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68" r:id="rId3"/>
    <p:sldId id="274" r:id="rId4"/>
    <p:sldId id="266" r:id="rId5"/>
    <p:sldId id="288" r:id="rId6"/>
    <p:sldId id="270" r:id="rId7"/>
    <p:sldId id="265" r:id="rId8"/>
    <p:sldId id="264" r:id="rId9"/>
    <p:sldId id="258" r:id="rId10"/>
    <p:sldId id="262" r:id="rId11"/>
    <p:sldId id="284" r:id="rId12"/>
    <p:sldId id="260" r:id="rId13"/>
    <p:sldId id="286" r:id="rId14"/>
    <p:sldId id="285" r:id="rId15"/>
    <p:sldId id="267" r:id="rId16"/>
    <p:sldId id="289" r:id="rId17"/>
    <p:sldId id="283" r:id="rId18"/>
    <p:sldId id="279" r:id="rId19"/>
    <p:sldId id="261" r:id="rId20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405D75"/>
    <a:srgbClr val="765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3DB28-7C04-4001-8C4C-482FF51434D8}" v="18" dt="2024-03-25T16:52:51.920"/>
    <p1510:client id="{0CD92DC7-C276-419E-B1B1-EF6DB19E0625}" v="6" dt="2024-03-26T05:35:53.177"/>
    <p1510:client id="{223D11A6-02C5-4CE1-AD1F-9C116F00A807}" v="18" dt="2024-03-26T05:55:32.091"/>
    <p1510:client id="{33A026E3-B3D7-4DE7-85E2-0FDC80CD64C6}" v="49" dt="2024-03-25T20:49:41.902"/>
    <p1510:client id="{40661F76-270A-4AE4-8688-DA5719C4E414}" v="20" dt="2024-03-25T22:05:27.107"/>
    <p1510:client id="{48BF0830-F459-41C8-AD89-6176C8B2D007}" v="71" dt="2024-03-26T05:59:42.172"/>
    <p1510:client id="{4A8B4867-6084-4D89-AC30-3F1C6914A6A8}" v="114" dt="2024-03-25T21:59:49.853"/>
    <p1510:client id="{512DEF1D-0A82-426A-AD3C-13A8812BB7D9}" v="128" dt="2024-03-25T17:48:52.257"/>
    <p1510:client id="{55443C06-25F9-45C0-8B07-3FD1EDB0B796}" v="35" dt="2024-03-25T16:55:48.353"/>
    <p1510:client id="{5C101EE5-7466-419F-8D52-14950FE082AE}" v="58" dt="2024-03-25T17:09:15.120"/>
    <p1510:client id="{60C19713-A2CF-4C10-864C-A5A1D251AAF8}" v="40" dt="2024-03-25T16:38:05.222"/>
    <p1510:client id="{64FBF689-95E1-45EA-89BE-5981464AD758}" v="187" dt="2024-03-25T19:57:30.259"/>
    <p1510:client id="{960B64A6-25A3-4F5D-9AFF-BE9ABD8AA964}" v="2" dt="2024-03-25T20:23:23.904"/>
    <p1510:client id="{98273906-DD96-4E70-94B1-E1BA72AC6694}" v="51" dt="2024-03-25T21:42:21.574"/>
    <p1510:client id="{98DE47FF-B51D-4F54-AD56-0C234EAC7523}" v="7" dt="2024-03-25T15:22:27.832"/>
    <p1510:client id="{BB6E16BD-30A4-424C-8590-AFB8B61A98E3}" v="7" dt="2024-03-25T20:20:55.077"/>
    <p1510:client id="{BE82F099-E29B-4BAF-AC60-F5A669E5D167}" v="23" dt="2024-03-25T20:49:03.800"/>
    <p1510:client id="{D260C084-ECA3-4F37-8A8E-4898B4E67791}" v="7" dt="2024-03-25T19:52:14.280"/>
    <p1510:client id="{D4D77ED9-5EA7-41B5-90BB-3AEF8342CCE5}" v="10" dt="2024-03-25T17:11:30.047"/>
    <p1510:client id="{D77B4C3D-7934-4704-8DD5-87948B8BF1D8}" v="37" dt="2024-03-25T17:49:15.152"/>
    <p1510:client id="{EE36CADC-E149-43D5-8A69-13A4A855C1EF}" v="118" dt="2024-03-25T21:26:26.275"/>
    <p1510:client id="{F32AD75A-5A12-4041-9CE6-7030B262F1E9}" v="31" dt="2024-03-25T22:05:16.471"/>
    <p1510:client id="{F665812D-A297-41B0-A364-265B6135935C}" v="8" dt="2024-03-25T19:17:09.894"/>
    <p1510:client id="{FBDAC796-81C8-46C2-8DF3-570A9E133757}" v="18" dt="2024-03-25T16:47:32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904C-FD09-73F7-F6C5-1399F7E8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81FD0-F045-3712-B88A-9059E0E88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903C0-FBF3-0853-5C87-C2A4144D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953C-DF1C-144A-836C-4C71A64D6665}" type="datetimeFigureOut">
              <a:rPr lang="en-CZ" smtClean="0"/>
              <a:t>03/28/2024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B042-3DA2-DB79-F9D3-55741021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BFD94-D99B-36BF-9DE5-4892880C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16C-AA1D-D747-B887-7DB59D9A631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5631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2C7D-7425-E828-EBE8-94B6778E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EED66-A7DB-9D60-9B50-888D04B43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15B6A-6872-D414-BCAC-89C14873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953C-DF1C-144A-836C-4C71A64D6665}" type="datetimeFigureOut">
              <a:rPr lang="en-CZ" smtClean="0"/>
              <a:t>03/28/2024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E414C-6E72-27E1-1452-2FF16BAB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70953-FEFD-1F41-1592-D18A077A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16C-AA1D-D747-B887-7DB59D9A631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7617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41C355-ED35-7848-9E79-8ED8351BB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E0DDF-0570-DDDE-7FD5-DF054CB6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7C428-4841-C266-8A9E-22C753CD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953C-DF1C-144A-836C-4C71A64D6665}" type="datetimeFigureOut">
              <a:rPr lang="en-CZ" smtClean="0"/>
              <a:t>03/28/2024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DF9CA-51EA-33AD-8F3C-B1E45936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D5C08-EF7C-29D5-E53C-B377F8A3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16C-AA1D-D747-B887-7DB59D9A631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5590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F459-2501-FACC-DD5D-2D111F05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B23A0-BACD-C199-2A70-F40D8BA66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C92E8-6268-654A-BF04-FA79DFD4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953C-DF1C-144A-836C-4C71A64D6665}" type="datetimeFigureOut">
              <a:rPr lang="en-CZ" smtClean="0"/>
              <a:t>03/28/2024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58202-ECEB-9336-A11F-0BB54F64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BA523-AB5F-4052-1AB2-5CE58046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16C-AA1D-D747-B887-7DB59D9A631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4699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6524-0781-D4EB-6691-5C6F7D16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5CD0D-8857-4CB5-6D10-AEB0BCF95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708FD-8C89-C872-ECFD-6ABA30AF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953C-DF1C-144A-836C-4C71A64D6665}" type="datetimeFigureOut">
              <a:rPr lang="en-CZ" smtClean="0"/>
              <a:t>03/28/2024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BF85-F4C8-0BC3-5475-748AB37B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C6C29-4AF1-504E-C5B9-63689C26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16C-AA1D-D747-B887-7DB59D9A631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42934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FE7D-709F-C2CD-4637-C0315D0B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3EF4-E68A-DDD5-2164-6B3290236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D247B-FF4B-15EF-8118-A1DDF16C1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2AED1-6C6F-2FAE-8275-6F4C4E77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953C-DF1C-144A-836C-4C71A64D6665}" type="datetimeFigureOut">
              <a:rPr lang="en-CZ" smtClean="0"/>
              <a:t>03/28/2024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0283F-3D3B-B466-D0A4-91FC8783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2F5A7-23B3-930F-5E15-CF0410A2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16C-AA1D-D747-B887-7DB59D9A631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29231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B3C3-3B0B-D73E-848F-428AEB10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376A-742F-7A30-015D-6B2CB6802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1C311-49A8-2D25-A343-637B4BF79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84CEE-AD8D-D8E2-53D2-43D643C83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D568B-AAD1-AE86-88E2-E9622861B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54879E-3686-C395-D2F8-653E62BE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953C-DF1C-144A-836C-4C71A64D6665}" type="datetimeFigureOut">
              <a:rPr lang="en-CZ" smtClean="0"/>
              <a:t>03/28/2024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81281-FC20-41AC-C090-A231FCC3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9F87F-AC02-E47D-51A3-51F9DA32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16C-AA1D-D747-B887-7DB59D9A631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40336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2108-BF34-DE56-03B7-27279EE3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A479D-D78A-2ABF-A53F-65FF44A2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953C-DF1C-144A-836C-4C71A64D6665}" type="datetimeFigureOut">
              <a:rPr lang="en-CZ" smtClean="0"/>
              <a:t>03/28/2024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C2EF7-1EC1-85BA-C15A-4E955D57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B2CB2-9842-D98F-4B6D-FD1325F0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16C-AA1D-D747-B887-7DB59D9A631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1223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7C9AA-7223-DF4D-7E7A-F9847274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953C-DF1C-144A-836C-4C71A64D6665}" type="datetimeFigureOut">
              <a:rPr lang="en-CZ" smtClean="0"/>
              <a:t>03/28/2024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DBD5B-ABB3-01BF-A2AC-D188185D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02D41-2902-FF61-8679-81B03769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16C-AA1D-D747-B887-7DB59D9A631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92866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438D-4ABA-157F-5A1A-516A22EF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C58E9-87D4-8A05-A357-FEEB6492E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38750-6EE7-3BDF-5D97-C037B2C36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F005C-39B0-5BC2-AA98-1949D556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953C-DF1C-144A-836C-4C71A64D6665}" type="datetimeFigureOut">
              <a:rPr lang="en-CZ" smtClean="0"/>
              <a:t>03/28/2024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ADEDD-E4D4-B07E-3399-2C8BC921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1E815-AE1B-A7A2-72E7-8CC4C7BA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16C-AA1D-D747-B887-7DB59D9A631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5000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6F3C0-1F93-6923-3D0E-84935495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856A6-2B19-D38C-E2B6-44184015D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24A40-8663-E1AD-6073-CEA4C034B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9B2EA-2A7B-1221-E507-7D17F740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953C-DF1C-144A-836C-4C71A64D6665}" type="datetimeFigureOut">
              <a:rPr lang="en-CZ" smtClean="0"/>
              <a:t>03/28/2024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94AE0-0C72-9A49-1EA0-7F384F1D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D60CC-FA9A-B944-97DF-2215E6EA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16C-AA1D-D747-B887-7DB59D9A631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6153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1215A-FBFD-BA6A-3EA4-FCFD9885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D35B2-F61C-E4B3-80C9-8A75E0FCB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6B523-83E8-C36C-301E-84CDAB049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953C-DF1C-144A-836C-4C71A64D6665}" type="datetimeFigureOut">
              <a:rPr lang="en-CZ" smtClean="0"/>
              <a:t>03/28/2024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F02A4-235B-ABDD-90C5-83B45172C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FF587-5537-1C39-BC93-08EA681DE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16C-AA1D-D747-B887-7DB59D9A631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4758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rrhesiastes.net/counterpunch-the-united-states-is-not-a-democracy-it-never-wa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rrhesiastes.net/counterpunch-the-united-states-is-not-a-democracy-it-never-wa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ell.de/de/2015/11/27/south-africa-has-negotiating-capacit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clanek/svet/zadne-volby-ale-nesvoboda-komentuje-zapad-vikendove-deni-v-rusku-nelegalni-hlasovani-na-347249" TargetMode="External"/><Relationship Id="rId2" Type="http://schemas.openxmlformats.org/officeDocument/2006/relationships/hyperlink" Target="https://www.e15.cz/zahranicni/pres-sedesat-zemi-cekaji-letos-volby-rozhodnou-o-budoucnosti-demokracie-14133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ctions.europa.eu/cs/" TargetMode="External"/><Relationship Id="rId5" Type="http://schemas.openxmlformats.org/officeDocument/2006/relationships/hyperlink" Target="https://www.irozhlas.cz/zpravy-svet/volby-v-roce-2024-svet-usa-prezidentske-volby-eu-rusko-krajni-pravice_2401010600_aur" TargetMode="External"/><Relationship Id="rId4" Type="http://schemas.openxmlformats.org/officeDocument/2006/relationships/hyperlink" Target="https://www.novinky.cz/clanek/zahranicni-svet-indie-usporada-nejvetsi-volby-v-dejinach-potrvaji-sest-tydnu-4046445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ion.cnn.com/election/2024/electoral-college-map?game-id=2024-PG-CNN-ratings&amp;game-view=map" TargetMode="External"/><Relationship Id="rId2" Type="http://schemas.openxmlformats.org/officeDocument/2006/relationships/hyperlink" Target="https://en.wikipedia.org/wiki/2024_United_States_presidential_election#Campaign_issu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url?sa=i&amp;url=https%3A%2F%2Fwww.reddit.com%2Fr%2Fmemes%2Fcomments%2Fhct2os%2Fsomeone_please_explain_the_man_horse_meme_to_me%2F&amp;psig=AOvVaw2Hw0B1u7eXKAspZtd1rY28&amp;ust=1711471763377000&amp;source=images&amp;cd=vfe&amp;opi=89978449&amp;ved=0CBIQjRxqFwoTCJjSx6Xvj4UDFQAAAAAdAAAAABAE" TargetMode="External"/><Relationship Id="rId4" Type="http://schemas.openxmlformats.org/officeDocument/2006/relationships/hyperlink" Target="https://imgflip.com/i/4w0rf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rrhesiastes.net/counterpunch-the-united-states-is-not-a-democracy-it-never-wa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EA3C-92FF-B708-95A4-C694E095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solidFill>
                  <a:schemeClr val="bg1"/>
                </a:solidFill>
                <a:cs typeface="Calibri Light"/>
              </a:rPr>
              <a:t>Světové</a:t>
            </a:r>
            <a:r>
              <a:rPr lang="en-GB" b="1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GB" b="1" dirty="0" err="1">
                <a:solidFill>
                  <a:schemeClr val="bg1"/>
                </a:solidFill>
                <a:cs typeface="Calibri Light"/>
              </a:rPr>
              <a:t>volby</a:t>
            </a:r>
            <a:r>
              <a:rPr lang="en-GB" b="1" dirty="0">
                <a:solidFill>
                  <a:schemeClr val="bg1"/>
                </a:solidFill>
                <a:cs typeface="Calibri Light"/>
              </a:rPr>
              <a:t> 2024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cs typeface="Calibri Light" panose="020F03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E5CAA-4755-2E9A-FD84-44C138E10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18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GB" sz="18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GB" sz="18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1800" err="1">
                <a:solidFill>
                  <a:schemeClr val="bg1"/>
                </a:solidFill>
                <a:latin typeface="Arial"/>
                <a:cs typeface="Arial"/>
              </a:rPr>
              <a:t>Kulšarypov</a:t>
            </a:r>
            <a:r>
              <a:rPr lang="en-GB" sz="1800" dirty="0">
                <a:solidFill>
                  <a:schemeClr val="bg1"/>
                </a:solidFill>
                <a:latin typeface="Arial"/>
                <a:cs typeface="Arial"/>
              </a:rPr>
              <a:t>, Trofimova, </a:t>
            </a:r>
            <a:r>
              <a:rPr lang="en-GB" sz="1800" err="1">
                <a:solidFill>
                  <a:schemeClr val="bg1"/>
                </a:solidFill>
                <a:latin typeface="Arial"/>
                <a:cs typeface="Arial"/>
              </a:rPr>
              <a:t>Bieliaieva</a:t>
            </a:r>
            <a:endParaRPr lang="en-US" sz="18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18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78402-BBEF-2CC6-9E8C-16851CF7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98305BA-C9D1-2B3F-77D4-6A7C6063D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151193" y="0"/>
            <a:ext cx="13098779" cy="6858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840A159-DEA1-4A28-73F1-7091E3B332F9}"/>
              </a:ext>
            </a:extLst>
          </p:cNvPr>
          <p:cNvSpPr txBox="1"/>
          <p:nvPr/>
        </p:nvSpPr>
        <p:spPr>
          <a:xfrm>
            <a:off x="684878" y="6154451"/>
            <a:ext cx="10383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4096" sz="900">
                <a:hlinkClick r:id="rId3" tooltip="https://parrhesiastes.net/counterpunch-the-united-states-is-not-a-democracy-it-never-was/"/>
              </a:rPr>
              <a:t>Tato fotka</a:t>
            </a:r>
            <a:r>
              <a:rPr lang="LID4096" sz="900"/>
              <a:t> od autora Neznámý autor s licencí </a:t>
            </a:r>
            <a:r>
              <a:rPr lang="LID4096" sz="900">
                <a:hlinkClick r:id="rId4" tooltip="https://creativecommons.org/licenses/by-nc-nd/3.0/"/>
              </a:rPr>
              <a:t>CC BY-NC-ND</a:t>
            </a:r>
            <a:endParaRPr lang="LID4096" sz="90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80A6477-CB21-6C16-B204-E9C649E430E7}"/>
              </a:ext>
            </a:extLst>
          </p:cNvPr>
          <p:cNvSpPr/>
          <p:nvPr/>
        </p:nvSpPr>
        <p:spPr>
          <a:xfrm rot="2435292">
            <a:off x="1772011" y="615502"/>
            <a:ext cx="2235981" cy="804250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DD11F5E-DD27-1EA2-0CF6-B4C739B8966E}"/>
              </a:ext>
            </a:extLst>
          </p:cNvPr>
          <p:cNvSpPr/>
          <p:nvPr/>
        </p:nvSpPr>
        <p:spPr>
          <a:xfrm rot="2435292">
            <a:off x="147440" y="-2192657"/>
            <a:ext cx="2235981" cy="8042502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B57A8AF-3147-05C6-875D-4E074449C1BC}"/>
              </a:ext>
            </a:extLst>
          </p:cNvPr>
          <p:cNvSpPr/>
          <p:nvPr/>
        </p:nvSpPr>
        <p:spPr>
          <a:xfrm>
            <a:off x="4380932" y="0"/>
            <a:ext cx="8566656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2000">
                <a:srgbClr val="323131">
                  <a:alpha val="47000"/>
                </a:srgbClr>
              </a:gs>
              <a:gs pos="0">
                <a:schemeClr val="bg2">
                  <a:lumMod val="9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>
              <a:latin typeface="Franklin Gothic Heavy" panose="020B09030201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8F933D-121E-911B-79F9-D54E2A72D1C2}"/>
              </a:ext>
            </a:extLst>
          </p:cNvPr>
          <p:cNvSpPr txBox="1"/>
          <p:nvPr/>
        </p:nvSpPr>
        <p:spPr>
          <a:xfrm>
            <a:off x="7322133" y="2084510"/>
            <a:ext cx="5151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err="1">
                <a:solidFill>
                  <a:schemeClr val="bg1"/>
                </a:solidFill>
                <a:latin typeface="Franklin Gothic Heavy" panose="020B0903020102020204" pitchFamily="34" charset="0"/>
              </a:rPr>
              <a:t>Biden</a:t>
            </a:r>
            <a:r>
              <a:rPr lang="cs-CZ" sz="4800">
                <a:solidFill>
                  <a:schemeClr val="bg1"/>
                </a:solidFill>
                <a:latin typeface="Franklin Gothic Heavy" panose="020B0903020102020204" pitchFamily="34" charset="0"/>
              </a:rPr>
              <a:t> VS Trump</a:t>
            </a:r>
            <a:endParaRPr lang="LID4096" sz="48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076" name="Picture 4" descr="Minecraft Trump vs Biden - Imgflip">
            <a:extLst>
              <a:ext uri="{FF2B5EF4-FFF2-40B4-BE49-F238E27FC236}">
                <a16:creationId xmlns:a16="http://schemas.microsoft.com/office/drawing/2014/main" id="{E5E3BAFA-6398-8C23-D315-FF9AD0E6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1" b="95150" l="9879" r="89948">
                        <a14:foregroundMark x1="24610" y1="91224" x2="24437" y2="95150"/>
                        <a14:foregroundMark x1="70745" y1="33718" x2="69497" y2="36490"/>
                        <a14:foregroundMark x1="70953" y1="33256" x2="70745" y2="33718"/>
                        <a14:foregroundMark x1="74697" y1="24942" x2="70953" y2="33256"/>
                        <a14:foregroundMark x1="69324" y1="36721" x2="68458" y2="37875"/>
                        <a14:foregroundMark x1="69497" y1="36490" x2="69324" y2="36721"/>
                        <a14:foregroundMark x1="75910" y1="37644" x2="75910" y2="37644"/>
                        <a14:foregroundMark x1="79896" y1="38337" x2="79376" y2="44342"/>
                        <a14:foregroundMark x1="78336" y1="53811" x2="76603" y2="75289"/>
                        <a14:foregroundMark x1="70537" y1="79677" x2="78336" y2="87529"/>
                        <a14:foregroundMark x1="78336" y1="87529" x2="80416" y2="76212"/>
                        <a14:foregroundMark x1="80416" y1="76212" x2="81629" y2="81524"/>
                        <a14:backgroundMark x1="71924" y1="36721" x2="71924" y2="36721"/>
                        <a14:backgroundMark x1="72617" y1="33256" x2="72617" y2="33256"/>
                        <a14:backgroundMark x1="71924" y1="37875" x2="71924" y2="37875"/>
                        <a14:backgroundMark x1="72444" y1="33718" x2="72444" y2="33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23" y="2145542"/>
            <a:ext cx="54959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93B698C-EA81-5F2E-9787-0DAA31BFDC26}"/>
              </a:ext>
            </a:extLst>
          </p:cNvPr>
          <p:cNvSpPr txBox="1"/>
          <p:nvPr/>
        </p:nvSpPr>
        <p:spPr>
          <a:xfrm>
            <a:off x="7901211" y="635741"/>
            <a:ext cx="3732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>
                <a:solidFill>
                  <a:schemeClr val="bg1"/>
                </a:solidFill>
                <a:latin typeface="Franklin Gothic Heavy" panose="020B0903020102020204" pitchFamily="34" charset="0"/>
              </a:rPr>
              <a:t>Kandidáty:</a:t>
            </a:r>
            <a:endParaRPr lang="LID4096" sz="54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0E71BC9-0585-2FA8-41AE-A52B5218C325}"/>
              </a:ext>
            </a:extLst>
          </p:cNvPr>
          <p:cNvSpPr txBox="1"/>
          <p:nvPr/>
        </p:nvSpPr>
        <p:spPr>
          <a:xfrm>
            <a:off x="13260165" y="744860"/>
            <a:ext cx="5151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>
                <a:solidFill>
                  <a:schemeClr val="bg1"/>
                </a:solidFill>
                <a:latin typeface="Franklin Gothic Heavy" panose="020B0903020102020204" pitchFamily="34" charset="0"/>
              </a:rPr>
              <a:t>Klíčová témata:</a:t>
            </a:r>
            <a:endParaRPr lang="LID4096" sz="48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CAAD6FD-97ED-9394-5037-3841B9BFA0DE}"/>
              </a:ext>
            </a:extLst>
          </p:cNvPr>
          <p:cNvSpPr txBox="1"/>
          <p:nvPr/>
        </p:nvSpPr>
        <p:spPr>
          <a:xfrm>
            <a:off x="13420562" y="1890631"/>
            <a:ext cx="4361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>
                <a:solidFill>
                  <a:schemeClr val="bg1"/>
                </a:solidFill>
                <a:latin typeface="Franklin Gothic Heavy" panose="020B0903020102020204" pitchFamily="34" charset="0"/>
              </a:rPr>
              <a:t>Právo na potrat</a:t>
            </a:r>
          </a:p>
          <a:p>
            <a:endParaRPr lang="cs-CZ" sz="200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cs-CZ" sz="2000">
                <a:solidFill>
                  <a:schemeClr val="bg1"/>
                </a:solidFill>
                <a:latin typeface="Franklin Gothic Heavy" panose="020B0903020102020204" pitchFamily="34" charset="0"/>
              </a:rPr>
              <a:t>Bezpečnost hranic a </a:t>
            </a:r>
            <a:r>
              <a:rPr lang="cs-CZ" sz="2000" err="1">
                <a:solidFill>
                  <a:schemeClr val="bg1"/>
                </a:solidFill>
                <a:latin typeface="Franklin Gothic Heavy" panose="020B0903020102020204" pitchFamily="34" charset="0"/>
              </a:rPr>
              <a:t>přistěhovatelství</a:t>
            </a:r>
            <a:endParaRPr lang="cs-CZ" sz="200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endParaRPr lang="cs-CZ" sz="200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cs-CZ" sz="2000">
                <a:solidFill>
                  <a:schemeClr val="bg1"/>
                </a:solidFill>
                <a:latin typeface="Franklin Gothic Heavy" panose="020B0903020102020204" pitchFamily="34" charset="0"/>
              </a:rPr>
              <a:t>Ekonomické otázky</a:t>
            </a:r>
          </a:p>
          <a:p>
            <a:endParaRPr lang="cs-CZ" sz="200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cs-CZ" sz="2000">
                <a:solidFill>
                  <a:schemeClr val="bg1"/>
                </a:solidFill>
                <a:latin typeface="Franklin Gothic Heavy" panose="020B0903020102020204" pitchFamily="34" charset="0"/>
              </a:rPr>
              <a:t>Odpouštění studentských půjček</a:t>
            </a:r>
          </a:p>
          <a:p>
            <a:endParaRPr lang="cs-CZ" sz="200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cs-CZ" sz="2000">
                <a:solidFill>
                  <a:schemeClr val="bg1"/>
                </a:solidFill>
                <a:latin typeface="Franklin Gothic Heavy" panose="020B0903020102020204" pitchFamily="34" charset="0"/>
              </a:rPr>
              <a:t>Zdravotní péče</a:t>
            </a:r>
          </a:p>
          <a:p>
            <a:endParaRPr lang="cs-CZ" sz="200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cs-CZ" sz="2000">
                <a:solidFill>
                  <a:schemeClr val="bg1"/>
                </a:solidFill>
                <a:latin typeface="Franklin Gothic Heavy" panose="020B0903020102020204" pitchFamily="34" charset="0"/>
              </a:rPr>
              <a:t>Zahraniční politika</a:t>
            </a:r>
            <a:endParaRPr lang="LID4096" sz="200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4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78402-BBEF-2CC6-9E8C-16851CF7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98305BA-C9D1-2B3F-77D4-6A7C6063D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151193" y="0"/>
            <a:ext cx="13098779" cy="6858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840A159-DEA1-4A28-73F1-7091E3B332F9}"/>
              </a:ext>
            </a:extLst>
          </p:cNvPr>
          <p:cNvSpPr txBox="1"/>
          <p:nvPr/>
        </p:nvSpPr>
        <p:spPr>
          <a:xfrm>
            <a:off x="684878" y="6154451"/>
            <a:ext cx="10383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4096" sz="900">
                <a:hlinkClick r:id="rId3" tooltip="https://parrhesiastes.net/counterpunch-the-united-states-is-not-a-democracy-it-never-was/"/>
              </a:rPr>
              <a:t>Tato fotka</a:t>
            </a:r>
            <a:r>
              <a:rPr lang="LID4096" sz="900"/>
              <a:t> od autora Neznámý autor s licencí </a:t>
            </a:r>
            <a:r>
              <a:rPr lang="LID4096" sz="900">
                <a:hlinkClick r:id="rId4" tooltip="https://creativecommons.org/licenses/by-nc-nd/3.0/"/>
              </a:rPr>
              <a:t>CC BY-NC-ND</a:t>
            </a:r>
            <a:endParaRPr lang="LID4096" sz="90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80A6477-CB21-6C16-B204-E9C649E430E7}"/>
              </a:ext>
            </a:extLst>
          </p:cNvPr>
          <p:cNvSpPr/>
          <p:nvPr/>
        </p:nvSpPr>
        <p:spPr>
          <a:xfrm rot="2435292">
            <a:off x="1772011" y="615502"/>
            <a:ext cx="2235981" cy="804250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DD11F5E-DD27-1EA2-0CF6-B4C739B8966E}"/>
              </a:ext>
            </a:extLst>
          </p:cNvPr>
          <p:cNvSpPr/>
          <p:nvPr/>
        </p:nvSpPr>
        <p:spPr>
          <a:xfrm rot="2435292">
            <a:off x="147440" y="-2192657"/>
            <a:ext cx="2235981" cy="8042502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B57A8AF-3147-05C6-875D-4E074449C1BC}"/>
              </a:ext>
            </a:extLst>
          </p:cNvPr>
          <p:cNvSpPr/>
          <p:nvPr/>
        </p:nvSpPr>
        <p:spPr>
          <a:xfrm>
            <a:off x="4380932" y="0"/>
            <a:ext cx="8566656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2000">
                <a:srgbClr val="323131">
                  <a:alpha val="47000"/>
                </a:srgbClr>
              </a:gs>
              <a:gs pos="0">
                <a:schemeClr val="bg2">
                  <a:lumMod val="9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>
              <a:latin typeface="Franklin Gothic Heavy" panose="020B09030201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8F933D-121E-911B-79F9-D54E2A72D1C2}"/>
              </a:ext>
            </a:extLst>
          </p:cNvPr>
          <p:cNvSpPr txBox="1"/>
          <p:nvPr/>
        </p:nvSpPr>
        <p:spPr>
          <a:xfrm>
            <a:off x="7191379" y="472717"/>
            <a:ext cx="51518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800">
                <a:solidFill>
                  <a:schemeClr val="bg1"/>
                </a:solidFill>
                <a:latin typeface="Franklin Gothic Heavy"/>
                <a:ea typeface="+mn-lt"/>
                <a:cs typeface="+mn-lt"/>
              </a:rPr>
              <a:t>Klíčová témata:</a:t>
            </a:r>
            <a:endParaRPr lang="cs-CZ" sz="4800">
              <a:solidFill>
                <a:schemeClr val="bg1"/>
              </a:solidFill>
              <a:latin typeface="Franklin Gothic Heavy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F20B05-4E7D-4798-22F1-40C50F2F243E}"/>
              </a:ext>
            </a:extLst>
          </p:cNvPr>
          <p:cNvSpPr txBox="1"/>
          <p:nvPr/>
        </p:nvSpPr>
        <p:spPr>
          <a:xfrm>
            <a:off x="7351776" y="1618488"/>
            <a:ext cx="436168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>
                <a:solidFill>
                  <a:schemeClr val="bg1"/>
                </a:solidFill>
                <a:latin typeface="Franklin Gothic Heavy"/>
              </a:rPr>
              <a:t>Právo na potrat</a:t>
            </a:r>
          </a:p>
          <a:p>
            <a:endParaRPr lang="cs-CZ" sz="200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cs-CZ" sz="2000">
                <a:solidFill>
                  <a:schemeClr val="bg1"/>
                </a:solidFill>
                <a:latin typeface="Franklin Gothic Heavy"/>
              </a:rPr>
              <a:t>Bezpečnost hranic a </a:t>
            </a:r>
            <a:r>
              <a:rPr lang="cs-CZ" sz="2000" err="1">
                <a:solidFill>
                  <a:schemeClr val="bg1"/>
                </a:solidFill>
                <a:latin typeface="Franklin Gothic Heavy"/>
              </a:rPr>
              <a:t>přistěhovatelství</a:t>
            </a:r>
            <a:endParaRPr lang="cs-CZ" sz="2000">
              <a:solidFill>
                <a:schemeClr val="bg1"/>
              </a:solidFill>
              <a:latin typeface="Franklin Gothic Heavy"/>
            </a:endParaRPr>
          </a:p>
          <a:p>
            <a:endParaRPr lang="cs-CZ" sz="200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cs-CZ" sz="2000">
                <a:solidFill>
                  <a:schemeClr val="bg1"/>
                </a:solidFill>
                <a:latin typeface="Franklin Gothic Heavy"/>
              </a:rPr>
              <a:t>Ekonomické otázky</a:t>
            </a:r>
          </a:p>
          <a:p>
            <a:endParaRPr lang="cs-CZ" sz="200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cs-CZ" sz="2000">
                <a:solidFill>
                  <a:schemeClr val="bg1"/>
                </a:solidFill>
                <a:latin typeface="Franklin Gothic Heavy"/>
              </a:rPr>
              <a:t>Odpouštění studentských půjček</a:t>
            </a:r>
          </a:p>
          <a:p>
            <a:endParaRPr lang="cs-CZ" sz="200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cs-CZ" sz="2000">
                <a:solidFill>
                  <a:schemeClr val="bg1"/>
                </a:solidFill>
                <a:latin typeface="Franklin Gothic Heavy"/>
              </a:rPr>
              <a:t>Zdravotní péče</a:t>
            </a:r>
          </a:p>
          <a:p>
            <a:endParaRPr lang="cs-CZ" sz="200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cs-CZ" sz="2000">
                <a:solidFill>
                  <a:schemeClr val="bg1"/>
                </a:solidFill>
                <a:latin typeface="Franklin Gothic Heavy"/>
              </a:rPr>
              <a:t>Zahraniční politika</a:t>
            </a:r>
            <a:endParaRPr lang="LID4096" sz="2000">
              <a:solidFill>
                <a:schemeClr val="bg1"/>
              </a:solidFill>
              <a:latin typeface="Franklin Gothic Heavy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A7D181D-DC2D-80F9-B395-764FBC2D474B}"/>
              </a:ext>
            </a:extLst>
          </p:cNvPr>
          <p:cNvSpPr/>
          <p:nvPr/>
        </p:nvSpPr>
        <p:spPr>
          <a:xfrm>
            <a:off x="302196" y="7892763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41F5CE5-B28A-1FCE-EA19-40F0A1453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982" y="7526481"/>
            <a:ext cx="8149271" cy="595745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3FCD06D-1DE2-D607-AC84-3C389A0F7DE3}"/>
              </a:ext>
            </a:extLst>
          </p:cNvPr>
          <p:cNvSpPr txBox="1"/>
          <p:nvPr/>
        </p:nvSpPr>
        <p:spPr>
          <a:xfrm>
            <a:off x="633381" y="7526481"/>
            <a:ext cx="2535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>
                <a:latin typeface="Franklin Gothic Heavy" panose="020B0903020102020204" pitchFamily="34" charset="0"/>
              </a:rPr>
              <a:t>Volební mapa</a:t>
            </a:r>
            <a:endParaRPr lang="LID4096" sz="480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55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0F813483-845C-138D-C25A-D299860A3C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28A09D-46EA-434F-ACFB-1E2A72DBA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674" y="668481"/>
            <a:ext cx="8149271" cy="59574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8F101A8-3860-AAA9-3C1E-94692CB9EF25}"/>
              </a:ext>
            </a:extLst>
          </p:cNvPr>
          <p:cNvSpPr txBox="1"/>
          <p:nvPr/>
        </p:nvSpPr>
        <p:spPr>
          <a:xfrm>
            <a:off x="374073" y="668481"/>
            <a:ext cx="2535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>
                <a:latin typeface="Franklin Gothic Heavy" panose="020B0903020102020204" pitchFamily="34" charset="0"/>
              </a:rPr>
              <a:t>Volební mapa</a:t>
            </a:r>
            <a:endParaRPr lang="LID4096" sz="4800">
              <a:latin typeface="Franklin Gothic Heavy" panose="020B0903020102020204" pitchFamily="34" charset="0"/>
            </a:endParaRPr>
          </a:p>
        </p:txBody>
      </p:sp>
      <p:pic>
        <p:nvPicPr>
          <p:cNvPr id="4" name="Obrázek 3" descr="Indie Taj Mahal Agra - Fotografie zdarma na Pixabay">
            <a:extLst>
              <a:ext uri="{FF2B5EF4-FFF2-40B4-BE49-F238E27FC236}">
                <a16:creationId xmlns:a16="http://schemas.microsoft.com/office/drawing/2014/main" id="{257106A3-7C25-D622-8D73-3B243DC34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07"/>
          <a:stretch/>
        </p:blipFill>
        <p:spPr>
          <a:xfrm>
            <a:off x="-44804" y="-6968777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14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Indie Taj Mahal Agra - Fotografie zdarma na Pixabay">
            <a:extLst>
              <a:ext uri="{FF2B5EF4-FFF2-40B4-BE49-F238E27FC236}">
                <a16:creationId xmlns:a16="http://schemas.microsoft.com/office/drawing/2014/main" id="{22207387-157F-16BE-7544-7200D4B0E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C4168CB-5BF0-3D8F-6719-1936D8195BC1}"/>
              </a:ext>
            </a:extLst>
          </p:cNvPr>
          <p:cNvSpPr txBox="1"/>
          <p:nvPr/>
        </p:nvSpPr>
        <p:spPr>
          <a:xfrm>
            <a:off x="-4629" y="68580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929569" y="2449270"/>
                </a:moveTo>
                <a:cubicBezTo>
                  <a:pt x="6011508" y="2449270"/>
                  <a:pt x="6067322" y="2457879"/>
                  <a:pt x="6097010" y="2475098"/>
                </a:cubicBezTo>
                <a:cubicBezTo>
                  <a:pt x="6126698" y="2492317"/>
                  <a:pt x="6145699" y="2519334"/>
                  <a:pt x="6154011" y="2556147"/>
                </a:cubicBezTo>
                <a:cubicBezTo>
                  <a:pt x="6162324" y="2592960"/>
                  <a:pt x="6166480" y="2676681"/>
                  <a:pt x="6166480" y="2807308"/>
                </a:cubicBezTo>
                <a:lnTo>
                  <a:pt x="6166480" y="3927737"/>
                </a:lnTo>
                <a:cubicBezTo>
                  <a:pt x="6166480" y="4120116"/>
                  <a:pt x="6154011" y="4237978"/>
                  <a:pt x="6129073" y="4281323"/>
                </a:cubicBezTo>
                <a:cubicBezTo>
                  <a:pt x="6104135" y="4324667"/>
                  <a:pt x="6037634" y="4346340"/>
                  <a:pt x="5929569" y="4346340"/>
                </a:cubicBezTo>
                <a:close/>
                <a:moveTo>
                  <a:pt x="8246697" y="1955853"/>
                </a:moveTo>
                <a:lnTo>
                  <a:pt x="8246697" y="4839756"/>
                </a:lnTo>
                <a:lnTo>
                  <a:pt x="9547036" y="4839756"/>
                </a:lnTo>
                <a:lnTo>
                  <a:pt x="9547036" y="4262619"/>
                </a:lnTo>
                <a:lnTo>
                  <a:pt x="8996618" y="4262619"/>
                </a:lnTo>
                <a:lnTo>
                  <a:pt x="8996618" y="3628481"/>
                </a:lnTo>
                <a:lnTo>
                  <a:pt x="9465096" y="3628481"/>
                </a:lnTo>
                <a:lnTo>
                  <a:pt x="9465096" y="3079845"/>
                </a:lnTo>
                <a:lnTo>
                  <a:pt x="8996618" y="3079845"/>
                </a:lnTo>
                <a:lnTo>
                  <a:pt x="8996618" y="2532990"/>
                </a:lnTo>
                <a:lnTo>
                  <a:pt x="9497160" y="2532990"/>
                </a:lnTo>
                <a:lnTo>
                  <a:pt x="9497160" y="1955853"/>
                </a:lnTo>
                <a:close/>
                <a:moveTo>
                  <a:pt x="7198947" y="1955853"/>
                </a:moveTo>
                <a:lnTo>
                  <a:pt x="7198947" y="4839756"/>
                </a:lnTo>
                <a:lnTo>
                  <a:pt x="7948869" y="4839756"/>
                </a:lnTo>
                <a:lnTo>
                  <a:pt x="7948869" y="1955853"/>
                </a:lnTo>
                <a:close/>
                <a:moveTo>
                  <a:pt x="5179647" y="1955853"/>
                </a:moveTo>
                <a:lnTo>
                  <a:pt x="5179647" y="4839756"/>
                </a:lnTo>
                <a:lnTo>
                  <a:pt x="6125511" y="4839756"/>
                </a:lnTo>
                <a:cubicBezTo>
                  <a:pt x="6304827" y="4839756"/>
                  <a:pt x="6439017" y="4829959"/>
                  <a:pt x="6528082" y="4810365"/>
                </a:cubicBezTo>
                <a:cubicBezTo>
                  <a:pt x="6617146" y="4790771"/>
                  <a:pt x="6691960" y="4756333"/>
                  <a:pt x="6752524" y="4707050"/>
                </a:cubicBezTo>
                <a:cubicBezTo>
                  <a:pt x="6813088" y="4657768"/>
                  <a:pt x="6855541" y="4589485"/>
                  <a:pt x="6879886" y="4502202"/>
                </a:cubicBezTo>
                <a:cubicBezTo>
                  <a:pt x="6904230" y="4414919"/>
                  <a:pt x="6916402" y="4241838"/>
                  <a:pt x="6916402" y="3982957"/>
                </a:cubicBezTo>
                <a:lnTo>
                  <a:pt x="6916402" y="2972968"/>
                </a:lnTo>
                <a:cubicBezTo>
                  <a:pt x="6916402" y="2699837"/>
                  <a:pt x="6908089" y="2516662"/>
                  <a:pt x="6891464" y="2423441"/>
                </a:cubicBezTo>
                <a:cubicBezTo>
                  <a:pt x="6874838" y="2330220"/>
                  <a:pt x="6833275" y="2245609"/>
                  <a:pt x="6766774" y="2169608"/>
                </a:cubicBezTo>
                <a:cubicBezTo>
                  <a:pt x="6700272" y="2093606"/>
                  <a:pt x="6603192" y="2038980"/>
                  <a:pt x="6475534" y="2005729"/>
                </a:cubicBezTo>
                <a:cubicBezTo>
                  <a:pt x="6347875" y="1972479"/>
                  <a:pt x="6102948" y="1955853"/>
                  <a:pt x="5740753" y="1955853"/>
                </a:cubicBezTo>
                <a:close/>
                <a:moveTo>
                  <a:pt x="3207972" y="1955853"/>
                </a:moveTo>
                <a:lnTo>
                  <a:pt x="3207972" y="4839756"/>
                </a:lnTo>
                <a:lnTo>
                  <a:pt x="3834986" y="4839756"/>
                </a:lnTo>
                <a:lnTo>
                  <a:pt x="3834986" y="3528729"/>
                </a:lnTo>
                <a:lnTo>
                  <a:pt x="4225087" y="4839756"/>
                </a:lnTo>
                <a:lnTo>
                  <a:pt x="4882382" y="4839756"/>
                </a:lnTo>
                <a:lnTo>
                  <a:pt x="4882382" y="1955853"/>
                </a:lnTo>
                <a:lnTo>
                  <a:pt x="4255370" y="1955853"/>
                </a:lnTo>
                <a:lnTo>
                  <a:pt x="4255370" y="3254411"/>
                </a:lnTo>
                <a:lnTo>
                  <a:pt x="3834986" y="1955853"/>
                </a:lnTo>
                <a:close/>
                <a:moveTo>
                  <a:pt x="2160223" y="1955853"/>
                </a:moveTo>
                <a:lnTo>
                  <a:pt x="2160223" y="4839756"/>
                </a:lnTo>
                <a:lnTo>
                  <a:pt x="2910144" y="4839756"/>
                </a:lnTo>
                <a:lnTo>
                  <a:pt x="2910144" y="195585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LID4096" sz="287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3582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Indie Taj Mahal Agra - Fotografie zdarma na Pixabay">
            <a:extLst>
              <a:ext uri="{FF2B5EF4-FFF2-40B4-BE49-F238E27FC236}">
                <a16:creationId xmlns:a16="http://schemas.microsoft.com/office/drawing/2014/main" id="{22207387-157F-16BE-7544-7200D4B0E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61CCECB-AEFE-B4DC-6699-541E2B45C60F}"/>
              </a:ext>
            </a:extLst>
          </p:cNvPr>
          <p:cNvSpPr/>
          <p:nvPr/>
        </p:nvSpPr>
        <p:spPr>
          <a:xfrm>
            <a:off x="12196629" y="0"/>
            <a:ext cx="8566656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2000">
                <a:srgbClr val="323131">
                  <a:alpha val="47000"/>
                </a:srgbClr>
              </a:gs>
              <a:gs pos="0">
                <a:schemeClr val="bg2">
                  <a:lumMod val="9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4168CB-5BF0-3D8F-6719-1936D8195BC1}"/>
              </a:ext>
            </a:extLst>
          </p:cNvPr>
          <p:cNvSpPr txBox="1"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929569" y="2449270"/>
                </a:moveTo>
                <a:cubicBezTo>
                  <a:pt x="6011508" y="2449270"/>
                  <a:pt x="6067322" y="2457879"/>
                  <a:pt x="6097010" y="2475098"/>
                </a:cubicBezTo>
                <a:cubicBezTo>
                  <a:pt x="6126698" y="2492317"/>
                  <a:pt x="6145699" y="2519334"/>
                  <a:pt x="6154011" y="2556147"/>
                </a:cubicBezTo>
                <a:cubicBezTo>
                  <a:pt x="6162324" y="2592960"/>
                  <a:pt x="6166480" y="2676681"/>
                  <a:pt x="6166480" y="2807308"/>
                </a:cubicBezTo>
                <a:lnTo>
                  <a:pt x="6166480" y="3927737"/>
                </a:lnTo>
                <a:cubicBezTo>
                  <a:pt x="6166480" y="4120116"/>
                  <a:pt x="6154011" y="4237978"/>
                  <a:pt x="6129073" y="4281323"/>
                </a:cubicBezTo>
                <a:cubicBezTo>
                  <a:pt x="6104135" y="4324667"/>
                  <a:pt x="6037634" y="4346340"/>
                  <a:pt x="5929569" y="4346340"/>
                </a:cubicBezTo>
                <a:close/>
                <a:moveTo>
                  <a:pt x="8246697" y="1955853"/>
                </a:moveTo>
                <a:lnTo>
                  <a:pt x="8246697" y="4839756"/>
                </a:lnTo>
                <a:lnTo>
                  <a:pt x="9547036" y="4839756"/>
                </a:lnTo>
                <a:lnTo>
                  <a:pt x="9547036" y="4262619"/>
                </a:lnTo>
                <a:lnTo>
                  <a:pt x="8996618" y="4262619"/>
                </a:lnTo>
                <a:lnTo>
                  <a:pt x="8996618" y="3628481"/>
                </a:lnTo>
                <a:lnTo>
                  <a:pt x="9465096" y="3628481"/>
                </a:lnTo>
                <a:lnTo>
                  <a:pt x="9465096" y="3079845"/>
                </a:lnTo>
                <a:lnTo>
                  <a:pt x="8996618" y="3079845"/>
                </a:lnTo>
                <a:lnTo>
                  <a:pt x="8996618" y="2532990"/>
                </a:lnTo>
                <a:lnTo>
                  <a:pt x="9497160" y="2532990"/>
                </a:lnTo>
                <a:lnTo>
                  <a:pt x="9497160" y="1955853"/>
                </a:lnTo>
                <a:close/>
                <a:moveTo>
                  <a:pt x="7198947" y="1955853"/>
                </a:moveTo>
                <a:lnTo>
                  <a:pt x="7198947" y="4839756"/>
                </a:lnTo>
                <a:lnTo>
                  <a:pt x="7948869" y="4839756"/>
                </a:lnTo>
                <a:lnTo>
                  <a:pt x="7948869" y="1955853"/>
                </a:lnTo>
                <a:close/>
                <a:moveTo>
                  <a:pt x="5179647" y="1955853"/>
                </a:moveTo>
                <a:lnTo>
                  <a:pt x="5179647" y="4839756"/>
                </a:lnTo>
                <a:lnTo>
                  <a:pt x="6125511" y="4839756"/>
                </a:lnTo>
                <a:cubicBezTo>
                  <a:pt x="6304827" y="4839756"/>
                  <a:pt x="6439017" y="4829959"/>
                  <a:pt x="6528082" y="4810365"/>
                </a:cubicBezTo>
                <a:cubicBezTo>
                  <a:pt x="6617146" y="4790771"/>
                  <a:pt x="6691960" y="4756333"/>
                  <a:pt x="6752524" y="4707050"/>
                </a:cubicBezTo>
                <a:cubicBezTo>
                  <a:pt x="6813088" y="4657768"/>
                  <a:pt x="6855541" y="4589485"/>
                  <a:pt x="6879886" y="4502202"/>
                </a:cubicBezTo>
                <a:cubicBezTo>
                  <a:pt x="6904230" y="4414919"/>
                  <a:pt x="6916402" y="4241838"/>
                  <a:pt x="6916402" y="3982957"/>
                </a:cubicBezTo>
                <a:lnTo>
                  <a:pt x="6916402" y="2972968"/>
                </a:lnTo>
                <a:cubicBezTo>
                  <a:pt x="6916402" y="2699837"/>
                  <a:pt x="6908089" y="2516662"/>
                  <a:pt x="6891464" y="2423441"/>
                </a:cubicBezTo>
                <a:cubicBezTo>
                  <a:pt x="6874838" y="2330220"/>
                  <a:pt x="6833275" y="2245609"/>
                  <a:pt x="6766774" y="2169608"/>
                </a:cubicBezTo>
                <a:cubicBezTo>
                  <a:pt x="6700272" y="2093606"/>
                  <a:pt x="6603192" y="2038980"/>
                  <a:pt x="6475534" y="2005729"/>
                </a:cubicBezTo>
                <a:cubicBezTo>
                  <a:pt x="6347875" y="1972479"/>
                  <a:pt x="6102948" y="1955853"/>
                  <a:pt x="5740753" y="1955853"/>
                </a:cubicBezTo>
                <a:close/>
                <a:moveTo>
                  <a:pt x="3207972" y="1955853"/>
                </a:moveTo>
                <a:lnTo>
                  <a:pt x="3207972" y="4839756"/>
                </a:lnTo>
                <a:lnTo>
                  <a:pt x="3834986" y="4839756"/>
                </a:lnTo>
                <a:lnTo>
                  <a:pt x="3834986" y="3528729"/>
                </a:lnTo>
                <a:lnTo>
                  <a:pt x="4225087" y="4839756"/>
                </a:lnTo>
                <a:lnTo>
                  <a:pt x="4882382" y="4839756"/>
                </a:lnTo>
                <a:lnTo>
                  <a:pt x="4882382" y="1955853"/>
                </a:lnTo>
                <a:lnTo>
                  <a:pt x="4255370" y="1955853"/>
                </a:lnTo>
                <a:lnTo>
                  <a:pt x="4255370" y="3254411"/>
                </a:lnTo>
                <a:lnTo>
                  <a:pt x="3834986" y="1955853"/>
                </a:lnTo>
                <a:close/>
                <a:moveTo>
                  <a:pt x="2160223" y="1955853"/>
                </a:moveTo>
                <a:lnTo>
                  <a:pt x="2160223" y="4839756"/>
                </a:lnTo>
                <a:lnTo>
                  <a:pt x="2910144" y="4839756"/>
                </a:lnTo>
                <a:lnTo>
                  <a:pt x="2910144" y="195585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LID4096" sz="287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3760F0B-0DC4-4D54-4B2F-87CC56A28FDE}"/>
              </a:ext>
            </a:extLst>
          </p:cNvPr>
          <p:cNvSpPr/>
          <p:nvPr/>
        </p:nvSpPr>
        <p:spPr>
          <a:xfrm rot="2435292">
            <a:off x="14754364" y="-6397336"/>
            <a:ext cx="2235981" cy="8042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3B31B44-42A2-B1B2-899C-A6BA42FFCDC7}"/>
              </a:ext>
            </a:extLst>
          </p:cNvPr>
          <p:cNvSpPr/>
          <p:nvPr/>
        </p:nvSpPr>
        <p:spPr>
          <a:xfrm rot="2435292">
            <a:off x="-1300613" y="7598907"/>
            <a:ext cx="2235981" cy="8042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807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06F08-5B77-1F75-31DF-48D1A6BC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>
                <a:latin typeface="Franklin Gothic Heavy"/>
                <a:ea typeface="+mj-lt"/>
                <a:cs typeface="+mj-lt"/>
              </a:rPr>
              <a:t>Klíčová témata:</a:t>
            </a:r>
            <a:endParaRPr lang="cs-CZ" sz="4800">
              <a:latin typeface="Franklin Gothic Heavy"/>
              <a:cs typeface="Calibri Ligh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EDABC5D-1385-4BD7-FF44-B2A258CB012D}"/>
              </a:ext>
            </a:extLst>
          </p:cNvPr>
          <p:cNvSpPr/>
          <p:nvPr/>
        </p:nvSpPr>
        <p:spPr>
          <a:xfrm rot="2435292">
            <a:off x="9139010" y="-1309521"/>
            <a:ext cx="2235981" cy="8042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9D26898-071B-09A7-5D91-36F6D53C9359}"/>
              </a:ext>
            </a:extLst>
          </p:cNvPr>
          <p:cNvSpPr/>
          <p:nvPr/>
        </p:nvSpPr>
        <p:spPr>
          <a:xfrm rot="2435292">
            <a:off x="2696956" y="787799"/>
            <a:ext cx="2235981" cy="8042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8DDCD-3B81-7A23-4C35-DB9D4A02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96" y="18375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cs-CZ" b="1">
                <a:latin typeface="Franklin Gothic Heavy"/>
                <a:ea typeface="Cambria"/>
                <a:cs typeface="+mn-lt"/>
              </a:rPr>
              <a:t>Indie</a:t>
            </a:r>
            <a:r>
              <a:rPr lang="cs-CZ">
                <a:latin typeface="Franklin Gothic Heavy"/>
                <a:ea typeface="Cambria"/>
                <a:cs typeface="+mn-lt"/>
              </a:rPr>
              <a:t> je nejlidnatější zemí světa, a v roce 2024 se uskuteční největší parlamentní volby v její historii.</a:t>
            </a:r>
            <a:endParaRPr lang="cs-CZ">
              <a:latin typeface="Franklin Gothic Heavy"/>
              <a:ea typeface="Cambria"/>
              <a:cs typeface="Calibri"/>
            </a:endParaRPr>
          </a:p>
          <a:p>
            <a:pPr marL="457200" indent="-457200"/>
            <a:r>
              <a:rPr lang="cs-CZ" b="1">
                <a:latin typeface="Franklin Gothic Heavy"/>
                <a:ea typeface="Cambria"/>
                <a:cs typeface="+mn-lt"/>
              </a:rPr>
              <a:t>Premiér </a:t>
            </a:r>
            <a:r>
              <a:rPr lang="cs-CZ" b="1" err="1">
                <a:latin typeface="Franklin Gothic Heavy"/>
                <a:ea typeface="Cambria"/>
                <a:cs typeface="+mn-lt"/>
              </a:rPr>
              <a:t>Naréndra</a:t>
            </a:r>
            <a:r>
              <a:rPr lang="cs-CZ" b="1">
                <a:latin typeface="Franklin Gothic Heavy"/>
                <a:ea typeface="Cambria"/>
                <a:cs typeface="+mn-lt"/>
              </a:rPr>
              <a:t> Módí</a:t>
            </a:r>
            <a:r>
              <a:rPr lang="cs-CZ">
                <a:latin typeface="Franklin Gothic Heavy"/>
                <a:ea typeface="Cambria"/>
                <a:cs typeface="+mn-lt"/>
              </a:rPr>
              <a:t> má silnou pozici, ale čelí kritice za údajné porušování právního státu a útlak menšin.</a:t>
            </a:r>
            <a:endParaRPr lang="cs-CZ">
              <a:latin typeface="Franklin Gothic Heavy"/>
              <a:ea typeface="Cambria"/>
              <a:cs typeface="Calibri"/>
            </a:endParaRPr>
          </a:p>
          <a:p>
            <a:pPr marL="457200" indent="-457200"/>
            <a:r>
              <a:rPr lang="cs-CZ">
                <a:latin typeface="Franklin Gothic Heavy"/>
                <a:ea typeface="Cambria"/>
                <a:cs typeface="+mn-lt"/>
              </a:rPr>
              <a:t>Indie je důležitým hráčem na mezinárodní scéně, a její postavení je sledováno Západem, Moskvou a Pekingem.</a:t>
            </a:r>
            <a:endParaRPr lang="cs-CZ">
              <a:latin typeface="Franklin Gothic Heavy"/>
              <a:ea typeface="Cambria"/>
              <a:cs typeface="Calibri"/>
            </a:endParaRPr>
          </a:p>
          <a:p>
            <a:pPr marL="457200" indent="-457200"/>
            <a:r>
              <a:rPr lang="cs-CZ">
                <a:latin typeface="Franklin Gothic Heavy"/>
                <a:ea typeface="Cambria"/>
                <a:cs typeface="+mn-lt"/>
              </a:rPr>
              <a:t>Ropný obchod s Ruskem má dopad na situaci na Ukrajině.</a:t>
            </a:r>
            <a:endParaRPr lang="cs-CZ">
              <a:latin typeface="Franklin Gothic Heavy"/>
              <a:ea typeface="Cambria"/>
            </a:endParaRPr>
          </a:p>
        </p:txBody>
      </p:sp>
      <p:pic>
        <p:nvPicPr>
          <p:cNvPr id="7" name="Obrázek 6" descr="Indie Taj Mahal Agra - Fotografie zdarma na Pixabay">
            <a:extLst>
              <a:ext uri="{FF2B5EF4-FFF2-40B4-BE49-F238E27FC236}">
                <a16:creationId xmlns:a16="http://schemas.microsoft.com/office/drawing/2014/main" id="{BC5ACDEE-FF97-CE97-60C2-515D152D4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07"/>
          <a:stretch/>
        </p:blipFill>
        <p:spPr>
          <a:xfrm>
            <a:off x="5604" y="-6933398"/>
            <a:ext cx="12191980" cy="685671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39B99CB-4AD6-271F-C3F0-26A206F5C71E}"/>
              </a:ext>
            </a:extLst>
          </p:cNvPr>
          <p:cNvSpPr txBox="1"/>
          <p:nvPr/>
        </p:nvSpPr>
        <p:spPr>
          <a:xfrm>
            <a:off x="5583" y="-693468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929569" y="2449270"/>
                </a:moveTo>
                <a:cubicBezTo>
                  <a:pt x="6011508" y="2449270"/>
                  <a:pt x="6067322" y="2457879"/>
                  <a:pt x="6097010" y="2475098"/>
                </a:cubicBezTo>
                <a:cubicBezTo>
                  <a:pt x="6126698" y="2492317"/>
                  <a:pt x="6145699" y="2519334"/>
                  <a:pt x="6154011" y="2556147"/>
                </a:cubicBezTo>
                <a:cubicBezTo>
                  <a:pt x="6162324" y="2592960"/>
                  <a:pt x="6166480" y="2676681"/>
                  <a:pt x="6166480" y="2807308"/>
                </a:cubicBezTo>
                <a:lnTo>
                  <a:pt x="6166480" y="3927737"/>
                </a:lnTo>
                <a:cubicBezTo>
                  <a:pt x="6166480" y="4120116"/>
                  <a:pt x="6154011" y="4237978"/>
                  <a:pt x="6129073" y="4281323"/>
                </a:cubicBezTo>
                <a:cubicBezTo>
                  <a:pt x="6104135" y="4324667"/>
                  <a:pt x="6037634" y="4346340"/>
                  <a:pt x="5929569" y="4346340"/>
                </a:cubicBezTo>
                <a:close/>
                <a:moveTo>
                  <a:pt x="8246697" y="1955853"/>
                </a:moveTo>
                <a:lnTo>
                  <a:pt x="8246697" y="4839756"/>
                </a:lnTo>
                <a:lnTo>
                  <a:pt x="9547036" y="4839756"/>
                </a:lnTo>
                <a:lnTo>
                  <a:pt x="9547036" y="4262619"/>
                </a:lnTo>
                <a:lnTo>
                  <a:pt x="8996618" y="4262619"/>
                </a:lnTo>
                <a:lnTo>
                  <a:pt x="8996618" y="3628481"/>
                </a:lnTo>
                <a:lnTo>
                  <a:pt x="9465096" y="3628481"/>
                </a:lnTo>
                <a:lnTo>
                  <a:pt x="9465096" y="3079845"/>
                </a:lnTo>
                <a:lnTo>
                  <a:pt x="8996618" y="3079845"/>
                </a:lnTo>
                <a:lnTo>
                  <a:pt x="8996618" y="2532990"/>
                </a:lnTo>
                <a:lnTo>
                  <a:pt x="9497160" y="2532990"/>
                </a:lnTo>
                <a:lnTo>
                  <a:pt x="9497160" y="1955853"/>
                </a:lnTo>
                <a:close/>
                <a:moveTo>
                  <a:pt x="7198947" y="1955853"/>
                </a:moveTo>
                <a:lnTo>
                  <a:pt x="7198947" y="4839756"/>
                </a:lnTo>
                <a:lnTo>
                  <a:pt x="7948869" y="4839756"/>
                </a:lnTo>
                <a:lnTo>
                  <a:pt x="7948869" y="1955853"/>
                </a:lnTo>
                <a:close/>
                <a:moveTo>
                  <a:pt x="5179647" y="1955853"/>
                </a:moveTo>
                <a:lnTo>
                  <a:pt x="5179647" y="4839756"/>
                </a:lnTo>
                <a:lnTo>
                  <a:pt x="6125511" y="4839756"/>
                </a:lnTo>
                <a:cubicBezTo>
                  <a:pt x="6304827" y="4839756"/>
                  <a:pt x="6439017" y="4829959"/>
                  <a:pt x="6528082" y="4810365"/>
                </a:cubicBezTo>
                <a:cubicBezTo>
                  <a:pt x="6617146" y="4790771"/>
                  <a:pt x="6691960" y="4756333"/>
                  <a:pt x="6752524" y="4707050"/>
                </a:cubicBezTo>
                <a:cubicBezTo>
                  <a:pt x="6813088" y="4657768"/>
                  <a:pt x="6855541" y="4589485"/>
                  <a:pt x="6879886" y="4502202"/>
                </a:cubicBezTo>
                <a:cubicBezTo>
                  <a:pt x="6904230" y="4414919"/>
                  <a:pt x="6916402" y="4241838"/>
                  <a:pt x="6916402" y="3982957"/>
                </a:cubicBezTo>
                <a:lnTo>
                  <a:pt x="6916402" y="2972968"/>
                </a:lnTo>
                <a:cubicBezTo>
                  <a:pt x="6916402" y="2699837"/>
                  <a:pt x="6908089" y="2516662"/>
                  <a:pt x="6891464" y="2423441"/>
                </a:cubicBezTo>
                <a:cubicBezTo>
                  <a:pt x="6874838" y="2330220"/>
                  <a:pt x="6833275" y="2245609"/>
                  <a:pt x="6766774" y="2169608"/>
                </a:cubicBezTo>
                <a:cubicBezTo>
                  <a:pt x="6700272" y="2093606"/>
                  <a:pt x="6603192" y="2038980"/>
                  <a:pt x="6475534" y="2005729"/>
                </a:cubicBezTo>
                <a:cubicBezTo>
                  <a:pt x="6347875" y="1972479"/>
                  <a:pt x="6102948" y="1955853"/>
                  <a:pt x="5740753" y="1955853"/>
                </a:cubicBezTo>
                <a:close/>
                <a:moveTo>
                  <a:pt x="3207972" y="1955853"/>
                </a:moveTo>
                <a:lnTo>
                  <a:pt x="3207972" y="4839756"/>
                </a:lnTo>
                <a:lnTo>
                  <a:pt x="3834986" y="4839756"/>
                </a:lnTo>
                <a:lnTo>
                  <a:pt x="3834986" y="3528729"/>
                </a:lnTo>
                <a:lnTo>
                  <a:pt x="4225087" y="4839756"/>
                </a:lnTo>
                <a:lnTo>
                  <a:pt x="4882382" y="4839756"/>
                </a:lnTo>
                <a:lnTo>
                  <a:pt x="4882382" y="1955853"/>
                </a:lnTo>
                <a:lnTo>
                  <a:pt x="4255370" y="1955853"/>
                </a:lnTo>
                <a:lnTo>
                  <a:pt x="4255370" y="3254411"/>
                </a:lnTo>
                <a:lnTo>
                  <a:pt x="3834986" y="1955853"/>
                </a:lnTo>
                <a:close/>
                <a:moveTo>
                  <a:pt x="2160223" y="1955853"/>
                </a:moveTo>
                <a:lnTo>
                  <a:pt x="2160223" y="4839756"/>
                </a:lnTo>
                <a:lnTo>
                  <a:pt x="2910144" y="4839756"/>
                </a:lnTo>
                <a:lnTo>
                  <a:pt x="2910144" y="195585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LID4096" sz="287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EA598B-BD6F-58DE-482B-31C95B8A75EC}"/>
              </a:ext>
            </a:extLst>
          </p:cNvPr>
          <p:cNvSpPr txBox="1"/>
          <p:nvPr/>
        </p:nvSpPr>
        <p:spPr>
          <a:xfrm>
            <a:off x="-3981078" y="2508732"/>
            <a:ext cx="2879536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6600">
                <a:solidFill>
                  <a:schemeClr val="bg1"/>
                </a:solidFill>
                <a:latin typeface="Franklin Gothic Heavy"/>
              </a:rPr>
              <a:t>Afrika</a:t>
            </a:r>
          </a:p>
        </p:txBody>
      </p:sp>
    </p:spTree>
    <p:extLst>
      <p:ext uri="{BB962C8B-B14F-4D97-AF65-F5344CB8AC3E}">
        <p14:creationId xmlns:p14="http://schemas.microsoft.com/office/powerpoint/2010/main" val="1775848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4696B78-36FB-2F5F-840E-B5F0FB163FED}"/>
              </a:ext>
            </a:extLst>
          </p:cNvPr>
          <p:cNvSpPr/>
          <p:nvPr/>
        </p:nvSpPr>
        <p:spPr>
          <a:xfrm>
            <a:off x="-64350" y="-10949"/>
            <a:ext cx="12327193" cy="68702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Volný tvar: obrazec 62">
            <a:extLst>
              <a:ext uri="{FF2B5EF4-FFF2-40B4-BE49-F238E27FC236}">
                <a16:creationId xmlns:a16="http://schemas.microsoft.com/office/drawing/2014/main" id="{C9D3DD49-EF3B-3504-5576-A3AF62942558}"/>
              </a:ext>
            </a:extLst>
          </p:cNvPr>
          <p:cNvSpPr/>
          <p:nvPr/>
        </p:nvSpPr>
        <p:spPr>
          <a:xfrm>
            <a:off x="-541668" y="-1013878"/>
            <a:ext cx="14720388" cy="8738271"/>
          </a:xfrm>
          <a:custGeom>
            <a:avLst/>
            <a:gdLst>
              <a:gd name="connsiteX0" fmla="*/ 7606280 w 14720388"/>
              <a:gd name="connsiteY0" fmla="*/ 6165667 h 8738271"/>
              <a:gd name="connsiteX1" fmla="*/ 7843854 w 14720388"/>
              <a:gd name="connsiteY1" fmla="*/ 6264073 h 8738271"/>
              <a:gd name="connsiteX2" fmla="*/ 8794118 w 14720388"/>
              <a:gd name="connsiteY2" fmla="*/ 7214338 h 8738271"/>
              <a:gd name="connsiteX3" fmla="*/ 8794119 w 14720388"/>
              <a:gd name="connsiteY3" fmla="*/ 7689485 h 8738271"/>
              <a:gd name="connsiteX4" fmla="*/ 7843739 w 14720388"/>
              <a:gd name="connsiteY4" fmla="*/ 8639865 h 8738271"/>
              <a:gd name="connsiteX5" fmla="*/ 7368592 w 14720388"/>
              <a:gd name="connsiteY5" fmla="*/ 8639865 h 8738271"/>
              <a:gd name="connsiteX6" fmla="*/ 6418327 w 14720388"/>
              <a:gd name="connsiteY6" fmla="*/ 7689600 h 8738271"/>
              <a:gd name="connsiteX7" fmla="*/ 6418327 w 14720388"/>
              <a:gd name="connsiteY7" fmla="*/ 7214453 h 8738271"/>
              <a:gd name="connsiteX8" fmla="*/ 7368706 w 14720388"/>
              <a:gd name="connsiteY8" fmla="*/ 6264073 h 8738271"/>
              <a:gd name="connsiteX9" fmla="*/ 7606280 w 14720388"/>
              <a:gd name="connsiteY9" fmla="*/ 6165667 h 8738271"/>
              <a:gd name="connsiteX10" fmla="*/ 10495965 w 14720388"/>
              <a:gd name="connsiteY10" fmla="*/ 6132569 h 8738271"/>
              <a:gd name="connsiteX11" fmla="*/ 10733539 w 14720388"/>
              <a:gd name="connsiteY11" fmla="*/ 6230975 h 8738271"/>
              <a:gd name="connsiteX12" fmla="*/ 11683803 w 14720388"/>
              <a:gd name="connsiteY12" fmla="*/ 7181240 h 8738271"/>
              <a:gd name="connsiteX13" fmla="*/ 11683804 w 14720388"/>
              <a:gd name="connsiteY13" fmla="*/ 7656386 h 8738271"/>
              <a:gd name="connsiteX14" fmla="*/ 10733424 w 14720388"/>
              <a:gd name="connsiteY14" fmla="*/ 8606767 h 8738271"/>
              <a:gd name="connsiteX15" fmla="*/ 10258277 w 14720388"/>
              <a:gd name="connsiteY15" fmla="*/ 8606766 h 8738271"/>
              <a:gd name="connsiteX16" fmla="*/ 9308012 w 14720388"/>
              <a:gd name="connsiteY16" fmla="*/ 7656502 h 8738271"/>
              <a:gd name="connsiteX17" fmla="*/ 9308012 w 14720388"/>
              <a:gd name="connsiteY17" fmla="*/ 7181355 h 8738271"/>
              <a:gd name="connsiteX18" fmla="*/ 10258391 w 14720388"/>
              <a:gd name="connsiteY18" fmla="*/ 6230975 h 8738271"/>
              <a:gd name="connsiteX19" fmla="*/ 10495965 w 14720388"/>
              <a:gd name="connsiteY19" fmla="*/ 6132569 h 8738271"/>
              <a:gd name="connsiteX20" fmla="*/ 11977722 w 14720388"/>
              <a:gd name="connsiteY20" fmla="*/ 4682273 h 8738271"/>
              <a:gd name="connsiteX21" fmla="*/ 12215295 w 14720388"/>
              <a:gd name="connsiteY21" fmla="*/ 4780679 h 8738271"/>
              <a:gd name="connsiteX22" fmla="*/ 13165561 w 14720388"/>
              <a:gd name="connsiteY22" fmla="*/ 5730944 h 8738271"/>
              <a:gd name="connsiteX23" fmla="*/ 13165561 w 14720388"/>
              <a:gd name="connsiteY23" fmla="*/ 6206091 h 8738271"/>
              <a:gd name="connsiteX24" fmla="*/ 12215181 w 14720388"/>
              <a:gd name="connsiteY24" fmla="*/ 7156471 h 8738271"/>
              <a:gd name="connsiteX25" fmla="*/ 11740034 w 14720388"/>
              <a:gd name="connsiteY25" fmla="*/ 7156471 h 8738271"/>
              <a:gd name="connsiteX26" fmla="*/ 10789769 w 14720388"/>
              <a:gd name="connsiteY26" fmla="*/ 6206207 h 8738271"/>
              <a:gd name="connsiteX27" fmla="*/ 10789769 w 14720388"/>
              <a:gd name="connsiteY27" fmla="*/ 5731060 h 8738271"/>
              <a:gd name="connsiteX28" fmla="*/ 11740149 w 14720388"/>
              <a:gd name="connsiteY28" fmla="*/ 4780679 h 8738271"/>
              <a:gd name="connsiteX29" fmla="*/ 11977722 w 14720388"/>
              <a:gd name="connsiteY29" fmla="*/ 4682273 h 8738271"/>
              <a:gd name="connsiteX30" fmla="*/ 6149368 w 14720388"/>
              <a:gd name="connsiteY30" fmla="*/ 4678558 h 8738271"/>
              <a:gd name="connsiteX31" fmla="*/ 6386942 w 14720388"/>
              <a:gd name="connsiteY31" fmla="*/ 4776964 h 8738271"/>
              <a:gd name="connsiteX32" fmla="*/ 7337207 w 14720388"/>
              <a:gd name="connsiteY32" fmla="*/ 5727229 h 8738271"/>
              <a:gd name="connsiteX33" fmla="*/ 7337207 w 14720388"/>
              <a:gd name="connsiteY33" fmla="*/ 6202376 h 8738271"/>
              <a:gd name="connsiteX34" fmla="*/ 6386828 w 14720388"/>
              <a:gd name="connsiteY34" fmla="*/ 7152756 h 8738271"/>
              <a:gd name="connsiteX35" fmla="*/ 5911680 w 14720388"/>
              <a:gd name="connsiteY35" fmla="*/ 7152756 h 8738271"/>
              <a:gd name="connsiteX36" fmla="*/ 4961416 w 14720388"/>
              <a:gd name="connsiteY36" fmla="*/ 6202492 h 8738271"/>
              <a:gd name="connsiteX37" fmla="*/ 4961416 w 14720388"/>
              <a:gd name="connsiteY37" fmla="*/ 5727344 h 8738271"/>
              <a:gd name="connsiteX38" fmla="*/ 5911794 w 14720388"/>
              <a:gd name="connsiteY38" fmla="*/ 4776965 h 8738271"/>
              <a:gd name="connsiteX39" fmla="*/ 6149368 w 14720388"/>
              <a:gd name="connsiteY39" fmla="*/ 4678558 h 8738271"/>
              <a:gd name="connsiteX40" fmla="*/ 9039050 w 14720388"/>
              <a:gd name="connsiteY40" fmla="*/ 4645464 h 8738271"/>
              <a:gd name="connsiteX41" fmla="*/ 9276624 w 14720388"/>
              <a:gd name="connsiteY41" fmla="*/ 4743871 h 8738271"/>
              <a:gd name="connsiteX42" fmla="*/ 10226888 w 14720388"/>
              <a:gd name="connsiteY42" fmla="*/ 5694135 h 8738271"/>
              <a:gd name="connsiteX43" fmla="*/ 10226889 w 14720388"/>
              <a:gd name="connsiteY43" fmla="*/ 6169282 h 8738271"/>
              <a:gd name="connsiteX44" fmla="*/ 9276509 w 14720388"/>
              <a:gd name="connsiteY44" fmla="*/ 7119663 h 8738271"/>
              <a:gd name="connsiteX45" fmla="*/ 8801362 w 14720388"/>
              <a:gd name="connsiteY45" fmla="*/ 7119662 h 8738271"/>
              <a:gd name="connsiteX46" fmla="*/ 7851097 w 14720388"/>
              <a:gd name="connsiteY46" fmla="*/ 6169398 h 8738271"/>
              <a:gd name="connsiteX47" fmla="*/ 7851097 w 14720388"/>
              <a:gd name="connsiteY47" fmla="*/ 5694251 h 8738271"/>
              <a:gd name="connsiteX48" fmla="*/ 8801477 w 14720388"/>
              <a:gd name="connsiteY48" fmla="*/ 4743871 h 8738271"/>
              <a:gd name="connsiteX49" fmla="*/ 9039050 w 14720388"/>
              <a:gd name="connsiteY49" fmla="*/ 4645464 h 8738271"/>
              <a:gd name="connsiteX50" fmla="*/ 13434143 w 14720388"/>
              <a:gd name="connsiteY50" fmla="*/ 3197110 h 8738271"/>
              <a:gd name="connsiteX51" fmla="*/ 13671717 w 14720388"/>
              <a:gd name="connsiteY51" fmla="*/ 3295517 h 8738271"/>
              <a:gd name="connsiteX52" fmla="*/ 14621982 w 14720388"/>
              <a:gd name="connsiteY52" fmla="*/ 4245781 h 8738271"/>
              <a:gd name="connsiteX53" fmla="*/ 14621982 w 14720388"/>
              <a:gd name="connsiteY53" fmla="*/ 4720928 h 8738271"/>
              <a:gd name="connsiteX54" fmla="*/ 13671602 w 14720388"/>
              <a:gd name="connsiteY54" fmla="*/ 5671308 h 8738271"/>
              <a:gd name="connsiteX55" fmla="*/ 13196455 w 14720388"/>
              <a:gd name="connsiteY55" fmla="*/ 5671308 h 8738271"/>
              <a:gd name="connsiteX56" fmla="*/ 12246190 w 14720388"/>
              <a:gd name="connsiteY56" fmla="*/ 4721043 h 8738271"/>
              <a:gd name="connsiteX57" fmla="*/ 12246189 w 14720388"/>
              <a:gd name="connsiteY57" fmla="*/ 4245895 h 8738271"/>
              <a:gd name="connsiteX58" fmla="*/ 13196570 w 14720388"/>
              <a:gd name="connsiteY58" fmla="*/ 3295516 h 8738271"/>
              <a:gd name="connsiteX59" fmla="*/ 13434143 w 14720388"/>
              <a:gd name="connsiteY59" fmla="*/ 3197110 h 8738271"/>
              <a:gd name="connsiteX60" fmla="*/ 10520807 w 14720388"/>
              <a:gd name="connsiteY60" fmla="*/ 3195169 h 8738271"/>
              <a:gd name="connsiteX61" fmla="*/ 10758381 w 14720388"/>
              <a:gd name="connsiteY61" fmla="*/ 3293576 h 8738271"/>
              <a:gd name="connsiteX62" fmla="*/ 11708645 w 14720388"/>
              <a:gd name="connsiteY62" fmla="*/ 4243840 h 8738271"/>
              <a:gd name="connsiteX63" fmla="*/ 11708646 w 14720388"/>
              <a:gd name="connsiteY63" fmla="*/ 4718987 h 8738271"/>
              <a:gd name="connsiteX64" fmla="*/ 10758266 w 14720388"/>
              <a:gd name="connsiteY64" fmla="*/ 5669367 h 8738271"/>
              <a:gd name="connsiteX65" fmla="*/ 10283119 w 14720388"/>
              <a:gd name="connsiteY65" fmla="*/ 5669367 h 8738271"/>
              <a:gd name="connsiteX66" fmla="*/ 9332854 w 14720388"/>
              <a:gd name="connsiteY66" fmla="*/ 4719102 h 8738271"/>
              <a:gd name="connsiteX67" fmla="*/ 9332853 w 14720388"/>
              <a:gd name="connsiteY67" fmla="*/ 4243955 h 8738271"/>
              <a:gd name="connsiteX68" fmla="*/ 10283233 w 14720388"/>
              <a:gd name="connsiteY68" fmla="*/ 3293576 h 8738271"/>
              <a:gd name="connsiteX69" fmla="*/ 10520807 w 14720388"/>
              <a:gd name="connsiteY69" fmla="*/ 3195169 h 8738271"/>
              <a:gd name="connsiteX70" fmla="*/ 7582139 w 14720388"/>
              <a:gd name="connsiteY70" fmla="*/ 3158357 h 8738271"/>
              <a:gd name="connsiteX71" fmla="*/ 7819712 w 14720388"/>
              <a:gd name="connsiteY71" fmla="*/ 3256762 h 8738271"/>
              <a:gd name="connsiteX72" fmla="*/ 8769976 w 14720388"/>
              <a:gd name="connsiteY72" fmla="*/ 4207027 h 8738271"/>
              <a:gd name="connsiteX73" fmla="*/ 8769976 w 14720388"/>
              <a:gd name="connsiteY73" fmla="*/ 4682174 h 8738271"/>
              <a:gd name="connsiteX74" fmla="*/ 7819597 w 14720388"/>
              <a:gd name="connsiteY74" fmla="*/ 5632554 h 8738271"/>
              <a:gd name="connsiteX75" fmla="*/ 7344449 w 14720388"/>
              <a:gd name="connsiteY75" fmla="*/ 5632554 h 8738271"/>
              <a:gd name="connsiteX76" fmla="*/ 6394185 w 14720388"/>
              <a:gd name="connsiteY76" fmla="*/ 4682290 h 8738271"/>
              <a:gd name="connsiteX77" fmla="*/ 6394185 w 14720388"/>
              <a:gd name="connsiteY77" fmla="*/ 4207142 h 8738271"/>
              <a:gd name="connsiteX78" fmla="*/ 7344564 w 14720388"/>
              <a:gd name="connsiteY78" fmla="*/ 3256762 h 8738271"/>
              <a:gd name="connsiteX79" fmla="*/ 7582139 w 14720388"/>
              <a:gd name="connsiteY79" fmla="*/ 3158357 h 8738271"/>
              <a:gd name="connsiteX80" fmla="*/ 11977227 w 14720388"/>
              <a:gd name="connsiteY80" fmla="*/ 1710005 h 8738271"/>
              <a:gd name="connsiteX81" fmla="*/ 12214801 w 14720388"/>
              <a:gd name="connsiteY81" fmla="*/ 1808412 h 8738271"/>
              <a:gd name="connsiteX82" fmla="*/ 13165067 w 14720388"/>
              <a:gd name="connsiteY82" fmla="*/ 2758676 h 8738271"/>
              <a:gd name="connsiteX83" fmla="*/ 13165067 w 14720388"/>
              <a:gd name="connsiteY83" fmla="*/ 3233824 h 8738271"/>
              <a:gd name="connsiteX84" fmla="*/ 12214687 w 14720388"/>
              <a:gd name="connsiteY84" fmla="*/ 4184204 h 8738271"/>
              <a:gd name="connsiteX85" fmla="*/ 11739540 w 14720388"/>
              <a:gd name="connsiteY85" fmla="*/ 4184204 h 8738271"/>
              <a:gd name="connsiteX86" fmla="*/ 10789275 w 14720388"/>
              <a:gd name="connsiteY86" fmla="*/ 3233939 h 8738271"/>
              <a:gd name="connsiteX87" fmla="*/ 10789274 w 14720388"/>
              <a:gd name="connsiteY87" fmla="*/ 2758792 h 8738271"/>
              <a:gd name="connsiteX88" fmla="*/ 11739655 w 14720388"/>
              <a:gd name="connsiteY88" fmla="*/ 1808412 h 8738271"/>
              <a:gd name="connsiteX89" fmla="*/ 11977227 w 14720388"/>
              <a:gd name="connsiteY89" fmla="*/ 1710005 h 8738271"/>
              <a:gd name="connsiteX90" fmla="*/ 9063895 w 14720388"/>
              <a:gd name="connsiteY90" fmla="*/ 1708061 h 8738271"/>
              <a:gd name="connsiteX91" fmla="*/ 9301469 w 14720388"/>
              <a:gd name="connsiteY91" fmla="*/ 1806467 h 8738271"/>
              <a:gd name="connsiteX92" fmla="*/ 10251733 w 14720388"/>
              <a:gd name="connsiteY92" fmla="*/ 2756732 h 8738271"/>
              <a:gd name="connsiteX93" fmla="*/ 10251734 w 14720388"/>
              <a:gd name="connsiteY93" fmla="*/ 3231880 h 8738271"/>
              <a:gd name="connsiteX94" fmla="*/ 9301353 w 14720388"/>
              <a:gd name="connsiteY94" fmla="*/ 4182259 h 8738271"/>
              <a:gd name="connsiteX95" fmla="*/ 8826207 w 14720388"/>
              <a:gd name="connsiteY95" fmla="*/ 4182260 h 8738271"/>
              <a:gd name="connsiteX96" fmla="*/ 7875942 w 14720388"/>
              <a:gd name="connsiteY96" fmla="*/ 3231995 h 8738271"/>
              <a:gd name="connsiteX97" fmla="*/ 7875942 w 14720388"/>
              <a:gd name="connsiteY97" fmla="*/ 2756848 h 8738271"/>
              <a:gd name="connsiteX98" fmla="*/ 8826321 w 14720388"/>
              <a:gd name="connsiteY98" fmla="*/ 1806467 h 8738271"/>
              <a:gd name="connsiteX99" fmla="*/ 9063895 w 14720388"/>
              <a:gd name="connsiteY99" fmla="*/ 1708061 h 8738271"/>
              <a:gd name="connsiteX100" fmla="*/ 6118083 w 14720388"/>
              <a:gd name="connsiteY100" fmla="*/ 1685553 h 8738271"/>
              <a:gd name="connsiteX101" fmla="*/ 6355656 w 14720388"/>
              <a:gd name="connsiteY101" fmla="*/ 1783960 h 8738271"/>
              <a:gd name="connsiteX102" fmla="*/ 7305920 w 14720388"/>
              <a:gd name="connsiteY102" fmla="*/ 2734225 h 8738271"/>
              <a:gd name="connsiteX103" fmla="*/ 7305920 w 14720388"/>
              <a:gd name="connsiteY103" fmla="*/ 3209373 h 8738271"/>
              <a:gd name="connsiteX104" fmla="*/ 6355542 w 14720388"/>
              <a:gd name="connsiteY104" fmla="*/ 4159752 h 8738271"/>
              <a:gd name="connsiteX105" fmla="*/ 5880394 w 14720388"/>
              <a:gd name="connsiteY105" fmla="*/ 4159752 h 8738271"/>
              <a:gd name="connsiteX106" fmla="*/ 4930130 w 14720388"/>
              <a:gd name="connsiteY106" fmla="*/ 3209488 h 8738271"/>
              <a:gd name="connsiteX107" fmla="*/ 4930130 w 14720388"/>
              <a:gd name="connsiteY107" fmla="*/ 2734340 h 8738271"/>
              <a:gd name="connsiteX108" fmla="*/ 5880508 w 14720388"/>
              <a:gd name="connsiteY108" fmla="*/ 1783961 h 8738271"/>
              <a:gd name="connsiteX109" fmla="*/ 6118083 w 14720388"/>
              <a:gd name="connsiteY109" fmla="*/ 1685553 h 8738271"/>
              <a:gd name="connsiteX110" fmla="*/ 0 w 14720388"/>
              <a:gd name="connsiteY110" fmla="*/ 0 h 8738271"/>
              <a:gd name="connsiteX111" fmla="*/ 12607636 w 14720388"/>
              <a:gd name="connsiteY111" fmla="*/ 0 h 8738271"/>
              <a:gd name="connsiteX112" fmla="*/ 12607636 w 14720388"/>
              <a:gd name="connsiteY112" fmla="*/ 942109 h 8738271"/>
              <a:gd name="connsiteX113" fmla="*/ 11378695 w 14720388"/>
              <a:gd name="connsiteY113" fmla="*/ 942109 h 8738271"/>
              <a:gd name="connsiteX114" fmla="*/ 11708154 w 14720388"/>
              <a:gd name="connsiteY114" fmla="*/ 1271568 h 8738271"/>
              <a:gd name="connsiteX115" fmla="*/ 11708155 w 14720388"/>
              <a:gd name="connsiteY115" fmla="*/ 1746715 h 8738271"/>
              <a:gd name="connsiteX116" fmla="*/ 10757774 w 14720388"/>
              <a:gd name="connsiteY116" fmla="*/ 2697096 h 8738271"/>
              <a:gd name="connsiteX117" fmla="*/ 10282627 w 14720388"/>
              <a:gd name="connsiteY117" fmla="*/ 2697097 h 8738271"/>
              <a:gd name="connsiteX118" fmla="*/ 9332362 w 14720388"/>
              <a:gd name="connsiteY118" fmla="*/ 1746831 h 8738271"/>
              <a:gd name="connsiteX119" fmla="*/ 9332362 w 14720388"/>
              <a:gd name="connsiteY119" fmla="*/ 1271684 h 8738271"/>
              <a:gd name="connsiteX120" fmla="*/ 9661937 w 14720388"/>
              <a:gd name="connsiteY120" fmla="*/ 942109 h 8738271"/>
              <a:gd name="connsiteX121" fmla="*/ 8466820 w 14720388"/>
              <a:gd name="connsiteY121" fmla="*/ 942109 h 8738271"/>
              <a:gd name="connsiteX122" fmla="*/ 8808427 w 14720388"/>
              <a:gd name="connsiteY122" fmla="*/ 1283717 h 8738271"/>
              <a:gd name="connsiteX123" fmla="*/ 8808427 w 14720388"/>
              <a:gd name="connsiteY123" fmla="*/ 1758864 h 8738271"/>
              <a:gd name="connsiteX124" fmla="*/ 7858047 w 14720388"/>
              <a:gd name="connsiteY124" fmla="*/ 2709244 h 8738271"/>
              <a:gd name="connsiteX125" fmla="*/ 7382899 w 14720388"/>
              <a:gd name="connsiteY125" fmla="*/ 2709244 h 8738271"/>
              <a:gd name="connsiteX126" fmla="*/ 6432635 w 14720388"/>
              <a:gd name="connsiteY126" fmla="*/ 1758979 h 8738271"/>
              <a:gd name="connsiteX127" fmla="*/ 6432635 w 14720388"/>
              <a:gd name="connsiteY127" fmla="*/ 1283832 h 8738271"/>
              <a:gd name="connsiteX128" fmla="*/ 6774358 w 14720388"/>
              <a:gd name="connsiteY128" fmla="*/ 942109 h 8738271"/>
              <a:gd name="connsiteX129" fmla="*/ 0 w 14720388"/>
              <a:gd name="connsiteY129" fmla="*/ 942109 h 87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4720388" h="8738271">
                <a:moveTo>
                  <a:pt x="7606280" y="6165667"/>
                </a:moveTo>
                <a:cubicBezTo>
                  <a:pt x="7692266" y="6165667"/>
                  <a:pt x="7778251" y="6198469"/>
                  <a:pt x="7843854" y="6264073"/>
                </a:cubicBezTo>
                <a:lnTo>
                  <a:pt x="8794118" y="7214338"/>
                </a:lnTo>
                <a:cubicBezTo>
                  <a:pt x="8925328" y="7345546"/>
                  <a:pt x="8925328" y="7558276"/>
                  <a:pt x="8794119" y="7689485"/>
                </a:cubicBezTo>
                <a:lnTo>
                  <a:pt x="7843739" y="8639865"/>
                </a:lnTo>
                <a:cubicBezTo>
                  <a:pt x="7712531" y="8771073"/>
                  <a:pt x="7499800" y="8771074"/>
                  <a:pt x="7368592" y="8639865"/>
                </a:cubicBezTo>
                <a:lnTo>
                  <a:pt x="6418327" y="7689600"/>
                </a:lnTo>
                <a:cubicBezTo>
                  <a:pt x="6287119" y="7558391"/>
                  <a:pt x="6287119" y="7345662"/>
                  <a:pt x="6418327" y="7214453"/>
                </a:cubicBezTo>
                <a:lnTo>
                  <a:pt x="7368706" y="6264073"/>
                </a:lnTo>
                <a:cubicBezTo>
                  <a:pt x="7434311" y="6198469"/>
                  <a:pt x="7520296" y="6165667"/>
                  <a:pt x="7606280" y="6165667"/>
                </a:cubicBezTo>
                <a:close/>
                <a:moveTo>
                  <a:pt x="10495965" y="6132569"/>
                </a:moveTo>
                <a:cubicBezTo>
                  <a:pt x="10581949" y="6132569"/>
                  <a:pt x="10667935" y="6165371"/>
                  <a:pt x="10733539" y="6230975"/>
                </a:cubicBezTo>
                <a:lnTo>
                  <a:pt x="11683803" y="7181240"/>
                </a:lnTo>
                <a:cubicBezTo>
                  <a:pt x="11815013" y="7312448"/>
                  <a:pt x="11815012" y="7525179"/>
                  <a:pt x="11683804" y="7656386"/>
                </a:cubicBezTo>
                <a:lnTo>
                  <a:pt x="10733424" y="8606767"/>
                </a:lnTo>
                <a:cubicBezTo>
                  <a:pt x="10602216" y="8737975"/>
                  <a:pt x="10389485" y="8737976"/>
                  <a:pt x="10258277" y="8606766"/>
                </a:cubicBezTo>
                <a:lnTo>
                  <a:pt x="9308012" y="7656502"/>
                </a:lnTo>
                <a:cubicBezTo>
                  <a:pt x="9176803" y="7525294"/>
                  <a:pt x="9176803" y="7312564"/>
                  <a:pt x="9308012" y="7181355"/>
                </a:cubicBezTo>
                <a:lnTo>
                  <a:pt x="10258391" y="6230975"/>
                </a:lnTo>
                <a:cubicBezTo>
                  <a:pt x="10323996" y="6165371"/>
                  <a:pt x="10409981" y="6132569"/>
                  <a:pt x="10495965" y="6132569"/>
                </a:cubicBezTo>
                <a:close/>
                <a:moveTo>
                  <a:pt x="11977722" y="4682273"/>
                </a:moveTo>
                <a:cubicBezTo>
                  <a:pt x="12063707" y="4682273"/>
                  <a:pt x="12149691" y="4715075"/>
                  <a:pt x="12215295" y="4780679"/>
                </a:cubicBezTo>
                <a:lnTo>
                  <a:pt x="13165561" y="5730944"/>
                </a:lnTo>
                <a:cubicBezTo>
                  <a:pt x="13296770" y="5862153"/>
                  <a:pt x="13296770" y="6074883"/>
                  <a:pt x="13165561" y="6206091"/>
                </a:cubicBezTo>
                <a:lnTo>
                  <a:pt x="12215181" y="7156471"/>
                </a:lnTo>
                <a:cubicBezTo>
                  <a:pt x="12083973" y="7287680"/>
                  <a:pt x="11871242" y="7287681"/>
                  <a:pt x="11740034" y="7156471"/>
                </a:cubicBezTo>
                <a:lnTo>
                  <a:pt x="10789769" y="6206207"/>
                </a:lnTo>
                <a:cubicBezTo>
                  <a:pt x="10658560" y="6074999"/>
                  <a:pt x="10658561" y="5862268"/>
                  <a:pt x="10789769" y="5731060"/>
                </a:cubicBezTo>
                <a:lnTo>
                  <a:pt x="11740149" y="4780679"/>
                </a:lnTo>
                <a:cubicBezTo>
                  <a:pt x="11805752" y="4715075"/>
                  <a:pt x="11891738" y="4682273"/>
                  <a:pt x="11977722" y="4682273"/>
                </a:cubicBezTo>
                <a:close/>
                <a:moveTo>
                  <a:pt x="6149368" y="4678558"/>
                </a:moveTo>
                <a:cubicBezTo>
                  <a:pt x="6235354" y="4678558"/>
                  <a:pt x="6321338" y="4711360"/>
                  <a:pt x="6386942" y="4776964"/>
                </a:cubicBezTo>
                <a:lnTo>
                  <a:pt x="7337207" y="5727229"/>
                </a:lnTo>
                <a:cubicBezTo>
                  <a:pt x="7468416" y="5858437"/>
                  <a:pt x="7468416" y="6071168"/>
                  <a:pt x="7337207" y="6202376"/>
                </a:cubicBezTo>
                <a:lnTo>
                  <a:pt x="6386828" y="7152756"/>
                </a:lnTo>
                <a:cubicBezTo>
                  <a:pt x="6255619" y="7283965"/>
                  <a:pt x="6042888" y="7283965"/>
                  <a:pt x="5911680" y="7152756"/>
                </a:cubicBezTo>
                <a:lnTo>
                  <a:pt x="4961416" y="6202492"/>
                </a:lnTo>
                <a:cubicBezTo>
                  <a:pt x="4830207" y="6071283"/>
                  <a:pt x="4830206" y="5858553"/>
                  <a:pt x="4961416" y="5727344"/>
                </a:cubicBezTo>
                <a:lnTo>
                  <a:pt x="5911794" y="4776965"/>
                </a:lnTo>
                <a:cubicBezTo>
                  <a:pt x="5977399" y="4711360"/>
                  <a:pt x="6063384" y="4678558"/>
                  <a:pt x="6149368" y="4678558"/>
                </a:cubicBezTo>
                <a:close/>
                <a:moveTo>
                  <a:pt x="9039050" y="4645464"/>
                </a:moveTo>
                <a:cubicBezTo>
                  <a:pt x="9125034" y="4645464"/>
                  <a:pt x="9211020" y="4678267"/>
                  <a:pt x="9276624" y="4743871"/>
                </a:cubicBezTo>
                <a:lnTo>
                  <a:pt x="10226888" y="5694135"/>
                </a:lnTo>
                <a:cubicBezTo>
                  <a:pt x="10358098" y="5825343"/>
                  <a:pt x="10358097" y="6038074"/>
                  <a:pt x="10226889" y="6169282"/>
                </a:cubicBezTo>
                <a:lnTo>
                  <a:pt x="9276509" y="7119663"/>
                </a:lnTo>
                <a:cubicBezTo>
                  <a:pt x="9145301" y="7250871"/>
                  <a:pt x="8932570" y="7250871"/>
                  <a:pt x="8801362" y="7119662"/>
                </a:cubicBezTo>
                <a:lnTo>
                  <a:pt x="7851097" y="6169398"/>
                </a:lnTo>
                <a:cubicBezTo>
                  <a:pt x="7719888" y="6038190"/>
                  <a:pt x="7719888" y="5825459"/>
                  <a:pt x="7851097" y="5694251"/>
                </a:cubicBezTo>
                <a:lnTo>
                  <a:pt x="8801477" y="4743871"/>
                </a:lnTo>
                <a:cubicBezTo>
                  <a:pt x="8867081" y="4678266"/>
                  <a:pt x="8953066" y="4645464"/>
                  <a:pt x="9039050" y="4645464"/>
                </a:cubicBezTo>
                <a:close/>
                <a:moveTo>
                  <a:pt x="13434143" y="3197110"/>
                </a:moveTo>
                <a:cubicBezTo>
                  <a:pt x="13520128" y="3197109"/>
                  <a:pt x="13606113" y="3229912"/>
                  <a:pt x="13671717" y="3295517"/>
                </a:cubicBezTo>
                <a:lnTo>
                  <a:pt x="14621982" y="4245781"/>
                </a:lnTo>
                <a:cubicBezTo>
                  <a:pt x="14753191" y="4376989"/>
                  <a:pt x="14753191" y="4589719"/>
                  <a:pt x="14621982" y="4720928"/>
                </a:cubicBezTo>
                <a:lnTo>
                  <a:pt x="13671602" y="5671308"/>
                </a:lnTo>
                <a:cubicBezTo>
                  <a:pt x="13540394" y="5802517"/>
                  <a:pt x="13327663" y="5802516"/>
                  <a:pt x="13196455" y="5671308"/>
                </a:cubicBezTo>
                <a:lnTo>
                  <a:pt x="12246190" y="4721043"/>
                </a:lnTo>
                <a:cubicBezTo>
                  <a:pt x="12114981" y="4589834"/>
                  <a:pt x="12114982" y="4377104"/>
                  <a:pt x="12246189" y="4245895"/>
                </a:cubicBezTo>
                <a:lnTo>
                  <a:pt x="13196570" y="3295516"/>
                </a:lnTo>
                <a:cubicBezTo>
                  <a:pt x="13262173" y="3229912"/>
                  <a:pt x="13348158" y="3197109"/>
                  <a:pt x="13434143" y="3197110"/>
                </a:cubicBezTo>
                <a:close/>
                <a:moveTo>
                  <a:pt x="10520807" y="3195169"/>
                </a:moveTo>
                <a:cubicBezTo>
                  <a:pt x="10606791" y="3195169"/>
                  <a:pt x="10692777" y="3227972"/>
                  <a:pt x="10758381" y="3293576"/>
                </a:cubicBezTo>
                <a:lnTo>
                  <a:pt x="11708645" y="4243840"/>
                </a:lnTo>
                <a:cubicBezTo>
                  <a:pt x="11839854" y="4375049"/>
                  <a:pt x="11839855" y="4587778"/>
                  <a:pt x="11708646" y="4718987"/>
                </a:cubicBezTo>
                <a:lnTo>
                  <a:pt x="10758266" y="5669367"/>
                </a:lnTo>
                <a:cubicBezTo>
                  <a:pt x="10627058" y="5800576"/>
                  <a:pt x="10414326" y="5800576"/>
                  <a:pt x="10283119" y="5669367"/>
                </a:cubicBezTo>
                <a:lnTo>
                  <a:pt x="9332854" y="4719102"/>
                </a:lnTo>
                <a:cubicBezTo>
                  <a:pt x="9201645" y="4587893"/>
                  <a:pt x="9201645" y="4375164"/>
                  <a:pt x="9332853" y="4243955"/>
                </a:cubicBezTo>
                <a:lnTo>
                  <a:pt x="10283233" y="3293576"/>
                </a:lnTo>
                <a:cubicBezTo>
                  <a:pt x="10348837" y="3227972"/>
                  <a:pt x="10434822" y="3195169"/>
                  <a:pt x="10520807" y="3195169"/>
                </a:cubicBezTo>
                <a:close/>
                <a:moveTo>
                  <a:pt x="7582139" y="3158357"/>
                </a:moveTo>
                <a:cubicBezTo>
                  <a:pt x="7668124" y="3158356"/>
                  <a:pt x="7754108" y="3191158"/>
                  <a:pt x="7819712" y="3256762"/>
                </a:cubicBezTo>
                <a:lnTo>
                  <a:pt x="8769976" y="4207027"/>
                </a:lnTo>
                <a:cubicBezTo>
                  <a:pt x="8901185" y="4338236"/>
                  <a:pt x="8901185" y="4550966"/>
                  <a:pt x="8769976" y="4682174"/>
                </a:cubicBezTo>
                <a:lnTo>
                  <a:pt x="7819597" y="5632554"/>
                </a:lnTo>
                <a:cubicBezTo>
                  <a:pt x="7688388" y="5763763"/>
                  <a:pt x="7475658" y="5763763"/>
                  <a:pt x="7344449" y="5632554"/>
                </a:cubicBezTo>
                <a:lnTo>
                  <a:pt x="6394185" y="4682290"/>
                </a:lnTo>
                <a:cubicBezTo>
                  <a:pt x="6262977" y="4551080"/>
                  <a:pt x="6262976" y="4338351"/>
                  <a:pt x="6394185" y="4207142"/>
                </a:cubicBezTo>
                <a:lnTo>
                  <a:pt x="7344564" y="3256762"/>
                </a:lnTo>
                <a:cubicBezTo>
                  <a:pt x="7410169" y="3191158"/>
                  <a:pt x="7496154" y="3158356"/>
                  <a:pt x="7582139" y="3158357"/>
                </a:cubicBezTo>
                <a:close/>
                <a:moveTo>
                  <a:pt x="11977227" y="1710005"/>
                </a:moveTo>
                <a:cubicBezTo>
                  <a:pt x="12063213" y="1710005"/>
                  <a:pt x="12149198" y="1742807"/>
                  <a:pt x="12214801" y="1808412"/>
                </a:cubicBezTo>
                <a:lnTo>
                  <a:pt x="13165067" y="2758676"/>
                </a:lnTo>
                <a:cubicBezTo>
                  <a:pt x="13296276" y="2889885"/>
                  <a:pt x="13296276" y="3102615"/>
                  <a:pt x="13165067" y="3233824"/>
                </a:cubicBezTo>
                <a:lnTo>
                  <a:pt x="12214687" y="4184204"/>
                </a:lnTo>
                <a:cubicBezTo>
                  <a:pt x="12083479" y="4315412"/>
                  <a:pt x="11870748" y="4315411"/>
                  <a:pt x="11739540" y="4184204"/>
                </a:cubicBezTo>
                <a:lnTo>
                  <a:pt x="10789275" y="3233939"/>
                </a:lnTo>
                <a:cubicBezTo>
                  <a:pt x="10658066" y="3102731"/>
                  <a:pt x="10658067" y="2890000"/>
                  <a:pt x="10789274" y="2758792"/>
                </a:cubicBezTo>
                <a:lnTo>
                  <a:pt x="11739655" y="1808412"/>
                </a:lnTo>
                <a:cubicBezTo>
                  <a:pt x="11805259" y="1742808"/>
                  <a:pt x="11891244" y="1710006"/>
                  <a:pt x="11977227" y="1710005"/>
                </a:cubicBezTo>
                <a:close/>
                <a:moveTo>
                  <a:pt x="9063895" y="1708061"/>
                </a:moveTo>
                <a:cubicBezTo>
                  <a:pt x="9149880" y="1708061"/>
                  <a:pt x="9235865" y="1740863"/>
                  <a:pt x="9301469" y="1806467"/>
                </a:cubicBezTo>
                <a:lnTo>
                  <a:pt x="10251733" y="2756732"/>
                </a:lnTo>
                <a:cubicBezTo>
                  <a:pt x="10382942" y="2887940"/>
                  <a:pt x="10382943" y="3100671"/>
                  <a:pt x="10251734" y="3231880"/>
                </a:cubicBezTo>
                <a:lnTo>
                  <a:pt x="9301353" y="4182259"/>
                </a:lnTo>
                <a:cubicBezTo>
                  <a:pt x="9170146" y="4313468"/>
                  <a:pt x="8957415" y="4313468"/>
                  <a:pt x="8826207" y="4182260"/>
                </a:cubicBezTo>
                <a:lnTo>
                  <a:pt x="7875942" y="3231995"/>
                </a:lnTo>
                <a:cubicBezTo>
                  <a:pt x="7744733" y="3100786"/>
                  <a:pt x="7744733" y="2888056"/>
                  <a:pt x="7875942" y="2756848"/>
                </a:cubicBezTo>
                <a:lnTo>
                  <a:pt x="8826321" y="1806467"/>
                </a:lnTo>
                <a:cubicBezTo>
                  <a:pt x="8891926" y="1740863"/>
                  <a:pt x="8977911" y="1708061"/>
                  <a:pt x="9063895" y="1708061"/>
                </a:cubicBezTo>
                <a:close/>
                <a:moveTo>
                  <a:pt x="6118083" y="1685553"/>
                </a:moveTo>
                <a:cubicBezTo>
                  <a:pt x="6204068" y="1685554"/>
                  <a:pt x="6290053" y="1718356"/>
                  <a:pt x="6355656" y="1783960"/>
                </a:cubicBezTo>
                <a:lnTo>
                  <a:pt x="7305920" y="2734225"/>
                </a:lnTo>
                <a:cubicBezTo>
                  <a:pt x="7437129" y="2865434"/>
                  <a:pt x="7437130" y="3078163"/>
                  <a:pt x="7305920" y="3209373"/>
                </a:cubicBezTo>
                <a:lnTo>
                  <a:pt x="6355542" y="4159752"/>
                </a:lnTo>
                <a:cubicBezTo>
                  <a:pt x="6224333" y="4290961"/>
                  <a:pt x="6011602" y="4290961"/>
                  <a:pt x="5880394" y="4159752"/>
                </a:cubicBezTo>
                <a:lnTo>
                  <a:pt x="4930130" y="3209488"/>
                </a:lnTo>
                <a:cubicBezTo>
                  <a:pt x="4798921" y="3078279"/>
                  <a:pt x="4798921" y="2865548"/>
                  <a:pt x="4930130" y="2734340"/>
                </a:cubicBezTo>
                <a:lnTo>
                  <a:pt x="5880508" y="1783961"/>
                </a:lnTo>
                <a:cubicBezTo>
                  <a:pt x="5946113" y="1718356"/>
                  <a:pt x="6032098" y="1685554"/>
                  <a:pt x="6118083" y="1685553"/>
                </a:cubicBezTo>
                <a:close/>
                <a:moveTo>
                  <a:pt x="0" y="0"/>
                </a:moveTo>
                <a:lnTo>
                  <a:pt x="12607636" y="0"/>
                </a:lnTo>
                <a:lnTo>
                  <a:pt x="12607636" y="942109"/>
                </a:lnTo>
                <a:lnTo>
                  <a:pt x="11378695" y="942109"/>
                </a:lnTo>
                <a:lnTo>
                  <a:pt x="11708154" y="1271568"/>
                </a:lnTo>
                <a:cubicBezTo>
                  <a:pt x="11839363" y="1402777"/>
                  <a:pt x="11839363" y="1615507"/>
                  <a:pt x="11708155" y="1746715"/>
                </a:cubicBezTo>
                <a:lnTo>
                  <a:pt x="10757774" y="2697096"/>
                </a:lnTo>
                <a:cubicBezTo>
                  <a:pt x="10626567" y="2828305"/>
                  <a:pt x="10413835" y="2828305"/>
                  <a:pt x="10282627" y="2697097"/>
                </a:cubicBezTo>
                <a:lnTo>
                  <a:pt x="9332362" y="1746831"/>
                </a:lnTo>
                <a:cubicBezTo>
                  <a:pt x="9201154" y="1615623"/>
                  <a:pt x="9201154" y="1402892"/>
                  <a:pt x="9332362" y="1271684"/>
                </a:cubicBezTo>
                <a:lnTo>
                  <a:pt x="9661937" y="942109"/>
                </a:lnTo>
                <a:lnTo>
                  <a:pt x="8466820" y="942109"/>
                </a:lnTo>
                <a:lnTo>
                  <a:pt x="8808427" y="1283717"/>
                </a:lnTo>
                <a:cubicBezTo>
                  <a:pt x="8939635" y="1414925"/>
                  <a:pt x="8939635" y="1627655"/>
                  <a:pt x="8808427" y="1758864"/>
                </a:cubicBezTo>
                <a:lnTo>
                  <a:pt x="7858047" y="2709244"/>
                </a:lnTo>
                <a:cubicBezTo>
                  <a:pt x="7726838" y="2840453"/>
                  <a:pt x="7514108" y="2840453"/>
                  <a:pt x="7382899" y="2709244"/>
                </a:cubicBezTo>
                <a:lnTo>
                  <a:pt x="6432635" y="1758979"/>
                </a:lnTo>
                <a:cubicBezTo>
                  <a:pt x="6301427" y="1627771"/>
                  <a:pt x="6301427" y="1415041"/>
                  <a:pt x="6432635" y="1283832"/>
                </a:cubicBezTo>
                <a:lnTo>
                  <a:pt x="6774358" y="942109"/>
                </a:lnTo>
                <a:lnTo>
                  <a:pt x="0" y="942109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900CF78A-09D0-CECD-9C6F-58DA41E496DD}"/>
              </a:ext>
            </a:extLst>
          </p:cNvPr>
          <p:cNvSpPr txBox="1"/>
          <p:nvPr/>
        </p:nvSpPr>
        <p:spPr>
          <a:xfrm>
            <a:off x="907224" y="2868166"/>
            <a:ext cx="2879536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6600">
                <a:solidFill>
                  <a:schemeClr val="bg1"/>
                </a:solidFill>
                <a:latin typeface="Franklin Gothic Heavy"/>
              </a:rPr>
              <a:t>Afrika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C4BA2C-4CFF-9382-53F1-FE6470026843}"/>
              </a:ext>
            </a:extLst>
          </p:cNvPr>
          <p:cNvSpPr/>
          <p:nvPr/>
        </p:nvSpPr>
        <p:spPr>
          <a:xfrm rot="2435292">
            <a:off x="15443945" y="-5881521"/>
            <a:ext cx="2235981" cy="8042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9541AC2-CAD4-1DEE-BF00-E1D745CB7537}"/>
              </a:ext>
            </a:extLst>
          </p:cNvPr>
          <p:cNvSpPr/>
          <p:nvPr/>
        </p:nvSpPr>
        <p:spPr>
          <a:xfrm rot="2435292">
            <a:off x="-2538721" y="7412283"/>
            <a:ext cx="2235981" cy="8042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8558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černá, tma, snímek obrazovky, rozostření&#10;&#10;Popis se vygeneroval automaticky.">
            <a:extLst>
              <a:ext uri="{FF2B5EF4-FFF2-40B4-BE49-F238E27FC236}">
                <a16:creationId xmlns:a16="http://schemas.microsoft.com/office/drawing/2014/main" id="{D9736206-15E9-D53C-FB8C-31E52022A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7682" t="8960" r="97681" b="-8961"/>
          <a:stretch/>
        </p:blipFill>
        <p:spPr>
          <a:xfrm>
            <a:off x="0" y="0"/>
            <a:ext cx="12192012" cy="6858007"/>
          </a:xfrm>
          <a:prstGeom prst="rect">
            <a:avLst/>
          </a:prstGeom>
        </p:spPr>
      </p:pic>
      <p:pic>
        <p:nvPicPr>
          <p:cNvPr id="3" name="Obrázek 2" descr="Obsah obrázku venku, Pozemní vozidlo, vozidlo, obloha&#10;&#10;Popis se vygeneroval automaticky.">
            <a:extLst>
              <a:ext uri="{FF2B5EF4-FFF2-40B4-BE49-F238E27FC236}">
                <a16:creationId xmlns:a16="http://schemas.microsoft.com/office/drawing/2014/main" id="{9A843769-475A-4D9B-0D62-26F9352DF8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135" b="14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336CD2C-7412-F1CA-7C82-F565DF6962F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>
                <a:solidFill>
                  <a:schemeClr val="bg1"/>
                </a:solidFill>
                <a:latin typeface="Franklin Gothic Heavy"/>
                <a:ea typeface="+mj-lt"/>
                <a:cs typeface="+mj-lt"/>
              </a:rPr>
              <a:t>Klíčová témata:</a:t>
            </a:r>
            <a:endParaRPr lang="cs-CZ" sz="4800">
              <a:solidFill>
                <a:schemeClr val="bg1"/>
              </a:solidFill>
              <a:latin typeface="Franklin Gothic Heavy"/>
              <a:cs typeface="Calibri Light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CEA1FB3-4B86-B644-3196-3BC85644A06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>
                <a:solidFill>
                  <a:schemeClr val="bg1"/>
                </a:solidFill>
                <a:latin typeface="Franklin Gothic Heavy"/>
                <a:ea typeface="+mn-lt"/>
                <a:cs typeface="+mn-lt"/>
              </a:rPr>
              <a:t>Africké země</a:t>
            </a:r>
            <a:r>
              <a:rPr lang="cs-CZ">
                <a:solidFill>
                  <a:schemeClr val="bg1"/>
                </a:solidFill>
                <a:latin typeface="Franklin Gothic Heavy"/>
                <a:ea typeface="+mn-lt"/>
                <a:cs typeface="+mn-lt"/>
              </a:rPr>
              <a:t> volí novou vládu nebo prezidenta.</a:t>
            </a:r>
          </a:p>
          <a:p>
            <a:r>
              <a:rPr lang="cs-CZ" b="1">
                <a:solidFill>
                  <a:schemeClr val="bg1"/>
                </a:solidFill>
                <a:latin typeface="Franklin Gothic Heavy"/>
                <a:ea typeface="+mn-lt"/>
                <a:cs typeface="+mn-lt"/>
              </a:rPr>
              <a:t>Zkušenosti s konflikty</a:t>
            </a:r>
            <a:r>
              <a:rPr lang="cs-CZ">
                <a:solidFill>
                  <a:schemeClr val="bg1"/>
                </a:solidFill>
                <a:latin typeface="Franklin Gothic Heavy"/>
                <a:ea typeface="+mn-lt"/>
                <a:cs typeface="+mn-lt"/>
              </a:rPr>
              <a:t>: Mnohé země mají zkušenosti s občanskými válkami a vojenskými převraty.</a:t>
            </a:r>
          </a:p>
          <a:p>
            <a:r>
              <a:rPr lang="cs-CZ" b="1">
                <a:solidFill>
                  <a:schemeClr val="bg1"/>
                </a:solidFill>
                <a:latin typeface="Franklin Gothic Heavy"/>
                <a:ea typeface="+mn-lt"/>
                <a:cs typeface="+mn-lt"/>
              </a:rPr>
              <a:t>Globální vliv</a:t>
            </a:r>
            <a:r>
              <a:rPr lang="cs-CZ">
                <a:solidFill>
                  <a:schemeClr val="bg1"/>
                </a:solidFill>
                <a:latin typeface="Franklin Gothic Heavy"/>
                <a:ea typeface="+mn-lt"/>
                <a:cs typeface="+mn-lt"/>
              </a:rPr>
              <a:t>: Západ, Ruskem a Čína soupeří o vliv na africkém kontinentu.</a:t>
            </a:r>
          </a:p>
          <a:p>
            <a:r>
              <a:rPr lang="cs-CZ" b="1">
                <a:solidFill>
                  <a:schemeClr val="bg1"/>
                </a:solidFill>
                <a:latin typeface="Franklin Gothic Heavy"/>
                <a:ea typeface="+mn-lt"/>
                <a:cs typeface="+mn-lt"/>
              </a:rPr>
              <a:t>Ekonomická spolupráce</a:t>
            </a:r>
            <a:r>
              <a:rPr lang="cs-CZ">
                <a:solidFill>
                  <a:schemeClr val="bg1"/>
                </a:solidFill>
                <a:latin typeface="Franklin Gothic Heavy"/>
                <a:ea typeface="+mn-lt"/>
                <a:cs typeface="+mn-lt"/>
              </a:rPr>
              <a:t>: Česko se snaží posilovat ekonomické vztahy s Afrikou.</a:t>
            </a:r>
          </a:p>
        </p:txBody>
      </p:sp>
    </p:spTree>
    <p:extLst>
      <p:ext uri="{BB962C8B-B14F-4D97-AF65-F5344CB8AC3E}">
        <p14:creationId xmlns:p14="http://schemas.microsoft.com/office/powerpoint/2010/main" val="1255224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C1FAC-B2B0-3FD6-909C-4A46A1DB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bg1"/>
                </a:solidFill>
              </a:rPr>
              <a:t>Zdroje</a:t>
            </a:r>
            <a:endParaRPr lang="cs-CZ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18079-136E-DA8C-25DB-895815DA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https://www.e15.cz/zahranicni/pres-sedesat-zemi-cekaji-letos-volby-rozhodnou-o-budoucnosti-demokracie-1413324</a:t>
            </a:r>
            <a:endParaRPr lang="en-US" sz="1800">
              <a:cs typeface="Calibri"/>
            </a:endParaRPr>
          </a:p>
          <a:p>
            <a:endParaRPr lang="en-US" sz="1800">
              <a:cs typeface="Calibri"/>
            </a:endParaRPr>
          </a:p>
          <a:p>
            <a:r>
              <a:rPr lang="en-US" sz="1800">
                <a:latin typeface="Arial"/>
                <a:ea typeface="+mn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https://ct24.ceskatelevize.cz/clanek/svet/zadne-volby-ale-nesvoboda-komentuje-zapad-vikendove-deni-v-rusku-nelegalni-hlasovani-na-347249</a:t>
            </a:r>
            <a:r>
              <a:rPr lang="en-US" sz="1800">
                <a:latin typeface="Arial"/>
                <a:ea typeface="+mn-lt"/>
                <a:cs typeface="Arial"/>
              </a:rPr>
              <a:t/>
            </a:r>
            <a:br>
              <a:rPr lang="en-US" sz="1800">
                <a:latin typeface="Arial"/>
                <a:ea typeface="+mn-lt"/>
                <a:cs typeface="Arial"/>
              </a:rPr>
            </a:br>
            <a:endParaRPr lang="en-US" sz="1800">
              <a:latin typeface="Arial"/>
              <a:ea typeface="+mn-lt"/>
              <a:cs typeface="Arial"/>
            </a:endParaRPr>
          </a:p>
          <a:p>
            <a:r>
              <a:rPr lang="cs-CZ" sz="1800">
                <a:latin typeface="Arial"/>
                <a:ea typeface="+mn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https://www.novinky.cz/clanek/zahranicni-svet-indie-usporada-nejvetsi-volby-v-dejinach-potrvaji-sest-tydnu-40464455</a:t>
            </a:r>
            <a:r>
              <a:rPr lang="cs-CZ" sz="1800">
                <a:latin typeface="Arial"/>
                <a:ea typeface="+mn-lt"/>
                <a:cs typeface="Arial"/>
              </a:rPr>
              <a:t/>
            </a:r>
            <a:br>
              <a:rPr lang="cs-CZ" sz="1800">
                <a:latin typeface="Arial"/>
                <a:ea typeface="+mn-lt"/>
                <a:cs typeface="Arial"/>
              </a:rPr>
            </a:br>
            <a:endParaRPr lang="cs-CZ" sz="1800">
              <a:latin typeface="Arial"/>
              <a:ea typeface="+mn-lt"/>
              <a:cs typeface="Arial"/>
            </a:endParaRPr>
          </a:p>
          <a:p>
            <a:r>
              <a:rPr lang="cs-CZ" sz="1800">
                <a:latin typeface="Arial"/>
                <a:ea typeface="+mn-lt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https://www.irozhlas.cz/zpravy-svet/volby-v-roce-2024-svet-usa-prezidentske-volby-eu-rusko-krajni-pravice_2401010600_aur</a:t>
            </a:r>
            <a:endParaRPr lang="cs-CZ" sz="1800">
              <a:latin typeface="Arial"/>
              <a:ea typeface="+mn-lt"/>
              <a:cs typeface="Arial"/>
            </a:endParaRPr>
          </a:p>
          <a:p>
            <a:endParaRPr lang="cs-CZ" sz="1800">
              <a:latin typeface="Arial"/>
              <a:ea typeface="+mn-lt"/>
              <a:cs typeface="Arial"/>
            </a:endParaRPr>
          </a:p>
          <a:p>
            <a:r>
              <a:rPr lang="cs-CZ" sz="1800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https://elections.europa.eu/cs/</a:t>
            </a:r>
            <a:endParaRPr lang="cs-CZ" sz="1800">
              <a:latin typeface="Arial"/>
              <a:ea typeface="+mn-lt"/>
              <a:cs typeface="Arial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cs-CZ" sz="1800"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12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98A0E-2F51-788D-B7F5-8B630AD2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4096" b="1" err="1">
                <a:solidFill>
                  <a:schemeClr val="bg1"/>
                </a:solidFill>
                <a:cs typeface="Calibri Light"/>
              </a:rPr>
              <a:t>Zdroje</a:t>
            </a:r>
            <a:endParaRPr lang="LID4096" b="1" err="1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87048-E1AA-6FEC-9005-71361E35A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de-DE" sz="1800">
                <a:latin typeface="Arial"/>
                <a:cs typeface="Arial"/>
              </a:rPr>
              <a:t>https://www.google.com/url?sa=i&amp;url=https%3A%2F%2Fwww.wsj.com%2Fpolitics%2Felections%2Ftrump-takes-2024-lead-as-biden-approval-hits-new-low-wsj-poll-finds-fb4fca0c&amp;psig=AOvVaw0kGb0t04U_5I9kMIYnSuMM&amp;ust=1711462063629000&amp;source=images&amp;cd=vfe&amp;opi=89978449&amp;ved=0CBIQjRxqFwoTCPikopTLj4UDFQAAAAAdAAAAABAE</a:t>
            </a:r>
            <a:endParaRPr lang="cs-CZ" sz="1800">
              <a:latin typeface="Arial"/>
              <a:cs typeface="Arial"/>
            </a:endParaRPr>
          </a:p>
          <a:p>
            <a:r>
              <a:rPr lang="de-DE" sz="180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https://en.wikipedia.org/wiki/2024_United_States_presidential_election#Campaign_issues</a:t>
            </a:r>
            <a:endParaRPr lang="cs-CZ" sz="1800">
              <a:latin typeface="Arial"/>
              <a:cs typeface="Arial"/>
            </a:endParaRPr>
          </a:p>
          <a:p>
            <a:r>
              <a:rPr lang="de-DE" sz="180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https://edition.cnn.com/election/2024/electoral-college-map?game-id=2024-PG-CNN-ratings&amp;game-view=map</a:t>
            </a:r>
            <a:endParaRPr lang="cs-CZ" sz="1800">
              <a:latin typeface="Arial"/>
              <a:cs typeface="Arial"/>
            </a:endParaRPr>
          </a:p>
          <a:p>
            <a:r>
              <a:rPr lang="cs-CZ" sz="180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https://imgflip.com/i/4w0rfa</a:t>
            </a:r>
            <a:endParaRPr lang="cs-CZ" sz="1800">
              <a:latin typeface="Arial"/>
              <a:cs typeface="Arial"/>
            </a:endParaRPr>
          </a:p>
          <a:p>
            <a:r>
              <a:rPr lang="cs-CZ" sz="1800">
                <a:latin typeface="Arial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reddit.com%2Fr%2Fmemes%2Fcomments%2Fhct2os%2Fsomeone_please_explain_the_man_horse_meme_to_me%2F&amp;psig=AOvVaw2Hw0B1u7eXKAspZtd1rY28&amp;ust=1711471763377000&amp;source=images&amp;cd=vfe&amp;opi=89978449&amp;ved=0CBIQjRxqFwoTCJjSx6Xvj4UDFQAAAAAdAAAAABAE</a:t>
            </a:r>
            <a:endParaRPr lang="cs-CZ" sz="1800">
              <a:latin typeface="Arial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cs-CZ" sz="1800">
              <a:solidFill>
                <a:schemeClr val="accent1"/>
              </a:solidFill>
              <a:latin typeface="Arial"/>
              <a:cs typeface="Calibri" panose="020F0502020204030204"/>
            </a:endParaRPr>
          </a:p>
          <a:p>
            <a:endParaRPr lang="cs-CZ">
              <a:latin typeface="Franklin Gothic Heavy"/>
              <a:cs typeface="Calibri"/>
            </a:endParaRPr>
          </a:p>
          <a:p>
            <a:endParaRPr lang="LID4096">
              <a:cs typeface="Calibri" panose="020F0502020204030204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5D18AC-7C41-BF96-8E1E-B83D0932AA83}"/>
              </a:ext>
            </a:extLst>
          </p:cNvPr>
          <p:cNvSpPr txBox="1">
            <a:spLocks/>
          </p:cNvSpPr>
          <p:nvPr/>
        </p:nvSpPr>
        <p:spPr>
          <a:xfrm>
            <a:off x="838200" y="18665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209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E06FB2-D39E-E731-C4E2-18D53C6B52A0}"/>
              </a:ext>
            </a:extLst>
          </p:cNvPr>
          <p:cNvSpPr/>
          <p:nvPr/>
        </p:nvSpPr>
        <p:spPr>
          <a:xfrm>
            <a:off x="73891" y="4581128"/>
            <a:ext cx="122658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„Na </a:t>
            </a:r>
            <a:r>
              <a:rPr lang="en-GB" sz="5400" b="1" cap="none" spc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konci</a:t>
            </a:r>
            <a:r>
              <a:rPr lang="en-GB" sz="5400" b="1" cap="none" spc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GB" sz="5400" b="1" cap="none" spc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roku</a:t>
            </a:r>
            <a:r>
              <a:rPr lang="en-GB" sz="5400" b="1" cap="none" spc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 2024 se </a:t>
            </a:r>
            <a:r>
              <a:rPr lang="en-GB" sz="5400" b="1" cap="none" spc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dozvíme</a:t>
            </a:r>
            <a:r>
              <a:rPr lang="en-GB" sz="5400" b="1" cap="none" spc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, </a:t>
            </a:r>
            <a:r>
              <a:rPr lang="en-GB" sz="5400" b="1" cap="none" spc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jestli</a:t>
            </a:r>
            <a:endParaRPr lang="uk-UA" sz="5400" b="1" cap="none" spc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lt"/>
              <a:cs typeface="+mj-lt"/>
            </a:endParaRPr>
          </a:p>
          <a:p>
            <a:pPr algn="ctr"/>
            <a:r>
              <a:rPr lang="en-GB" sz="5400" b="1" cap="none" spc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demokracie</a:t>
            </a:r>
            <a:r>
              <a:rPr lang="uk-UA" sz="5400" b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GB" sz="5400" b="1" cap="none" spc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přežije</a:t>
            </a:r>
            <a:r>
              <a:rPr lang="en-GB" sz="5400" b="1" cap="none" spc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, </a:t>
            </a:r>
            <a:r>
              <a:rPr lang="en-GB" sz="5400" b="1" cap="none" spc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nebo</a:t>
            </a:r>
            <a:r>
              <a:rPr lang="en-GB" sz="5400" b="1" cap="none" spc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GB" sz="5400" b="1" cap="none" spc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zemře</a:t>
            </a:r>
            <a:r>
              <a:rPr lang="en-GB" sz="5400" b="1" cap="none" spc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“</a:t>
            </a:r>
            <a:r>
              <a:rPr lang="en-GB" sz="5400" b="1" cap="none" spc="0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lt"/>
                <a:cs typeface="+mj-lt"/>
              </a:rPr>
              <a:t> </a:t>
            </a:r>
            <a:endParaRPr lang="en-CZ" sz="5400" b="1" cap="none" spc="0">
              <a:ln w="66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28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0AC7-7735-2DBE-FA8E-626CE3A8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629" y="5445125"/>
            <a:ext cx="5737981" cy="1325563"/>
          </a:xfrm>
          <a:ln w="57150">
            <a:noFill/>
          </a:ln>
        </p:spPr>
        <p:txBody>
          <a:bodyPr>
            <a:noAutofit/>
          </a:bodyPr>
          <a:lstStyle/>
          <a:p>
            <a:pPr algn="ctr"/>
            <a:r>
              <a:rPr lang="en-GB" sz="8000" b="1" err="1">
                <a:solidFill>
                  <a:schemeClr val="bg1"/>
                </a:solidFill>
                <a:latin typeface="Franklin Gothic Heavy"/>
                <a:cs typeface="Calibri Light"/>
              </a:rPr>
              <a:t>eurovolby</a:t>
            </a:r>
            <a:endParaRPr lang="en-GB" sz="8000" b="1">
              <a:solidFill>
                <a:schemeClr val="bg1"/>
              </a:solidFill>
              <a:latin typeface="Franklin Gothic Heavy"/>
              <a:cs typeface="Calibri Ligh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3B98726-A532-B605-6244-9CB45CA624E6}"/>
              </a:ext>
            </a:extLst>
          </p:cNvPr>
          <p:cNvSpPr/>
          <p:nvPr/>
        </p:nvSpPr>
        <p:spPr>
          <a:xfrm>
            <a:off x="-6268065" y="-110613"/>
            <a:ext cx="6218711" cy="68580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D39ED59D-6622-172B-929A-9E57FAF17FF9}"/>
              </a:ext>
            </a:extLst>
          </p:cNvPr>
          <p:cNvSpPr txBox="1">
            <a:spLocks/>
          </p:cNvSpPr>
          <p:nvPr/>
        </p:nvSpPr>
        <p:spPr>
          <a:xfrm>
            <a:off x="-5257179" y="574393"/>
            <a:ext cx="3941126" cy="54879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Z">
              <a:solidFill>
                <a:schemeClr val="bg1"/>
              </a:solidFill>
            </a:endParaRPr>
          </a:p>
          <a:p>
            <a:pPr algn="ctr"/>
            <a:r>
              <a:rPr lang="en-CZ">
                <a:solidFill>
                  <a:schemeClr val="bg1"/>
                </a:solidFill>
              </a:rPr>
              <a:t>Jsou první eurovolby po brexitu</a:t>
            </a:r>
          </a:p>
          <a:p>
            <a:pPr algn="ctr"/>
            <a:endParaRPr lang="en-CZ">
              <a:solidFill>
                <a:schemeClr val="bg1"/>
              </a:solidFill>
            </a:endParaRPr>
          </a:p>
          <a:p>
            <a:pPr algn="ctr"/>
            <a:r>
              <a:rPr lang="en-CZ">
                <a:solidFill>
                  <a:schemeClr val="bg1"/>
                </a:solidFill>
              </a:rPr>
              <a:t>Voliče více dávají přednost krajně pravicovým a euroskeptickým stranám</a:t>
            </a:r>
          </a:p>
          <a:p>
            <a:pPr algn="ctr"/>
            <a:endParaRPr lang="en-CZ">
              <a:solidFill>
                <a:schemeClr val="bg1"/>
              </a:solidFill>
            </a:endParaRPr>
          </a:p>
          <a:p>
            <a:pPr algn="ctr"/>
            <a:r>
              <a:rPr lang="en-CZ">
                <a:solidFill>
                  <a:schemeClr val="bg1"/>
                </a:solidFill>
              </a:rPr>
              <a:t>V ČR svých 21 zástupců budou volit 7. a 8. června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27457D8-BE1E-6933-BE08-246EBB22F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30" r="30936"/>
          <a:stretch/>
        </p:blipFill>
        <p:spPr>
          <a:xfrm>
            <a:off x="12195449" y="2276"/>
            <a:ext cx="5973289" cy="72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9D689D4-AAC2-1856-5528-BFBE9D6A1437}"/>
              </a:ext>
            </a:extLst>
          </p:cNvPr>
          <p:cNvSpPr/>
          <p:nvPr/>
        </p:nvSpPr>
        <p:spPr>
          <a:xfrm>
            <a:off x="0" y="0"/>
            <a:ext cx="6218711" cy="68580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81B610E7-2925-13EE-CCA0-DE89BED5F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0885" y="685006"/>
            <a:ext cx="3941126" cy="5487988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algn="ctr"/>
            <a:endParaRPr lang="en-CZ">
              <a:solidFill>
                <a:schemeClr val="bg1"/>
              </a:solidFill>
            </a:endParaRPr>
          </a:p>
          <a:p>
            <a:pPr algn="ctr"/>
            <a:r>
              <a:rPr lang="en-CZ">
                <a:solidFill>
                  <a:schemeClr val="bg1"/>
                </a:solidFill>
              </a:rPr>
              <a:t>Jsou první eurovolby po brexitu</a:t>
            </a:r>
          </a:p>
          <a:p>
            <a:pPr algn="ctr"/>
            <a:endParaRPr lang="en-CZ">
              <a:solidFill>
                <a:schemeClr val="bg1"/>
              </a:solidFill>
            </a:endParaRPr>
          </a:p>
          <a:p>
            <a:pPr algn="ctr"/>
            <a:r>
              <a:rPr lang="en-CZ">
                <a:solidFill>
                  <a:schemeClr val="bg1"/>
                </a:solidFill>
              </a:rPr>
              <a:t>Voliče více dávají přednost krajně pravicovým a euroskeptickým stranám</a:t>
            </a:r>
          </a:p>
          <a:p>
            <a:pPr algn="ctr"/>
            <a:endParaRPr lang="en-CZ">
              <a:solidFill>
                <a:schemeClr val="bg1"/>
              </a:solidFill>
            </a:endParaRPr>
          </a:p>
          <a:p>
            <a:pPr algn="ctr"/>
            <a:r>
              <a:rPr lang="en-CZ">
                <a:solidFill>
                  <a:schemeClr val="bg1"/>
                </a:solidFill>
              </a:rPr>
              <a:t>V ČR svých 21 zástupců budou volit 7. a 8. června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D4393-40FC-0E31-943E-470683AAD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0" r="30936"/>
          <a:stretch/>
        </p:blipFill>
        <p:spPr>
          <a:xfrm>
            <a:off x="6218711" y="0"/>
            <a:ext cx="5973289" cy="7208530"/>
          </a:xfrm>
          <a:prstGeom prst="rect">
            <a:avLst/>
          </a:prstGeom>
        </p:spPr>
      </p:pic>
      <p:pic>
        <p:nvPicPr>
          <p:cNvPr id="3" name="Content Placeholder 3" descr="A chart of a seat projection&#10;&#10;Description automatically generated">
            <a:extLst>
              <a:ext uri="{FF2B5EF4-FFF2-40B4-BE49-F238E27FC236}">
                <a16:creationId xmlns:a16="http://schemas.microsoft.com/office/drawing/2014/main" id="{19472ADD-FD0F-5211-C2D0-AD6EBE0DE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75" y="7208530"/>
            <a:ext cx="10146475" cy="64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33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B0C5E7-57B5-2C81-166F-C2353F0B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pic>
        <p:nvPicPr>
          <p:cNvPr id="4" name="Content Placeholder 3" descr="A chart of a seat projection&#10;&#10;Description automatically generated">
            <a:extLst>
              <a:ext uri="{FF2B5EF4-FFF2-40B4-BE49-F238E27FC236}">
                <a16:creationId xmlns:a16="http://schemas.microsoft.com/office/drawing/2014/main" id="{CA944B49-A41D-98E0-A8B1-D1B66E9DF1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-160580"/>
            <a:ext cx="12192000" cy="7179159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15686A9-550F-D518-0E11-FF3EAA6B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45" y="553171"/>
            <a:ext cx="9301170" cy="57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73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A630DD84-3171-E77B-9305-45D7B38B465F}"/>
              </a:ext>
            </a:extLst>
          </p:cNvPr>
          <p:cNvSpPr/>
          <p:nvPr/>
        </p:nvSpPr>
        <p:spPr>
          <a:xfrm rot="2435292">
            <a:off x="1972176" y="8322285"/>
            <a:ext cx="2235981" cy="80425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38F19D3-CD37-EDB2-59D0-2C34991BAACB}"/>
              </a:ext>
            </a:extLst>
          </p:cNvPr>
          <p:cNvSpPr/>
          <p:nvPr/>
        </p:nvSpPr>
        <p:spPr>
          <a:xfrm rot="2435292">
            <a:off x="11819997" y="-8623903"/>
            <a:ext cx="2235981" cy="804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C748EF6-FC14-CB0D-A5E9-D51C97E5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8" y="716001"/>
            <a:ext cx="9301170" cy="57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D0FF588-3709-3339-470D-B6F0ED6CEF01}"/>
              </a:ext>
            </a:extLst>
          </p:cNvPr>
          <p:cNvSpPr txBox="1"/>
          <p:nvPr/>
        </p:nvSpPr>
        <p:spPr>
          <a:xfrm>
            <a:off x="-4667181" y="559119"/>
            <a:ext cx="3587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kern="800">
                <a:latin typeface="Franklin Gothic Heavy" panose="020B0903020102020204" pitchFamily="34" charset="0"/>
              </a:rPr>
              <a:t>USA</a:t>
            </a:r>
            <a:endParaRPr lang="LID4096" sz="8000" kern="80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4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A630DD84-3171-E77B-9305-45D7B38B465F}"/>
              </a:ext>
            </a:extLst>
          </p:cNvPr>
          <p:cNvSpPr/>
          <p:nvPr/>
        </p:nvSpPr>
        <p:spPr>
          <a:xfrm rot="2435292">
            <a:off x="7608704" y="1147762"/>
            <a:ext cx="2235981" cy="80425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38F19D3-CD37-EDB2-59D0-2C34991BAACB}"/>
              </a:ext>
            </a:extLst>
          </p:cNvPr>
          <p:cNvSpPr/>
          <p:nvPr/>
        </p:nvSpPr>
        <p:spPr>
          <a:xfrm rot="2435292">
            <a:off x="5984133" y="-1660397"/>
            <a:ext cx="2235981" cy="804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C748EF6-FC14-CB0D-A5E9-D51C97E5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8" y="716001"/>
            <a:ext cx="9301170" cy="57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5D52A8B-0470-C649-58D1-73D26CEA9B9F}"/>
              </a:ext>
            </a:extLst>
          </p:cNvPr>
          <p:cNvSpPr txBox="1"/>
          <p:nvPr/>
        </p:nvSpPr>
        <p:spPr>
          <a:xfrm>
            <a:off x="218584" y="716001"/>
            <a:ext cx="3587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kern="800">
                <a:latin typeface="Franklin Gothic Heavy" panose="020B0903020102020204" pitchFamily="34" charset="0"/>
              </a:rPr>
              <a:t>USA</a:t>
            </a:r>
            <a:endParaRPr lang="LID4096" sz="8000" kern="800">
              <a:latin typeface="Franklin Gothic Heavy" panose="020B09030201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6C443BB-4E92-0CEE-774F-DF1B00D63136}"/>
              </a:ext>
            </a:extLst>
          </p:cNvPr>
          <p:cNvSpPr/>
          <p:nvPr/>
        </p:nvSpPr>
        <p:spPr>
          <a:xfrm rot="2435292">
            <a:off x="-1645783" y="6958032"/>
            <a:ext cx="2235981" cy="804250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7D0E75C-B586-8A5F-A7D4-9BC7C1F11C23}"/>
              </a:ext>
            </a:extLst>
          </p:cNvPr>
          <p:cNvSpPr/>
          <p:nvPr/>
        </p:nvSpPr>
        <p:spPr>
          <a:xfrm rot="2435292">
            <a:off x="4663411" y="-8042128"/>
            <a:ext cx="2235981" cy="8042502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7830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78402-BBEF-2CC6-9E8C-16851CF7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98305BA-C9D1-2B3F-77D4-6A7C6063D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151193" y="0"/>
            <a:ext cx="13098779" cy="6858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840A159-DEA1-4A28-73F1-7091E3B332F9}"/>
              </a:ext>
            </a:extLst>
          </p:cNvPr>
          <p:cNvSpPr txBox="1"/>
          <p:nvPr/>
        </p:nvSpPr>
        <p:spPr>
          <a:xfrm>
            <a:off x="684878" y="6154451"/>
            <a:ext cx="10383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4096" sz="900">
                <a:hlinkClick r:id="rId3" tooltip="https://parrhesiastes.net/counterpunch-the-united-states-is-not-a-democracy-it-never-was/"/>
              </a:rPr>
              <a:t>Tato fotka</a:t>
            </a:r>
            <a:r>
              <a:rPr lang="LID4096" sz="900"/>
              <a:t> od autora Neznámý autor s licencí </a:t>
            </a:r>
            <a:r>
              <a:rPr lang="LID4096" sz="900">
                <a:hlinkClick r:id="rId4" tooltip="https://creativecommons.org/licenses/by-nc-nd/3.0/"/>
              </a:rPr>
              <a:t>CC BY-NC-ND</a:t>
            </a:r>
            <a:endParaRPr lang="LID4096" sz="90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80A6477-CB21-6C16-B204-E9C649E430E7}"/>
              </a:ext>
            </a:extLst>
          </p:cNvPr>
          <p:cNvSpPr/>
          <p:nvPr/>
        </p:nvSpPr>
        <p:spPr>
          <a:xfrm rot="2435292">
            <a:off x="1772011" y="615502"/>
            <a:ext cx="2235981" cy="804250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DD11F5E-DD27-1EA2-0CF6-B4C739B8966E}"/>
              </a:ext>
            </a:extLst>
          </p:cNvPr>
          <p:cNvSpPr/>
          <p:nvPr/>
        </p:nvSpPr>
        <p:spPr>
          <a:xfrm rot="2435292">
            <a:off x="147440" y="-2192657"/>
            <a:ext cx="2235981" cy="8042502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B62403B-2C24-B063-B6C0-C041E5B4BF0C}"/>
              </a:ext>
            </a:extLst>
          </p:cNvPr>
          <p:cNvSpPr/>
          <p:nvPr/>
        </p:nvSpPr>
        <p:spPr>
          <a:xfrm>
            <a:off x="12947586" y="0"/>
            <a:ext cx="8566656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2000">
                <a:srgbClr val="323131">
                  <a:alpha val="47000"/>
                </a:srgbClr>
              </a:gs>
              <a:gs pos="0">
                <a:schemeClr val="bg2">
                  <a:lumMod val="9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Picture 4" descr="Minecraft Trump vs Biden - Imgflip">
            <a:extLst>
              <a:ext uri="{FF2B5EF4-FFF2-40B4-BE49-F238E27FC236}">
                <a16:creationId xmlns:a16="http://schemas.microsoft.com/office/drawing/2014/main" id="{AF9B4A59-2E01-CD6E-D45B-04953E87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1" b="95150" l="9879" r="89948">
                        <a14:foregroundMark x1="24610" y1="91224" x2="24437" y2="95150"/>
                        <a14:foregroundMark x1="70745" y1="33718" x2="69497" y2="36490"/>
                        <a14:foregroundMark x1="70953" y1="33256" x2="70745" y2="33718"/>
                        <a14:foregroundMark x1="74697" y1="24942" x2="70953" y2="33256"/>
                        <a14:foregroundMark x1="69324" y1="36721" x2="68458" y2="37875"/>
                        <a14:foregroundMark x1="69497" y1="36490" x2="69324" y2="36721"/>
                        <a14:foregroundMark x1="75910" y1="37644" x2="75910" y2="37644"/>
                        <a14:foregroundMark x1="79896" y1="38337" x2="79376" y2="44342"/>
                        <a14:foregroundMark x1="78336" y1="53811" x2="76603" y2="75289"/>
                        <a14:foregroundMark x1="70537" y1="79677" x2="78336" y2="87529"/>
                        <a14:foregroundMark x1="78336" y1="87529" x2="80416" y2="76212"/>
                        <a14:foregroundMark x1="80416" y1="76212" x2="81629" y2="81524"/>
                        <a14:backgroundMark x1="71924" y1="36721" x2="71924" y2="36721"/>
                        <a14:backgroundMark x1="72617" y1="33256" x2="72617" y2="33256"/>
                        <a14:backgroundMark x1="71924" y1="37875" x2="71924" y2="37875"/>
                        <a14:backgroundMark x1="72444" y1="33718" x2="72444" y2="33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615" y="1406988"/>
            <a:ext cx="54959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FC7662F0-ACEA-2E3C-BA6E-AE829F57B4BA}"/>
              </a:ext>
            </a:extLst>
          </p:cNvPr>
          <p:cNvSpPr/>
          <p:nvPr/>
        </p:nvSpPr>
        <p:spPr>
          <a:xfrm rot="2435292">
            <a:off x="3884968" y="6913083"/>
            <a:ext cx="2235981" cy="80425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C729E70-29A1-0CFF-1675-73F1D955B748}"/>
              </a:ext>
            </a:extLst>
          </p:cNvPr>
          <p:cNvSpPr/>
          <p:nvPr/>
        </p:nvSpPr>
        <p:spPr>
          <a:xfrm rot="2435292">
            <a:off x="11663190" y="-8834699"/>
            <a:ext cx="2235981" cy="804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1782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Širokoúhlá obrazovka</PresentationFormat>
  <Paragraphs>80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Franklin Gothic Heavy</vt:lpstr>
      <vt:lpstr>Impact</vt:lpstr>
      <vt:lpstr>Office Theme</vt:lpstr>
      <vt:lpstr>Světové volby 2024 </vt:lpstr>
      <vt:lpstr>Prezentace aplikace PowerPoint</vt:lpstr>
      <vt:lpstr>Prezentace aplikace PowerPoint</vt:lpstr>
      <vt:lpstr>eurovolby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Klíčová témata:</vt:lpstr>
      <vt:lpstr>Prezentace aplikace PowerPoint</vt:lpstr>
      <vt:lpstr>Prezentace aplikace PowerPoint</vt:lpstr>
      <vt:lpstr>Zdroje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katerynabieliaieva18@gmail.com</dc:creator>
  <cp:lastModifiedBy>Spravce</cp:lastModifiedBy>
  <cp:revision>83</cp:revision>
  <dcterms:created xsi:type="dcterms:W3CDTF">2024-03-23T18:36:46Z</dcterms:created>
  <dcterms:modified xsi:type="dcterms:W3CDTF">2024-03-28T11:31:47Z</dcterms:modified>
</cp:coreProperties>
</file>