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7" r:id="rId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2905" autoAdjust="0"/>
  </p:normalViewPr>
  <p:slideViewPr>
    <p:cSldViewPr snapToGrid="0" snapToObjects="1">
      <p:cViewPr varScale="1">
        <p:scale>
          <a:sx n="79" d="100"/>
          <a:sy n="79" d="100"/>
        </p:scale>
        <p:origin x="996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x-none" smtClean="0"/>
              <a:t>12.09.2023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357925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x-none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1" r:id="rId2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5042A262-FCF2-BCE2-5F3A-5AAB54BB22F7}"/>
              </a:ext>
            </a:extLst>
          </p:cNvPr>
          <p:cNvSpPr/>
          <p:nvPr/>
        </p:nvSpPr>
        <p:spPr>
          <a:xfrm>
            <a:off x="122830" y="4626591"/>
            <a:ext cx="1815152" cy="40943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0CB2ED24-9373-323A-F44D-629B306A1700}"/>
              </a:ext>
            </a:extLst>
          </p:cNvPr>
          <p:cNvSpPr txBox="1">
            <a:spLocks/>
          </p:cNvSpPr>
          <p:nvPr/>
        </p:nvSpPr>
        <p:spPr>
          <a:xfrm>
            <a:off x="0" y="2593303"/>
            <a:ext cx="9144000" cy="909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Předmět: Technologie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Cvičení č. 4: Laboratoř</a:t>
            </a:r>
            <a:r>
              <a:rPr kumimoji="0" lang="cs-CZ" sz="3200" b="1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objemové tváření (ukázky v dílně)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3357E60C-7261-67DD-E247-A1A83B78ED0A}"/>
              </a:ext>
            </a:extLst>
          </p:cNvPr>
          <p:cNvSpPr txBox="1">
            <a:spLocks/>
          </p:cNvSpPr>
          <p:nvPr/>
        </p:nvSpPr>
        <p:spPr>
          <a:xfrm>
            <a:off x="1371600" y="3784561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prstClr val="black"/>
                </a:solidFill>
                <a:latin typeface="Calibri"/>
              </a:rPr>
              <a:t>doc. Ing. Pavel </a:t>
            </a:r>
            <a:r>
              <a:rPr lang="cs-CZ" sz="2000" dirty="0" err="1">
                <a:solidFill>
                  <a:prstClr val="black"/>
                </a:solidFill>
                <a:latin typeface="Calibri"/>
              </a:rPr>
              <a:t>Solfronk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, Ph.D.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7FEC4D-566D-62FC-27AC-50D32AA8E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190102"/>
            <a:ext cx="838200" cy="295275"/>
          </a:xfrm>
          <a:prstGeom prst="rect">
            <a:avLst/>
          </a:prstGeom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id="{B3AA00D1-ECF6-BC1F-60F1-1F897DBBAC9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53" y="138226"/>
            <a:ext cx="6602095" cy="859791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9F4396AF-0F65-CDF2-32B0-AD043FA53713}"/>
              </a:ext>
            </a:extLst>
          </p:cNvPr>
          <p:cNvSpPr txBox="1"/>
          <p:nvPr/>
        </p:nvSpPr>
        <p:spPr>
          <a:xfrm>
            <a:off x="1277605" y="1153381"/>
            <a:ext cx="6588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Nové možnosti rozvoje vzdělávání na Technické univerzitě v Liberci</a:t>
            </a:r>
          </a:p>
          <a:p>
            <a:pPr algn="ctr" hangingPunct="1"/>
            <a:endParaRPr lang="cs-CZ" sz="800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b="1" u="sng" kern="1200" dirty="0">
                <a:solidFill>
                  <a:prstClr val="black"/>
                </a:solidFill>
                <a:latin typeface="Calibri"/>
              </a:rPr>
              <a:t>Specifický cíl A3:Tvorba nových profesně zaměřených studijních programů</a:t>
            </a:r>
          </a:p>
          <a:p>
            <a:pPr algn="ctr" hangingPunct="1"/>
            <a:endParaRPr lang="cs-CZ" b="1" u="sng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NPO_TUL_MSMT-16598/2022</a:t>
            </a:r>
          </a:p>
          <a:p>
            <a:pPr hangingPunct="1"/>
            <a:endParaRPr lang="cs-CZ" sz="1800" kern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9AD4031E-9A26-401A-8462-1269ED43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19830"/>
              </p:ext>
            </p:extLst>
          </p:nvPr>
        </p:nvGraphicFramePr>
        <p:xfrm>
          <a:off x="1709420" y="3399258"/>
          <a:ext cx="572516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7" name="Obrázek 31">
            <a:extLst>
              <a:ext uri="{FF2B5EF4-FFF2-40B4-BE49-F238E27FC236}">
                <a16:creationId xmlns:a16="http://schemas.microsoft.com/office/drawing/2014/main" id="{39F76B93-A0F9-97C5-97ED-A4F8C1D4E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19" y="4534853"/>
            <a:ext cx="16192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32">
            <a:extLst>
              <a:ext uri="{FF2B5EF4-FFF2-40B4-BE49-F238E27FC236}">
                <a16:creationId xmlns:a16="http://schemas.microsoft.com/office/drawing/2014/main" id="{5065CCE7-EA3A-A0D2-0D6C-1E1E7B283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217" y="45348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ázek 33" descr="Foto / Photo: Logo MŠMT">
            <a:extLst>
              <a:ext uri="{FF2B5EF4-FFF2-40B4-BE49-F238E27FC236}">
                <a16:creationId xmlns:a16="http://schemas.microsoft.com/office/drawing/2014/main" id="{BDE18A62-B07F-454D-82A3-AB1ECE8C0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290" y="45348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241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3287</TotalTime>
  <Words>53</Words>
  <Application>Microsoft Office PowerPoint</Application>
  <PresentationFormat>Předvádění na obrazovce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Reviewer 4</cp:lastModifiedBy>
  <cp:revision>363</cp:revision>
  <dcterms:modified xsi:type="dcterms:W3CDTF">2023-09-12T08:04:36Z</dcterms:modified>
</cp:coreProperties>
</file>