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2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330" r:id="rId2"/>
    <p:sldId id="329" r:id="rId3"/>
    <p:sldId id="322" r:id="rId4"/>
  </p:sldIdLst>
  <p:sldSz cx="9144000" cy="5143500" type="screen16x9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1pPr>
    <a:lvl2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2pPr>
    <a:lvl3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3pPr>
    <a:lvl4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4pPr>
    <a:lvl5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9pPr>
  </p:defaultTextStyle>
  <p:extLst>
    <p:ext uri="{EFAFB233-063F-42B5-8137-9DF3F51BA10A}">
      <p15:sldGuideLst xmlns:p15="http://schemas.microsoft.com/office/powerpoint/2012/main" xmlns=""/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948A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FE2CD"/>
          </a:solidFill>
        </a:fill>
      </a:tcStyle>
    </a:wholeTbl>
    <a:band2H>
      <a:tcTxStyle/>
      <a:tcStyle>
        <a:tcBdr/>
        <a:fill>
          <a:solidFill>
            <a:srgbClr val="FFF1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5DBDE"/>
          </a:solidFill>
        </a:fill>
      </a:tcStyle>
    </a:wholeTbl>
    <a:band2H>
      <a:tcTxStyle/>
      <a:tcStyle>
        <a:tcBdr/>
        <a:fill>
          <a:solidFill>
            <a:srgbClr val="EBEEE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8FFCD"/>
          </a:solidFill>
        </a:fill>
      </a:tcStyle>
    </a:wholeTbl>
    <a:band2H>
      <a:tcTxStyle/>
      <a:tcStyle>
        <a:tcBdr/>
        <a:fill>
          <a:solidFill>
            <a:srgbClr val="FCFF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0" autoAdjust="0"/>
    <p:restoredTop sz="78436" autoAdjust="0"/>
  </p:normalViewPr>
  <p:slideViewPr>
    <p:cSldViewPr snapToGrid="0" snapToObjects="1">
      <p:cViewPr>
        <p:scale>
          <a:sx n="75" d="100"/>
          <a:sy n="75" d="100"/>
        </p:scale>
        <p:origin x="-1908" y="-69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 snapToObjects="1">
      <p:cViewPr varScale="1">
        <p:scale>
          <a:sx n="86" d="100"/>
          <a:sy n="86" d="100"/>
        </p:scale>
        <p:origin x="2720" y="2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xmlns="" id="{A1C68B45-3651-144C-9B42-ECFFE315109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x-non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D8957582-AB2F-6945-BF77-BD7DE7B090C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B667F0-AAF2-1C40-8CBB-C161C73BDB1E}" type="datetimeFigureOut">
              <a:rPr lang="x-none" smtClean="0"/>
              <a:t>18.07.2023</a:t>
            </a:fld>
            <a:endParaRPr lang="x-non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7E24A7D9-EF62-3A47-86DF-C907FD53C55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x-non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26BA8DF4-B159-1F45-A0BE-816E4D0C71C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F7A96C-A851-C743-AA2E-E27D6B4FD2D8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4018718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07" name="Shape 10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79162686"/>
      </p:ext>
    </p:extLst>
  </p:cSld>
  <p:clrMap bg1="lt1" tx1="dk1" bg2="lt2" tx2="dk2" accent1="accent1" accent2="accent2" accent3="accent3" accent4="accent4" accent5="accent5" accent6="accent6" hlink="hlink" folHlink="folHlink"/>
  <p:notesStyle>
    <a:lvl1pPr latinLnBrk="0">
      <a:defRPr sz="1400">
        <a:latin typeface="+mn-lt"/>
        <a:ea typeface="+mn-ea"/>
        <a:cs typeface="+mn-cs"/>
        <a:sym typeface="Arial"/>
      </a:defRPr>
    </a:lvl1pPr>
    <a:lvl2pPr indent="228600" latinLnBrk="0">
      <a:defRPr sz="1400">
        <a:latin typeface="+mn-lt"/>
        <a:ea typeface="+mn-ea"/>
        <a:cs typeface="+mn-cs"/>
        <a:sym typeface="Arial"/>
      </a:defRPr>
    </a:lvl2pPr>
    <a:lvl3pPr indent="457200" latinLnBrk="0">
      <a:defRPr sz="1400">
        <a:latin typeface="+mn-lt"/>
        <a:ea typeface="+mn-ea"/>
        <a:cs typeface="+mn-cs"/>
        <a:sym typeface="Arial"/>
      </a:defRPr>
    </a:lvl3pPr>
    <a:lvl4pPr indent="685800" latinLnBrk="0">
      <a:defRPr sz="1400">
        <a:latin typeface="+mn-lt"/>
        <a:ea typeface="+mn-ea"/>
        <a:cs typeface="+mn-cs"/>
        <a:sym typeface="Arial"/>
      </a:defRPr>
    </a:lvl4pPr>
    <a:lvl5pPr indent="914400" latinLnBrk="0">
      <a:defRPr sz="1400">
        <a:latin typeface="+mn-lt"/>
        <a:ea typeface="+mn-ea"/>
        <a:cs typeface="+mn-cs"/>
        <a:sym typeface="Arial"/>
      </a:defRPr>
    </a:lvl5pPr>
    <a:lvl6pPr indent="1143000" latinLnBrk="0">
      <a:defRPr sz="1400">
        <a:latin typeface="+mn-lt"/>
        <a:ea typeface="+mn-ea"/>
        <a:cs typeface="+mn-cs"/>
        <a:sym typeface="Arial"/>
      </a:defRPr>
    </a:lvl6pPr>
    <a:lvl7pPr indent="1371600" latinLnBrk="0">
      <a:defRPr sz="1400">
        <a:latin typeface="+mn-lt"/>
        <a:ea typeface="+mn-ea"/>
        <a:cs typeface="+mn-cs"/>
        <a:sym typeface="Arial"/>
      </a:defRPr>
    </a:lvl7pPr>
    <a:lvl8pPr indent="1600200" latinLnBrk="0">
      <a:defRPr sz="1400">
        <a:latin typeface="+mn-lt"/>
        <a:ea typeface="+mn-ea"/>
        <a:cs typeface="+mn-cs"/>
        <a:sym typeface="Arial"/>
      </a:defRPr>
    </a:lvl8pPr>
    <a:lvl9pPr indent="1828800" latinLnBrk="0">
      <a:defRPr sz="1400">
        <a:latin typeface="+mn-lt"/>
        <a:ea typeface="+mn-ea"/>
        <a:cs typeface="+mn-cs"/>
        <a:sym typeface="Arial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18800" y="3672909"/>
            <a:ext cx="7560001" cy="1218591"/>
          </a:xfrm>
          <a:prstGeom prst="rect">
            <a:avLst/>
          </a:prstGeom>
        </p:spPr>
        <p:txBody>
          <a:bodyPr lIns="0" anchor="b" anchorCtr="0">
            <a:noAutofit/>
          </a:bodyPr>
          <a:lstStyle>
            <a:lvl1pPr marL="342900" indent="-2286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1pPr>
            <a:lvl2pPr marL="342900" indent="2540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2pPr>
            <a:lvl3pPr marL="342900" indent="7112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3pPr>
            <a:lvl4pPr marL="342900" indent="11684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4pPr>
            <a:lvl5pPr marL="342900" indent="16256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5pPr>
          </a:lstStyle>
          <a:p>
            <a:r>
              <a:rPr dirty="0"/>
              <a:t>Body Level One</a:t>
            </a:r>
          </a:p>
          <a:p>
            <a:pPr lvl="1"/>
            <a:r>
              <a:rPr dirty="0"/>
              <a:t>Body Level Two</a:t>
            </a:r>
          </a:p>
          <a:p>
            <a:pPr lvl="2"/>
            <a:r>
              <a:rPr dirty="0"/>
              <a:t>Body Level Three</a:t>
            </a:r>
          </a:p>
          <a:p>
            <a:pPr lvl="3"/>
            <a:r>
              <a:rPr dirty="0"/>
              <a:t>Body Level Four</a:t>
            </a:r>
          </a:p>
          <a:p>
            <a:pPr lvl="4"/>
            <a:r>
              <a:rPr dirty="0"/>
              <a:t>Body Level Five</a:t>
            </a:r>
          </a:p>
        </p:txBody>
      </p:sp>
      <p:sp>
        <p:nvSpPr>
          <p:cNvPr id="6" name="Title Text">
            <a:extLst>
              <a:ext uri="{FF2B5EF4-FFF2-40B4-BE49-F238E27FC236}">
                <a16:creationId xmlns:a16="http://schemas.microsoft.com/office/drawing/2014/main" xmlns="" id="{A72E2942-9AC5-6E47-9216-30E885FB5BDC}"/>
              </a:ext>
            </a:extLst>
          </p:cNvPr>
          <p:cNvSpPr txBox="1">
            <a:spLocks noGrp="1"/>
          </p:cNvSpPr>
          <p:nvPr>
            <p:ph type="title" hasCustomPrompt="1"/>
          </p:nvPr>
        </p:nvSpPr>
        <p:spPr>
          <a:xfrm>
            <a:off x="251999" y="1470590"/>
            <a:ext cx="7560000" cy="1661409"/>
          </a:xfrm>
          <a:prstGeom prst="rect">
            <a:avLst/>
          </a:prstGeom>
        </p:spPr>
        <p:txBody>
          <a:bodyPr lIns="0" anchor="t" anchorCtr="0"/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dirty="0"/>
              <a:t>Title Text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492C6354-2DA8-664A-AFE7-A856B90E07D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000" y="252000"/>
            <a:ext cx="8640000" cy="795828"/>
          </a:xfrm>
          <a:prstGeom prst="rect">
            <a:avLst/>
          </a:prstGeom>
        </p:spPr>
      </p:pic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_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679430" y="4690756"/>
            <a:ext cx="341728" cy="33852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6CB4B4D-7CA3-9044-876B-883B54F8677D}" type="slidenum">
              <a:rPr lang="x-none" smtClean="0"/>
              <a:pPr/>
              <a:t>‹#›</a:t>
            </a:fld>
            <a:endParaRPr lang="x-none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xmlns="" id="{BD00B212-B963-B541-AB2C-C86A835618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001" y="1682229"/>
            <a:ext cx="7560000" cy="1800000"/>
          </a:xfrm>
        </p:spPr>
        <p:txBody>
          <a:bodyPr lIns="0" anchor="t">
            <a:norm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l"/>
            <a:endParaRPr lang="x-none" sz="4000" dirty="0">
              <a:solidFill>
                <a:schemeClr val="bg1"/>
              </a:solidFill>
            </a:endParaRPr>
          </a:p>
        </p:txBody>
      </p:sp>
      <p:sp>
        <p:nvSpPr>
          <p:cNvPr id="12" name="Body Level One…">
            <a:extLst>
              <a:ext uri="{FF2B5EF4-FFF2-40B4-BE49-F238E27FC236}">
                <a16:creationId xmlns:a16="http://schemas.microsoft.com/office/drawing/2014/main" xmlns="" id="{97640F16-C798-1940-98D0-41B3CDD4C872}"/>
              </a:ext>
            </a:extLst>
          </p:cNvPr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18800" y="252001"/>
            <a:ext cx="7560001" cy="360000"/>
          </a:xfrm>
          <a:prstGeom prst="rect">
            <a:avLst/>
          </a:prstGeom>
        </p:spPr>
        <p:txBody>
          <a:bodyPr lIns="0" tIns="0" anchor="t" anchorCtr="0">
            <a:noAutofit/>
          </a:bodyPr>
          <a:lstStyle>
            <a:lvl1pPr marL="342900" indent="-2286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1pPr>
            <a:lvl2pPr marL="342900" indent="2540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2pPr>
            <a:lvl3pPr marL="342900" indent="7112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3pPr>
            <a:lvl4pPr marL="342900" indent="11684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4pPr>
            <a:lvl5pPr marL="342900" indent="16256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5pPr>
          </a:lstStyle>
          <a:p>
            <a:r>
              <a:rPr dirty="0"/>
              <a:t>Body Level On</a:t>
            </a:r>
            <a:r>
              <a:rPr lang="cs-CZ" dirty="0"/>
              <a:t>e</a:t>
            </a:r>
            <a:endParaRPr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AF12C5AE-0908-474E-8B97-DA6D9E0CBD2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000" y="4802400"/>
            <a:ext cx="1119078" cy="10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9743000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XT_AND_PICTURE_50_50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xmlns="" id="{3AC7792B-685D-6343-9637-22734FADCE46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4572000" y="0"/>
            <a:ext cx="4572000" cy="5143500"/>
          </a:xfrm>
          <a:noFill/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x-none"/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xmlns="" id="{D2FBB12F-FD4B-AE4F-80D0-68F297EE708C}"/>
              </a:ext>
            </a:extLst>
          </p:cNvPr>
          <p:cNvSpPr>
            <a:spLocks noGrp="1"/>
          </p:cNvSpPr>
          <p:nvPr>
            <p:ph type="body" sz="half" idx="11"/>
          </p:nvPr>
        </p:nvSpPr>
        <p:spPr>
          <a:xfrm>
            <a:off x="251999" y="1543050"/>
            <a:ext cx="3960000" cy="2858691"/>
          </a:xfrm>
          <a:prstGeom prst="rect">
            <a:avLst/>
          </a:prstGeom>
        </p:spPr>
        <p:txBody>
          <a:bodyPr lIns="0" anchor="t" anchorCtr="0">
            <a:noAutofit/>
          </a:bodyPr>
          <a:lstStyle>
            <a:lvl1pPr marL="0" indent="0"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6" name="Title Text">
            <a:extLst>
              <a:ext uri="{FF2B5EF4-FFF2-40B4-BE49-F238E27FC236}">
                <a16:creationId xmlns:a16="http://schemas.microsoft.com/office/drawing/2014/main" xmlns="" id="{9EA22F44-DCFF-B74A-991E-BCBE8BB4F454}"/>
              </a:ext>
            </a:extLst>
          </p:cNvPr>
          <p:cNvSpPr txBox="1">
            <a:spLocks noGrp="1"/>
          </p:cNvSpPr>
          <p:nvPr>
            <p:ph type="title" hasCustomPrompt="1"/>
          </p:nvPr>
        </p:nvSpPr>
        <p:spPr>
          <a:xfrm>
            <a:off x="252000" y="770785"/>
            <a:ext cx="3959999" cy="572701"/>
          </a:xfrm>
          <a:prstGeom prst="rect">
            <a:avLst/>
          </a:prstGeom>
        </p:spPr>
        <p:txBody>
          <a:bodyPr lIns="0"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dirty="0"/>
              <a:t>Title Text</a:t>
            </a:r>
          </a:p>
        </p:txBody>
      </p:sp>
      <p:sp>
        <p:nvSpPr>
          <p:cNvPr id="9" name="Body Level One…">
            <a:extLst>
              <a:ext uri="{FF2B5EF4-FFF2-40B4-BE49-F238E27FC236}">
                <a16:creationId xmlns:a16="http://schemas.microsoft.com/office/drawing/2014/main" xmlns="" id="{B7AD434B-C6DB-6847-85D3-0952D9E79B19}"/>
              </a:ext>
            </a:extLst>
          </p:cNvPr>
          <p:cNvSpPr txBox="1">
            <a:spLocks noGrp="1"/>
          </p:cNvSpPr>
          <p:nvPr>
            <p:ph type="body" sz="quarter" idx="12" hasCustomPrompt="1"/>
          </p:nvPr>
        </p:nvSpPr>
        <p:spPr>
          <a:xfrm>
            <a:off x="118800" y="252001"/>
            <a:ext cx="3959999" cy="360000"/>
          </a:xfrm>
          <a:prstGeom prst="rect">
            <a:avLst/>
          </a:prstGeom>
        </p:spPr>
        <p:txBody>
          <a:bodyPr lIns="0" tIns="0" anchor="t" anchorCtr="0">
            <a:noAutofit/>
          </a:bodyPr>
          <a:lstStyle>
            <a:lvl1pPr marL="342900" indent="-2286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accent1"/>
                </a:solidFill>
              </a:defRPr>
            </a:lvl1pPr>
            <a:lvl2pPr marL="342900" indent="2540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2pPr>
            <a:lvl3pPr marL="342900" indent="7112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3pPr>
            <a:lvl4pPr marL="342900" indent="11684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4pPr>
            <a:lvl5pPr marL="342900" indent="16256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5pPr>
          </a:lstStyle>
          <a:p>
            <a:r>
              <a:rPr dirty="0"/>
              <a:t>Body Level On</a:t>
            </a:r>
            <a:r>
              <a:rPr lang="cs-CZ" dirty="0"/>
              <a:t>e</a:t>
            </a:r>
            <a:endParaRPr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FCBF1F39-D0FD-F14C-BFA1-6C610F5B90D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000" y="4802400"/>
            <a:ext cx="1119078" cy="108000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_AND_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itle Text"/>
          <p:cNvSpPr txBox="1">
            <a:spLocks noGrp="1"/>
          </p:cNvSpPr>
          <p:nvPr>
            <p:ph type="title" hasCustomPrompt="1"/>
          </p:nvPr>
        </p:nvSpPr>
        <p:spPr>
          <a:xfrm>
            <a:off x="252000" y="826625"/>
            <a:ext cx="7560000" cy="572701"/>
          </a:xfrm>
          <a:prstGeom prst="rect">
            <a:avLst/>
          </a:prstGeom>
        </p:spPr>
        <p:txBody>
          <a:bodyPr lIns="0"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dirty="0"/>
              <a:t>Title Text</a:t>
            </a:r>
          </a:p>
        </p:txBody>
      </p:sp>
      <p:sp>
        <p:nvSpPr>
          <p:cNvPr id="29" name="Body Level One…"/>
          <p:cNvSpPr txBox="1">
            <a:spLocks noGrp="1"/>
          </p:cNvSpPr>
          <p:nvPr>
            <p:ph type="body" idx="1" hasCustomPrompt="1"/>
          </p:nvPr>
        </p:nvSpPr>
        <p:spPr>
          <a:xfrm>
            <a:off x="252000" y="1592352"/>
            <a:ext cx="7560000" cy="2809390"/>
          </a:xfrm>
          <a:prstGeom prst="rect">
            <a:avLst/>
          </a:prstGeom>
        </p:spPr>
        <p:txBody>
          <a:bodyPr lIns="0"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r>
              <a:rPr dirty="0"/>
              <a:t>Body Level One</a:t>
            </a:r>
          </a:p>
          <a:p>
            <a:pPr lvl="1"/>
            <a:r>
              <a:rPr dirty="0"/>
              <a:t>Body Level Two</a:t>
            </a:r>
          </a:p>
          <a:p>
            <a:pPr lvl="2"/>
            <a:r>
              <a:rPr dirty="0"/>
              <a:t>Body Level Three</a:t>
            </a:r>
          </a:p>
          <a:p>
            <a:pPr lvl="3"/>
            <a:r>
              <a:rPr dirty="0"/>
              <a:t>Body Level Four</a:t>
            </a:r>
          </a:p>
          <a:p>
            <a:pPr lvl="4"/>
            <a:r>
              <a:rPr dirty="0"/>
              <a:t>Body Level Five</a:t>
            </a:r>
          </a:p>
        </p:txBody>
      </p:sp>
      <p:sp>
        <p:nvSpPr>
          <p:cNvPr id="3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7" name="Body Level One…">
            <a:extLst>
              <a:ext uri="{FF2B5EF4-FFF2-40B4-BE49-F238E27FC236}">
                <a16:creationId xmlns:a16="http://schemas.microsoft.com/office/drawing/2014/main" xmlns="" id="{7960F43F-42F7-D641-9024-48C8559868BA}"/>
              </a:ext>
            </a:extLst>
          </p:cNvPr>
          <p:cNvSpPr txBox="1">
            <a:spLocks noGrp="1"/>
          </p:cNvSpPr>
          <p:nvPr>
            <p:ph type="body" sz="quarter" idx="10" hasCustomPrompt="1"/>
          </p:nvPr>
        </p:nvSpPr>
        <p:spPr>
          <a:xfrm>
            <a:off x="117529" y="252001"/>
            <a:ext cx="7560001" cy="360000"/>
          </a:xfrm>
          <a:prstGeom prst="rect">
            <a:avLst/>
          </a:prstGeom>
        </p:spPr>
        <p:txBody>
          <a:bodyPr lIns="0" tIns="0" anchor="t" anchorCtr="0">
            <a:noAutofit/>
          </a:bodyPr>
          <a:lstStyle>
            <a:lvl1pPr marL="342900" indent="-2286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accent1"/>
                </a:solidFill>
              </a:defRPr>
            </a:lvl1pPr>
            <a:lvl2pPr marL="342900" indent="2540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2pPr>
            <a:lvl3pPr marL="342900" indent="7112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3pPr>
            <a:lvl4pPr marL="342900" indent="11684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4pPr>
            <a:lvl5pPr marL="342900" indent="16256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5pPr>
          </a:lstStyle>
          <a:p>
            <a:r>
              <a:rPr dirty="0"/>
              <a:t>Body Level On</a:t>
            </a:r>
            <a:r>
              <a:rPr lang="cs-CZ" dirty="0"/>
              <a:t>e</a:t>
            </a:r>
            <a:endParaRPr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74164572-F8AE-E149-88BB-9E9CD69986E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000" y="4802400"/>
            <a:ext cx="1119078" cy="10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8009562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311699" y="445025"/>
            <a:ext cx="8520602" cy="572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91424" rIns="91424" bIns="91424">
            <a:normAutofit/>
          </a:bodyPr>
          <a:lstStyle/>
          <a:p>
            <a:r>
              <a:rPr dirty="0"/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311699" y="1152475"/>
            <a:ext cx="8520602" cy="3416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91424" rIns="91424" bIns="91424">
            <a:normAutofit/>
          </a:bodyPr>
          <a:lstStyle/>
          <a:p>
            <a:r>
              <a:rPr dirty="0"/>
              <a:t>Body Level One</a:t>
            </a:r>
          </a:p>
          <a:p>
            <a:pPr lvl="1"/>
            <a:r>
              <a:rPr dirty="0"/>
              <a:t>Body Level Two</a:t>
            </a:r>
          </a:p>
          <a:p>
            <a:pPr lvl="2"/>
            <a:r>
              <a:rPr dirty="0"/>
              <a:t>Body Level Three</a:t>
            </a:r>
          </a:p>
          <a:p>
            <a:pPr lvl="3"/>
            <a:r>
              <a:rPr dirty="0"/>
              <a:t>Body Level Four</a:t>
            </a:r>
          </a:p>
          <a:p>
            <a:pPr lvl="4"/>
            <a:r>
              <a:rPr dirty="0"/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684345" y="4700819"/>
            <a:ext cx="336813" cy="318396"/>
          </a:xfrm>
          <a:prstGeom prst="rect">
            <a:avLst/>
          </a:prstGeom>
          <a:ln w="12700">
            <a:miter lim="400000"/>
          </a:ln>
        </p:spPr>
        <p:txBody>
          <a:bodyPr wrap="none" lIns="91424" tIns="91424" rIns="91424" bIns="91424" anchor="ctr">
            <a:spAutoFit/>
          </a:bodyPr>
          <a:lstStyle>
            <a:lvl1pPr algn="r">
              <a:defRPr sz="1000">
                <a:solidFill>
                  <a:schemeClr val="accent2">
                    <a:lumOff val="21764"/>
                  </a:schemeClr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70" r:id="rId2"/>
    <p:sldLayoutId id="2147483656" r:id="rId3"/>
    <p:sldLayoutId id="2147483671" r:id="rId4"/>
  </p:sldLayoutIdLst>
  <p:transition spd="med"/>
  <p:hf hdr="0" ftr="0" dt="0"/>
  <p:txStyles>
    <p:titleStyle>
      <a:lvl1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9pPr>
    </p:titleStyle>
    <p:bodyStyle>
      <a:lvl1pPr marL="457200" marR="0" indent="-342900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chemeClr val="accent2">
            <a:lumOff val="21764"/>
          </a:schemeClr>
        </a:buClr>
        <a:buSzPts val="1800"/>
        <a:buFont typeface="Arial"/>
        <a:buChar char="●"/>
        <a:tabLst/>
        <a:defRPr sz="1800" b="0" i="0" u="none" strike="noStrike" cap="none" spc="0" baseline="0">
          <a:solidFill>
            <a:schemeClr val="accent2">
              <a:lumOff val="21764"/>
            </a:schemeClr>
          </a:solidFill>
          <a:uFillTx/>
          <a:latin typeface="+mn-lt"/>
          <a:ea typeface="+mn-ea"/>
          <a:cs typeface="+mn-cs"/>
          <a:sym typeface="Arial"/>
        </a:defRPr>
      </a:lvl1pPr>
      <a:lvl2pPr marL="1005114" marR="0" indent="-408214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chemeClr val="accent2">
            <a:lumOff val="21764"/>
          </a:schemeClr>
        </a:buClr>
        <a:buSzPts val="1800"/>
        <a:buFont typeface="Arial"/>
        <a:buChar char="○"/>
        <a:tabLst/>
        <a:defRPr sz="1800" b="0" i="0" u="none" strike="noStrike" cap="none" spc="0" baseline="0">
          <a:solidFill>
            <a:schemeClr val="accent2">
              <a:lumOff val="21764"/>
            </a:schemeClr>
          </a:solidFill>
          <a:uFillTx/>
          <a:latin typeface="+mn-lt"/>
          <a:ea typeface="+mn-ea"/>
          <a:cs typeface="+mn-cs"/>
          <a:sym typeface="Arial"/>
        </a:defRPr>
      </a:lvl2pPr>
      <a:lvl3pPr marL="1462314" marR="0" indent="-408214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chemeClr val="accent2">
            <a:lumOff val="21764"/>
          </a:schemeClr>
        </a:buClr>
        <a:buSzPts val="1800"/>
        <a:buFont typeface="Arial"/>
        <a:buChar char="■"/>
        <a:tabLst/>
        <a:defRPr sz="1800" b="0" i="0" u="none" strike="noStrike" cap="none" spc="0" baseline="0">
          <a:solidFill>
            <a:schemeClr val="accent2">
              <a:lumOff val="21764"/>
            </a:schemeClr>
          </a:solidFill>
          <a:uFillTx/>
          <a:latin typeface="+mn-lt"/>
          <a:ea typeface="+mn-ea"/>
          <a:cs typeface="+mn-cs"/>
          <a:sym typeface="Arial"/>
        </a:defRPr>
      </a:lvl3pPr>
      <a:lvl4pPr marL="1919514" marR="0" indent="-408214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chemeClr val="accent2">
            <a:lumOff val="21764"/>
          </a:schemeClr>
        </a:buClr>
        <a:buSzPts val="1800"/>
        <a:buFont typeface="Arial"/>
        <a:buChar char="●"/>
        <a:tabLst/>
        <a:defRPr sz="1800" b="0" i="0" u="none" strike="noStrike" cap="none" spc="0" baseline="0">
          <a:solidFill>
            <a:schemeClr val="accent2">
              <a:lumOff val="21764"/>
            </a:schemeClr>
          </a:solidFill>
          <a:uFillTx/>
          <a:latin typeface="+mn-lt"/>
          <a:ea typeface="+mn-ea"/>
          <a:cs typeface="+mn-cs"/>
          <a:sym typeface="Arial"/>
        </a:defRPr>
      </a:lvl4pPr>
      <a:lvl5pPr marL="2376714" marR="0" indent="-408214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chemeClr val="accent2">
            <a:lumOff val="21764"/>
          </a:schemeClr>
        </a:buClr>
        <a:buSzPts val="1800"/>
        <a:buFont typeface="Arial"/>
        <a:buChar char="○"/>
        <a:tabLst/>
        <a:defRPr sz="1800" b="0" i="0" u="none" strike="noStrike" cap="none" spc="0" baseline="0">
          <a:solidFill>
            <a:schemeClr val="accent2">
              <a:lumOff val="21764"/>
            </a:schemeClr>
          </a:solidFill>
          <a:uFillTx/>
          <a:latin typeface="+mn-lt"/>
          <a:ea typeface="+mn-ea"/>
          <a:cs typeface="+mn-cs"/>
          <a:sym typeface="Arial"/>
        </a:defRPr>
      </a:lvl5pPr>
      <a:lvl6pPr marL="2833914" marR="0" indent="-408214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chemeClr val="accent2">
            <a:lumOff val="21764"/>
          </a:schemeClr>
        </a:buClr>
        <a:buSzPts val="1800"/>
        <a:buFont typeface="Arial"/>
        <a:buChar char="■"/>
        <a:tabLst/>
        <a:defRPr sz="1800" b="0" i="0" u="none" strike="noStrike" cap="none" spc="0" baseline="0">
          <a:solidFill>
            <a:schemeClr val="accent2">
              <a:lumOff val="21764"/>
            </a:schemeClr>
          </a:solidFill>
          <a:uFillTx/>
          <a:latin typeface="+mn-lt"/>
          <a:ea typeface="+mn-ea"/>
          <a:cs typeface="+mn-cs"/>
          <a:sym typeface="Arial"/>
        </a:defRPr>
      </a:lvl6pPr>
      <a:lvl7pPr marL="3291114" marR="0" indent="-408214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chemeClr val="accent2">
            <a:lumOff val="21764"/>
          </a:schemeClr>
        </a:buClr>
        <a:buSzPts val="1800"/>
        <a:buFont typeface="Arial"/>
        <a:buChar char="●"/>
        <a:tabLst/>
        <a:defRPr sz="1800" b="0" i="0" u="none" strike="noStrike" cap="none" spc="0" baseline="0">
          <a:solidFill>
            <a:schemeClr val="accent2">
              <a:lumOff val="21764"/>
            </a:schemeClr>
          </a:solidFill>
          <a:uFillTx/>
          <a:latin typeface="+mn-lt"/>
          <a:ea typeface="+mn-ea"/>
          <a:cs typeface="+mn-cs"/>
          <a:sym typeface="Arial"/>
        </a:defRPr>
      </a:lvl7pPr>
      <a:lvl8pPr marL="3748314" marR="0" indent="-408214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chemeClr val="accent2">
            <a:lumOff val="21764"/>
          </a:schemeClr>
        </a:buClr>
        <a:buSzPts val="1800"/>
        <a:buFont typeface="Arial"/>
        <a:buChar char="○"/>
        <a:tabLst/>
        <a:defRPr sz="1800" b="0" i="0" u="none" strike="noStrike" cap="none" spc="0" baseline="0">
          <a:solidFill>
            <a:schemeClr val="accent2">
              <a:lumOff val="21764"/>
            </a:schemeClr>
          </a:solidFill>
          <a:uFillTx/>
          <a:latin typeface="+mn-lt"/>
          <a:ea typeface="+mn-ea"/>
          <a:cs typeface="+mn-cs"/>
          <a:sym typeface="Arial"/>
        </a:defRPr>
      </a:lvl8pPr>
      <a:lvl9pPr marL="4205514" marR="0" indent="-408214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chemeClr val="accent2">
            <a:lumOff val="21764"/>
          </a:schemeClr>
        </a:buClr>
        <a:buSzPts val="1800"/>
        <a:buFont typeface="Arial"/>
        <a:buChar char="■"/>
        <a:tabLst/>
        <a:defRPr sz="1800" b="0" i="0" u="none" strike="noStrike" cap="none" spc="0" baseline="0">
          <a:solidFill>
            <a:schemeClr val="accent2">
              <a:lumOff val="21764"/>
            </a:schemeClr>
          </a:solidFill>
          <a:uFillTx/>
          <a:latin typeface="+mn-lt"/>
          <a:ea typeface="+mn-ea"/>
          <a:cs typeface="+mn-cs"/>
          <a:sym typeface="Arial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8.jpe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>
            <a:extLst>
              <a:ext uri="{FF2B5EF4-FFF2-40B4-BE49-F238E27FC236}">
                <a16:creationId xmlns:a16="http://schemas.microsoft.com/office/drawing/2014/main" xmlns="" id="{5042A262-FCF2-BCE2-5F3A-5AAB54BB22F7}"/>
              </a:ext>
            </a:extLst>
          </p:cNvPr>
          <p:cNvSpPr/>
          <p:nvPr/>
        </p:nvSpPr>
        <p:spPr>
          <a:xfrm>
            <a:off x="122830" y="4626591"/>
            <a:ext cx="1815152" cy="409433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bg1"/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GB" sz="14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Arial"/>
            </a:endParaRPr>
          </a:p>
        </p:txBody>
      </p:sp>
      <p:sp>
        <p:nvSpPr>
          <p:cNvPr id="11" name="Podnadpis 2">
            <a:extLst>
              <a:ext uri="{FF2B5EF4-FFF2-40B4-BE49-F238E27FC236}">
                <a16:creationId xmlns:a16="http://schemas.microsoft.com/office/drawing/2014/main" xmlns="" id="{0CB2ED24-9373-323A-F44D-629B306A1700}"/>
              </a:ext>
            </a:extLst>
          </p:cNvPr>
          <p:cNvSpPr txBox="1">
            <a:spLocks/>
          </p:cNvSpPr>
          <p:nvPr/>
        </p:nvSpPr>
        <p:spPr>
          <a:xfrm>
            <a:off x="0" y="2593303"/>
            <a:ext cx="9144000" cy="909251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cs-CZ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Předmět: Technologie I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cs-CZ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Cvičení </a:t>
            </a:r>
            <a:r>
              <a:rPr kumimoji="0" lang="cs-CZ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č. </a:t>
            </a:r>
            <a:r>
              <a:rPr kumimoji="0" lang="cs-CZ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10: </a:t>
            </a:r>
            <a:r>
              <a:rPr kumimoji="0" lang="cs-CZ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Ukázka svařování</a:t>
            </a:r>
            <a:r>
              <a:rPr lang="cs-CZ" b="1" dirty="0" smtClean="0">
                <a:solidFill>
                  <a:srgbClr val="7030A0"/>
                </a:solidFill>
                <a:latin typeface="Calibri"/>
              </a:rPr>
              <a:t> </a:t>
            </a:r>
            <a:r>
              <a:rPr lang="cs-CZ" b="1" dirty="0" smtClean="0">
                <a:solidFill>
                  <a:srgbClr val="7030A0"/>
                </a:solidFill>
                <a:latin typeface="Calibri"/>
              </a:rPr>
              <a:t>TIG a robot</a:t>
            </a:r>
            <a:endParaRPr kumimoji="0" lang="cs-CZ" sz="3200" b="1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cs-CZ" sz="3200" b="0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xmlns="" id="{3357E60C-7261-67DD-E247-A1A83B78ED0A}"/>
              </a:ext>
            </a:extLst>
          </p:cNvPr>
          <p:cNvSpPr txBox="1">
            <a:spLocks/>
          </p:cNvSpPr>
          <p:nvPr/>
        </p:nvSpPr>
        <p:spPr>
          <a:xfrm>
            <a:off x="1371600" y="3784561"/>
            <a:ext cx="6400800" cy="4944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000" dirty="0" smtClean="0">
                <a:solidFill>
                  <a:prstClr val="black"/>
                </a:solidFill>
                <a:latin typeface="Calibri"/>
              </a:rPr>
              <a:t>Ing</a:t>
            </a:r>
            <a:r>
              <a:rPr lang="cs-CZ" sz="2000" dirty="0">
                <a:solidFill>
                  <a:prstClr val="black"/>
                </a:solidFill>
                <a:latin typeface="Calibri"/>
              </a:rPr>
              <a:t>. </a:t>
            </a:r>
            <a:r>
              <a:rPr lang="cs-CZ" sz="2000" dirty="0" smtClean="0">
                <a:solidFill>
                  <a:prstClr val="black"/>
                </a:solidFill>
                <a:latin typeface="Calibri"/>
              </a:rPr>
              <a:t>Martin Švec, </a:t>
            </a:r>
            <a:r>
              <a:rPr lang="cs-CZ" sz="2000" dirty="0">
                <a:solidFill>
                  <a:prstClr val="black"/>
                </a:solidFill>
                <a:latin typeface="Calibri"/>
              </a:rPr>
              <a:t>Ph.D.</a:t>
            </a:r>
          </a:p>
        </p:txBody>
      </p:sp>
      <p:pic>
        <p:nvPicPr>
          <p:cNvPr id="13" name="Obrázek 12">
            <a:extLst>
              <a:ext uri="{FF2B5EF4-FFF2-40B4-BE49-F238E27FC236}">
                <a16:creationId xmlns:a16="http://schemas.microsoft.com/office/drawing/2014/main" xmlns="" id="{837FEC4D-566D-62FC-27AC-50D32AA8EA4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8424" y="2190102"/>
            <a:ext cx="838200" cy="295275"/>
          </a:xfrm>
          <a:prstGeom prst="rect">
            <a:avLst/>
          </a:prstGeom>
        </p:spPr>
      </p:pic>
      <p:pic>
        <p:nvPicPr>
          <p:cNvPr id="14" name="Picture 1">
            <a:extLst>
              <a:ext uri="{FF2B5EF4-FFF2-40B4-BE49-F238E27FC236}">
                <a16:creationId xmlns:a16="http://schemas.microsoft.com/office/drawing/2014/main" xmlns="" id="{B3AA00D1-ECF6-BC1F-60F1-1F897DBBAC95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953" y="138226"/>
            <a:ext cx="6602095" cy="859791"/>
          </a:xfrm>
          <a:prstGeom prst="rect">
            <a:avLst/>
          </a:prstGeom>
        </p:spPr>
      </p:pic>
      <p:sp>
        <p:nvSpPr>
          <p:cNvPr id="15" name="TextovéPole 14">
            <a:extLst>
              <a:ext uri="{FF2B5EF4-FFF2-40B4-BE49-F238E27FC236}">
                <a16:creationId xmlns:a16="http://schemas.microsoft.com/office/drawing/2014/main" xmlns="" id="{9F4396AF-0F65-CDF2-32B0-AD043FA53713}"/>
              </a:ext>
            </a:extLst>
          </p:cNvPr>
          <p:cNvSpPr txBox="1"/>
          <p:nvPr/>
        </p:nvSpPr>
        <p:spPr>
          <a:xfrm>
            <a:off x="1277605" y="1153381"/>
            <a:ext cx="6588791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hangingPunct="1"/>
            <a:r>
              <a:rPr lang="cs-CZ" sz="1800" b="1" kern="1200" dirty="0">
                <a:solidFill>
                  <a:prstClr val="black"/>
                </a:solidFill>
                <a:latin typeface="Calibri"/>
              </a:rPr>
              <a:t>Nové možnosti rozvoje vzdělávání na Technické univerzitě v Liberci</a:t>
            </a:r>
          </a:p>
          <a:p>
            <a:pPr algn="ctr" hangingPunct="1"/>
            <a:endParaRPr lang="cs-CZ" sz="800" kern="1200" dirty="0">
              <a:solidFill>
                <a:prstClr val="black"/>
              </a:solidFill>
              <a:latin typeface="Calibri"/>
            </a:endParaRPr>
          </a:p>
          <a:p>
            <a:pPr algn="ctr" hangingPunct="1"/>
            <a:r>
              <a:rPr lang="cs-CZ" b="1" u="sng" kern="1200" dirty="0">
                <a:solidFill>
                  <a:prstClr val="black"/>
                </a:solidFill>
                <a:latin typeface="Calibri"/>
              </a:rPr>
              <a:t>Specifický cíl A3:Tvorba nových profesně zaměřených studijních programů</a:t>
            </a:r>
          </a:p>
          <a:p>
            <a:pPr algn="ctr" hangingPunct="1"/>
            <a:endParaRPr lang="cs-CZ" b="1" u="sng" kern="1200" dirty="0">
              <a:solidFill>
                <a:prstClr val="black"/>
              </a:solidFill>
              <a:latin typeface="Calibri"/>
            </a:endParaRPr>
          </a:p>
          <a:p>
            <a:pPr algn="ctr" hangingPunct="1"/>
            <a:r>
              <a:rPr lang="cs-CZ" sz="1800" b="1" kern="1200" dirty="0">
                <a:solidFill>
                  <a:prstClr val="black"/>
                </a:solidFill>
                <a:latin typeface="Calibri"/>
              </a:rPr>
              <a:t>NPO_TUL_MSMT-16598/2022</a:t>
            </a:r>
          </a:p>
          <a:p>
            <a:pPr hangingPunct="1"/>
            <a:endParaRPr lang="cs-CZ" sz="1800" kern="1200" dirty="0">
              <a:solidFill>
                <a:prstClr val="black"/>
              </a:solidFill>
              <a:latin typeface="Calibri"/>
            </a:endParaRPr>
          </a:p>
        </p:txBody>
      </p:sp>
      <p:graphicFrame>
        <p:nvGraphicFramePr>
          <p:cNvPr id="16" name="Tabulka 15">
            <a:extLst>
              <a:ext uri="{FF2B5EF4-FFF2-40B4-BE49-F238E27FC236}">
                <a16:creationId xmlns:a16="http://schemas.microsoft.com/office/drawing/2014/main" xmlns="" id="{9AD4031E-9A26-401A-8462-1269ED43DAB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0219830"/>
              </p:ext>
            </p:extLst>
          </p:nvPr>
        </p:nvGraphicFramePr>
        <p:xfrm>
          <a:off x="1709420" y="3399258"/>
          <a:ext cx="5725160" cy="182880"/>
        </p:xfrm>
        <a:graphic>
          <a:graphicData uri="http://schemas.openxmlformats.org/drawingml/2006/table">
            <a:tbl>
              <a:tblPr firstRow="1" firstCol="1" bandRow="1"/>
              <a:tblGrid>
                <a:gridCol w="1908175">
                  <a:extLst>
                    <a:ext uri="{9D8B030D-6E8A-4147-A177-3AD203B41FA5}">
                      <a16:colId xmlns:a16="http://schemas.microsoft.com/office/drawing/2014/main" xmlns="" val="222842396"/>
                    </a:ext>
                  </a:extLst>
                </a:gridCol>
                <a:gridCol w="1908175">
                  <a:extLst>
                    <a:ext uri="{9D8B030D-6E8A-4147-A177-3AD203B41FA5}">
                      <a16:colId xmlns:a16="http://schemas.microsoft.com/office/drawing/2014/main" xmlns="" val="4242503758"/>
                    </a:ext>
                  </a:extLst>
                </a:gridCol>
                <a:gridCol w="1908810">
                  <a:extLst>
                    <a:ext uri="{9D8B030D-6E8A-4147-A177-3AD203B41FA5}">
                      <a16:colId xmlns:a16="http://schemas.microsoft.com/office/drawing/2014/main" xmlns="" val="3883100167"/>
                    </a:ext>
                  </a:extLst>
                </a:gridCol>
              </a:tblGrid>
              <a:tr h="182880">
                <a:tc>
                  <a:txBody>
                    <a:bodyPr/>
                    <a:lstStyle>
                      <a:lvl1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1" i="0" u="none" strike="noStrike" cap="none" spc="0" baseline="0">
                          <a:solidFill>
                            <a:schemeClr val="lt1"/>
                          </a:solidFill>
                          <a:uFillTx/>
                          <a:latin typeface="Calibri"/>
                          <a:sym typeface="Arial"/>
                        </a:defRPr>
                      </a:lvl1pPr>
                      <a:lvl2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1" i="0" u="none" strike="noStrike" cap="none" spc="0" baseline="0">
                          <a:solidFill>
                            <a:schemeClr val="lt1"/>
                          </a:solidFill>
                          <a:uFillTx/>
                          <a:latin typeface="Calibri"/>
                          <a:sym typeface="Arial"/>
                        </a:defRPr>
                      </a:lvl2pPr>
                      <a:lvl3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1" i="0" u="none" strike="noStrike" cap="none" spc="0" baseline="0">
                          <a:solidFill>
                            <a:schemeClr val="lt1"/>
                          </a:solidFill>
                          <a:uFillTx/>
                          <a:latin typeface="Calibri"/>
                          <a:sym typeface="Arial"/>
                        </a:defRPr>
                      </a:lvl3pPr>
                      <a:lvl4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1" i="0" u="none" strike="noStrike" cap="none" spc="0" baseline="0">
                          <a:solidFill>
                            <a:schemeClr val="lt1"/>
                          </a:solidFill>
                          <a:uFillTx/>
                          <a:latin typeface="Calibri"/>
                          <a:sym typeface="Arial"/>
                        </a:defRPr>
                      </a:lvl4pPr>
                      <a:lvl5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1" i="0" u="none" strike="noStrike" cap="none" spc="0" baseline="0">
                          <a:solidFill>
                            <a:schemeClr val="lt1"/>
                          </a:solidFill>
                          <a:uFillTx/>
                          <a:latin typeface="Calibri"/>
                          <a:sym typeface="Arial"/>
                        </a:defRPr>
                      </a:lvl5pPr>
                      <a:lvl6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1" i="0" u="none" strike="noStrike" cap="none" spc="0" baseline="0">
                          <a:solidFill>
                            <a:schemeClr val="lt1"/>
                          </a:solidFill>
                          <a:uFillTx/>
                          <a:latin typeface="Calibri"/>
                          <a:sym typeface="Arial"/>
                        </a:defRPr>
                      </a:lvl6pPr>
                      <a:lvl7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1" i="0" u="none" strike="noStrike" cap="none" spc="0" baseline="0">
                          <a:solidFill>
                            <a:schemeClr val="lt1"/>
                          </a:solidFill>
                          <a:uFillTx/>
                          <a:latin typeface="Calibri"/>
                          <a:sym typeface="Arial"/>
                        </a:defRPr>
                      </a:lvl7pPr>
                      <a:lvl8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1" i="0" u="none" strike="noStrike" cap="none" spc="0" baseline="0">
                          <a:solidFill>
                            <a:schemeClr val="lt1"/>
                          </a:solidFill>
                          <a:uFillTx/>
                          <a:latin typeface="Calibri"/>
                          <a:sym typeface="Arial"/>
                        </a:defRPr>
                      </a:lvl8pPr>
                      <a:lvl9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1" i="0" u="none" strike="noStrike" cap="none" spc="0" baseline="0">
                          <a:solidFill>
                            <a:schemeClr val="lt1"/>
                          </a:solidFill>
                          <a:uFillTx/>
                          <a:latin typeface="Calibri"/>
                          <a:sym typeface="Arial"/>
                        </a:defRPr>
                      </a:lvl9pPr>
                    </a:lstStyle>
                    <a:p>
                      <a:pPr>
                        <a:spcAft>
                          <a:spcPts val="0"/>
                        </a:spcAft>
                      </a:pPr>
                      <a:endParaRPr lang="cs-CZ" sz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lvl1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1" i="0" u="none" strike="noStrike" cap="none" spc="0" baseline="0">
                          <a:solidFill>
                            <a:schemeClr val="lt1"/>
                          </a:solidFill>
                          <a:uFillTx/>
                          <a:latin typeface="Calibri"/>
                          <a:sym typeface="Arial"/>
                        </a:defRPr>
                      </a:lvl1pPr>
                      <a:lvl2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1" i="0" u="none" strike="noStrike" cap="none" spc="0" baseline="0">
                          <a:solidFill>
                            <a:schemeClr val="lt1"/>
                          </a:solidFill>
                          <a:uFillTx/>
                          <a:latin typeface="Calibri"/>
                          <a:sym typeface="Arial"/>
                        </a:defRPr>
                      </a:lvl2pPr>
                      <a:lvl3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1" i="0" u="none" strike="noStrike" cap="none" spc="0" baseline="0">
                          <a:solidFill>
                            <a:schemeClr val="lt1"/>
                          </a:solidFill>
                          <a:uFillTx/>
                          <a:latin typeface="Calibri"/>
                          <a:sym typeface="Arial"/>
                        </a:defRPr>
                      </a:lvl3pPr>
                      <a:lvl4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1" i="0" u="none" strike="noStrike" cap="none" spc="0" baseline="0">
                          <a:solidFill>
                            <a:schemeClr val="lt1"/>
                          </a:solidFill>
                          <a:uFillTx/>
                          <a:latin typeface="Calibri"/>
                          <a:sym typeface="Arial"/>
                        </a:defRPr>
                      </a:lvl4pPr>
                      <a:lvl5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1" i="0" u="none" strike="noStrike" cap="none" spc="0" baseline="0">
                          <a:solidFill>
                            <a:schemeClr val="lt1"/>
                          </a:solidFill>
                          <a:uFillTx/>
                          <a:latin typeface="Calibri"/>
                          <a:sym typeface="Arial"/>
                        </a:defRPr>
                      </a:lvl5pPr>
                      <a:lvl6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1" i="0" u="none" strike="noStrike" cap="none" spc="0" baseline="0">
                          <a:solidFill>
                            <a:schemeClr val="lt1"/>
                          </a:solidFill>
                          <a:uFillTx/>
                          <a:latin typeface="Calibri"/>
                          <a:sym typeface="Arial"/>
                        </a:defRPr>
                      </a:lvl6pPr>
                      <a:lvl7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1" i="0" u="none" strike="noStrike" cap="none" spc="0" baseline="0">
                          <a:solidFill>
                            <a:schemeClr val="lt1"/>
                          </a:solidFill>
                          <a:uFillTx/>
                          <a:latin typeface="Calibri"/>
                          <a:sym typeface="Arial"/>
                        </a:defRPr>
                      </a:lvl7pPr>
                      <a:lvl8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1" i="0" u="none" strike="noStrike" cap="none" spc="0" baseline="0">
                          <a:solidFill>
                            <a:schemeClr val="lt1"/>
                          </a:solidFill>
                          <a:uFillTx/>
                          <a:latin typeface="Calibri"/>
                          <a:sym typeface="Arial"/>
                        </a:defRPr>
                      </a:lvl8pPr>
                      <a:lvl9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1" i="0" u="none" strike="noStrike" cap="none" spc="0" baseline="0">
                          <a:solidFill>
                            <a:schemeClr val="lt1"/>
                          </a:solidFill>
                          <a:uFillTx/>
                          <a:latin typeface="Calibri"/>
                          <a:sym typeface="Arial"/>
                        </a:defRPr>
                      </a:lvl9pPr>
                    </a:lstStyle>
                    <a:p>
                      <a:pPr algn="r">
                        <a:spcAft>
                          <a:spcPts val="0"/>
                        </a:spcAft>
                      </a:pPr>
                      <a:endParaRPr lang="cs-CZ" sz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lvl1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1" i="0" u="none" strike="noStrike" cap="none" spc="0" baseline="0">
                          <a:solidFill>
                            <a:schemeClr val="lt1"/>
                          </a:solidFill>
                          <a:uFillTx/>
                          <a:latin typeface="Calibri"/>
                          <a:sym typeface="Arial"/>
                        </a:defRPr>
                      </a:lvl1pPr>
                      <a:lvl2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1" i="0" u="none" strike="noStrike" cap="none" spc="0" baseline="0">
                          <a:solidFill>
                            <a:schemeClr val="lt1"/>
                          </a:solidFill>
                          <a:uFillTx/>
                          <a:latin typeface="Calibri"/>
                          <a:sym typeface="Arial"/>
                        </a:defRPr>
                      </a:lvl2pPr>
                      <a:lvl3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1" i="0" u="none" strike="noStrike" cap="none" spc="0" baseline="0">
                          <a:solidFill>
                            <a:schemeClr val="lt1"/>
                          </a:solidFill>
                          <a:uFillTx/>
                          <a:latin typeface="Calibri"/>
                          <a:sym typeface="Arial"/>
                        </a:defRPr>
                      </a:lvl3pPr>
                      <a:lvl4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1" i="0" u="none" strike="noStrike" cap="none" spc="0" baseline="0">
                          <a:solidFill>
                            <a:schemeClr val="lt1"/>
                          </a:solidFill>
                          <a:uFillTx/>
                          <a:latin typeface="Calibri"/>
                          <a:sym typeface="Arial"/>
                        </a:defRPr>
                      </a:lvl4pPr>
                      <a:lvl5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1" i="0" u="none" strike="noStrike" cap="none" spc="0" baseline="0">
                          <a:solidFill>
                            <a:schemeClr val="lt1"/>
                          </a:solidFill>
                          <a:uFillTx/>
                          <a:latin typeface="Calibri"/>
                          <a:sym typeface="Arial"/>
                        </a:defRPr>
                      </a:lvl5pPr>
                      <a:lvl6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1" i="0" u="none" strike="noStrike" cap="none" spc="0" baseline="0">
                          <a:solidFill>
                            <a:schemeClr val="lt1"/>
                          </a:solidFill>
                          <a:uFillTx/>
                          <a:latin typeface="Calibri"/>
                          <a:sym typeface="Arial"/>
                        </a:defRPr>
                      </a:lvl6pPr>
                      <a:lvl7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1" i="0" u="none" strike="noStrike" cap="none" spc="0" baseline="0">
                          <a:solidFill>
                            <a:schemeClr val="lt1"/>
                          </a:solidFill>
                          <a:uFillTx/>
                          <a:latin typeface="Calibri"/>
                          <a:sym typeface="Arial"/>
                        </a:defRPr>
                      </a:lvl7pPr>
                      <a:lvl8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1" i="0" u="none" strike="noStrike" cap="none" spc="0" baseline="0">
                          <a:solidFill>
                            <a:schemeClr val="lt1"/>
                          </a:solidFill>
                          <a:uFillTx/>
                          <a:latin typeface="Calibri"/>
                          <a:sym typeface="Arial"/>
                        </a:defRPr>
                      </a:lvl8pPr>
                      <a:lvl9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1" i="0" u="none" strike="noStrike" cap="none" spc="0" baseline="0">
                          <a:solidFill>
                            <a:schemeClr val="lt1"/>
                          </a:solidFill>
                          <a:uFillTx/>
                          <a:latin typeface="Calibri"/>
                          <a:sym typeface="Arial"/>
                        </a:defRPr>
                      </a:lvl9pPr>
                    </a:lstStyle>
                    <a:p>
                      <a:pPr algn="r">
                        <a:spcAft>
                          <a:spcPts val="0"/>
                        </a:spcAft>
                      </a:pPr>
                      <a:endParaRPr lang="cs-CZ" sz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43787227"/>
                  </a:ext>
                </a:extLst>
              </a:tr>
            </a:tbl>
          </a:graphicData>
        </a:graphic>
      </p:graphicFrame>
      <p:pic>
        <p:nvPicPr>
          <p:cNvPr id="17" name="Obrázek 31">
            <a:extLst>
              <a:ext uri="{FF2B5EF4-FFF2-40B4-BE49-F238E27FC236}">
                <a16:creationId xmlns:a16="http://schemas.microsoft.com/office/drawing/2014/main" xmlns="" id="{39F76B93-A0F9-97C5-97ED-A4F8C1D4E4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4919" y="4534853"/>
            <a:ext cx="1619250" cy="438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Obrázek 32">
            <a:extLst>
              <a:ext uri="{FF2B5EF4-FFF2-40B4-BE49-F238E27FC236}">
                <a16:creationId xmlns:a16="http://schemas.microsoft.com/office/drawing/2014/main" xmlns="" id="{5065CCE7-EA3A-A0D2-0D6C-1E1E7B283A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1217" y="4534853"/>
            <a:ext cx="962025" cy="428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Obrázek 33" descr="Foto / Photo: Logo MŠMT">
            <a:extLst>
              <a:ext uri="{FF2B5EF4-FFF2-40B4-BE49-F238E27FC236}">
                <a16:creationId xmlns:a16="http://schemas.microsoft.com/office/drawing/2014/main" xmlns="" id="{BDE18A62-B07F-454D-82A3-AB1ECE8C05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0290" y="4534853"/>
            <a:ext cx="866775" cy="428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0272419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xmlns="" id="{7516C7A7-BB60-DF4A-8AC6-92A846F4EC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000" y="768071"/>
            <a:ext cx="8524855" cy="572701"/>
          </a:xfrm>
        </p:spPr>
        <p:txBody>
          <a:bodyPr>
            <a:normAutofit fontScale="90000"/>
          </a:bodyPr>
          <a:lstStyle/>
          <a:p>
            <a:r>
              <a:rPr lang="cs-CZ" smtClean="0"/>
              <a:t>Svařování metodou </a:t>
            </a:r>
            <a:r>
              <a:rPr lang="cs-CZ" dirty="0" smtClean="0"/>
              <a:t>TIG a robot</a:t>
            </a:r>
            <a:endParaRPr lang="x-none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xmlns="" id="{078427AC-B77F-E049-B9C4-61BA0C5ADB0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cs-CZ" dirty="0"/>
              <a:t>Technologie I</a:t>
            </a:r>
            <a:endParaRPr lang="x-none" dirty="0"/>
          </a:p>
          <a:p>
            <a:endParaRPr lang="x-none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1599" y="1600917"/>
            <a:ext cx="4382584" cy="2921470"/>
          </a:xfrm>
          <a:prstGeom prst="rect">
            <a:avLst/>
          </a:prstGeom>
        </p:spPr>
      </p:pic>
      <p:pic>
        <p:nvPicPr>
          <p:cNvPr id="11" name="Obrázek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9848" y="1600917"/>
            <a:ext cx="1965652" cy="2921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41723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xmlns="" id="{CFE6B1C1-900E-C94C-B7F9-DE5CD093B3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x-none" dirty="0"/>
              <a:t>Děkuji za pozornost</a:t>
            </a:r>
          </a:p>
        </p:txBody>
      </p:sp>
    </p:spTree>
    <p:extLst>
      <p:ext uri="{BB962C8B-B14F-4D97-AF65-F5344CB8AC3E}">
        <p14:creationId xmlns:p14="http://schemas.microsoft.com/office/powerpoint/2010/main" val="394649010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imple Light">
  <a:themeElements>
    <a:clrScheme name="FS TUL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888B95"/>
      </a:accent1>
      <a:accent2>
        <a:srgbClr val="212121"/>
      </a:accent2>
      <a:accent3>
        <a:srgbClr val="78909C"/>
      </a:accent3>
      <a:accent4>
        <a:srgbClr val="8F6024"/>
      </a:accent4>
      <a:accent5>
        <a:srgbClr val="0097A7"/>
      </a:accent5>
      <a:accent6>
        <a:srgbClr val="EEFF41"/>
      </a:accent6>
      <a:hlink>
        <a:srgbClr val="0000FF"/>
      </a:hlink>
      <a:folHlink>
        <a:srgbClr val="FF00FF"/>
      </a:folHlink>
    </a:clrScheme>
    <a:fontScheme name="Simple Light">
      <a:majorFont>
        <a:latin typeface="Helvetica"/>
        <a:ea typeface="Helvetica"/>
        <a:cs typeface="Helvetica"/>
      </a:majorFont>
      <a:minorFont>
        <a:latin typeface="Arial"/>
        <a:ea typeface="Arial"/>
        <a:cs typeface="Arial"/>
      </a:minorFont>
    </a:fontScheme>
    <a:fmtScheme name="Simple Ligh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0" tIns="0" rIns="0" bIns="0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FAB40"/>
      </a:accent1>
      <a:accent2>
        <a:srgbClr val="212121"/>
      </a:accent2>
      <a:accent3>
        <a:srgbClr val="78909C"/>
      </a:accent3>
      <a:accent4>
        <a:srgbClr val="8F6024"/>
      </a:accent4>
      <a:accent5>
        <a:srgbClr val="0097A7"/>
      </a:accent5>
      <a:accent6>
        <a:srgbClr val="EEFF41"/>
      </a:accent6>
      <a:hlink>
        <a:srgbClr val="0000FF"/>
      </a:hlink>
      <a:folHlink>
        <a:srgbClr val="FF00FF"/>
      </a:folHlink>
    </a:clrScheme>
    <a:fontScheme name="Simple Light">
      <a:majorFont>
        <a:latin typeface="Helvetica"/>
        <a:ea typeface="Helvetica"/>
        <a:cs typeface="Helvetica"/>
      </a:majorFont>
      <a:minorFont>
        <a:latin typeface="Arial"/>
        <a:ea typeface="Arial"/>
        <a:cs typeface="Arial"/>
      </a:minorFont>
    </a:fontScheme>
    <a:fmtScheme name="Simple Ligh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0" tIns="0" rIns="0" bIns="0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1530</TotalTime>
  <Words>39</Words>
  <Application>Microsoft Office PowerPoint</Application>
  <PresentationFormat>Předvádění na obrazovce (16:9)</PresentationFormat>
  <Paragraphs>11</Paragraphs>
  <Slides>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4" baseType="lpstr">
      <vt:lpstr>Simple Light</vt:lpstr>
      <vt:lpstr>Prezentace aplikace PowerPoint</vt:lpstr>
      <vt:lpstr>Svařování metodou TIG a robot</vt:lpstr>
      <vt:lpstr>Děkuji za pozornost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pc</dc:creator>
  <cp:lastModifiedBy>Reviewer 4</cp:lastModifiedBy>
  <cp:revision>158</cp:revision>
  <dcterms:modified xsi:type="dcterms:W3CDTF">2023-07-18T05:21:19Z</dcterms:modified>
</cp:coreProperties>
</file>