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A32B4-2E4A-4E4A-9473-FFCDD51E1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9348A5-24D3-4AAB-B41C-440C195CD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EBA1B9-D779-4EFC-A23B-428B9080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79AA84-5428-457B-BCC7-E7F31C0D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4AC4B1-7DB5-4748-B9CB-07CD13DD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3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58ECC-50F7-4967-A6D2-062B0DC9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D0E5EF-48FD-4252-A752-DCE97D17F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48CABE-B621-479D-AC01-F023DFEB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ED75EA-76E6-44E6-96A1-D91E90CF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82318B-3C71-4ABD-AF1B-E9D26095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92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88B4C5-B087-46A1-8D0C-2AB896DBB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9E1D2D-FFD8-4440-92D9-5240C567C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2F7E66-C84A-40F1-AA76-C4C907C9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A06A49-C70F-49F4-A9D3-CDDAA241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5BE09F-AC05-4127-93EF-2219924A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9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51791-8AD1-4C13-A20C-0112A574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8C491-75D4-4B2E-9856-E871F9B14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456269-2C2E-45CD-831E-AAF01BD9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192425-96C8-463E-BE0A-15B07E58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EB388-B17A-48B5-A0B9-0FB6F58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5D25F-EA3B-403B-AC06-95CFE8B2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572AFD-200A-464A-B6D7-31B68CDD8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72FD91-A415-401A-9B0C-6146CA54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4940E2-EABB-4031-9A74-E1BBC07F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5548AC-9E83-486C-A559-F43E98A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8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D7398-DCDB-4163-82BE-E2F445FD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B89ED-4F15-4329-B0A4-53549B1E8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410A2B-0391-4270-8EFC-96E0E5600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A0EF71-1248-4739-9E74-991B3DB2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96385D-30C4-4041-8BAB-342083A1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9B72C5-AB3A-4413-90D2-407A5964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7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44718-8799-4F8E-8D05-CB47416B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8130F5-9F40-49F3-B587-F4F5D6040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B51D08-14F6-4244-828C-09E995AFF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447B86B-E280-4C59-B557-5C0B7D54F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5ED798-95C9-4E87-8E3B-52A88DD68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B80AB29-B231-470E-93C6-6F41216E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62E3A02-C074-4CBF-8BBC-40DAF8AC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D327F61-044D-47F4-A800-0E977322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1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9C235-B2D9-477E-A26C-9F47BC61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7BD9EA2-E02E-40A8-A088-13A44A99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2EEA3C-6F96-4C32-B587-C627FB46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F6D89D-DE3B-4ED9-B64B-684F4502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9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DA40E4-F64D-4887-ACFF-E17120DD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AE7307-E945-41FB-BB72-777FCDCE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56C906-33CD-4902-BF04-659CC53D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7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AB22C-18CF-4FF3-933D-9B3E4664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8911E-2693-43D9-9AB1-79543362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1158AB-0B4B-4551-8596-FB86DD8D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06188F-7836-4C7B-9AA9-AA4E8D4E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E2C185-0D3D-4F84-8388-E4C0320D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EE06A9-1085-4FE2-B051-57B1928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6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0E40C-C96B-4A10-A402-938A204B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898CE4-C29A-48A0-A834-05F7967C6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B47F6E-1AA5-4360-9A2F-E943DB68F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B3D88C-8ECF-4369-86BC-F8AE08659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CAE7AD-B2A9-4E6F-9098-90FF3629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C694E0-18B9-402B-A0C6-E005483F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17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54D44D-2AC5-48AD-B811-205245BE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DE15DD-9C29-4A06-B1BA-AB1531572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5C4D51-1288-4496-A277-F794F9502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1E15-3131-42B0-8AAF-1D9BE1A60E3D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32BB42-FCC8-4691-9FF0-93B24EB6F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A42E37-937C-4215-A542-98F886261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F724-4065-4020-A7E3-5E368A137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0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364C671-3DA0-4C6D-8FA3-A8BE7B6E6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4"/>
            <a:ext cx="12192000" cy="68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F701D5-8195-4C91-861D-00BA16B4B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9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D4B9F91-14FB-4A76-8E8D-89942F81B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F439AFF-9468-4D0F-AAE5-68E91BBF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9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9555FBC-C7F2-4117-8954-BB679707C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88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9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931673-7BD3-4A5A-85DD-F58D2974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6626BF-3DB6-446A-AA94-0BEBF319C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C879FC8-6117-4901-8231-C07E01131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3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E5FA9E-6619-4F49-B6BC-8FA9AE5E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92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AC9A6C-4E97-44EF-B9ED-A82AE91D1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96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D3E9E7C-D69C-4E9A-952D-2223C7DD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1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BF3D6B5-8765-4096-AC4F-80E00C97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46" y="0"/>
            <a:ext cx="12248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66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030C346-45BA-4EBF-BD3D-D1BD15AA8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189"/>
            <a:ext cx="12328358" cy="69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3B44FC-89FD-48A2-94DA-34DEF2E0A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7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6784803-75C8-4D66-9A33-BDCD77115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5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E74A4FC-5ACA-483F-B86B-EF63CF89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ADBDC92-00C5-4851-A59A-EEC80647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ABADA0C-9F71-46A1-823B-EA2C544A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47" y="0"/>
            <a:ext cx="12248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BDF118B-F71A-4579-BC7C-1F8EFCB4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88" y="0"/>
            <a:ext cx="12264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079336-7BAB-426E-A492-907C951B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1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143D58D-A86D-44BD-8813-9BFD1933C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47" y="0"/>
            <a:ext cx="12248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139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Širokoúhlá obrazovka</PresentationFormat>
  <Paragraphs>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Peldová</dc:creator>
  <cp:lastModifiedBy>Petra Peldová</cp:lastModifiedBy>
  <cp:revision>2</cp:revision>
  <dcterms:created xsi:type="dcterms:W3CDTF">2021-03-22T09:33:31Z</dcterms:created>
  <dcterms:modified xsi:type="dcterms:W3CDTF">2021-03-22T09:50:33Z</dcterms:modified>
</cp:coreProperties>
</file>