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tex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tex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Zástupný symbol obrázk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nik.cz/ze_sveta/taylor-swiftova-americke-prezidentske-volby.html" TargetMode="External"/><Relationship Id="rId2" Type="http://schemas.openxmlformats.org/officeDocument/2006/relationships/hyperlink" Target="https://www.hrot24.cz/clanek/prilis-vysoka-uhlikova-stopa-a-stalking-taylor-swift-radeji-prodala-svuj-soukromy-trysk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znamzpravy.cz/clanek/ekonomika-finance-kam-prijede-tecou-penize-ted-se-taylor-swift-chysta-do-evropy-245384?fbclid=IwAR2MpSzm3TuK5LQZEbyxjSVHxAS5qzDz5Z_vzkeLdG2wzOKOmUJwCQjC2w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rcRect t="10000" b="4781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Nadpis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dirty="0"/>
              <a:t>TAYLOR SWIFT JAKO STROJ NA PENÍZE?</a:t>
            </a:r>
          </a:p>
        </p:txBody>
      </p:sp>
      <p:sp>
        <p:nvSpPr>
          <p:cNvPr id="96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dirty="0"/>
              <a:t>VICTORIE ZÖRKLEROVÁ, MAXIMILIAN SOLLOCH, </a:t>
            </a:r>
          </a:p>
          <a:p>
            <a:pPr>
              <a:defRPr b="1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dirty="0"/>
              <a:t>JAN NĚMEC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rcRect l="12409" b="12409"/>
          <a:stretch>
            <a:fillRect/>
          </a:stretch>
        </p:blipFill>
        <p:spPr>
          <a:xfrm>
            <a:off x="12699" y="38099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EKONOMICKÝ VLIV TURNÉ TAYLOR SWIFT</a:t>
            </a:r>
          </a:p>
        </p:txBody>
      </p:sp>
      <p:sp>
        <p:nvSpPr>
          <p:cNvPr id="100" name="Zástupný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3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Ekonomové z ekonomického institutu Mastercard provedli výzkum, který ukázal významný dopad na americkou ekonomiku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t>Dali mu jméno – The Swift Lift</a:t>
            </a:r>
            <a:endParaRPr sz="2400"/>
          </a:p>
          <a:p>
            <a:pPr>
              <a:lnSpc>
                <a:spcPct val="81000"/>
              </a:lnSpc>
              <a:defRPr sz="3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Zjistili, že restaurace díky turné vydělaly o 100 mil. dolarů více</a:t>
            </a:r>
          </a:p>
          <a:p>
            <a:pPr marL="685800" lvl="1" indent="-228600">
              <a:lnSpc>
                <a:spcPct val="81000"/>
              </a:lnSpc>
              <a:spcBef>
                <a:spcPts val="500"/>
              </a:spcBef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t>V okruhu 4km došlo během jejích vystoupení v restauracích k nárůstů útrat v průměru o 68% denně</a:t>
            </a:r>
            <a:endParaRPr sz="2400"/>
          </a:p>
          <a:p>
            <a:pPr>
              <a:lnSpc>
                <a:spcPct val="81000"/>
              </a:lnSpc>
              <a:defRPr sz="3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Nejširší skok zaznamenala kalifornská Santa Clara – tržby  restauracích se zvýšili o 172%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RESTAURACE</a:t>
            </a:r>
          </a:p>
        </p:txBody>
      </p:sp>
      <p:pic>
        <p:nvPicPr>
          <p:cNvPr id="103" name="Zástupný obsah 4" descr="Zástupný obsah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9278" y="89022"/>
            <a:ext cx="5669467" cy="6679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Picture 2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Zástupný obsah 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Deník The Washington Post spočítal, že každý návštěvník koncertu v průměru utratí cca 1279 dolarů</a:t>
            </a:r>
          </a:p>
          <a:p>
            <a:pPr marL="685800" lvl="1" indent="-228600">
              <a:spcBef>
                <a:spcPts val="500"/>
              </a:spcBef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t>369 dolarů za vstupenky</a:t>
            </a:r>
            <a:endParaRPr sz="2400"/>
          </a:p>
          <a:p>
            <a:pPr marL="685800" lvl="1" indent="-228600">
              <a:spcBef>
                <a:spcPts val="500"/>
              </a:spcBef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t>3884 dolarů za dopravu</a:t>
            </a:r>
            <a:endParaRPr sz="2400"/>
          </a:p>
          <a:p>
            <a:pPr marL="685800" lvl="1" indent="-228600">
              <a:spcBef>
                <a:spcPts val="500"/>
              </a:spcBef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t>234 dolarů za oblečení</a:t>
            </a:r>
            <a:endParaRPr sz="2400"/>
          </a:p>
          <a:p>
            <a:pPr marL="685800" lvl="1" indent="-228600">
              <a:spcBef>
                <a:spcPts val="500"/>
              </a:spcBef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t>159 dolarů za suvenýry</a:t>
            </a:r>
            <a:endParaRPr sz="2400"/>
          </a:p>
          <a:p>
            <a:pPr marL="685800" lvl="1" indent="-228600">
              <a:spcBef>
                <a:spcPts val="500"/>
              </a:spcBef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t>106 dolarů za jídlo</a:t>
            </a:r>
            <a:endParaRPr sz="2400"/>
          </a:p>
          <a:p>
            <a:pPr>
              <a:defRPr sz="3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Dohromady podle deníku turné Taylor Swift nalije do ekonomiky USA $5,7 miliardy</a:t>
            </a:r>
          </a:p>
        </p:txBody>
      </p:sp>
      <p:sp>
        <p:nvSpPr>
          <p:cNvPr id="107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EKONOMICKÝ VLIV TURNÉ TAYLOR SWIFT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4" descr="Obrázek 4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rcRect b="1550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SWIFT LIFT MÍŘÍ DO EVROPY</a:t>
            </a:r>
          </a:p>
        </p:txBody>
      </p:sp>
      <p:sp>
        <p:nvSpPr>
          <p:cNvPr id="111" name="Zástupný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9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Podobný efekt by podle Mastercardu mohly zažít i Evropa a Asie</a:t>
            </a:r>
            <a:endParaRPr sz="2500"/>
          </a:p>
          <a:p>
            <a:pPr>
              <a:defRPr sz="29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Ekonomové předpokládají, že turné do měst přiláká nové turisty</a:t>
            </a:r>
            <a:endParaRPr sz="2500"/>
          </a:p>
          <a:p>
            <a:pPr marL="0" indent="0">
              <a:buSzTx/>
              <a:buNone/>
              <a:defRPr sz="29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„Na míru účasti turistů může mít vliv i směnný kurz. Silný dolar by mohl Američanům umožnit cenově dostupnější cestu do zahraničí. Vliv ale bude mít i očekávané počasí v hostitelském městě a i den v týdnu, kdy se koncert koná,“ přemýšlí ekonomové ve výzkumu</a:t>
            </a:r>
            <a:endParaRPr sz="2500"/>
          </a:p>
          <a:p>
            <a:pPr>
              <a:defRPr sz="29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Česku se efekt pravděpodobně vyhne, do Prahy zpěvačka namířeno nemá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240125210254-taylor-swift-kc-chiefs-011324.jpg" descr="240125210254-taylor-swift-kc-chiefs-011324.jpg"/>
          <p:cNvPicPr>
            <a:picLocks noChangeAspect="1"/>
          </p:cNvPicPr>
          <p:nvPr/>
        </p:nvPicPr>
        <p:blipFill>
          <a:blip r:embed="rId2">
            <a:alphaModFix amt="36160"/>
            <a:extLst/>
          </a:blip>
          <a:srcRect t="19411" r="28533"/>
          <a:stretch>
            <a:fillRect/>
          </a:stretch>
        </p:blipFill>
        <p:spPr>
          <a:xfrm>
            <a:off x="-9309" y="-598492"/>
            <a:ext cx="12211305" cy="775023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aylor Swift v NF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Taylor Swift v NFL</a:t>
            </a:r>
          </a:p>
        </p:txBody>
      </p:sp>
      <p:sp>
        <p:nvSpPr>
          <p:cNvPr id="115" name="Svou účastí zvedá průměrné počty diváků…"/>
          <p:cNvSpPr txBox="1">
            <a:spLocks noGrp="1"/>
          </p:cNvSpPr>
          <p:nvPr>
            <p:ph type="body" sz="half" idx="1"/>
          </p:nvPr>
        </p:nvSpPr>
        <p:spPr>
          <a:xfrm>
            <a:off x="1018264" y="1735504"/>
            <a:ext cx="5461007" cy="4723205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3168">
                <a:latin typeface="Baskerville"/>
                <a:ea typeface="Baskerville"/>
                <a:cs typeface="Baskerville"/>
                <a:sym typeface="Baskerville"/>
              </a:defRPr>
            </a:pPr>
            <a:r>
              <a:t>Svou účastí zvedá průměrné počty diváků</a:t>
            </a:r>
          </a:p>
          <a:p>
            <a:pPr marL="226313" indent="-226313" defTabSz="905255">
              <a:spcBef>
                <a:spcPts val="900"/>
              </a:spcBef>
              <a:defRPr sz="3168">
                <a:latin typeface="Baskerville"/>
                <a:ea typeface="Baskerville"/>
                <a:cs typeface="Baskerville"/>
                <a:sym typeface="Baskerville"/>
              </a:defRPr>
            </a:pPr>
            <a:r>
              <a:t>Poprvé se objevila ve vysílání NFL 24. září 2023</a:t>
            </a:r>
          </a:p>
          <a:p>
            <a:pPr marL="226313" indent="-226313" defTabSz="905255">
              <a:spcBef>
                <a:spcPts val="900"/>
              </a:spcBef>
              <a:defRPr sz="3168"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Prodeje dresů Travise Kelce se díky ní zvedly o 400 %</a:t>
            </a:r>
          </a:p>
          <a:p>
            <a:pPr marL="226313" indent="-226313" defTabSz="905255">
              <a:spcBef>
                <a:spcPts val="900"/>
              </a:spcBef>
              <a:defRPr sz="3168">
                <a:latin typeface="Baskerville"/>
                <a:ea typeface="Baskerville"/>
                <a:cs typeface="Baskerville"/>
                <a:sym typeface="Baskerville"/>
              </a:defRPr>
            </a:pPr>
            <a:r>
              <a:t>Během posledního půl roku vykázalo NFL a Kansas City Chiefs nárůst příjmů díky ní o více než $330 milionů   </a:t>
            </a:r>
          </a:p>
        </p:txBody>
      </p:sp>
      <p:pic>
        <p:nvPicPr>
          <p:cNvPr id="116" name="Snímek obrazovky 2024-03-18 v 12.33.20.png" descr="Snímek obrazovky 2024-03-18 v 12.33.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4716" y="3475137"/>
            <a:ext cx="4933031" cy="3065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VLIVY TAYLOR SWIFT</a:t>
            </a:r>
          </a:p>
        </p:txBody>
      </p:sp>
      <p:sp>
        <p:nvSpPr>
          <p:cNvPr id="120" name="Zástupný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 b="1">
                <a:latin typeface="Baskerville"/>
                <a:ea typeface="Baskerville"/>
                <a:cs typeface="Baskerville"/>
                <a:sym typeface="Baskerville"/>
              </a:defRPr>
            </a:pPr>
            <a:r>
              <a:t>VOLBY</a:t>
            </a:r>
          </a:p>
          <a:p>
            <a:pPr>
              <a:defRPr sz="3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Taylor Swift je o hrozbou i pro Donalda Trumpa</a:t>
            </a:r>
          </a:p>
          <a:p>
            <a:pPr marL="685800" lvl="1" indent="-228600">
              <a:spcBef>
                <a:spcPts val="500"/>
              </a:spcBef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t>Tým Trumpa pracuje s možností, že Joea Bidena zpěvačka podpoří a je připraven ji vyhlásit „svatou válku“</a:t>
            </a:r>
            <a:endParaRPr sz="2400"/>
          </a:p>
          <a:p>
            <a:pPr marL="0" indent="0">
              <a:buSzTx/>
              <a:buNone/>
              <a:defRPr sz="3200" b="1">
                <a:latin typeface="Baskerville"/>
                <a:ea typeface="Baskerville"/>
                <a:cs typeface="Baskerville"/>
                <a:sym typeface="Baskerville"/>
              </a:defRPr>
            </a:pPr>
            <a:r>
              <a:t>ŽIVOTNÍ PROSTŘEDÍ</a:t>
            </a:r>
          </a:p>
          <a:p>
            <a:pPr>
              <a:defRPr sz="3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Taylor Swift získala první místo v žebříčku celebrit s největší uhlíkovou stopou – díky aktuálně probíhajícímu turné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ZDROJE:</a:t>
            </a:r>
          </a:p>
        </p:txBody>
      </p:sp>
      <p:sp>
        <p:nvSpPr>
          <p:cNvPr id="123" name="Zástupný obsah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2"/>
              </a:rPr>
              <a:t>https://www.hrot24.cz/clanek/prilis-vysoka-uhlikova-stopa-a-stalking-taylor-swift-radeji-prodala-svuj-soukromy-tryskac</a:t>
            </a:r>
          </a:p>
          <a:p>
            <a:r>
              <a:rPr u="sng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3"/>
              </a:rPr>
              <a:t>https://www.denik.cz/ze_sveta/taylor-swiftova-americke-prezidentske-volby.html</a:t>
            </a:r>
          </a:p>
          <a:p>
            <a:r>
              <a:rPr u="sng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4"/>
              </a:rPr>
              <a:t>https://www.seznamzpravy.cz/clanek/ekonomika-finance-kam-prijede-tecou-penize-ted-se-taylor-swift-chysta-do-evropy-245384?fbclid=IwAR2MpSzm3TuK5LQZEbyxjSVHxAS5qzDz5Z_vzkeLdG2wzOKOmUJwCQjC2wY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Motiv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Motiv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Baskerville</vt:lpstr>
      <vt:lpstr>Motiv Office</vt:lpstr>
      <vt:lpstr>TAYLOR SWIFT JAKO STROJ NA PENÍZE?</vt:lpstr>
      <vt:lpstr>EKONOMICKÝ VLIV TURNÉ TAYLOR SWIFT</vt:lpstr>
      <vt:lpstr>RESTAURACE</vt:lpstr>
      <vt:lpstr>EKONOMICKÝ VLIV TURNÉ TAYLOR SWIFT</vt:lpstr>
      <vt:lpstr>SWIFT LIFT MÍŘÍ DO EVROPY</vt:lpstr>
      <vt:lpstr>Taylor Swift v NFL</vt:lpstr>
      <vt:lpstr>VLIVY TAYLOR SWIFT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TAYLOR SWIFT JAKO STROJ NA PENÍZE?</dc:title>
  <dc:creator>Uzivatel</dc:creator>
  <cp:lastModifiedBy>Spravce</cp:lastModifiedBy>
  <cp:revision>1</cp:revision>
  <dcterms:modified xsi:type="dcterms:W3CDTF">2024-05-27T08:24:49Z</dcterms:modified>
</cp:coreProperties>
</file>