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0" r:id="rId2"/>
    <p:sldId id="308" r:id="rId3"/>
    <p:sldId id="311" r:id="rId4"/>
    <p:sldId id="265" r:id="rId5"/>
    <p:sldId id="310" r:id="rId6"/>
    <p:sldId id="264" r:id="rId7"/>
    <p:sldId id="292" r:id="rId8"/>
    <p:sldId id="288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284" r:id="rId19"/>
    <p:sldId id="302" r:id="rId20"/>
    <p:sldId id="303" r:id="rId21"/>
    <p:sldId id="304" r:id="rId22"/>
    <p:sldId id="290" r:id="rId23"/>
    <p:sldId id="305" r:id="rId24"/>
    <p:sldId id="287" r:id="rId25"/>
    <p:sldId id="306" r:id="rId26"/>
    <p:sldId id="307" r:id="rId27"/>
    <p:sldId id="312" r:id="rId2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FFFFFF"/>
    <a:srgbClr val="040000"/>
    <a:srgbClr val="000000"/>
    <a:srgbClr val="006600"/>
    <a:srgbClr val="969696"/>
    <a:srgbClr val="FF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0929"/>
  </p:normalViewPr>
  <p:slideViewPr>
    <p:cSldViewPr snapToGrid="0">
      <p:cViewPr>
        <p:scale>
          <a:sx n="90" d="100"/>
          <a:sy n="90" d="100"/>
        </p:scale>
        <p:origin x="-7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9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cs-CZ" altLang="cs-CZ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 altLang="cs-CZ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8785963-69B1-4C33-8120-8A46C7B3B7A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2663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cs-CZ" alt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 alt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3B023AB-33AD-4005-BDF7-1DE52DED34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9602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0A6095-1765-48D2-9C33-E24DB0A68A94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01C43-E8D1-42E8-A6B3-B8ECA2123752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86358-31CB-43C2-8ABD-27B9A4441E18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10967-FABC-4FD4-9497-7B3615FDF72C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68296B-2276-4C5E-9824-1F32EC109448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9D97C-E27C-4A89-B33A-3C4337F1A0D1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023AB-33AD-4005-BDF7-1DE52DED34E9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3242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9C5C7-AD11-4BEA-85D5-760F2B7F4069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833185"/>
      </p:ext>
    </p:extLst>
  </p:cSld>
  <p:clrMapOvr>
    <a:masterClrMapping/>
  </p:clrMapOvr>
  <p:transition spd="slow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0088" y="434975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38488" y="65484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DP 2001 Jitka Dobešová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778424-5CB3-4511-83C3-A487D7F84B5A}" type="slidenum">
              <a:rPr lang="cs-CZ" altLang="cs-CZ"/>
              <a:pPr/>
              <a:t>‹#›</a:t>
            </a:fld>
            <a:r>
              <a:rPr lang="cs-CZ" altLang="cs-CZ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65983687"/>
      </p:ext>
    </p:extLst>
  </p:cSld>
  <p:clrMapOvr>
    <a:masterClrMapping/>
  </p:clrMapOvr>
  <p:transition spd="slow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26213" y="434975"/>
            <a:ext cx="1946275" cy="56610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88013" cy="5661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38488" y="65484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DP 2001 Jitka Dobešová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8A40B8-DE37-4747-9E11-D40F30EFC1E8}" type="slidenum">
              <a:rPr lang="cs-CZ" altLang="cs-CZ"/>
              <a:pPr/>
              <a:t>‹#›</a:t>
            </a:fld>
            <a:r>
              <a:rPr lang="cs-CZ" altLang="cs-CZ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42270796"/>
      </p:ext>
    </p:extLst>
  </p:cSld>
  <p:clrMapOvr>
    <a:masterClrMapping/>
  </p:clrMapOvr>
  <p:transition spd="slow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0088" y="434975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38488" y="65484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DP 2001 Jitka Dobešová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7D0F643-9626-4EC9-B0B5-5C90A37B9BAF}" type="slidenum">
              <a:rPr lang="cs-CZ" altLang="cs-CZ"/>
              <a:pPr/>
              <a:t>‹#›</a:t>
            </a:fld>
            <a:r>
              <a:rPr lang="cs-CZ" altLang="cs-CZ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14108493"/>
      </p:ext>
    </p:extLst>
  </p:cSld>
  <p:clrMapOvr>
    <a:masterClrMapping/>
  </p:clrMapOvr>
  <p:transition spd="slow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38488" y="65484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DP 2001 Jitka Dobešová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865458E-1085-4FF1-93BD-D45355493CE6}" type="slidenum">
              <a:rPr lang="cs-CZ" altLang="cs-CZ"/>
              <a:pPr/>
              <a:t>‹#›</a:t>
            </a:fld>
            <a:r>
              <a:rPr lang="cs-CZ" altLang="cs-CZ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83851250"/>
      </p:ext>
    </p:extLst>
  </p:cSld>
  <p:clrMapOvr>
    <a:masterClrMapping/>
  </p:clrMapOvr>
  <p:transition spd="slow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0088" y="434975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38488" y="65484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DP 2001 Jitka Dobešová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3413DC-BDCF-46B5-B6A8-C313BA4665C2}" type="slidenum">
              <a:rPr lang="cs-CZ" altLang="cs-CZ"/>
              <a:pPr/>
              <a:t>‹#›</a:t>
            </a:fld>
            <a:r>
              <a:rPr lang="cs-CZ" altLang="cs-CZ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82493867"/>
      </p:ext>
    </p:extLst>
  </p:cSld>
  <p:clrMapOvr>
    <a:masterClrMapping/>
  </p:clrMapOvr>
  <p:transition spd="slow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38488" y="65484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DP 2001 Jitka Dobešová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636B215-72E7-4B29-97C2-255642B4F893}" type="slidenum">
              <a:rPr lang="cs-CZ" altLang="cs-CZ"/>
              <a:pPr/>
              <a:t>‹#›</a:t>
            </a:fld>
            <a:r>
              <a:rPr lang="cs-CZ" altLang="cs-CZ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73152778"/>
      </p:ext>
    </p:extLst>
  </p:cSld>
  <p:clrMapOvr>
    <a:masterClrMapping/>
  </p:clrMapOvr>
  <p:transition spd="slow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0088" y="434975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38488" y="65484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DP 2001 Jitka Dobešová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E95E3F-19D4-49FE-9580-564860114493}" type="slidenum">
              <a:rPr lang="cs-CZ" altLang="cs-CZ"/>
              <a:pPr/>
              <a:t>‹#›</a:t>
            </a:fld>
            <a:r>
              <a:rPr lang="cs-CZ" altLang="cs-CZ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40303696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38488" y="65484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DP 2001 Jitka Dobešová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EAC27C-9C00-476B-8BB4-D99963FC1CDE}" type="slidenum">
              <a:rPr lang="cs-CZ" altLang="cs-CZ"/>
              <a:pPr/>
              <a:t>‹#›</a:t>
            </a:fld>
            <a:r>
              <a:rPr lang="cs-CZ" altLang="cs-CZ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55887382"/>
      </p:ext>
    </p:extLst>
  </p:cSld>
  <p:clrMapOvr>
    <a:masterClrMapping/>
  </p:clrMapOvr>
  <p:transition spd="slow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38488" y="65484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DP 2001 Jitka Dobešová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34DEC86-858A-40AA-BBA5-21B4C8476EB8}" type="slidenum">
              <a:rPr lang="cs-CZ" altLang="cs-CZ"/>
              <a:pPr/>
              <a:t>‹#›</a:t>
            </a:fld>
            <a:r>
              <a:rPr lang="cs-CZ" altLang="cs-CZ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941301"/>
      </p:ext>
    </p:extLst>
  </p:cSld>
  <p:clrMapOvr>
    <a:masterClrMapping/>
  </p:clrMapOvr>
  <p:transition spd="slow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38488" y="65484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DP 2001 Jitka Dobešová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0AD998-0761-429D-B2CA-080A7F4ADDD1}" type="slidenum">
              <a:rPr lang="cs-CZ" altLang="cs-CZ"/>
              <a:pPr/>
              <a:t>‹#›</a:t>
            </a:fld>
            <a:r>
              <a:rPr lang="cs-CZ" altLang="cs-CZ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64340813"/>
      </p:ext>
    </p:extLst>
  </p:cSld>
  <p:clrMapOvr>
    <a:masterClrMapping/>
  </p:clrMapOvr>
  <p:transition spd="slow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2400" y="228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cs-CZ" altLang="cs-CZ" sz="2400"/>
          </a:p>
        </p:txBody>
      </p:sp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68263" y="6632575"/>
            <a:ext cx="534511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cs-CZ" altLang="cs-CZ" sz="1000" b="1" dirty="0" smtClean="0">
                <a:solidFill>
                  <a:srgbClr val="221E1F"/>
                </a:solidFill>
                <a:latin typeface="Arial" charset="0"/>
                <a:cs typeface="Calibri" pitchFamily="34" charset="0"/>
              </a:rPr>
              <a:t>Technická univerzita v Liberci</a:t>
            </a:r>
            <a:r>
              <a:rPr lang="cs-CZ" altLang="cs-CZ" sz="1000" dirty="0" smtClean="0">
                <a:solidFill>
                  <a:srgbClr val="B3721C"/>
                </a:solidFill>
                <a:latin typeface="Arial" charset="0"/>
                <a:cs typeface="Calibri" pitchFamily="34" charset="0"/>
              </a:rPr>
              <a:t>| </a:t>
            </a:r>
            <a:r>
              <a:rPr lang="cs-CZ" altLang="cs-CZ" sz="1000" b="1" dirty="0" smtClean="0">
                <a:solidFill>
                  <a:srgbClr val="B3721C"/>
                </a:solidFill>
                <a:latin typeface="Arial" charset="0"/>
                <a:cs typeface="Calibri" pitchFamily="34" charset="0"/>
              </a:rPr>
              <a:t>Fakulta textilní</a:t>
            </a:r>
            <a:r>
              <a:rPr lang="cs-CZ" altLang="cs-CZ" sz="1000" dirty="0" smtClean="0">
                <a:solidFill>
                  <a:srgbClr val="B3721C"/>
                </a:solidFill>
                <a:latin typeface="Arial" charset="0"/>
                <a:cs typeface="Calibri" pitchFamily="34" charset="0"/>
              </a:rPr>
              <a:t>|</a:t>
            </a:r>
            <a:r>
              <a:rPr lang="cs-CZ" altLang="cs-CZ" sz="1000" dirty="0" smtClean="0">
                <a:solidFill>
                  <a:srgbClr val="B3721C"/>
                </a:solidFill>
                <a:latin typeface="Arial" charset="0"/>
              </a:rPr>
              <a:t> </a:t>
            </a:r>
            <a:r>
              <a:rPr lang="cs-CZ" altLang="cs-CZ" sz="1000" b="1" dirty="0" smtClean="0">
                <a:latin typeface="Arial" charset="0"/>
                <a:cs typeface="Tahoma" pitchFamily="34" charset="0"/>
              </a:rPr>
              <a:t>Katedra oděvnictví</a:t>
            </a:r>
            <a:endParaRPr lang="cs-CZ" altLang="cs-CZ" sz="1000" dirty="0" smtClean="0">
              <a:latin typeface="Arial" charset="0"/>
            </a:endParaRPr>
          </a:p>
        </p:txBody>
      </p:sp>
      <p:pic>
        <p:nvPicPr>
          <p:cNvPr id="9" name="Picture 22" descr="TUL-word_Stránka_0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63" r="10657" b="44829"/>
          <a:stretch>
            <a:fillRect/>
          </a:stretch>
        </p:blipFill>
        <p:spPr bwMode="auto">
          <a:xfrm>
            <a:off x="143268" y="96947"/>
            <a:ext cx="352032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23"/>
          <p:cNvSpPr txBox="1">
            <a:spLocks noChangeArrowheads="1"/>
          </p:cNvSpPr>
          <p:nvPr userDrawn="1"/>
        </p:nvSpPr>
        <p:spPr bwMode="auto">
          <a:xfrm>
            <a:off x="590291" y="90487"/>
            <a:ext cx="8423533" cy="276225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50000"/>
              </a:spcAft>
            </a:pPr>
            <a:r>
              <a:rPr lang="cs-CZ" altLang="cs-CZ" sz="1200" b="1" dirty="0" smtClean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Střihová konstrukce pánského saka</a:t>
            </a:r>
            <a:endParaRPr lang="cs-CZ" altLang="cs-CZ" sz="1200" b="1" dirty="0">
              <a:solidFill>
                <a:srgbClr val="B3721C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85725" y="6650038"/>
            <a:ext cx="8928100" cy="0"/>
          </a:xfrm>
          <a:custGeom>
            <a:avLst/>
            <a:gdLst>
              <a:gd name="T0" fmla="*/ 0 w 5326"/>
              <a:gd name="T1" fmla="*/ 2147483647 h 1"/>
              <a:gd name="T2" fmla="*/ 2147483647 w 532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326" h="1">
                <a:moveTo>
                  <a:pt x="0" y="1"/>
                </a:moveTo>
                <a:lnTo>
                  <a:pt x="5326" y="0"/>
                </a:lnTo>
              </a:path>
            </a:pathLst>
          </a:custGeom>
          <a:noFill/>
          <a:ln w="19050" cmpd="sng">
            <a:solidFill>
              <a:srgbClr val="CC66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ut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78" name="Group 110"/>
          <p:cNvGrpSpPr>
            <a:grpSpLocks noChangeAspect="1"/>
          </p:cNvGrpSpPr>
          <p:nvPr/>
        </p:nvGrpSpPr>
        <p:grpSpPr bwMode="auto">
          <a:xfrm>
            <a:off x="-1617218" y="1744532"/>
            <a:ext cx="5321877" cy="3060141"/>
            <a:chOff x="2330" y="1461"/>
            <a:chExt cx="5321877" cy="2133"/>
          </a:xfrm>
        </p:grpSpPr>
        <p:sp>
          <p:nvSpPr>
            <p:cNvPr id="32773" name="Line 5"/>
            <p:cNvSpPr>
              <a:spLocks noChangeShapeType="1"/>
            </p:cNvSpPr>
            <p:nvPr/>
          </p:nvSpPr>
          <p:spPr bwMode="auto">
            <a:xfrm>
              <a:off x="5195350" y="2018"/>
              <a:ext cx="1416" cy="37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>
              <a:off x="4587881" y="2018"/>
              <a:ext cx="1416" cy="37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 flipH="1">
              <a:off x="3827482" y="1874"/>
              <a:ext cx="89209" cy="96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auto">
            <a:xfrm>
              <a:off x="5222254" y="1701"/>
              <a:ext cx="33984" cy="602"/>
            </a:xfrm>
            <a:custGeom>
              <a:avLst/>
              <a:gdLst>
                <a:gd name="T0" fmla="*/ 0 w 121"/>
                <a:gd name="T1" fmla="*/ 0 h 3012"/>
                <a:gd name="T2" fmla="*/ 70 w 121"/>
                <a:gd name="T3" fmla="*/ 897 h 3012"/>
                <a:gd name="T4" fmla="*/ 105 w 121"/>
                <a:gd name="T5" fmla="*/ 1672 h 3012"/>
                <a:gd name="T6" fmla="*/ 118 w 121"/>
                <a:gd name="T7" fmla="*/ 2364 h 3012"/>
                <a:gd name="T8" fmla="*/ 121 w 121"/>
                <a:gd name="T9" fmla="*/ 3012 h 3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3012">
                  <a:moveTo>
                    <a:pt x="0" y="0"/>
                  </a:moveTo>
                  <a:lnTo>
                    <a:pt x="70" y="897"/>
                  </a:lnTo>
                  <a:lnTo>
                    <a:pt x="105" y="1672"/>
                  </a:lnTo>
                  <a:lnTo>
                    <a:pt x="118" y="2364"/>
                  </a:lnTo>
                  <a:lnTo>
                    <a:pt x="121" y="301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auto">
            <a:xfrm>
              <a:off x="3916691" y="1874"/>
              <a:ext cx="152929" cy="1532"/>
            </a:xfrm>
            <a:custGeom>
              <a:avLst/>
              <a:gdLst>
                <a:gd name="T0" fmla="*/ 0 w 540"/>
                <a:gd name="T1" fmla="*/ 0 h 7660"/>
                <a:gd name="T2" fmla="*/ 206 w 540"/>
                <a:gd name="T3" fmla="*/ 919 h 7660"/>
                <a:gd name="T4" fmla="*/ 352 w 540"/>
                <a:gd name="T5" fmla="*/ 1859 h 7660"/>
                <a:gd name="T6" fmla="*/ 504 w 540"/>
                <a:gd name="T7" fmla="*/ 3784 h 7660"/>
                <a:gd name="T8" fmla="*/ 540 w 540"/>
                <a:gd name="T9" fmla="*/ 7660 h 7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7660">
                  <a:moveTo>
                    <a:pt x="0" y="0"/>
                  </a:moveTo>
                  <a:lnTo>
                    <a:pt x="206" y="919"/>
                  </a:lnTo>
                  <a:lnTo>
                    <a:pt x="352" y="1859"/>
                  </a:lnTo>
                  <a:lnTo>
                    <a:pt x="504" y="3784"/>
                  </a:lnTo>
                  <a:lnTo>
                    <a:pt x="540" y="766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auto">
            <a:xfrm>
              <a:off x="4526992" y="1701"/>
              <a:ext cx="33984" cy="602"/>
            </a:xfrm>
            <a:custGeom>
              <a:avLst/>
              <a:gdLst>
                <a:gd name="T0" fmla="*/ 121 w 121"/>
                <a:gd name="T1" fmla="*/ 0 h 3012"/>
                <a:gd name="T2" fmla="*/ 51 w 121"/>
                <a:gd name="T3" fmla="*/ 897 h 3012"/>
                <a:gd name="T4" fmla="*/ 15 w 121"/>
                <a:gd name="T5" fmla="*/ 1672 h 3012"/>
                <a:gd name="T6" fmla="*/ 2 w 121"/>
                <a:gd name="T7" fmla="*/ 2364 h 3012"/>
                <a:gd name="T8" fmla="*/ 0 w 121"/>
                <a:gd name="T9" fmla="*/ 3012 h 3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3012">
                  <a:moveTo>
                    <a:pt x="121" y="0"/>
                  </a:moveTo>
                  <a:lnTo>
                    <a:pt x="51" y="897"/>
                  </a:lnTo>
                  <a:lnTo>
                    <a:pt x="15" y="1672"/>
                  </a:lnTo>
                  <a:lnTo>
                    <a:pt x="2" y="2364"/>
                  </a:lnTo>
                  <a:lnTo>
                    <a:pt x="0" y="301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auto">
            <a:xfrm>
              <a:off x="5240662" y="1538"/>
              <a:ext cx="76465" cy="765"/>
            </a:xfrm>
            <a:custGeom>
              <a:avLst/>
              <a:gdLst>
                <a:gd name="T0" fmla="*/ 0 w 271"/>
                <a:gd name="T1" fmla="*/ 0 h 3826"/>
                <a:gd name="T2" fmla="*/ 177 w 271"/>
                <a:gd name="T3" fmla="*/ 928 h 3826"/>
                <a:gd name="T4" fmla="*/ 253 w 271"/>
                <a:gd name="T5" fmla="*/ 1889 h 3826"/>
                <a:gd name="T6" fmla="*/ 271 w 271"/>
                <a:gd name="T7" fmla="*/ 3826 h 3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" h="3826">
                  <a:moveTo>
                    <a:pt x="0" y="0"/>
                  </a:moveTo>
                  <a:lnTo>
                    <a:pt x="177" y="928"/>
                  </a:lnTo>
                  <a:lnTo>
                    <a:pt x="253" y="1889"/>
                  </a:lnTo>
                  <a:lnTo>
                    <a:pt x="271" y="3826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auto">
            <a:xfrm>
              <a:off x="4466103" y="1538"/>
              <a:ext cx="76465" cy="765"/>
            </a:xfrm>
            <a:custGeom>
              <a:avLst/>
              <a:gdLst>
                <a:gd name="T0" fmla="*/ 271 w 271"/>
                <a:gd name="T1" fmla="*/ 0 h 3826"/>
                <a:gd name="T2" fmla="*/ 95 w 271"/>
                <a:gd name="T3" fmla="*/ 928 h 3826"/>
                <a:gd name="T4" fmla="*/ 19 w 271"/>
                <a:gd name="T5" fmla="*/ 1889 h 3826"/>
                <a:gd name="T6" fmla="*/ 0 w 271"/>
                <a:gd name="T7" fmla="*/ 3826 h 3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" h="3826">
                  <a:moveTo>
                    <a:pt x="271" y="0"/>
                  </a:moveTo>
                  <a:lnTo>
                    <a:pt x="95" y="928"/>
                  </a:lnTo>
                  <a:lnTo>
                    <a:pt x="19" y="1889"/>
                  </a:lnTo>
                  <a:lnTo>
                    <a:pt x="0" y="3826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>
              <a:off x="4890907" y="1500"/>
              <a:ext cx="1416" cy="89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 flipH="1">
              <a:off x="3220012" y="1720"/>
              <a:ext cx="192578" cy="7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3220012" y="1786"/>
              <a:ext cx="1416" cy="6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4" name="Line 16"/>
            <p:cNvSpPr>
              <a:spLocks noChangeShapeType="1"/>
            </p:cNvSpPr>
            <p:nvPr/>
          </p:nvSpPr>
          <p:spPr bwMode="auto">
            <a:xfrm>
              <a:off x="2873089" y="2082"/>
              <a:ext cx="318603" cy="45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5" name="Line 17"/>
            <p:cNvSpPr>
              <a:spLocks noChangeShapeType="1"/>
            </p:cNvSpPr>
            <p:nvPr/>
          </p:nvSpPr>
          <p:spPr bwMode="auto">
            <a:xfrm>
              <a:off x="3026019" y="1720"/>
              <a:ext cx="193994" cy="7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2786" name="Group 18"/>
            <p:cNvGrpSpPr>
              <a:grpSpLocks/>
            </p:cNvGrpSpPr>
            <p:nvPr/>
          </p:nvGrpSpPr>
          <p:grpSpPr bwMode="auto">
            <a:xfrm>
              <a:off x="3079827" y="1786"/>
              <a:ext cx="271874" cy="593"/>
              <a:chOff x="1920" y="1585"/>
              <a:chExt cx="192" cy="593"/>
            </a:xfrm>
          </p:grpSpPr>
          <p:sp>
            <p:nvSpPr>
              <p:cNvPr id="32787" name="Line 19"/>
              <p:cNvSpPr>
                <a:spLocks noChangeShapeType="1"/>
              </p:cNvSpPr>
              <p:nvPr/>
            </p:nvSpPr>
            <p:spPr bwMode="auto">
              <a:xfrm flipV="1">
                <a:off x="1920" y="1585"/>
                <a:ext cx="1" cy="1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88" name="Line 20"/>
              <p:cNvSpPr>
                <a:spLocks noChangeShapeType="1"/>
              </p:cNvSpPr>
              <p:nvPr/>
            </p:nvSpPr>
            <p:spPr bwMode="auto">
              <a:xfrm flipV="1">
                <a:off x="1947" y="1585"/>
                <a:ext cx="1" cy="2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89" name="Line 21"/>
              <p:cNvSpPr>
                <a:spLocks noChangeShapeType="1"/>
              </p:cNvSpPr>
              <p:nvPr/>
            </p:nvSpPr>
            <p:spPr bwMode="auto">
              <a:xfrm flipV="1">
                <a:off x="1975" y="1585"/>
                <a:ext cx="1" cy="41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90" name="Line 22"/>
              <p:cNvSpPr>
                <a:spLocks noChangeShapeType="1"/>
              </p:cNvSpPr>
              <p:nvPr/>
            </p:nvSpPr>
            <p:spPr bwMode="auto">
              <a:xfrm flipV="1">
                <a:off x="2002" y="1585"/>
                <a:ext cx="1" cy="5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91" name="Line 23"/>
              <p:cNvSpPr>
                <a:spLocks noChangeShapeType="1"/>
              </p:cNvSpPr>
              <p:nvPr/>
            </p:nvSpPr>
            <p:spPr bwMode="auto">
              <a:xfrm flipV="1">
                <a:off x="2029" y="1585"/>
                <a:ext cx="1" cy="59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92" name="Line 24"/>
              <p:cNvSpPr>
                <a:spLocks noChangeShapeType="1"/>
              </p:cNvSpPr>
              <p:nvPr/>
            </p:nvSpPr>
            <p:spPr bwMode="auto">
              <a:xfrm flipV="1">
                <a:off x="2056" y="1585"/>
                <a:ext cx="1" cy="4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93" name="Line 25"/>
              <p:cNvSpPr>
                <a:spLocks noChangeShapeType="1"/>
              </p:cNvSpPr>
              <p:nvPr/>
            </p:nvSpPr>
            <p:spPr bwMode="auto">
              <a:xfrm flipV="1">
                <a:off x="2084" y="1585"/>
                <a:ext cx="1" cy="3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94" name="Line 26"/>
              <p:cNvSpPr>
                <a:spLocks noChangeShapeType="1"/>
              </p:cNvSpPr>
              <p:nvPr/>
            </p:nvSpPr>
            <p:spPr bwMode="auto">
              <a:xfrm flipV="1">
                <a:off x="2111" y="1585"/>
                <a:ext cx="1" cy="1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2795" name="Line 27"/>
            <p:cNvSpPr>
              <a:spLocks noChangeShapeType="1"/>
            </p:cNvSpPr>
            <p:nvPr/>
          </p:nvSpPr>
          <p:spPr bwMode="auto">
            <a:xfrm flipV="1">
              <a:off x="3388518" y="1786"/>
              <a:ext cx="1416" cy="2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96" name="Line 28"/>
            <p:cNvSpPr>
              <a:spLocks noChangeShapeType="1"/>
            </p:cNvSpPr>
            <p:nvPr/>
          </p:nvSpPr>
          <p:spPr bwMode="auto">
            <a:xfrm flipH="1">
              <a:off x="3159124" y="2084"/>
              <a:ext cx="407812" cy="57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97" name="Line 29"/>
            <p:cNvSpPr>
              <a:spLocks noChangeShapeType="1"/>
            </p:cNvSpPr>
            <p:nvPr/>
          </p:nvSpPr>
          <p:spPr bwMode="auto">
            <a:xfrm flipH="1" flipV="1">
              <a:off x="2521918" y="1874"/>
              <a:ext cx="89209" cy="96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98" name="Freeform 30"/>
            <p:cNvSpPr>
              <a:spLocks/>
            </p:cNvSpPr>
            <p:nvPr/>
          </p:nvSpPr>
          <p:spPr bwMode="auto">
            <a:xfrm>
              <a:off x="2368989" y="1874"/>
              <a:ext cx="152929" cy="1532"/>
            </a:xfrm>
            <a:custGeom>
              <a:avLst/>
              <a:gdLst>
                <a:gd name="T0" fmla="*/ 540 w 540"/>
                <a:gd name="T1" fmla="*/ 0 h 7660"/>
                <a:gd name="T2" fmla="*/ 335 w 540"/>
                <a:gd name="T3" fmla="*/ 919 h 7660"/>
                <a:gd name="T4" fmla="*/ 188 w 540"/>
                <a:gd name="T5" fmla="*/ 1859 h 7660"/>
                <a:gd name="T6" fmla="*/ 36 w 540"/>
                <a:gd name="T7" fmla="*/ 3784 h 7660"/>
                <a:gd name="T8" fmla="*/ 0 w 540"/>
                <a:gd name="T9" fmla="*/ 7660 h 7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7660">
                  <a:moveTo>
                    <a:pt x="540" y="0"/>
                  </a:moveTo>
                  <a:lnTo>
                    <a:pt x="335" y="919"/>
                  </a:lnTo>
                  <a:lnTo>
                    <a:pt x="188" y="1859"/>
                  </a:lnTo>
                  <a:lnTo>
                    <a:pt x="36" y="3784"/>
                  </a:lnTo>
                  <a:lnTo>
                    <a:pt x="0" y="766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99" name="Freeform 31"/>
            <p:cNvSpPr>
              <a:spLocks/>
            </p:cNvSpPr>
            <p:nvPr/>
          </p:nvSpPr>
          <p:spPr bwMode="auto">
            <a:xfrm>
              <a:off x="3159124" y="3025"/>
              <a:ext cx="60889" cy="373"/>
            </a:xfrm>
            <a:custGeom>
              <a:avLst/>
              <a:gdLst>
                <a:gd name="T0" fmla="*/ 0 w 214"/>
                <a:gd name="T1" fmla="*/ 0 h 1862"/>
                <a:gd name="T2" fmla="*/ 49 w 214"/>
                <a:gd name="T3" fmla="*/ 870 h 1862"/>
                <a:gd name="T4" fmla="*/ 110 w 214"/>
                <a:gd name="T5" fmla="*/ 1356 h 1862"/>
                <a:gd name="T6" fmla="*/ 214 w 214"/>
                <a:gd name="T7" fmla="*/ 1862 h 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" h="1862">
                  <a:moveTo>
                    <a:pt x="0" y="0"/>
                  </a:moveTo>
                  <a:lnTo>
                    <a:pt x="49" y="870"/>
                  </a:lnTo>
                  <a:lnTo>
                    <a:pt x="110" y="1356"/>
                  </a:lnTo>
                  <a:lnTo>
                    <a:pt x="214" y="186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0" name="Freeform 32"/>
            <p:cNvSpPr>
              <a:spLocks/>
            </p:cNvSpPr>
            <p:nvPr/>
          </p:nvSpPr>
          <p:spPr bwMode="auto">
            <a:xfrm>
              <a:off x="2942474" y="3393"/>
              <a:ext cx="278954" cy="200"/>
            </a:xfrm>
            <a:custGeom>
              <a:avLst/>
              <a:gdLst>
                <a:gd name="T0" fmla="*/ 979 w 979"/>
                <a:gd name="T1" fmla="*/ 0 h 977"/>
                <a:gd name="T2" fmla="*/ 865 w 979"/>
                <a:gd name="T3" fmla="*/ 383 h 977"/>
                <a:gd name="T4" fmla="*/ 718 w 979"/>
                <a:gd name="T5" fmla="*/ 712 h 977"/>
                <a:gd name="T6" fmla="*/ 518 w 979"/>
                <a:gd name="T7" fmla="*/ 923 h 977"/>
                <a:gd name="T8" fmla="*/ 383 w 979"/>
                <a:gd name="T9" fmla="*/ 967 h 977"/>
                <a:gd name="T10" fmla="*/ 259 w 979"/>
                <a:gd name="T11" fmla="*/ 976 h 977"/>
                <a:gd name="T12" fmla="*/ 153 w 979"/>
                <a:gd name="T13" fmla="*/ 977 h 977"/>
                <a:gd name="T14" fmla="*/ 0 w 979"/>
                <a:gd name="T15" fmla="*/ 977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9" h="977">
                  <a:moveTo>
                    <a:pt x="979" y="0"/>
                  </a:moveTo>
                  <a:lnTo>
                    <a:pt x="865" y="383"/>
                  </a:lnTo>
                  <a:lnTo>
                    <a:pt x="718" y="712"/>
                  </a:lnTo>
                  <a:lnTo>
                    <a:pt x="518" y="923"/>
                  </a:lnTo>
                  <a:lnTo>
                    <a:pt x="383" y="967"/>
                  </a:lnTo>
                  <a:lnTo>
                    <a:pt x="259" y="976"/>
                  </a:lnTo>
                  <a:lnTo>
                    <a:pt x="153" y="977"/>
                  </a:lnTo>
                  <a:lnTo>
                    <a:pt x="0" y="977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1" name="Freeform 33"/>
            <p:cNvSpPr>
              <a:spLocks/>
            </p:cNvSpPr>
            <p:nvPr/>
          </p:nvSpPr>
          <p:spPr bwMode="auto">
            <a:xfrm>
              <a:off x="3215764" y="3390"/>
              <a:ext cx="280370" cy="203"/>
            </a:xfrm>
            <a:custGeom>
              <a:avLst/>
              <a:gdLst>
                <a:gd name="T0" fmla="*/ 0 w 978"/>
                <a:gd name="T1" fmla="*/ 0 h 977"/>
                <a:gd name="T2" fmla="*/ 114 w 978"/>
                <a:gd name="T3" fmla="*/ 383 h 977"/>
                <a:gd name="T4" fmla="*/ 261 w 978"/>
                <a:gd name="T5" fmla="*/ 712 h 977"/>
                <a:gd name="T6" fmla="*/ 461 w 978"/>
                <a:gd name="T7" fmla="*/ 923 h 977"/>
                <a:gd name="T8" fmla="*/ 596 w 978"/>
                <a:gd name="T9" fmla="*/ 967 h 977"/>
                <a:gd name="T10" fmla="*/ 721 w 978"/>
                <a:gd name="T11" fmla="*/ 976 h 977"/>
                <a:gd name="T12" fmla="*/ 826 w 978"/>
                <a:gd name="T13" fmla="*/ 977 h 977"/>
                <a:gd name="T14" fmla="*/ 978 w 978"/>
                <a:gd name="T15" fmla="*/ 977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8" h="977">
                  <a:moveTo>
                    <a:pt x="0" y="0"/>
                  </a:moveTo>
                  <a:lnTo>
                    <a:pt x="114" y="383"/>
                  </a:lnTo>
                  <a:lnTo>
                    <a:pt x="261" y="712"/>
                  </a:lnTo>
                  <a:lnTo>
                    <a:pt x="461" y="923"/>
                  </a:lnTo>
                  <a:lnTo>
                    <a:pt x="596" y="967"/>
                  </a:lnTo>
                  <a:lnTo>
                    <a:pt x="721" y="976"/>
                  </a:lnTo>
                  <a:lnTo>
                    <a:pt x="826" y="977"/>
                  </a:lnTo>
                  <a:lnTo>
                    <a:pt x="978" y="977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2" name="Line 34"/>
            <p:cNvSpPr>
              <a:spLocks noChangeShapeType="1"/>
            </p:cNvSpPr>
            <p:nvPr/>
          </p:nvSpPr>
          <p:spPr bwMode="auto">
            <a:xfrm>
              <a:off x="3160540" y="3529"/>
              <a:ext cx="11894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3" name="Line 35"/>
            <p:cNvSpPr>
              <a:spLocks noChangeShapeType="1"/>
            </p:cNvSpPr>
            <p:nvPr/>
          </p:nvSpPr>
          <p:spPr bwMode="auto">
            <a:xfrm flipV="1">
              <a:off x="3195940" y="3456"/>
              <a:ext cx="1416" cy="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4" name="Line 36"/>
            <p:cNvSpPr>
              <a:spLocks noChangeShapeType="1"/>
            </p:cNvSpPr>
            <p:nvPr/>
          </p:nvSpPr>
          <p:spPr bwMode="auto">
            <a:xfrm flipV="1">
              <a:off x="3234173" y="3437"/>
              <a:ext cx="1416" cy="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5" name="Line 37"/>
            <p:cNvSpPr>
              <a:spLocks noChangeShapeType="1"/>
            </p:cNvSpPr>
            <p:nvPr/>
          </p:nvSpPr>
          <p:spPr bwMode="auto">
            <a:xfrm flipV="1">
              <a:off x="3272405" y="3513"/>
              <a:ext cx="1416" cy="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6" name="Line 38"/>
            <p:cNvSpPr>
              <a:spLocks noChangeShapeType="1"/>
            </p:cNvSpPr>
            <p:nvPr/>
          </p:nvSpPr>
          <p:spPr bwMode="auto">
            <a:xfrm>
              <a:off x="2970794" y="3593"/>
              <a:ext cx="49843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7" name="Freeform 39"/>
            <p:cNvSpPr>
              <a:spLocks/>
            </p:cNvSpPr>
            <p:nvPr/>
          </p:nvSpPr>
          <p:spPr bwMode="auto">
            <a:xfrm>
              <a:off x="2805121" y="3117"/>
              <a:ext cx="79297" cy="55"/>
            </a:xfrm>
            <a:custGeom>
              <a:avLst/>
              <a:gdLst>
                <a:gd name="T0" fmla="*/ 0 w 232"/>
                <a:gd name="T1" fmla="*/ 214 h 214"/>
                <a:gd name="T2" fmla="*/ 163 w 232"/>
                <a:gd name="T3" fmla="*/ 158 h 214"/>
                <a:gd name="T4" fmla="*/ 232 w 232"/>
                <a:gd name="T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2" h="214">
                  <a:moveTo>
                    <a:pt x="0" y="214"/>
                  </a:moveTo>
                  <a:lnTo>
                    <a:pt x="163" y="158"/>
                  </a:lnTo>
                  <a:lnTo>
                    <a:pt x="232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8" name="Freeform 40"/>
            <p:cNvSpPr>
              <a:spLocks/>
            </p:cNvSpPr>
            <p:nvPr/>
          </p:nvSpPr>
          <p:spPr bwMode="auto">
            <a:xfrm>
              <a:off x="3197356" y="3132"/>
              <a:ext cx="60889" cy="44"/>
            </a:xfrm>
            <a:custGeom>
              <a:avLst/>
              <a:gdLst>
                <a:gd name="T0" fmla="*/ 216 w 216"/>
                <a:gd name="T1" fmla="*/ 108 h 215"/>
                <a:gd name="T2" fmla="*/ 184 w 216"/>
                <a:gd name="T3" fmla="*/ 31 h 215"/>
                <a:gd name="T4" fmla="*/ 108 w 216"/>
                <a:gd name="T5" fmla="*/ 0 h 215"/>
                <a:gd name="T6" fmla="*/ 32 w 216"/>
                <a:gd name="T7" fmla="*/ 31 h 215"/>
                <a:gd name="T8" fmla="*/ 0 w 216"/>
                <a:gd name="T9" fmla="*/ 108 h 215"/>
                <a:gd name="T10" fmla="*/ 32 w 216"/>
                <a:gd name="T11" fmla="*/ 184 h 215"/>
                <a:gd name="T12" fmla="*/ 108 w 216"/>
                <a:gd name="T13" fmla="*/ 215 h 215"/>
                <a:gd name="T14" fmla="*/ 184 w 216"/>
                <a:gd name="T15" fmla="*/ 184 h 215"/>
                <a:gd name="T16" fmla="*/ 216 w 216"/>
                <a:gd name="T17" fmla="*/ 108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" h="215">
                  <a:moveTo>
                    <a:pt x="216" y="108"/>
                  </a:moveTo>
                  <a:lnTo>
                    <a:pt x="184" y="31"/>
                  </a:lnTo>
                  <a:lnTo>
                    <a:pt x="108" y="0"/>
                  </a:lnTo>
                  <a:lnTo>
                    <a:pt x="32" y="31"/>
                  </a:lnTo>
                  <a:lnTo>
                    <a:pt x="0" y="108"/>
                  </a:lnTo>
                  <a:lnTo>
                    <a:pt x="32" y="184"/>
                  </a:lnTo>
                  <a:lnTo>
                    <a:pt x="108" y="215"/>
                  </a:lnTo>
                  <a:lnTo>
                    <a:pt x="184" y="184"/>
                  </a:lnTo>
                  <a:lnTo>
                    <a:pt x="216" y="10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9" name="Line 41"/>
            <p:cNvSpPr>
              <a:spLocks noChangeShapeType="1"/>
            </p:cNvSpPr>
            <p:nvPr/>
          </p:nvSpPr>
          <p:spPr bwMode="auto">
            <a:xfrm>
              <a:off x="2611127" y="2835"/>
              <a:ext cx="1416" cy="75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10" name="Line 42"/>
            <p:cNvSpPr>
              <a:spLocks noChangeShapeType="1"/>
            </p:cNvSpPr>
            <p:nvPr/>
          </p:nvSpPr>
          <p:spPr bwMode="auto">
            <a:xfrm>
              <a:off x="2368989" y="3406"/>
              <a:ext cx="24213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11" name="Line 43"/>
            <p:cNvSpPr>
              <a:spLocks noChangeShapeType="1"/>
            </p:cNvSpPr>
            <p:nvPr/>
          </p:nvSpPr>
          <p:spPr bwMode="auto">
            <a:xfrm>
              <a:off x="2611127" y="3593"/>
              <a:ext cx="35966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12" name="Line 44"/>
            <p:cNvSpPr>
              <a:spLocks noChangeShapeType="1"/>
            </p:cNvSpPr>
            <p:nvPr/>
          </p:nvSpPr>
          <p:spPr bwMode="auto">
            <a:xfrm>
              <a:off x="3220012" y="3529"/>
              <a:ext cx="1416" cy="6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13" name="Line 45"/>
            <p:cNvSpPr>
              <a:spLocks noChangeShapeType="1"/>
            </p:cNvSpPr>
            <p:nvPr/>
          </p:nvSpPr>
          <p:spPr bwMode="auto">
            <a:xfrm flipH="1" flipV="1">
              <a:off x="2612543" y="3160"/>
              <a:ext cx="202490" cy="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14" name="Line 46"/>
            <p:cNvSpPr>
              <a:spLocks noChangeShapeType="1"/>
            </p:cNvSpPr>
            <p:nvPr/>
          </p:nvSpPr>
          <p:spPr bwMode="auto">
            <a:xfrm flipH="1">
              <a:off x="2836273" y="2595"/>
              <a:ext cx="12744" cy="44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15" name="Line 47"/>
            <p:cNvSpPr>
              <a:spLocks noChangeShapeType="1"/>
            </p:cNvSpPr>
            <p:nvPr/>
          </p:nvSpPr>
          <p:spPr bwMode="auto">
            <a:xfrm flipH="1">
              <a:off x="3159124" y="2435"/>
              <a:ext cx="60889" cy="22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16" name="Line 48"/>
            <p:cNvSpPr>
              <a:spLocks noChangeShapeType="1"/>
            </p:cNvSpPr>
            <p:nvPr/>
          </p:nvSpPr>
          <p:spPr bwMode="auto">
            <a:xfrm>
              <a:off x="3159124" y="2659"/>
              <a:ext cx="1416" cy="36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17" name="Line 49"/>
            <p:cNvSpPr>
              <a:spLocks noChangeShapeType="1"/>
            </p:cNvSpPr>
            <p:nvPr/>
          </p:nvSpPr>
          <p:spPr bwMode="auto">
            <a:xfrm flipH="1" flipV="1">
              <a:off x="2612543" y="3031"/>
              <a:ext cx="267626" cy="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18" name="Line 50"/>
            <p:cNvSpPr>
              <a:spLocks noChangeShapeType="1"/>
            </p:cNvSpPr>
            <p:nvPr/>
          </p:nvSpPr>
          <p:spPr bwMode="auto">
            <a:xfrm flipH="1" flipV="1">
              <a:off x="2612543" y="3043"/>
              <a:ext cx="267626" cy="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19" name="Line 51"/>
            <p:cNvSpPr>
              <a:spLocks noChangeShapeType="1"/>
            </p:cNvSpPr>
            <p:nvPr/>
          </p:nvSpPr>
          <p:spPr bwMode="auto">
            <a:xfrm>
              <a:off x="2880169" y="3047"/>
              <a:ext cx="1416" cy="8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20" name="Freeform 52"/>
            <p:cNvSpPr>
              <a:spLocks/>
            </p:cNvSpPr>
            <p:nvPr/>
          </p:nvSpPr>
          <p:spPr bwMode="auto">
            <a:xfrm>
              <a:off x="3188860" y="2895"/>
              <a:ext cx="60889" cy="43"/>
            </a:xfrm>
            <a:custGeom>
              <a:avLst/>
              <a:gdLst>
                <a:gd name="T0" fmla="*/ 216 w 216"/>
                <a:gd name="T1" fmla="*/ 106 h 214"/>
                <a:gd name="T2" fmla="*/ 184 w 216"/>
                <a:gd name="T3" fmla="*/ 31 h 214"/>
                <a:gd name="T4" fmla="*/ 108 w 216"/>
                <a:gd name="T5" fmla="*/ 0 h 214"/>
                <a:gd name="T6" fmla="*/ 32 w 216"/>
                <a:gd name="T7" fmla="*/ 31 h 214"/>
                <a:gd name="T8" fmla="*/ 0 w 216"/>
                <a:gd name="T9" fmla="*/ 106 h 214"/>
                <a:gd name="T10" fmla="*/ 32 w 216"/>
                <a:gd name="T11" fmla="*/ 183 h 214"/>
                <a:gd name="T12" fmla="*/ 108 w 216"/>
                <a:gd name="T13" fmla="*/ 214 h 214"/>
                <a:gd name="T14" fmla="*/ 184 w 216"/>
                <a:gd name="T15" fmla="*/ 183 h 214"/>
                <a:gd name="T16" fmla="*/ 216 w 216"/>
                <a:gd name="T17" fmla="*/ 10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" h="214">
                  <a:moveTo>
                    <a:pt x="216" y="106"/>
                  </a:moveTo>
                  <a:lnTo>
                    <a:pt x="184" y="31"/>
                  </a:lnTo>
                  <a:lnTo>
                    <a:pt x="108" y="0"/>
                  </a:lnTo>
                  <a:lnTo>
                    <a:pt x="32" y="31"/>
                  </a:lnTo>
                  <a:lnTo>
                    <a:pt x="0" y="106"/>
                  </a:lnTo>
                  <a:lnTo>
                    <a:pt x="32" y="183"/>
                  </a:lnTo>
                  <a:lnTo>
                    <a:pt x="108" y="214"/>
                  </a:lnTo>
                  <a:lnTo>
                    <a:pt x="184" y="183"/>
                  </a:lnTo>
                  <a:lnTo>
                    <a:pt x="216" y="106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21" name="Freeform 53"/>
            <p:cNvSpPr>
              <a:spLocks/>
            </p:cNvSpPr>
            <p:nvPr/>
          </p:nvSpPr>
          <p:spPr bwMode="auto">
            <a:xfrm>
              <a:off x="3188860" y="2659"/>
              <a:ext cx="60889" cy="43"/>
            </a:xfrm>
            <a:custGeom>
              <a:avLst/>
              <a:gdLst>
                <a:gd name="T0" fmla="*/ 216 w 216"/>
                <a:gd name="T1" fmla="*/ 107 h 215"/>
                <a:gd name="T2" fmla="*/ 184 w 216"/>
                <a:gd name="T3" fmla="*/ 31 h 215"/>
                <a:gd name="T4" fmla="*/ 108 w 216"/>
                <a:gd name="T5" fmla="*/ 0 h 215"/>
                <a:gd name="T6" fmla="*/ 32 w 216"/>
                <a:gd name="T7" fmla="*/ 31 h 215"/>
                <a:gd name="T8" fmla="*/ 0 w 216"/>
                <a:gd name="T9" fmla="*/ 107 h 215"/>
                <a:gd name="T10" fmla="*/ 32 w 216"/>
                <a:gd name="T11" fmla="*/ 182 h 215"/>
                <a:gd name="T12" fmla="*/ 108 w 216"/>
                <a:gd name="T13" fmla="*/ 215 h 215"/>
                <a:gd name="T14" fmla="*/ 184 w 216"/>
                <a:gd name="T15" fmla="*/ 182 h 215"/>
                <a:gd name="T16" fmla="*/ 216 w 216"/>
                <a:gd name="T17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" h="215">
                  <a:moveTo>
                    <a:pt x="216" y="107"/>
                  </a:moveTo>
                  <a:lnTo>
                    <a:pt x="184" y="31"/>
                  </a:lnTo>
                  <a:lnTo>
                    <a:pt x="108" y="0"/>
                  </a:lnTo>
                  <a:lnTo>
                    <a:pt x="32" y="31"/>
                  </a:lnTo>
                  <a:lnTo>
                    <a:pt x="0" y="107"/>
                  </a:lnTo>
                  <a:lnTo>
                    <a:pt x="32" y="182"/>
                  </a:lnTo>
                  <a:lnTo>
                    <a:pt x="108" y="215"/>
                  </a:lnTo>
                  <a:lnTo>
                    <a:pt x="184" y="182"/>
                  </a:lnTo>
                  <a:lnTo>
                    <a:pt x="216" y="107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22" name="Line 54"/>
            <p:cNvSpPr>
              <a:spLocks noChangeShapeType="1"/>
            </p:cNvSpPr>
            <p:nvPr/>
          </p:nvSpPr>
          <p:spPr bwMode="auto">
            <a:xfrm>
              <a:off x="3827482" y="2835"/>
              <a:ext cx="1416" cy="75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23" name="Freeform 55"/>
            <p:cNvSpPr>
              <a:spLocks/>
            </p:cNvSpPr>
            <p:nvPr/>
          </p:nvSpPr>
          <p:spPr bwMode="auto">
            <a:xfrm>
              <a:off x="3557023" y="3120"/>
              <a:ext cx="76465" cy="52"/>
            </a:xfrm>
            <a:custGeom>
              <a:avLst/>
              <a:gdLst>
                <a:gd name="T0" fmla="*/ 0 w 232"/>
                <a:gd name="T1" fmla="*/ 0 h 214"/>
                <a:gd name="T2" fmla="*/ 69 w 232"/>
                <a:gd name="T3" fmla="*/ 158 h 214"/>
                <a:gd name="T4" fmla="*/ 232 w 232"/>
                <a:gd name="T5" fmla="*/ 21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2" h="214">
                  <a:moveTo>
                    <a:pt x="0" y="0"/>
                  </a:moveTo>
                  <a:lnTo>
                    <a:pt x="69" y="158"/>
                  </a:lnTo>
                  <a:lnTo>
                    <a:pt x="232" y="214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24" name="Line 56"/>
            <p:cNvSpPr>
              <a:spLocks noChangeShapeType="1"/>
            </p:cNvSpPr>
            <p:nvPr/>
          </p:nvSpPr>
          <p:spPr bwMode="auto">
            <a:xfrm flipH="1">
              <a:off x="3827482" y="3406"/>
              <a:ext cx="24213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25" name="Line 57"/>
            <p:cNvSpPr>
              <a:spLocks noChangeShapeType="1"/>
            </p:cNvSpPr>
            <p:nvPr/>
          </p:nvSpPr>
          <p:spPr bwMode="auto">
            <a:xfrm flipH="1">
              <a:off x="3469231" y="3593"/>
              <a:ext cx="36249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26" name="Line 58"/>
            <p:cNvSpPr>
              <a:spLocks noChangeShapeType="1"/>
            </p:cNvSpPr>
            <p:nvPr/>
          </p:nvSpPr>
          <p:spPr bwMode="auto">
            <a:xfrm flipV="1">
              <a:off x="3623576" y="3160"/>
              <a:ext cx="202490" cy="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27" name="Line 59"/>
            <p:cNvSpPr>
              <a:spLocks noChangeShapeType="1"/>
            </p:cNvSpPr>
            <p:nvPr/>
          </p:nvSpPr>
          <p:spPr bwMode="auto">
            <a:xfrm>
              <a:off x="4583632" y="2397"/>
              <a:ext cx="62021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28" name="Line 60"/>
            <p:cNvSpPr>
              <a:spLocks noChangeShapeType="1"/>
            </p:cNvSpPr>
            <p:nvPr/>
          </p:nvSpPr>
          <p:spPr bwMode="auto">
            <a:xfrm>
              <a:off x="3588176" y="2595"/>
              <a:ext cx="14160" cy="44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29" name="Line 61"/>
            <p:cNvSpPr>
              <a:spLocks noChangeShapeType="1"/>
            </p:cNvSpPr>
            <p:nvPr/>
          </p:nvSpPr>
          <p:spPr bwMode="auto">
            <a:xfrm flipV="1">
              <a:off x="3557023" y="3031"/>
              <a:ext cx="269042" cy="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30" name="Line 62"/>
            <p:cNvSpPr>
              <a:spLocks noChangeShapeType="1"/>
            </p:cNvSpPr>
            <p:nvPr/>
          </p:nvSpPr>
          <p:spPr bwMode="auto">
            <a:xfrm flipV="1">
              <a:off x="3559855" y="3043"/>
              <a:ext cx="266210" cy="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31" name="Line 63"/>
            <p:cNvSpPr>
              <a:spLocks noChangeShapeType="1"/>
            </p:cNvSpPr>
            <p:nvPr/>
          </p:nvSpPr>
          <p:spPr bwMode="auto">
            <a:xfrm>
              <a:off x="3557023" y="3047"/>
              <a:ext cx="1416" cy="8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32" name="Line 64"/>
            <p:cNvSpPr>
              <a:spLocks noChangeShapeType="1"/>
            </p:cNvSpPr>
            <p:nvPr/>
          </p:nvSpPr>
          <p:spPr bwMode="auto">
            <a:xfrm flipH="1">
              <a:off x="3459319" y="2432"/>
              <a:ext cx="329931" cy="4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33" name="Line 65"/>
            <p:cNvSpPr>
              <a:spLocks noChangeShapeType="1"/>
            </p:cNvSpPr>
            <p:nvPr/>
          </p:nvSpPr>
          <p:spPr bwMode="auto">
            <a:xfrm flipV="1">
              <a:off x="3459319" y="2372"/>
              <a:ext cx="329931" cy="4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34" name="Line 66"/>
            <p:cNvSpPr>
              <a:spLocks noChangeShapeType="1"/>
            </p:cNvSpPr>
            <p:nvPr/>
          </p:nvSpPr>
          <p:spPr bwMode="auto">
            <a:xfrm flipV="1">
              <a:off x="3459319" y="2413"/>
              <a:ext cx="1416" cy="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35" name="Line 67"/>
            <p:cNvSpPr>
              <a:spLocks noChangeShapeType="1"/>
            </p:cNvSpPr>
            <p:nvPr/>
          </p:nvSpPr>
          <p:spPr bwMode="auto">
            <a:xfrm>
              <a:off x="3789249" y="2372"/>
              <a:ext cx="1416" cy="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36" name="Freeform 68"/>
            <p:cNvSpPr>
              <a:spLocks/>
            </p:cNvSpPr>
            <p:nvPr/>
          </p:nvSpPr>
          <p:spPr bwMode="auto">
            <a:xfrm>
              <a:off x="4493008" y="2268"/>
              <a:ext cx="22656" cy="16"/>
            </a:xfrm>
            <a:custGeom>
              <a:avLst/>
              <a:gdLst>
                <a:gd name="T0" fmla="*/ 80 w 80"/>
                <a:gd name="T1" fmla="*/ 39 h 81"/>
                <a:gd name="T2" fmla="*/ 68 w 80"/>
                <a:gd name="T3" fmla="*/ 12 h 81"/>
                <a:gd name="T4" fmla="*/ 40 w 80"/>
                <a:gd name="T5" fmla="*/ 0 h 81"/>
                <a:gd name="T6" fmla="*/ 11 w 80"/>
                <a:gd name="T7" fmla="*/ 12 h 81"/>
                <a:gd name="T8" fmla="*/ 0 w 80"/>
                <a:gd name="T9" fmla="*/ 39 h 81"/>
                <a:gd name="T10" fmla="*/ 11 w 80"/>
                <a:gd name="T11" fmla="*/ 69 h 81"/>
                <a:gd name="T12" fmla="*/ 40 w 80"/>
                <a:gd name="T13" fmla="*/ 81 h 81"/>
                <a:gd name="T14" fmla="*/ 68 w 80"/>
                <a:gd name="T15" fmla="*/ 69 h 81"/>
                <a:gd name="T16" fmla="*/ 80 w 80"/>
                <a:gd name="T17" fmla="*/ 3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81">
                  <a:moveTo>
                    <a:pt x="80" y="39"/>
                  </a:moveTo>
                  <a:lnTo>
                    <a:pt x="68" y="12"/>
                  </a:lnTo>
                  <a:lnTo>
                    <a:pt x="40" y="0"/>
                  </a:lnTo>
                  <a:lnTo>
                    <a:pt x="11" y="12"/>
                  </a:lnTo>
                  <a:lnTo>
                    <a:pt x="0" y="39"/>
                  </a:lnTo>
                  <a:lnTo>
                    <a:pt x="11" y="69"/>
                  </a:lnTo>
                  <a:lnTo>
                    <a:pt x="40" y="81"/>
                  </a:lnTo>
                  <a:lnTo>
                    <a:pt x="68" y="69"/>
                  </a:lnTo>
                  <a:lnTo>
                    <a:pt x="80" y="3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37" name="Freeform 69"/>
            <p:cNvSpPr>
              <a:spLocks/>
            </p:cNvSpPr>
            <p:nvPr/>
          </p:nvSpPr>
          <p:spPr bwMode="auto">
            <a:xfrm>
              <a:off x="4493008" y="2247"/>
              <a:ext cx="22656" cy="16"/>
            </a:xfrm>
            <a:custGeom>
              <a:avLst/>
              <a:gdLst>
                <a:gd name="T0" fmla="*/ 80 w 80"/>
                <a:gd name="T1" fmla="*/ 40 h 81"/>
                <a:gd name="T2" fmla="*/ 68 w 80"/>
                <a:gd name="T3" fmla="*/ 12 h 81"/>
                <a:gd name="T4" fmla="*/ 40 w 80"/>
                <a:gd name="T5" fmla="*/ 0 h 81"/>
                <a:gd name="T6" fmla="*/ 11 w 80"/>
                <a:gd name="T7" fmla="*/ 12 h 81"/>
                <a:gd name="T8" fmla="*/ 0 w 80"/>
                <a:gd name="T9" fmla="*/ 40 h 81"/>
                <a:gd name="T10" fmla="*/ 11 w 80"/>
                <a:gd name="T11" fmla="*/ 69 h 81"/>
                <a:gd name="T12" fmla="*/ 40 w 80"/>
                <a:gd name="T13" fmla="*/ 81 h 81"/>
                <a:gd name="T14" fmla="*/ 68 w 80"/>
                <a:gd name="T15" fmla="*/ 69 h 81"/>
                <a:gd name="T16" fmla="*/ 80 w 80"/>
                <a:gd name="T17" fmla="*/ 4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81">
                  <a:moveTo>
                    <a:pt x="80" y="40"/>
                  </a:moveTo>
                  <a:lnTo>
                    <a:pt x="68" y="12"/>
                  </a:lnTo>
                  <a:lnTo>
                    <a:pt x="40" y="0"/>
                  </a:lnTo>
                  <a:lnTo>
                    <a:pt x="11" y="12"/>
                  </a:lnTo>
                  <a:lnTo>
                    <a:pt x="0" y="40"/>
                  </a:lnTo>
                  <a:lnTo>
                    <a:pt x="11" y="69"/>
                  </a:lnTo>
                  <a:lnTo>
                    <a:pt x="40" y="81"/>
                  </a:lnTo>
                  <a:lnTo>
                    <a:pt x="68" y="69"/>
                  </a:lnTo>
                  <a:lnTo>
                    <a:pt x="80" y="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38" name="Freeform 70"/>
            <p:cNvSpPr>
              <a:spLocks/>
            </p:cNvSpPr>
            <p:nvPr/>
          </p:nvSpPr>
          <p:spPr bwMode="auto">
            <a:xfrm>
              <a:off x="4493008" y="2225"/>
              <a:ext cx="22656" cy="16"/>
            </a:xfrm>
            <a:custGeom>
              <a:avLst/>
              <a:gdLst>
                <a:gd name="T0" fmla="*/ 80 w 80"/>
                <a:gd name="T1" fmla="*/ 42 h 81"/>
                <a:gd name="T2" fmla="*/ 69 w 80"/>
                <a:gd name="T3" fmla="*/ 12 h 81"/>
                <a:gd name="T4" fmla="*/ 40 w 80"/>
                <a:gd name="T5" fmla="*/ 0 h 81"/>
                <a:gd name="T6" fmla="*/ 12 w 80"/>
                <a:gd name="T7" fmla="*/ 12 h 81"/>
                <a:gd name="T8" fmla="*/ 0 w 80"/>
                <a:gd name="T9" fmla="*/ 42 h 81"/>
                <a:gd name="T10" fmla="*/ 12 w 80"/>
                <a:gd name="T11" fmla="*/ 69 h 81"/>
                <a:gd name="T12" fmla="*/ 40 w 80"/>
                <a:gd name="T13" fmla="*/ 81 h 81"/>
                <a:gd name="T14" fmla="*/ 69 w 80"/>
                <a:gd name="T15" fmla="*/ 69 h 81"/>
                <a:gd name="T16" fmla="*/ 80 w 80"/>
                <a:gd name="T17" fmla="*/ 4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81">
                  <a:moveTo>
                    <a:pt x="80" y="42"/>
                  </a:moveTo>
                  <a:lnTo>
                    <a:pt x="69" y="12"/>
                  </a:lnTo>
                  <a:lnTo>
                    <a:pt x="40" y="0"/>
                  </a:lnTo>
                  <a:lnTo>
                    <a:pt x="12" y="12"/>
                  </a:lnTo>
                  <a:lnTo>
                    <a:pt x="0" y="42"/>
                  </a:lnTo>
                  <a:lnTo>
                    <a:pt x="12" y="69"/>
                  </a:lnTo>
                  <a:lnTo>
                    <a:pt x="40" y="81"/>
                  </a:lnTo>
                  <a:lnTo>
                    <a:pt x="69" y="69"/>
                  </a:lnTo>
                  <a:lnTo>
                    <a:pt x="80" y="4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39" name="Line 71"/>
            <p:cNvSpPr>
              <a:spLocks noChangeShapeType="1"/>
            </p:cNvSpPr>
            <p:nvPr/>
          </p:nvSpPr>
          <p:spPr bwMode="auto">
            <a:xfrm>
              <a:off x="4461855" y="2303"/>
              <a:ext cx="12602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40" name="Line 72"/>
            <p:cNvSpPr>
              <a:spLocks noChangeShapeType="1"/>
            </p:cNvSpPr>
            <p:nvPr/>
          </p:nvSpPr>
          <p:spPr bwMode="auto">
            <a:xfrm flipH="1">
              <a:off x="5195350" y="2303"/>
              <a:ext cx="12885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41" name="Line 73"/>
            <p:cNvSpPr>
              <a:spLocks noChangeShapeType="1"/>
            </p:cNvSpPr>
            <p:nvPr/>
          </p:nvSpPr>
          <p:spPr bwMode="auto">
            <a:xfrm flipH="1">
              <a:off x="4845595" y="2118"/>
              <a:ext cx="45312" cy="1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42" name="Freeform 74"/>
            <p:cNvSpPr>
              <a:spLocks/>
            </p:cNvSpPr>
            <p:nvPr/>
          </p:nvSpPr>
          <p:spPr bwMode="auto">
            <a:xfrm>
              <a:off x="5267567" y="2268"/>
              <a:ext cx="22656" cy="16"/>
            </a:xfrm>
            <a:custGeom>
              <a:avLst/>
              <a:gdLst>
                <a:gd name="T0" fmla="*/ 79 w 79"/>
                <a:gd name="T1" fmla="*/ 39 h 81"/>
                <a:gd name="T2" fmla="*/ 69 w 79"/>
                <a:gd name="T3" fmla="*/ 12 h 81"/>
                <a:gd name="T4" fmla="*/ 40 w 79"/>
                <a:gd name="T5" fmla="*/ 0 h 81"/>
                <a:gd name="T6" fmla="*/ 12 w 79"/>
                <a:gd name="T7" fmla="*/ 12 h 81"/>
                <a:gd name="T8" fmla="*/ 0 w 79"/>
                <a:gd name="T9" fmla="*/ 39 h 81"/>
                <a:gd name="T10" fmla="*/ 12 w 79"/>
                <a:gd name="T11" fmla="*/ 69 h 81"/>
                <a:gd name="T12" fmla="*/ 40 w 79"/>
                <a:gd name="T13" fmla="*/ 81 h 81"/>
                <a:gd name="T14" fmla="*/ 69 w 79"/>
                <a:gd name="T15" fmla="*/ 69 h 81"/>
                <a:gd name="T16" fmla="*/ 79 w 79"/>
                <a:gd name="T17" fmla="*/ 3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81">
                  <a:moveTo>
                    <a:pt x="79" y="39"/>
                  </a:moveTo>
                  <a:lnTo>
                    <a:pt x="69" y="12"/>
                  </a:lnTo>
                  <a:lnTo>
                    <a:pt x="40" y="0"/>
                  </a:lnTo>
                  <a:lnTo>
                    <a:pt x="12" y="12"/>
                  </a:lnTo>
                  <a:lnTo>
                    <a:pt x="0" y="39"/>
                  </a:lnTo>
                  <a:lnTo>
                    <a:pt x="12" y="69"/>
                  </a:lnTo>
                  <a:lnTo>
                    <a:pt x="40" y="81"/>
                  </a:lnTo>
                  <a:lnTo>
                    <a:pt x="69" y="69"/>
                  </a:lnTo>
                  <a:lnTo>
                    <a:pt x="79" y="3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43" name="Freeform 75"/>
            <p:cNvSpPr>
              <a:spLocks/>
            </p:cNvSpPr>
            <p:nvPr/>
          </p:nvSpPr>
          <p:spPr bwMode="auto">
            <a:xfrm>
              <a:off x="5267567" y="2225"/>
              <a:ext cx="22656" cy="16"/>
            </a:xfrm>
            <a:custGeom>
              <a:avLst/>
              <a:gdLst>
                <a:gd name="T0" fmla="*/ 81 w 81"/>
                <a:gd name="T1" fmla="*/ 42 h 81"/>
                <a:gd name="T2" fmla="*/ 69 w 81"/>
                <a:gd name="T3" fmla="*/ 12 h 81"/>
                <a:gd name="T4" fmla="*/ 42 w 81"/>
                <a:gd name="T5" fmla="*/ 0 h 81"/>
                <a:gd name="T6" fmla="*/ 13 w 81"/>
                <a:gd name="T7" fmla="*/ 12 h 81"/>
                <a:gd name="T8" fmla="*/ 0 w 81"/>
                <a:gd name="T9" fmla="*/ 42 h 81"/>
                <a:gd name="T10" fmla="*/ 13 w 81"/>
                <a:gd name="T11" fmla="*/ 69 h 81"/>
                <a:gd name="T12" fmla="*/ 42 w 81"/>
                <a:gd name="T13" fmla="*/ 81 h 81"/>
                <a:gd name="T14" fmla="*/ 69 w 81"/>
                <a:gd name="T15" fmla="*/ 69 h 81"/>
                <a:gd name="T16" fmla="*/ 81 w 81"/>
                <a:gd name="T17" fmla="*/ 4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81">
                  <a:moveTo>
                    <a:pt x="81" y="42"/>
                  </a:moveTo>
                  <a:lnTo>
                    <a:pt x="69" y="12"/>
                  </a:lnTo>
                  <a:lnTo>
                    <a:pt x="42" y="0"/>
                  </a:lnTo>
                  <a:lnTo>
                    <a:pt x="13" y="12"/>
                  </a:lnTo>
                  <a:lnTo>
                    <a:pt x="0" y="42"/>
                  </a:lnTo>
                  <a:lnTo>
                    <a:pt x="13" y="69"/>
                  </a:lnTo>
                  <a:lnTo>
                    <a:pt x="42" y="81"/>
                  </a:lnTo>
                  <a:lnTo>
                    <a:pt x="69" y="69"/>
                  </a:lnTo>
                  <a:lnTo>
                    <a:pt x="81" y="4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44" name="Freeform 76"/>
            <p:cNvSpPr>
              <a:spLocks/>
            </p:cNvSpPr>
            <p:nvPr/>
          </p:nvSpPr>
          <p:spPr bwMode="auto">
            <a:xfrm>
              <a:off x="5267567" y="2247"/>
              <a:ext cx="22656" cy="16"/>
            </a:xfrm>
            <a:custGeom>
              <a:avLst/>
              <a:gdLst>
                <a:gd name="T0" fmla="*/ 79 w 79"/>
                <a:gd name="T1" fmla="*/ 40 h 81"/>
                <a:gd name="T2" fmla="*/ 69 w 79"/>
                <a:gd name="T3" fmla="*/ 12 h 81"/>
                <a:gd name="T4" fmla="*/ 40 w 79"/>
                <a:gd name="T5" fmla="*/ 0 h 81"/>
                <a:gd name="T6" fmla="*/ 11 w 79"/>
                <a:gd name="T7" fmla="*/ 12 h 81"/>
                <a:gd name="T8" fmla="*/ 0 w 79"/>
                <a:gd name="T9" fmla="*/ 40 h 81"/>
                <a:gd name="T10" fmla="*/ 11 w 79"/>
                <a:gd name="T11" fmla="*/ 69 h 81"/>
                <a:gd name="T12" fmla="*/ 40 w 79"/>
                <a:gd name="T13" fmla="*/ 81 h 81"/>
                <a:gd name="T14" fmla="*/ 69 w 79"/>
                <a:gd name="T15" fmla="*/ 69 h 81"/>
                <a:gd name="T16" fmla="*/ 79 w 79"/>
                <a:gd name="T17" fmla="*/ 4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81">
                  <a:moveTo>
                    <a:pt x="79" y="40"/>
                  </a:moveTo>
                  <a:lnTo>
                    <a:pt x="69" y="12"/>
                  </a:lnTo>
                  <a:lnTo>
                    <a:pt x="40" y="0"/>
                  </a:lnTo>
                  <a:lnTo>
                    <a:pt x="11" y="12"/>
                  </a:lnTo>
                  <a:lnTo>
                    <a:pt x="0" y="40"/>
                  </a:lnTo>
                  <a:lnTo>
                    <a:pt x="11" y="69"/>
                  </a:lnTo>
                  <a:lnTo>
                    <a:pt x="40" y="81"/>
                  </a:lnTo>
                  <a:lnTo>
                    <a:pt x="69" y="69"/>
                  </a:lnTo>
                  <a:lnTo>
                    <a:pt x="79" y="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45" name="Line 77"/>
            <p:cNvSpPr>
              <a:spLocks noChangeShapeType="1"/>
            </p:cNvSpPr>
            <p:nvPr/>
          </p:nvSpPr>
          <p:spPr bwMode="auto">
            <a:xfrm flipH="1">
              <a:off x="3220012" y="1720"/>
              <a:ext cx="19257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46" name="Line 78"/>
            <p:cNvSpPr>
              <a:spLocks noChangeShapeType="1"/>
            </p:cNvSpPr>
            <p:nvPr/>
          </p:nvSpPr>
          <p:spPr bwMode="auto">
            <a:xfrm>
              <a:off x="3044427" y="1786"/>
              <a:ext cx="351171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47" name="Line 79"/>
            <p:cNvSpPr>
              <a:spLocks noChangeShapeType="1"/>
            </p:cNvSpPr>
            <p:nvPr/>
          </p:nvSpPr>
          <p:spPr bwMode="auto">
            <a:xfrm>
              <a:off x="3143548" y="1766"/>
              <a:ext cx="15151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48" name="Line 80"/>
            <p:cNvSpPr>
              <a:spLocks noChangeShapeType="1"/>
            </p:cNvSpPr>
            <p:nvPr/>
          </p:nvSpPr>
          <p:spPr bwMode="auto">
            <a:xfrm>
              <a:off x="3143548" y="1755"/>
              <a:ext cx="15151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49" name="Line 81"/>
            <p:cNvSpPr>
              <a:spLocks noChangeShapeType="1"/>
            </p:cNvSpPr>
            <p:nvPr/>
          </p:nvSpPr>
          <p:spPr bwMode="auto">
            <a:xfrm flipH="1">
              <a:off x="2521918" y="1798"/>
              <a:ext cx="368163" cy="7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50" name="Line 82"/>
            <p:cNvSpPr>
              <a:spLocks noChangeShapeType="1"/>
            </p:cNvSpPr>
            <p:nvPr/>
          </p:nvSpPr>
          <p:spPr bwMode="auto">
            <a:xfrm flipH="1">
              <a:off x="2868841" y="1798"/>
              <a:ext cx="21240" cy="19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51" name="Line 83"/>
            <p:cNvSpPr>
              <a:spLocks noChangeShapeType="1"/>
            </p:cNvSpPr>
            <p:nvPr/>
          </p:nvSpPr>
          <p:spPr bwMode="auto">
            <a:xfrm flipH="1">
              <a:off x="2874505" y="1949"/>
              <a:ext cx="213818" cy="1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52" name="Line 84"/>
            <p:cNvSpPr>
              <a:spLocks noChangeShapeType="1"/>
            </p:cNvSpPr>
            <p:nvPr/>
          </p:nvSpPr>
          <p:spPr bwMode="auto">
            <a:xfrm flipH="1" flipV="1">
              <a:off x="2863177" y="1991"/>
              <a:ext cx="101953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53" name="Line 85"/>
            <p:cNvSpPr>
              <a:spLocks noChangeShapeType="1"/>
            </p:cNvSpPr>
            <p:nvPr/>
          </p:nvSpPr>
          <p:spPr bwMode="auto">
            <a:xfrm flipH="1">
              <a:off x="2890082" y="1720"/>
              <a:ext cx="135937" cy="7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54" name="Line 86"/>
            <p:cNvSpPr>
              <a:spLocks noChangeShapeType="1"/>
            </p:cNvSpPr>
            <p:nvPr/>
          </p:nvSpPr>
          <p:spPr bwMode="auto">
            <a:xfrm>
              <a:off x="3026019" y="1720"/>
              <a:ext cx="19399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56" name="Line 88"/>
            <p:cNvSpPr>
              <a:spLocks noChangeShapeType="1"/>
            </p:cNvSpPr>
            <p:nvPr/>
          </p:nvSpPr>
          <p:spPr bwMode="auto">
            <a:xfrm flipH="1">
              <a:off x="4538320" y="1500"/>
              <a:ext cx="188330" cy="3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57" name="Line 89"/>
            <p:cNvSpPr>
              <a:spLocks noChangeShapeType="1"/>
            </p:cNvSpPr>
            <p:nvPr/>
          </p:nvSpPr>
          <p:spPr bwMode="auto">
            <a:xfrm flipH="1" flipV="1">
              <a:off x="4542568" y="1538"/>
              <a:ext cx="45312" cy="47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58" name="Line 90"/>
            <p:cNvSpPr>
              <a:spLocks noChangeShapeType="1"/>
            </p:cNvSpPr>
            <p:nvPr/>
          </p:nvSpPr>
          <p:spPr bwMode="auto">
            <a:xfrm>
              <a:off x="3548527" y="1798"/>
              <a:ext cx="22656" cy="19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59" name="Line 91"/>
            <p:cNvSpPr>
              <a:spLocks noChangeShapeType="1"/>
            </p:cNvSpPr>
            <p:nvPr/>
          </p:nvSpPr>
          <p:spPr bwMode="auto">
            <a:xfrm>
              <a:off x="3548527" y="1798"/>
              <a:ext cx="368163" cy="7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60" name="Line 92"/>
            <p:cNvSpPr>
              <a:spLocks noChangeShapeType="1"/>
            </p:cNvSpPr>
            <p:nvPr/>
          </p:nvSpPr>
          <p:spPr bwMode="auto">
            <a:xfrm>
              <a:off x="3350286" y="1949"/>
              <a:ext cx="215234" cy="1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61" name="Line 93"/>
            <p:cNvSpPr>
              <a:spLocks noChangeShapeType="1"/>
            </p:cNvSpPr>
            <p:nvPr/>
          </p:nvSpPr>
          <p:spPr bwMode="auto">
            <a:xfrm flipV="1">
              <a:off x="3473479" y="1992"/>
              <a:ext cx="100537" cy="3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62" name="Line 94"/>
            <p:cNvSpPr>
              <a:spLocks noChangeShapeType="1"/>
            </p:cNvSpPr>
            <p:nvPr/>
          </p:nvSpPr>
          <p:spPr bwMode="auto">
            <a:xfrm>
              <a:off x="3412590" y="1720"/>
              <a:ext cx="135937" cy="7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63" name="Line 95"/>
            <p:cNvSpPr>
              <a:spLocks noChangeShapeType="1"/>
            </p:cNvSpPr>
            <p:nvPr/>
          </p:nvSpPr>
          <p:spPr bwMode="auto">
            <a:xfrm flipH="1">
              <a:off x="5195350" y="1538"/>
              <a:ext cx="45312" cy="47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64" name="Line 96"/>
            <p:cNvSpPr>
              <a:spLocks noChangeShapeType="1"/>
            </p:cNvSpPr>
            <p:nvPr/>
          </p:nvSpPr>
          <p:spPr bwMode="auto">
            <a:xfrm>
              <a:off x="4890907" y="1504"/>
              <a:ext cx="1416" cy="31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65" name="Line 97"/>
            <p:cNvSpPr>
              <a:spLocks noChangeShapeType="1"/>
            </p:cNvSpPr>
            <p:nvPr/>
          </p:nvSpPr>
          <p:spPr bwMode="auto">
            <a:xfrm flipH="1">
              <a:off x="4890907" y="1461"/>
              <a:ext cx="10195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66" name="Line 98"/>
            <p:cNvSpPr>
              <a:spLocks noChangeShapeType="1"/>
            </p:cNvSpPr>
            <p:nvPr/>
          </p:nvSpPr>
          <p:spPr bwMode="auto">
            <a:xfrm>
              <a:off x="4890907" y="1500"/>
              <a:ext cx="16567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67" name="Line 99"/>
            <p:cNvSpPr>
              <a:spLocks noChangeShapeType="1"/>
            </p:cNvSpPr>
            <p:nvPr/>
          </p:nvSpPr>
          <p:spPr bwMode="auto">
            <a:xfrm flipH="1">
              <a:off x="4726650" y="1461"/>
              <a:ext cx="67969" cy="3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68" name="Line 100"/>
            <p:cNvSpPr>
              <a:spLocks noChangeShapeType="1"/>
            </p:cNvSpPr>
            <p:nvPr/>
          </p:nvSpPr>
          <p:spPr bwMode="auto">
            <a:xfrm flipH="1">
              <a:off x="4726650" y="1500"/>
              <a:ext cx="16425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69" name="Line 101"/>
            <p:cNvSpPr>
              <a:spLocks noChangeShapeType="1"/>
            </p:cNvSpPr>
            <p:nvPr/>
          </p:nvSpPr>
          <p:spPr bwMode="auto">
            <a:xfrm>
              <a:off x="4790370" y="1461"/>
              <a:ext cx="10053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70" name="Line 102"/>
            <p:cNvSpPr>
              <a:spLocks noChangeShapeType="1"/>
            </p:cNvSpPr>
            <p:nvPr/>
          </p:nvSpPr>
          <p:spPr bwMode="auto">
            <a:xfrm>
              <a:off x="5056581" y="1500"/>
              <a:ext cx="189746" cy="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71" name="Line 103"/>
            <p:cNvSpPr>
              <a:spLocks noChangeShapeType="1"/>
            </p:cNvSpPr>
            <p:nvPr/>
          </p:nvSpPr>
          <p:spPr bwMode="auto">
            <a:xfrm>
              <a:off x="4988612" y="1461"/>
              <a:ext cx="67969" cy="3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73" name="Line 105"/>
            <p:cNvSpPr>
              <a:spLocks noChangeShapeType="1"/>
            </p:cNvSpPr>
            <p:nvPr/>
          </p:nvSpPr>
          <p:spPr bwMode="auto">
            <a:xfrm>
              <a:off x="3143548" y="1755"/>
              <a:ext cx="0" cy="1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77" name="Line 109"/>
            <p:cNvSpPr>
              <a:spLocks noChangeShapeType="1"/>
            </p:cNvSpPr>
            <p:nvPr/>
          </p:nvSpPr>
          <p:spPr bwMode="auto">
            <a:xfrm>
              <a:off x="2330" y="1756"/>
              <a:ext cx="0" cy="1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10" name="Text Box 3"/>
          <p:cNvSpPr txBox="1">
            <a:spLocks noChangeArrowheads="1"/>
          </p:cNvSpPr>
          <p:nvPr/>
        </p:nvSpPr>
        <p:spPr bwMode="auto">
          <a:xfrm>
            <a:off x="3781757" y="498551"/>
            <a:ext cx="548193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cs-CZ" altLang="cs-CZ" sz="1800" b="1" dirty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-</a:t>
            </a:r>
            <a:r>
              <a:rPr lang="cs-CZ" altLang="cs-CZ" sz="1800" b="1" dirty="0" smtClean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 střihové </a:t>
            </a:r>
            <a:r>
              <a:rPr lang="cs-CZ" altLang="cs-CZ" sz="1800" b="1" dirty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konstrukce  </a:t>
            </a:r>
            <a:r>
              <a:rPr lang="cs-CZ" altLang="cs-CZ" sz="1800" b="1" dirty="0" smtClean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pánského saka</a:t>
            </a:r>
          </a:p>
          <a:p>
            <a:pPr>
              <a:spcBef>
                <a:spcPts val="0"/>
              </a:spcBef>
              <a:defRPr/>
            </a:pPr>
            <a:r>
              <a:rPr lang="cs-CZ" altLang="cs-CZ" sz="1800" b="1" dirty="0" smtClean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- střihových šablon z vrchového materiálu</a:t>
            </a:r>
          </a:p>
          <a:p>
            <a:pPr>
              <a:spcBef>
                <a:spcPts val="0"/>
              </a:spcBef>
              <a:defRPr/>
            </a:pPr>
            <a:r>
              <a:rPr lang="cs-CZ" altLang="cs-CZ" sz="1800" b="1" dirty="0" smtClean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- střihových </a:t>
            </a:r>
            <a:r>
              <a:rPr lang="cs-CZ" altLang="cs-CZ" sz="1800" b="1" dirty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šablon </a:t>
            </a:r>
            <a:r>
              <a:rPr lang="cs-CZ" altLang="cs-CZ" sz="1800" b="1" dirty="0" smtClean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z podšívkového materiálu</a:t>
            </a:r>
            <a:br>
              <a:rPr lang="cs-CZ" altLang="cs-CZ" sz="1800" b="1" dirty="0" smtClean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</a:br>
            <a:r>
              <a:rPr lang="cs-CZ" altLang="cs-CZ" sz="1800" b="1" dirty="0" smtClean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- střihových šablon z vložkového materiálu</a:t>
            </a:r>
          </a:p>
          <a:p>
            <a:pPr marL="342900" indent="-342900">
              <a:spcBef>
                <a:spcPts val="0"/>
              </a:spcBef>
              <a:buFontTx/>
              <a:buChar char="-"/>
              <a:defRPr/>
            </a:pPr>
            <a:endParaRPr lang="cs-CZ" altLang="cs-CZ" sz="1800" b="1" dirty="0" smtClean="0">
              <a:solidFill>
                <a:srgbClr val="B3721C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defRPr/>
            </a:pPr>
            <a:endParaRPr lang="cs-CZ" altLang="cs-CZ" sz="1800" b="1" dirty="0" smtClean="0">
              <a:solidFill>
                <a:srgbClr val="B3721C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defRPr/>
            </a:pPr>
            <a:endParaRPr lang="cs-CZ" altLang="cs-CZ" sz="1800" b="1" dirty="0">
              <a:solidFill>
                <a:srgbClr val="B3721C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" name="Text Box 8"/>
          <p:cNvSpPr txBox="1">
            <a:spLocks noChangeArrowheads="1"/>
          </p:cNvSpPr>
          <p:nvPr/>
        </p:nvSpPr>
        <p:spPr bwMode="auto">
          <a:xfrm>
            <a:off x="246253" y="1432084"/>
            <a:ext cx="2971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800" i="1" u="sng" dirty="0"/>
              <a:t>Technický nákres</a:t>
            </a:r>
          </a:p>
        </p:txBody>
      </p:sp>
      <p:sp>
        <p:nvSpPr>
          <p:cNvPr id="113" name="Text Box 11"/>
          <p:cNvSpPr txBox="1">
            <a:spLocks noChangeArrowheads="1"/>
          </p:cNvSpPr>
          <p:nvPr/>
        </p:nvSpPr>
        <p:spPr bwMode="auto">
          <a:xfrm>
            <a:off x="483152" y="4829272"/>
            <a:ext cx="23186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/>
              <a:t>Pohled zepředu</a:t>
            </a:r>
          </a:p>
        </p:txBody>
      </p:sp>
      <p:sp>
        <p:nvSpPr>
          <p:cNvPr id="114" name="Text Box 12"/>
          <p:cNvSpPr txBox="1">
            <a:spLocks noChangeArrowheads="1"/>
          </p:cNvSpPr>
          <p:nvPr/>
        </p:nvSpPr>
        <p:spPr bwMode="auto">
          <a:xfrm>
            <a:off x="2482590" y="3132290"/>
            <a:ext cx="17158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/>
              <a:t>Pohled</a:t>
            </a:r>
            <a:r>
              <a:rPr lang="cs-CZ" altLang="cs-CZ" sz="1200" dirty="0"/>
              <a:t> </a:t>
            </a:r>
            <a:r>
              <a:rPr lang="cs-CZ" altLang="cs-CZ" sz="1200" i="1" dirty="0"/>
              <a:t>zezadu</a:t>
            </a:r>
          </a:p>
        </p:txBody>
      </p:sp>
      <p:sp>
        <p:nvSpPr>
          <p:cNvPr id="115" name="TextovéPole 114"/>
          <p:cNvSpPr txBox="1"/>
          <p:nvPr/>
        </p:nvSpPr>
        <p:spPr bwMode="auto">
          <a:xfrm>
            <a:off x="188910" y="5160957"/>
            <a:ext cx="895509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b="1" dirty="0">
                <a:solidFill>
                  <a:srgbClr val="002060"/>
                </a:solidFill>
              </a:rPr>
              <a:t>Sako,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vrchní </a:t>
            </a:r>
            <a:r>
              <a:rPr lang="cs-CZ" dirty="0">
                <a:solidFill>
                  <a:srgbClr val="002060"/>
                </a:solidFill>
              </a:rPr>
              <a:t>krátký kabát, který je součástí obleku nebo kostýmu, může být </a:t>
            </a:r>
            <a:r>
              <a:rPr lang="cs-CZ" dirty="0" smtClean="0">
                <a:solidFill>
                  <a:srgbClr val="002060"/>
                </a:solidFill>
              </a:rPr>
              <a:t>i </a:t>
            </a:r>
            <a:r>
              <a:rPr lang="cs-CZ" dirty="0">
                <a:solidFill>
                  <a:srgbClr val="002060"/>
                </a:solidFill>
              </a:rPr>
              <a:t>samostatně. Střihově a vypracováním je nejcharakterističtějším druhem kabátů. 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Saka </a:t>
            </a:r>
            <a:r>
              <a:rPr lang="cs-CZ" dirty="0">
                <a:solidFill>
                  <a:srgbClr val="002060"/>
                </a:solidFill>
              </a:rPr>
              <a:t>jsou většinou podšívkovaná a přední díl je vyztužen vložkou. Letní sako bývá </a:t>
            </a:r>
            <a:r>
              <a:rPr lang="cs-CZ" dirty="0" err="1">
                <a:solidFill>
                  <a:srgbClr val="002060"/>
                </a:solidFill>
              </a:rPr>
              <a:t>polopodšité</a:t>
            </a:r>
            <a:r>
              <a:rPr lang="cs-CZ" dirty="0">
                <a:solidFill>
                  <a:srgbClr val="002060"/>
                </a:solidFill>
              </a:rPr>
              <a:t>, ale někdy i nepodšité. 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Má </a:t>
            </a:r>
            <a:r>
              <a:rPr lang="cs-CZ" dirty="0">
                <a:solidFill>
                  <a:srgbClr val="002060"/>
                </a:solidFill>
              </a:rPr>
              <a:t>takřka vždy dlouhé rukávy, fazónku a kapsy. Jeho délka, sahající přibližně pod pas, podléhá módním trendům. 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Rozlišujeme</a:t>
            </a:r>
            <a:r>
              <a:rPr lang="cs-CZ" dirty="0">
                <a:solidFill>
                  <a:srgbClr val="002060"/>
                </a:solidFill>
              </a:rPr>
              <a:t>: </a:t>
            </a:r>
            <a:r>
              <a:rPr lang="cs-CZ" i="1" dirty="0">
                <a:solidFill>
                  <a:srgbClr val="002060"/>
                </a:solidFill>
              </a:rPr>
              <a:t>jednořadové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i="1" dirty="0">
                <a:solidFill>
                  <a:srgbClr val="002060"/>
                </a:solidFill>
              </a:rPr>
              <a:t>sako</a:t>
            </a:r>
            <a:r>
              <a:rPr lang="cs-CZ" dirty="0">
                <a:solidFill>
                  <a:srgbClr val="002060"/>
                </a:solidFill>
              </a:rPr>
              <a:t>, které má jednořadové zapínání. Zhotovují se saka </a:t>
            </a:r>
            <a:r>
              <a:rPr lang="cs-CZ" i="1" dirty="0">
                <a:solidFill>
                  <a:srgbClr val="002060"/>
                </a:solidFill>
              </a:rPr>
              <a:t>s  jednou dírkou</a:t>
            </a:r>
            <a:r>
              <a:rPr lang="cs-CZ" dirty="0">
                <a:solidFill>
                  <a:srgbClr val="002060"/>
                </a:solidFill>
              </a:rPr>
              <a:t>, saka </a:t>
            </a:r>
            <a:r>
              <a:rPr lang="cs-CZ" i="1" dirty="0">
                <a:solidFill>
                  <a:srgbClr val="002060"/>
                </a:solidFill>
              </a:rPr>
              <a:t>se </a:t>
            </a:r>
            <a:r>
              <a:rPr lang="cs-CZ" i="1" dirty="0" smtClean="0">
                <a:solidFill>
                  <a:srgbClr val="002060"/>
                </a:solidFill>
              </a:rPr>
              <a:t>dvěma </a:t>
            </a:r>
            <a:r>
              <a:rPr lang="cs-CZ" i="1" dirty="0">
                <a:solidFill>
                  <a:srgbClr val="002060"/>
                </a:solidFill>
              </a:rPr>
              <a:t>dírkami</a:t>
            </a:r>
            <a:r>
              <a:rPr lang="cs-CZ" dirty="0">
                <a:solidFill>
                  <a:srgbClr val="002060"/>
                </a:solidFill>
              </a:rPr>
              <a:t> nebo saka </a:t>
            </a:r>
            <a:r>
              <a:rPr lang="cs-CZ" i="1" dirty="0">
                <a:solidFill>
                  <a:srgbClr val="002060"/>
                </a:solidFill>
              </a:rPr>
              <a:t>se třemi dírkami</a:t>
            </a:r>
            <a:r>
              <a:rPr lang="cs-CZ" dirty="0">
                <a:solidFill>
                  <a:srgbClr val="002060"/>
                </a:solidFill>
              </a:rPr>
              <a:t>. 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Počet </a:t>
            </a:r>
            <a:r>
              <a:rPr lang="cs-CZ" dirty="0">
                <a:solidFill>
                  <a:srgbClr val="002060"/>
                </a:solidFill>
              </a:rPr>
              <a:t>dírek ovlivňuje móda. Saka s více dírkami mají krátké klopy, popřípadě zapínání pod krk; </a:t>
            </a:r>
            <a:r>
              <a:rPr lang="cs-CZ" i="1" dirty="0">
                <a:solidFill>
                  <a:srgbClr val="002060"/>
                </a:solidFill>
              </a:rPr>
              <a:t>dvouřadové</a:t>
            </a:r>
            <a:r>
              <a:rPr lang="cs-CZ" dirty="0">
                <a:solidFill>
                  <a:srgbClr val="002060"/>
                </a:solidFill>
              </a:rPr>
              <a:t> sako má dvouřadové zapínání, uzavřený přední díl a většinou uzavřenou fazónku. 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002060"/>
                </a:solidFill>
              </a:rPr>
              <a:t>Smokinkové sako, </a:t>
            </a:r>
            <a:r>
              <a:rPr lang="cs-CZ" b="1" dirty="0" smtClean="0">
                <a:solidFill>
                  <a:srgbClr val="002060"/>
                </a:solidFill>
              </a:rPr>
              <a:t>smokink, j</a:t>
            </a:r>
            <a:r>
              <a:rPr lang="cs-CZ" dirty="0" smtClean="0">
                <a:solidFill>
                  <a:srgbClr val="002060"/>
                </a:solidFill>
              </a:rPr>
              <a:t>ednořadové nebo dvouřadové zhotovené obvykle z jemného černého oděvního materiálu. Jehož klopy jsou potaženy </a:t>
            </a:r>
            <a:r>
              <a:rPr lang="cs-CZ" dirty="0" err="1" smtClean="0">
                <a:solidFill>
                  <a:srgbClr val="002060"/>
                </a:solidFill>
              </a:rPr>
              <a:t>leskovkou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pPr>
              <a:defRPr/>
            </a:pPr>
            <a:r>
              <a:rPr lang="cs-CZ" b="1" dirty="0" err="1" smtClean="0">
                <a:solidFill>
                  <a:srgbClr val="002060"/>
                </a:solidFill>
              </a:rPr>
              <a:t>Leskovka</a:t>
            </a:r>
            <a:r>
              <a:rPr lang="cs-CZ" b="1" dirty="0" smtClean="0">
                <a:solidFill>
                  <a:srgbClr val="002060"/>
                </a:solidFill>
              </a:rPr>
              <a:t>, s</a:t>
            </a:r>
            <a:r>
              <a:rPr lang="cs-CZ" dirty="0" smtClean="0">
                <a:solidFill>
                  <a:srgbClr val="002060"/>
                </a:solidFill>
              </a:rPr>
              <a:t>peciální </a:t>
            </a:r>
            <a:r>
              <a:rPr lang="cs-CZ" dirty="0">
                <a:solidFill>
                  <a:srgbClr val="002060"/>
                </a:solidFill>
              </a:rPr>
              <a:t>lesklý nebo matový oděvní materiál určený k ozdobnému pokrytí </a:t>
            </a:r>
            <a:r>
              <a:rPr lang="cs-CZ" dirty="0" smtClean="0">
                <a:solidFill>
                  <a:srgbClr val="002060"/>
                </a:solidFill>
              </a:rPr>
              <a:t>fazónek</a:t>
            </a:r>
            <a:r>
              <a:rPr lang="cs-CZ" b="1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25905" y="497372"/>
            <a:ext cx="2727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 smtClean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Tvorba:</a:t>
            </a:r>
          </a:p>
          <a:p>
            <a:endParaRPr lang="cs-CZ" sz="2400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reeform 2"/>
          <p:cNvSpPr>
            <a:spLocks/>
          </p:cNvSpPr>
          <p:nvPr/>
        </p:nvSpPr>
        <p:spPr bwMode="auto">
          <a:xfrm>
            <a:off x="1750312" y="-6633221"/>
            <a:ext cx="9525" cy="163512"/>
          </a:xfrm>
          <a:custGeom>
            <a:avLst/>
            <a:gdLst>
              <a:gd name="T0" fmla="*/ 33 w 33"/>
              <a:gd name="T1" fmla="*/ 0 h 514"/>
              <a:gd name="T2" fmla="*/ 7 w 33"/>
              <a:gd name="T3" fmla="*/ 344 h 514"/>
              <a:gd name="T4" fmla="*/ 0 w 33"/>
              <a:gd name="T5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" h="514">
                <a:moveTo>
                  <a:pt x="33" y="0"/>
                </a:moveTo>
                <a:lnTo>
                  <a:pt x="7" y="344"/>
                </a:lnTo>
                <a:lnTo>
                  <a:pt x="0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39" name="Freeform 3"/>
          <p:cNvSpPr>
            <a:spLocks/>
          </p:cNvSpPr>
          <p:nvPr/>
        </p:nvSpPr>
        <p:spPr bwMode="auto">
          <a:xfrm>
            <a:off x="1750312" y="-6414146"/>
            <a:ext cx="6350" cy="163512"/>
          </a:xfrm>
          <a:custGeom>
            <a:avLst/>
            <a:gdLst>
              <a:gd name="T0" fmla="*/ 0 w 19"/>
              <a:gd name="T1" fmla="*/ 0 h 514"/>
              <a:gd name="T2" fmla="*/ 0 w 19"/>
              <a:gd name="T3" fmla="*/ 157 h 514"/>
              <a:gd name="T4" fmla="*/ 9 w 19"/>
              <a:gd name="T5" fmla="*/ 344 h 514"/>
              <a:gd name="T6" fmla="*/ 16 w 19"/>
              <a:gd name="T7" fmla="*/ 458 h 514"/>
              <a:gd name="T8" fmla="*/ 19 w 19"/>
              <a:gd name="T9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514">
                <a:moveTo>
                  <a:pt x="0" y="0"/>
                </a:moveTo>
                <a:lnTo>
                  <a:pt x="0" y="157"/>
                </a:lnTo>
                <a:lnTo>
                  <a:pt x="9" y="344"/>
                </a:lnTo>
                <a:lnTo>
                  <a:pt x="16" y="458"/>
                </a:lnTo>
                <a:lnTo>
                  <a:pt x="19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0" name="Freeform 4"/>
          <p:cNvSpPr>
            <a:spLocks/>
          </p:cNvSpPr>
          <p:nvPr/>
        </p:nvSpPr>
        <p:spPr bwMode="auto">
          <a:xfrm>
            <a:off x="150112" y="-9025584"/>
            <a:ext cx="3175" cy="290513"/>
          </a:xfrm>
          <a:custGeom>
            <a:avLst/>
            <a:gdLst>
              <a:gd name="T0" fmla="*/ 0 w 13"/>
              <a:gd name="T1" fmla="*/ 0 h 916"/>
              <a:gd name="T2" fmla="*/ 3 w 13"/>
              <a:gd name="T3" fmla="*/ 394 h 916"/>
              <a:gd name="T4" fmla="*/ 5 w 13"/>
              <a:gd name="T5" fmla="*/ 549 h 916"/>
              <a:gd name="T6" fmla="*/ 8 w 13"/>
              <a:gd name="T7" fmla="*/ 674 h 916"/>
              <a:gd name="T8" fmla="*/ 10 w 13"/>
              <a:gd name="T9" fmla="*/ 766 h 916"/>
              <a:gd name="T10" fmla="*/ 13 w 13"/>
              <a:gd name="T11" fmla="*/ 916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" h="916">
                <a:moveTo>
                  <a:pt x="0" y="0"/>
                </a:moveTo>
                <a:lnTo>
                  <a:pt x="3" y="394"/>
                </a:lnTo>
                <a:lnTo>
                  <a:pt x="5" y="549"/>
                </a:lnTo>
                <a:lnTo>
                  <a:pt x="8" y="674"/>
                </a:lnTo>
                <a:lnTo>
                  <a:pt x="10" y="766"/>
                </a:lnTo>
                <a:lnTo>
                  <a:pt x="13" y="91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1" name="Freeform 5"/>
          <p:cNvSpPr>
            <a:spLocks/>
          </p:cNvSpPr>
          <p:nvPr/>
        </p:nvSpPr>
        <p:spPr bwMode="auto">
          <a:xfrm>
            <a:off x="221550" y="-9027171"/>
            <a:ext cx="3175" cy="247650"/>
          </a:xfrm>
          <a:custGeom>
            <a:avLst/>
            <a:gdLst>
              <a:gd name="T0" fmla="*/ 0 w 10"/>
              <a:gd name="T1" fmla="*/ 0 h 778"/>
              <a:gd name="T2" fmla="*/ 2 w 10"/>
              <a:gd name="T3" fmla="*/ 305 h 778"/>
              <a:gd name="T4" fmla="*/ 5 w 10"/>
              <a:gd name="T5" fmla="*/ 442 h 778"/>
              <a:gd name="T6" fmla="*/ 7 w 10"/>
              <a:gd name="T7" fmla="*/ 515 h 778"/>
              <a:gd name="T8" fmla="*/ 8 w 10"/>
              <a:gd name="T9" fmla="*/ 601 h 778"/>
              <a:gd name="T10" fmla="*/ 10 w 10"/>
              <a:gd name="T11" fmla="*/ 77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778">
                <a:moveTo>
                  <a:pt x="0" y="0"/>
                </a:moveTo>
                <a:lnTo>
                  <a:pt x="2" y="305"/>
                </a:lnTo>
                <a:lnTo>
                  <a:pt x="5" y="442"/>
                </a:lnTo>
                <a:lnTo>
                  <a:pt x="7" y="515"/>
                </a:lnTo>
                <a:lnTo>
                  <a:pt x="8" y="601"/>
                </a:lnTo>
                <a:lnTo>
                  <a:pt x="10" y="778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2" name="Freeform 6"/>
          <p:cNvSpPr>
            <a:spLocks/>
          </p:cNvSpPr>
          <p:nvPr/>
        </p:nvSpPr>
        <p:spPr bwMode="auto">
          <a:xfrm>
            <a:off x="226312" y="-8720784"/>
            <a:ext cx="9525" cy="211138"/>
          </a:xfrm>
          <a:custGeom>
            <a:avLst/>
            <a:gdLst>
              <a:gd name="T0" fmla="*/ 0 w 30"/>
              <a:gd name="T1" fmla="*/ 0 h 667"/>
              <a:gd name="T2" fmla="*/ 4 w 30"/>
              <a:gd name="T3" fmla="*/ 197 h 667"/>
              <a:gd name="T4" fmla="*/ 14 w 30"/>
              <a:gd name="T5" fmla="*/ 433 h 667"/>
              <a:gd name="T6" fmla="*/ 30 w 30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667">
                <a:moveTo>
                  <a:pt x="0" y="0"/>
                </a:moveTo>
                <a:lnTo>
                  <a:pt x="4" y="197"/>
                </a:lnTo>
                <a:lnTo>
                  <a:pt x="14" y="433"/>
                </a:lnTo>
                <a:lnTo>
                  <a:pt x="30" y="66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3" name="Freeform 7"/>
          <p:cNvSpPr>
            <a:spLocks/>
          </p:cNvSpPr>
          <p:nvPr/>
        </p:nvSpPr>
        <p:spPr bwMode="auto">
          <a:xfrm>
            <a:off x="239012" y="-8454084"/>
            <a:ext cx="17463" cy="214313"/>
          </a:xfrm>
          <a:custGeom>
            <a:avLst/>
            <a:gdLst>
              <a:gd name="T0" fmla="*/ 0 w 56"/>
              <a:gd name="T1" fmla="*/ 0 h 676"/>
              <a:gd name="T2" fmla="*/ 12 w 56"/>
              <a:gd name="T3" fmla="*/ 165 h 676"/>
              <a:gd name="T4" fmla="*/ 56 w 56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676">
                <a:moveTo>
                  <a:pt x="0" y="0"/>
                </a:moveTo>
                <a:lnTo>
                  <a:pt x="12" y="165"/>
                </a:lnTo>
                <a:lnTo>
                  <a:pt x="56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261237" y="-8184209"/>
            <a:ext cx="23813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>
            <a:off x="285050" y="-7973071"/>
            <a:ext cx="23812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6" name="Freeform 10"/>
          <p:cNvSpPr>
            <a:spLocks/>
          </p:cNvSpPr>
          <p:nvPr/>
        </p:nvSpPr>
        <p:spPr bwMode="auto">
          <a:xfrm>
            <a:off x="315212" y="-7707959"/>
            <a:ext cx="25400" cy="212725"/>
          </a:xfrm>
          <a:custGeom>
            <a:avLst/>
            <a:gdLst>
              <a:gd name="T0" fmla="*/ 0 w 83"/>
              <a:gd name="T1" fmla="*/ 0 h 673"/>
              <a:gd name="T2" fmla="*/ 33 w 83"/>
              <a:gd name="T3" fmla="*/ 288 h 673"/>
              <a:gd name="T4" fmla="*/ 83 w 83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673">
                <a:moveTo>
                  <a:pt x="0" y="0"/>
                </a:moveTo>
                <a:lnTo>
                  <a:pt x="33" y="288"/>
                </a:lnTo>
                <a:lnTo>
                  <a:pt x="83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7" name="Freeform 11"/>
          <p:cNvSpPr>
            <a:spLocks/>
          </p:cNvSpPr>
          <p:nvPr/>
        </p:nvSpPr>
        <p:spPr bwMode="auto">
          <a:xfrm>
            <a:off x="348550" y="-7441259"/>
            <a:ext cx="26987" cy="214313"/>
          </a:xfrm>
          <a:custGeom>
            <a:avLst/>
            <a:gdLst>
              <a:gd name="T0" fmla="*/ 0 w 86"/>
              <a:gd name="T1" fmla="*/ 0 h 673"/>
              <a:gd name="T2" fmla="*/ 78 w 86"/>
              <a:gd name="T3" fmla="*/ 609 h 673"/>
              <a:gd name="T4" fmla="*/ 86 w 86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673">
                <a:moveTo>
                  <a:pt x="0" y="0"/>
                </a:moveTo>
                <a:lnTo>
                  <a:pt x="78" y="609"/>
                </a:lnTo>
                <a:lnTo>
                  <a:pt x="86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8" name="Line 12"/>
          <p:cNvSpPr>
            <a:spLocks noChangeShapeType="1"/>
          </p:cNvSpPr>
          <p:nvPr/>
        </p:nvSpPr>
        <p:spPr bwMode="auto">
          <a:xfrm>
            <a:off x="381887" y="-7172971"/>
            <a:ext cx="269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9" name="Freeform 13"/>
          <p:cNvSpPr>
            <a:spLocks/>
          </p:cNvSpPr>
          <p:nvPr/>
        </p:nvSpPr>
        <p:spPr bwMode="auto">
          <a:xfrm>
            <a:off x="415225" y="-6904684"/>
            <a:ext cx="22225" cy="214313"/>
          </a:xfrm>
          <a:custGeom>
            <a:avLst/>
            <a:gdLst>
              <a:gd name="T0" fmla="*/ 0 w 71"/>
              <a:gd name="T1" fmla="*/ 0 h 675"/>
              <a:gd name="T2" fmla="*/ 23 w 71"/>
              <a:gd name="T3" fmla="*/ 181 h 675"/>
              <a:gd name="T4" fmla="*/ 71 w 71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675">
                <a:moveTo>
                  <a:pt x="0" y="0"/>
                </a:moveTo>
                <a:lnTo>
                  <a:pt x="23" y="181"/>
                </a:lnTo>
                <a:lnTo>
                  <a:pt x="71" y="675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>
            <a:off x="443800" y="-6636396"/>
            <a:ext cx="20637" cy="211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 flipV="1">
            <a:off x="221550" y="-9776471"/>
            <a:ext cx="1889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2" name="Freeform 16"/>
          <p:cNvSpPr>
            <a:spLocks/>
          </p:cNvSpPr>
          <p:nvPr/>
        </p:nvSpPr>
        <p:spPr bwMode="auto">
          <a:xfrm>
            <a:off x="464437" y="-9817746"/>
            <a:ext cx="209550" cy="36512"/>
          </a:xfrm>
          <a:custGeom>
            <a:avLst/>
            <a:gdLst>
              <a:gd name="T0" fmla="*/ 0 w 662"/>
              <a:gd name="T1" fmla="*/ 115 h 115"/>
              <a:gd name="T2" fmla="*/ 419 w 662"/>
              <a:gd name="T3" fmla="*/ 71 h 115"/>
              <a:gd name="T4" fmla="*/ 662 w 662"/>
              <a:gd name="T5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2" h="115">
                <a:moveTo>
                  <a:pt x="0" y="115"/>
                </a:moveTo>
                <a:lnTo>
                  <a:pt x="419" y="71"/>
                </a:lnTo>
                <a:lnTo>
                  <a:pt x="662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3" name="Freeform 17"/>
          <p:cNvSpPr>
            <a:spLocks/>
          </p:cNvSpPr>
          <p:nvPr/>
        </p:nvSpPr>
        <p:spPr bwMode="auto">
          <a:xfrm>
            <a:off x="721612" y="-9981259"/>
            <a:ext cx="127000" cy="139700"/>
          </a:xfrm>
          <a:custGeom>
            <a:avLst/>
            <a:gdLst>
              <a:gd name="T0" fmla="*/ 0 w 399"/>
              <a:gd name="T1" fmla="*/ 436 h 436"/>
              <a:gd name="T2" fmla="*/ 59 w 399"/>
              <a:gd name="T3" fmla="*/ 405 h 436"/>
              <a:gd name="T4" fmla="*/ 225 w 399"/>
              <a:gd name="T5" fmla="*/ 250 h 436"/>
              <a:gd name="T6" fmla="*/ 304 w 399"/>
              <a:gd name="T7" fmla="*/ 153 h 436"/>
              <a:gd name="T8" fmla="*/ 399 w 399"/>
              <a:gd name="T9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" h="436">
                <a:moveTo>
                  <a:pt x="0" y="436"/>
                </a:moveTo>
                <a:lnTo>
                  <a:pt x="59" y="405"/>
                </a:lnTo>
                <a:lnTo>
                  <a:pt x="225" y="250"/>
                </a:lnTo>
                <a:lnTo>
                  <a:pt x="304" y="153"/>
                </a:lnTo>
                <a:lnTo>
                  <a:pt x="399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4" name="Line 18"/>
          <p:cNvSpPr>
            <a:spLocks noChangeShapeType="1"/>
          </p:cNvSpPr>
          <p:nvPr/>
        </p:nvSpPr>
        <p:spPr bwMode="auto">
          <a:xfrm flipH="1">
            <a:off x="1961450" y="-9592321"/>
            <a:ext cx="31750" cy="153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5" name="Freeform 19"/>
          <p:cNvSpPr>
            <a:spLocks/>
          </p:cNvSpPr>
          <p:nvPr/>
        </p:nvSpPr>
        <p:spPr bwMode="auto">
          <a:xfrm>
            <a:off x="1915412" y="-9385946"/>
            <a:ext cx="34925" cy="212725"/>
          </a:xfrm>
          <a:custGeom>
            <a:avLst/>
            <a:gdLst>
              <a:gd name="T0" fmla="*/ 111 w 111"/>
              <a:gd name="T1" fmla="*/ 0 h 669"/>
              <a:gd name="T2" fmla="*/ 52 w 111"/>
              <a:gd name="T3" fmla="*/ 277 h 669"/>
              <a:gd name="T4" fmla="*/ 0 w 111"/>
              <a:gd name="T5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669">
                <a:moveTo>
                  <a:pt x="111" y="0"/>
                </a:moveTo>
                <a:lnTo>
                  <a:pt x="52" y="277"/>
                </a:lnTo>
                <a:lnTo>
                  <a:pt x="0" y="66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6" name="Freeform 20"/>
          <p:cNvSpPr>
            <a:spLocks/>
          </p:cNvSpPr>
          <p:nvPr/>
        </p:nvSpPr>
        <p:spPr bwMode="auto">
          <a:xfrm>
            <a:off x="1890012" y="-9119246"/>
            <a:ext cx="19050" cy="214312"/>
          </a:xfrm>
          <a:custGeom>
            <a:avLst/>
            <a:gdLst>
              <a:gd name="T0" fmla="*/ 59 w 59"/>
              <a:gd name="T1" fmla="*/ 0 h 676"/>
              <a:gd name="T2" fmla="*/ 15 w 59"/>
              <a:gd name="T3" fmla="*/ 326 h 676"/>
              <a:gd name="T4" fmla="*/ 0 w 59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76">
                <a:moveTo>
                  <a:pt x="59" y="0"/>
                </a:moveTo>
                <a:lnTo>
                  <a:pt x="15" y="326"/>
                </a:lnTo>
                <a:lnTo>
                  <a:pt x="0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7" name="Freeform 21"/>
          <p:cNvSpPr>
            <a:spLocks/>
          </p:cNvSpPr>
          <p:nvPr/>
        </p:nvSpPr>
        <p:spPr bwMode="auto">
          <a:xfrm>
            <a:off x="1883662" y="-8849371"/>
            <a:ext cx="6350" cy="215900"/>
          </a:xfrm>
          <a:custGeom>
            <a:avLst/>
            <a:gdLst>
              <a:gd name="T0" fmla="*/ 12 w 19"/>
              <a:gd name="T1" fmla="*/ 0 h 677"/>
              <a:gd name="T2" fmla="*/ 0 w 19"/>
              <a:gd name="T3" fmla="*/ 302 h 677"/>
              <a:gd name="T4" fmla="*/ 19 w 19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677">
                <a:moveTo>
                  <a:pt x="12" y="0"/>
                </a:moveTo>
                <a:lnTo>
                  <a:pt x="0" y="302"/>
                </a:lnTo>
                <a:lnTo>
                  <a:pt x="19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8" name="Freeform 22"/>
          <p:cNvSpPr>
            <a:spLocks/>
          </p:cNvSpPr>
          <p:nvPr/>
        </p:nvSpPr>
        <p:spPr bwMode="auto">
          <a:xfrm>
            <a:off x="1896362" y="-8579496"/>
            <a:ext cx="20638" cy="155575"/>
          </a:xfrm>
          <a:custGeom>
            <a:avLst/>
            <a:gdLst>
              <a:gd name="T0" fmla="*/ 0 w 66"/>
              <a:gd name="T1" fmla="*/ 0 h 491"/>
              <a:gd name="T2" fmla="*/ 11 w 66"/>
              <a:gd name="T3" fmla="*/ 95 h 491"/>
              <a:gd name="T4" fmla="*/ 35 w 66"/>
              <a:gd name="T5" fmla="*/ 270 h 491"/>
              <a:gd name="T6" fmla="*/ 66 w 66"/>
              <a:gd name="T7" fmla="*/ 4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491">
                <a:moveTo>
                  <a:pt x="0" y="0"/>
                </a:moveTo>
                <a:lnTo>
                  <a:pt x="11" y="95"/>
                </a:lnTo>
                <a:lnTo>
                  <a:pt x="35" y="270"/>
                </a:lnTo>
                <a:lnTo>
                  <a:pt x="66" y="49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9" name="Freeform 23"/>
          <p:cNvSpPr>
            <a:spLocks/>
          </p:cNvSpPr>
          <p:nvPr/>
        </p:nvSpPr>
        <p:spPr bwMode="auto">
          <a:xfrm>
            <a:off x="1956687" y="-9643121"/>
            <a:ext cx="125413" cy="965200"/>
          </a:xfrm>
          <a:custGeom>
            <a:avLst/>
            <a:gdLst>
              <a:gd name="T0" fmla="*/ 393 w 393"/>
              <a:gd name="T1" fmla="*/ 0 h 3041"/>
              <a:gd name="T2" fmla="*/ 350 w 393"/>
              <a:gd name="T3" fmla="*/ 178 h 3041"/>
              <a:gd name="T4" fmla="*/ 325 w 393"/>
              <a:gd name="T5" fmla="*/ 280 h 3041"/>
              <a:gd name="T6" fmla="*/ 318 w 393"/>
              <a:gd name="T7" fmla="*/ 309 h 3041"/>
              <a:gd name="T8" fmla="*/ 311 w 393"/>
              <a:gd name="T9" fmla="*/ 329 h 3041"/>
              <a:gd name="T10" fmla="*/ 301 w 393"/>
              <a:gd name="T11" fmla="*/ 367 h 3041"/>
              <a:gd name="T12" fmla="*/ 282 w 393"/>
              <a:gd name="T13" fmla="*/ 442 h 3041"/>
              <a:gd name="T14" fmla="*/ 248 w 393"/>
              <a:gd name="T15" fmla="*/ 601 h 3041"/>
              <a:gd name="T16" fmla="*/ 172 w 393"/>
              <a:gd name="T17" fmla="*/ 979 h 3041"/>
              <a:gd name="T18" fmla="*/ 58 w 393"/>
              <a:gd name="T19" fmla="*/ 1716 h 3041"/>
              <a:gd name="T20" fmla="*/ 0 w 393"/>
              <a:gd name="T21" fmla="*/ 2408 h 3041"/>
              <a:gd name="T22" fmla="*/ 5 w 393"/>
              <a:gd name="T23" fmla="*/ 3041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3" h="3041">
                <a:moveTo>
                  <a:pt x="393" y="0"/>
                </a:moveTo>
                <a:lnTo>
                  <a:pt x="350" y="178"/>
                </a:lnTo>
                <a:lnTo>
                  <a:pt x="325" y="280"/>
                </a:lnTo>
                <a:lnTo>
                  <a:pt x="318" y="309"/>
                </a:lnTo>
                <a:lnTo>
                  <a:pt x="311" y="329"/>
                </a:lnTo>
                <a:lnTo>
                  <a:pt x="301" y="367"/>
                </a:lnTo>
                <a:lnTo>
                  <a:pt x="282" y="442"/>
                </a:lnTo>
                <a:lnTo>
                  <a:pt x="248" y="601"/>
                </a:lnTo>
                <a:lnTo>
                  <a:pt x="172" y="979"/>
                </a:lnTo>
                <a:lnTo>
                  <a:pt x="58" y="1716"/>
                </a:lnTo>
                <a:lnTo>
                  <a:pt x="0" y="2408"/>
                </a:lnTo>
                <a:lnTo>
                  <a:pt x="5" y="304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0" name="Freeform 24"/>
          <p:cNvSpPr>
            <a:spLocks/>
          </p:cNvSpPr>
          <p:nvPr/>
        </p:nvSpPr>
        <p:spPr bwMode="auto">
          <a:xfrm>
            <a:off x="150112" y="-10071746"/>
            <a:ext cx="663575" cy="225425"/>
          </a:xfrm>
          <a:custGeom>
            <a:avLst/>
            <a:gdLst>
              <a:gd name="T0" fmla="*/ 0 w 2088"/>
              <a:gd name="T1" fmla="*/ 707 h 707"/>
              <a:gd name="T2" fmla="*/ 244 w 2088"/>
              <a:gd name="T3" fmla="*/ 707 h 707"/>
              <a:gd name="T4" fmla="*/ 381 w 2088"/>
              <a:gd name="T5" fmla="*/ 707 h 707"/>
              <a:gd name="T6" fmla="*/ 548 w 2088"/>
              <a:gd name="T7" fmla="*/ 706 h 707"/>
              <a:gd name="T8" fmla="*/ 862 w 2088"/>
              <a:gd name="T9" fmla="*/ 700 h 707"/>
              <a:gd name="T10" fmla="*/ 1143 w 2088"/>
              <a:gd name="T11" fmla="*/ 682 h 707"/>
              <a:gd name="T12" fmla="*/ 1392 w 2088"/>
              <a:gd name="T13" fmla="*/ 639 h 707"/>
              <a:gd name="T14" fmla="*/ 1519 w 2088"/>
              <a:gd name="T15" fmla="*/ 605 h 707"/>
              <a:gd name="T16" fmla="*/ 1603 w 2088"/>
              <a:gd name="T17" fmla="*/ 573 h 707"/>
              <a:gd name="T18" fmla="*/ 1756 w 2088"/>
              <a:gd name="T19" fmla="*/ 483 h 707"/>
              <a:gd name="T20" fmla="*/ 1874 w 2088"/>
              <a:gd name="T21" fmla="*/ 367 h 707"/>
              <a:gd name="T22" fmla="*/ 1915 w 2088"/>
              <a:gd name="T23" fmla="*/ 312 h 707"/>
              <a:gd name="T24" fmla="*/ 1948 w 2088"/>
              <a:gd name="T25" fmla="*/ 266 h 707"/>
              <a:gd name="T26" fmla="*/ 1978 w 2088"/>
              <a:gd name="T27" fmla="*/ 222 h 707"/>
              <a:gd name="T28" fmla="*/ 2005 w 2088"/>
              <a:gd name="T29" fmla="*/ 175 h 707"/>
              <a:gd name="T30" fmla="*/ 2024 w 2088"/>
              <a:gd name="T31" fmla="*/ 141 h 707"/>
              <a:gd name="T32" fmla="*/ 2049 w 2088"/>
              <a:gd name="T33" fmla="*/ 90 h 707"/>
              <a:gd name="T34" fmla="*/ 2088 w 2088"/>
              <a:gd name="T35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88" h="707">
                <a:moveTo>
                  <a:pt x="0" y="707"/>
                </a:moveTo>
                <a:lnTo>
                  <a:pt x="244" y="707"/>
                </a:lnTo>
                <a:lnTo>
                  <a:pt x="381" y="707"/>
                </a:lnTo>
                <a:lnTo>
                  <a:pt x="548" y="706"/>
                </a:lnTo>
                <a:lnTo>
                  <a:pt x="862" y="700"/>
                </a:lnTo>
                <a:lnTo>
                  <a:pt x="1143" y="682"/>
                </a:lnTo>
                <a:lnTo>
                  <a:pt x="1392" y="639"/>
                </a:lnTo>
                <a:lnTo>
                  <a:pt x="1519" y="605"/>
                </a:lnTo>
                <a:lnTo>
                  <a:pt x="1603" y="573"/>
                </a:lnTo>
                <a:lnTo>
                  <a:pt x="1756" y="483"/>
                </a:lnTo>
                <a:lnTo>
                  <a:pt x="1874" y="367"/>
                </a:lnTo>
                <a:lnTo>
                  <a:pt x="1915" y="312"/>
                </a:lnTo>
                <a:lnTo>
                  <a:pt x="1948" y="266"/>
                </a:lnTo>
                <a:lnTo>
                  <a:pt x="1978" y="222"/>
                </a:lnTo>
                <a:lnTo>
                  <a:pt x="2005" y="175"/>
                </a:lnTo>
                <a:lnTo>
                  <a:pt x="2024" y="141"/>
                </a:lnTo>
                <a:lnTo>
                  <a:pt x="2049" y="90"/>
                </a:lnTo>
                <a:lnTo>
                  <a:pt x="208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1" name="Freeform 25"/>
          <p:cNvSpPr>
            <a:spLocks/>
          </p:cNvSpPr>
          <p:nvPr/>
        </p:nvSpPr>
        <p:spPr bwMode="auto">
          <a:xfrm>
            <a:off x="213612" y="-7966721"/>
            <a:ext cx="179388" cy="1539875"/>
          </a:xfrm>
          <a:custGeom>
            <a:avLst/>
            <a:gdLst>
              <a:gd name="T0" fmla="*/ 0 w 565"/>
              <a:gd name="T1" fmla="*/ 0 h 4851"/>
              <a:gd name="T2" fmla="*/ 130 w 565"/>
              <a:gd name="T3" fmla="*/ 1122 h 4851"/>
              <a:gd name="T4" fmla="*/ 278 w 565"/>
              <a:gd name="T5" fmla="*/ 2286 h 4851"/>
              <a:gd name="T6" fmla="*/ 436 w 565"/>
              <a:gd name="T7" fmla="*/ 3536 h 4851"/>
              <a:gd name="T8" fmla="*/ 565 w 565"/>
              <a:gd name="T9" fmla="*/ 4851 h 4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4851">
                <a:moveTo>
                  <a:pt x="0" y="0"/>
                </a:moveTo>
                <a:lnTo>
                  <a:pt x="130" y="1122"/>
                </a:lnTo>
                <a:lnTo>
                  <a:pt x="278" y="2286"/>
                </a:lnTo>
                <a:lnTo>
                  <a:pt x="436" y="3536"/>
                </a:lnTo>
                <a:lnTo>
                  <a:pt x="565" y="485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2" name="Freeform 26"/>
          <p:cNvSpPr>
            <a:spLocks/>
          </p:cNvSpPr>
          <p:nvPr/>
        </p:nvSpPr>
        <p:spPr bwMode="auto">
          <a:xfrm>
            <a:off x="153287" y="-8735071"/>
            <a:ext cx="60325" cy="768350"/>
          </a:xfrm>
          <a:custGeom>
            <a:avLst/>
            <a:gdLst>
              <a:gd name="T0" fmla="*/ 0 w 187"/>
              <a:gd name="T1" fmla="*/ 0 h 2417"/>
              <a:gd name="T2" fmla="*/ 16 w 187"/>
              <a:gd name="T3" fmla="*/ 466 h 2417"/>
              <a:gd name="T4" fmla="*/ 56 w 187"/>
              <a:gd name="T5" fmla="*/ 1055 h 2417"/>
              <a:gd name="T6" fmla="*/ 187 w 187"/>
              <a:gd name="T7" fmla="*/ 2417 h 2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" h="2417">
                <a:moveTo>
                  <a:pt x="0" y="0"/>
                </a:moveTo>
                <a:lnTo>
                  <a:pt x="16" y="466"/>
                </a:lnTo>
                <a:lnTo>
                  <a:pt x="56" y="1055"/>
                </a:lnTo>
                <a:lnTo>
                  <a:pt x="187" y="241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3" name="Freeform 27"/>
          <p:cNvSpPr>
            <a:spLocks/>
          </p:cNvSpPr>
          <p:nvPr/>
        </p:nvSpPr>
        <p:spPr bwMode="auto">
          <a:xfrm>
            <a:off x="1820162" y="-6626871"/>
            <a:ext cx="11113" cy="409575"/>
          </a:xfrm>
          <a:custGeom>
            <a:avLst/>
            <a:gdLst>
              <a:gd name="T0" fmla="*/ 34 w 34"/>
              <a:gd name="T1" fmla="*/ 0 h 1287"/>
              <a:gd name="T2" fmla="*/ 9 w 34"/>
              <a:gd name="T3" fmla="*/ 336 h 1287"/>
              <a:gd name="T4" fmla="*/ 0 w 34"/>
              <a:gd name="T5" fmla="*/ 588 h 1287"/>
              <a:gd name="T6" fmla="*/ 0 w 34"/>
              <a:gd name="T7" fmla="*/ 815 h 1287"/>
              <a:gd name="T8" fmla="*/ 8 w 34"/>
              <a:gd name="T9" fmla="*/ 997 h 1287"/>
              <a:gd name="T10" fmla="*/ 26 w 34"/>
              <a:gd name="T11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1287">
                <a:moveTo>
                  <a:pt x="34" y="0"/>
                </a:moveTo>
                <a:lnTo>
                  <a:pt x="9" y="336"/>
                </a:lnTo>
                <a:lnTo>
                  <a:pt x="0" y="588"/>
                </a:lnTo>
                <a:lnTo>
                  <a:pt x="0" y="815"/>
                </a:lnTo>
                <a:lnTo>
                  <a:pt x="8" y="997"/>
                </a:lnTo>
                <a:lnTo>
                  <a:pt x="26" y="128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4" name="Line 28"/>
          <p:cNvSpPr>
            <a:spLocks noChangeShapeType="1"/>
          </p:cNvSpPr>
          <p:nvPr/>
        </p:nvSpPr>
        <p:spPr bwMode="auto">
          <a:xfrm>
            <a:off x="1158175" y="-8471546"/>
            <a:ext cx="71437" cy="269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5" name="Line 29"/>
          <p:cNvSpPr>
            <a:spLocks noChangeShapeType="1"/>
          </p:cNvSpPr>
          <p:nvPr/>
        </p:nvSpPr>
        <p:spPr bwMode="auto">
          <a:xfrm flipH="1">
            <a:off x="1858262" y="-7973071"/>
            <a:ext cx="19050" cy="220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6" name="Line 30"/>
          <p:cNvSpPr>
            <a:spLocks noChangeShapeType="1"/>
          </p:cNvSpPr>
          <p:nvPr/>
        </p:nvSpPr>
        <p:spPr bwMode="auto">
          <a:xfrm flipH="1">
            <a:off x="1834450" y="-7696846"/>
            <a:ext cx="190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7" name="Line 31"/>
          <p:cNvSpPr>
            <a:spLocks noChangeShapeType="1"/>
          </p:cNvSpPr>
          <p:nvPr/>
        </p:nvSpPr>
        <p:spPr bwMode="auto">
          <a:xfrm flipH="1">
            <a:off x="1810637" y="-7428559"/>
            <a:ext cx="19050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8" name="Line 32"/>
          <p:cNvSpPr>
            <a:spLocks noChangeShapeType="1"/>
          </p:cNvSpPr>
          <p:nvPr/>
        </p:nvSpPr>
        <p:spPr bwMode="auto">
          <a:xfrm flipH="1">
            <a:off x="1786825" y="-7160271"/>
            <a:ext cx="190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9" name="Line 33"/>
          <p:cNvSpPr>
            <a:spLocks noChangeShapeType="1"/>
          </p:cNvSpPr>
          <p:nvPr/>
        </p:nvSpPr>
        <p:spPr bwMode="auto">
          <a:xfrm flipH="1">
            <a:off x="1763012" y="-6890396"/>
            <a:ext cx="19050" cy="222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70" name="Line 34"/>
          <p:cNvSpPr>
            <a:spLocks noChangeShapeType="1"/>
          </p:cNvSpPr>
          <p:nvPr/>
        </p:nvSpPr>
        <p:spPr bwMode="auto">
          <a:xfrm flipH="1">
            <a:off x="1832862" y="-7968309"/>
            <a:ext cx="115888" cy="1338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71" name="Line 35"/>
          <p:cNvSpPr>
            <a:spLocks noChangeShapeType="1"/>
          </p:cNvSpPr>
          <p:nvPr/>
        </p:nvSpPr>
        <p:spPr bwMode="auto">
          <a:xfrm flipH="1">
            <a:off x="116775" y="-5698184"/>
            <a:ext cx="295275" cy="176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72" name="Line 36"/>
          <p:cNvSpPr>
            <a:spLocks noChangeShapeType="1"/>
          </p:cNvSpPr>
          <p:nvPr/>
        </p:nvSpPr>
        <p:spPr bwMode="auto">
          <a:xfrm flipV="1">
            <a:off x="246950" y="-4353571"/>
            <a:ext cx="17145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73" name="Line 37"/>
          <p:cNvSpPr>
            <a:spLocks noChangeShapeType="1"/>
          </p:cNvSpPr>
          <p:nvPr/>
        </p:nvSpPr>
        <p:spPr bwMode="auto">
          <a:xfrm flipH="1" flipV="1">
            <a:off x="146937" y="-4347221"/>
            <a:ext cx="101600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74" name="Line 38"/>
          <p:cNvSpPr>
            <a:spLocks noChangeShapeType="1"/>
          </p:cNvSpPr>
          <p:nvPr/>
        </p:nvSpPr>
        <p:spPr bwMode="auto">
          <a:xfrm flipH="1">
            <a:off x="146937" y="-4366271"/>
            <a:ext cx="100013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75" name="Line 39"/>
          <p:cNvSpPr>
            <a:spLocks noChangeShapeType="1"/>
          </p:cNvSpPr>
          <p:nvPr/>
        </p:nvSpPr>
        <p:spPr bwMode="auto">
          <a:xfrm flipV="1">
            <a:off x="146937" y="-4350396"/>
            <a:ext cx="10001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76" name="Line 40"/>
          <p:cNvSpPr>
            <a:spLocks noChangeShapeType="1"/>
          </p:cNvSpPr>
          <p:nvPr/>
        </p:nvSpPr>
        <p:spPr bwMode="auto">
          <a:xfrm>
            <a:off x="418400" y="-4371034"/>
            <a:ext cx="100012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77" name="Line 41"/>
          <p:cNvSpPr>
            <a:spLocks noChangeShapeType="1"/>
          </p:cNvSpPr>
          <p:nvPr/>
        </p:nvSpPr>
        <p:spPr bwMode="auto">
          <a:xfrm flipV="1">
            <a:off x="419987" y="-4356746"/>
            <a:ext cx="98425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78" name="Line 42"/>
          <p:cNvSpPr>
            <a:spLocks noChangeShapeType="1"/>
          </p:cNvSpPr>
          <p:nvPr/>
        </p:nvSpPr>
        <p:spPr bwMode="auto">
          <a:xfrm flipH="1">
            <a:off x="418400" y="-4356746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79" name="Line 43"/>
          <p:cNvSpPr>
            <a:spLocks noChangeShapeType="1"/>
          </p:cNvSpPr>
          <p:nvPr/>
        </p:nvSpPr>
        <p:spPr bwMode="auto">
          <a:xfrm>
            <a:off x="146937" y="-435674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80" name="Line 44"/>
          <p:cNvSpPr>
            <a:spLocks noChangeShapeType="1"/>
          </p:cNvSpPr>
          <p:nvPr/>
        </p:nvSpPr>
        <p:spPr bwMode="auto">
          <a:xfrm>
            <a:off x="518412" y="-436627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81" name="Line 45"/>
          <p:cNvSpPr>
            <a:spLocks noChangeShapeType="1"/>
          </p:cNvSpPr>
          <p:nvPr/>
        </p:nvSpPr>
        <p:spPr bwMode="auto">
          <a:xfrm>
            <a:off x="518412" y="-435674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82" name="Line 46"/>
          <p:cNvSpPr>
            <a:spLocks noChangeShapeType="1"/>
          </p:cNvSpPr>
          <p:nvPr/>
        </p:nvSpPr>
        <p:spPr bwMode="auto">
          <a:xfrm>
            <a:off x="116775" y="-5521971"/>
            <a:ext cx="53975" cy="2090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83" name="Line 47"/>
          <p:cNvSpPr>
            <a:spLocks noChangeShapeType="1"/>
          </p:cNvSpPr>
          <p:nvPr/>
        </p:nvSpPr>
        <p:spPr bwMode="auto">
          <a:xfrm flipH="1" flipV="1">
            <a:off x="1861437" y="-4707584"/>
            <a:ext cx="9525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84" name="Line 48"/>
          <p:cNvSpPr>
            <a:spLocks noChangeShapeType="1"/>
          </p:cNvSpPr>
          <p:nvPr/>
        </p:nvSpPr>
        <p:spPr bwMode="auto">
          <a:xfrm flipH="1" flipV="1">
            <a:off x="1850325" y="-4969521"/>
            <a:ext cx="9525" cy="2079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85" name="Line 49"/>
          <p:cNvSpPr>
            <a:spLocks noChangeShapeType="1"/>
          </p:cNvSpPr>
          <p:nvPr/>
        </p:nvSpPr>
        <p:spPr bwMode="auto">
          <a:xfrm flipH="1" flipV="1">
            <a:off x="1921762" y="-4975871"/>
            <a:ext cx="22225" cy="47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86" name="Line 50"/>
          <p:cNvSpPr>
            <a:spLocks noChangeShapeType="1"/>
          </p:cNvSpPr>
          <p:nvPr/>
        </p:nvSpPr>
        <p:spPr bwMode="auto">
          <a:xfrm>
            <a:off x="464437" y="-6425259"/>
            <a:ext cx="3175" cy="1079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87" name="Line 51"/>
          <p:cNvSpPr>
            <a:spLocks noChangeShapeType="1"/>
          </p:cNvSpPr>
          <p:nvPr/>
        </p:nvSpPr>
        <p:spPr bwMode="auto">
          <a:xfrm>
            <a:off x="467612" y="-6261746"/>
            <a:ext cx="63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88" name="Line 52"/>
          <p:cNvSpPr>
            <a:spLocks noChangeShapeType="1"/>
          </p:cNvSpPr>
          <p:nvPr/>
        </p:nvSpPr>
        <p:spPr bwMode="auto">
          <a:xfrm>
            <a:off x="475550" y="-5991871"/>
            <a:ext cx="4762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89" name="Line 53"/>
          <p:cNvSpPr>
            <a:spLocks noChangeShapeType="1"/>
          </p:cNvSpPr>
          <p:nvPr/>
        </p:nvSpPr>
        <p:spPr bwMode="auto">
          <a:xfrm>
            <a:off x="483487" y="-5721996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0" name="Line 54"/>
          <p:cNvSpPr>
            <a:spLocks noChangeShapeType="1"/>
          </p:cNvSpPr>
          <p:nvPr/>
        </p:nvSpPr>
        <p:spPr bwMode="auto">
          <a:xfrm>
            <a:off x="489837" y="-5452121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1" name="Line 55"/>
          <p:cNvSpPr>
            <a:spLocks noChangeShapeType="1"/>
          </p:cNvSpPr>
          <p:nvPr/>
        </p:nvSpPr>
        <p:spPr bwMode="auto">
          <a:xfrm>
            <a:off x="496187" y="-5182246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2" name="Line 56"/>
          <p:cNvSpPr>
            <a:spLocks noChangeShapeType="1"/>
          </p:cNvSpPr>
          <p:nvPr/>
        </p:nvSpPr>
        <p:spPr bwMode="auto">
          <a:xfrm>
            <a:off x="504125" y="-4912371"/>
            <a:ext cx="4762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3" name="Line 57"/>
          <p:cNvSpPr>
            <a:spLocks noChangeShapeType="1"/>
          </p:cNvSpPr>
          <p:nvPr/>
        </p:nvSpPr>
        <p:spPr bwMode="auto">
          <a:xfrm>
            <a:off x="512062" y="-4642496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4" name="Line 58"/>
          <p:cNvSpPr>
            <a:spLocks noChangeShapeType="1"/>
          </p:cNvSpPr>
          <p:nvPr/>
        </p:nvSpPr>
        <p:spPr bwMode="auto">
          <a:xfrm>
            <a:off x="518412" y="-4372621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5" name="Line 59"/>
          <p:cNvSpPr>
            <a:spLocks noChangeShapeType="1"/>
          </p:cNvSpPr>
          <p:nvPr/>
        </p:nvSpPr>
        <p:spPr bwMode="auto">
          <a:xfrm>
            <a:off x="524762" y="-4102746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6" name="Line 60"/>
          <p:cNvSpPr>
            <a:spLocks noChangeShapeType="1"/>
          </p:cNvSpPr>
          <p:nvPr/>
        </p:nvSpPr>
        <p:spPr bwMode="auto">
          <a:xfrm>
            <a:off x="532700" y="-3832871"/>
            <a:ext cx="1587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7" name="Line 61"/>
          <p:cNvSpPr>
            <a:spLocks noChangeShapeType="1"/>
          </p:cNvSpPr>
          <p:nvPr/>
        </p:nvSpPr>
        <p:spPr bwMode="auto">
          <a:xfrm flipV="1">
            <a:off x="534287" y="-3923359"/>
            <a:ext cx="342900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8" name="Line 62"/>
          <p:cNvSpPr>
            <a:spLocks noChangeShapeType="1"/>
          </p:cNvSpPr>
          <p:nvPr/>
        </p:nvSpPr>
        <p:spPr bwMode="auto">
          <a:xfrm flipV="1">
            <a:off x="486662" y="-5795021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9" name="Line 63"/>
          <p:cNvSpPr>
            <a:spLocks noChangeShapeType="1"/>
          </p:cNvSpPr>
          <p:nvPr/>
        </p:nvSpPr>
        <p:spPr bwMode="auto">
          <a:xfrm flipH="1" flipV="1">
            <a:off x="800987" y="-5677546"/>
            <a:ext cx="44450" cy="1666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0" name="Line 64"/>
          <p:cNvSpPr>
            <a:spLocks noChangeShapeType="1"/>
          </p:cNvSpPr>
          <p:nvPr/>
        </p:nvSpPr>
        <p:spPr bwMode="auto">
          <a:xfrm flipH="1">
            <a:off x="848612" y="-4007496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1" name="Line 65"/>
          <p:cNvSpPr>
            <a:spLocks noChangeShapeType="1"/>
          </p:cNvSpPr>
          <p:nvPr/>
        </p:nvSpPr>
        <p:spPr bwMode="auto">
          <a:xfrm>
            <a:off x="829562" y="-4005909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2" name="Line 66"/>
          <p:cNvSpPr>
            <a:spLocks noChangeShapeType="1"/>
          </p:cNvSpPr>
          <p:nvPr/>
        </p:nvSpPr>
        <p:spPr bwMode="auto">
          <a:xfrm flipH="1" flipV="1">
            <a:off x="845437" y="-4007496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3" name="Line 67"/>
          <p:cNvSpPr>
            <a:spLocks noChangeShapeType="1"/>
          </p:cNvSpPr>
          <p:nvPr/>
        </p:nvSpPr>
        <p:spPr bwMode="auto">
          <a:xfrm flipV="1">
            <a:off x="785112" y="-5779146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4" name="Line 68"/>
          <p:cNvSpPr>
            <a:spLocks noChangeShapeType="1"/>
          </p:cNvSpPr>
          <p:nvPr/>
        </p:nvSpPr>
        <p:spPr bwMode="auto">
          <a:xfrm flipH="1" flipV="1">
            <a:off x="799400" y="-5779146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5" name="Line 69"/>
          <p:cNvSpPr>
            <a:spLocks noChangeShapeType="1"/>
          </p:cNvSpPr>
          <p:nvPr/>
        </p:nvSpPr>
        <p:spPr bwMode="auto">
          <a:xfrm>
            <a:off x="799400" y="-5779146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6" name="Line 70"/>
          <p:cNvSpPr>
            <a:spLocks noChangeShapeType="1"/>
          </p:cNvSpPr>
          <p:nvPr/>
        </p:nvSpPr>
        <p:spPr bwMode="auto">
          <a:xfrm>
            <a:off x="534287" y="-3723334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7" name="Line 71"/>
          <p:cNvSpPr>
            <a:spLocks noChangeShapeType="1"/>
          </p:cNvSpPr>
          <p:nvPr/>
        </p:nvSpPr>
        <p:spPr bwMode="auto">
          <a:xfrm>
            <a:off x="486662" y="-559499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8" name="Line 72"/>
          <p:cNvSpPr>
            <a:spLocks noChangeShapeType="1"/>
          </p:cNvSpPr>
          <p:nvPr/>
        </p:nvSpPr>
        <p:spPr bwMode="auto">
          <a:xfrm>
            <a:off x="799400" y="-5779146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9" name="Line 73"/>
          <p:cNvSpPr>
            <a:spLocks noChangeShapeType="1"/>
          </p:cNvSpPr>
          <p:nvPr/>
        </p:nvSpPr>
        <p:spPr bwMode="auto">
          <a:xfrm flipV="1">
            <a:off x="170750" y="-3474096"/>
            <a:ext cx="1798637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10" name="Line 74"/>
          <p:cNvSpPr>
            <a:spLocks noChangeShapeType="1"/>
          </p:cNvSpPr>
          <p:nvPr/>
        </p:nvSpPr>
        <p:spPr bwMode="auto">
          <a:xfrm flipV="1">
            <a:off x="534287" y="-3726509"/>
            <a:ext cx="1174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11" name="Line 75"/>
          <p:cNvSpPr>
            <a:spLocks noChangeShapeType="1"/>
          </p:cNvSpPr>
          <p:nvPr/>
        </p:nvSpPr>
        <p:spPr bwMode="auto">
          <a:xfrm flipV="1">
            <a:off x="704150" y="-3734446"/>
            <a:ext cx="214312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12" name="Line 76"/>
          <p:cNvSpPr>
            <a:spLocks noChangeShapeType="1"/>
          </p:cNvSpPr>
          <p:nvPr/>
        </p:nvSpPr>
        <p:spPr bwMode="auto">
          <a:xfrm flipV="1">
            <a:off x="972437" y="-3740796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13" name="Line 77"/>
          <p:cNvSpPr>
            <a:spLocks noChangeShapeType="1"/>
          </p:cNvSpPr>
          <p:nvPr/>
        </p:nvSpPr>
        <p:spPr bwMode="auto">
          <a:xfrm flipV="1">
            <a:off x="1240725" y="-3748734"/>
            <a:ext cx="2127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14" name="Line 78"/>
          <p:cNvSpPr>
            <a:spLocks noChangeShapeType="1"/>
          </p:cNvSpPr>
          <p:nvPr/>
        </p:nvSpPr>
        <p:spPr bwMode="auto">
          <a:xfrm flipV="1">
            <a:off x="1507425" y="-3755084"/>
            <a:ext cx="214312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15" name="Line 79"/>
          <p:cNvSpPr>
            <a:spLocks noChangeShapeType="1"/>
          </p:cNvSpPr>
          <p:nvPr/>
        </p:nvSpPr>
        <p:spPr bwMode="auto">
          <a:xfrm flipV="1">
            <a:off x="1775712" y="-3759846"/>
            <a:ext cx="1158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16" name="Line 80"/>
          <p:cNvSpPr>
            <a:spLocks noChangeShapeType="1"/>
          </p:cNvSpPr>
          <p:nvPr/>
        </p:nvSpPr>
        <p:spPr bwMode="auto">
          <a:xfrm flipH="1" flipV="1">
            <a:off x="1372487" y="-3947171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17" name="Line 81"/>
          <p:cNvSpPr>
            <a:spLocks noChangeShapeType="1"/>
          </p:cNvSpPr>
          <p:nvPr/>
        </p:nvSpPr>
        <p:spPr bwMode="auto">
          <a:xfrm>
            <a:off x="1388362" y="-3356621"/>
            <a:ext cx="14288" cy="5572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18" name="Line 82"/>
          <p:cNvSpPr>
            <a:spLocks noChangeShapeType="1"/>
          </p:cNvSpPr>
          <p:nvPr/>
        </p:nvSpPr>
        <p:spPr bwMode="auto">
          <a:xfrm>
            <a:off x="1378837" y="-3747146"/>
            <a:ext cx="6350" cy="288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19" name="Line 83"/>
          <p:cNvSpPr>
            <a:spLocks noChangeShapeType="1"/>
          </p:cNvSpPr>
          <p:nvPr/>
        </p:nvSpPr>
        <p:spPr bwMode="auto">
          <a:xfrm flipH="1">
            <a:off x="1378837" y="-3848746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20" name="Line 84"/>
          <p:cNvSpPr>
            <a:spLocks noChangeShapeType="1"/>
          </p:cNvSpPr>
          <p:nvPr/>
        </p:nvSpPr>
        <p:spPr bwMode="auto">
          <a:xfrm>
            <a:off x="1358200" y="-3845571"/>
            <a:ext cx="20637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21" name="Line 85"/>
          <p:cNvSpPr>
            <a:spLocks noChangeShapeType="1"/>
          </p:cNvSpPr>
          <p:nvPr/>
        </p:nvSpPr>
        <p:spPr bwMode="auto">
          <a:xfrm flipH="1" flipV="1">
            <a:off x="1375662" y="-3847159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22" name="Line 86"/>
          <p:cNvSpPr>
            <a:spLocks noChangeShapeType="1"/>
          </p:cNvSpPr>
          <p:nvPr/>
        </p:nvSpPr>
        <p:spPr bwMode="auto">
          <a:xfrm flipV="1">
            <a:off x="1370900" y="-3458221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23" name="Line 87"/>
          <p:cNvSpPr>
            <a:spLocks noChangeShapeType="1"/>
          </p:cNvSpPr>
          <p:nvPr/>
        </p:nvSpPr>
        <p:spPr bwMode="auto">
          <a:xfrm flipH="1" flipV="1">
            <a:off x="1385187" y="-3458221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24" name="Line 88"/>
          <p:cNvSpPr>
            <a:spLocks noChangeShapeType="1"/>
          </p:cNvSpPr>
          <p:nvPr/>
        </p:nvSpPr>
        <p:spPr bwMode="auto">
          <a:xfrm>
            <a:off x="1385187" y="-3458221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25" name="Line 89"/>
          <p:cNvSpPr>
            <a:spLocks noChangeShapeType="1"/>
          </p:cNvSpPr>
          <p:nvPr/>
        </p:nvSpPr>
        <p:spPr bwMode="auto">
          <a:xfrm>
            <a:off x="1402650" y="-3747146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26" name="Line 90"/>
          <p:cNvSpPr>
            <a:spLocks noChangeShapeType="1"/>
          </p:cNvSpPr>
          <p:nvPr/>
        </p:nvSpPr>
        <p:spPr bwMode="auto">
          <a:xfrm>
            <a:off x="1410587" y="-3459809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27" name="Line 91"/>
          <p:cNvSpPr>
            <a:spLocks noChangeShapeType="1"/>
          </p:cNvSpPr>
          <p:nvPr/>
        </p:nvSpPr>
        <p:spPr bwMode="auto">
          <a:xfrm>
            <a:off x="1385187" y="-345822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28" name="Line 92"/>
          <p:cNvSpPr>
            <a:spLocks noChangeShapeType="1"/>
          </p:cNvSpPr>
          <p:nvPr/>
        </p:nvSpPr>
        <p:spPr bwMode="auto">
          <a:xfrm flipH="1" flipV="1">
            <a:off x="1943987" y="-4499621"/>
            <a:ext cx="22225" cy="879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29" name="Line 93"/>
          <p:cNvSpPr>
            <a:spLocks noChangeShapeType="1"/>
          </p:cNvSpPr>
          <p:nvPr/>
        </p:nvSpPr>
        <p:spPr bwMode="auto">
          <a:xfrm flipH="1" flipV="1">
            <a:off x="1964625" y="-3616971"/>
            <a:ext cx="3175" cy="142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30" name="Line 94"/>
          <p:cNvSpPr>
            <a:spLocks noChangeShapeType="1"/>
          </p:cNvSpPr>
          <p:nvPr/>
        </p:nvSpPr>
        <p:spPr bwMode="auto">
          <a:xfrm flipH="1" flipV="1">
            <a:off x="1885250" y="-3967809"/>
            <a:ext cx="6350" cy="207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31" name="Line 95"/>
          <p:cNvSpPr>
            <a:spLocks noChangeShapeType="1"/>
          </p:cNvSpPr>
          <p:nvPr/>
        </p:nvSpPr>
        <p:spPr bwMode="auto">
          <a:xfrm flipH="1" flipV="1">
            <a:off x="1878900" y="-4237684"/>
            <a:ext cx="47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32" name="Line 96"/>
          <p:cNvSpPr>
            <a:spLocks noChangeShapeType="1"/>
          </p:cNvSpPr>
          <p:nvPr/>
        </p:nvSpPr>
        <p:spPr bwMode="auto">
          <a:xfrm flipH="1" flipV="1">
            <a:off x="1870962" y="-4499621"/>
            <a:ext cx="6350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33" name="Line 97"/>
          <p:cNvSpPr>
            <a:spLocks noChangeShapeType="1"/>
          </p:cNvSpPr>
          <p:nvPr/>
        </p:nvSpPr>
        <p:spPr bwMode="auto">
          <a:xfrm>
            <a:off x="1829687" y="-6215709"/>
            <a:ext cx="92075" cy="1236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34" name="Line 98"/>
          <p:cNvSpPr>
            <a:spLocks noChangeShapeType="1"/>
          </p:cNvSpPr>
          <p:nvPr/>
        </p:nvSpPr>
        <p:spPr bwMode="auto">
          <a:xfrm flipH="1">
            <a:off x="1231200" y="-5766446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35" name="Freeform 99"/>
          <p:cNvSpPr>
            <a:spLocks/>
          </p:cNvSpPr>
          <p:nvPr/>
        </p:nvSpPr>
        <p:spPr bwMode="auto">
          <a:xfrm>
            <a:off x="1212150" y="-5766446"/>
            <a:ext cx="19050" cy="101600"/>
          </a:xfrm>
          <a:custGeom>
            <a:avLst/>
            <a:gdLst>
              <a:gd name="T0" fmla="*/ 0 w 61"/>
              <a:gd name="T1" fmla="*/ 1 h 316"/>
              <a:gd name="T2" fmla="*/ 61 w 61"/>
              <a:gd name="T3" fmla="*/ 316 h 316"/>
              <a:gd name="T4" fmla="*/ 53 w 61"/>
              <a:gd name="T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0" y="1"/>
                </a:moveTo>
                <a:lnTo>
                  <a:pt x="61" y="316"/>
                </a:lnTo>
                <a:lnTo>
                  <a:pt x="5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36" name="Line 100"/>
          <p:cNvSpPr>
            <a:spLocks noChangeShapeType="1"/>
          </p:cNvSpPr>
          <p:nvPr/>
        </p:nvSpPr>
        <p:spPr bwMode="auto">
          <a:xfrm flipH="1">
            <a:off x="1774125" y="-6425259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37" name="Line 101"/>
          <p:cNvSpPr>
            <a:spLocks noChangeShapeType="1"/>
          </p:cNvSpPr>
          <p:nvPr/>
        </p:nvSpPr>
        <p:spPr bwMode="auto">
          <a:xfrm>
            <a:off x="1758250" y="-6190309"/>
            <a:ext cx="14287" cy="177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38" name="Line 102"/>
          <p:cNvSpPr>
            <a:spLocks noChangeShapeType="1"/>
          </p:cNvSpPr>
          <p:nvPr/>
        </p:nvSpPr>
        <p:spPr bwMode="auto">
          <a:xfrm>
            <a:off x="1775712" y="-5956946"/>
            <a:ext cx="158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39" name="Line 103"/>
          <p:cNvSpPr>
            <a:spLocks noChangeShapeType="1"/>
          </p:cNvSpPr>
          <p:nvPr/>
        </p:nvSpPr>
        <p:spPr bwMode="auto">
          <a:xfrm>
            <a:off x="1796350" y="-5688659"/>
            <a:ext cx="15875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40" name="Line 104"/>
          <p:cNvSpPr>
            <a:spLocks noChangeShapeType="1"/>
          </p:cNvSpPr>
          <p:nvPr/>
        </p:nvSpPr>
        <p:spPr bwMode="auto">
          <a:xfrm>
            <a:off x="1816987" y="-5418784"/>
            <a:ext cx="158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41" name="Line 105"/>
          <p:cNvSpPr>
            <a:spLocks noChangeShapeType="1"/>
          </p:cNvSpPr>
          <p:nvPr/>
        </p:nvSpPr>
        <p:spPr bwMode="auto">
          <a:xfrm>
            <a:off x="1837625" y="-5148909"/>
            <a:ext cx="12700" cy="179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42" name="Line 106"/>
          <p:cNvSpPr>
            <a:spLocks noChangeShapeType="1"/>
          </p:cNvSpPr>
          <p:nvPr/>
        </p:nvSpPr>
        <p:spPr bwMode="auto">
          <a:xfrm>
            <a:off x="393000" y="-6422084"/>
            <a:ext cx="19050" cy="722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43" name="Line 107"/>
          <p:cNvSpPr>
            <a:spLocks noChangeShapeType="1"/>
          </p:cNvSpPr>
          <p:nvPr/>
        </p:nvSpPr>
        <p:spPr bwMode="auto">
          <a:xfrm>
            <a:off x="393000" y="-6425259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44" name="Line 108"/>
          <p:cNvSpPr>
            <a:spLocks noChangeShapeType="1"/>
          </p:cNvSpPr>
          <p:nvPr/>
        </p:nvSpPr>
        <p:spPr bwMode="auto">
          <a:xfrm flipV="1">
            <a:off x="486662" y="-5795021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45" name="Line 109"/>
          <p:cNvSpPr>
            <a:spLocks noChangeShapeType="1"/>
          </p:cNvSpPr>
          <p:nvPr/>
        </p:nvSpPr>
        <p:spPr bwMode="auto">
          <a:xfrm flipV="1">
            <a:off x="412050" y="-5937896"/>
            <a:ext cx="411162" cy="238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46" name="Line 110"/>
          <p:cNvSpPr>
            <a:spLocks noChangeShapeType="1"/>
          </p:cNvSpPr>
          <p:nvPr/>
        </p:nvSpPr>
        <p:spPr bwMode="auto">
          <a:xfrm>
            <a:off x="800987" y="-5677546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47" name="Line 111"/>
          <p:cNvSpPr>
            <a:spLocks noChangeShapeType="1"/>
          </p:cNvSpPr>
          <p:nvPr/>
        </p:nvSpPr>
        <p:spPr bwMode="auto">
          <a:xfrm flipH="1" flipV="1">
            <a:off x="785112" y="-6337946"/>
            <a:ext cx="7938" cy="314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48" name="Line 112"/>
          <p:cNvSpPr>
            <a:spLocks noChangeShapeType="1"/>
          </p:cNvSpPr>
          <p:nvPr/>
        </p:nvSpPr>
        <p:spPr bwMode="auto">
          <a:xfrm flipH="1" flipV="1">
            <a:off x="794637" y="-5922021"/>
            <a:ext cx="4763" cy="142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49" name="Line 113"/>
          <p:cNvSpPr>
            <a:spLocks noChangeShapeType="1"/>
          </p:cNvSpPr>
          <p:nvPr/>
        </p:nvSpPr>
        <p:spPr bwMode="auto">
          <a:xfrm flipV="1">
            <a:off x="785112" y="-5779146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50" name="Line 114"/>
          <p:cNvSpPr>
            <a:spLocks noChangeShapeType="1"/>
          </p:cNvSpPr>
          <p:nvPr/>
        </p:nvSpPr>
        <p:spPr bwMode="auto">
          <a:xfrm flipH="1" flipV="1">
            <a:off x="799400" y="-5779146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51" name="Line 115"/>
          <p:cNvSpPr>
            <a:spLocks noChangeShapeType="1"/>
          </p:cNvSpPr>
          <p:nvPr/>
        </p:nvSpPr>
        <p:spPr bwMode="auto">
          <a:xfrm>
            <a:off x="799400" y="-5779146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52" name="Line 116"/>
          <p:cNvSpPr>
            <a:spLocks noChangeShapeType="1"/>
          </p:cNvSpPr>
          <p:nvPr/>
        </p:nvSpPr>
        <p:spPr bwMode="auto">
          <a:xfrm flipH="1">
            <a:off x="794637" y="-6023621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53" name="Line 117"/>
          <p:cNvSpPr>
            <a:spLocks noChangeShapeType="1"/>
          </p:cNvSpPr>
          <p:nvPr/>
        </p:nvSpPr>
        <p:spPr bwMode="auto">
          <a:xfrm>
            <a:off x="775587" y="-6022034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54" name="Line 118"/>
          <p:cNvSpPr>
            <a:spLocks noChangeShapeType="1"/>
          </p:cNvSpPr>
          <p:nvPr/>
        </p:nvSpPr>
        <p:spPr bwMode="auto">
          <a:xfrm flipH="1" flipV="1">
            <a:off x="793050" y="-6022034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55" name="Line 119"/>
          <p:cNvSpPr>
            <a:spLocks noChangeShapeType="1"/>
          </p:cNvSpPr>
          <p:nvPr/>
        </p:nvSpPr>
        <p:spPr bwMode="auto">
          <a:xfrm>
            <a:off x="486662" y="-559499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56" name="Line 120"/>
          <p:cNvSpPr>
            <a:spLocks noChangeShapeType="1"/>
          </p:cNvSpPr>
          <p:nvPr/>
        </p:nvSpPr>
        <p:spPr bwMode="auto">
          <a:xfrm>
            <a:off x="412050" y="-569818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57" name="Line 121"/>
          <p:cNvSpPr>
            <a:spLocks noChangeShapeType="1"/>
          </p:cNvSpPr>
          <p:nvPr/>
        </p:nvSpPr>
        <p:spPr bwMode="auto">
          <a:xfrm>
            <a:off x="794637" y="-5922021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58" name="Line 122"/>
          <p:cNvSpPr>
            <a:spLocks noChangeShapeType="1"/>
          </p:cNvSpPr>
          <p:nvPr/>
        </p:nvSpPr>
        <p:spPr bwMode="auto">
          <a:xfrm>
            <a:off x="486662" y="-5594996"/>
            <a:ext cx="539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59" name="Line 123"/>
          <p:cNvSpPr>
            <a:spLocks noChangeShapeType="1"/>
          </p:cNvSpPr>
          <p:nvPr/>
        </p:nvSpPr>
        <p:spPr bwMode="auto">
          <a:xfrm>
            <a:off x="577150" y="-5547371"/>
            <a:ext cx="71437" cy="36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60" name="Line 124"/>
          <p:cNvSpPr>
            <a:spLocks noChangeShapeType="1"/>
          </p:cNvSpPr>
          <p:nvPr/>
        </p:nvSpPr>
        <p:spPr bwMode="auto">
          <a:xfrm>
            <a:off x="683512" y="-5491809"/>
            <a:ext cx="55563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61" name="Line 125"/>
          <p:cNvSpPr>
            <a:spLocks noChangeShapeType="1"/>
          </p:cNvSpPr>
          <p:nvPr/>
        </p:nvSpPr>
        <p:spPr bwMode="auto">
          <a:xfrm>
            <a:off x="150112" y="-9846321"/>
            <a:ext cx="0" cy="817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62" name="Line 126"/>
          <p:cNvSpPr>
            <a:spLocks noChangeShapeType="1"/>
          </p:cNvSpPr>
          <p:nvPr/>
        </p:nvSpPr>
        <p:spPr bwMode="auto">
          <a:xfrm flipH="1" flipV="1">
            <a:off x="1580450" y="-6869759"/>
            <a:ext cx="10001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63" name="Line 127"/>
          <p:cNvSpPr>
            <a:spLocks noChangeShapeType="1"/>
          </p:cNvSpPr>
          <p:nvPr/>
        </p:nvSpPr>
        <p:spPr bwMode="auto">
          <a:xfrm>
            <a:off x="1950337" y="-6836421"/>
            <a:ext cx="279400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64" name="Line 128"/>
          <p:cNvSpPr>
            <a:spLocks noChangeShapeType="1"/>
          </p:cNvSpPr>
          <p:nvPr/>
        </p:nvSpPr>
        <p:spPr bwMode="auto">
          <a:xfrm>
            <a:off x="1778887" y="-6852296"/>
            <a:ext cx="730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65" name="Line 129"/>
          <p:cNvSpPr>
            <a:spLocks noChangeShapeType="1"/>
          </p:cNvSpPr>
          <p:nvPr/>
        </p:nvSpPr>
        <p:spPr bwMode="auto">
          <a:xfrm>
            <a:off x="1680462" y="-6877696"/>
            <a:ext cx="98425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66" name="Line 130"/>
          <p:cNvSpPr>
            <a:spLocks noChangeShapeType="1"/>
          </p:cNvSpPr>
          <p:nvPr/>
        </p:nvSpPr>
        <p:spPr bwMode="auto">
          <a:xfrm flipV="1">
            <a:off x="1678875" y="-6852296"/>
            <a:ext cx="100012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67" name="Line 131"/>
          <p:cNvSpPr>
            <a:spLocks noChangeShapeType="1"/>
          </p:cNvSpPr>
          <p:nvPr/>
        </p:nvSpPr>
        <p:spPr bwMode="auto">
          <a:xfrm flipH="1" flipV="1">
            <a:off x="1680462" y="-6860234"/>
            <a:ext cx="98425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68" name="Line 132"/>
          <p:cNvSpPr>
            <a:spLocks noChangeShapeType="1"/>
          </p:cNvSpPr>
          <p:nvPr/>
        </p:nvSpPr>
        <p:spPr bwMode="auto">
          <a:xfrm flipH="1" flipV="1">
            <a:off x="1851912" y="-6845946"/>
            <a:ext cx="96838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69" name="Line 133"/>
          <p:cNvSpPr>
            <a:spLocks noChangeShapeType="1"/>
          </p:cNvSpPr>
          <p:nvPr/>
        </p:nvSpPr>
        <p:spPr bwMode="auto">
          <a:xfrm flipH="1">
            <a:off x="1851912" y="-6853884"/>
            <a:ext cx="100013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70" name="Line 134"/>
          <p:cNvSpPr>
            <a:spLocks noChangeShapeType="1"/>
          </p:cNvSpPr>
          <p:nvPr/>
        </p:nvSpPr>
        <p:spPr bwMode="auto">
          <a:xfrm>
            <a:off x="1851912" y="-6845946"/>
            <a:ext cx="984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71" name="Line 135"/>
          <p:cNvSpPr>
            <a:spLocks noChangeShapeType="1"/>
          </p:cNvSpPr>
          <p:nvPr/>
        </p:nvSpPr>
        <p:spPr bwMode="auto">
          <a:xfrm>
            <a:off x="1778887" y="-6852296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72" name="Line 136"/>
          <p:cNvSpPr>
            <a:spLocks noChangeShapeType="1"/>
          </p:cNvSpPr>
          <p:nvPr/>
        </p:nvSpPr>
        <p:spPr bwMode="auto">
          <a:xfrm>
            <a:off x="1851912" y="-6845946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73" name="Line 137"/>
          <p:cNvSpPr>
            <a:spLocks noChangeShapeType="1"/>
          </p:cNvSpPr>
          <p:nvPr/>
        </p:nvSpPr>
        <p:spPr bwMode="auto">
          <a:xfrm>
            <a:off x="1851912" y="-6845946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74" name="Line 138"/>
          <p:cNvSpPr>
            <a:spLocks noChangeShapeType="1"/>
          </p:cNvSpPr>
          <p:nvPr/>
        </p:nvSpPr>
        <p:spPr bwMode="auto">
          <a:xfrm flipV="1">
            <a:off x="1140712" y="-8573146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75" name="Freeform 139"/>
          <p:cNvSpPr>
            <a:spLocks/>
          </p:cNvSpPr>
          <p:nvPr/>
        </p:nvSpPr>
        <p:spPr bwMode="auto">
          <a:xfrm>
            <a:off x="1155000" y="-8573146"/>
            <a:ext cx="19050" cy="101600"/>
          </a:xfrm>
          <a:custGeom>
            <a:avLst/>
            <a:gdLst>
              <a:gd name="T0" fmla="*/ 61 w 61"/>
              <a:gd name="T1" fmla="*/ 315 h 316"/>
              <a:gd name="T2" fmla="*/ 0 w 61"/>
              <a:gd name="T3" fmla="*/ 0 h 316"/>
              <a:gd name="T4" fmla="*/ 9 w 61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61" y="315"/>
                </a:moveTo>
                <a:lnTo>
                  <a:pt x="0" y="0"/>
                </a:lnTo>
                <a:lnTo>
                  <a:pt x="9" y="31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76" name="Line 140"/>
          <p:cNvSpPr>
            <a:spLocks noChangeShapeType="1"/>
          </p:cNvSpPr>
          <p:nvPr/>
        </p:nvSpPr>
        <p:spPr bwMode="auto">
          <a:xfrm flipH="1">
            <a:off x="1899537" y="-8423921"/>
            <a:ext cx="17463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77" name="Line 141"/>
          <p:cNvSpPr>
            <a:spLocks noChangeShapeType="1"/>
          </p:cNvSpPr>
          <p:nvPr/>
        </p:nvSpPr>
        <p:spPr bwMode="auto">
          <a:xfrm flipH="1">
            <a:off x="1877312" y="-8171509"/>
            <a:ext cx="17463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78" name="Line 142"/>
          <p:cNvSpPr>
            <a:spLocks noChangeShapeType="1"/>
          </p:cNvSpPr>
          <p:nvPr/>
        </p:nvSpPr>
        <p:spPr bwMode="auto">
          <a:xfrm flipH="1">
            <a:off x="1948750" y="-8674746"/>
            <a:ext cx="61912" cy="704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79" name="Line 143"/>
          <p:cNvSpPr>
            <a:spLocks noChangeShapeType="1"/>
          </p:cNvSpPr>
          <p:nvPr/>
        </p:nvSpPr>
        <p:spPr bwMode="auto">
          <a:xfrm flipH="1" flipV="1">
            <a:off x="1958275" y="-8674746"/>
            <a:ext cx="52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80" name="Line 144"/>
          <p:cNvSpPr>
            <a:spLocks noChangeShapeType="1"/>
          </p:cNvSpPr>
          <p:nvPr/>
        </p:nvSpPr>
        <p:spPr bwMode="auto">
          <a:xfrm>
            <a:off x="848612" y="-9981259"/>
            <a:ext cx="166688" cy="555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81" name="Line 145"/>
          <p:cNvSpPr>
            <a:spLocks noChangeShapeType="1"/>
          </p:cNvSpPr>
          <p:nvPr/>
        </p:nvSpPr>
        <p:spPr bwMode="auto">
          <a:xfrm>
            <a:off x="1066100" y="-9908234"/>
            <a:ext cx="203200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82" name="Line 146"/>
          <p:cNvSpPr>
            <a:spLocks noChangeShapeType="1"/>
          </p:cNvSpPr>
          <p:nvPr/>
        </p:nvSpPr>
        <p:spPr bwMode="auto">
          <a:xfrm>
            <a:off x="1320100" y="-9820921"/>
            <a:ext cx="203200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83" name="Line 147"/>
          <p:cNvSpPr>
            <a:spLocks noChangeShapeType="1"/>
          </p:cNvSpPr>
          <p:nvPr/>
        </p:nvSpPr>
        <p:spPr bwMode="auto">
          <a:xfrm>
            <a:off x="1574100" y="-9735196"/>
            <a:ext cx="201612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84" name="Line 148"/>
          <p:cNvSpPr>
            <a:spLocks noChangeShapeType="1"/>
          </p:cNvSpPr>
          <p:nvPr/>
        </p:nvSpPr>
        <p:spPr bwMode="auto">
          <a:xfrm>
            <a:off x="1826512" y="-9649471"/>
            <a:ext cx="166688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85" name="Line 149"/>
          <p:cNvSpPr>
            <a:spLocks noChangeShapeType="1"/>
          </p:cNvSpPr>
          <p:nvPr/>
        </p:nvSpPr>
        <p:spPr bwMode="auto">
          <a:xfrm>
            <a:off x="813687" y="-10071746"/>
            <a:ext cx="1266825" cy="427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86" name="Line 150"/>
          <p:cNvSpPr>
            <a:spLocks noChangeShapeType="1"/>
          </p:cNvSpPr>
          <p:nvPr/>
        </p:nvSpPr>
        <p:spPr bwMode="auto">
          <a:xfrm flipH="1" flipV="1">
            <a:off x="1686812" y="-8901759"/>
            <a:ext cx="9842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87" name="Line 151"/>
          <p:cNvSpPr>
            <a:spLocks noChangeShapeType="1"/>
          </p:cNvSpPr>
          <p:nvPr/>
        </p:nvSpPr>
        <p:spPr bwMode="auto">
          <a:xfrm>
            <a:off x="2056700" y="-8884296"/>
            <a:ext cx="280987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88" name="Line 152"/>
          <p:cNvSpPr>
            <a:spLocks noChangeShapeType="1"/>
          </p:cNvSpPr>
          <p:nvPr/>
        </p:nvSpPr>
        <p:spPr bwMode="auto">
          <a:xfrm>
            <a:off x="1885250" y="-8892234"/>
            <a:ext cx="7143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89" name="Line 153"/>
          <p:cNvSpPr>
            <a:spLocks noChangeShapeType="1"/>
          </p:cNvSpPr>
          <p:nvPr/>
        </p:nvSpPr>
        <p:spPr bwMode="auto">
          <a:xfrm>
            <a:off x="1786825" y="-8914459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90" name="Line 154"/>
          <p:cNvSpPr>
            <a:spLocks noChangeShapeType="1"/>
          </p:cNvSpPr>
          <p:nvPr/>
        </p:nvSpPr>
        <p:spPr bwMode="auto">
          <a:xfrm flipV="1">
            <a:off x="1785237" y="-8892234"/>
            <a:ext cx="100013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91" name="Line 155"/>
          <p:cNvSpPr>
            <a:spLocks noChangeShapeType="1"/>
          </p:cNvSpPr>
          <p:nvPr/>
        </p:nvSpPr>
        <p:spPr bwMode="auto">
          <a:xfrm flipH="1" flipV="1">
            <a:off x="1785237" y="-8896996"/>
            <a:ext cx="1000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92" name="Line 156"/>
          <p:cNvSpPr>
            <a:spLocks noChangeShapeType="1"/>
          </p:cNvSpPr>
          <p:nvPr/>
        </p:nvSpPr>
        <p:spPr bwMode="auto">
          <a:xfrm flipH="1" flipV="1">
            <a:off x="1956687" y="-8889059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93" name="Line 157"/>
          <p:cNvSpPr>
            <a:spLocks noChangeShapeType="1"/>
          </p:cNvSpPr>
          <p:nvPr/>
        </p:nvSpPr>
        <p:spPr bwMode="auto">
          <a:xfrm flipH="1">
            <a:off x="1956687" y="-8900171"/>
            <a:ext cx="101600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94" name="Line 158"/>
          <p:cNvSpPr>
            <a:spLocks noChangeShapeType="1"/>
          </p:cNvSpPr>
          <p:nvPr/>
        </p:nvSpPr>
        <p:spPr bwMode="auto">
          <a:xfrm>
            <a:off x="1956687" y="-8889059"/>
            <a:ext cx="100013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95" name="Line 159"/>
          <p:cNvSpPr>
            <a:spLocks noChangeShapeType="1"/>
          </p:cNvSpPr>
          <p:nvPr/>
        </p:nvSpPr>
        <p:spPr bwMode="auto">
          <a:xfrm>
            <a:off x="1885250" y="-8895409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96" name="Line 160"/>
          <p:cNvSpPr>
            <a:spLocks noChangeShapeType="1"/>
          </p:cNvSpPr>
          <p:nvPr/>
        </p:nvSpPr>
        <p:spPr bwMode="auto">
          <a:xfrm>
            <a:off x="1956687" y="-889223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97" name="Line 161"/>
          <p:cNvSpPr>
            <a:spLocks noChangeShapeType="1"/>
          </p:cNvSpPr>
          <p:nvPr/>
        </p:nvSpPr>
        <p:spPr bwMode="auto">
          <a:xfrm>
            <a:off x="1956687" y="-8889059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98" name="Line 162"/>
          <p:cNvSpPr>
            <a:spLocks noChangeShapeType="1"/>
          </p:cNvSpPr>
          <p:nvPr/>
        </p:nvSpPr>
        <p:spPr bwMode="auto">
          <a:xfrm flipH="1">
            <a:off x="1615375" y="-9612959"/>
            <a:ext cx="23812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99" name="Line 163"/>
          <p:cNvSpPr>
            <a:spLocks noChangeShapeType="1"/>
          </p:cNvSpPr>
          <p:nvPr/>
        </p:nvSpPr>
        <p:spPr bwMode="auto">
          <a:xfrm flipV="1">
            <a:off x="1704275" y="-10284471"/>
            <a:ext cx="96837" cy="393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00" name="Line 164"/>
          <p:cNvSpPr>
            <a:spLocks noChangeShapeType="1"/>
          </p:cNvSpPr>
          <p:nvPr/>
        </p:nvSpPr>
        <p:spPr bwMode="auto">
          <a:xfrm flipV="1">
            <a:off x="1663000" y="-9781234"/>
            <a:ext cx="17462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01" name="Line 165"/>
          <p:cNvSpPr>
            <a:spLocks noChangeShapeType="1"/>
          </p:cNvSpPr>
          <p:nvPr/>
        </p:nvSpPr>
        <p:spPr bwMode="auto">
          <a:xfrm flipV="1">
            <a:off x="1623312" y="-9709796"/>
            <a:ext cx="39688" cy="92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02" name="Line 166"/>
          <p:cNvSpPr>
            <a:spLocks noChangeShapeType="1"/>
          </p:cNvSpPr>
          <p:nvPr/>
        </p:nvSpPr>
        <p:spPr bwMode="auto">
          <a:xfrm flipV="1">
            <a:off x="1655062" y="-9709796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03" name="Line 167"/>
          <p:cNvSpPr>
            <a:spLocks noChangeShapeType="1"/>
          </p:cNvSpPr>
          <p:nvPr/>
        </p:nvSpPr>
        <p:spPr bwMode="auto">
          <a:xfrm flipH="1">
            <a:off x="1639187" y="-9709796"/>
            <a:ext cx="23813" cy="96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04" name="Line 168"/>
          <p:cNvSpPr>
            <a:spLocks noChangeShapeType="1"/>
          </p:cNvSpPr>
          <p:nvPr/>
        </p:nvSpPr>
        <p:spPr bwMode="auto">
          <a:xfrm flipH="1">
            <a:off x="1680462" y="-9874896"/>
            <a:ext cx="41275" cy="93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05" name="Line 169"/>
          <p:cNvSpPr>
            <a:spLocks noChangeShapeType="1"/>
          </p:cNvSpPr>
          <p:nvPr/>
        </p:nvSpPr>
        <p:spPr bwMode="auto">
          <a:xfrm flipH="1">
            <a:off x="1680462" y="-9882834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06" name="Line 170"/>
          <p:cNvSpPr>
            <a:spLocks noChangeShapeType="1"/>
          </p:cNvSpPr>
          <p:nvPr/>
        </p:nvSpPr>
        <p:spPr bwMode="auto">
          <a:xfrm flipV="1">
            <a:off x="1680462" y="-9879659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07" name="Line 171"/>
          <p:cNvSpPr>
            <a:spLocks noChangeShapeType="1"/>
          </p:cNvSpPr>
          <p:nvPr/>
        </p:nvSpPr>
        <p:spPr bwMode="auto">
          <a:xfrm>
            <a:off x="1645537" y="-9789171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08" name="Line 172"/>
          <p:cNvSpPr>
            <a:spLocks noChangeShapeType="1"/>
          </p:cNvSpPr>
          <p:nvPr/>
        </p:nvSpPr>
        <p:spPr bwMode="auto">
          <a:xfrm>
            <a:off x="1629662" y="-971932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09" name="Line 173"/>
          <p:cNvSpPr>
            <a:spLocks noChangeShapeType="1"/>
          </p:cNvSpPr>
          <p:nvPr/>
        </p:nvSpPr>
        <p:spPr bwMode="auto">
          <a:xfrm>
            <a:off x="1663000" y="-9709796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10" name="Line 174"/>
          <p:cNvSpPr>
            <a:spLocks noChangeShapeType="1"/>
          </p:cNvSpPr>
          <p:nvPr/>
        </p:nvSpPr>
        <p:spPr bwMode="auto">
          <a:xfrm>
            <a:off x="673987" y="-9711384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11" name="Line 175"/>
          <p:cNvSpPr>
            <a:spLocks noChangeShapeType="1"/>
          </p:cNvSpPr>
          <p:nvPr/>
        </p:nvSpPr>
        <p:spPr bwMode="auto">
          <a:xfrm flipH="1" flipV="1">
            <a:off x="548575" y="-10265421"/>
            <a:ext cx="63500" cy="274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12" name="Line 176"/>
          <p:cNvSpPr>
            <a:spLocks noChangeShapeType="1"/>
          </p:cNvSpPr>
          <p:nvPr/>
        </p:nvSpPr>
        <p:spPr bwMode="auto">
          <a:xfrm flipH="1" flipV="1">
            <a:off x="635887" y="-9881246"/>
            <a:ext cx="15875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13" name="Line 177"/>
          <p:cNvSpPr>
            <a:spLocks noChangeShapeType="1"/>
          </p:cNvSpPr>
          <p:nvPr/>
        </p:nvSpPr>
        <p:spPr bwMode="auto">
          <a:xfrm flipH="1" flipV="1">
            <a:off x="651762" y="-9809809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14" name="Line 178"/>
          <p:cNvSpPr>
            <a:spLocks noChangeShapeType="1"/>
          </p:cNvSpPr>
          <p:nvPr/>
        </p:nvSpPr>
        <p:spPr bwMode="auto">
          <a:xfrm flipH="1" flipV="1">
            <a:off x="651762" y="-9809809"/>
            <a:ext cx="39688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15" name="Line 179"/>
          <p:cNvSpPr>
            <a:spLocks noChangeShapeType="1"/>
          </p:cNvSpPr>
          <p:nvPr/>
        </p:nvSpPr>
        <p:spPr bwMode="auto">
          <a:xfrm>
            <a:off x="651762" y="-9809809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16" name="Line 180"/>
          <p:cNvSpPr>
            <a:spLocks noChangeShapeType="1"/>
          </p:cNvSpPr>
          <p:nvPr/>
        </p:nvSpPr>
        <p:spPr bwMode="auto">
          <a:xfrm>
            <a:off x="629537" y="-9982846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17" name="Line 181"/>
          <p:cNvSpPr>
            <a:spLocks noChangeShapeType="1"/>
          </p:cNvSpPr>
          <p:nvPr/>
        </p:nvSpPr>
        <p:spPr bwMode="auto">
          <a:xfrm>
            <a:off x="596200" y="-9974909"/>
            <a:ext cx="39687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18" name="Line 182"/>
          <p:cNvSpPr>
            <a:spLocks noChangeShapeType="1"/>
          </p:cNvSpPr>
          <p:nvPr/>
        </p:nvSpPr>
        <p:spPr bwMode="auto">
          <a:xfrm flipH="1" flipV="1">
            <a:off x="612075" y="-9979671"/>
            <a:ext cx="23812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19" name="Line 183"/>
          <p:cNvSpPr>
            <a:spLocks noChangeShapeType="1"/>
          </p:cNvSpPr>
          <p:nvPr/>
        </p:nvSpPr>
        <p:spPr bwMode="auto">
          <a:xfrm>
            <a:off x="651762" y="-9809809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20" name="Line 184"/>
          <p:cNvSpPr>
            <a:spLocks noChangeShapeType="1"/>
          </p:cNvSpPr>
          <p:nvPr/>
        </p:nvSpPr>
        <p:spPr bwMode="auto">
          <a:xfrm>
            <a:off x="635887" y="-988124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21" name="Line 185"/>
          <p:cNvSpPr>
            <a:spLocks noChangeShapeType="1"/>
          </p:cNvSpPr>
          <p:nvPr/>
        </p:nvSpPr>
        <p:spPr bwMode="auto">
          <a:xfrm>
            <a:off x="635887" y="-988124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22" name="Line 186"/>
          <p:cNvSpPr>
            <a:spLocks noChangeShapeType="1"/>
          </p:cNvSpPr>
          <p:nvPr/>
        </p:nvSpPr>
        <p:spPr bwMode="auto">
          <a:xfrm>
            <a:off x="221550" y="-9773296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23" name="Line 187"/>
          <p:cNvSpPr>
            <a:spLocks noChangeShapeType="1"/>
          </p:cNvSpPr>
          <p:nvPr/>
        </p:nvSpPr>
        <p:spPr bwMode="auto">
          <a:xfrm>
            <a:off x="221550" y="-9535171"/>
            <a:ext cx="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24" name="Line 188"/>
          <p:cNvSpPr>
            <a:spLocks noChangeShapeType="1"/>
          </p:cNvSpPr>
          <p:nvPr/>
        </p:nvSpPr>
        <p:spPr bwMode="auto">
          <a:xfrm>
            <a:off x="221550" y="-9265296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25" name="Line 189"/>
          <p:cNvSpPr>
            <a:spLocks noChangeShapeType="1"/>
          </p:cNvSpPr>
          <p:nvPr/>
        </p:nvSpPr>
        <p:spPr bwMode="auto">
          <a:xfrm>
            <a:off x="321562" y="-8979546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26" name="Line 190"/>
          <p:cNvSpPr>
            <a:spLocks noChangeShapeType="1"/>
          </p:cNvSpPr>
          <p:nvPr/>
        </p:nvSpPr>
        <p:spPr bwMode="auto">
          <a:xfrm flipH="1">
            <a:off x="-230888" y="-8979546"/>
            <a:ext cx="2809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27" name="Line 191"/>
          <p:cNvSpPr>
            <a:spLocks noChangeShapeType="1"/>
          </p:cNvSpPr>
          <p:nvPr/>
        </p:nvSpPr>
        <p:spPr bwMode="auto">
          <a:xfrm flipH="1">
            <a:off x="150112" y="-8979546"/>
            <a:ext cx="7143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28" name="Line 192"/>
          <p:cNvSpPr>
            <a:spLocks noChangeShapeType="1"/>
          </p:cNvSpPr>
          <p:nvPr/>
        </p:nvSpPr>
        <p:spPr bwMode="auto">
          <a:xfrm flipH="1" flipV="1">
            <a:off x="221550" y="-8979546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29" name="Line 193"/>
          <p:cNvSpPr>
            <a:spLocks noChangeShapeType="1"/>
          </p:cNvSpPr>
          <p:nvPr/>
        </p:nvSpPr>
        <p:spPr bwMode="auto">
          <a:xfrm flipH="1">
            <a:off x="221550" y="-8997009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30" name="Line 194"/>
          <p:cNvSpPr>
            <a:spLocks noChangeShapeType="1"/>
          </p:cNvSpPr>
          <p:nvPr/>
        </p:nvSpPr>
        <p:spPr bwMode="auto">
          <a:xfrm>
            <a:off x="221550" y="-8979546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31" name="Line 195"/>
          <p:cNvSpPr>
            <a:spLocks noChangeShapeType="1"/>
          </p:cNvSpPr>
          <p:nvPr/>
        </p:nvSpPr>
        <p:spPr bwMode="auto">
          <a:xfrm>
            <a:off x="50100" y="-8997009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32" name="Line 196"/>
          <p:cNvSpPr>
            <a:spLocks noChangeShapeType="1"/>
          </p:cNvSpPr>
          <p:nvPr/>
        </p:nvSpPr>
        <p:spPr bwMode="auto">
          <a:xfrm flipV="1">
            <a:off x="50100" y="-8979546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33" name="Line 197"/>
          <p:cNvSpPr>
            <a:spLocks noChangeShapeType="1"/>
          </p:cNvSpPr>
          <p:nvPr/>
        </p:nvSpPr>
        <p:spPr bwMode="auto">
          <a:xfrm flipH="1">
            <a:off x="50100" y="-8979546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34" name="Line 198"/>
          <p:cNvSpPr>
            <a:spLocks noChangeShapeType="1"/>
          </p:cNvSpPr>
          <p:nvPr/>
        </p:nvSpPr>
        <p:spPr bwMode="auto">
          <a:xfrm>
            <a:off x="221550" y="-897954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35" name="Line 199"/>
          <p:cNvSpPr>
            <a:spLocks noChangeShapeType="1"/>
          </p:cNvSpPr>
          <p:nvPr/>
        </p:nvSpPr>
        <p:spPr bwMode="auto">
          <a:xfrm>
            <a:off x="150112" y="-897954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36" name="Line 200"/>
          <p:cNvSpPr>
            <a:spLocks noChangeShapeType="1"/>
          </p:cNvSpPr>
          <p:nvPr/>
        </p:nvSpPr>
        <p:spPr bwMode="auto">
          <a:xfrm>
            <a:off x="150112" y="-897954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37" name="Freeform 201"/>
          <p:cNvSpPr>
            <a:spLocks/>
          </p:cNvSpPr>
          <p:nvPr/>
        </p:nvSpPr>
        <p:spPr bwMode="auto">
          <a:xfrm>
            <a:off x="2690112" y="-8427096"/>
            <a:ext cx="49213" cy="95250"/>
          </a:xfrm>
          <a:custGeom>
            <a:avLst/>
            <a:gdLst>
              <a:gd name="T0" fmla="*/ 0 w 153"/>
              <a:gd name="T1" fmla="*/ 0 h 303"/>
              <a:gd name="T2" fmla="*/ 138 w 153"/>
              <a:gd name="T3" fmla="*/ 279 h 303"/>
              <a:gd name="T4" fmla="*/ 153 w 153"/>
              <a:gd name="T5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" h="303">
                <a:moveTo>
                  <a:pt x="0" y="0"/>
                </a:moveTo>
                <a:lnTo>
                  <a:pt x="138" y="279"/>
                </a:lnTo>
                <a:lnTo>
                  <a:pt x="153" y="30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38" name="Freeform 202"/>
          <p:cNvSpPr>
            <a:spLocks/>
          </p:cNvSpPr>
          <p:nvPr/>
        </p:nvSpPr>
        <p:spPr bwMode="auto">
          <a:xfrm>
            <a:off x="2766312" y="-8285809"/>
            <a:ext cx="136525" cy="165100"/>
          </a:xfrm>
          <a:custGeom>
            <a:avLst/>
            <a:gdLst>
              <a:gd name="T0" fmla="*/ 0 w 431"/>
              <a:gd name="T1" fmla="*/ 0 h 521"/>
              <a:gd name="T2" fmla="*/ 39 w 431"/>
              <a:gd name="T3" fmla="*/ 63 h 521"/>
              <a:gd name="T4" fmla="*/ 177 w 431"/>
              <a:gd name="T5" fmla="*/ 248 h 521"/>
              <a:gd name="T6" fmla="*/ 296 w 431"/>
              <a:gd name="T7" fmla="*/ 387 h 521"/>
              <a:gd name="T8" fmla="*/ 385 w 431"/>
              <a:gd name="T9" fmla="*/ 479 h 521"/>
              <a:gd name="T10" fmla="*/ 431 w 431"/>
              <a:gd name="T11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1" h="521">
                <a:moveTo>
                  <a:pt x="0" y="0"/>
                </a:moveTo>
                <a:lnTo>
                  <a:pt x="39" y="63"/>
                </a:lnTo>
                <a:lnTo>
                  <a:pt x="177" y="248"/>
                </a:lnTo>
                <a:lnTo>
                  <a:pt x="296" y="387"/>
                </a:lnTo>
                <a:lnTo>
                  <a:pt x="385" y="479"/>
                </a:lnTo>
                <a:lnTo>
                  <a:pt x="431" y="52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39" name="Freeform 203"/>
          <p:cNvSpPr>
            <a:spLocks/>
          </p:cNvSpPr>
          <p:nvPr/>
        </p:nvSpPr>
        <p:spPr bwMode="auto">
          <a:xfrm>
            <a:off x="2945700" y="-8087371"/>
            <a:ext cx="196850" cy="84137"/>
          </a:xfrm>
          <a:custGeom>
            <a:avLst/>
            <a:gdLst>
              <a:gd name="T0" fmla="*/ 0 w 618"/>
              <a:gd name="T1" fmla="*/ 0 h 264"/>
              <a:gd name="T2" fmla="*/ 208 w 618"/>
              <a:gd name="T3" fmla="*/ 121 h 264"/>
              <a:gd name="T4" fmla="*/ 483 w 618"/>
              <a:gd name="T5" fmla="*/ 229 h 264"/>
              <a:gd name="T6" fmla="*/ 618 w 618"/>
              <a:gd name="T7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8" h="264">
                <a:moveTo>
                  <a:pt x="0" y="0"/>
                </a:moveTo>
                <a:lnTo>
                  <a:pt x="208" y="121"/>
                </a:lnTo>
                <a:lnTo>
                  <a:pt x="483" y="229"/>
                </a:lnTo>
                <a:lnTo>
                  <a:pt x="618" y="26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40" name="Freeform 204"/>
          <p:cNvSpPr>
            <a:spLocks/>
          </p:cNvSpPr>
          <p:nvPr/>
        </p:nvSpPr>
        <p:spPr bwMode="auto">
          <a:xfrm>
            <a:off x="3194937" y="-7990534"/>
            <a:ext cx="212725" cy="20638"/>
          </a:xfrm>
          <a:custGeom>
            <a:avLst/>
            <a:gdLst>
              <a:gd name="T0" fmla="*/ 0 w 671"/>
              <a:gd name="T1" fmla="*/ 0 h 63"/>
              <a:gd name="T2" fmla="*/ 18 w 671"/>
              <a:gd name="T3" fmla="*/ 4 h 63"/>
              <a:gd name="T4" fmla="*/ 375 w 671"/>
              <a:gd name="T5" fmla="*/ 52 h 63"/>
              <a:gd name="T6" fmla="*/ 671 w 671"/>
              <a:gd name="T7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1" h="63">
                <a:moveTo>
                  <a:pt x="0" y="0"/>
                </a:moveTo>
                <a:lnTo>
                  <a:pt x="18" y="4"/>
                </a:lnTo>
                <a:lnTo>
                  <a:pt x="375" y="52"/>
                </a:lnTo>
                <a:lnTo>
                  <a:pt x="671" y="6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41" name="Line 205"/>
          <p:cNvSpPr>
            <a:spLocks noChangeShapeType="1"/>
          </p:cNvSpPr>
          <p:nvPr/>
        </p:nvSpPr>
        <p:spPr bwMode="auto">
          <a:xfrm flipV="1">
            <a:off x="3461637" y="-7977834"/>
            <a:ext cx="106363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42" name="Freeform 206"/>
          <p:cNvSpPr>
            <a:spLocks/>
          </p:cNvSpPr>
          <p:nvPr/>
        </p:nvSpPr>
        <p:spPr bwMode="auto">
          <a:xfrm>
            <a:off x="2710750" y="-8677921"/>
            <a:ext cx="846137" cy="635000"/>
          </a:xfrm>
          <a:custGeom>
            <a:avLst/>
            <a:gdLst>
              <a:gd name="T0" fmla="*/ 0 w 2665"/>
              <a:gd name="T1" fmla="*/ 0 h 1998"/>
              <a:gd name="T2" fmla="*/ 25 w 2665"/>
              <a:gd name="T3" fmla="*/ 214 h 1998"/>
              <a:gd name="T4" fmla="*/ 41 w 2665"/>
              <a:gd name="T5" fmla="*/ 318 h 1998"/>
              <a:gd name="T6" fmla="*/ 70 w 2665"/>
              <a:gd name="T7" fmla="*/ 455 h 1998"/>
              <a:gd name="T8" fmla="*/ 97 w 2665"/>
              <a:gd name="T9" fmla="*/ 562 h 1998"/>
              <a:gd name="T10" fmla="*/ 106 w 2665"/>
              <a:gd name="T11" fmla="*/ 593 h 1998"/>
              <a:gd name="T12" fmla="*/ 120 w 2665"/>
              <a:gd name="T13" fmla="*/ 634 h 1998"/>
              <a:gd name="T14" fmla="*/ 143 w 2665"/>
              <a:gd name="T15" fmla="*/ 700 h 1998"/>
              <a:gd name="T16" fmla="*/ 163 w 2665"/>
              <a:gd name="T17" fmla="*/ 744 h 1998"/>
              <a:gd name="T18" fmla="*/ 198 w 2665"/>
              <a:gd name="T19" fmla="*/ 822 h 1998"/>
              <a:gd name="T20" fmla="*/ 265 w 2665"/>
              <a:gd name="T21" fmla="*/ 950 h 1998"/>
              <a:gd name="T22" fmla="*/ 396 w 2665"/>
              <a:gd name="T23" fmla="*/ 1163 h 1998"/>
              <a:gd name="T24" fmla="*/ 522 w 2665"/>
              <a:gd name="T25" fmla="*/ 1333 h 1998"/>
              <a:gd name="T26" fmla="*/ 632 w 2665"/>
              <a:gd name="T27" fmla="*/ 1462 h 1998"/>
              <a:gd name="T28" fmla="*/ 713 w 2665"/>
              <a:gd name="T29" fmla="*/ 1545 h 1998"/>
              <a:gd name="T30" fmla="*/ 758 w 2665"/>
              <a:gd name="T31" fmla="*/ 1586 h 1998"/>
              <a:gd name="T32" fmla="*/ 842 w 2665"/>
              <a:gd name="T33" fmla="*/ 1651 h 1998"/>
              <a:gd name="T34" fmla="*/ 1040 w 2665"/>
              <a:gd name="T35" fmla="*/ 1768 h 1998"/>
              <a:gd name="T36" fmla="*/ 1283 w 2665"/>
              <a:gd name="T37" fmla="*/ 1864 h 1998"/>
              <a:gd name="T38" fmla="*/ 1570 w 2665"/>
              <a:gd name="T39" fmla="*/ 1937 h 1998"/>
              <a:gd name="T40" fmla="*/ 1899 w 2665"/>
              <a:gd name="T41" fmla="*/ 1983 h 1998"/>
              <a:gd name="T42" fmla="*/ 2261 w 2665"/>
              <a:gd name="T43" fmla="*/ 1998 h 1998"/>
              <a:gd name="T44" fmla="*/ 2665 w 2665"/>
              <a:gd name="T45" fmla="*/ 1975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65" h="1998">
                <a:moveTo>
                  <a:pt x="0" y="0"/>
                </a:moveTo>
                <a:lnTo>
                  <a:pt x="25" y="214"/>
                </a:lnTo>
                <a:lnTo>
                  <a:pt x="41" y="318"/>
                </a:lnTo>
                <a:lnTo>
                  <a:pt x="70" y="455"/>
                </a:lnTo>
                <a:lnTo>
                  <a:pt x="97" y="562"/>
                </a:lnTo>
                <a:lnTo>
                  <a:pt x="106" y="593"/>
                </a:lnTo>
                <a:lnTo>
                  <a:pt x="120" y="634"/>
                </a:lnTo>
                <a:lnTo>
                  <a:pt x="143" y="700"/>
                </a:lnTo>
                <a:lnTo>
                  <a:pt x="163" y="744"/>
                </a:lnTo>
                <a:lnTo>
                  <a:pt x="198" y="822"/>
                </a:lnTo>
                <a:lnTo>
                  <a:pt x="265" y="950"/>
                </a:lnTo>
                <a:lnTo>
                  <a:pt x="396" y="1163"/>
                </a:lnTo>
                <a:lnTo>
                  <a:pt x="522" y="1333"/>
                </a:lnTo>
                <a:lnTo>
                  <a:pt x="632" y="1462"/>
                </a:lnTo>
                <a:lnTo>
                  <a:pt x="713" y="1545"/>
                </a:lnTo>
                <a:lnTo>
                  <a:pt x="758" y="1586"/>
                </a:lnTo>
                <a:lnTo>
                  <a:pt x="842" y="1651"/>
                </a:lnTo>
                <a:lnTo>
                  <a:pt x="1040" y="1768"/>
                </a:lnTo>
                <a:lnTo>
                  <a:pt x="1283" y="1864"/>
                </a:lnTo>
                <a:lnTo>
                  <a:pt x="1570" y="1937"/>
                </a:lnTo>
                <a:lnTo>
                  <a:pt x="1899" y="1983"/>
                </a:lnTo>
                <a:lnTo>
                  <a:pt x="2261" y="1998"/>
                </a:lnTo>
                <a:lnTo>
                  <a:pt x="2665" y="1975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43" name="Line 207"/>
          <p:cNvSpPr>
            <a:spLocks noChangeShapeType="1"/>
          </p:cNvSpPr>
          <p:nvPr/>
        </p:nvSpPr>
        <p:spPr bwMode="auto">
          <a:xfrm>
            <a:off x="3712462" y="-6998346"/>
            <a:ext cx="15875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44" name="Freeform 208"/>
          <p:cNvSpPr>
            <a:spLocks/>
          </p:cNvSpPr>
          <p:nvPr/>
        </p:nvSpPr>
        <p:spPr bwMode="auto">
          <a:xfrm>
            <a:off x="3736275" y="-6834834"/>
            <a:ext cx="30162" cy="212725"/>
          </a:xfrm>
          <a:custGeom>
            <a:avLst/>
            <a:gdLst>
              <a:gd name="T0" fmla="*/ 0 w 94"/>
              <a:gd name="T1" fmla="*/ 0 h 672"/>
              <a:gd name="T2" fmla="*/ 72 w 94"/>
              <a:gd name="T3" fmla="*/ 472 h 672"/>
              <a:gd name="T4" fmla="*/ 94 w 94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672">
                <a:moveTo>
                  <a:pt x="0" y="0"/>
                </a:moveTo>
                <a:lnTo>
                  <a:pt x="72" y="472"/>
                </a:lnTo>
                <a:lnTo>
                  <a:pt x="94" y="672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45" name="Freeform 209"/>
          <p:cNvSpPr>
            <a:spLocks/>
          </p:cNvSpPr>
          <p:nvPr/>
        </p:nvSpPr>
        <p:spPr bwMode="auto">
          <a:xfrm>
            <a:off x="3772787" y="-6566546"/>
            <a:ext cx="23813" cy="214312"/>
          </a:xfrm>
          <a:custGeom>
            <a:avLst/>
            <a:gdLst>
              <a:gd name="T0" fmla="*/ 0 w 75"/>
              <a:gd name="T1" fmla="*/ 0 h 674"/>
              <a:gd name="T2" fmla="*/ 73 w 75"/>
              <a:gd name="T3" fmla="*/ 650 h 674"/>
              <a:gd name="T4" fmla="*/ 75 w 75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674">
                <a:moveTo>
                  <a:pt x="0" y="0"/>
                </a:moveTo>
                <a:lnTo>
                  <a:pt x="73" y="650"/>
                </a:lnTo>
                <a:lnTo>
                  <a:pt x="75" y="67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46" name="Line 210"/>
          <p:cNvSpPr>
            <a:spLocks noChangeShapeType="1"/>
          </p:cNvSpPr>
          <p:nvPr/>
        </p:nvSpPr>
        <p:spPr bwMode="auto">
          <a:xfrm>
            <a:off x="3799775" y="-6298259"/>
            <a:ext cx="14287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47" name="Freeform 211"/>
          <p:cNvSpPr>
            <a:spLocks/>
          </p:cNvSpPr>
          <p:nvPr/>
        </p:nvSpPr>
        <p:spPr bwMode="auto">
          <a:xfrm>
            <a:off x="3815650" y="-6029971"/>
            <a:ext cx="0" cy="215900"/>
          </a:xfrm>
          <a:custGeom>
            <a:avLst/>
            <a:gdLst>
              <a:gd name="T0" fmla="*/ 0 w 2"/>
              <a:gd name="T1" fmla="*/ 0 h 679"/>
              <a:gd name="T2" fmla="*/ 2 w 2"/>
              <a:gd name="T3" fmla="*/ 38 h 679"/>
              <a:gd name="T4" fmla="*/ 2 w 2"/>
              <a:gd name="T5" fmla="*/ 679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679">
                <a:moveTo>
                  <a:pt x="0" y="0"/>
                </a:moveTo>
                <a:lnTo>
                  <a:pt x="2" y="38"/>
                </a:lnTo>
                <a:lnTo>
                  <a:pt x="2" y="67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48" name="Line 212"/>
          <p:cNvSpPr>
            <a:spLocks noChangeShapeType="1"/>
          </p:cNvSpPr>
          <p:nvPr/>
        </p:nvSpPr>
        <p:spPr bwMode="auto">
          <a:xfrm>
            <a:off x="3817237" y="-5758509"/>
            <a:ext cx="0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49" name="Line 213"/>
          <p:cNvSpPr>
            <a:spLocks noChangeShapeType="1"/>
          </p:cNvSpPr>
          <p:nvPr/>
        </p:nvSpPr>
        <p:spPr bwMode="auto">
          <a:xfrm flipH="1" flipV="1">
            <a:off x="2679000" y="-8174684"/>
            <a:ext cx="11112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50" name="Line 214"/>
          <p:cNvSpPr>
            <a:spLocks noChangeShapeType="1"/>
          </p:cNvSpPr>
          <p:nvPr/>
        </p:nvSpPr>
        <p:spPr bwMode="auto">
          <a:xfrm flipV="1">
            <a:off x="2680587" y="-8427096"/>
            <a:ext cx="9525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51" name="Line 215"/>
          <p:cNvSpPr>
            <a:spLocks noChangeShapeType="1"/>
          </p:cNvSpPr>
          <p:nvPr/>
        </p:nvSpPr>
        <p:spPr bwMode="auto">
          <a:xfrm>
            <a:off x="2853625" y="-6782446"/>
            <a:ext cx="17462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52" name="Freeform 216"/>
          <p:cNvSpPr>
            <a:spLocks/>
          </p:cNvSpPr>
          <p:nvPr/>
        </p:nvSpPr>
        <p:spPr bwMode="auto">
          <a:xfrm>
            <a:off x="2875850" y="-6496696"/>
            <a:ext cx="7937" cy="215900"/>
          </a:xfrm>
          <a:custGeom>
            <a:avLst/>
            <a:gdLst>
              <a:gd name="T0" fmla="*/ 0 w 25"/>
              <a:gd name="T1" fmla="*/ 0 h 677"/>
              <a:gd name="T2" fmla="*/ 25 w 25"/>
              <a:gd name="T3" fmla="*/ 338 h 677"/>
              <a:gd name="T4" fmla="*/ 24 w 25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677">
                <a:moveTo>
                  <a:pt x="0" y="0"/>
                </a:moveTo>
                <a:lnTo>
                  <a:pt x="25" y="338"/>
                </a:lnTo>
                <a:lnTo>
                  <a:pt x="24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53" name="Line 217"/>
          <p:cNvSpPr>
            <a:spLocks noChangeShapeType="1"/>
          </p:cNvSpPr>
          <p:nvPr/>
        </p:nvSpPr>
        <p:spPr bwMode="auto">
          <a:xfrm flipH="1">
            <a:off x="2882200" y="-6226821"/>
            <a:ext cx="1587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54" name="Freeform 218"/>
          <p:cNvSpPr>
            <a:spLocks/>
          </p:cNvSpPr>
          <p:nvPr/>
        </p:nvSpPr>
        <p:spPr bwMode="auto">
          <a:xfrm>
            <a:off x="2607562" y="-8677921"/>
            <a:ext cx="41275" cy="708025"/>
          </a:xfrm>
          <a:custGeom>
            <a:avLst/>
            <a:gdLst>
              <a:gd name="T0" fmla="*/ 38 w 128"/>
              <a:gd name="T1" fmla="*/ 2226 h 2226"/>
              <a:gd name="T2" fmla="*/ 0 w 128"/>
              <a:gd name="T3" fmla="*/ 1503 h 2226"/>
              <a:gd name="T4" fmla="*/ 10 w 128"/>
              <a:gd name="T5" fmla="*/ 1128 h 2226"/>
              <a:gd name="T6" fmla="*/ 16 w 128"/>
              <a:gd name="T7" fmla="*/ 1036 h 2226"/>
              <a:gd name="T8" fmla="*/ 19 w 128"/>
              <a:gd name="T9" fmla="*/ 982 h 2226"/>
              <a:gd name="T10" fmla="*/ 30 w 128"/>
              <a:gd name="T11" fmla="*/ 874 h 2226"/>
              <a:gd name="T12" fmla="*/ 47 w 128"/>
              <a:gd name="T13" fmla="*/ 710 h 2226"/>
              <a:gd name="T14" fmla="*/ 71 w 128"/>
              <a:gd name="T15" fmla="*/ 502 h 2226"/>
              <a:gd name="T16" fmla="*/ 128 w 128"/>
              <a:gd name="T17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2226">
                <a:moveTo>
                  <a:pt x="38" y="2226"/>
                </a:moveTo>
                <a:lnTo>
                  <a:pt x="0" y="1503"/>
                </a:lnTo>
                <a:lnTo>
                  <a:pt x="10" y="1128"/>
                </a:lnTo>
                <a:lnTo>
                  <a:pt x="16" y="1036"/>
                </a:lnTo>
                <a:lnTo>
                  <a:pt x="19" y="982"/>
                </a:lnTo>
                <a:lnTo>
                  <a:pt x="30" y="874"/>
                </a:lnTo>
                <a:lnTo>
                  <a:pt x="47" y="710"/>
                </a:lnTo>
                <a:lnTo>
                  <a:pt x="71" y="502"/>
                </a:lnTo>
                <a:lnTo>
                  <a:pt x="12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55" name="Freeform 219"/>
          <p:cNvSpPr>
            <a:spLocks/>
          </p:cNvSpPr>
          <p:nvPr/>
        </p:nvSpPr>
        <p:spPr bwMode="auto">
          <a:xfrm>
            <a:off x="2782187" y="-6772921"/>
            <a:ext cx="28575" cy="773112"/>
          </a:xfrm>
          <a:custGeom>
            <a:avLst/>
            <a:gdLst>
              <a:gd name="T0" fmla="*/ 0 w 92"/>
              <a:gd name="T1" fmla="*/ 0 h 2437"/>
              <a:gd name="T2" fmla="*/ 92 w 92"/>
              <a:gd name="T3" fmla="*/ 1210 h 2437"/>
              <a:gd name="T4" fmla="*/ 88 w 92"/>
              <a:gd name="T5" fmla="*/ 2437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" h="2437">
                <a:moveTo>
                  <a:pt x="0" y="0"/>
                </a:moveTo>
                <a:lnTo>
                  <a:pt x="92" y="1210"/>
                </a:lnTo>
                <a:lnTo>
                  <a:pt x="88" y="243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56" name="Freeform 220"/>
          <p:cNvSpPr>
            <a:spLocks/>
          </p:cNvSpPr>
          <p:nvPr/>
        </p:nvSpPr>
        <p:spPr bwMode="auto">
          <a:xfrm>
            <a:off x="3782312" y="-7011046"/>
            <a:ext cx="106363" cy="1362075"/>
          </a:xfrm>
          <a:custGeom>
            <a:avLst/>
            <a:gdLst>
              <a:gd name="T0" fmla="*/ 0 w 334"/>
              <a:gd name="T1" fmla="*/ 0 h 4288"/>
              <a:gd name="T2" fmla="*/ 152 w 334"/>
              <a:gd name="T3" fmla="*/ 992 h 4288"/>
              <a:gd name="T4" fmla="*/ 268 w 334"/>
              <a:gd name="T5" fmla="*/ 2022 h 4288"/>
              <a:gd name="T6" fmla="*/ 334 w 334"/>
              <a:gd name="T7" fmla="*/ 3113 h 4288"/>
              <a:gd name="T8" fmla="*/ 333 w 334"/>
              <a:gd name="T9" fmla="*/ 4288 h 4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4" h="4288">
                <a:moveTo>
                  <a:pt x="0" y="0"/>
                </a:moveTo>
                <a:lnTo>
                  <a:pt x="152" y="992"/>
                </a:lnTo>
                <a:lnTo>
                  <a:pt x="268" y="2022"/>
                </a:lnTo>
                <a:lnTo>
                  <a:pt x="334" y="3113"/>
                </a:lnTo>
                <a:lnTo>
                  <a:pt x="333" y="4288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57" name="Line 221"/>
          <p:cNvSpPr>
            <a:spLocks noChangeShapeType="1"/>
          </p:cNvSpPr>
          <p:nvPr/>
        </p:nvSpPr>
        <p:spPr bwMode="auto">
          <a:xfrm>
            <a:off x="3556887" y="-8049271"/>
            <a:ext cx="730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58" name="Line 222"/>
          <p:cNvSpPr>
            <a:spLocks noChangeShapeType="1"/>
          </p:cNvSpPr>
          <p:nvPr/>
        </p:nvSpPr>
        <p:spPr bwMode="auto">
          <a:xfrm>
            <a:off x="3568000" y="-7977834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59" name="Line 223"/>
          <p:cNvSpPr>
            <a:spLocks noChangeShapeType="1"/>
          </p:cNvSpPr>
          <p:nvPr/>
        </p:nvSpPr>
        <p:spPr bwMode="auto">
          <a:xfrm>
            <a:off x="3604512" y="-7728596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60" name="Line 224"/>
          <p:cNvSpPr>
            <a:spLocks noChangeShapeType="1"/>
          </p:cNvSpPr>
          <p:nvPr/>
        </p:nvSpPr>
        <p:spPr bwMode="auto">
          <a:xfrm>
            <a:off x="3644200" y="-7460309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61" name="Line 225"/>
          <p:cNvSpPr>
            <a:spLocks noChangeShapeType="1"/>
          </p:cNvSpPr>
          <p:nvPr/>
        </p:nvSpPr>
        <p:spPr bwMode="auto">
          <a:xfrm>
            <a:off x="3683887" y="-7193609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62" name="Line 226"/>
          <p:cNvSpPr>
            <a:spLocks noChangeShapeType="1"/>
          </p:cNvSpPr>
          <p:nvPr/>
        </p:nvSpPr>
        <p:spPr bwMode="auto">
          <a:xfrm>
            <a:off x="2766312" y="-3474096"/>
            <a:ext cx="1123950" cy="2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63" name="Line 227"/>
          <p:cNvSpPr>
            <a:spLocks noChangeShapeType="1"/>
          </p:cNvSpPr>
          <p:nvPr/>
        </p:nvSpPr>
        <p:spPr bwMode="auto">
          <a:xfrm>
            <a:off x="2842512" y="-3759846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64" name="Line 228"/>
          <p:cNvSpPr>
            <a:spLocks noChangeShapeType="1"/>
          </p:cNvSpPr>
          <p:nvPr/>
        </p:nvSpPr>
        <p:spPr bwMode="auto">
          <a:xfrm>
            <a:off x="3090162" y="-3753496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65" name="Line 229"/>
          <p:cNvSpPr>
            <a:spLocks noChangeShapeType="1"/>
          </p:cNvSpPr>
          <p:nvPr/>
        </p:nvSpPr>
        <p:spPr bwMode="auto">
          <a:xfrm>
            <a:off x="3356862" y="-3747146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66" name="Line 230"/>
          <p:cNvSpPr>
            <a:spLocks noChangeShapeType="1"/>
          </p:cNvSpPr>
          <p:nvPr/>
        </p:nvSpPr>
        <p:spPr bwMode="auto">
          <a:xfrm>
            <a:off x="3625150" y="-3740796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67" name="Line 231"/>
          <p:cNvSpPr>
            <a:spLocks noChangeShapeType="1"/>
          </p:cNvSpPr>
          <p:nvPr/>
        </p:nvSpPr>
        <p:spPr bwMode="auto">
          <a:xfrm flipH="1">
            <a:off x="2766312" y="-5996634"/>
            <a:ext cx="44450" cy="2516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68" name="Line 232"/>
          <p:cNvSpPr>
            <a:spLocks noChangeShapeType="1"/>
          </p:cNvSpPr>
          <p:nvPr/>
        </p:nvSpPr>
        <p:spPr bwMode="auto">
          <a:xfrm flipH="1">
            <a:off x="3294950" y="-6637984"/>
            <a:ext cx="55562" cy="2176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69" name="Line 233"/>
          <p:cNvSpPr>
            <a:spLocks noChangeShapeType="1"/>
          </p:cNvSpPr>
          <p:nvPr/>
        </p:nvSpPr>
        <p:spPr bwMode="auto">
          <a:xfrm flipH="1">
            <a:off x="2879025" y="-5995046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70" name="Line 234"/>
          <p:cNvSpPr>
            <a:spLocks noChangeShapeType="1"/>
          </p:cNvSpPr>
          <p:nvPr/>
        </p:nvSpPr>
        <p:spPr bwMode="auto">
          <a:xfrm flipH="1">
            <a:off x="2874262" y="-5796609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71" name="Line 235"/>
          <p:cNvSpPr>
            <a:spLocks noChangeShapeType="1"/>
          </p:cNvSpPr>
          <p:nvPr/>
        </p:nvSpPr>
        <p:spPr bwMode="auto">
          <a:xfrm flipH="1">
            <a:off x="2871087" y="-5525146"/>
            <a:ext cx="31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72" name="Line 236"/>
          <p:cNvSpPr>
            <a:spLocks noChangeShapeType="1"/>
          </p:cNvSpPr>
          <p:nvPr/>
        </p:nvSpPr>
        <p:spPr bwMode="auto">
          <a:xfrm flipH="1">
            <a:off x="2864737" y="-5255271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73" name="Line 237"/>
          <p:cNvSpPr>
            <a:spLocks noChangeShapeType="1"/>
          </p:cNvSpPr>
          <p:nvPr/>
        </p:nvSpPr>
        <p:spPr bwMode="auto">
          <a:xfrm flipH="1">
            <a:off x="2861562" y="-4985396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74" name="Line 238"/>
          <p:cNvSpPr>
            <a:spLocks noChangeShapeType="1"/>
          </p:cNvSpPr>
          <p:nvPr/>
        </p:nvSpPr>
        <p:spPr bwMode="auto">
          <a:xfrm flipH="1">
            <a:off x="2855212" y="-4715521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75" name="Line 239"/>
          <p:cNvSpPr>
            <a:spLocks noChangeShapeType="1"/>
          </p:cNvSpPr>
          <p:nvPr/>
        </p:nvSpPr>
        <p:spPr bwMode="auto">
          <a:xfrm flipH="1">
            <a:off x="2852037" y="-4445646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76" name="Line 240"/>
          <p:cNvSpPr>
            <a:spLocks noChangeShapeType="1"/>
          </p:cNvSpPr>
          <p:nvPr/>
        </p:nvSpPr>
        <p:spPr bwMode="auto">
          <a:xfrm flipH="1">
            <a:off x="2847275" y="-4175771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77" name="Line 241"/>
          <p:cNvSpPr>
            <a:spLocks noChangeShapeType="1"/>
          </p:cNvSpPr>
          <p:nvPr/>
        </p:nvSpPr>
        <p:spPr bwMode="auto">
          <a:xfrm flipH="1">
            <a:off x="2842512" y="-3905896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78" name="Line 242"/>
          <p:cNvSpPr>
            <a:spLocks noChangeShapeType="1"/>
          </p:cNvSpPr>
          <p:nvPr/>
        </p:nvSpPr>
        <p:spPr bwMode="auto">
          <a:xfrm flipV="1">
            <a:off x="3347337" y="-3948759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79" name="Line 243"/>
          <p:cNvSpPr>
            <a:spLocks noChangeShapeType="1"/>
          </p:cNvSpPr>
          <p:nvPr/>
        </p:nvSpPr>
        <p:spPr bwMode="auto">
          <a:xfrm flipH="1">
            <a:off x="3321937" y="-3358209"/>
            <a:ext cx="14288" cy="600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80" name="Line 244"/>
          <p:cNvSpPr>
            <a:spLocks noChangeShapeType="1"/>
          </p:cNvSpPr>
          <p:nvPr/>
        </p:nvSpPr>
        <p:spPr bwMode="auto">
          <a:xfrm flipH="1">
            <a:off x="3337812" y="-3747146"/>
            <a:ext cx="7938" cy="285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81" name="Line 245"/>
          <p:cNvSpPr>
            <a:spLocks noChangeShapeType="1"/>
          </p:cNvSpPr>
          <p:nvPr/>
        </p:nvSpPr>
        <p:spPr bwMode="auto">
          <a:xfrm flipH="1">
            <a:off x="3345750" y="-3848746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82" name="Line 246"/>
          <p:cNvSpPr>
            <a:spLocks noChangeShapeType="1"/>
          </p:cNvSpPr>
          <p:nvPr/>
        </p:nvSpPr>
        <p:spPr bwMode="auto">
          <a:xfrm>
            <a:off x="3331462" y="-3848746"/>
            <a:ext cx="1428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83" name="Line 247"/>
          <p:cNvSpPr>
            <a:spLocks noChangeShapeType="1"/>
          </p:cNvSpPr>
          <p:nvPr/>
        </p:nvSpPr>
        <p:spPr bwMode="auto">
          <a:xfrm flipV="1">
            <a:off x="3345750" y="-3848746"/>
            <a:ext cx="1587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84" name="Line 248"/>
          <p:cNvSpPr>
            <a:spLocks noChangeShapeType="1"/>
          </p:cNvSpPr>
          <p:nvPr/>
        </p:nvSpPr>
        <p:spPr bwMode="auto">
          <a:xfrm flipV="1">
            <a:off x="3318762" y="-3459809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85" name="Line 249"/>
          <p:cNvSpPr>
            <a:spLocks noChangeShapeType="1"/>
          </p:cNvSpPr>
          <p:nvPr/>
        </p:nvSpPr>
        <p:spPr bwMode="auto">
          <a:xfrm flipH="1" flipV="1">
            <a:off x="3337812" y="-3459809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86" name="Line 250"/>
          <p:cNvSpPr>
            <a:spLocks noChangeShapeType="1"/>
          </p:cNvSpPr>
          <p:nvPr/>
        </p:nvSpPr>
        <p:spPr bwMode="auto">
          <a:xfrm flipH="1">
            <a:off x="3336225" y="-3459809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87" name="Line 251"/>
          <p:cNvSpPr>
            <a:spLocks noChangeShapeType="1"/>
          </p:cNvSpPr>
          <p:nvPr/>
        </p:nvSpPr>
        <p:spPr bwMode="auto">
          <a:xfrm>
            <a:off x="3391787" y="-3458221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88" name="Line 252"/>
          <p:cNvSpPr>
            <a:spLocks noChangeShapeType="1"/>
          </p:cNvSpPr>
          <p:nvPr/>
        </p:nvSpPr>
        <p:spPr bwMode="auto">
          <a:xfrm>
            <a:off x="3399725" y="-3747146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89" name="Line 253"/>
          <p:cNvSpPr>
            <a:spLocks noChangeShapeType="1"/>
          </p:cNvSpPr>
          <p:nvPr/>
        </p:nvSpPr>
        <p:spPr bwMode="auto">
          <a:xfrm>
            <a:off x="3345750" y="-374714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90" name="Line 254"/>
          <p:cNvSpPr>
            <a:spLocks noChangeShapeType="1"/>
          </p:cNvSpPr>
          <p:nvPr/>
        </p:nvSpPr>
        <p:spPr bwMode="auto">
          <a:xfrm flipH="1">
            <a:off x="3293362" y="-4453584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91" name="Freeform 255"/>
          <p:cNvSpPr>
            <a:spLocks/>
          </p:cNvSpPr>
          <p:nvPr/>
        </p:nvSpPr>
        <p:spPr bwMode="auto">
          <a:xfrm>
            <a:off x="3279075" y="-4455171"/>
            <a:ext cx="15875" cy="101600"/>
          </a:xfrm>
          <a:custGeom>
            <a:avLst/>
            <a:gdLst>
              <a:gd name="T0" fmla="*/ 0 w 53"/>
              <a:gd name="T1" fmla="*/ 0 h 317"/>
              <a:gd name="T2" fmla="*/ 44 w 53"/>
              <a:gd name="T3" fmla="*/ 317 h 317"/>
              <a:gd name="T4" fmla="*/ 53 w 53"/>
              <a:gd name="T5" fmla="*/ 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" h="317">
                <a:moveTo>
                  <a:pt x="0" y="0"/>
                </a:moveTo>
                <a:lnTo>
                  <a:pt x="44" y="317"/>
                </a:lnTo>
                <a:lnTo>
                  <a:pt x="53" y="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92" name="Line 256"/>
          <p:cNvSpPr>
            <a:spLocks noChangeShapeType="1"/>
          </p:cNvSpPr>
          <p:nvPr/>
        </p:nvSpPr>
        <p:spPr bwMode="auto">
          <a:xfrm>
            <a:off x="2980625" y="-5941071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93" name="Line 257"/>
          <p:cNvSpPr>
            <a:spLocks noChangeShapeType="1"/>
          </p:cNvSpPr>
          <p:nvPr/>
        </p:nvSpPr>
        <p:spPr bwMode="auto">
          <a:xfrm flipH="1" flipV="1">
            <a:off x="2429762" y="-5950596"/>
            <a:ext cx="279400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94" name="Line 258"/>
          <p:cNvSpPr>
            <a:spLocks noChangeShapeType="1"/>
          </p:cNvSpPr>
          <p:nvPr/>
        </p:nvSpPr>
        <p:spPr bwMode="auto">
          <a:xfrm flipH="1" flipV="1">
            <a:off x="2810762" y="-5942659"/>
            <a:ext cx="698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95" name="Line 259"/>
          <p:cNvSpPr>
            <a:spLocks noChangeShapeType="1"/>
          </p:cNvSpPr>
          <p:nvPr/>
        </p:nvSpPr>
        <p:spPr bwMode="auto">
          <a:xfrm flipH="1" flipV="1">
            <a:off x="2880612" y="-5941071"/>
            <a:ext cx="100013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96" name="Line 260"/>
          <p:cNvSpPr>
            <a:spLocks noChangeShapeType="1"/>
          </p:cNvSpPr>
          <p:nvPr/>
        </p:nvSpPr>
        <p:spPr bwMode="auto">
          <a:xfrm flipH="1">
            <a:off x="2880612" y="-5956946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97" name="Line 261"/>
          <p:cNvSpPr>
            <a:spLocks noChangeShapeType="1"/>
          </p:cNvSpPr>
          <p:nvPr/>
        </p:nvSpPr>
        <p:spPr bwMode="auto">
          <a:xfrm>
            <a:off x="2880612" y="-5941071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98" name="Line 262"/>
          <p:cNvSpPr>
            <a:spLocks noChangeShapeType="1"/>
          </p:cNvSpPr>
          <p:nvPr/>
        </p:nvSpPr>
        <p:spPr bwMode="auto">
          <a:xfrm>
            <a:off x="2709162" y="-5961709"/>
            <a:ext cx="10160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399" name="Line 263"/>
          <p:cNvSpPr>
            <a:spLocks noChangeShapeType="1"/>
          </p:cNvSpPr>
          <p:nvPr/>
        </p:nvSpPr>
        <p:spPr bwMode="auto">
          <a:xfrm flipV="1">
            <a:off x="2709162" y="-5942659"/>
            <a:ext cx="101600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00" name="Line 264"/>
          <p:cNvSpPr>
            <a:spLocks noChangeShapeType="1"/>
          </p:cNvSpPr>
          <p:nvPr/>
        </p:nvSpPr>
        <p:spPr bwMode="auto">
          <a:xfrm flipH="1" flipV="1">
            <a:off x="2709162" y="-5945834"/>
            <a:ext cx="10160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01" name="Line 265"/>
          <p:cNvSpPr>
            <a:spLocks noChangeShapeType="1"/>
          </p:cNvSpPr>
          <p:nvPr/>
        </p:nvSpPr>
        <p:spPr bwMode="auto">
          <a:xfrm>
            <a:off x="2810762" y="-594424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02" name="Line 266"/>
          <p:cNvSpPr>
            <a:spLocks noChangeShapeType="1"/>
          </p:cNvSpPr>
          <p:nvPr/>
        </p:nvSpPr>
        <p:spPr bwMode="auto">
          <a:xfrm>
            <a:off x="2880612" y="-5942659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03" name="Line 267"/>
          <p:cNvSpPr>
            <a:spLocks noChangeShapeType="1"/>
          </p:cNvSpPr>
          <p:nvPr/>
        </p:nvSpPr>
        <p:spPr bwMode="auto">
          <a:xfrm>
            <a:off x="2880612" y="-5941071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04" name="Line 268"/>
          <p:cNvSpPr>
            <a:spLocks noChangeShapeType="1"/>
          </p:cNvSpPr>
          <p:nvPr/>
        </p:nvSpPr>
        <p:spPr bwMode="auto">
          <a:xfrm>
            <a:off x="2810762" y="-6436371"/>
            <a:ext cx="460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05" name="Line 269"/>
          <p:cNvSpPr>
            <a:spLocks noChangeShapeType="1"/>
          </p:cNvSpPr>
          <p:nvPr/>
        </p:nvSpPr>
        <p:spPr bwMode="auto">
          <a:xfrm flipV="1">
            <a:off x="3333050" y="-6739584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06" name="Freeform 270"/>
          <p:cNvSpPr>
            <a:spLocks/>
          </p:cNvSpPr>
          <p:nvPr/>
        </p:nvSpPr>
        <p:spPr bwMode="auto">
          <a:xfrm>
            <a:off x="3350512" y="-6739584"/>
            <a:ext cx="15875" cy="101600"/>
          </a:xfrm>
          <a:custGeom>
            <a:avLst/>
            <a:gdLst>
              <a:gd name="T0" fmla="*/ 52 w 52"/>
              <a:gd name="T1" fmla="*/ 318 h 318"/>
              <a:gd name="T2" fmla="*/ 7 w 52"/>
              <a:gd name="T3" fmla="*/ 0 h 318"/>
              <a:gd name="T4" fmla="*/ 0 w 52"/>
              <a:gd name="T5" fmla="*/ 317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318">
                <a:moveTo>
                  <a:pt x="52" y="318"/>
                </a:moveTo>
                <a:lnTo>
                  <a:pt x="7" y="0"/>
                </a:lnTo>
                <a:lnTo>
                  <a:pt x="0" y="31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07" name="Line 271"/>
          <p:cNvSpPr>
            <a:spLocks noChangeShapeType="1"/>
          </p:cNvSpPr>
          <p:nvPr/>
        </p:nvSpPr>
        <p:spPr bwMode="auto">
          <a:xfrm flipH="1">
            <a:off x="3366387" y="-7868296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08" name="Line 272"/>
          <p:cNvSpPr>
            <a:spLocks noChangeShapeType="1"/>
          </p:cNvSpPr>
          <p:nvPr/>
        </p:nvSpPr>
        <p:spPr bwMode="auto">
          <a:xfrm flipV="1">
            <a:off x="3380675" y="-8442971"/>
            <a:ext cx="12700" cy="298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09" name="Line 273"/>
          <p:cNvSpPr>
            <a:spLocks noChangeShapeType="1"/>
          </p:cNvSpPr>
          <p:nvPr/>
        </p:nvSpPr>
        <p:spPr bwMode="auto">
          <a:xfrm flipV="1">
            <a:off x="3374325" y="-8042921"/>
            <a:ext cx="1587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10" name="Line 274"/>
          <p:cNvSpPr>
            <a:spLocks noChangeShapeType="1"/>
          </p:cNvSpPr>
          <p:nvPr/>
        </p:nvSpPr>
        <p:spPr bwMode="auto">
          <a:xfrm flipV="1">
            <a:off x="3353687" y="-7969896"/>
            <a:ext cx="2063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11" name="Line 275"/>
          <p:cNvSpPr>
            <a:spLocks noChangeShapeType="1"/>
          </p:cNvSpPr>
          <p:nvPr/>
        </p:nvSpPr>
        <p:spPr bwMode="auto">
          <a:xfrm flipH="1" flipV="1">
            <a:off x="3374325" y="-7969896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12" name="Line 276"/>
          <p:cNvSpPr>
            <a:spLocks noChangeShapeType="1"/>
          </p:cNvSpPr>
          <p:nvPr/>
        </p:nvSpPr>
        <p:spPr bwMode="auto">
          <a:xfrm flipH="1">
            <a:off x="3369562" y="-7969896"/>
            <a:ext cx="4763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13" name="Line 277"/>
          <p:cNvSpPr>
            <a:spLocks noChangeShapeType="1"/>
          </p:cNvSpPr>
          <p:nvPr/>
        </p:nvSpPr>
        <p:spPr bwMode="auto">
          <a:xfrm flipH="1">
            <a:off x="3375912" y="-8141346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14" name="Line 278"/>
          <p:cNvSpPr>
            <a:spLocks noChangeShapeType="1"/>
          </p:cNvSpPr>
          <p:nvPr/>
        </p:nvSpPr>
        <p:spPr bwMode="auto">
          <a:xfrm>
            <a:off x="3364800" y="-8142934"/>
            <a:ext cx="11112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15" name="Line 279"/>
          <p:cNvSpPr>
            <a:spLocks noChangeShapeType="1"/>
          </p:cNvSpPr>
          <p:nvPr/>
        </p:nvSpPr>
        <p:spPr bwMode="auto">
          <a:xfrm flipV="1">
            <a:off x="3375912" y="-8142934"/>
            <a:ext cx="4763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16" name="Line 280"/>
          <p:cNvSpPr>
            <a:spLocks noChangeShapeType="1"/>
          </p:cNvSpPr>
          <p:nvPr/>
        </p:nvSpPr>
        <p:spPr bwMode="auto">
          <a:xfrm>
            <a:off x="3367975" y="-8042921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17" name="Line 281"/>
          <p:cNvSpPr>
            <a:spLocks noChangeShapeType="1"/>
          </p:cNvSpPr>
          <p:nvPr/>
        </p:nvSpPr>
        <p:spPr bwMode="auto">
          <a:xfrm>
            <a:off x="3364800" y="-7969896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18" name="Line 282"/>
          <p:cNvSpPr>
            <a:spLocks noChangeShapeType="1"/>
          </p:cNvSpPr>
          <p:nvPr/>
        </p:nvSpPr>
        <p:spPr bwMode="auto">
          <a:xfrm>
            <a:off x="3374325" y="-796989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19" name="Line 283"/>
          <p:cNvSpPr>
            <a:spLocks noChangeShapeType="1"/>
          </p:cNvSpPr>
          <p:nvPr/>
        </p:nvSpPr>
        <p:spPr bwMode="auto">
          <a:xfrm flipH="1">
            <a:off x="2648837" y="-8677921"/>
            <a:ext cx="6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20" name="Line 284"/>
          <p:cNvSpPr>
            <a:spLocks noChangeShapeType="1"/>
          </p:cNvSpPr>
          <p:nvPr/>
        </p:nvSpPr>
        <p:spPr bwMode="auto">
          <a:xfrm>
            <a:off x="2690112" y="-7977834"/>
            <a:ext cx="22225" cy="169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21" name="Line 285"/>
          <p:cNvSpPr>
            <a:spLocks noChangeShapeType="1"/>
          </p:cNvSpPr>
          <p:nvPr/>
        </p:nvSpPr>
        <p:spPr bwMode="auto">
          <a:xfrm>
            <a:off x="2720275" y="-7753996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22" name="Line 286"/>
          <p:cNvSpPr>
            <a:spLocks noChangeShapeType="1"/>
          </p:cNvSpPr>
          <p:nvPr/>
        </p:nvSpPr>
        <p:spPr bwMode="auto">
          <a:xfrm>
            <a:off x="2756787" y="-7485709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23" name="Line 287"/>
          <p:cNvSpPr>
            <a:spLocks noChangeShapeType="1"/>
          </p:cNvSpPr>
          <p:nvPr/>
        </p:nvSpPr>
        <p:spPr bwMode="auto">
          <a:xfrm>
            <a:off x="2793300" y="-7219009"/>
            <a:ext cx="301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24" name="Line 288"/>
          <p:cNvSpPr>
            <a:spLocks noChangeShapeType="1"/>
          </p:cNvSpPr>
          <p:nvPr/>
        </p:nvSpPr>
        <p:spPr bwMode="auto">
          <a:xfrm>
            <a:off x="2829812" y="-6950721"/>
            <a:ext cx="23813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25" name="Line 289"/>
          <p:cNvSpPr>
            <a:spLocks noChangeShapeType="1"/>
          </p:cNvSpPr>
          <p:nvPr/>
        </p:nvSpPr>
        <p:spPr bwMode="auto">
          <a:xfrm>
            <a:off x="2618675" y="-7968309"/>
            <a:ext cx="163512" cy="1192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26" name="Line 290"/>
          <p:cNvSpPr>
            <a:spLocks noChangeShapeType="1"/>
          </p:cNvSpPr>
          <p:nvPr/>
        </p:nvSpPr>
        <p:spPr bwMode="auto">
          <a:xfrm flipV="1">
            <a:off x="3890262" y="-5741046"/>
            <a:ext cx="0" cy="2289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27" name="Line 291"/>
          <p:cNvSpPr>
            <a:spLocks noChangeShapeType="1"/>
          </p:cNvSpPr>
          <p:nvPr/>
        </p:nvSpPr>
        <p:spPr bwMode="auto">
          <a:xfrm flipV="1">
            <a:off x="3818825" y="-3929709"/>
            <a:ext cx="0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28" name="Line 292"/>
          <p:cNvSpPr>
            <a:spLocks noChangeShapeType="1"/>
          </p:cNvSpPr>
          <p:nvPr/>
        </p:nvSpPr>
        <p:spPr bwMode="auto">
          <a:xfrm flipV="1">
            <a:off x="3818825" y="-4199584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29" name="Line 293"/>
          <p:cNvSpPr>
            <a:spLocks noChangeShapeType="1"/>
          </p:cNvSpPr>
          <p:nvPr/>
        </p:nvSpPr>
        <p:spPr bwMode="auto">
          <a:xfrm flipV="1">
            <a:off x="3818825" y="-4469459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30" name="Line 294"/>
          <p:cNvSpPr>
            <a:spLocks noChangeShapeType="1"/>
          </p:cNvSpPr>
          <p:nvPr/>
        </p:nvSpPr>
        <p:spPr bwMode="auto">
          <a:xfrm flipV="1">
            <a:off x="3817237" y="-4739334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31" name="Line 295"/>
          <p:cNvSpPr>
            <a:spLocks noChangeShapeType="1"/>
          </p:cNvSpPr>
          <p:nvPr/>
        </p:nvSpPr>
        <p:spPr bwMode="auto">
          <a:xfrm flipV="1">
            <a:off x="3817237" y="-5009209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32" name="Line 296"/>
          <p:cNvSpPr>
            <a:spLocks noChangeShapeType="1"/>
          </p:cNvSpPr>
          <p:nvPr/>
        </p:nvSpPr>
        <p:spPr bwMode="auto">
          <a:xfrm flipV="1">
            <a:off x="3817237" y="-5280671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33" name="Line 297"/>
          <p:cNvSpPr>
            <a:spLocks noChangeShapeType="1"/>
          </p:cNvSpPr>
          <p:nvPr/>
        </p:nvSpPr>
        <p:spPr bwMode="auto">
          <a:xfrm flipV="1">
            <a:off x="3817237" y="-5526734"/>
            <a:ext cx="1588" cy="192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34" name="Line 298"/>
          <p:cNvSpPr>
            <a:spLocks noChangeShapeType="1"/>
          </p:cNvSpPr>
          <p:nvPr/>
        </p:nvSpPr>
        <p:spPr bwMode="auto">
          <a:xfrm flipH="1">
            <a:off x="3618800" y="-4588521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35" name="Line 299"/>
          <p:cNvSpPr>
            <a:spLocks noChangeShapeType="1"/>
          </p:cNvSpPr>
          <p:nvPr/>
        </p:nvSpPr>
        <p:spPr bwMode="auto">
          <a:xfrm>
            <a:off x="3988687" y="-4588521"/>
            <a:ext cx="2825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36" name="Line 300"/>
          <p:cNvSpPr>
            <a:spLocks noChangeShapeType="1"/>
          </p:cNvSpPr>
          <p:nvPr/>
        </p:nvSpPr>
        <p:spPr bwMode="auto">
          <a:xfrm>
            <a:off x="3818825" y="-4588521"/>
            <a:ext cx="714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37" name="Line 301"/>
          <p:cNvSpPr>
            <a:spLocks noChangeShapeType="1"/>
          </p:cNvSpPr>
          <p:nvPr/>
        </p:nvSpPr>
        <p:spPr bwMode="auto">
          <a:xfrm>
            <a:off x="3718812" y="-4604396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38" name="Line 302"/>
          <p:cNvSpPr>
            <a:spLocks noChangeShapeType="1"/>
          </p:cNvSpPr>
          <p:nvPr/>
        </p:nvSpPr>
        <p:spPr bwMode="auto">
          <a:xfrm flipV="1">
            <a:off x="3718812" y="-4588521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39" name="Line 303"/>
          <p:cNvSpPr>
            <a:spLocks noChangeShapeType="1"/>
          </p:cNvSpPr>
          <p:nvPr/>
        </p:nvSpPr>
        <p:spPr bwMode="auto">
          <a:xfrm flipH="1">
            <a:off x="3718812" y="-4588521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40" name="Line 304"/>
          <p:cNvSpPr>
            <a:spLocks noChangeShapeType="1"/>
          </p:cNvSpPr>
          <p:nvPr/>
        </p:nvSpPr>
        <p:spPr bwMode="auto">
          <a:xfrm flipH="1" flipV="1">
            <a:off x="3890262" y="-4588521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41" name="Line 305"/>
          <p:cNvSpPr>
            <a:spLocks noChangeShapeType="1"/>
          </p:cNvSpPr>
          <p:nvPr/>
        </p:nvSpPr>
        <p:spPr bwMode="auto">
          <a:xfrm flipH="1">
            <a:off x="3890262" y="-4604396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42" name="Line 306"/>
          <p:cNvSpPr>
            <a:spLocks noChangeShapeType="1"/>
          </p:cNvSpPr>
          <p:nvPr/>
        </p:nvSpPr>
        <p:spPr bwMode="auto">
          <a:xfrm>
            <a:off x="3890262" y="-4588521"/>
            <a:ext cx="984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43" name="Line 307"/>
          <p:cNvSpPr>
            <a:spLocks noChangeShapeType="1"/>
          </p:cNvSpPr>
          <p:nvPr/>
        </p:nvSpPr>
        <p:spPr bwMode="auto">
          <a:xfrm>
            <a:off x="3818825" y="-5237809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44" name="Line 308"/>
          <p:cNvSpPr>
            <a:spLocks noChangeShapeType="1"/>
          </p:cNvSpPr>
          <p:nvPr/>
        </p:nvSpPr>
        <p:spPr bwMode="auto">
          <a:xfrm>
            <a:off x="3890262" y="-5237809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45" name="Line 309"/>
          <p:cNvSpPr>
            <a:spLocks noChangeShapeType="1"/>
          </p:cNvSpPr>
          <p:nvPr/>
        </p:nvSpPr>
        <p:spPr bwMode="auto">
          <a:xfrm>
            <a:off x="3890262" y="-458852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46" name="Line 310"/>
          <p:cNvSpPr>
            <a:spLocks noChangeShapeType="1"/>
          </p:cNvSpPr>
          <p:nvPr/>
        </p:nvSpPr>
        <p:spPr bwMode="auto">
          <a:xfrm>
            <a:off x="3817237" y="-6428434"/>
            <a:ext cx="47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47" name="Line 311"/>
          <p:cNvSpPr>
            <a:spLocks noChangeShapeType="1"/>
          </p:cNvSpPr>
          <p:nvPr/>
        </p:nvSpPr>
        <p:spPr bwMode="auto">
          <a:xfrm>
            <a:off x="3629912" y="-8049271"/>
            <a:ext cx="152400" cy="10366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448" name="Text Box 312"/>
          <p:cNvSpPr txBox="1">
            <a:spLocks noChangeArrowheads="1"/>
          </p:cNvSpPr>
          <p:nvPr/>
        </p:nvSpPr>
        <p:spPr bwMode="auto">
          <a:xfrm>
            <a:off x="1578862" y="-10220971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1449" name="Text Box 313"/>
          <p:cNvSpPr txBox="1">
            <a:spLocks noChangeArrowheads="1"/>
          </p:cNvSpPr>
          <p:nvPr/>
        </p:nvSpPr>
        <p:spPr bwMode="auto">
          <a:xfrm>
            <a:off x="391412" y="-10203509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1450" name="Text Box 314"/>
          <p:cNvSpPr txBox="1">
            <a:spLocks noChangeArrowheads="1"/>
          </p:cNvSpPr>
          <p:nvPr/>
        </p:nvSpPr>
        <p:spPr bwMode="auto">
          <a:xfrm>
            <a:off x="3187000" y="-8404871"/>
            <a:ext cx="2365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1451" name="Text Box 315"/>
          <p:cNvSpPr txBox="1">
            <a:spLocks noChangeArrowheads="1"/>
          </p:cNvSpPr>
          <p:nvPr/>
        </p:nvSpPr>
        <p:spPr bwMode="auto">
          <a:xfrm>
            <a:off x="2036062" y="-6979296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1452" name="Text Box 316"/>
          <p:cNvSpPr txBox="1">
            <a:spLocks noChangeArrowheads="1"/>
          </p:cNvSpPr>
          <p:nvPr/>
        </p:nvSpPr>
        <p:spPr bwMode="auto">
          <a:xfrm>
            <a:off x="-180088" y="-9146234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1453" name="Text Box 317"/>
          <p:cNvSpPr txBox="1">
            <a:spLocks noChangeArrowheads="1"/>
          </p:cNvSpPr>
          <p:nvPr/>
        </p:nvSpPr>
        <p:spPr bwMode="auto">
          <a:xfrm>
            <a:off x="2131312" y="-9043046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1454" name="Text Box 318"/>
          <p:cNvSpPr txBox="1">
            <a:spLocks noChangeArrowheads="1"/>
          </p:cNvSpPr>
          <p:nvPr/>
        </p:nvSpPr>
        <p:spPr bwMode="auto">
          <a:xfrm>
            <a:off x="253300" y="-4526609"/>
            <a:ext cx="236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52</a:t>
            </a:r>
          </a:p>
          <a:p>
            <a:endParaRPr lang="cs-CZ" altLang="cs-CZ" sz="2400"/>
          </a:p>
        </p:txBody>
      </p:sp>
      <p:sp>
        <p:nvSpPr>
          <p:cNvPr id="91455" name="Text Box 319"/>
          <p:cNvSpPr txBox="1">
            <a:spLocks noChangeArrowheads="1"/>
          </p:cNvSpPr>
          <p:nvPr/>
        </p:nvSpPr>
        <p:spPr bwMode="auto">
          <a:xfrm>
            <a:off x="4049012" y="-4744096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1456" name="Text Box 320"/>
          <p:cNvSpPr txBox="1">
            <a:spLocks noChangeArrowheads="1"/>
          </p:cNvSpPr>
          <p:nvPr/>
        </p:nvSpPr>
        <p:spPr bwMode="auto">
          <a:xfrm>
            <a:off x="623187" y="-6264921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20</a:t>
            </a:r>
          </a:p>
          <a:p>
            <a:endParaRPr lang="cs-CZ" altLang="cs-CZ" sz="2400"/>
          </a:p>
        </p:txBody>
      </p:sp>
      <p:sp>
        <p:nvSpPr>
          <p:cNvPr id="91457" name="Text Box 321"/>
          <p:cNvSpPr txBox="1">
            <a:spLocks noChangeArrowheads="1"/>
          </p:cNvSpPr>
          <p:nvPr/>
        </p:nvSpPr>
        <p:spPr bwMode="auto">
          <a:xfrm>
            <a:off x="2474212" y="-6104584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1458" name="Text Box 322"/>
          <p:cNvSpPr txBox="1">
            <a:spLocks noChangeArrowheads="1"/>
          </p:cNvSpPr>
          <p:nvPr/>
        </p:nvSpPr>
        <p:spPr bwMode="auto">
          <a:xfrm>
            <a:off x="1197862" y="-3358209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1459" name="Text Box 323"/>
          <p:cNvSpPr txBox="1">
            <a:spLocks noChangeArrowheads="1"/>
          </p:cNvSpPr>
          <p:nvPr/>
        </p:nvSpPr>
        <p:spPr bwMode="auto">
          <a:xfrm>
            <a:off x="643825" y="-5013971"/>
            <a:ext cx="236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260</a:t>
            </a:r>
          </a:p>
          <a:p>
            <a:endParaRPr lang="cs-CZ" altLang="cs-CZ" sz="2400"/>
          </a:p>
        </p:txBody>
      </p:sp>
      <p:sp>
        <p:nvSpPr>
          <p:cNvPr id="91460" name="Text Box 324"/>
          <p:cNvSpPr txBox="1">
            <a:spLocks noChangeArrowheads="1"/>
          </p:cNvSpPr>
          <p:nvPr/>
        </p:nvSpPr>
        <p:spPr bwMode="auto">
          <a:xfrm>
            <a:off x="3134612" y="-3396309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1461" name="Rectangle 325"/>
          <p:cNvSpPr>
            <a:spLocks noChangeArrowheads="1"/>
          </p:cNvSpPr>
          <p:nvPr/>
        </p:nvSpPr>
        <p:spPr bwMode="auto">
          <a:xfrm>
            <a:off x="-764288" y="-10687696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altLang="cs-CZ" b="1">
                <a:cs typeface="Times New Roman" pitchFamily="18" charset="0"/>
              </a:rPr>
              <a:t> </a:t>
            </a:r>
          </a:p>
          <a:p>
            <a:endParaRPr lang="cs-CZ" altLang="cs-CZ" sz="2400"/>
          </a:p>
        </p:txBody>
      </p:sp>
      <p:sp>
        <p:nvSpPr>
          <p:cNvPr id="91462" name="Rectangle 326"/>
          <p:cNvSpPr>
            <a:spLocks noChangeArrowheads="1"/>
          </p:cNvSpPr>
          <p:nvPr/>
        </p:nvSpPr>
        <p:spPr bwMode="auto">
          <a:xfrm>
            <a:off x="-764288" y="-10687696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cs-CZ" altLang="cs-CZ" b="1" i="1">
                <a:cs typeface="Times New Roman" pitchFamily="18" charset="0"/>
              </a:rPr>
              <a:t> </a:t>
            </a:r>
            <a:endParaRPr lang="cs-CZ" altLang="cs-CZ" sz="1200">
              <a:cs typeface="Times New Roman" pitchFamily="18" charset="0"/>
            </a:endParaRPr>
          </a:p>
          <a:p>
            <a:endParaRPr lang="cs-CZ" altLang="cs-CZ" sz="2400"/>
          </a:p>
        </p:txBody>
      </p:sp>
      <p:sp>
        <p:nvSpPr>
          <p:cNvPr id="91463" name="Rectangle 327"/>
          <p:cNvSpPr>
            <a:spLocks noChangeArrowheads="1"/>
          </p:cNvSpPr>
          <p:nvPr/>
        </p:nvSpPr>
        <p:spPr bwMode="auto">
          <a:xfrm>
            <a:off x="-764288" y="-1007809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64" name="Rectangle 328"/>
          <p:cNvSpPr>
            <a:spLocks noChangeArrowheads="1"/>
          </p:cNvSpPr>
          <p:nvPr/>
        </p:nvSpPr>
        <p:spPr bwMode="auto">
          <a:xfrm>
            <a:off x="-764288" y="-915734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65" name="Rectangle 329"/>
          <p:cNvSpPr>
            <a:spLocks noChangeArrowheads="1"/>
          </p:cNvSpPr>
          <p:nvPr/>
        </p:nvSpPr>
        <p:spPr bwMode="auto">
          <a:xfrm>
            <a:off x="-764288" y="-823659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66" name="Rectangle 330"/>
          <p:cNvSpPr>
            <a:spLocks noChangeArrowheads="1"/>
          </p:cNvSpPr>
          <p:nvPr/>
        </p:nvSpPr>
        <p:spPr bwMode="auto">
          <a:xfrm>
            <a:off x="-764288" y="-731584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67" name="Rectangle 331"/>
          <p:cNvSpPr>
            <a:spLocks noChangeArrowheads="1"/>
          </p:cNvSpPr>
          <p:nvPr/>
        </p:nvSpPr>
        <p:spPr bwMode="auto">
          <a:xfrm>
            <a:off x="-764288" y="-639509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68" name="Rectangle 332"/>
          <p:cNvSpPr>
            <a:spLocks noChangeArrowheads="1"/>
          </p:cNvSpPr>
          <p:nvPr/>
        </p:nvSpPr>
        <p:spPr bwMode="auto">
          <a:xfrm>
            <a:off x="-764288" y="-547434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69" name="Rectangle 333"/>
          <p:cNvSpPr>
            <a:spLocks noChangeArrowheads="1"/>
          </p:cNvSpPr>
          <p:nvPr/>
        </p:nvSpPr>
        <p:spPr bwMode="auto">
          <a:xfrm>
            <a:off x="-764288" y="-455359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70" name="Rectangle 334"/>
          <p:cNvSpPr>
            <a:spLocks noChangeArrowheads="1"/>
          </p:cNvSpPr>
          <p:nvPr/>
        </p:nvSpPr>
        <p:spPr bwMode="auto">
          <a:xfrm>
            <a:off x="-764288" y="-363284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71" name="Rectangle 335"/>
          <p:cNvSpPr>
            <a:spLocks noChangeArrowheads="1"/>
          </p:cNvSpPr>
          <p:nvPr/>
        </p:nvSpPr>
        <p:spPr bwMode="auto">
          <a:xfrm>
            <a:off x="-764288" y="-271209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72" name="Rectangle 336"/>
          <p:cNvSpPr>
            <a:spLocks noChangeArrowheads="1"/>
          </p:cNvSpPr>
          <p:nvPr/>
        </p:nvSpPr>
        <p:spPr bwMode="auto">
          <a:xfrm>
            <a:off x="-764288" y="-179134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73" name="Rectangle 337"/>
          <p:cNvSpPr>
            <a:spLocks noChangeArrowheads="1"/>
          </p:cNvSpPr>
          <p:nvPr/>
        </p:nvSpPr>
        <p:spPr bwMode="auto">
          <a:xfrm>
            <a:off x="-764288" y="-87059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74" name="Rectangle 338"/>
          <p:cNvSpPr>
            <a:spLocks noChangeArrowheads="1"/>
          </p:cNvSpPr>
          <p:nvPr/>
        </p:nvSpPr>
        <p:spPr bwMode="auto">
          <a:xfrm>
            <a:off x="-764288" y="5015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75" name="Rectangle 339"/>
          <p:cNvSpPr>
            <a:spLocks noChangeArrowheads="1"/>
          </p:cNvSpPr>
          <p:nvPr/>
        </p:nvSpPr>
        <p:spPr bwMode="auto">
          <a:xfrm>
            <a:off x="-764288" y="97090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76" name="Rectangle 340"/>
          <p:cNvSpPr>
            <a:spLocks noChangeArrowheads="1"/>
          </p:cNvSpPr>
          <p:nvPr/>
        </p:nvSpPr>
        <p:spPr bwMode="auto">
          <a:xfrm>
            <a:off x="-764288" y="189165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77" name="Rectangle 341"/>
          <p:cNvSpPr>
            <a:spLocks noChangeArrowheads="1"/>
          </p:cNvSpPr>
          <p:nvPr/>
        </p:nvSpPr>
        <p:spPr bwMode="auto">
          <a:xfrm>
            <a:off x="-764288" y="281240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80" name="Rectangle 344"/>
          <p:cNvSpPr>
            <a:spLocks noChangeArrowheads="1"/>
          </p:cNvSpPr>
          <p:nvPr/>
        </p:nvSpPr>
        <p:spPr bwMode="auto">
          <a:xfrm>
            <a:off x="-764288" y="557465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81" name="Rectangle 345"/>
          <p:cNvSpPr>
            <a:spLocks noChangeArrowheads="1"/>
          </p:cNvSpPr>
          <p:nvPr/>
        </p:nvSpPr>
        <p:spPr bwMode="auto">
          <a:xfrm>
            <a:off x="-764288" y="649540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82" name="Rectangle 346"/>
          <p:cNvSpPr>
            <a:spLocks noChangeArrowheads="1"/>
          </p:cNvSpPr>
          <p:nvPr/>
        </p:nvSpPr>
        <p:spPr bwMode="auto">
          <a:xfrm>
            <a:off x="-764288" y="741615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83" name="Rectangle 347"/>
          <p:cNvSpPr>
            <a:spLocks noChangeArrowheads="1"/>
          </p:cNvSpPr>
          <p:nvPr/>
        </p:nvSpPr>
        <p:spPr bwMode="auto">
          <a:xfrm>
            <a:off x="-764288" y="833690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84" name="Rectangle 348"/>
          <p:cNvSpPr>
            <a:spLocks noChangeArrowheads="1"/>
          </p:cNvSpPr>
          <p:nvPr/>
        </p:nvSpPr>
        <p:spPr bwMode="auto">
          <a:xfrm>
            <a:off x="-764288" y="925765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85" name="Rectangle 349"/>
          <p:cNvSpPr>
            <a:spLocks noChangeArrowheads="1"/>
          </p:cNvSpPr>
          <p:nvPr/>
        </p:nvSpPr>
        <p:spPr bwMode="auto">
          <a:xfrm>
            <a:off x="-764288" y="1017840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86" name="Rectangle 350"/>
          <p:cNvSpPr>
            <a:spLocks noChangeArrowheads="1"/>
          </p:cNvSpPr>
          <p:nvPr/>
        </p:nvSpPr>
        <p:spPr bwMode="auto">
          <a:xfrm>
            <a:off x="-764288" y="1109915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87" name="Rectangle 351"/>
          <p:cNvSpPr>
            <a:spLocks noChangeArrowheads="1"/>
          </p:cNvSpPr>
          <p:nvPr/>
        </p:nvSpPr>
        <p:spPr bwMode="auto">
          <a:xfrm>
            <a:off x="-764288" y="1201990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88" name="Rectangle 352"/>
          <p:cNvSpPr>
            <a:spLocks noChangeArrowheads="1"/>
          </p:cNvSpPr>
          <p:nvPr/>
        </p:nvSpPr>
        <p:spPr bwMode="auto">
          <a:xfrm>
            <a:off x="-764288" y="1294065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89" name="Rectangle 353"/>
          <p:cNvSpPr>
            <a:spLocks noChangeArrowheads="1"/>
          </p:cNvSpPr>
          <p:nvPr/>
        </p:nvSpPr>
        <p:spPr bwMode="auto">
          <a:xfrm>
            <a:off x="-764288" y="1386140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90" name="Rectangle 354"/>
          <p:cNvSpPr>
            <a:spLocks noChangeArrowheads="1"/>
          </p:cNvSpPr>
          <p:nvPr/>
        </p:nvSpPr>
        <p:spPr bwMode="auto">
          <a:xfrm>
            <a:off x="-764288" y="1478215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91" name="Rectangle 355"/>
          <p:cNvSpPr>
            <a:spLocks noChangeArrowheads="1"/>
          </p:cNvSpPr>
          <p:nvPr/>
        </p:nvSpPr>
        <p:spPr bwMode="auto">
          <a:xfrm>
            <a:off x="-764288" y="1570290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92" name="Rectangle 356"/>
          <p:cNvSpPr>
            <a:spLocks noChangeArrowheads="1"/>
          </p:cNvSpPr>
          <p:nvPr/>
        </p:nvSpPr>
        <p:spPr bwMode="auto">
          <a:xfrm>
            <a:off x="-764288" y="1662365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93" name="Rectangle 357"/>
          <p:cNvSpPr>
            <a:spLocks noChangeArrowheads="1"/>
          </p:cNvSpPr>
          <p:nvPr/>
        </p:nvSpPr>
        <p:spPr bwMode="auto">
          <a:xfrm>
            <a:off x="-764288" y="1754440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1494" name="Rectangle 358"/>
          <p:cNvSpPr>
            <a:spLocks noChangeArrowheads="1"/>
          </p:cNvSpPr>
          <p:nvPr/>
        </p:nvSpPr>
        <p:spPr bwMode="auto">
          <a:xfrm>
            <a:off x="-764288" y="18465154"/>
            <a:ext cx="91440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r>
              <a:rPr lang="cs-CZ" altLang="cs-CZ" b="1" i="1">
                <a:cs typeface="Times New Roman" pitchFamily="18" charset="0"/>
              </a:rPr>
              <a:t/>
            </a:r>
            <a:br>
              <a:rPr lang="cs-CZ" altLang="cs-CZ" b="1" i="1">
                <a:cs typeface="Times New Roman" pitchFamily="18" charset="0"/>
              </a:rPr>
            </a:br>
            <a:endParaRPr lang="cs-CZ" altLang="cs-CZ" sz="2400"/>
          </a:p>
        </p:txBody>
      </p:sp>
      <p:sp>
        <p:nvSpPr>
          <p:cNvPr id="91823" name="Text Box 687"/>
          <p:cNvSpPr txBox="1">
            <a:spLocks noChangeArrowheads="1"/>
          </p:cNvSpPr>
          <p:nvPr/>
        </p:nvSpPr>
        <p:spPr bwMode="auto">
          <a:xfrm>
            <a:off x="286637" y="8201967"/>
            <a:ext cx="57975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b="1" i="1"/>
          </a:p>
        </p:txBody>
      </p:sp>
      <p:grpSp>
        <p:nvGrpSpPr>
          <p:cNvPr id="92118" name="Group 982"/>
          <p:cNvGrpSpPr>
            <a:grpSpLocks noChangeAspect="1"/>
          </p:cNvGrpSpPr>
          <p:nvPr/>
        </p:nvGrpSpPr>
        <p:grpSpPr bwMode="auto">
          <a:xfrm>
            <a:off x="1107530" y="1355280"/>
            <a:ext cx="3947825" cy="4389243"/>
            <a:chOff x="1197" y="223"/>
            <a:chExt cx="3474" cy="3863"/>
          </a:xfrm>
        </p:grpSpPr>
        <p:sp>
          <p:nvSpPr>
            <p:cNvPr id="91825" name="Freeform 689"/>
            <p:cNvSpPr>
              <a:spLocks noChangeAspect="1"/>
            </p:cNvSpPr>
            <p:nvPr/>
          </p:nvSpPr>
          <p:spPr bwMode="auto">
            <a:xfrm>
              <a:off x="1596" y="1309"/>
              <a:ext cx="61" cy="1091"/>
            </a:xfrm>
            <a:custGeom>
              <a:avLst/>
              <a:gdLst>
                <a:gd name="T0" fmla="*/ 0 w 308"/>
                <a:gd name="T1" fmla="*/ 0 h 5456"/>
                <a:gd name="T2" fmla="*/ 24 w 308"/>
                <a:gd name="T3" fmla="*/ 235 h 5456"/>
                <a:gd name="T4" fmla="*/ 34 w 308"/>
                <a:gd name="T5" fmla="*/ 346 h 5456"/>
                <a:gd name="T6" fmla="*/ 43 w 308"/>
                <a:gd name="T7" fmla="*/ 437 h 5456"/>
                <a:gd name="T8" fmla="*/ 61 w 308"/>
                <a:gd name="T9" fmla="*/ 600 h 5456"/>
                <a:gd name="T10" fmla="*/ 92 w 308"/>
                <a:gd name="T11" fmla="*/ 925 h 5456"/>
                <a:gd name="T12" fmla="*/ 154 w 308"/>
                <a:gd name="T13" fmla="*/ 1577 h 5456"/>
                <a:gd name="T14" fmla="*/ 254 w 308"/>
                <a:gd name="T15" fmla="*/ 2876 h 5456"/>
                <a:gd name="T16" fmla="*/ 308 w 308"/>
                <a:gd name="T17" fmla="*/ 4169 h 5456"/>
                <a:gd name="T18" fmla="*/ 290 w 308"/>
                <a:gd name="T19" fmla="*/ 5456 h 5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8" h="5456">
                  <a:moveTo>
                    <a:pt x="0" y="0"/>
                  </a:moveTo>
                  <a:lnTo>
                    <a:pt x="24" y="235"/>
                  </a:lnTo>
                  <a:lnTo>
                    <a:pt x="34" y="346"/>
                  </a:lnTo>
                  <a:lnTo>
                    <a:pt x="43" y="437"/>
                  </a:lnTo>
                  <a:lnTo>
                    <a:pt x="61" y="600"/>
                  </a:lnTo>
                  <a:lnTo>
                    <a:pt x="92" y="925"/>
                  </a:lnTo>
                  <a:lnTo>
                    <a:pt x="154" y="1577"/>
                  </a:lnTo>
                  <a:lnTo>
                    <a:pt x="254" y="2876"/>
                  </a:lnTo>
                  <a:lnTo>
                    <a:pt x="308" y="4169"/>
                  </a:lnTo>
                  <a:lnTo>
                    <a:pt x="290" y="545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26" name="Line 690"/>
            <p:cNvSpPr>
              <a:spLocks noChangeAspect="1" noChangeShapeType="1"/>
            </p:cNvSpPr>
            <p:nvPr/>
          </p:nvSpPr>
          <p:spPr bwMode="auto">
            <a:xfrm flipH="1">
              <a:off x="2310" y="830"/>
              <a:ext cx="66" cy="12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27" name="Freeform 691"/>
            <p:cNvSpPr>
              <a:spLocks noChangeAspect="1"/>
            </p:cNvSpPr>
            <p:nvPr/>
          </p:nvSpPr>
          <p:spPr bwMode="auto">
            <a:xfrm>
              <a:off x="2218" y="980"/>
              <a:ext cx="74" cy="113"/>
            </a:xfrm>
            <a:custGeom>
              <a:avLst/>
              <a:gdLst>
                <a:gd name="T0" fmla="*/ 370 w 370"/>
                <a:gd name="T1" fmla="*/ 0 h 564"/>
                <a:gd name="T2" fmla="*/ 59 w 370"/>
                <a:gd name="T3" fmla="*/ 485 h 564"/>
                <a:gd name="T4" fmla="*/ 0 w 370"/>
                <a:gd name="T5" fmla="*/ 564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0" h="564">
                  <a:moveTo>
                    <a:pt x="370" y="0"/>
                  </a:moveTo>
                  <a:lnTo>
                    <a:pt x="59" y="485"/>
                  </a:lnTo>
                  <a:lnTo>
                    <a:pt x="0" y="56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28" name="Freeform 692"/>
            <p:cNvSpPr>
              <a:spLocks noChangeAspect="1"/>
            </p:cNvSpPr>
            <p:nvPr/>
          </p:nvSpPr>
          <p:spPr bwMode="auto">
            <a:xfrm>
              <a:off x="2112" y="1120"/>
              <a:ext cx="86" cy="104"/>
            </a:xfrm>
            <a:custGeom>
              <a:avLst/>
              <a:gdLst>
                <a:gd name="T0" fmla="*/ 429 w 429"/>
                <a:gd name="T1" fmla="*/ 0 h 520"/>
                <a:gd name="T2" fmla="*/ 182 w 429"/>
                <a:gd name="T3" fmla="*/ 327 h 520"/>
                <a:gd name="T4" fmla="*/ 0 w 429"/>
                <a:gd name="T5" fmla="*/ 52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" h="520">
                  <a:moveTo>
                    <a:pt x="429" y="0"/>
                  </a:moveTo>
                  <a:lnTo>
                    <a:pt x="182" y="327"/>
                  </a:lnTo>
                  <a:lnTo>
                    <a:pt x="0" y="52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29" name="Freeform 693"/>
            <p:cNvSpPr>
              <a:spLocks noChangeAspect="1"/>
            </p:cNvSpPr>
            <p:nvPr/>
          </p:nvSpPr>
          <p:spPr bwMode="auto">
            <a:xfrm>
              <a:off x="1982" y="1249"/>
              <a:ext cx="107" cy="81"/>
            </a:xfrm>
            <a:custGeom>
              <a:avLst/>
              <a:gdLst>
                <a:gd name="T0" fmla="*/ 532 w 532"/>
                <a:gd name="T1" fmla="*/ 0 h 408"/>
                <a:gd name="T2" fmla="*/ 424 w 532"/>
                <a:gd name="T3" fmla="*/ 113 h 408"/>
                <a:gd name="T4" fmla="*/ 40 w 532"/>
                <a:gd name="T5" fmla="*/ 394 h 408"/>
                <a:gd name="T6" fmla="*/ 0 w 532"/>
                <a:gd name="T7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2" h="408">
                  <a:moveTo>
                    <a:pt x="532" y="0"/>
                  </a:moveTo>
                  <a:lnTo>
                    <a:pt x="424" y="113"/>
                  </a:lnTo>
                  <a:lnTo>
                    <a:pt x="40" y="394"/>
                  </a:lnTo>
                  <a:lnTo>
                    <a:pt x="0" y="4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30" name="Freeform 694"/>
            <p:cNvSpPr>
              <a:spLocks noChangeAspect="1"/>
            </p:cNvSpPr>
            <p:nvPr/>
          </p:nvSpPr>
          <p:spPr bwMode="auto">
            <a:xfrm>
              <a:off x="1818" y="1341"/>
              <a:ext cx="132" cy="24"/>
            </a:xfrm>
            <a:custGeom>
              <a:avLst/>
              <a:gdLst>
                <a:gd name="T0" fmla="*/ 661 w 661"/>
                <a:gd name="T1" fmla="*/ 0 h 116"/>
                <a:gd name="T2" fmla="*/ 454 w 661"/>
                <a:gd name="T3" fmla="*/ 70 h 116"/>
                <a:gd name="T4" fmla="*/ 205 w 661"/>
                <a:gd name="T5" fmla="*/ 105 h 116"/>
                <a:gd name="T6" fmla="*/ 0 w 661"/>
                <a:gd name="T7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" h="116">
                  <a:moveTo>
                    <a:pt x="661" y="0"/>
                  </a:moveTo>
                  <a:lnTo>
                    <a:pt x="454" y="70"/>
                  </a:lnTo>
                  <a:lnTo>
                    <a:pt x="205" y="105"/>
                  </a:lnTo>
                  <a:lnTo>
                    <a:pt x="0" y="116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31" name="Freeform 695"/>
            <p:cNvSpPr>
              <a:spLocks noChangeAspect="1"/>
            </p:cNvSpPr>
            <p:nvPr/>
          </p:nvSpPr>
          <p:spPr bwMode="auto">
            <a:xfrm>
              <a:off x="1646" y="1358"/>
              <a:ext cx="138" cy="7"/>
            </a:xfrm>
            <a:custGeom>
              <a:avLst/>
              <a:gdLst>
                <a:gd name="T0" fmla="*/ 693 w 693"/>
                <a:gd name="T1" fmla="*/ 37 h 37"/>
                <a:gd name="T2" fmla="*/ 427 w 693"/>
                <a:gd name="T3" fmla="*/ 31 h 37"/>
                <a:gd name="T4" fmla="*/ 0 w 693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3" h="37">
                  <a:moveTo>
                    <a:pt x="693" y="37"/>
                  </a:moveTo>
                  <a:lnTo>
                    <a:pt x="427" y="31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32" name="Freeform 696"/>
            <p:cNvSpPr>
              <a:spLocks noChangeAspect="1"/>
            </p:cNvSpPr>
            <p:nvPr/>
          </p:nvSpPr>
          <p:spPr bwMode="auto">
            <a:xfrm>
              <a:off x="4295" y="1231"/>
              <a:ext cx="46" cy="88"/>
            </a:xfrm>
            <a:custGeom>
              <a:avLst/>
              <a:gdLst>
                <a:gd name="T0" fmla="*/ 0 w 229"/>
                <a:gd name="T1" fmla="*/ 0 h 435"/>
                <a:gd name="T2" fmla="*/ 58 w 229"/>
                <a:gd name="T3" fmla="*/ 145 h 435"/>
                <a:gd name="T4" fmla="*/ 102 w 229"/>
                <a:gd name="T5" fmla="*/ 247 h 435"/>
                <a:gd name="T6" fmla="*/ 229 w 229"/>
                <a:gd name="T7" fmla="*/ 435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435">
                  <a:moveTo>
                    <a:pt x="0" y="0"/>
                  </a:moveTo>
                  <a:lnTo>
                    <a:pt x="58" y="145"/>
                  </a:lnTo>
                  <a:lnTo>
                    <a:pt x="102" y="247"/>
                  </a:lnTo>
                  <a:lnTo>
                    <a:pt x="229" y="435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33" name="Freeform 697"/>
            <p:cNvSpPr>
              <a:spLocks noChangeAspect="1"/>
            </p:cNvSpPr>
            <p:nvPr/>
          </p:nvSpPr>
          <p:spPr bwMode="auto">
            <a:xfrm>
              <a:off x="3162" y="757"/>
              <a:ext cx="52" cy="73"/>
            </a:xfrm>
            <a:custGeom>
              <a:avLst/>
              <a:gdLst>
                <a:gd name="T0" fmla="*/ 0 w 264"/>
                <a:gd name="T1" fmla="*/ 364 h 364"/>
                <a:gd name="T2" fmla="*/ 166 w 264"/>
                <a:gd name="T3" fmla="*/ 132 h 364"/>
                <a:gd name="T4" fmla="*/ 251 w 264"/>
                <a:gd name="T5" fmla="*/ 17 h 364"/>
                <a:gd name="T6" fmla="*/ 264 w 264"/>
                <a:gd name="T7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" h="364">
                  <a:moveTo>
                    <a:pt x="0" y="364"/>
                  </a:moveTo>
                  <a:lnTo>
                    <a:pt x="166" y="132"/>
                  </a:lnTo>
                  <a:lnTo>
                    <a:pt x="251" y="17"/>
                  </a:lnTo>
                  <a:lnTo>
                    <a:pt x="264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34" name="Freeform 698"/>
            <p:cNvSpPr>
              <a:spLocks noChangeAspect="1"/>
            </p:cNvSpPr>
            <p:nvPr/>
          </p:nvSpPr>
          <p:spPr bwMode="auto">
            <a:xfrm>
              <a:off x="3237" y="640"/>
              <a:ext cx="99" cy="92"/>
            </a:xfrm>
            <a:custGeom>
              <a:avLst/>
              <a:gdLst>
                <a:gd name="T0" fmla="*/ 0 w 492"/>
                <a:gd name="T1" fmla="*/ 462 h 462"/>
                <a:gd name="T2" fmla="*/ 9 w 492"/>
                <a:gd name="T3" fmla="*/ 453 h 462"/>
                <a:gd name="T4" fmla="*/ 137 w 492"/>
                <a:gd name="T5" fmla="*/ 321 h 462"/>
                <a:gd name="T6" fmla="*/ 404 w 492"/>
                <a:gd name="T7" fmla="*/ 69 h 462"/>
                <a:gd name="T8" fmla="*/ 492 w 492"/>
                <a:gd name="T9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2" h="462">
                  <a:moveTo>
                    <a:pt x="0" y="462"/>
                  </a:moveTo>
                  <a:lnTo>
                    <a:pt x="9" y="453"/>
                  </a:lnTo>
                  <a:lnTo>
                    <a:pt x="137" y="321"/>
                  </a:lnTo>
                  <a:lnTo>
                    <a:pt x="404" y="69"/>
                  </a:lnTo>
                  <a:lnTo>
                    <a:pt x="492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35" name="Freeform 699"/>
            <p:cNvSpPr>
              <a:spLocks noChangeAspect="1"/>
            </p:cNvSpPr>
            <p:nvPr/>
          </p:nvSpPr>
          <p:spPr bwMode="auto">
            <a:xfrm>
              <a:off x="3362" y="557"/>
              <a:ext cx="120" cy="62"/>
            </a:xfrm>
            <a:custGeom>
              <a:avLst/>
              <a:gdLst>
                <a:gd name="T0" fmla="*/ 0 w 598"/>
                <a:gd name="T1" fmla="*/ 308 h 308"/>
                <a:gd name="T2" fmla="*/ 68 w 598"/>
                <a:gd name="T3" fmla="*/ 256 h 308"/>
                <a:gd name="T4" fmla="*/ 384 w 598"/>
                <a:gd name="T5" fmla="*/ 80 h 308"/>
                <a:gd name="T6" fmla="*/ 598 w 598"/>
                <a:gd name="T7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" h="308">
                  <a:moveTo>
                    <a:pt x="0" y="308"/>
                  </a:moveTo>
                  <a:lnTo>
                    <a:pt x="68" y="256"/>
                  </a:lnTo>
                  <a:lnTo>
                    <a:pt x="384" y="80"/>
                  </a:lnTo>
                  <a:lnTo>
                    <a:pt x="598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36" name="Freeform 700"/>
            <p:cNvSpPr>
              <a:spLocks noChangeAspect="1"/>
            </p:cNvSpPr>
            <p:nvPr/>
          </p:nvSpPr>
          <p:spPr bwMode="auto">
            <a:xfrm>
              <a:off x="3514" y="529"/>
              <a:ext cx="133" cy="17"/>
            </a:xfrm>
            <a:custGeom>
              <a:avLst/>
              <a:gdLst>
                <a:gd name="T0" fmla="*/ 0 w 667"/>
                <a:gd name="T1" fmla="*/ 84 h 84"/>
                <a:gd name="T2" fmla="*/ 283 w 667"/>
                <a:gd name="T3" fmla="*/ 20 h 84"/>
                <a:gd name="T4" fmla="*/ 655 w 667"/>
                <a:gd name="T5" fmla="*/ 0 h 84"/>
                <a:gd name="T6" fmla="*/ 667 w 667"/>
                <a:gd name="T7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7" h="84">
                  <a:moveTo>
                    <a:pt x="0" y="84"/>
                  </a:moveTo>
                  <a:lnTo>
                    <a:pt x="283" y="20"/>
                  </a:lnTo>
                  <a:lnTo>
                    <a:pt x="655" y="0"/>
                  </a:lnTo>
                  <a:lnTo>
                    <a:pt x="667" y="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37" name="Freeform 701"/>
            <p:cNvSpPr>
              <a:spLocks noChangeAspect="1"/>
            </p:cNvSpPr>
            <p:nvPr/>
          </p:nvSpPr>
          <p:spPr bwMode="auto">
            <a:xfrm>
              <a:off x="3681" y="532"/>
              <a:ext cx="131" cy="30"/>
            </a:xfrm>
            <a:custGeom>
              <a:avLst/>
              <a:gdLst>
                <a:gd name="T0" fmla="*/ 0 w 653"/>
                <a:gd name="T1" fmla="*/ 0 h 150"/>
                <a:gd name="T2" fmla="*/ 207 w 653"/>
                <a:gd name="T3" fmla="*/ 17 h 150"/>
                <a:gd name="T4" fmla="*/ 542 w 653"/>
                <a:gd name="T5" fmla="*/ 98 h 150"/>
                <a:gd name="T6" fmla="*/ 653 w 653"/>
                <a:gd name="T7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3" h="150">
                  <a:moveTo>
                    <a:pt x="0" y="0"/>
                  </a:moveTo>
                  <a:lnTo>
                    <a:pt x="207" y="17"/>
                  </a:lnTo>
                  <a:lnTo>
                    <a:pt x="542" y="98"/>
                  </a:lnTo>
                  <a:lnTo>
                    <a:pt x="653" y="15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38" name="Freeform 702"/>
            <p:cNvSpPr>
              <a:spLocks noChangeAspect="1"/>
            </p:cNvSpPr>
            <p:nvPr/>
          </p:nvSpPr>
          <p:spPr bwMode="auto">
            <a:xfrm>
              <a:off x="3842" y="576"/>
              <a:ext cx="110" cy="78"/>
            </a:xfrm>
            <a:custGeom>
              <a:avLst/>
              <a:gdLst>
                <a:gd name="T0" fmla="*/ 0 w 550"/>
                <a:gd name="T1" fmla="*/ 0 h 388"/>
                <a:gd name="T2" fmla="*/ 23 w 550"/>
                <a:gd name="T3" fmla="*/ 10 h 388"/>
                <a:gd name="T4" fmla="*/ 314 w 550"/>
                <a:gd name="T5" fmla="*/ 198 h 388"/>
                <a:gd name="T6" fmla="*/ 550 w 550"/>
                <a:gd name="T7" fmla="*/ 38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0" h="388">
                  <a:moveTo>
                    <a:pt x="0" y="0"/>
                  </a:moveTo>
                  <a:lnTo>
                    <a:pt x="23" y="10"/>
                  </a:lnTo>
                  <a:lnTo>
                    <a:pt x="314" y="198"/>
                  </a:lnTo>
                  <a:lnTo>
                    <a:pt x="550" y="38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39" name="Freeform 703"/>
            <p:cNvSpPr>
              <a:spLocks noChangeAspect="1"/>
            </p:cNvSpPr>
            <p:nvPr/>
          </p:nvSpPr>
          <p:spPr bwMode="auto">
            <a:xfrm>
              <a:off x="3976" y="678"/>
              <a:ext cx="85" cy="105"/>
            </a:xfrm>
            <a:custGeom>
              <a:avLst/>
              <a:gdLst>
                <a:gd name="T0" fmla="*/ 0 w 425"/>
                <a:gd name="T1" fmla="*/ 0 h 525"/>
                <a:gd name="T2" fmla="*/ 389 w 425"/>
                <a:gd name="T3" fmla="*/ 463 h 525"/>
                <a:gd name="T4" fmla="*/ 425 w 425"/>
                <a:gd name="T5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5" h="525">
                  <a:moveTo>
                    <a:pt x="0" y="0"/>
                  </a:moveTo>
                  <a:lnTo>
                    <a:pt x="389" y="463"/>
                  </a:lnTo>
                  <a:lnTo>
                    <a:pt x="425" y="525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40" name="Line 704"/>
            <p:cNvSpPr>
              <a:spLocks noChangeAspect="1" noChangeShapeType="1"/>
            </p:cNvSpPr>
            <p:nvPr/>
          </p:nvSpPr>
          <p:spPr bwMode="auto">
            <a:xfrm>
              <a:off x="4078" y="813"/>
              <a:ext cx="44" cy="7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41" name="Freeform 705"/>
            <p:cNvSpPr>
              <a:spLocks noChangeAspect="1"/>
            </p:cNvSpPr>
            <p:nvPr/>
          </p:nvSpPr>
          <p:spPr bwMode="auto">
            <a:xfrm>
              <a:off x="1596" y="809"/>
              <a:ext cx="740" cy="511"/>
            </a:xfrm>
            <a:custGeom>
              <a:avLst/>
              <a:gdLst>
                <a:gd name="T0" fmla="*/ 3703 w 3703"/>
                <a:gd name="T1" fmla="*/ 0 h 2554"/>
                <a:gd name="T2" fmla="*/ 3366 w 3703"/>
                <a:gd name="T3" fmla="*/ 616 h 2554"/>
                <a:gd name="T4" fmla="*/ 2988 w 3703"/>
                <a:gd name="T5" fmla="*/ 1208 h 2554"/>
                <a:gd name="T6" fmla="*/ 2593 w 3703"/>
                <a:gd name="T7" fmla="*/ 1732 h 2554"/>
                <a:gd name="T8" fmla="*/ 2208 w 3703"/>
                <a:gd name="T9" fmla="*/ 2140 h 2554"/>
                <a:gd name="T10" fmla="*/ 2032 w 3703"/>
                <a:gd name="T11" fmla="*/ 2287 h 2554"/>
                <a:gd name="T12" fmla="*/ 1871 w 3703"/>
                <a:gd name="T13" fmla="*/ 2390 h 2554"/>
                <a:gd name="T14" fmla="*/ 1529 w 3703"/>
                <a:gd name="T15" fmla="*/ 2508 h 2554"/>
                <a:gd name="T16" fmla="*/ 1304 w 3703"/>
                <a:gd name="T17" fmla="*/ 2541 h 2554"/>
                <a:gd name="T18" fmla="*/ 1034 w 3703"/>
                <a:gd name="T19" fmla="*/ 2554 h 2554"/>
                <a:gd name="T20" fmla="*/ 702 w 3703"/>
                <a:gd name="T21" fmla="*/ 2547 h 2554"/>
                <a:gd name="T22" fmla="*/ 571 w 3703"/>
                <a:gd name="T23" fmla="*/ 2541 h 2554"/>
                <a:gd name="T24" fmla="*/ 394 w 3703"/>
                <a:gd name="T25" fmla="*/ 2530 h 2554"/>
                <a:gd name="T26" fmla="*/ 0 w 3703"/>
                <a:gd name="T27" fmla="*/ 2498 h 2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03" h="2554">
                  <a:moveTo>
                    <a:pt x="3703" y="0"/>
                  </a:moveTo>
                  <a:lnTo>
                    <a:pt x="3366" y="616"/>
                  </a:lnTo>
                  <a:lnTo>
                    <a:pt x="2988" y="1208"/>
                  </a:lnTo>
                  <a:lnTo>
                    <a:pt x="2593" y="1732"/>
                  </a:lnTo>
                  <a:lnTo>
                    <a:pt x="2208" y="2140"/>
                  </a:lnTo>
                  <a:lnTo>
                    <a:pt x="2032" y="2287"/>
                  </a:lnTo>
                  <a:lnTo>
                    <a:pt x="1871" y="2390"/>
                  </a:lnTo>
                  <a:lnTo>
                    <a:pt x="1529" y="2508"/>
                  </a:lnTo>
                  <a:lnTo>
                    <a:pt x="1304" y="2541"/>
                  </a:lnTo>
                  <a:lnTo>
                    <a:pt x="1034" y="2554"/>
                  </a:lnTo>
                  <a:lnTo>
                    <a:pt x="702" y="2547"/>
                  </a:lnTo>
                  <a:lnTo>
                    <a:pt x="571" y="2541"/>
                  </a:lnTo>
                  <a:lnTo>
                    <a:pt x="394" y="2530"/>
                  </a:lnTo>
                  <a:lnTo>
                    <a:pt x="0" y="2498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42" name="Freeform 706"/>
            <p:cNvSpPr>
              <a:spLocks noChangeAspect="1"/>
            </p:cNvSpPr>
            <p:nvPr/>
          </p:nvSpPr>
          <p:spPr bwMode="auto">
            <a:xfrm>
              <a:off x="3156" y="733"/>
              <a:ext cx="21" cy="149"/>
            </a:xfrm>
            <a:custGeom>
              <a:avLst/>
              <a:gdLst>
                <a:gd name="T0" fmla="*/ 108 w 108"/>
                <a:gd name="T1" fmla="*/ 0 h 744"/>
                <a:gd name="T2" fmla="*/ 71 w 108"/>
                <a:gd name="T3" fmla="*/ 235 h 744"/>
                <a:gd name="T4" fmla="*/ 44 w 108"/>
                <a:gd name="T5" fmla="*/ 409 h 744"/>
                <a:gd name="T6" fmla="*/ 13 w 108"/>
                <a:gd name="T7" fmla="*/ 624 h 744"/>
                <a:gd name="T8" fmla="*/ 0 w 108"/>
                <a:gd name="T9" fmla="*/ 744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44">
                  <a:moveTo>
                    <a:pt x="108" y="0"/>
                  </a:moveTo>
                  <a:lnTo>
                    <a:pt x="71" y="235"/>
                  </a:lnTo>
                  <a:lnTo>
                    <a:pt x="44" y="409"/>
                  </a:lnTo>
                  <a:lnTo>
                    <a:pt x="13" y="624"/>
                  </a:lnTo>
                  <a:lnTo>
                    <a:pt x="0" y="74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43" name="Freeform 707"/>
            <p:cNvSpPr>
              <a:spLocks noChangeAspect="1"/>
            </p:cNvSpPr>
            <p:nvPr/>
          </p:nvSpPr>
          <p:spPr bwMode="auto">
            <a:xfrm>
              <a:off x="3148" y="915"/>
              <a:ext cx="5" cy="135"/>
            </a:xfrm>
            <a:custGeom>
              <a:avLst/>
              <a:gdLst>
                <a:gd name="T0" fmla="*/ 23 w 23"/>
                <a:gd name="T1" fmla="*/ 0 h 675"/>
                <a:gd name="T2" fmla="*/ 5 w 23"/>
                <a:gd name="T3" fmla="*/ 261 h 675"/>
                <a:gd name="T4" fmla="*/ 0 w 23"/>
                <a:gd name="T5" fmla="*/ 675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675">
                  <a:moveTo>
                    <a:pt x="23" y="0"/>
                  </a:moveTo>
                  <a:lnTo>
                    <a:pt x="5" y="261"/>
                  </a:lnTo>
                  <a:lnTo>
                    <a:pt x="0" y="675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44" name="Freeform 708"/>
            <p:cNvSpPr>
              <a:spLocks noChangeAspect="1"/>
            </p:cNvSpPr>
            <p:nvPr/>
          </p:nvSpPr>
          <p:spPr bwMode="auto">
            <a:xfrm>
              <a:off x="3147" y="1084"/>
              <a:ext cx="3" cy="135"/>
            </a:xfrm>
            <a:custGeom>
              <a:avLst/>
              <a:gdLst>
                <a:gd name="T0" fmla="*/ 4 w 18"/>
                <a:gd name="T1" fmla="*/ 0 h 676"/>
                <a:gd name="T2" fmla="*/ 0 w 18"/>
                <a:gd name="T3" fmla="*/ 233 h 676"/>
                <a:gd name="T4" fmla="*/ 18 w 18"/>
                <a:gd name="T5" fmla="*/ 676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676">
                  <a:moveTo>
                    <a:pt x="4" y="0"/>
                  </a:moveTo>
                  <a:lnTo>
                    <a:pt x="0" y="233"/>
                  </a:lnTo>
                  <a:lnTo>
                    <a:pt x="18" y="676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45" name="Freeform 709"/>
            <p:cNvSpPr>
              <a:spLocks noChangeAspect="1"/>
            </p:cNvSpPr>
            <p:nvPr/>
          </p:nvSpPr>
          <p:spPr bwMode="auto">
            <a:xfrm>
              <a:off x="3152" y="1253"/>
              <a:ext cx="8" cy="135"/>
            </a:xfrm>
            <a:custGeom>
              <a:avLst/>
              <a:gdLst>
                <a:gd name="T0" fmla="*/ 0 w 42"/>
                <a:gd name="T1" fmla="*/ 0 h 675"/>
                <a:gd name="T2" fmla="*/ 12 w 42"/>
                <a:gd name="T3" fmla="*/ 310 h 675"/>
                <a:gd name="T4" fmla="*/ 42 w 42"/>
                <a:gd name="T5" fmla="*/ 675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675">
                  <a:moveTo>
                    <a:pt x="0" y="0"/>
                  </a:moveTo>
                  <a:lnTo>
                    <a:pt x="12" y="310"/>
                  </a:lnTo>
                  <a:lnTo>
                    <a:pt x="42" y="675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46" name="Freeform 710"/>
            <p:cNvSpPr>
              <a:spLocks noChangeAspect="1"/>
            </p:cNvSpPr>
            <p:nvPr/>
          </p:nvSpPr>
          <p:spPr bwMode="auto">
            <a:xfrm>
              <a:off x="3163" y="1422"/>
              <a:ext cx="12" cy="134"/>
            </a:xfrm>
            <a:custGeom>
              <a:avLst/>
              <a:gdLst>
                <a:gd name="T0" fmla="*/ 0 w 59"/>
                <a:gd name="T1" fmla="*/ 0 h 673"/>
                <a:gd name="T2" fmla="*/ 36 w 59"/>
                <a:gd name="T3" fmla="*/ 467 h 673"/>
                <a:gd name="T4" fmla="*/ 59 w 59"/>
                <a:gd name="T5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673">
                  <a:moveTo>
                    <a:pt x="0" y="0"/>
                  </a:moveTo>
                  <a:lnTo>
                    <a:pt x="36" y="467"/>
                  </a:lnTo>
                  <a:lnTo>
                    <a:pt x="59" y="673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47" name="Line 711"/>
            <p:cNvSpPr>
              <a:spLocks noChangeAspect="1" noChangeShapeType="1"/>
            </p:cNvSpPr>
            <p:nvPr/>
          </p:nvSpPr>
          <p:spPr bwMode="auto">
            <a:xfrm>
              <a:off x="3178" y="1590"/>
              <a:ext cx="16" cy="1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48" name="Line 712"/>
            <p:cNvSpPr>
              <a:spLocks noChangeAspect="1" noChangeShapeType="1"/>
            </p:cNvSpPr>
            <p:nvPr/>
          </p:nvSpPr>
          <p:spPr bwMode="auto">
            <a:xfrm>
              <a:off x="3198" y="1758"/>
              <a:ext cx="18" cy="1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49" name="Freeform 713"/>
            <p:cNvSpPr>
              <a:spLocks noChangeAspect="1"/>
            </p:cNvSpPr>
            <p:nvPr/>
          </p:nvSpPr>
          <p:spPr bwMode="auto">
            <a:xfrm>
              <a:off x="3221" y="1925"/>
              <a:ext cx="21" cy="134"/>
            </a:xfrm>
            <a:custGeom>
              <a:avLst/>
              <a:gdLst>
                <a:gd name="T0" fmla="*/ 0 w 105"/>
                <a:gd name="T1" fmla="*/ 0 h 667"/>
                <a:gd name="T2" fmla="*/ 12 w 105"/>
                <a:gd name="T3" fmla="*/ 92 h 667"/>
                <a:gd name="T4" fmla="*/ 105 w 105"/>
                <a:gd name="T5" fmla="*/ 667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" h="667">
                  <a:moveTo>
                    <a:pt x="0" y="0"/>
                  </a:moveTo>
                  <a:lnTo>
                    <a:pt x="12" y="92"/>
                  </a:lnTo>
                  <a:lnTo>
                    <a:pt x="105" y="66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50" name="Freeform 714"/>
            <p:cNvSpPr>
              <a:spLocks noChangeAspect="1"/>
            </p:cNvSpPr>
            <p:nvPr/>
          </p:nvSpPr>
          <p:spPr bwMode="auto">
            <a:xfrm>
              <a:off x="3247" y="2092"/>
              <a:ext cx="23" cy="133"/>
            </a:xfrm>
            <a:custGeom>
              <a:avLst/>
              <a:gdLst>
                <a:gd name="T0" fmla="*/ 0 w 112"/>
                <a:gd name="T1" fmla="*/ 0 h 666"/>
                <a:gd name="T2" fmla="*/ 57 w 112"/>
                <a:gd name="T3" fmla="*/ 353 h 666"/>
                <a:gd name="T4" fmla="*/ 112 w 112"/>
                <a:gd name="T5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2" h="666">
                  <a:moveTo>
                    <a:pt x="0" y="0"/>
                  </a:moveTo>
                  <a:lnTo>
                    <a:pt x="57" y="353"/>
                  </a:lnTo>
                  <a:lnTo>
                    <a:pt x="112" y="666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51" name="Freeform 715"/>
            <p:cNvSpPr>
              <a:spLocks noChangeAspect="1"/>
            </p:cNvSpPr>
            <p:nvPr/>
          </p:nvSpPr>
          <p:spPr bwMode="auto">
            <a:xfrm>
              <a:off x="3276" y="2258"/>
              <a:ext cx="26" cy="133"/>
            </a:xfrm>
            <a:custGeom>
              <a:avLst/>
              <a:gdLst>
                <a:gd name="T0" fmla="*/ 0 w 128"/>
                <a:gd name="T1" fmla="*/ 0 h 664"/>
                <a:gd name="T2" fmla="*/ 11 w 128"/>
                <a:gd name="T3" fmla="*/ 63 h 664"/>
                <a:gd name="T4" fmla="*/ 61 w 128"/>
                <a:gd name="T5" fmla="*/ 332 h 664"/>
                <a:gd name="T6" fmla="*/ 87 w 128"/>
                <a:gd name="T7" fmla="*/ 469 h 664"/>
                <a:gd name="T8" fmla="*/ 103 w 128"/>
                <a:gd name="T9" fmla="*/ 548 h 664"/>
                <a:gd name="T10" fmla="*/ 128 w 128"/>
                <a:gd name="T11" fmla="*/ 664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8" h="664">
                  <a:moveTo>
                    <a:pt x="0" y="0"/>
                  </a:moveTo>
                  <a:lnTo>
                    <a:pt x="11" y="63"/>
                  </a:lnTo>
                  <a:lnTo>
                    <a:pt x="61" y="332"/>
                  </a:lnTo>
                  <a:lnTo>
                    <a:pt x="87" y="469"/>
                  </a:lnTo>
                  <a:lnTo>
                    <a:pt x="103" y="548"/>
                  </a:lnTo>
                  <a:lnTo>
                    <a:pt x="128" y="66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52" name="Freeform 716"/>
            <p:cNvSpPr>
              <a:spLocks noChangeAspect="1"/>
            </p:cNvSpPr>
            <p:nvPr/>
          </p:nvSpPr>
          <p:spPr bwMode="auto">
            <a:xfrm>
              <a:off x="3308" y="2424"/>
              <a:ext cx="33" cy="147"/>
            </a:xfrm>
            <a:custGeom>
              <a:avLst/>
              <a:gdLst>
                <a:gd name="T0" fmla="*/ 0 w 161"/>
                <a:gd name="T1" fmla="*/ 0 h 734"/>
                <a:gd name="T2" fmla="*/ 7 w 161"/>
                <a:gd name="T3" fmla="*/ 30 h 734"/>
                <a:gd name="T4" fmla="*/ 47 w 161"/>
                <a:gd name="T5" fmla="*/ 212 h 734"/>
                <a:gd name="T6" fmla="*/ 98 w 161"/>
                <a:gd name="T7" fmla="*/ 445 h 734"/>
                <a:gd name="T8" fmla="*/ 161 w 161"/>
                <a:gd name="T9" fmla="*/ 734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734">
                  <a:moveTo>
                    <a:pt x="0" y="0"/>
                  </a:moveTo>
                  <a:lnTo>
                    <a:pt x="7" y="30"/>
                  </a:lnTo>
                  <a:lnTo>
                    <a:pt x="47" y="212"/>
                  </a:lnTo>
                  <a:lnTo>
                    <a:pt x="98" y="445"/>
                  </a:lnTo>
                  <a:lnTo>
                    <a:pt x="161" y="73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53" name="Line 717"/>
            <p:cNvSpPr>
              <a:spLocks noChangeAspect="1" noChangeShapeType="1"/>
            </p:cNvSpPr>
            <p:nvPr/>
          </p:nvSpPr>
          <p:spPr bwMode="auto">
            <a:xfrm flipH="1">
              <a:off x="4113" y="3395"/>
              <a:ext cx="92" cy="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54" name="Freeform 718"/>
            <p:cNvSpPr>
              <a:spLocks noChangeAspect="1"/>
            </p:cNvSpPr>
            <p:nvPr/>
          </p:nvSpPr>
          <p:spPr bwMode="auto">
            <a:xfrm>
              <a:off x="4331" y="1319"/>
              <a:ext cx="10" cy="94"/>
            </a:xfrm>
            <a:custGeom>
              <a:avLst/>
              <a:gdLst>
                <a:gd name="T0" fmla="*/ 47 w 47"/>
                <a:gd name="T1" fmla="*/ 0 h 472"/>
                <a:gd name="T2" fmla="*/ 34 w 47"/>
                <a:gd name="T3" fmla="*/ 136 h 472"/>
                <a:gd name="T4" fmla="*/ 25 w 47"/>
                <a:gd name="T5" fmla="*/ 227 h 472"/>
                <a:gd name="T6" fmla="*/ 14 w 47"/>
                <a:gd name="T7" fmla="*/ 324 h 472"/>
                <a:gd name="T8" fmla="*/ 6 w 47"/>
                <a:gd name="T9" fmla="*/ 414 h 472"/>
                <a:gd name="T10" fmla="*/ 0 w 47"/>
                <a:gd name="T11" fmla="*/ 47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472">
                  <a:moveTo>
                    <a:pt x="47" y="0"/>
                  </a:moveTo>
                  <a:lnTo>
                    <a:pt x="34" y="136"/>
                  </a:lnTo>
                  <a:lnTo>
                    <a:pt x="25" y="227"/>
                  </a:lnTo>
                  <a:lnTo>
                    <a:pt x="14" y="324"/>
                  </a:lnTo>
                  <a:lnTo>
                    <a:pt x="6" y="414"/>
                  </a:lnTo>
                  <a:lnTo>
                    <a:pt x="0" y="472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55" name="Freeform 719"/>
            <p:cNvSpPr>
              <a:spLocks noChangeAspect="1"/>
            </p:cNvSpPr>
            <p:nvPr/>
          </p:nvSpPr>
          <p:spPr bwMode="auto">
            <a:xfrm>
              <a:off x="4315" y="1447"/>
              <a:ext cx="13" cy="134"/>
            </a:xfrm>
            <a:custGeom>
              <a:avLst/>
              <a:gdLst>
                <a:gd name="T0" fmla="*/ 64 w 64"/>
                <a:gd name="T1" fmla="*/ 0 h 672"/>
                <a:gd name="T2" fmla="*/ 40 w 64"/>
                <a:gd name="T3" fmla="*/ 249 h 672"/>
                <a:gd name="T4" fmla="*/ 0 w 64"/>
                <a:gd name="T5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672">
                  <a:moveTo>
                    <a:pt x="64" y="0"/>
                  </a:moveTo>
                  <a:lnTo>
                    <a:pt x="40" y="249"/>
                  </a:lnTo>
                  <a:lnTo>
                    <a:pt x="0" y="672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56" name="Freeform 720"/>
            <p:cNvSpPr>
              <a:spLocks noChangeAspect="1"/>
            </p:cNvSpPr>
            <p:nvPr/>
          </p:nvSpPr>
          <p:spPr bwMode="auto">
            <a:xfrm>
              <a:off x="4301" y="1615"/>
              <a:ext cx="11" cy="135"/>
            </a:xfrm>
            <a:custGeom>
              <a:avLst/>
              <a:gdLst>
                <a:gd name="T0" fmla="*/ 53 w 53"/>
                <a:gd name="T1" fmla="*/ 0 h 673"/>
                <a:gd name="T2" fmla="*/ 50 w 53"/>
                <a:gd name="T3" fmla="*/ 42 h 673"/>
                <a:gd name="T4" fmla="*/ 0 w 53"/>
                <a:gd name="T5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673">
                  <a:moveTo>
                    <a:pt x="53" y="0"/>
                  </a:moveTo>
                  <a:lnTo>
                    <a:pt x="50" y="42"/>
                  </a:lnTo>
                  <a:lnTo>
                    <a:pt x="0" y="673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57" name="Freeform 721"/>
            <p:cNvSpPr>
              <a:spLocks noChangeAspect="1"/>
            </p:cNvSpPr>
            <p:nvPr/>
          </p:nvSpPr>
          <p:spPr bwMode="auto">
            <a:xfrm>
              <a:off x="4289" y="1783"/>
              <a:ext cx="9" cy="135"/>
            </a:xfrm>
            <a:custGeom>
              <a:avLst/>
              <a:gdLst>
                <a:gd name="T0" fmla="*/ 46 w 46"/>
                <a:gd name="T1" fmla="*/ 0 h 674"/>
                <a:gd name="T2" fmla="*/ 9 w 46"/>
                <a:gd name="T3" fmla="*/ 469 h 674"/>
                <a:gd name="T4" fmla="*/ 0 w 46"/>
                <a:gd name="T5" fmla="*/ 674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74">
                  <a:moveTo>
                    <a:pt x="46" y="0"/>
                  </a:moveTo>
                  <a:lnTo>
                    <a:pt x="9" y="469"/>
                  </a:lnTo>
                  <a:lnTo>
                    <a:pt x="0" y="67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58" name="Line 722"/>
            <p:cNvSpPr>
              <a:spLocks noChangeAspect="1" noChangeShapeType="1"/>
            </p:cNvSpPr>
            <p:nvPr/>
          </p:nvSpPr>
          <p:spPr bwMode="auto">
            <a:xfrm flipH="1">
              <a:off x="4282" y="1952"/>
              <a:ext cx="6" cy="1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59" name="Freeform 723"/>
            <p:cNvSpPr>
              <a:spLocks noChangeAspect="1"/>
            </p:cNvSpPr>
            <p:nvPr/>
          </p:nvSpPr>
          <p:spPr bwMode="auto">
            <a:xfrm>
              <a:off x="4280" y="2120"/>
              <a:ext cx="1" cy="136"/>
            </a:xfrm>
            <a:custGeom>
              <a:avLst/>
              <a:gdLst>
                <a:gd name="T0" fmla="*/ 2 w 6"/>
                <a:gd name="T1" fmla="*/ 0 h 677"/>
                <a:gd name="T2" fmla="*/ 0 w 6"/>
                <a:gd name="T3" fmla="*/ 50 h 677"/>
                <a:gd name="T4" fmla="*/ 6 w 6"/>
                <a:gd name="T5" fmla="*/ 67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77">
                  <a:moveTo>
                    <a:pt x="2" y="0"/>
                  </a:moveTo>
                  <a:lnTo>
                    <a:pt x="0" y="50"/>
                  </a:lnTo>
                  <a:lnTo>
                    <a:pt x="6" y="67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60" name="Line 724"/>
            <p:cNvSpPr>
              <a:spLocks noChangeAspect="1" noChangeShapeType="1"/>
            </p:cNvSpPr>
            <p:nvPr/>
          </p:nvSpPr>
          <p:spPr bwMode="auto">
            <a:xfrm>
              <a:off x="4282" y="2290"/>
              <a:ext cx="0" cy="9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61" name="Freeform 725"/>
            <p:cNvSpPr>
              <a:spLocks noChangeAspect="1"/>
            </p:cNvSpPr>
            <p:nvPr/>
          </p:nvSpPr>
          <p:spPr bwMode="auto">
            <a:xfrm>
              <a:off x="4266" y="1284"/>
              <a:ext cx="70" cy="85"/>
            </a:xfrm>
            <a:custGeom>
              <a:avLst/>
              <a:gdLst>
                <a:gd name="T0" fmla="*/ 0 w 350"/>
                <a:gd name="T1" fmla="*/ 0 h 427"/>
                <a:gd name="T2" fmla="*/ 30 w 350"/>
                <a:gd name="T3" fmla="*/ 78 h 427"/>
                <a:gd name="T4" fmla="*/ 35 w 350"/>
                <a:gd name="T5" fmla="*/ 90 h 427"/>
                <a:gd name="T6" fmla="*/ 43 w 350"/>
                <a:gd name="T7" fmla="*/ 109 h 427"/>
                <a:gd name="T8" fmla="*/ 62 w 350"/>
                <a:gd name="T9" fmla="*/ 150 h 427"/>
                <a:gd name="T10" fmla="*/ 113 w 350"/>
                <a:gd name="T11" fmla="*/ 236 h 427"/>
                <a:gd name="T12" fmla="*/ 198 w 350"/>
                <a:gd name="T13" fmla="*/ 332 h 427"/>
                <a:gd name="T14" fmla="*/ 350 w 350"/>
                <a:gd name="T15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0" h="427">
                  <a:moveTo>
                    <a:pt x="0" y="0"/>
                  </a:moveTo>
                  <a:lnTo>
                    <a:pt x="30" y="78"/>
                  </a:lnTo>
                  <a:lnTo>
                    <a:pt x="35" y="90"/>
                  </a:lnTo>
                  <a:lnTo>
                    <a:pt x="43" y="109"/>
                  </a:lnTo>
                  <a:lnTo>
                    <a:pt x="62" y="150"/>
                  </a:lnTo>
                  <a:lnTo>
                    <a:pt x="113" y="236"/>
                  </a:lnTo>
                  <a:lnTo>
                    <a:pt x="198" y="332"/>
                  </a:lnTo>
                  <a:lnTo>
                    <a:pt x="350" y="42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62" name="Freeform 726"/>
            <p:cNvSpPr>
              <a:spLocks noChangeAspect="1"/>
            </p:cNvSpPr>
            <p:nvPr/>
          </p:nvSpPr>
          <p:spPr bwMode="auto">
            <a:xfrm>
              <a:off x="3177" y="484"/>
              <a:ext cx="985" cy="392"/>
            </a:xfrm>
            <a:custGeom>
              <a:avLst/>
              <a:gdLst>
                <a:gd name="T0" fmla="*/ 0 w 2461"/>
                <a:gd name="T1" fmla="*/ 621 h 978"/>
                <a:gd name="T2" fmla="*/ 73 w 2461"/>
                <a:gd name="T3" fmla="*/ 537 h 978"/>
                <a:gd name="T4" fmla="*/ 138 w 2461"/>
                <a:gd name="T5" fmla="*/ 470 h 978"/>
                <a:gd name="T6" fmla="*/ 278 w 2461"/>
                <a:gd name="T7" fmla="*/ 338 h 978"/>
                <a:gd name="T8" fmla="*/ 434 w 2461"/>
                <a:gd name="T9" fmla="*/ 217 h 978"/>
                <a:gd name="T10" fmla="*/ 607 w 2461"/>
                <a:gd name="T11" fmla="*/ 121 h 978"/>
                <a:gd name="T12" fmla="*/ 787 w 2461"/>
                <a:gd name="T13" fmla="*/ 52 h 978"/>
                <a:gd name="T14" fmla="*/ 967 w 2461"/>
                <a:gd name="T15" fmla="*/ 12 h 978"/>
                <a:gd name="T16" fmla="*/ 1170 w 2461"/>
                <a:gd name="T17" fmla="*/ 0 h 978"/>
                <a:gd name="T18" fmla="*/ 1380 w 2461"/>
                <a:gd name="T19" fmla="*/ 17 h 978"/>
                <a:gd name="T20" fmla="*/ 1568 w 2461"/>
                <a:gd name="T21" fmla="*/ 63 h 978"/>
                <a:gd name="T22" fmla="*/ 1729 w 2461"/>
                <a:gd name="T23" fmla="*/ 137 h 978"/>
                <a:gd name="T24" fmla="*/ 1885 w 2461"/>
                <a:gd name="T25" fmla="*/ 237 h 978"/>
                <a:gd name="T26" fmla="*/ 2041 w 2461"/>
                <a:gd name="T27" fmla="*/ 364 h 978"/>
                <a:gd name="T28" fmla="*/ 2278 w 2461"/>
                <a:gd name="T29" fmla="*/ 660 h 978"/>
                <a:gd name="T30" fmla="*/ 2461 w 2461"/>
                <a:gd name="T31" fmla="*/ 978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1" h="978">
                  <a:moveTo>
                    <a:pt x="0" y="621"/>
                  </a:moveTo>
                  <a:lnTo>
                    <a:pt x="73" y="537"/>
                  </a:lnTo>
                  <a:lnTo>
                    <a:pt x="138" y="470"/>
                  </a:lnTo>
                  <a:lnTo>
                    <a:pt x="278" y="338"/>
                  </a:lnTo>
                  <a:lnTo>
                    <a:pt x="434" y="217"/>
                  </a:lnTo>
                  <a:lnTo>
                    <a:pt x="607" y="121"/>
                  </a:lnTo>
                  <a:lnTo>
                    <a:pt x="787" y="52"/>
                  </a:lnTo>
                  <a:lnTo>
                    <a:pt x="967" y="12"/>
                  </a:lnTo>
                  <a:lnTo>
                    <a:pt x="1170" y="0"/>
                  </a:lnTo>
                  <a:lnTo>
                    <a:pt x="1380" y="17"/>
                  </a:lnTo>
                  <a:lnTo>
                    <a:pt x="1568" y="63"/>
                  </a:lnTo>
                  <a:lnTo>
                    <a:pt x="1729" y="137"/>
                  </a:lnTo>
                  <a:lnTo>
                    <a:pt x="1885" y="237"/>
                  </a:lnTo>
                  <a:lnTo>
                    <a:pt x="2041" y="364"/>
                  </a:lnTo>
                  <a:lnTo>
                    <a:pt x="2278" y="660"/>
                  </a:lnTo>
                  <a:lnTo>
                    <a:pt x="2461" y="978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63" name="Freeform 727"/>
            <p:cNvSpPr>
              <a:spLocks noChangeAspect="1"/>
            </p:cNvSpPr>
            <p:nvPr/>
          </p:nvSpPr>
          <p:spPr bwMode="auto">
            <a:xfrm>
              <a:off x="4325" y="1323"/>
              <a:ext cx="61" cy="1059"/>
            </a:xfrm>
            <a:custGeom>
              <a:avLst/>
              <a:gdLst>
                <a:gd name="T0" fmla="*/ 301 w 301"/>
                <a:gd name="T1" fmla="*/ 0 h 5295"/>
                <a:gd name="T2" fmla="*/ 286 w 301"/>
                <a:gd name="T3" fmla="*/ 153 h 5295"/>
                <a:gd name="T4" fmla="*/ 276 w 301"/>
                <a:gd name="T5" fmla="*/ 252 h 5295"/>
                <a:gd name="T6" fmla="*/ 267 w 301"/>
                <a:gd name="T7" fmla="*/ 345 h 5295"/>
                <a:gd name="T8" fmla="*/ 259 w 301"/>
                <a:gd name="T9" fmla="*/ 427 h 5295"/>
                <a:gd name="T10" fmla="*/ 243 w 301"/>
                <a:gd name="T11" fmla="*/ 585 h 5295"/>
                <a:gd name="T12" fmla="*/ 212 w 301"/>
                <a:gd name="T13" fmla="*/ 900 h 5295"/>
                <a:gd name="T14" fmla="*/ 153 w 301"/>
                <a:gd name="T15" fmla="*/ 1531 h 5295"/>
                <a:gd name="T16" fmla="*/ 55 w 301"/>
                <a:gd name="T17" fmla="*/ 2790 h 5295"/>
                <a:gd name="T18" fmla="*/ 0 w 301"/>
                <a:gd name="T19" fmla="*/ 4044 h 5295"/>
                <a:gd name="T20" fmla="*/ 11 w 301"/>
                <a:gd name="T21" fmla="*/ 5295 h 5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1" h="5295">
                  <a:moveTo>
                    <a:pt x="301" y="0"/>
                  </a:moveTo>
                  <a:lnTo>
                    <a:pt x="286" y="153"/>
                  </a:lnTo>
                  <a:lnTo>
                    <a:pt x="276" y="252"/>
                  </a:lnTo>
                  <a:lnTo>
                    <a:pt x="267" y="345"/>
                  </a:lnTo>
                  <a:lnTo>
                    <a:pt x="259" y="427"/>
                  </a:lnTo>
                  <a:lnTo>
                    <a:pt x="243" y="585"/>
                  </a:lnTo>
                  <a:lnTo>
                    <a:pt x="212" y="900"/>
                  </a:lnTo>
                  <a:lnTo>
                    <a:pt x="153" y="1531"/>
                  </a:lnTo>
                  <a:lnTo>
                    <a:pt x="55" y="2790"/>
                  </a:lnTo>
                  <a:lnTo>
                    <a:pt x="0" y="4044"/>
                  </a:lnTo>
                  <a:lnTo>
                    <a:pt x="11" y="5295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64" name="Freeform 728"/>
            <p:cNvSpPr>
              <a:spLocks noChangeAspect="1"/>
            </p:cNvSpPr>
            <p:nvPr/>
          </p:nvSpPr>
          <p:spPr bwMode="auto">
            <a:xfrm>
              <a:off x="3102" y="817"/>
              <a:ext cx="195" cy="1764"/>
            </a:xfrm>
            <a:custGeom>
              <a:avLst/>
              <a:gdLst>
                <a:gd name="T0" fmla="*/ 81 w 975"/>
                <a:gd name="T1" fmla="*/ 0 h 8819"/>
                <a:gd name="T2" fmla="*/ 10 w 975"/>
                <a:gd name="T3" fmla="*/ 743 h 8819"/>
                <a:gd name="T4" fmla="*/ 0 w 975"/>
                <a:gd name="T5" fmla="*/ 1575 h 8819"/>
                <a:gd name="T6" fmla="*/ 36 w 975"/>
                <a:gd name="T7" fmla="*/ 2505 h 8819"/>
                <a:gd name="T8" fmla="*/ 118 w 975"/>
                <a:gd name="T9" fmla="*/ 3513 h 8819"/>
                <a:gd name="T10" fmla="*/ 235 w 975"/>
                <a:gd name="T11" fmla="*/ 4574 h 8819"/>
                <a:gd name="T12" fmla="*/ 385 w 975"/>
                <a:gd name="T13" fmla="*/ 5666 h 8819"/>
                <a:gd name="T14" fmla="*/ 562 w 975"/>
                <a:gd name="T15" fmla="*/ 6766 h 8819"/>
                <a:gd name="T16" fmla="*/ 658 w 975"/>
                <a:gd name="T17" fmla="*/ 7310 h 8819"/>
                <a:gd name="T18" fmla="*/ 708 w 975"/>
                <a:gd name="T19" fmla="*/ 7580 h 8819"/>
                <a:gd name="T20" fmla="*/ 735 w 975"/>
                <a:gd name="T21" fmla="*/ 7721 h 8819"/>
                <a:gd name="T22" fmla="*/ 752 w 975"/>
                <a:gd name="T23" fmla="*/ 7802 h 8819"/>
                <a:gd name="T24" fmla="*/ 790 w 975"/>
                <a:gd name="T25" fmla="*/ 7975 h 8819"/>
                <a:gd name="T26" fmla="*/ 820 w 975"/>
                <a:gd name="T27" fmla="*/ 8114 h 8819"/>
                <a:gd name="T28" fmla="*/ 860 w 975"/>
                <a:gd name="T29" fmla="*/ 8296 h 8819"/>
                <a:gd name="T30" fmla="*/ 911 w 975"/>
                <a:gd name="T31" fmla="*/ 8529 h 8819"/>
                <a:gd name="T32" fmla="*/ 975 w 975"/>
                <a:gd name="T33" fmla="*/ 8819 h 8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75" h="8819">
                  <a:moveTo>
                    <a:pt x="81" y="0"/>
                  </a:moveTo>
                  <a:lnTo>
                    <a:pt x="10" y="743"/>
                  </a:lnTo>
                  <a:lnTo>
                    <a:pt x="0" y="1575"/>
                  </a:lnTo>
                  <a:lnTo>
                    <a:pt x="36" y="2505"/>
                  </a:lnTo>
                  <a:lnTo>
                    <a:pt x="118" y="3513"/>
                  </a:lnTo>
                  <a:lnTo>
                    <a:pt x="235" y="4574"/>
                  </a:lnTo>
                  <a:lnTo>
                    <a:pt x="385" y="5666"/>
                  </a:lnTo>
                  <a:lnTo>
                    <a:pt x="562" y="6766"/>
                  </a:lnTo>
                  <a:lnTo>
                    <a:pt x="658" y="7310"/>
                  </a:lnTo>
                  <a:lnTo>
                    <a:pt x="708" y="7580"/>
                  </a:lnTo>
                  <a:lnTo>
                    <a:pt x="735" y="7721"/>
                  </a:lnTo>
                  <a:lnTo>
                    <a:pt x="752" y="7802"/>
                  </a:lnTo>
                  <a:lnTo>
                    <a:pt x="790" y="7975"/>
                  </a:lnTo>
                  <a:lnTo>
                    <a:pt x="820" y="8114"/>
                  </a:lnTo>
                  <a:lnTo>
                    <a:pt x="860" y="8296"/>
                  </a:lnTo>
                  <a:lnTo>
                    <a:pt x="911" y="8529"/>
                  </a:lnTo>
                  <a:lnTo>
                    <a:pt x="975" y="8819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65" name="Freeform 729"/>
            <p:cNvSpPr>
              <a:spLocks noChangeAspect="1"/>
            </p:cNvSpPr>
            <p:nvPr/>
          </p:nvSpPr>
          <p:spPr bwMode="auto">
            <a:xfrm>
              <a:off x="4142" y="3575"/>
              <a:ext cx="76" cy="9"/>
            </a:xfrm>
            <a:custGeom>
              <a:avLst/>
              <a:gdLst>
                <a:gd name="T0" fmla="*/ 379 w 379"/>
                <a:gd name="T1" fmla="*/ 0 h 43"/>
                <a:gd name="T2" fmla="*/ 253 w 379"/>
                <a:gd name="T3" fmla="*/ 7 h 43"/>
                <a:gd name="T4" fmla="*/ 195 w 379"/>
                <a:gd name="T5" fmla="*/ 12 h 43"/>
                <a:gd name="T6" fmla="*/ 127 w 379"/>
                <a:gd name="T7" fmla="*/ 22 h 43"/>
                <a:gd name="T8" fmla="*/ 0 w 379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43">
                  <a:moveTo>
                    <a:pt x="379" y="0"/>
                  </a:moveTo>
                  <a:lnTo>
                    <a:pt x="253" y="7"/>
                  </a:lnTo>
                  <a:lnTo>
                    <a:pt x="195" y="12"/>
                  </a:lnTo>
                  <a:lnTo>
                    <a:pt x="127" y="22"/>
                  </a:lnTo>
                  <a:lnTo>
                    <a:pt x="0" y="43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66" name="Freeform 730"/>
            <p:cNvSpPr>
              <a:spLocks noChangeAspect="1"/>
            </p:cNvSpPr>
            <p:nvPr/>
          </p:nvSpPr>
          <p:spPr bwMode="auto">
            <a:xfrm>
              <a:off x="3118" y="733"/>
              <a:ext cx="11" cy="84"/>
            </a:xfrm>
            <a:custGeom>
              <a:avLst/>
              <a:gdLst>
                <a:gd name="T0" fmla="*/ 55 w 55"/>
                <a:gd name="T1" fmla="*/ 0 h 420"/>
                <a:gd name="T2" fmla="*/ 20 w 55"/>
                <a:gd name="T3" fmla="*/ 272 h 420"/>
                <a:gd name="T4" fmla="*/ 0 w 55"/>
                <a:gd name="T5" fmla="*/ 42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20">
                  <a:moveTo>
                    <a:pt x="55" y="0"/>
                  </a:moveTo>
                  <a:lnTo>
                    <a:pt x="20" y="272"/>
                  </a:lnTo>
                  <a:lnTo>
                    <a:pt x="0" y="42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67" name="Line 731"/>
            <p:cNvSpPr>
              <a:spLocks noChangeAspect="1" noChangeShapeType="1"/>
            </p:cNvSpPr>
            <p:nvPr/>
          </p:nvSpPr>
          <p:spPr bwMode="auto">
            <a:xfrm>
              <a:off x="1638" y="3398"/>
              <a:ext cx="56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68" name="Freeform 732"/>
            <p:cNvSpPr>
              <a:spLocks noChangeAspect="1"/>
            </p:cNvSpPr>
            <p:nvPr/>
          </p:nvSpPr>
          <p:spPr bwMode="auto">
            <a:xfrm>
              <a:off x="1583" y="3574"/>
              <a:ext cx="76" cy="10"/>
            </a:xfrm>
            <a:custGeom>
              <a:avLst/>
              <a:gdLst>
                <a:gd name="T0" fmla="*/ 0 w 382"/>
                <a:gd name="T1" fmla="*/ 0 h 48"/>
                <a:gd name="T2" fmla="*/ 156 w 382"/>
                <a:gd name="T3" fmla="*/ 14 h 48"/>
                <a:gd name="T4" fmla="*/ 250 w 382"/>
                <a:gd name="T5" fmla="*/ 26 h 48"/>
                <a:gd name="T6" fmla="*/ 382 w 382"/>
                <a:gd name="T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2" h="48">
                  <a:moveTo>
                    <a:pt x="0" y="0"/>
                  </a:moveTo>
                  <a:lnTo>
                    <a:pt x="156" y="14"/>
                  </a:lnTo>
                  <a:lnTo>
                    <a:pt x="250" y="26"/>
                  </a:lnTo>
                  <a:lnTo>
                    <a:pt x="382" y="48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69" name="Freeform 733"/>
            <p:cNvSpPr>
              <a:spLocks noChangeAspect="1"/>
            </p:cNvSpPr>
            <p:nvPr/>
          </p:nvSpPr>
          <p:spPr bwMode="auto">
            <a:xfrm>
              <a:off x="2420" y="820"/>
              <a:ext cx="144" cy="1760"/>
            </a:xfrm>
            <a:custGeom>
              <a:avLst/>
              <a:gdLst>
                <a:gd name="T0" fmla="*/ 0 w 719"/>
                <a:gd name="T1" fmla="*/ 0 h 8797"/>
                <a:gd name="T2" fmla="*/ 92 w 719"/>
                <a:gd name="T3" fmla="*/ 425 h 8797"/>
                <a:gd name="T4" fmla="*/ 171 w 719"/>
                <a:gd name="T5" fmla="*/ 802 h 8797"/>
                <a:gd name="T6" fmla="*/ 295 w 719"/>
                <a:gd name="T7" fmla="*/ 1441 h 8797"/>
                <a:gd name="T8" fmla="*/ 383 w 719"/>
                <a:gd name="T9" fmla="*/ 1961 h 8797"/>
                <a:gd name="T10" fmla="*/ 450 w 719"/>
                <a:gd name="T11" fmla="*/ 2409 h 8797"/>
                <a:gd name="T12" fmla="*/ 560 w 719"/>
                <a:gd name="T13" fmla="*/ 3253 h 8797"/>
                <a:gd name="T14" fmla="*/ 657 w 719"/>
                <a:gd name="T15" fmla="*/ 4162 h 8797"/>
                <a:gd name="T16" fmla="*/ 719 w 719"/>
                <a:gd name="T17" fmla="*/ 5156 h 8797"/>
                <a:gd name="T18" fmla="*/ 718 w 719"/>
                <a:gd name="T19" fmla="*/ 6251 h 8797"/>
                <a:gd name="T20" fmla="*/ 627 w 719"/>
                <a:gd name="T21" fmla="*/ 7459 h 8797"/>
                <a:gd name="T22" fmla="*/ 541 w 719"/>
                <a:gd name="T23" fmla="*/ 8112 h 8797"/>
                <a:gd name="T24" fmla="*/ 422 w 719"/>
                <a:gd name="T25" fmla="*/ 8797 h 8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9" h="8797">
                  <a:moveTo>
                    <a:pt x="0" y="0"/>
                  </a:moveTo>
                  <a:lnTo>
                    <a:pt x="92" y="425"/>
                  </a:lnTo>
                  <a:lnTo>
                    <a:pt x="171" y="802"/>
                  </a:lnTo>
                  <a:lnTo>
                    <a:pt x="295" y="1441"/>
                  </a:lnTo>
                  <a:lnTo>
                    <a:pt x="383" y="1961"/>
                  </a:lnTo>
                  <a:lnTo>
                    <a:pt x="450" y="2409"/>
                  </a:lnTo>
                  <a:lnTo>
                    <a:pt x="560" y="3253"/>
                  </a:lnTo>
                  <a:lnTo>
                    <a:pt x="657" y="4162"/>
                  </a:lnTo>
                  <a:lnTo>
                    <a:pt x="719" y="5156"/>
                  </a:lnTo>
                  <a:lnTo>
                    <a:pt x="718" y="6251"/>
                  </a:lnTo>
                  <a:lnTo>
                    <a:pt x="627" y="7459"/>
                  </a:lnTo>
                  <a:lnTo>
                    <a:pt x="541" y="8112"/>
                  </a:lnTo>
                  <a:lnTo>
                    <a:pt x="422" y="8797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70" name="Line 734"/>
            <p:cNvSpPr>
              <a:spLocks noChangeAspect="1" noChangeShapeType="1"/>
            </p:cNvSpPr>
            <p:nvPr/>
          </p:nvSpPr>
          <p:spPr bwMode="auto">
            <a:xfrm>
              <a:off x="1646" y="1358"/>
              <a:ext cx="7" cy="8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71" name="Line 735"/>
            <p:cNvSpPr>
              <a:spLocks noChangeAspect="1" noChangeShapeType="1"/>
            </p:cNvSpPr>
            <p:nvPr/>
          </p:nvSpPr>
          <p:spPr bwMode="auto">
            <a:xfrm>
              <a:off x="1656" y="1475"/>
              <a:ext cx="12" cy="1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72" name="Line 736"/>
            <p:cNvSpPr>
              <a:spLocks noChangeAspect="1" noChangeShapeType="1"/>
            </p:cNvSpPr>
            <p:nvPr/>
          </p:nvSpPr>
          <p:spPr bwMode="auto">
            <a:xfrm>
              <a:off x="1671" y="1644"/>
              <a:ext cx="11" cy="1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73" name="Freeform 737"/>
            <p:cNvSpPr>
              <a:spLocks noChangeAspect="1"/>
            </p:cNvSpPr>
            <p:nvPr/>
          </p:nvSpPr>
          <p:spPr bwMode="auto">
            <a:xfrm>
              <a:off x="1686" y="1812"/>
              <a:ext cx="8" cy="135"/>
            </a:xfrm>
            <a:custGeom>
              <a:avLst/>
              <a:gdLst>
                <a:gd name="T0" fmla="*/ 0 w 44"/>
                <a:gd name="T1" fmla="*/ 0 h 674"/>
                <a:gd name="T2" fmla="*/ 30 w 44"/>
                <a:gd name="T3" fmla="*/ 343 h 674"/>
                <a:gd name="T4" fmla="*/ 44 w 44"/>
                <a:gd name="T5" fmla="*/ 674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674">
                  <a:moveTo>
                    <a:pt x="0" y="0"/>
                  </a:moveTo>
                  <a:lnTo>
                    <a:pt x="30" y="343"/>
                  </a:lnTo>
                  <a:lnTo>
                    <a:pt x="44" y="67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74" name="Line 738"/>
            <p:cNvSpPr>
              <a:spLocks noChangeAspect="1" noChangeShapeType="1"/>
            </p:cNvSpPr>
            <p:nvPr/>
          </p:nvSpPr>
          <p:spPr bwMode="auto">
            <a:xfrm>
              <a:off x="1696" y="1981"/>
              <a:ext cx="5" cy="1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75" name="Line 739"/>
            <p:cNvSpPr>
              <a:spLocks noChangeAspect="1" noChangeShapeType="1"/>
            </p:cNvSpPr>
            <p:nvPr/>
          </p:nvSpPr>
          <p:spPr bwMode="auto">
            <a:xfrm flipH="1">
              <a:off x="1700" y="2150"/>
              <a:ext cx="2" cy="1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76" name="Line 740"/>
            <p:cNvSpPr>
              <a:spLocks noChangeAspect="1" noChangeShapeType="1"/>
            </p:cNvSpPr>
            <p:nvPr/>
          </p:nvSpPr>
          <p:spPr bwMode="auto">
            <a:xfrm flipH="1">
              <a:off x="1698" y="2318"/>
              <a:ext cx="2" cy="8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77" name="Freeform 741"/>
            <p:cNvSpPr>
              <a:spLocks noChangeAspect="1"/>
            </p:cNvSpPr>
            <p:nvPr/>
          </p:nvSpPr>
          <p:spPr bwMode="auto">
            <a:xfrm>
              <a:off x="1594" y="3394"/>
              <a:ext cx="44" cy="4"/>
            </a:xfrm>
            <a:custGeom>
              <a:avLst/>
              <a:gdLst>
                <a:gd name="T0" fmla="*/ 0 w 224"/>
                <a:gd name="T1" fmla="*/ 0 h 19"/>
                <a:gd name="T2" fmla="*/ 117 w 224"/>
                <a:gd name="T3" fmla="*/ 7 h 19"/>
                <a:gd name="T4" fmla="*/ 168 w 224"/>
                <a:gd name="T5" fmla="*/ 12 h 19"/>
                <a:gd name="T6" fmla="*/ 224 w 224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19">
                  <a:moveTo>
                    <a:pt x="0" y="0"/>
                  </a:moveTo>
                  <a:lnTo>
                    <a:pt x="117" y="7"/>
                  </a:lnTo>
                  <a:lnTo>
                    <a:pt x="168" y="12"/>
                  </a:lnTo>
                  <a:lnTo>
                    <a:pt x="224" y="1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78" name="Freeform 742"/>
            <p:cNvSpPr>
              <a:spLocks noChangeAspect="1"/>
            </p:cNvSpPr>
            <p:nvPr/>
          </p:nvSpPr>
          <p:spPr bwMode="auto">
            <a:xfrm>
              <a:off x="2376" y="830"/>
              <a:ext cx="22" cy="98"/>
            </a:xfrm>
            <a:custGeom>
              <a:avLst/>
              <a:gdLst>
                <a:gd name="T0" fmla="*/ 0 w 107"/>
                <a:gd name="T1" fmla="*/ 0 h 493"/>
                <a:gd name="T2" fmla="*/ 92 w 107"/>
                <a:gd name="T3" fmla="*/ 422 h 493"/>
                <a:gd name="T4" fmla="*/ 107 w 107"/>
                <a:gd name="T5" fmla="*/ 49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493">
                  <a:moveTo>
                    <a:pt x="0" y="0"/>
                  </a:moveTo>
                  <a:lnTo>
                    <a:pt x="92" y="422"/>
                  </a:lnTo>
                  <a:lnTo>
                    <a:pt x="107" y="493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79" name="Freeform 743"/>
            <p:cNvSpPr>
              <a:spLocks noChangeAspect="1"/>
            </p:cNvSpPr>
            <p:nvPr/>
          </p:nvSpPr>
          <p:spPr bwMode="auto">
            <a:xfrm>
              <a:off x="2405" y="961"/>
              <a:ext cx="26" cy="133"/>
            </a:xfrm>
            <a:custGeom>
              <a:avLst/>
              <a:gdLst>
                <a:gd name="T0" fmla="*/ 0 w 131"/>
                <a:gd name="T1" fmla="*/ 0 h 663"/>
                <a:gd name="T2" fmla="*/ 29 w 131"/>
                <a:gd name="T3" fmla="*/ 139 h 663"/>
                <a:gd name="T4" fmla="*/ 131 w 131"/>
                <a:gd name="T5" fmla="*/ 663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1" h="663">
                  <a:moveTo>
                    <a:pt x="0" y="0"/>
                  </a:moveTo>
                  <a:lnTo>
                    <a:pt x="29" y="139"/>
                  </a:lnTo>
                  <a:lnTo>
                    <a:pt x="131" y="663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80" name="Freeform 744"/>
            <p:cNvSpPr>
              <a:spLocks noChangeAspect="1"/>
            </p:cNvSpPr>
            <p:nvPr/>
          </p:nvSpPr>
          <p:spPr bwMode="auto">
            <a:xfrm>
              <a:off x="2437" y="1127"/>
              <a:ext cx="22" cy="134"/>
            </a:xfrm>
            <a:custGeom>
              <a:avLst/>
              <a:gdLst>
                <a:gd name="T0" fmla="*/ 0 w 109"/>
                <a:gd name="T1" fmla="*/ 0 h 667"/>
                <a:gd name="T2" fmla="*/ 78 w 109"/>
                <a:gd name="T3" fmla="*/ 460 h 667"/>
                <a:gd name="T4" fmla="*/ 109 w 109"/>
                <a:gd name="T5" fmla="*/ 667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667">
                  <a:moveTo>
                    <a:pt x="0" y="0"/>
                  </a:moveTo>
                  <a:lnTo>
                    <a:pt x="78" y="460"/>
                  </a:lnTo>
                  <a:lnTo>
                    <a:pt x="109" y="66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81" name="Freeform 745"/>
            <p:cNvSpPr>
              <a:spLocks noChangeAspect="1"/>
            </p:cNvSpPr>
            <p:nvPr/>
          </p:nvSpPr>
          <p:spPr bwMode="auto">
            <a:xfrm>
              <a:off x="2464" y="1294"/>
              <a:ext cx="18" cy="134"/>
            </a:xfrm>
            <a:custGeom>
              <a:avLst/>
              <a:gdLst>
                <a:gd name="T0" fmla="*/ 0 w 88"/>
                <a:gd name="T1" fmla="*/ 0 h 671"/>
                <a:gd name="T2" fmla="*/ 10 w 88"/>
                <a:gd name="T3" fmla="*/ 70 h 671"/>
                <a:gd name="T4" fmla="*/ 88 w 88"/>
                <a:gd name="T5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671">
                  <a:moveTo>
                    <a:pt x="0" y="0"/>
                  </a:moveTo>
                  <a:lnTo>
                    <a:pt x="10" y="70"/>
                  </a:lnTo>
                  <a:lnTo>
                    <a:pt x="88" y="67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82" name="Freeform 746"/>
            <p:cNvSpPr>
              <a:spLocks noChangeAspect="1"/>
            </p:cNvSpPr>
            <p:nvPr/>
          </p:nvSpPr>
          <p:spPr bwMode="auto">
            <a:xfrm>
              <a:off x="2486" y="1461"/>
              <a:ext cx="14" cy="135"/>
            </a:xfrm>
            <a:custGeom>
              <a:avLst/>
              <a:gdLst>
                <a:gd name="T0" fmla="*/ 0 w 73"/>
                <a:gd name="T1" fmla="*/ 0 h 672"/>
                <a:gd name="T2" fmla="*/ 9 w 73"/>
                <a:gd name="T3" fmla="*/ 72 h 672"/>
                <a:gd name="T4" fmla="*/ 73 w 73"/>
                <a:gd name="T5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3" h="672">
                  <a:moveTo>
                    <a:pt x="0" y="0"/>
                  </a:moveTo>
                  <a:lnTo>
                    <a:pt x="9" y="72"/>
                  </a:lnTo>
                  <a:lnTo>
                    <a:pt x="73" y="672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83" name="Freeform 747"/>
            <p:cNvSpPr>
              <a:spLocks noChangeAspect="1"/>
            </p:cNvSpPr>
            <p:nvPr/>
          </p:nvSpPr>
          <p:spPr bwMode="auto">
            <a:xfrm>
              <a:off x="2504" y="1629"/>
              <a:ext cx="10" cy="135"/>
            </a:xfrm>
            <a:custGeom>
              <a:avLst/>
              <a:gdLst>
                <a:gd name="T0" fmla="*/ 0 w 48"/>
                <a:gd name="T1" fmla="*/ 0 h 674"/>
                <a:gd name="T2" fmla="*/ 15 w 48"/>
                <a:gd name="T3" fmla="*/ 134 h 674"/>
                <a:gd name="T4" fmla="*/ 48 w 48"/>
                <a:gd name="T5" fmla="*/ 674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674">
                  <a:moveTo>
                    <a:pt x="0" y="0"/>
                  </a:moveTo>
                  <a:lnTo>
                    <a:pt x="15" y="134"/>
                  </a:lnTo>
                  <a:lnTo>
                    <a:pt x="48" y="67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84" name="Freeform 748"/>
            <p:cNvSpPr>
              <a:spLocks noChangeAspect="1"/>
            </p:cNvSpPr>
            <p:nvPr/>
          </p:nvSpPr>
          <p:spPr bwMode="auto">
            <a:xfrm>
              <a:off x="2516" y="1798"/>
              <a:ext cx="3" cy="135"/>
            </a:xfrm>
            <a:custGeom>
              <a:avLst/>
              <a:gdLst>
                <a:gd name="T0" fmla="*/ 0 w 17"/>
                <a:gd name="T1" fmla="*/ 0 h 675"/>
                <a:gd name="T2" fmla="*/ 17 w 17"/>
                <a:gd name="T3" fmla="*/ 273 h 675"/>
                <a:gd name="T4" fmla="*/ 17 w 17"/>
                <a:gd name="T5" fmla="*/ 675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675">
                  <a:moveTo>
                    <a:pt x="0" y="0"/>
                  </a:moveTo>
                  <a:lnTo>
                    <a:pt x="17" y="273"/>
                  </a:lnTo>
                  <a:lnTo>
                    <a:pt x="17" y="675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85" name="Freeform 749"/>
            <p:cNvSpPr>
              <a:spLocks noChangeAspect="1"/>
            </p:cNvSpPr>
            <p:nvPr/>
          </p:nvSpPr>
          <p:spPr bwMode="auto">
            <a:xfrm>
              <a:off x="2516" y="1967"/>
              <a:ext cx="3" cy="135"/>
            </a:xfrm>
            <a:custGeom>
              <a:avLst/>
              <a:gdLst>
                <a:gd name="T0" fmla="*/ 12 w 12"/>
                <a:gd name="T1" fmla="*/ 0 h 675"/>
                <a:gd name="T2" fmla="*/ 12 w 12"/>
                <a:gd name="T3" fmla="*/ 508 h 675"/>
                <a:gd name="T4" fmla="*/ 0 w 12"/>
                <a:gd name="T5" fmla="*/ 675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675">
                  <a:moveTo>
                    <a:pt x="12" y="0"/>
                  </a:moveTo>
                  <a:lnTo>
                    <a:pt x="12" y="508"/>
                  </a:lnTo>
                  <a:lnTo>
                    <a:pt x="0" y="675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86" name="Line 750"/>
            <p:cNvSpPr>
              <a:spLocks noChangeAspect="1" noChangeShapeType="1"/>
            </p:cNvSpPr>
            <p:nvPr/>
          </p:nvSpPr>
          <p:spPr bwMode="auto">
            <a:xfrm flipH="1">
              <a:off x="2504" y="2136"/>
              <a:ext cx="10" cy="1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87" name="Freeform 751"/>
            <p:cNvSpPr>
              <a:spLocks noChangeAspect="1"/>
            </p:cNvSpPr>
            <p:nvPr/>
          </p:nvSpPr>
          <p:spPr bwMode="auto">
            <a:xfrm>
              <a:off x="2484" y="2304"/>
              <a:ext cx="17" cy="134"/>
            </a:xfrm>
            <a:custGeom>
              <a:avLst/>
              <a:gdLst>
                <a:gd name="T0" fmla="*/ 88 w 88"/>
                <a:gd name="T1" fmla="*/ 0 h 671"/>
                <a:gd name="T2" fmla="*/ 87 w 88"/>
                <a:gd name="T3" fmla="*/ 14 h 671"/>
                <a:gd name="T4" fmla="*/ 2 w 88"/>
                <a:gd name="T5" fmla="*/ 657 h 671"/>
                <a:gd name="T6" fmla="*/ 0 w 88"/>
                <a:gd name="T7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671">
                  <a:moveTo>
                    <a:pt x="88" y="0"/>
                  </a:moveTo>
                  <a:lnTo>
                    <a:pt x="87" y="14"/>
                  </a:lnTo>
                  <a:lnTo>
                    <a:pt x="2" y="657"/>
                  </a:lnTo>
                  <a:lnTo>
                    <a:pt x="0" y="67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88" name="Line 752"/>
            <p:cNvSpPr>
              <a:spLocks noChangeAspect="1" noChangeShapeType="1"/>
            </p:cNvSpPr>
            <p:nvPr/>
          </p:nvSpPr>
          <p:spPr bwMode="auto">
            <a:xfrm flipH="1">
              <a:off x="2460" y="2472"/>
              <a:ext cx="18" cy="9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89" name="Line 753"/>
            <p:cNvSpPr>
              <a:spLocks noChangeAspect="1" noChangeShapeType="1"/>
            </p:cNvSpPr>
            <p:nvPr/>
          </p:nvSpPr>
          <p:spPr bwMode="auto">
            <a:xfrm>
              <a:off x="4122" y="891"/>
              <a:ext cx="32" cy="8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90" name="Line 754"/>
            <p:cNvSpPr>
              <a:spLocks noChangeAspect="1" noChangeShapeType="1"/>
            </p:cNvSpPr>
            <p:nvPr/>
          </p:nvSpPr>
          <p:spPr bwMode="auto">
            <a:xfrm>
              <a:off x="4165" y="1008"/>
              <a:ext cx="47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91" name="Line 755"/>
            <p:cNvSpPr>
              <a:spLocks noChangeAspect="1" noChangeShapeType="1"/>
            </p:cNvSpPr>
            <p:nvPr/>
          </p:nvSpPr>
          <p:spPr bwMode="auto">
            <a:xfrm>
              <a:off x="4223" y="1166"/>
              <a:ext cx="31" cy="8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92" name="Line 756"/>
            <p:cNvSpPr>
              <a:spLocks noChangeAspect="1" noChangeShapeType="1"/>
            </p:cNvSpPr>
            <p:nvPr/>
          </p:nvSpPr>
          <p:spPr bwMode="auto">
            <a:xfrm flipH="1">
              <a:off x="3454" y="3584"/>
              <a:ext cx="688" cy="1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93" name="Line 757"/>
            <p:cNvSpPr>
              <a:spLocks noChangeAspect="1" noChangeShapeType="1"/>
            </p:cNvSpPr>
            <p:nvPr/>
          </p:nvSpPr>
          <p:spPr bwMode="auto">
            <a:xfrm>
              <a:off x="3704" y="1356"/>
              <a:ext cx="0" cy="112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94" name="Line 758"/>
            <p:cNvSpPr>
              <a:spLocks noChangeAspect="1" noChangeShapeType="1"/>
            </p:cNvSpPr>
            <p:nvPr/>
          </p:nvSpPr>
          <p:spPr bwMode="auto">
            <a:xfrm>
              <a:off x="2031" y="1671"/>
              <a:ext cx="1" cy="112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95" name="Line 759"/>
            <p:cNvSpPr>
              <a:spLocks noChangeAspect="1" noChangeShapeType="1"/>
            </p:cNvSpPr>
            <p:nvPr/>
          </p:nvSpPr>
          <p:spPr bwMode="auto">
            <a:xfrm>
              <a:off x="1659" y="3584"/>
              <a:ext cx="689" cy="1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96" name="Line 760"/>
            <p:cNvSpPr>
              <a:spLocks noChangeAspect="1" noChangeShapeType="1"/>
            </p:cNvSpPr>
            <p:nvPr/>
          </p:nvSpPr>
          <p:spPr bwMode="auto">
            <a:xfrm>
              <a:off x="1694" y="3407"/>
              <a:ext cx="100" cy="2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97" name="Line 761"/>
            <p:cNvSpPr>
              <a:spLocks noChangeAspect="1" noChangeShapeType="1"/>
            </p:cNvSpPr>
            <p:nvPr/>
          </p:nvSpPr>
          <p:spPr bwMode="auto">
            <a:xfrm>
              <a:off x="1826" y="3435"/>
              <a:ext cx="132" cy="2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98" name="Line 762"/>
            <p:cNvSpPr>
              <a:spLocks noChangeAspect="1" noChangeShapeType="1"/>
            </p:cNvSpPr>
            <p:nvPr/>
          </p:nvSpPr>
          <p:spPr bwMode="auto">
            <a:xfrm>
              <a:off x="1991" y="3471"/>
              <a:ext cx="133" cy="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99" name="Line 763"/>
            <p:cNvSpPr>
              <a:spLocks noChangeAspect="1" noChangeShapeType="1"/>
            </p:cNvSpPr>
            <p:nvPr/>
          </p:nvSpPr>
          <p:spPr bwMode="auto">
            <a:xfrm>
              <a:off x="2156" y="3507"/>
              <a:ext cx="100" cy="2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00" name="Line 764"/>
            <p:cNvSpPr>
              <a:spLocks noChangeAspect="1" noChangeShapeType="1"/>
            </p:cNvSpPr>
            <p:nvPr/>
          </p:nvSpPr>
          <p:spPr bwMode="auto">
            <a:xfrm flipV="1">
              <a:off x="1484" y="3032"/>
              <a:ext cx="18" cy="29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01" name="Line 765"/>
            <p:cNvSpPr>
              <a:spLocks noChangeAspect="1" noChangeShapeType="1"/>
            </p:cNvSpPr>
            <p:nvPr/>
          </p:nvSpPr>
          <p:spPr bwMode="auto">
            <a:xfrm flipH="1">
              <a:off x="1583" y="2400"/>
              <a:ext cx="71" cy="117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02" name="Line 766"/>
            <p:cNvSpPr>
              <a:spLocks noChangeAspect="1" noChangeShapeType="1"/>
            </p:cNvSpPr>
            <p:nvPr/>
          </p:nvSpPr>
          <p:spPr bwMode="auto">
            <a:xfrm flipH="1">
              <a:off x="1690" y="2403"/>
              <a:ext cx="8" cy="14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03" name="Line 767"/>
            <p:cNvSpPr>
              <a:spLocks noChangeAspect="1" noChangeShapeType="1"/>
            </p:cNvSpPr>
            <p:nvPr/>
          </p:nvSpPr>
          <p:spPr bwMode="auto">
            <a:xfrm flipH="1">
              <a:off x="1680" y="2580"/>
              <a:ext cx="8" cy="1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04" name="Line 768"/>
            <p:cNvSpPr>
              <a:spLocks noChangeAspect="1" noChangeShapeType="1"/>
            </p:cNvSpPr>
            <p:nvPr/>
          </p:nvSpPr>
          <p:spPr bwMode="auto">
            <a:xfrm flipH="1">
              <a:off x="1670" y="2749"/>
              <a:ext cx="8" cy="1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05" name="Line 769"/>
            <p:cNvSpPr>
              <a:spLocks noChangeAspect="1" noChangeShapeType="1"/>
            </p:cNvSpPr>
            <p:nvPr/>
          </p:nvSpPr>
          <p:spPr bwMode="auto">
            <a:xfrm flipH="1">
              <a:off x="1659" y="2917"/>
              <a:ext cx="9" cy="1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06" name="Line 770"/>
            <p:cNvSpPr>
              <a:spLocks noChangeAspect="1" noChangeShapeType="1"/>
            </p:cNvSpPr>
            <p:nvPr/>
          </p:nvSpPr>
          <p:spPr bwMode="auto">
            <a:xfrm flipH="1">
              <a:off x="1649" y="3086"/>
              <a:ext cx="8" cy="1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07" name="Line 771"/>
            <p:cNvSpPr>
              <a:spLocks noChangeAspect="1" noChangeShapeType="1"/>
            </p:cNvSpPr>
            <p:nvPr/>
          </p:nvSpPr>
          <p:spPr bwMode="auto">
            <a:xfrm flipH="1">
              <a:off x="1638" y="3254"/>
              <a:ext cx="9" cy="14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08" name="Line 772"/>
            <p:cNvSpPr>
              <a:spLocks noChangeAspect="1" noChangeShapeType="1"/>
            </p:cNvSpPr>
            <p:nvPr/>
          </p:nvSpPr>
          <p:spPr bwMode="auto">
            <a:xfrm flipH="1" flipV="1">
              <a:off x="1463" y="3386"/>
              <a:ext cx="131" cy="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09" name="Line 773"/>
            <p:cNvSpPr>
              <a:spLocks noChangeAspect="1" noChangeShapeType="1"/>
            </p:cNvSpPr>
            <p:nvPr/>
          </p:nvSpPr>
          <p:spPr bwMode="auto">
            <a:xfrm flipH="1" flipV="1">
              <a:off x="1452" y="3566"/>
              <a:ext cx="131" cy="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10" name="Line 774"/>
            <p:cNvSpPr>
              <a:spLocks noChangeAspect="1" noChangeShapeType="1"/>
            </p:cNvSpPr>
            <p:nvPr/>
          </p:nvSpPr>
          <p:spPr bwMode="auto">
            <a:xfrm flipH="1">
              <a:off x="1462" y="3630"/>
              <a:ext cx="4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11" name="Line 775"/>
            <p:cNvSpPr>
              <a:spLocks noChangeAspect="1" noChangeShapeType="1"/>
            </p:cNvSpPr>
            <p:nvPr/>
          </p:nvSpPr>
          <p:spPr bwMode="auto">
            <a:xfrm flipV="1">
              <a:off x="1470" y="3387"/>
              <a:ext cx="11" cy="18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12" name="Line 776"/>
            <p:cNvSpPr>
              <a:spLocks noChangeAspect="1" noChangeShapeType="1"/>
            </p:cNvSpPr>
            <p:nvPr/>
          </p:nvSpPr>
          <p:spPr bwMode="auto">
            <a:xfrm flipV="1">
              <a:off x="1456" y="3567"/>
              <a:ext cx="14" cy="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13" name="Freeform 777"/>
            <p:cNvSpPr>
              <a:spLocks noChangeAspect="1"/>
            </p:cNvSpPr>
            <p:nvPr/>
          </p:nvSpPr>
          <p:spPr bwMode="auto">
            <a:xfrm>
              <a:off x="1466" y="3567"/>
              <a:ext cx="11" cy="63"/>
            </a:xfrm>
            <a:custGeom>
              <a:avLst/>
              <a:gdLst>
                <a:gd name="T0" fmla="*/ 53 w 53"/>
                <a:gd name="T1" fmla="*/ 317 h 317"/>
                <a:gd name="T2" fmla="*/ 20 w 53"/>
                <a:gd name="T3" fmla="*/ 0 h 317"/>
                <a:gd name="T4" fmla="*/ 0 w 53"/>
                <a:gd name="T5" fmla="*/ 314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317">
                  <a:moveTo>
                    <a:pt x="53" y="317"/>
                  </a:moveTo>
                  <a:lnTo>
                    <a:pt x="20" y="0"/>
                  </a:lnTo>
                  <a:lnTo>
                    <a:pt x="0" y="31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14" name="Line 778"/>
            <p:cNvSpPr>
              <a:spLocks noChangeAspect="1" noChangeShapeType="1"/>
            </p:cNvSpPr>
            <p:nvPr/>
          </p:nvSpPr>
          <p:spPr bwMode="auto">
            <a:xfrm flipH="1">
              <a:off x="1481" y="3325"/>
              <a:ext cx="14" cy="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15" name="Freeform 779"/>
            <p:cNvSpPr>
              <a:spLocks noChangeAspect="1"/>
            </p:cNvSpPr>
            <p:nvPr/>
          </p:nvSpPr>
          <p:spPr bwMode="auto">
            <a:xfrm>
              <a:off x="1474" y="3324"/>
              <a:ext cx="10" cy="63"/>
            </a:xfrm>
            <a:custGeom>
              <a:avLst/>
              <a:gdLst>
                <a:gd name="T0" fmla="*/ 0 w 53"/>
                <a:gd name="T1" fmla="*/ 0 h 318"/>
                <a:gd name="T2" fmla="*/ 35 w 53"/>
                <a:gd name="T3" fmla="*/ 318 h 318"/>
                <a:gd name="T4" fmla="*/ 53 w 53"/>
                <a:gd name="T5" fmla="*/ 4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318">
                  <a:moveTo>
                    <a:pt x="0" y="0"/>
                  </a:moveTo>
                  <a:lnTo>
                    <a:pt x="35" y="318"/>
                  </a:lnTo>
                  <a:lnTo>
                    <a:pt x="53" y="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16" name="Line 780"/>
            <p:cNvSpPr>
              <a:spLocks noChangeAspect="1" noChangeShapeType="1"/>
            </p:cNvSpPr>
            <p:nvPr/>
          </p:nvSpPr>
          <p:spPr bwMode="auto">
            <a:xfrm flipV="1">
              <a:off x="1700" y="2348"/>
              <a:ext cx="1" cy="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17" name="Line 781"/>
            <p:cNvSpPr>
              <a:spLocks noChangeAspect="1" noChangeShapeType="1"/>
            </p:cNvSpPr>
            <p:nvPr/>
          </p:nvSpPr>
          <p:spPr bwMode="auto">
            <a:xfrm flipV="1">
              <a:off x="1656" y="2345"/>
              <a:ext cx="1" cy="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18" name="Line 782"/>
            <p:cNvSpPr>
              <a:spLocks noChangeAspect="1" noChangeShapeType="1"/>
            </p:cNvSpPr>
            <p:nvPr/>
          </p:nvSpPr>
          <p:spPr bwMode="auto">
            <a:xfrm>
              <a:off x="1763" y="2370"/>
              <a:ext cx="63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19" name="Line 783"/>
            <p:cNvSpPr>
              <a:spLocks noChangeAspect="1" noChangeShapeType="1"/>
            </p:cNvSpPr>
            <p:nvPr/>
          </p:nvSpPr>
          <p:spPr bwMode="auto">
            <a:xfrm flipH="1" flipV="1">
              <a:off x="1416" y="2349"/>
              <a:ext cx="177" cy="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20" name="Line 784"/>
            <p:cNvSpPr>
              <a:spLocks noChangeAspect="1" noChangeShapeType="1"/>
            </p:cNvSpPr>
            <p:nvPr/>
          </p:nvSpPr>
          <p:spPr bwMode="auto">
            <a:xfrm flipH="1" flipV="1">
              <a:off x="1656" y="2363"/>
              <a:ext cx="44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21" name="Line 785"/>
            <p:cNvSpPr>
              <a:spLocks noChangeAspect="1" noChangeShapeType="1"/>
            </p:cNvSpPr>
            <p:nvPr/>
          </p:nvSpPr>
          <p:spPr bwMode="auto">
            <a:xfrm flipH="1" flipV="1">
              <a:off x="1700" y="2366"/>
              <a:ext cx="62" cy="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22" name="Line 786"/>
            <p:cNvSpPr>
              <a:spLocks noChangeAspect="1" noChangeShapeType="1"/>
            </p:cNvSpPr>
            <p:nvPr/>
          </p:nvSpPr>
          <p:spPr bwMode="auto">
            <a:xfrm flipH="1">
              <a:off x="1700" y="2359"/>
              <a:ext cx="64" cy="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23" name="Line 787"/>
            <p:cNvSpPr>
              <a:spLocks noChangeAspect="1" noChangeShapeType="1"/>
            </p:cNvSpPr>
            <p:nvPr/>
          </p:nvSpPr>
          <p:spPr bwMode="auto">
            <a:xfrm>
              <a:off x="1700" y="2366"/>
              <a:ext cx="63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24" name="Line 788"/>
            <p:cNvSpPr>
              <a:spLocks noChangeAspect="1" noChangeShapeType="1"/>
            </p:cNvSpPr>
            <p:nvPr/>
          </p:nvSpPr>
          <p:spPr bwMode="auto">
            <a:xfrm>
              <a:off x="1594" y="2349"/>
              <a:ext cx="62" cy="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25" name="Line 789"/>
            <p:cNvSpPr>
              <a:spLocks noChangeAspect="1" noChangeShapeType="1"/>
            </p:cNvSpPr>
            <p:nvPr/>
          </p:nvSpPr>
          <p:spPr bwMode="auto">
            <a:xfrm flipV="1">
              <a:off x="1592" y="2363"/>
              <a:ext cx="64" cy="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26" name="Line 790"/>
            <p:cNvSpPr>
              <a:spLocks noChangeAspect="1" noChangeShapeType="1"/>
            </p:cNvSpPr>
            <p:nvPr/>
          </p:nvSpPr>
          <p:spPr bwMode="auto">
            <a:xfrm flipH="1" flipV="1">
              <a:off x="1593" y="2360"/>
              <a:ext cx="63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27" name="Line 791"/>
            <p:cNvSpPr>
              <a:spLocks noChangeAspect="1" noChangeShapeType="1"/>
            </p:cNvSpPr>
            <p:nvPr/>
          </p:nvSpPr>
          <p:spPr bwMode="auto">
            <a:xfrm>
              <a:off x="1700" y="2367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28" name="Line 792"/>
            <p:cNvSpPr>
              <a:spLocks noChangeAspect="1" noChangeShapeType="1"/>
            </p:cNvSpPr>
            <p:nvPr/>
          </p:nvSpPr>
          <p:spPr bwMode="auto">
            <a:xfrm>
              <a:off x="1656" y="2364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29" name="Line 793"/>
            <p:cNvSpPr>
              <a:spLocks noChangeAspect="1" noChangeShapeType="1"/>
            </p:cNvSpPr>
            <p:nvPr/>
          </p:nvSpPr>
          <p:spPr bwMode="auto">
            <a:xfrm>
              <a:off x="1656" y="2363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30" name="Line 794"/>
            <p:cNvSpPr>
              <a:spLocks noChangeAspect="1" noChangeShapeType="1"/>
            </p:cNvSpPr>
            <p:nvPr/>
          </p:nvSpPr>
          <p:spPr bwMode="auto">
            <a:xfrm>
              <a:off x="3341" y="2571"/>
              <a:ext cx="28" cy="1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31" name="Line 795"/>
            <p:cNvSpPr>
              <a:spLocks noChangeAspect="1" noChangeShapeType="1"/>
            </p:cNvSpPr>
            <p:nvPr/>
          </p:nvSpPr>
          <p:spPr bwMode="auto">
            <a:xfrm>
              <a:off x="3376" y="2737"/>
              <a:ext cx="28" cy="1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32" name="Line 796"/>
            <p:cNvSpPr>
              <a:spLocks noChangeAspect="1" noChangeShapeType="1"/>
            </p:cNvSpPr>
            <p:nvPr/>
          </p:nvSpPr>
          <p:spPr bwMode="auto">
            <a:xfrm>
              <a:off x="3412" y="2902"/>
              <a:ext cx="28" cy="1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33" name="Line 797"/>
            <p:cNvSpPr>
              <a:spLocks noChangeAspect="1" noChangeShapeType="1"/>
            </p:cNvSpPr>
            <p:nvPr/>
          </p:nvSpPr>
          <p:spPr bwMode="auto">
            <a:xfrm>
              <a:off x="3447" y="3067"/>
              <a:ext cx="28" cy="1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34" name="Line 798"/>
            <p:cNvSpPr>
              <a:spLocks noChangeAspect="1" noChangeShapeType="1"/>
            </p:cNvSpPr>
            <p:nvPr/>
          </p:nvSpPr>
          <p:spPr bwMode="auto">
            <a:xfrm>
              <a:off x="3482" y="3232"/>
              <a:ext cx="28" cy="1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35" name="Line 799"/>
            <p:cNvSpPr>
              <a:spLocks noChangeAspect="1" noChangeShapeType="1"/>
            </p:cNvSpPr>
            <p:nvPr/>
          </p:nvSpPr>
          <p:spPr bwMode="auto">
            <a:xfrm>
              <a:off x="3517" y="3397"/>
              <a:ext cx="29" cy="1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36" name="Line 800"/>
            <p:cNvSpPr>
              <a:spLocks noChangeAspect="1" noChangeShapeType="1"/>
            </p:cNvSpPr>
            <p:nvPr/>
          </p:nvSpPr>
          <p:spPr bwMode="auto">
            <a:xfrm flipV="1">
              <a:off x="3546" y="3439"/>
              <a:ext cx="111" cy="9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37" name="Line 801"/>
            <p:cNvSpPr>
              <a:spLocks noChangeAspect="1" noChangeShapeType="1"/>
            </p:cNvSpPr>
            <p:nvPr/>
          </p:nvSpPr>
          <p:spPr bwMode="auto">
            <a:xfrm flipV="1">
              <a:off x="3433" y="2912"/>
              <a:ext cx="111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38" name="Line 802"/>
            <p:cNvSpPr>
              <a:spLocks noChangeAspect="1" noChangeShapeType="1"/>
            </p:cNvSpPr>
            <p:nvPr/>
          </p:nvSpPr>
          <p:spPr bwMode="auto">
            <a:xfrm flipH="1" flipV="1">
              <a:off x="3542" y="2986"/>
              <a:ext cx="86" cy="40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39" name="Line 803"/>
            <p:cNvSpPr>
              <a:spLocks noChangeAspect="1" noChangeShapeType="1"/>
            </p:cNvSpPr>
            <p:nvPr/>
          </p:nvSpPr>
          <p:spPr bwMode="auto">
            <a:xfrm>
              <a:off x="3638" y="3388"/>
              <a:ext cx="3" cy="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40" name="Line 804"/>
            <p:cNvSpPr>
              <a:spLocks noChangeAspect="1" noChangeShapeType="1"/>
            </p:cNvSpPr>
            <p:nvPr/>
          </p:nvSpPr>
          <p:spPr bwMode="auto">
            <a:xfrm>
              <a:off x="3618" y="3393"/>
              <a:ext cx="23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41" name="Line 805"/>
            <p:cNvSpPr>
              <a:spLocks noChangeAspect="1" noChangeShapeType="1"/>
            </p:cNvSpPr>
            <p:nvPr/>
          </p:nvSpPr>
          <p:spPr bwMode="auto">
            <a:xfrm flipH="1" flipV="1">
              <a:off x="3628" y="3390"/>
              <a:ext cx="13" cy="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42" name="Line 806"/>
            <p:cNvSpPr>
              <a:spLocks noChangeAspect="1" noChangeShapeType="1"/>
            </p:cNvSpPr>
            <p:nvPr/>
          </p:nvSpPr>
          <p:spPr bwMode="auto">
            <a:xfrm flipH="1" flipV="1">
              <a:off x="3529" y="2925"/>
              <a:ext cx="3" cy="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43" name="Line 807"/>
            <p:cNvSpPr>
              <a:spLocks noChangeAspect="1" noChangeShapeType="1"/>
            </p:cNvSpPr>
            <p:nvPr/>
          </p:nvSpPr>
          <p:spPr bwMode="auto">
            <a:xfrm flipH="1" flipV="1">
              <a:off x="3529" y="2925"/>
              <a:ext cx="23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44" name="Line 808"/>
            <p:cNvSpPr>
              <a:spLocks noChangeAspect="1" noChangeShapeType="1"/>
            </p:cNvSpPr>
            <p:nvPr/>
          </p:nvSpPr>
          <p:spPr bwMode="auto">
            <a:xfrm>
              <a:off x="3529" y="2925"/>
              <a:ext cx="13" cy="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45" name="Line 809"/>
            <p:cNvSpPr>
              <a:spLocks noChangeAspect="1" noChangeShapeType="1"/>
            </p:cNvSpPr>
            <p:nvPr/>
          </p:nvSpPr>
          <p:spPr bwMode="auto">
            <a:xfrm>
              <a:off x="3546" y="353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46" name="Line 810"/>
            <p:cNvSpPr>
              <a:spLocks noChangeAspect="1" noChangeShapeType="1"/>
            </p:cNvSpPr>
            <p:nvPr/>
          </p:nvSpPr>
          <p:spPr bwMode="auto">
            <a:xfrm>
              <a:off x="3433" y="3002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47" name="Line 811"/>
            <p:cNvSpPr>
              <a:spLocks noChangeAspect="1" noChangeShapeType="1"/>
            </p:cNvSpPr>
            <p:nvPr/>
          </p:nvSpPr>
          <p:spPr bwMode="auto">
            <a:xfrm>
              <a:off x="3529" y="2925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48" name="Line 812"/>
            <p:cNvSpPr>
              <a:spLocks noChangeAspect="1" noChangeShapeType="1"/>
            </p:cNvSpPr>
            <p:nvPr/>
          </p:nvSpPr>
          <p:spPr bwMode="auto">
            <a:xfrm>
              <a:off x="3313" y="3099"/>
              <a:ext cx="141" cy="6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49" name="Line 813"/>
            <p:cNvSpPr>
              <a:spLocks noChangeAspect="1" noChangeShapeType="1"/>
            </p:cNvSpPr>
            <p:nvPr/>
          </p:nvSpPr>
          <p:spPr bwMode="auto">
            <a:xfrm flipH="1" flipV="1">
              <a:off x="2261" y="2915"/>
              <a:ext cx="107" cy="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50" name="Line 814"/>
            <p:cNvSpPr>
              <a:spLocks noChangeAspect="1" noChangeShapeType="1"/>
            </p:cNvSpPr>
            <p:nvPr/>
          </p:nvSpPr>
          <p:spPr bwMode="auto">
            <a:xfrm flipH="1" flipV="1">
              <a:off x="2149" y="3443"/>
              <a:ext cx="107" cy="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51" name="Line 815"/>
            <p:cNvSpPr>
              <a:spLocks noChangeAspect="1" noChangeShapeType="1"/>
            </p:cNvSpPr>
            <p:nvPr/>
          </p:nvSpPr>
          <p:spPr bwMode="auto">
            <a:xfrm flipH="1">
              <a:off x="2178" y="2989"/>
              <a:ext cx="86" cy="40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52" name="Line 816"/>
            <p:cNvSpPr>
              <a:spLocks noChangeAspect="1" noChangeShapeType="1"/>
            </p:cNvSpPr>
            <p:nvPr/>
          </p:nvSpPr>
          <p:spPr bwMode="auto">
            <a:xfrm flipV="1">
              <a:off x="2254" y="2928"/>
              <a:ext cx="23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53" name="Line 817"/>
            <p:cNvSpPr>
              <a:spLocks noChangeAspect="1" noChangeShapeType="1"/>
            </p:cNvSpPr>
            <p:nvPr/>
          </p:nvSpPr>
          <p:spPr bwMode="auto">
            <a:xfrm flipV="1">
              <a:off x="2274" y="2928"/>
              <a:ext cx="3" cy="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54" name="Line 818"/>
            <p:cNvSpPr>
              <a:spLocks noChangeAspect="1" noChangeShapeType="1"/>
            </p:cNvSpPr>
            <p:nvPr/>
          </p:nvSpPr>
          <p:spPr bwMode="auto">
            <a:xfrm flipH="1">
              <a:off x="2264" y="2928"/>
              <a:ext cx="13" cy="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55" name="Line 819"/>
            <p:cNvSpPr>
              <a:spLocks noChangeAspect="1" noChangeShapeType="1"/>
            </p:cNvSpPr>
            <p:nvPr/>
          </p:nvSpPr>
          <p:spPr bwMode="auto">
            <a:xfrm flipH="1">
              <a:off x="2164" y="3396"/>
              <a:ext cx="24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56" name="Line 820"/>
            <p:cNvSpPr>
              <a:spLocks noChangeAspect="1" noChangeShapeType="1"/>
            </p:cNvSpPr>
            <p:nvPr/>
          </p:nvSpPr>
          <p:spPr bwMode="auto">
            <a:xfrm flipH="1">
              <a:off x="2164" y="3391"/>
              <a:ext cx="3" cy="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57" name="Line 821"/>
            <p:cNvSpPr>
              <a:spLocks noChangeAspect="1" noChangeShapeType="1"/>
            </p:cNvSpPr>
            <p:nvPr/>
          </p:nvSpPr>
          <p:spPr bwMode="auto">
            <a:xfrm flipV="1">
              <a:off x="2164" y="3393"/>
              <a:ext cx="14" cy="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58" name="Line 822"/>
            <p:cNvSpPr>
              <a:spLocks noChangeAspect="1" noChangeShapeType="1"/>
            </p:cNvSpPr>
            <p:nvPr/>
          </p:nvSpPr>
          <p:spPr bwMode="auto">
            <a:xfrm>
              <a:off x="2368" y="3002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59" name="Line 823"/>
            <p:cNvSpPr>
              <a:spLocks noChangeAspect="1" noChangeShapeType="1"/>
            </p:cNvSpPr>
            <p:nvPr/>
          </p:nvSpPr>
          <p:spPr bwMode="auto">
            <a:xfrm>
              <a:off x="2256" y="3530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60" name="Line 824"/>
            <p:cNvSpPr>
              <a:spLocks noChangeAspect="1" noChangeShapeType="1"/>
            </p:cNvSpPr>
            <p:nvPr/>
          </p:nvSpPr>
          <p:spPr bwMode="auto">
            <a:xfrm>
              <a:off x="2164" y="3455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61" name="Line 825"/>
            <p:cNvSpPr>
              <a:spLocks noChangeAspect="1" noChangeShapeType="1"/>
            </p:cNvSpPr>
            <p:nvPr/>
          </p:nvSpPr>
          <p:spPr bwMode="auto">
            <a:xfrm flipH="1">
              <a:off x="2348" y="3099"/>
              <a:ext cx="140" cy="6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62" name="Line 826"/>
            <p:cNvSpPr>
              <a:spLocks noChangeAspect="1" noChangeShapeType="1"/>
            </p:cNvSpPr>
            <p:nvPr/>
          </p:nvSpPr>
          <p:spPr bwMode="auto">
            <a:xfrm flipH="1">
              <a:off x="2432" y="2571"/>
              <a:ext cx="28" cy="1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63" name="Line 827"/>
            <p:cNvSpPr>
              <a:spLocks noChangeAspect="1" noChangeShapeType="1"/>
            </p:cNvSpPr>
            <p:nvPr/>
          </p:nvSpPr>
          <p:spPr bwMode="auto">
            <a:xfrm flipH="1">
              <a:off x="2397" y="2736"/>
              <a:ext cx="28" cy="1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64" name="Line 828"/>
            <p:cNvSpPr>
              <a:spLocks noChangeAspect="1" noChangeShapeType="1"/>
            </p:cNvSpPr>
            <p:nvPr/>
          </p:nvSpPr>
          <p:spPr bwMode="auto">
            <a:xfrm flipH="1">
              <a:off x="2362" y="2902"/>
              <a:ext cx="28" cy="1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65" name="Line 829"/>
            <p:cNvSpPr>
              <a:spLocks noChangeAspect="1" noChangeShapeType="1"/>
            </p:cNvSpPr>
            <p:nvPr/>
          </p:nvSpPr>
          <p:spPr bwMode="auto">
            <a:xfrm flipH="1">
              <a:off x="2327" y="3067"/>
              <a:ext cx="28" cy="1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66" name="Line 830"/>
            <p:cNvSpPr>
              <a:spLocks noChangeAspect="1" noChangeShapeType="1"/>
            </p:cNvSpPr>
            <p:nvPr/>
          </p:nvSpPr>
          <p:spPr bwMode="auto">
            <a:xfrm flipH="1">
              <a:off x="2291" y="3232"/>
              <a:ext cx="29" cy="1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67" name="Line 831"/>
            <p:cNvSpPr>
              <a:spLocks noChangeAspect="1" noChangeShapeType="1"/>
            </p:cNvSpPr>
            <p:nvPr/>
          </p:nvSpPr>
          <p:spPr bwMode="auto">
            <a:xfrm flipH="1">
              <a:off x="2256" y="3397"/>
              <a:ext cx="28" cy="1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68" name="Line 832"/>
            <p:cNvSpPr>
              <a:spLocks noChangeAspect="1" noChangeShapeType="1"/>
            </p:cNvSpPr>
            <p:nvPr/>
          </p:nvSpPr>
          <p:spPr bwMode="auto">
            <a:xfrm>
              <a:off x="3583" y="3706"/>
              <a:ext cx="37" cy="17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69" name="Line 833"/>
            <p:cNvSpPr>
              <a:spLocks noChangeAspect="1" noChangeShapeType="1"/>
            </p:cNvSpPr>
            <p:nvPr/>
          </p:nvSpPr>
          <p:spPr bwMode="auto">
            <a:xfrm>
              <a:off x="3454" y="3734"/>
              <a:ext cx="38" cy="17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70" name="Line 834"/>
            <p:cNvSpPr>
              <a:spLocks noChangeAspect="1" noChangeShapeType="1"/>
            </p:cNvSpPr>
            <p:nvPr/>
          </p:nvSpPr>
          <p:spPr bwMode="auto">
            <a:xfrm flipV="1">
              <a:off x="3678" y="3832"/>
              <a:ext cx="62" cy="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71" name="Line 835"/>
            <p:cNvSpPr>
              <a:spLocks noChangeAspect="1" noChangeShapeType="1"/>
            </p:cNvSpPr>
            <p:nvPr/>
          </p:nvSpPr>
          <p:spPr bwMode="auto">
            <a:xfrm flipH="1">
              <a:off x="3048" y="3901"/>
              <a:ext cx="378" cy="8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72" name="Line 836"/>
            <p:cNvSpPr>
              <a:spLocks noChangeAspect="1" noChangeShapeType="1"/>
            </p:cNvSpPr>
            <p:nvPr/>
          </p:nvSpPr>
          <p:spPr bwMode="auto">
            <a:xfrm flipH="1">
              <a:off x="3488" y="3860"/>
              <a:ext cx="128" cy="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73" name="Line 837"/>
            <p:cNvSpPr>
              <a:spLocks noChangeAspect="1" noChangeShapeType="1"/>
            </p:cNvSpPr>
            <p:nvPr/>
          </p:nvSpPr>
          <p:spPr bwMode="auto">
            <a:xfrm flipH="1">
              <a:off x="3616" y="3856"/>
              <a:ext cx="64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74" name="Line 838"/>
            <p:cNvSpPr>
              <a:spLocks noChangeAspect="1" noChangeShapeType="1"/>
            </p:cNvSpPr>
            <p:nvPr/>
          </p:nvSpPr>
          <p:spPr bwMode="auto">
            <a:xfrm flipH="1">
              <a:off x="3616" y="3836"/>
              <a:ext cx="60" cy="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75" name="Line 839"/>
            <p:cNvSpPr>
              <a:spLocks noChangeAspect="1" noChangeShapeType="1"/>
            </p:cNvSpPr>
            <p:nvPr/>
          </p:nvSpPr>
          <p:spPr bwMode="auto">
            <a:xfrm flipV="1">
              <a:off x="3616" y="3846"/>
              <a:ext cx="62" cy="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76" name="Line 840"/>
            <p:cNvSpPr>
              <a:spLocks noChangeAspect="1" noChangeShapeType="1"/>
            </p:cNvSpPr>
            <p:nvPr/>
          </p:nvSpPr>
          <p:spPr bwMode="auto">
            <a:xfrm flipV="1">
              <a:off x="3424" y="3888"/>
              <a:ext cx="64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77" name="Line 841"/>
            <p:cNvSpPr>
              <a:spLocks noChangeAspect="1" noChangeShapeType="1"/>
            </p:cNvSpPr>
            <p:nvPr/>
          </p:nvSpPr>
          <p:spPr bwMode="auto">
            <a:xfrm flipV="1">
              <a:off x="3428" y="3888"/>
              <a:ext cx="60" cy="2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78" name="Line 842"/>
            <p:cNvSpPr>
              <a:spLocks noChangeAspect="1" noChangeShapeType="1"/>
            </p:cNvSpPr>
            <p:nvPr/>
          </p:nvSpPr>
          <p:spPr bwMode="auto">
            <a:xfrm flipH="1">
              <a:off x="3426" y="3888"/>
              <a:ext cx="62" cy="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79" name="Line 843"/>
            <p:cNvSpPr>
              <a:spLocks noChangeAspect="1" noChangeShapeType="1"/>
            </p:cNvSpPr>
            <p:nvPr/>
          </p:nvSpPr>
          <p:spPr bwMode="auto">
            <a:xfrm>
              <a:off x="3583" y="3706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80" name="Line 844"/>
            <p:cNvSpPr>
              <a:spLocks noChangeAspect="1" noChangeShapeType="1"/>
            </p:cNvSpPr>
            <p:nvPr/>
          </p:nvSpPr>
          <p:spPr bwMode="auto">
            <a:xfrm>
              <a:off x="3454" y="3734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81" name="Line 845"/>
            <p:cNvSpPr>
              <a:spLocks noChangeAspect="1" noChangeShapeType="1"/>
            </p:cNvSpPr>
            <p:nvPr/>
          </p:nvSpPr>
          <p:spPr bwMode="auto">
            <a:xfrm>
              <a:off x="3488" y="3888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82" name="Line 846"/>
            <p:cNvSpPr>
              <a:spLocks noChangeAspect="1" noChangeShapeType="1"/>
            </p:cNvSpPr>
            <p:nvPr/>
          </p:nvSpPr>
          <p:spPr bwMode="auto">
            <a:xfrm>
              <a:off x="2200" y="3788"/>
              <a:ext cx="130" cy="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83" name="Line 847"/>
            <p:cNvSpPr>
              <a:spLocks noChangeAspect="1" noChangeShapeType="1"/>
            </p:cNvSpPr>
            <p:nvPr/>
          </p:nvSpPr>
          <p:spPr bwMode="auto">
            <a:xfrm flipH="1">
              <a:off x="2219" y="3530"/>
              <a:ext cx="37" cy="17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84" name="Line 848"/>
            <p:cNvSpPr>
              <a:spLocks noChangeAspect="1" noChangeShapeType="1"/>
            </p:cNvSpPr>
            <p:nvPr/>
          </p:nvSpPr>
          <p:spPr bwMode="auto">
            <a:xfrm flipH="1">
              <a:off x="2197" y="3706"/>
              <a:ext cx="22" cy="1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85" name="Line 849"/>
            <p:cNvSpPr>
              <a:spLocks noChangeAspect="1" noChangeShapeType="1"/>
            </p:cNvSpPr>
            <p:nvPr/>
          </p:nvSpPr>
          <p:spPr bwMode="auto">
            <a:xfrm flipH="1" flipV="1">
              <a:off x="2077" y="3761"/>
              <a:ext cx="62" cy="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86" name="Line 850"/>
            <p:cNvSpPr>
              <a:spLocks noChangeAspect="1" noChangeShapeType="1"/>
            </p:cNvSpPr>
            <p:nvPr/>
          </p:nvSpPr>
          <p:spPr bwMode="auto">
            <a:xfrm>
              <a:off x="2141" y="3764"/>
              <a:ext cx="59" cy="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87" name="Freeform 851"/>
            <p:cNvSpPr>
              <a:spLocks noChangeAspect="1"/>
            </p:cNvSpPr>
            <p:nvPr/>
          </p:nvSpPr>
          <p:spPr bwMode="auto">
            <a:xfrm>
              <a:off x="2137" y="3774"/>
              <a:ext cx="63" cy="14"/>
            </a:xfrm>
            <a:custGeom>
              <a:avLst/>
              <a:gdLst>
                <a:gd name="T0" fmla="*/ 0 w 319"/>
                <a:gd name="T1" fmla="*/ 52 h 68"/>
                <a:gd name="T2" fmla="*/ 319 w 319"/>
                <a:gd name="T3" fmla="*/ 68 h 68"/>
                <a:gd name="T4" fmla="*/ 11 w 319"/>
                <a:gd name="T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9" h="68">
                  <a:moveTo>
                    <a:pt x="0" y="52"/>
                  </a:moveTo>
                  <a:lnTo>
                    <a:pt x="319" y="68"/>
                  </a:lnTo>
                  <a:lnTo>
                    <a:pt x="11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88" name="Line 852"/>
            <p:cNvSpPr>
              <a:spLocks noChangeAspect="1" noChangeShapeType="1"/>
            </p:cNvSpPr>
            <p:nvPr/>
          </p:nvSpPr>
          <p:spPr bwMode="auto">
            <a:xfrm flipH="1">
              <a:off x="2326" y="3734"/>
              <a:ext cx="22" cy="1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89" name="Line 853"/>
            <p:cNvSpPr>
              <a:spLocks noChangeAspect="1" noChangeShapeType="1"/>
            </p:cNvSpPr>
            <p:nvPr/>
          </p:nvSpPr>
          <p:spPr bwMode="auto">
            <a:xfrm flipH="1" flipV="1">
              <a:off x="2330" y="3816"/>
              <a:ext cx="60" cy="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90" name="Freeform 854"/>
            <p:cNvSpPr>
              <a:spLocks noChangeAspect="1"/>
            </p:cNvSpPr>
            <p:nvPr/>
          </p:nvSpPr>
          <p:spPr bwMode="auto">
            <a:xfrm>
              <a:off x="2330" y="3816"/>
              <a:ext cx="64" cy="14"/>
            </a:xfrm>
            <a:custGeom>
              <a:avLst/>
              <a:gdLst>
                <a:gd name="T0" fmla="*/ 318 w 318"/>
                <a:gd name="T1" fmla="*/ 16 h 67"/>
                <a:gd name="T2" fmla="*/ 0 w 318"/>
                <a:gd name="T3" fmla="*/ 0 h 67"/>
                <a:gd name="T4" fmla="*/ 307 w 318"/>
                <a:gd name="T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8" h="67">
                  <a:moveTo>
                    <a:pt x="318" y="16"/>
                  </a:moveTo>
                  <a:lnTo>
                    <a:pt x="0" y="0"/>
                  </a:lnTo>
                  <a:lnTo>
                    <a:pt x="307" y="6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91" name="Line 855"/>
            <p:cNvSpPr>
              <a:spLocks noChangeAspect="1" noChangeShapeType="1"/>
            </p:cNvSpPr>
            <p:nvPr/>
          </p:nvSpPr>
          <p:spPr bwMode="auto">
            <a:xfrm>
              <a:off x="2392" y="3830"/>
              <a:ext cx="295" cy="6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92" name="Line 856"/>
            <p:cNvSpPr>
              <a:spLocks noChangeAspect="1" noChangeShapeType="1"/>
            </p:cNvSpPr>
            <p:nvPr/>
          </p:nvSpPr>
          <p:spPr bwMode="auto">
            <a:xfrm>
              <a:off x="3546" y="3530"/>
              <a:ext cx="37" cy="17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93" name="Line 857"/>
            <p:cNvSpPr>
              <a:spLocks noChangeAspect="1" noChangeShapeType="1"/>
            </p:cNvSpPr>
            <p:nvPr/>
          </p:nvSpPr>
          <p:spPr bwMode="auto">
            <a:xfrm flipH="1">
              <a:off x="3999" y="3410"/>
              <a:ext cx="91" cy="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94" name="Line 858"/>
            <p:cNvSpPr>
              <a:spLocks noChangeAspect="1" noChangeShapeType="1"/>
            </p:cNvSpPr>
            <p:nvPr/>
          </p:nvSpPr>
          <p:spPr bwMode="auto">
            <a:xfrm flipH="1">
              <a:off x="3834" y="3438"/>
              <a:ext cx="132" cy="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95" name="Line 859"/>
            <p:cNvSpPr>
              <a:spLocks noChangeAspect="1" noChangeShapeType="1"/>
            </p:cNvSpPr>
            <p:nvPr/>
          </p:nvSpPr>
          <p:spPr bwMode="auto">
            <a:xfrm flipH="1">
              <a:off x="3670" y="3474"/>
              <a:ext cx="131" cy="2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96" name="Line 860"/>
            <p:cNvSpPr>
              <a:spLocks noChangeAspect="1" noChangeShapeType="1"/>
            </p:cNvSpPr>
            <p:nvPr/>
          </p:nvSpPr>
          <p:spPr bwMode="auto">
            <a:xfrm flipH="1">
              <a:off x="3546" y="3510"/>
              <a:ext cx="90" cy="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97" name="Line 861"/>
            <p:cNvSpPr>
              <a:spLocks noChangeAspect="1" noChangeShapeType="1"/>
            </p:cNvSpPr>
            <p:nvPr/>
          </p:nvSpPr>
          <p:spPr bwMode="auto">
            <a:xfrm flipH="1">
              <a:off x="2031" y="2793"/>
              <a:ext cx="11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98" name="Freeform 862"/>
            <p:cNvSpPr>
              <a:spLocks noChangeAspect="1"/>
            </p:cNvSpPr>
            <p:nvPr/>
          </p:nvSpPr>
          <p:spPr bwMode="auto">
            <a:xfrm>
              <a:off x="2021" y="2793"/>
              <a:ext cx="10" cy="63"/>
            </a:xfrm>
            <a:custGeom>
              <a:avLst/>
              <a:gdLst>
                <a:gd name="T0" fmla="*/ 0 w 52"/>
                <a:gd name="T1" fmla="*/ 0 h 315"/>
                <a:gd name="T2" fmla="*/ 52 w 52"/>
                <a:gd name="T3" fmla="*/ 315 h 315"/>
                <a:gd name="T4" fmla="*/ 52 w 52"/>
                <a:gd name="T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315">
                  <a:moveTo>
                    <a:pt x="0" y="0"/>
                  </a:moveTo>
                  <a:lnTo>
                    <a:pt x="52" y="315"/>
                  </a:lnTo>
                  <a:lnTo>
                    <a:pt x="52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99" name="Line 863"/>
            <p:cNvSpPr>
              <a:spLocks noChangeAspect="1" noChangeShapeType="1"/>
            </p:cNvSpPr>
            <p:nvPr/>
          </p:nvSpPr>
          <p:spPr bwMode="auto">
            <a:xfrm>
              <a:off x="2368" y="3002"/>
              <a:ext cx="40" cy="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00" name="Line 864"/>
            <p:cNvSpPr>
              <a:spLocks noChangeAspect="1" noChangeShapeType="1"/>
            </p:cNvSpPr>
            <p:nvPr/>
          </p:nvSpPr>
          <p:spPr bwMode="auto">
            <a:xfrm>
              <a:off x="2408" y="3034"/>
              <a:ext cx="80" cy="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01" name="Line 865"/>
            <p:cNvSpPr>
              <a:spLocks noChangeAspect="1" noChangeShapeType="1"/>
            </p:cNvSpPr>
            <p:nvPr/>
          </p:nvSpPr>
          <p:spPr bwMode="auto">
            <a:xfrm flipH="1">
              <a:off x="2408" y="2580"/>
              <a:ext cx="96" cy="4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02" name="Line 866"/>
            <p:cNvSpPr>
              <a:spLocks noChangeAspect="1" noChangeShapeType="1"/>
            </p:cNvSpPr>
            <p:nvPr/>
          </p:nvSpPr>
          <p:spPr bwMode="auto">
            <a:xfrm>
              <a:off x="3297" y="2581"/>
              <a:ext cx="97" cy="45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03" name="Line 867"/>
            <p:cNvSpPr>
              <a:spLocks noChangeAspect="1" noChangeShapeType="1"/>
            </p:cNvSpPr>
            <p:nvPr/>
          </p:nvSpPr>
          <p:spPr bwMode="auto">
            <a:xfrm flipH="1">
              <a:off x="3313" y="3034"/>
              <a:ext cx="81" cy="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04" name="Line 868"/>
            <p:cNvSpPr>
              <a:spLocks noChangeAspect="1" noChangeShapeType="1"/>
            </p:cNvSpPr>
            <p:nvPr/>
          </p:nvSpPr>
          <p:spPr bwMode="auto">
            <a:xfrm flipH="1">
              <a:off x="3394" y="3002"/>
              <a:ext cx="39" cy="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05" name="Line 869"/>
            <p:cNvSpPr>
              <a:spLocks noChangeAspect="1" noChangeShapeType="1"/>
            </p:cNvSpPr>
            <p:nvPr/>
          </p:nvSpPr>
          <p:spPr bwMode="auto">
            <a:xfrm flipH="1">
              <a:off x="3704" y="2478"/>
              <a:ext cx="10" cy="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06" name="Freeform 870"/>
            <p:cNvSpPr>
              <a:spLocks noChangeAspect="1"/>
            </p:cNvSpPr>
            <p:nvPr/>
          </p:nvSpPr>
          <p:spPr bwMode="auto">
            <a:xfrm>
              <a:off x="3694" y="2478"/>
              <a:ext cx="10" cy="64"/>
            </a:xfrm>
            <a:custGeom>
              <a:avLst/>
              <a:gdLst>
                <a:gd name="T0" fmla="*/ 0 w 53"/>
                <a:gd name="T1" fmla="*/ 0 h 315"/>
                <a:gd name="T2" fmla="*/ 53 w 53"/>
                <a:gd name="T3" fmla="*/ 315 h 315"/>
                <a:gd name="T4" fmla="*/ 53 w 53"/>
                <a:gd name="T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315">
                  <a:moveTo>
                    <a:pt x="0" y="0"/>
                  </a:moveTo>
                  <a:lnTo>
                    <a:pt x="53" y="315"/>
                  </a:lnTo>
                  <a:lnTo>
                    <a:pt x="53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07" name="Line 871"/>
            <p:cNvSpPr>
              <a:spLocks noChangeAspect="1" noChangeShapeType="1"/>
            </p:cNvSpPr>
            <p:nvPr/>
          </p:nvSpPr>
          <p:spPr bwMode="auto">
            <a:xfrm flipH="1">
              <a:off x="2180" y="1130"/>
              <a:ext cx="12" cy="1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08" name="Line 872"/>
            <p:cNvSpPr>
              <a:spLocks noChangeAspect="1" noChangeShapeType="1"/>
            </p:cNvSpPr>
            <p:nvPr/>
          </p:nvSpPr>
          <p:spPr bwMode="auto">
            <a:xfrm flipH="1">
              <a:off x="2144" y="1103"/>
              <a:ext cx="12" cy="1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09" name="Line 873"/>
            <p:cNvSpPr>
              <a:spLocks noChangeAspect="1" noChangeShapeType="1"/>
            </p:cNvSpPr>
            <p:nvPr/>
          </p:nvSpPr>
          <p:spPr bwMode="auto">
            <a:xfrm>
              <a:off x="2241" y="1170"/>
              <a:ext cx="50" cy="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10" name="Line 874"/>
            <p:cNvSpPr>
              <a:spLocks noChangeAspect="1" noChangeShapeType="1"/>
            </p:cNvSpPr>
            <p:nvPr/>
          </p:nvSpPr>
          <p:spPr bwMode="auto">
            <a:xfrm flipH="1" flipV="1">
              <a:off x="1962" y="961"/>
              <a:ext cx="142" cy="10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11" name="Line 875"/>
            <p:cNvSpPr>
              <a:spLocks noChangeAspect="1" noChangeShapeType="1"/>
            </p:cNvSpPr>
            <p:nvPr/>
          </p:nvSpPr>
          <p:spPr bwMode="auto">
            <a:xfrm flipH="1" flipV="1">
              <a:off x="2154" y="1105"/>
              <a:ext cx="36" cy="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12" name="Line 876"/>
            <p:cNvSpPr>
              <a:spLocks noChangeAspect="1" noChangeShapeType="1"/>
            </p:cNvSpPr>
            <p:nvPr/>
          </p:nvSpPr>
          <p:spPr bwMode="auto">
            <a:xfrm flipH="1" flipV="1">
              <a:off x="2190" y="1132"/>
              <a:ext cx="44" cy="4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13" name="Line 877"/>
            <p:cNvSpPr>
              <a:spLocks noChangeAspect="1" noChangeShapeType="1"/>
            </p:cNvSpPr>
            <p:nvPr/>
          </p:nvSpPr>
          <p:spPr bwMode="auto">
            <a:xfrm flipH="1" flipV="1">
              <a:off x="2190" y="1132"/>
              <a:ext cx="57" cy="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14" name="Line 878"/>
            <p:cNvSpPr>
              <a:spLocks noChangeAspect="1" noChangeShapeType="1"/>
            </p:cNvSpPr>
            <p:nvPr/>
          </p:nvSpPr>
          <p:spPr bwMode="auto">
            <a:xfrm>
              <a:off x="2190" y="1132"/>
              <a:ext cx="51" cy="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15" name="Line 879"/>
            <p:cNvSpPr>
              <a:spLocks noChangeAspect="1" noChangeShapeType="1"/>
            </p:cNvSpPr>
            <p:nvPr/>
          </p:nvSpPr>
          <p:spPr bwMode="auto">
            <a:xfrm>
              <a:off x="2110" y="1059"/>
              <a:ext cx="44" cy="4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16" name="Line 880"/>
            <p:cNvSpPr>
              <a:spLocks noChangeAspect="1" noChangeShapeType="1"/>
            </p:cNvSpPr>
            <p:nvPr/>
          </p:nvSpPr>
          <p:spPr bwMode="auto">
            <a:xfrm>
              <a:off x="2098" y="1075"/>
              <a:ext cx="56" cy="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17" name="Line 881"/>
            <p:cNvSpPr>
              <a:spLocks noChangeAspect="1" noChangeShapeType="1"/>
            </p:cNvSpPr>
            <p:nvPr/>
          </p:nvSpPr>
          <p:spPr bwMode="auto">
            <a:xfrm flipH="1" flipV="1">
              <a:off x="2104" y="1067"/>
              <a:ext cx="50" cy="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18" name="Line 882"/>
            <p:cNvSpPr>
              <a:spLocks noChangeAspect="1" noChangeShapeType="1"/>
            </p:cNvSpPr>
            <p:nvPr/>
          </p:nvSpPr>
          <p:spPr bwMode="auto">
            <a:xfrm>
              <a:off x="2192" y="1130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19" name="Line 883"/>
            <p:cNvSpPr>
              <a:spLocks noChangeAspect="1" noChangeShapeType="1"/>
            </p:cNvSpPr>
            <p:nvPr/>
          </p:nvSpPr>
          <p:spPr bwMode="auto">
            <a:xfrm>
              <a:off x="2156" y="1103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20" name="Line 884"/>
            <p:cNvSpPr>
              <a:spLocks noChangeAspect="1" noChangeShapeType="1"/>
            </p:cNvSpPr>
            <p:nvPr/>
          </p:nvSpPr>
          <p:spPr bwMode="auto">
            <a:xfrm>
              <a:off x="2154" y="1105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21" name="Line 885"/>
            <p:cNvSpPr>
              <a:spLocks noChangeAspect="1" noChangeShapeType="1"/>
            </p:cNvSpPr>
            <p:nvPr/>
          </p:nvSpPr>
          <p:spPr bwMode="auto">
            <a:xfrm flipV="1">
              <a:off x="3278" y="1873"/>
              <a:ext cx="62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22" name="Line 886"/>
            <p:cNvSpPr>
              <a:spLocks noChangeAspect="1" noChangeShapeType="1"/>
            </p:cNvSpPr>
            <p:nvPr/>
          </p:nvSpPr>
          <p:spPr bwMode="auto">
            <a:xfrm flipH="1">
              <a:off x="2933" y="1905"/>
              <a:ext cx="175" cy="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23" name="Line 887"/>
            <p:cNvSpPr>
              <a:spLocks noChangeAspect="1" noChangeShapeType="1"/>
            </p:cNvSpPr>
            <p:nvPr/>
          </p:nvSpPr>
          <p:spPr bwMode="auto">
            <a:xfrm flipH="1">
              <a:off x="3171" y="1890"/>
              <a:ext cx="45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24" name="Line 888"/>
            <p:cNvSpPr>
              <a:spLocks noChangeAspect="1" noChangeShapeType="1"/>
            </p:cNvSpPr>
            <p:nvPr/>
          </p:nvSpPr>
          <p:spPr bwMode="auto">
            <a:xfrm flipH="1" flipV="1">
              <a:off x="3216" y="1890"/>
              <a:ext cx="64" cy="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25" name="Line 889"/>
            <p:cNvSpPr>
              <a:spLocks noChangeAspect="1" noChangeShapeType="1"/>
            </p:cNvSpPr>
            <p:nvPr/>
          </p:nvSpPr>
          <p:spPr bwMode="auto">
            <a:xfrm flipH="1">
              <a:off x="3216" y="1871"/>
              <a:ext cx="61" cy="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26" name="Line 890"/>
            <p:cNvSpPr>
              <a:spLocks noChangeAspect="1" noChangeShapeType="1"/>
            </p:cNvSpPr>
            <p:nvPr/>
          </p:nvSpPr>
          <p:spPr bwMode="auto">
            <a:xfrm flipV="1">
              <a:off x="3216" y="1882"/>
              <a:ext cx="62" cy="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27" name="Line 891"/>
            <p:cNvSpPr>
              <a:spLocks noChangeAspect="1" noChangeShapeType="1"/>
            </p:cNvSpPr>
            <p:nvPr/>
          </p:nvSpPr>
          <p:spPr bwMode="auto">
            <a:xfrm>
              <a:off x="3107" y="1894"/>
              <a:ext cx="64" cy="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28" name="Line 892"/>
            <p:cNvSpPr>
              <a:spLocks noChangeAspect="1" noChangeShapeType="1"/>
            </p:cNvSpPr>
            <p:nvPr/>
          </p:nvSpPr>
          <p:spPr bwMode="auto">
            <a:xfrm flipV="1">
              <a:off x="3110" y="1896"/>
              <a:ext cx="61" cy="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29" name="Line 893"/>
            <p:cNvSpPr>
              <a:spLocks noChangeAspect="1" noChangeShapeType="1"/>
            </p:cNvSpPr>
            <p:nvPr/>
          </p:nvSpPr>
          <p:spPr bwMode="auto">
            <a:xfrm flipH="1">
              <a:off x="3108" y="1896"/>
              <a:ext cx="63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30" name="Line 894"/>
            <p:cNvSpPr>
              <a:spLocks noChangeAspect="1" noChangeShapeType="1"/>
            </p:cNvSpPr>
            <p:nvPr/>
          </p:nvSpPr>
          <p:spPr bwMode="auto">
            <a:xfrm>
              <a:off x="3166" y="1855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31" name="Line 895"/>
            <p:cNvSpPr>
              <a:spLocks noChangeAspect="1" noChangeShapeType="1"/>
            </p:cNvSpPr>
            <p:nvPr/>
          </p:nvSpPr>
          <p:spPr bwMode="auto">
            <a:xfrm>
              <a:off x="3210" y="1849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32" name="Line 896"/>
            <p:cNvSpPr>
              <a:spLocks noChangeAspect="1" noChangeShapeType="1"/>
            </p:cNvSpPr>
            <p:nvPr/>
          </p:nvSpPr>
          <p:spPr bwMode="auto">
            <a:xfrm>
              <a:off x="3216" y="189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33" name="Line 897"/>
            <p:cNvSpPr>
              <a:spLocks noChangeAspect="1" noChangeShapeType="1"/>
            </p:cNvSpPr>
            <p:nvPr/>
          </p:nvSpPr>
          <p:spPr bwMode="auto">
            <a:xfrm flipV="1">
              <a:off x="2336" y="759"/>
              <a:ext cx="25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34" name="Line 898"/>
            <p:cNvSpPr>
              <a:spLocks noChangeAspect="1" noChangeShapeType="1"/>
            </p:cNvSpPr>
            <p:nvPr/>
          </p:nvSpPr>
          <p:spPr bwMode="auto">
            <a:xfrm flipH="1" flipV="1">
              <a:off x="2410" y="762"/>
              <a:ext cx="10" cy="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35" name="Line 899"/>
            <p:cNvSpPr>
              <a:spLocks noChangeAspect="1" noChangeShapeType="1"/>
            </p:cNvSpPr>
            <p:nvPr/>
          </p:nvSpPr>
          <p:spPr bwMode="auto">
            <a:xfrm flipH="1" flipV="1">
              <a:off x="2362" y="759"/>
              <a:ext cx="49" cy="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36" name="Line 900"/>
            <p:cNvSpPr>
              <a:spLocks noChangeAspect="1" noChangeShapeType="1"/>
            </p:cNvSpPr>
            <p:nvPr/>
          </p:nvSpPr>
          <p:spPr bwMode="auto">
            <a:xfrm flipV="1">
              <a:off x="2021" y="1608"/>
              <a:ext cx="10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37" name="Freeform 901"/>
            <p:cNvSpPr>
              <a:spLocks noChangeAspect="1"/>
            </p:cNvSpPr>
            <p:nvPr/>
          </p:nvSpPr>
          <p:spPr bwMode="auto">
            <a:xfrm>
              <a:off x="2031" y="1608"/>
              <a:ext cx="11" cy="63"/>
            </a:xfrm>
            <a:custGeom>
              <a:avLst/>
              <a:gdLst>
                <a:gd name="T0" fmla="*/ 53 w 53"/>
                <a:gd name="T1" fmla="*/ 315 h 315"/>
                <a:gd name="T2" fmla="*/ 0 w 53"/>
                <a:gd name="T3" fmla="*/ 0 h 315"/>
                <a:gd name="T4" fmla="*/ 0 w 53"/>
                <a:gd name="T5" fmla="*/ 3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315">
                  <a:moveTo>
                    <a:pt x="53" y="315"/>
                  </a:moveTo>
                  <a:lnTo>
                    <a:pt x="0" y="0"/>
                  </a:lnTo>
                  <a:lnTo>
                    <a:pt x="0" y="315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38" name="Line 902"/>
            <p:cNvSpPr>
              <a:spLocks noChangeAspect="1" noChangeShapeType="1"/>
            </p:cNvSpPr>
            <p:nvPr/>
          </p:nvSpPr>
          <p:spPr bwMode="auto">
            <a:xfrm flipV="1">
              <a:off x="2566" y="1935"/>
              <a:ext cx="0" cy="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39" name="Line 903"/>
            <p:cNvSpPr>
              <a:spLocks noChangeAspect="1" noChangeShapeType="1"/>
            </p:cNvSpPr>
            <p:nvPr/>
          </p:nvSpPr>
          <p:spPr bwMode="auto">
            <a:xfrm flipH="1" flipV="1">
              <a:off x="2521" y="1935"/>
              <a:ext cx="0" cy="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40" name="Line 904"/>
            <p:cNvSpPr>
              <a:spLocks noChangeAspect="1" noChangeShapeType="1"/>
            </p:cNvSpPr>
            <p:nvPr/>
          </p:nvSpPr>
          <p:spPr bwMode="auto">
            <a:xfrm flipH="1">
              <a:off x="2395" y="1954"/>
              <a:ext cx="6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41" name="Line 905"/>
            <p:cNvSpPr>
              <a:spLocks noChangeAspect="1" noChangeShapeType="1"/>
            </p:cNvSpPr>
            <p:nvPr/>
          </p:nvSpPr>
          <p:spPr bwMode="auto">
            <a:xfrm flipV="1">
              <a:off x="2629" y="1953"/>
              <a:ext cx="18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42" name="Line 906"/>
            <p:cNvSpPr>
              <a:spLocks noChangeAspect="1" noChangeShapeType="1"/>
            </p:cNvSpPr>
            <p:nvPr/>
          </p:nvSpPr>
          <p:spPr bwMode="auto">
            <a:xfrm>
              <a:off x="2521" y="1954"/>
              <a:ext cx="4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43" name="Line 907"/>
            <p:cNvSpPr>
              <a:spLocks noChangeAspect="1" noChangeShapeType="1"/>
            </p:cNvSpPr>
            <p:nvPr/>
          </p:nvSpPr>
          <p:spPr bwMode="auto">
            <a:xfrm>
              <a:off x="2458" y="1943"/>
              <a:ext cx="63" cy="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44" name="Line 908"/>
            <p:cNvSpPr>
              <a:spLocks noChangeAspect="1" noChangeShapeType="1"/>
            </p:cNvSpPr>
            <p:nvPr/>
          </p:nvSpPr>
          <p:spPr bwMode="auto">
            <a:xfrm flipV="1">
              <a:off x="2458" y="1954"/>
              <a:ext cx="63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45" name="Line 909"/>
            <p:cNvSpPr>
              <a:spLocks noChangeAspect="1" noChangeShapeType="1"/>
            </p:cNvSpPr>
            <p:nvPr/>
          </p:nvSpPr>
          <p:spPr bwMode="auto">
            <a:xfrm flipH="1">
              <a:off x="2458" y="1954"/>
              <a:ext cx="6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46" name="Line 910"/>
            <p:cNvSpPr>
              <a:spLocks noChangeAspect="1" noChangeShapeType="1"/>
            </p:cNvSpPr>
            <p:nvPr/>
          </p:nvSpPr>
          <p:spPr bwMode="auto">
            <a:xfrm flipH="1" flipV="1">
              <a:off x="2566" y="1954"/>
              <a:ext cx="63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47" name="Line 911"/>
            <p:cNvSpPr>
              <a:spLocks noChangeAspect="1" noChangeShapeType="1"/>
            </p:cNvSpPr>
            <p:nvPr/>
          </p:nvSpPr>
          <p:spPr bwMode="auto">
            <a:xfrm flipH="1">
              <a:off x="2566" y="1943"/>
              <a:ext cx="63" cy="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48" name="Line 912"/>
            <p:cNvSpPr>
              <a:spLocks noChangeAspect="1" noChangeShapeType="1"/>
            </p:cNvSpPr>
            <p:nvPr/>
          </p:nvSpPr>
          <p:spPr bwMode="auto">
            <a:xfrm flipV="1">
              <a:off x="2566" y="1953"/>
              <a:ext cx="6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49" name="Line 913"/>
            <p:cNvSpPr>
              <a:spLocks noChangeAspect="1" noChangeShapeType="1"/>
            </p:cNvSpPr>
            <p:nvPr/>
          </p:nvSpPr>
          <p:spPr bwMode="auto">
            <a:xfrm>
              <a:off x="2566" y="1955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50" name="Line 914"/>
            <p:cNvSpPr>
              <a:spLocks noChangeAspect="1" noChangeShapeType="1"/>
            </p:cNvSpPr>
            <p:nvPr/>
          </p:nvSpPr>
          <p:spPr bwMode="auto">
            <a:xfrm>
              <a:off x="2521" y="1955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51" name="Line 915"/>
            <p:cNvSpPr>
              <a:spLocks noChangeAspect="1" noChangeShapeType="1"/>
            </p:cNvSpPr>
            <p:nvPr/>
          </p:nvSpPr>
          <p:spPr bwMode="auto">
            <a:xfrm>
              <a:off x="2521" y="1954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52" name="Line 916"/>
            <p:cNvSpPr>
              <a:spLocks noChangeAspect="1" noChangeShapeType="1"/>
            </p:cNvSpPr>
            <p:nvPr/>
          </p:nvSpPr>
          <p:spPr bwMode="auto">
            <a:xfrm flipV="1">
              <a:off x="3694" y="1293"/>
              <a:ext cx="10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53" name="Freeform 917"/>
            <p:cNvSpPr>
              <a:spLocks noChangeAspect="1"/>
            </p:cNvSpPr>
            <p:nvPr/>
          </p:nvSpPr>
          <p:spPr bwMode="auto">
            <a:xfrm>
              <a:off x="3704" y="1293"/>
              <a:ext cx="10" cy="63"/>
            </a:xfrm>
            <a:custGeom>
              <a:avLst/>
              <a:gdLst>
                <a:gd name="T0" fmla="*/ 51 w 51"/>
                <a:gd name="T1" fmla="*/ 315 h 315"/>
                <a:gd name="T2" fmla="*/ 0 w 51"/>
                <a:gd name="T3" fmla="*/ 0 h 315"/>
                <a:gd name="T4" fmla="*/ 0 w 51"/>
                <a:gd name="T5" fmla="*/ 3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315">
                  <a:moveTo>
                    <a:pt x="51" y="315"/>
                  </a:moveTo>
                  <a:lnTo>
                    <a:pt x="0" y="0"/>
                  </a:lnTo>
                  <a:lnTo>
                    <a:pt x="0" y="315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54" name="Line 918"/>
            <p:cNvSpPr>
              <a:spLocks noChangeAspect="1" noChangeShapeType="1"/>
            </p:cNvSpPr>
            <p:nvPr/>
          </p:nvSpPr>
          <p:spPr bwMode="auto">
            <a:xfrm flipH="1" flipV="1">
              <a:off x="3129" y="734"/>
              <a:ext cx="4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55" name="Line 919"/>
            <p:cNvSpPr>
              <a:spLocks noChangeAspect="1" noChangeShapeType="1"/>
            </p:cNvSpPr>
            <p:nvPr/>
          </p:nvSpPr>
          <p:spPr bwMode="auto">
            <a:xfrm flipH="1">
              <a:off x="3646" y="593"/>
              <a:ext cx="2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56" name="Line 920"/>
            <p:cNvSpPr>
              <a:spLocks noChangeAspect="1" noChangeShapeType="1"/>
            </p:cNvSpPr>
            <p:nvPr/>
          </p:nvSpPr>
          <p:spPr bwMode="auto">
            <a:xfrm flipV="1">
              <a:off x="3653" y="244"/>
              <a:ext cx="5" cy="1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57" name="Line 921"/>
            <p:cNvSpPr>
              <a:spLocks noChangeAspect="1" noChangeShapeType="1"/>
            </p:cNvSpPr>
            <p:nvPr/>
          </p:nvSpPr>
          <p:spPr bwMode="auto">
            <a:xfrm flipV="1">
              <a:off x="3650" y="484"/>
              <a:ext cx="1" cy="4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58" name="Line 922"/>
            <p:cNvSpPr>
              <a:spLocks noChangeAspect="1" noChangeShapeType="1"/>
            </p:cNvSpPr>
            <p:nvPr/>
          </p:nvSpPr>
          <p:spPr bwMode="auto">
            <a:xfrm flipV="1">
              <a:off x="3638" y="530"/>
              <a:ext cx="12" cy="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59" name="Line 923"/>
            <p:cNvSpPr>
              <a:spLocks noChangeAspect="1" noChangeShapeType="1"/>
            </p:cNvSpPr>
            <p:nvPr/>
          </p:nvSpPr>
          <p:spPr bwMode="auto">
            <a:xfrm flipH="1" flipV="1">
              <a:off x="3650" y="530"/>
              <a:ext cx="9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60" name="Line 924"/>
            <p:cNvSpPr>
              <a:spLocks noChangeAspect="1" noChangeShapeType="1"/>
            </p:cNvSpPr>
            <p:nvPr/>
          </p:nvSpPr>
          <p:spPr bwMode="auto">
            <a:xfrm flipH="1">
              <a:off x="3648" y="530"/>
              <a:ext cx="2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61" name="Line 925"/>
            <p:cNvSpPr>
              <a:spLocks noChangeAspect="1" noChangeShapeType="1"/>
            </p:cNvSpPr>
            <p:nvPr/>
          </p:nvSpPr>
          <p:spPr bwMode="auto">
            <a:xfrm flipH="1">
              <a:off x="3651" y="422"/>
              <a:ext cx="13" cy="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62" name="Line 926"/>
            <p:cNvSpPr>
              <a:spLocks noChangeAspect="1" noChangeShapeType="1"/>
            </p:cNvSpPr>
            <p:nvPr/>
          </p:nvSpPr>
          <p:spPr bwMode="auto">
            <a:xfrm>
              <a:off x="3642" y="421"/>
              <a:ext cx="9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63" name="Line 927"/>
            <p:cNvSpPr>
              <a:spLocks noChangeAspect="1" noChangeShapeType="1"/>
            </p:cNvSpPr>
            <p:nvPr/>
          </p:nvSpPr>
          <p:spPr bwMode="auto">
            <a:xfrm flipV="1">
              <a:off x="3651" y="421"/>
              <a:ext cx="2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64" name="Line 928"/>
            <p:cNvSpPr>
              <a:spLocks noChangeAspect="1" noChangeShapeType="1"/>
            </p:cNvSpPr>
            <p:nvPr/>
          </p:nvSpPr>
          <p:spPr bwMode="auto">
            <a:xfrm>
              <a:off x="3653" y="484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65" name="Line 929"/>
            <p:cNvSpPr>
              <a:spLocks noChangeAspect="1" noChangeShapeType="1"/>
            </p:cNvSpPr>
            <p:nvPr/>
          </p:nvSpPr>
          <p:spPr bwMode="auto">
            <a:xfrm>
              <a:off x="3651" y="530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66" name="Line 930"/>
            <p:cNvSpPr>
              <a:spLocks noChangeAspect="1" noChangeShapeType="1"/>
            </p:cNvSpPr>
            <p:nvPr/>
          </p:nvSpPr>
          <p:spPr bwMode="auto">
            <a:xfrm>
              <a:off x="3650" y="53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67" name="Line 931"/>
            <p:cNvSpPr>
              <a:spLocks noChangeAspect="1" noChangeShapeType="1"/>
            </p:cNvSpPr>
            <p:nvPr/>
          </p:nvSpPr>
          <p:spPr bwMode="auto">
            <a:xfrm>
              <a:off x="4282" y="2384"/>
              <a:ext cx="9" cy="15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68" name="Line 932"/>
            <p:cNvSpPr>
              <a:spLocks noChangeAspect="1" noChangeShapeType="1"/>
            </p:cNvSpPr>
            <p:nvPr/>
          </p:nvSpPr>
          <p:spPr bwMode="auto">
            <a:xfrm>
              <a:off x="4294" y="2569"/>
              <a:ext cx="8" cy="1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69" name="Line 933"/>
            <p:cNvSpPr>
              <a:spLocks noChangeAspect="1" noChangeShapeType="1"/>
            </p:cNvSpPr>
            <p:nvPr/>
          </p:nvSpPr>
          <p:spPr bwMode="auto">
            <a:xfrm>
              <a:off x="4304" y="2738"/>
              <a:ext cx="8" cy="1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70" name="Line 934"/>
            <p:cNvSpPr>
              <a:spLocks noChangeAspect="1" noChangeShapeType="1"/>
            </p:cNvSpPr>
            <p:nvPr/>
          </p:nvSpPr>
          <p:spPr bwMode="auto">
            <a:xfrm>
              <a:off x="4314" y="2907"/>
              <a:ext cx="8" cy="1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71" name="Line 935"/>
            <p:cNvSpPr>
              <a:spLocks noChangeAspect="1" noChangeShapeType="1"/>
            </p:cNvSpPr>
            <p:nvPr/>
          </p:nvSpPr>
          <p:spPr bwMode="auto">
            <a:xfrm>
              <a:off x="4324" y="3075"/>
              <a:ext cx="8" cy="1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72" name="Line 936"/>
            <p:cNvSpPr>
              <a:spLocks noChangeAspect="1" noChangeShapeType="1"/>
            </p:cNvSpPr>
            <p:nvPr/>
          </p:nvSpPr>
          <p:spPr bwMode="auto">
            <a:xfrm>
              <a:off x="4334" y="3244"/>
              <a:ext cx="9" cy="15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73" name="Line 937"/>
            <p:cNvSpPr>
              <a:spLocks noChangeAspect="1" noChangeShapeType="1"/>
            </p:cNvSpPr>
            <p:nvPr/>
          </p:nvSpPr>
          <p:spPr bwMode="auto">
            <a:xfrm>
              <a:off x="4327" y="2382"/>
              <a:ext cx="72" cy="119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74" name="Line 938"/>
            <p:cNvSpPr>
              <a:spLocks noChangeAspect="1" noChangeShapeType="1"/>
            </p:cNvSpPr>
            <p:nvPr/>
          </p:nvSpPr>
          <p:spPr bwMode="auto">
            <a:xfrm>
              <a:off x="4388" y="3395"/>
              <a:ext cx="13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75" name="Line 939"/>
            <p:cNvSpPr>
              <a:spLocks noChangeAspect="1" noChangeShapeType="1"/>
            </p:cNvSpPr>
            <p:nvPr/>
          </p:nvSpPr>
          <p:spPr bwMode="auto">
            <a:xfrm>
              <a:off x="4399" y="3575"/>
              <a:ext cx="13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76" name="Line 940"/>
            <p:cNvSpPr>
              <a:spLocks noChangeAspect="1" noChangeShapeType="1"/>
            </p:cNvSpPr>
            <p:nvPr/>
          </p:nvSpPr>
          <p:spPr bwMode="auto">
            <a:xfrm>
              <a:off x="4524" y="3638"/>
              <a:ext cx="4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77" name="Line 941"/>
            <p:cNvSpPr>
              <a:spLocks noChangeAspect="1" noChangeShapeType="1"/>
            </p:cNvSpPr>
            <p:nvPr/>
          </p:nvSpPr>
          <p:spPr bwMode="auto">
            <a:xfrm flipH="1" flipV="1">
              <a:off x="4483" y="2955"/>
              <a:ext cx="22" cy="3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78" name="Line 942"/>
            <p:cNvSpPr>
              <a:spLocks noChangeAspect="1" noChangeShapeType="1"/>
            </p:cNvSpPr>
            <p:nvPr/>
          </p:nvSpPr>
          <p:spPr bwMode="auto">
            <a:xfrm flipH="1" flipV="1">
              <a:off x="4509" y="3395"/>
              <a:ext cx="11" cy="18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79" name="Line 943"/>
            <p:cNvSpPr>
              <a:spLocks noChangeAspect="1" noChangeShapeType="1"/>
            </p:cNvSpPr>
            <p:nvPr/>
          </p:nvSpPr>
          <p:spPr bwMode="auto">
            <a:xfrm flipV="1">
              <a:off x="4513" y="3575"/>
              <a:ext cx="7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80" name="Line 944"/>
            <p:cNvSpPr>
              <a:spLocks noChangeAspect="1" noChangeShapeType="1"/>
            </p:cNvSpPr>
            <p:nvPr/>
          </p:nvSpPr>
          <p:spPr bwMode="auto">
            <a:xfrm flipH="1" flipV="1">
              <a:off x="4520" y="3575"/>
              <a:ext cx="14" cy="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81" name="Line 945"/>
            <p:cNvSpPr>
              <a:spLocks noChangeAspect="1" noChangeShapeType="1"/>
            </p:cNvSpPr>
            <p:nvPr/>
          </p:nvSpPr>
          <p:spPr bwMode="auto">
            <a:xfrm>
              <a:off x="4520" y="3575"/>
              <a:ext cx="4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82" name="Line 946"/>
            <p:cNvSpPr>
              <a:spLocks noChangeAspect="1" noChangeShapeType="1"/>
            </p:cNvSpPr>
            <p:nvPr/>
          </p:nvSpPr>
          <p:spPr bwMode="auto">
            <a:xfrm flipH="1">
              <a:off x="4509" y="3331"/>
              <a:ext cx="7" cy="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83" name="Line 947"/>
            <p:cNvSpPr>
              <a:spLocks noChangeAspect="1" noChangeShapeType="1"/>
            </p:cNvSpPr>
            <p:nvPr/>
          </p:nvSpPr>
          <p:spPr bwMode="auto">
            <a:xfrm>
              <a:off x="4495" y="3332"/>
              <a:ext cx="14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84" name="Line 948"/>
            <p:cNvSpPr>
              <a:spLocks noChangeAspect="1" noChangeShapeType="1"/>
            </p:cNvSpPr>
            <p:nvPr/>
          </p:nvSpPr>
          <p:spPr bwMode="auto">
            <a:xfrm flipH="1" flipV="1">
              <a:off x="4505" y="3332"/>
              <a:ext cx="4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85" name="Line 949"/>
            <p:cNvSpPr>
              <a:spLocks noChangeAspect="1" noChangeShapeType="1"/>
            </p:cNvSpPr>
            <p:nvPr/>
          </p:nvSpPr>
          <p:spPr bwMode="auto">
            <a:xfrm>
              <a:off x="4388" y="3395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86" name="Line 950"/>
            <p:cNvSpPr>
              <a:spLocks noChangeAspect="1" noChangeShapeType="1"/>
            </p:cNvSpPr>
            <p:nvPr/>
          </p:nvSpPr>
          <p:spPr bwMode="auto">
            <a:xfrm>
              <a:off x="4399" y="3575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87" name="Line 951"/>
            <p:cNvSpPr>
              <a:spLocks noChangeAspect="1" noChangeShapeType="1"/>
            </p:cNvSpPr>
            <p:nvPr/>
          </p:nvSpPr>
          <p:spPr bwMode="auto">
            <a:xfrm>
              <a:off x="4520" y="3575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88" name="Line 952"/>
            <p:cNvSpPr>
              <a:spLocks noChangeAspect="1" noChangeShapeType="1"/>
            </p:cNvSpPr>
            <p:nvPr/>
          </p:nvSpPr>
          <p:spPr bwMode="auto">
            <a:xfrm flipH="1">
              <a:off x="4343" y="3395"/>
              <a:ext cx="4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89" name="Line 953"/>
            <p:cNvSpPr>
              <a:spLocks noChangeAspect="1" noChangeShapeType="1"/>
            </p:cNvSpPr>
            <p:nvPr/>
          </p:nvSpPr>
          <p:spPr bwMode="auto">
            <a:xfrm flipH="1">
              <a:off x="4218" y="3575"/>
              <a:ext cx="18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90" name="Line 954"/>
            <p:cNvSpPr>
              <a:spLocks noChangeAspect="1" noChangeShapeType="1"/>
            </p:cNvSpPr>
            <p:nvPr/>
          </p:nvSpPr>
          <p:spPr bwMode="auto">
            <a:xfrm flipH="1">
              <a:off x="4232" y="3395"/>
              <a:ext cx="11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91" name="Line 955"/>
            <p:cNvSpPr>
              <a:spLocks noChangeAspect="1" noChangeShapeType="1"/>
            </p:cNvSpPr>
            <p:nvPr/>
          </p:nvSpPr>
          <p:spPr bwMode="auto">
            <a:xfrm flipH="1">
              <a:off x="4153" y="2224"/>
              <a:ext cx="6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92" name="Line 956"/>
            <p:cNvSpPr>
              <a:spLocks noChangeAspect="1" noChangeShapeType="1"/>
            </p:cNvSpPr>
            <p:nvPr/>
          </p:nvSpPr>
          <p:spPr bwMode="auto">
            <a:xfrm>
              <a:off x="4387" y="2224"/>
              <a:ext cx="17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93" name="Line 957"/>
            <p:cNvSpPr>
              <a:spLocks noChangeAspect="1" noChangeShapeType="1"/>
            </p:cNvSpPr>
            <p:nvPr/>
          </p:nvSpPr>
          <p:spPr bwMode="auto">
            <a:xfrm>
              <a:off x="4279" y="2224"/>
              <a:ext cx="4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94" name="Line 958"/>
            <p:cNvSpPr>
              <a:spLocks noChangeAspect="1" noChangeShapeType="1"/>
            </p:cNvSpPr>
            <p:nvPr/>
          </p:nvSpPr>
          <p:spPr bwMode="auto">
            <a:xfrm>
              <a:off x="4216" y="2213"/>
              <a:ext cx="63" cy="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95" name="Line 959"/>
            <p:cNvSpPr>
              <a:spLocks noChangeAspect="1" noChangeShapeType="1"/>
            </p:cNvSpPr>
            <p:nvPr/>
          </p:nvSpPr>
          <p:spPr bwMode="auto">
            <a:xfrm flipV="1">
              <a:off x="4216" y="2224"/>
              <a:ext cx="63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96" name="Line 960"/>
            <p:cNvSpPr>
              <a:spLocks noChangeAspect="1" noChangeShapeType="1"/>
            </p:cNvSpPr>
            <p:nvPr/>
          </p:nvSpPr>
          <p:spPr bwMode="auto">
            <a:xfrm flipH="1" flipV="1">
              <a:off x="4216" y="2224"/>
              <a:ext cx="6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97" name="Line 961"/>
            <p:cNvSpPr>
              <a:spLocks noChangeAspect="1" noChangeShapeType="1"/>
            </p:cNvSpPr>
            <p:nvPr/>
          </p:nvSpPr>
          <p:spPr bwMode="auto">
            <a:xfrm flipH="1" flipV="1">
              <a:off x="4324" y="2224"/>
              <a:ext cx="63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98" name="Line 962"/>
            <p:cNvSpPr>
              <a:spLocks noChangeAspect="1" noChangeShapeType="1"/>
            </p:cNvSpPr>
            <p:nvPr/>
          </p:nvSpPr>
          <p:spPr bwMode="auto">
            <a:xfrm flipH="1">
              <a:off x="4324" y="2214"/>
              <a:ext cx="63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99" name="Line 963"/>
            <p:cNvSpPr>
              <a:spLocks noChangeAspect="1" noChangeShapeType="1"/>
            </p:cNvSpPr>
            <p:nvPr/>
          </p:nvSpPr>
          <p:spPr bwMode="auto">
            <a:xfrm>
              <a:off x="4324" y="2224"/>
              <a:ext cx="6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100" name="Line 964"/>
            <p:cNvSpPr>
              <a:spLocks noChangeAspect="1" noChangeShapeType="1"/>
            </p:cNvSpPr>
            <p:nvPr/>
          </p:nvSpPr>
          <p:spPr bwMode="auto">
            <a:xfrm>
              <a:off x="4279" y="2214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101" name="Line 965"/>
            <p:cNvSpPr>
              <a:spLocks noChangeAspect="1" noChangeShapeType="1"/>
            </p:cNvSpPr>
            <p:nvPr/>
          </p:nvSpPr>
          <p:spPr bwMode="auto">
            <a:xfrm>
              <a:off x="4324" y="2214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102" name="Line 966"/>
            <p:cNvSpPr>
              <a:spLocks noChangeAspect="1" noChangeShapeType="1"/>
            </p:cNvSpPr>
            <p:nvPr/>
          </p:nvSpPr>
          <p:spPr bwMode="auto">
            <a:xfrm>
              <a:off x="4324" y="2224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103" name="Freeform 967"/>
            <p:cNvSpPr>
              <a:spLocks noChangeAspect="1"/>
            </p:cNvSpPr>
            <p:nvPr/>
          </p:nvSpPr>
          <p:spPr bwMode="auto">
            <a:xfrm>
              <a:off x="4341" y="1319"/>
              <a:ext cx="50" cy="4"/>
            </a:xfrm>
            <a:custGeom>
              <a:avLst/>
              <a:gdLst>
                <a:gd name="T0" fmla="*/ 0 w 125"/>
                <a:gd name="T1" fmla="*/ 0 h 12"/>
                <a:gd name="T2" fmla="*/ 122 w 125"/>
                <a:gd name="T3" fmla="*/ 12 h 12"/>
                <a:gd name="T4" fmla="*/ 125 w 125"/>
                <a:gd name="T5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12">
                  <a:moveTo>
                    <a:pt x="0" y="0"/>
                  </a:moveTo>
                  <a:lnTo>
                    <a:pt x="122" y="12"/>
                  </a:lnTo>
                  <a:lnTo>
                    <a:pt x="125" y="9"/>
                  </a:lnTo>
                </a:path>
              </a:pathLst>
            </a:custGeom>
            <a:solidFill>
              <a:srgbClr val="FFFFFF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104" name="Freeform 968"/>
            <p:cNvSpPr>
              <a:spLocks noChangeAspect="1"/>
            </p:cNvSpPr>
            <p:nvPr/>
          </p:nvSpPr>
          <p:spPr bwMode="auto">
            <a:xfrm>
              <a:off x="4160" y="874"/>
              <a:ext cx="137" cy="361"/>
            </a:xfrm>
            <a:custGeom>
              <a:avLst/>
              <a:gdLst>
                <a:gd name="T0" fmla="*/ 0 w 342"/>
                <a:gd name="T1" fmla="*/ 0 h 902"/>
                <a:gd name="T2" fmla="*/ 342 w 342"/>
                <a:gd name="T3" fmla="*/ 902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902">
                  <a:moveTo>
                    <a:pt x="0" y="0"/>
                  </a:moveTo>
                  <a:lnTo>
                    <a:pt x="342" y="902"/>
                  </a:lnTo>
                </a:path>
              </a:pathLst>
            </a:custGeom>
            <a:solidFill>
              <a:srgbClr val="FFFFFF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105" name="Text Box 969"/>
            <p:cNvSpPr txBox="1">
              <a:spLocks noChangeAspect="1" noChangeArrowheads="1"/>
            </p:cNvSpPr>
            <p:nvPr/>
          </p:nvSpPr>
          <p:spPr bwMode="auto">
            <a:xfrm rot="15595827">
              <a:off x="3184" y="2857"/>
              <a:ext cx="871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100 </a:t>
              </a:r>
              <a:r>
                <a:rPr lang="cs-CZ" altLang="cs-CZ" sz="1200" dirty="0">
                  <a:sym typeface="Symbol" pitchFamily="18" charset="2"/>
                </a:rPr>
                <a:t></a:t>
              </a:r>
              <a:r>
                <a:rPr lang="cs-CZ" altLang="cs-CZ" sz="1200" dirty="0"/>
                <a:t> 120</a:t>
              </a:r>
            </a:p>
          </p:txBody>
        </p:sp>
        <p:sp>
          <p:nvSpPr>
            <p:cNvPr id="92106" name="Text Box 970"/>
            <p:cNvSpPr txBox="1">
              <a:spLocks noChangeAspect="1" noChangeArrowheads="1"/>
            </p:cNvSpPr>
            <p:nvPr/>
          </p:nvSpPr>
          <p:spPr bwMode="auto">
            <a:xfrm rot="333828">
              <a:off x="1451" y="2176"/>
              <a:ext cx="347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10</a:t>
              </a:r>
            </a:p>
          </p:txBody>
        </p:sp>
        <p:sp>
          <p:nvSpPr>
            <p:cNvPr id="92107" name="Text Box 971"/>
            <p:cNvSpPr txBox="1">
              <a:spLocks noChangeAspect="1" noChangeArrowheads="1"/>
            </p:cNvSpPr>
            <p:nvPr/>
          </p:nvSpPr>
          <p:spPr bwMode="auto">
            <a:xfrm>
              <a:off x="4429" y="2048"/>
              <a:ext cx="228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10</a:t>
              </a:r>
            </a:p>
          </p:txBody>
        </p:sp>
        <p:sp>
          <p:nvSpPr>
            <p:cNvPr id="92108" name="Text Box 972"/>
            <p:cNvSpPr txBox="1">
              <a:spLocks noChangeAspect="1" noChangeArrowheads="1"/>
            </p:cNvSpPr>
            <p:nvPr/>
          </p:nvSpPr>
          <p:spPr bwMode="auto">
            <a:xfrm>
              <a:off x="2946" y="1718"/>
              <a:ext cx="14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10</a:t>
              </a:r>
            </a:p>
          </p:txBody>
        </p:sp>
        <p:sp>
          <p:nvSpPr>
            <p:cNvPr id="92109" name="Text Box 973"/>
            <p:cNvSpPr txBox="1">
              <a:spLocks noChangeAspect="1" noChangeArrowheads="1"/>
            </p:cNvSpPr>
            <p:nvPr/>
          </p:nvSpPr>
          <p:spPr bwMode="auto">
            <a:xfrm>
              <a:off x="2675" y="1768"/>
              <a:ext cx="14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10</a:t>
              </a:r>
            </a:p>
          </p:txBody>
        </p:sp>
        <p:sp>
          <p:nvSpPr>
            <p:cNvPr id="92110" name="Text Box 974"/>
            <p:cNvSpPr txBox="1">
              <a:spLocks noChangeAspect="1" noChangeArrowheads="1"/>
            </p:cNvSpPr>
            <p:nvPr/>
          </p:nvSpPr>
          <p:spPr bwMode="auto">
            <a:xfrm>
              <a:off x="2014" y="876"/>
              <a:ext cx="14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10</a:t>
              </a:r>
            </a:p>
          </p:txBody>
        </p:sp>
        <p:sp>
          <p:nvSpPr>
            <p:cNvPr id="92111" name="Text Box 975"/>
            <p:cNvSpPr txBox="1">
              <a:spLocks noChangeAspect="1" noChangeArrowheads="1"/>
            </p:cNvSpPr>
            <p:nvPr/>
          </p:nvSpPr>
          <p:spPr bwMode="auto">
            <a:xfrm rot="16200000">
              <a:off x="3464" y="240"/>
              <a:ext cx="23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10</a:t>
              </a:r>
            </a:p>
          </p:txBody>
        </p:sp>
        <p:sp>
          <p:nvSpPr>
            <p:cNvPr id="92112" name="Text Box 976"/>
            <p:cNvSpPr txBox="1">
              <a:spLocks noChangeAspect="1" noChangeArrowheads="1"/>
            </p:cNvSpPr>
            <p:nvPr/>
          </p:nvSpPr>
          <p:spPr bwMode="auto">
            <a:xfrm rot="17123423">
              <a:off x="1914" y="2909"/>
              <a:ext cx="71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100 </a:t>
              </a:r>
              <a:r>
                <a:rPr lang="cs-CZ" altLang="cs-CZ" sz="1200" dirty="0">
                  <a:sym typeface="Symbol" pitchFamily="18" charset="2"/>
                </a:rPr>
                <a:t></a:t>
              </a:r>
              <a:r>
                <a:rPr lang="cs-CZ" altLang="cs-CZ" sz="1200" dirty="0"/>
                <a:t> 120</a:t>
              </a:r>
            </a:p>
          </p:txBody>
        </p:sp>
        <p:sp>
          <p:nvSpPr>
            <p:cNvPr id="92113" name="Text Box 977"/>
            <p:cNvSpPr txBox="1">
              <a:spLocks noChangeAspect="1" noChangeArrowheads="1"/>
            </p:cNvSpPr>
            <p:nvPr/>
          </p:nvSpPr>
          <p:spPr bwMode="auto">
            <a:xfrm rot="16536649">
              <a:off x="1134" y="3400"/>
              <a:ext cx="44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40 </a:t>
              </a:r>
              <a:r>
                <a:rPr lang="cs-CZ" altLang="cs-CZ" sz="1200" dirty="0">
                  <a:sym typeface="Symbol" pitchFamily="18" charset="2"/>
                </a:rPr>
                <a:t></a:t>
              </a:r>
              <a:r>
                <a:rPr lang="cs-CZ" altLang="cs-CZ" sz="1200" dirty="0"/>
                <a:t> 50</a:t>
              </a:r>
            </a:p>
          </p:txBody>
        </p:sp>
        <p:sp>
          <p:nvSpPr>
            <p:cNvPr id="92114" name="Text Box 978"/>
            <p:cNvSpPr txBox="1">
              <a:spLocks noChangeAspect="1" noChangeArrowheads="1"/>
            </p:cNvSpPr>
            <p:nvPr/>
          </p:nvSpPr>
          <p:spPr bwMode="auto">
            <a:xfrm rot="16034845">
              <a:off x="4268" y="2903"/>
              <a:ext cx="489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40 </a:t>
              </a:r>
              <a:r>
                <a:rPr lang="cs-CZ" altLang="cs-CZ" sz="1200" dirty="0">
                  <a:sym typeface="Symbol" pitchFamily="18" charset="2"/>
                </a:rPr>
                <a:t></a:t>
              </a:r>
              <a:r>
                <a:rPr lang="cs-CZ" altLang="cs-CZ" sz="1200" dirty="0"/>
                <a:t> 50</a:t>
              </a:r>
            </a:p>
          </p:txBody>
        </p:sp>
        <p:sp>
          <p:nvSpPr>
            <p:cNvPr id="92115" name="Text Box 979"/>
            <p:cNvSpPr txBox="1">
              <a:spLocks noChangeAspect="1" noChangeArrowheads="1"/>
            </p:cNvSpPr>
            <p:nvPr/>
          </p:nvSpPr>
          <p:spPr bwMode="auto">
            <a:xfrm rot="20862292">
              <a:off x="3024" y="3698"/>
              <a:ext cx="99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25 </a:t>
              </a:r>
              <a:r>
                <a:rPr lang="cs-CZ" altLang="cs-CZ" sz="1200" dirty="0">
                  <a:sym typeface="Symbol" pitchFamily="18" charset="2"/>
                </a:rPr>
                <a:t></a:t>
              </a:r>
              <a:r>
                <a:rPr lang="cs-CZ" altLang="cs-CZ" sz="1200" dirty="0"/>
                <a:t> 30</a:t>
              </a:r>
            </a:p>
          </p:txBody>
        </p:sp>
        <p:sp>
          <p:nvSpPr>
            <p:cNvPr id="92116" name="Text Box 980"/>
            <p:cNvSpPr txBox="1">
              <a:spLocks noChangeAspect="1" noChangeArrowheads="1"/>
            </p:cNvSpPr>
            <p:nvPr/>
          </p:nvSpPr>
          <p:spPr bwMode="auto">
            <a:xfrm rot="1047432">
              <a:off x="2435" y="3732"/>
              <a:ext cx="54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25 </a:t>
              </a:r>
              <a:r>
                <a:rPr lang="cs-CZ" altLang="cs-CZ" sz="1200" dirty="0">
                  <a:sym typeface="Symbol" pitchFamily="18" charset="2"/>
                </a:rPr>
                <a:t></a:t>
              </a:r>
              <a:r>
                <a:rPr lang="cs-CZ" altLang="cs-CZ" sz="1200" dirty="0"/>
                <a:t> 30</a:t>
              </a:r>
            </a:p>
          </p:txBody>
        </p:sp>
      </p:grpSp>
      <p:sp>
        <p:nvSpPr>
          <p:cNvPr id="653" name="TextovéPole 652"/>
          <p:cNvSpPr txBox="1"/>
          <p:nvPr/>
        </p:nvSpPr>
        <p:spPr>
          <a:xfrm>
            <a:off x="778114" y="490142"/>
            <a:ext cx="5851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Střihové šablony pro spodní a vrchní rukáv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54" name="Obdélník 653"/>
          <p:cNvSpPr/>
          <p:nvPr/>
        </p:nvSpPr>
        <p:spPr>
          <a:xfrm>
            <a:off x="1471743" y="5859738"/>
            <a:ext cx="8659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i="1" dirty="0" smtClean="0"/>
              <a:t>Spodní rukáv</a:t>
            </a:r>
            <a:endParaRPr lang="cs-CZ" dirty="0"/>
          </a:p>
        </p:txBody>
      </p:sp>
      <p:sp>
        <p:nvSpPr>
          <p:cNvPr id="655" name="Obdélník 654"/>
          <p:cNvSpPr/>
          <p:nvPr/>
        </p:nvSpPr>
        <p:spPr>
          <a:xfrm>
            <a:off x="4016341" y="5878394"/>
            <a:ext cx="8595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i="1" dirty="0" smtClean="0"/>
              <a:t>Vrchní rukáv</a:t>
            </a:r>
            <a:endParaRPr lang="cs-CZ" dirty="0"/>
          </a:p>
        </p:txBody>
      </p:sp>
      <p:sp>
        <p:nvSpPr>
          <p:cNvPr id="656" name="Text Box 12"/>
          <p:cNvSpPr txBox="1">
            <a:spLocks noChangeAspect="1" noChangeArrowheads="1"/>
          </p:cNvSpPr>
          <p:nvPr/>
        </p:nvSpPr>
        <p:spPr bwMode="auto">
          <a:xfrm rot="16140000">
            <a:off x="954307" y="3453845"/>
            <a:ext cx="2046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>
                <a:solidFill>
                  <a:srgbClr val="FF0000"/>
                </a:solidFill>
              </a:rPr>
              <a:t>Osnova (referenční linie)</a:t>
            </a:r>
            <a:endParaRPr lang="cs-CZ" altLang="cs-CZ" sz="1200" i="1" dirty="0">
              <a:solidFill>
                <a:srgbClr val="FF0000"/>
              </a:solidFill>
            </a:endParaRPr>
          </a:p>
        </p:txBody>
      </p:sp>
      <p:sp>
        <p:nvSpPr>
          <p:cNvPr id="657" name="Text Box 12"/>
          <p:cNvSpPr txBox="1">
            <a:spLocks noChangeAspect="1" noChangeArrowheads="1"/>
          </p:cNvSpPr>
          <p:nvPr/>
        </p:nvSpPr>
        <p:spPr bwMode="auto">
          <a:xfrm rot="16140000">
            <a:off x="2782830" y="3101780"/>
            <a:ext cx="2046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>
                <a:solidFill>
                  <a:srgbClr val="FF0000"/>
                </a:solidFill>
              </a:rPr>
              <a:t>Osnova (referenční linie)</a:t>
            </a:r>
            <a:endParaRPr lang="cs-CZ" altLang="cs-CZ" sz="1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reeform 2"/>
          <p:cNvSpPr>
            <a:spLocks/>
          </p:cNvSpPr>
          <p:nvPr/>
        </p:nvSpPr>
        <p:spPr bwMode="auto">
          <a:xfrm>
            <a:off x="2514600" y="-6581775"/>
            <a:ext cx="9525" cy="163512"/>
          </a:xfrm>
          <a:custGeom>
            <a:avLst/>
            <a:gdLst>
              <a:gd name="T0" fmla="*/ 33 w 33"/>
              <a:gd name="T1" fmla="*/ 0 h 514"/>
              <a:gd name="T2" fmla="*/ 7 w 33"/>
              <a:gd name="T3" fmla="*/ 344 h 514"/>
              <a:gd name="T4" fmla="*/ 0 w 33"/>
              <a:gd name="T5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" h="514">
                <a:moveTo>
                  <a:pt x="33" y="0"/>
                </a:moveTo>
                <a:lnTo>
                  <a:pt x="7" y="344"/>
                </a:lnTo>
                <a:lnTo>
                  <a:pt x="0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63" name="Freeform 3"/>
          <p:cNvSpPr>
            <a:spLocks/>
          </p:cNvSpPr>
          <p:nvPr/>
        </p:nvSpPr>
        <p:spPr bwMode="auto">
          <a:xfrm>
            <a:off x="2514600" y="-6362700"/>
            <a:ext cx="6350" cy="163512"/>
          </a:xfrm>
          <a:custGeom>
            <a:avLst/>
            <a:gdLst>
              <a:gd name="T0" fmla="*/ 0 w 19"/>
              <a:gd name="T1" fmla="*/ 0 h 514"/>
              <a:gd name="T2" fmla="*/ 0 w 19"/>
              <a:gd name="T3" fmla="*/ 157 h 514"/>
              <a:gd name="T4" fmla="*/ 9 w 19"/>
              <a:gd name="T5" fmla="*/ 344 h 514"/>
              <a:gd name="T6" fmla="*/ 16 w 19"/>
              <a:gd name="T7" fmla="*/ 458 h 514"/>
              <a:gd name="T8" fmla="*/ 19 w 19"/>
              <a:gd name="T9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514">
                <a:moveTo>
                  <a:pt x="0" y="0"/>
                </a:moveTo>
                <a:lnTo>
                  <a:pt x="0" y="157"/>
                </a:lnTo>
                <a:lnTo>
                  <a:pt x="9" y="344"/>
                </a:lnTo>
                <a:lnTo>
                  <a:pt x="16" y="458"/>
                </a:lnTo>
                <a:lnTo>
                  <a:pt x="19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64" name="Freeform 4"/>
          <p:cNvSpPr>
            <a:spLocks/>
          </p:cNvSpPr>
          <p:nvPr/>
        </p:nvSpPr>
        <p:spPr bwMode="auto">
          <a:xfrm>
            <a:off x="914400" y="-8974138"/>
            <a:ext cx="3175" cy="290513"/>
          </a:xfrm>
          <a:custGeom>
            <a:avLst/>
            <a:gdLst>
              <a:gd name="T0" fmla="*/ 0 w 13"/>
              <a:gd name="T1" fmla="*/ 0 h 916"/>
              <a:gd name="T2" fmla="*/ 3 w 13"/>
              <a:gd name="T3" fmla="*/ 394 h 916"/>
              <a:gd name="T4" fmla="*/ 5 w 13"/>
              <a:gd name="T5" fmla="*/ 549 h 916"/>
              <a:gd name="T6" fmla="*/ 8 w 13"/>
              <a:gd name="T7" fmla="*/ 674 h 916"/>
              <a:gd name="T8" fmla="*/ 10 w 13"/>
              <a:gd name="T9" fmla="*/ 766 h 916"/>
              <a:gd name="T10" fmla="*/ 13 w 13"/>
              <a:gd name="T11" fmla="*/ 916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" h="916">
                <a:moveTo>
                  <a:pt x="0" y="0"/>
                </a:moveTo>
                <a:lnTo>
                  <a:pt x="3" y="394"/>
                </a:lnTo>
                <a:lnTo>
                  <a:pt x="5" y="549"/>
                </a:lnTo>
                <a:lnTo>
                  <a:pt x="8" y="674"/>
                </a:lnTo>
                <a:lnTo>
                  <a:pt x="10" y="766"/>
                </a:lnTo>
                <a:lnTo>
                  <a:pt x="13" y="91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65" name="Freeform 5"/>
          <p:cNvSpPr>
            <a:spLocks/>
          </p:cNvSpPr>
          <p:nvPr/>
        </p:nvSpPr>
        <p:spPr bwMode="auto">
          <a:xfrm>
            <a:off x="985838" y="-8975725"/>
            <a:ext cx="3175" cy="247650"/>
          </a:xfrm>
          <a:custGeom>
            <a:avLst/>
            <a:gdLst>
              <a:gd name="T0" fmla="*/ 0 w 10"/>
              <a:gd name="T1" fmla="*/ 0 h 778"/>
              <a:gd name="T2" fmla="*/ 2 w 10"/>
              <a:gd name="T3" fmla="*/ 305 h 778"/>
              <a:gd name="T4" fmla="*/ 5 w 10"/>
              <a:gd name="T5" fmla="*/ 442 h 778"/>
              <a:gd name="T6" fmla="*/ 7 w 10"/>
              <a:gd name="T7" fmla="*/ 515 h 778"/>
              <a:gd name="T8" fmla="*/ 8 w 10"/>
              <a:gd name="T9" fmla="*/ 601 h 778"/>
              <a:gd name="T10" fmla="*/ 10 w 10"/>
              <a:gd name="T11" fmla="*/ 77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778">
                <a:moveTo>
                  <a:pt x="0" y="0"/>
                </a:moveTo>
                <a:lnTo>
                  <a:pt x="2" y="305"/>
                </a:lnTo>
                <a:lnTo>
                  <a:pt x="5" y="442"/>
                </a:lnTo>
                <a:lnTo>
                  <a:pt x="7" y="515"/>
                </a:lnTo>
                <a:lnTo>
                  <a:pt x="8" y="601"/>
                </a:lnTo>
                <a:lnTo>
                  <a:pt x="10" y="778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66" name="Freeform 6"/>
          <p:cNvSpPr>
            <a:spLocks/>
          </p:cNvSpPr>
          <p:nvPr/>
        </p:nvSpPr>
        <p:spPr bwMode="auto">
          <a:xfrm>
            <a:off x="990600" y="-8669338"/>
            <a:ext cx="9525" cy="211138"/>
          </a:xfrm>
          <a:custGeom>
            <a:avLst/>
            <a:gdLst>
              <a:gd name="T0" fmla="*/ 0 w 30"/>
              <a:gd name="T1" fmla="*/ 0 h 667"/>
              <a:gd name="T2" fmla="*/ 4 w 30"/>
              <a:gd name="T3" fmla="*/ 197 h 667"/>
              <a:gd name="T4" fmla="*/ 14 w 30"/>
              <a:gd name="T5" fmla="*/ 433 h 667"/>
              <a:gd name="T6" fmla="*/ 30 w 30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667">
                <a:moveTo>
                  <a:pt x="0" y="0"/>
                </a:moveTo>
                <a:lnTo>
                  <a:pt x="4" y="197"/>
                </a:lnTo>
                <a:lnTo>
                  <a:pt x="14" y="433"/>
                </a:lnTo>
                <a:lnTo>
                  <a:pt x="30" y="66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67" name="Freeform 7"/>
          <p:cNvSpPr>
            <a:spLocks/>
          </p:cNvSpPr>
          <p:nvPr/>
        </p:nvSpPr>
        <p:spPr bwMode="auto">
          <a:xfrm>
            <a:off x="1003300" y="-8402638"/>
            <a:ext cx="17463" cy="214313"/>
          </a:xfrm>
          <a:custGeom>
            <a:avLst/>
            <a:gdLst>
              <a:gd name="T0" fmla="*/ 0 w 56"/>
              <a:gd name="T1" fmla="*/ 0 h 676"/>
              <a:gd name="T2" fmla="*/ 12 w 56"/>
              <a:gd name="T3" fmla="*/ 165 h 676"/>
              <a:gd name="T4" fmla="*/ 56 w 56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676">
                <a:moveTo>
                  <a:pt x="0" y="0"/>
                </a:moveTo>
                <a:lnTo>
                  <a:pt x="12" y="165"/>
                </a:lnTo>
                <a:lnTo>
                  <a:pt x="56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1025525" y="-8132763"/>
            <a:ext cx="23813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1049338" y="-7921625"/>
            <a:ext cx="23812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70" name="Freeform 10"/>
          <p:cNvSpPr>
            <a:spLocks/>
          </p:cNvSpPr>
          <p:nvPr/>
        </p:nvSpPr>
        <p:spPr bwMode="auto">
          <a:xfrm>
            <a:off x="1079500" y="-7656513"/>
            <a:ext cx="25400" cy="212725"/>
          </a:xfrm>
          <a:custGeom>
            <a:avLst/>
            <a:gdLst>
              <a:gd name="T0" fmla="*/ 0 w 83"/>
              <a:gd name="T1" fmla="*/ 0 h 673"/>
              <a:gd name="T2" fmla="*/ 33 w 83"/>
              <a:gd name="T3" fmla="*/ 288 h 673"/>
              <a:gd name="T4" fmla="*/ 83 w 83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673">
                <a:moveTo>
                  <a:pt x="0" y="0"/>
                </a:moveTo>
                <a:lnTo>
                  <a:pt x="33" y="288"/>
                </a:lnTo>
                <a:lnTo>
                  <a:pt x="83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71" name="Freeform 11"/>
          <p:cNvSpPr>
            <a:spLocks/>
          </p:cNvSpPr>
          <p:nvPr/>
        </p:nvSpPr>
        <p:spPr bwMode="auto">
          <a:xfrm>
            <a:off x="1112838" y="-7389813"/>
            <a:ext cx="26987" cy="214313"/>
          </a:xfrm>
          <a:custGeom>
            <a:avLst/>
            <a:gdLst>
              <a:gd name="T0" fmla="*/ 0 w 86"/>
              <a:gd name="T1" fmla="*/ 0 h 673"/>
              <a:gd name="T2" fmla="*/ 78 w 86"/>
              <a:gd name="T3" fmla="*/ 609 h 673"/>
              <a:gd name="T4" fmla="*/ 86 w 86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673">
                <a:moveTo>
                  <a:pt x="0" y="0"/>
                </a:moveTo>
                <a:lnTo>
                  <a:pt x="78" y="609"/>
                </a:lnTo>
                <a:lnTo>
                  <a:pt x="86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1146175" y="-7121525"/>
            <a:ext cx="269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73" name="Freeform 13"/>
          <p:cNvSpPr>
            <a:spLocks/>
          </p:cNvSpPr>
          <p:nvPr/>
        </p:nvSpPr>
        <p:spPr bwMode="auto">
          <a:xfrm>
            <a:off x="1179513" y="-6853238"/>
            <a:ext cx="22225" cy="214313"/>
          </a:xfrm>
          <a:custGeom>
            <a:avLst/>
            <a:gdLst>
              <a:gd name="T0" fmla="*/ 0 w 71"/>
              <a:gd name="T1" fmla="*/ 0 h 675"/>
              <a:gd name="T2" fmla="*/ 23 w 71"/>
              <a:gd name="T3" fmla="*/ 181 h 675"/>
              <a:gd name="T4" fmla="*/ 71 w 71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675">
                <a:moveTo>
                  <a:pt x="0" y="0"/>
                </a:moveTo>
                <a:lnTo>
                  <a:pt x="23" y="181"/>
                </a:lnTo>
                <a:lnTo>
                  <a:pt x="71" y="675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>
            <a:off x="1208088" y="-6584950"/>
            <a:ext cx="20637" cy="211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75" name="Line 15"/>
          <p:cNvSpPr>
            <a:spLocks noChangeShapeType="1"/>
          </p:cNvSpPr>
          <p:nvPr/>
        </p:nvSpPr>
        <p:spPr bwMode="auto">
          <a:xfrm flipV="1">
            <a:off x="985838" y="-9725025"/>
            <a:ext cx="1889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76" name="Freeform 16"/>
          <p:cNvSpPr>
            <a:spLocks/>
          </p:cNvSpPr>
          <p:nvPr/>
        </p:nvSpPr>
        <p:spPr bwMode="auto">
          <a:xfrm>
            <a:off x="1228725" y="-9766300"/>
            <a:ext cx="209550" cy="36512"/>
          </a:xfrm>
          <a:custGeom>
            <a:avLst/>
            <a:gdLst>
              <a:gd name="T0" fmla="*/ 0 w 662"/>
              <a:gd name="T1" fmla="*/ 115 h 115"/>
              <a:gd name="T2" fmla="*/ 419 w 662"/>
              <a:gd name="T3" fmla="*/ 71 h 115"/>
              <a:gd name="T4" fmla="*/ 662 w 662"/>
              <a:gd name="T5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2" h="115">
                <a:moveTo>
                  <a:pt x="0" y="115"/>
                </a:moveTo>
                <a:lnTo>
                  <a:pt x="419" y="71"/>
                </a:lnTo>
                <a:lnTo>
                  <a:pt x="662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77" name="Freeform 17"/>
          <p:cNvSpPr>
            <a:spLocks/>
          </p:cNvSpPr>
          <p:nvPr/>
        </p:nvSpPr>
        <p:spPr bwMode="auto">
          <a:xfrm>
            <a:off x="1485900" y="-9929813"/>
            <a:ext cx="127000" cy="139700"/>
          </a:xfrm>
          <a:custGeom>
            <a:avLst/>
            <a:gdLst>
              <a:gd name="T0" fmla="*/ 0 w 399"/>
              <a:gd name="T1" fmla="*/ 436 h 436"/>
              <a:gd name="T2" fmla="*/ 59 w 399"/>
              <a:gd name="T3" fmla="*/ 405 h 436"/>
              <a:gd name="T4" fmla="*/ 225 w 399"/>
              <a:gd name="T5" fmla="*/ 250 h 436"/>
              <a:gd name="T6" fmla="*/ 304 w 399"/>
              <a:gd name="T7" fmla="*/ 153 h 436"/>
              <a:gd name="T8" fmla="*/ 399 w 399"/>
              <a:gd name="T9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" h="436">
                <a:moveTo>
                  <a:pt x="0" y="436"/>
                </a:moveTo>
                <a:lnTo>
                  <a:pt x="59" y="405"/>
                </a:lnTo>
                <a:lnTo>
                  <a:pt x="225" y="250"/>
                </a:lnTo>
                <a:lnTo>
                  <a:pt x="304" y="153"/>
                </a:lnTo>
                <a:lnTo>
                  <a:pt x="399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 flipH="1">
            <a:off x="2725738" y="-9540875"/>
            <a:ext cx="31750" cy="153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79" name="Freeform 19"/>
          <p:cNvSpPr>
            <a:spLocks/>
          </p:cNvSpPr>
          <p:nvPr/>
        </p:nvSpPr>
        <p:spPr bwMode="auto">
          <a:xfrm>
            <a:off x="2679700" y="-9334500"/>
            <a:ext cx="34925" cy="212725"/>
          </a:xfrm>
          <a:custGeom>
            <a:avLst/>
            <a:gdLst>
              <a:gd name="T0" fmla="*/ 111 w 111"/>
              <a:gd name="T1" fmla="*/ 0 h 669"/>
              <a:gd name="T2" fmla="*/ 52 w 111"/>
              <a:gd name="T3" fmla="*/ 277 h 669"/>
              <a:gd name="T4" fmla="*/ 0 w 111"/>
              <a:gd name="T5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669">
                <a:moveTo>
                  <a:pt x="111" y="0"/>
                </a:moveTo>
                <a:lnTo>
                  <a:pt x="52" y="277"/>
                </a:lnTo>
                <a:lnTo>
                  <a:pt x="0" y="66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80" name="Freeform 20"/>
          <p:cNvSpPr>
            <a:spLocks/>
          </p:cNvSpPr>
          <p:nvPr/>
        </p:nvSpPr>
        <p:spPr bwMode="auto">
          <a:xfrm>
            <a:off x="2654300" y="-9067800"/>
            <a:ext cx="19050" cy="214312"/>
          </a:xfrm>
          <a:custGeom>
            <a:avLst/>
            <a:gdLst>
              <a:gd name="T0" fmla="*/ 59 w 59"/>
              <a:gd name="T1" fmla="*/ 0 h 676"/>
              <a:gd name="T2" fmla="*/ 15 w 59"/>
              <a:gd name="T3" fmla="*/ 326 h 676"/>
              <a:gd name="T4" fmla="*/ 0 w 59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76">
                <a:moveTo>
                  <a:pt x="59" y="0"/>
                </a:moveTo>
                <a:lnTo>
                  <a:pt x="15" y="326"/>
                </a:lnTo>
                <a:lnTo>
                  <a:pt x="0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81" name="Freeform 21"/>
          <p:cNvSpPr>
            <a:spLocks/>
          </p:cNvSpPr>
          <p:nvPr/>
        </p:nvSpPr>
        <p:spPr bwMode="auto">
          <a:xfrm>
            <a:off x="2647950" y="-8797925"/>
            <a:ext cx="6350" cy="215900"/>
          </a:xfrm>
          <a:custGeom>
            <a:avLst/>
            <a:gdLst>
              <a:gd name="T0" fmla="*/ 12 w 19"/>
              <a:gd name="T1" fmla="*/ 0 h 677"/>
              <a:gd name="T2" fmla="*/ 0 w 19"/>
              <a:gd name="T3" fmla="*/ 302 h 677"/>
              <a:gd name="T4" fmla="*/ 19 w 19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677">
                <a:moveTo>
                  <a:pt x="12" y="0"/>
                </a:moveTo>
                <a:lnTo>
                  <a:pt x="0" y="302"/>
                </a:lnTo>
                <a:lnTo>
                  <a:pt x="19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82" name="Freeform 22"/>
          <p:cNvSpPr>
            <a:spLocks/>
          </p:cNvSpPr>
          <p:nvPr/>
        </p:nvSpPr>
        <p:spPr bwMode="auto">
          <a:xfrm>
            <a:off x="2660650" y="-8528050"/>
            <a:ext cx="20638" cy="155575"/>
          </a:xfrm>
          <a:custGeom>
            <a:avLst/>
            <a:gdLst>
              <a:gd name="T0" fmla="*/ 0 w 66"/>
              <a:gd name="T1" fmla="*/ 0 h 491"/>
              <a:gd name="T2" fmla="*/ 11 w 66"/>
              <a:gd name="T3" fmla="*/ 95 h 491"/>
              <a:gd name="T4" fmla="*/ 35 w 66"/>
              <a:gd name="T5" fmla="*/ 270 h 491"/>
              <a:gd name="T6" fmla="*/ 66 w 66"/>
              <a:gd name="T7" fmla="*/ 4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491">
                <a:moveTo>
                  <a:pt x="0" y="0"/>
                </a:moveTo>
                <a:lnTo>
                  <a:pt x="11" y="95"/>
                </a:lnTo>
                <a:lnTo>
                  <a:pt x="35" y="270"/>
                </a:lnTo>
                <a:lnTo>
                  <a:pt x="66" y="49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83" name="Freeform 23"/>
          <p:cNvSpPr>
            <a:spLocks/>
          </p:cNvSpPr>
          <p:nvPr/>
        </p:nvSpPr>
        <p:spPr bwMode="auto">
          <a:xfrm>
            <a:off x="2720975" y="-9591675"/>
            <a:ext cx="125413" cy="965200"/>
          </a:xfrm>
          <a:custGeom>
            <a:avLst/>
            <a:gdLst>
              <a:gd name="T0" fmla="*/ 393 w 393"/>
              <a:gd name="T1" fmla="*/ 0 h 3041"/>
              <a:gd name="T2" fmla="*/ 350 w 393"/>
              <a:gd name="T3" fmla="*/ 178 h 3041"/>
              <a:gd name="T4" fmla="*/ 325 w 393"/>
              <a:gd name="T5" fmla="*/ 280 h 3041"/>
              <a:gd name="T6" fmla="*/ 318 w 393"/>
              <a:gd name="T7" fmla="*/ 309 h 3041"/>
              <a:gd name="T8" fmla="*/ 311 w 393"/>
              <a:gd name="T9" fmla="*/ 329 h 3041"/>
              <a:gd name="T10" fmla="*/ 301 w 393"/>
              <a:gd name="T11" fmla="*/ 367 h 3041"/>
              <a:gd name="T12" fmla="*/ 282 w 393"/>
              <a:gd name="T13" fmla="*/ 442 h 3041"/>
              <a:gd name="T14" fmla="*/ 248 w 393"/>
              <a:gd name="T15" fmla="*/ 601 h 3041"/>
              <a:gd name="T16" fmla="*/ 172 w 393"/>
              <a:gd name="T17" fmla="*/ 979 h 3041"/>
              <a:gd name="T18" fmla="*/ 58 w 393"/>
              <a:gd name="T19" fmla="*/ 1716 h 3041"/>
              <a:gd name="T20" fmla="*/ 0 w 393"/>
              <a:gd name="T21" fmla="*/ 2408 h 3041"/>
              <a:gd name="T22" fmla="*/ 5 w 393"/>
              <a:gd name="T23" fmla="*/ 3041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3" h="3041">
                <a:moveTo>
                  <a:pt x="393" y="0"/>
                </a:moveTo>
                <a:lnTo>
                  <a:pt x="350" y="178"/>
                </a:lnTo>
                <a:lnTo>
                  <a:pt x="325" y="280"/>
                </a:lnTo>
                <a:lnTo>
                  <a:pt x="318" y="309"/>
                </a:lnTo>
                <a:lnTo>
                  <a:pt x="311" y="329"/>
                </a:lnTo>
                <a:lnTo>
                  <a:pt x="301" y="367"/>
                </a:lnTo>
                <a:lnTo>
                  <a:pt x="282" y="442"/>
                </a:lnTo>
                <a:lnTo>
                  <a:pt x="248" y="601"/>
                </a:lnTo>
                <a:lnTo>
                  <a:pt x="172" y="979"/>
                </a:lnTo>
                <a:lnTo>
                  <a:pt x="58" y="1716"/>
                </a:lnTo>
                <a:lnTo>
                  <a:pt x="0" y="2408"/>
                </a:lnTo>
                <a:lnTo>
                  <a:pt x="5" y="304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84" name="Freeform 24"/>
          <p:cNvSpPr>
            <a:spLocks/>
          </p:cNvSpPr>
          <p:nvPr/>
        </p:nvSpPr>
        <p:spPr bwMode="auto">
          <a:xfrm>
            <a:off x="914400" y="-10020300"/>
            <a:ext cx="663575" cy="225425"/>
          </a:xfrm>
          <a:custGeom>
            <a:avLst/>
            <a:gdLst>
              <a:gd name="T0" fmla="*/ 0 w 2088"/>
              <a:gd name="T1" fmla="*/ 707 h 707"/>
              <a:gd name="T2" fmla="*/ 244 w 2088"/>
              <a:gd name="T3" fmla="*/ 707 h 707"/>
              <a:gd name="T4" fmla="*/ 381 w 2088"/>
              <a:gd name="T5" fmla="*/ 707 h 707"/>
              <a:gd name="T6" fmla="*/ 548 w 2088"/>
              <a:gd name="T7" fmla="*/ 706 h 707"/>
              <a:gd name="T8" fmla="*/ 862 w 2088"/>
              <a:gd name="T9" fmla="*/ 700 h 707"/>
              <a:gd name="T10" fmla="*/ 1143 w 2088"/>
              <a:gd name="T11" fmla="*/ 682 h 707"/>
              <a:gd name="T12" fmla="*/ 1392 w 2088"/>
              <a:gd name="T13" fmla="*/ 639 h 707"/>
              <a:gd name="T14" fmla="*/ 1519 w 2088"/>
              <a:gd name="T15" fmla="*/ 605 h 707"/>
              <a:gd name="T16" fmla="*/ 1603 w 2088"/>
              <a:gd name="T17" fmla="*/ 573 h 707"/>
              <a:gd name="T18" fmla="*/ 1756 w 2088"/>
              <a:gd name="T19" fmla="*/ 483 h 707"/>
              <a:gd name="T20" fmla="*/ 1874 w 2088"/>
              <a:gd name="T21" fmla="*/ 367 h 707"/>
              <a:gd name="T22" fmla="*/ 1915 w 2088"/>
              <a:gd name="T23" fmla="*/ 312 h 707"/>
              <a:gd name="T24" fmla="*/ 1948 w 2088"/>
              <a:gd name="T25" fmla="*/ 266 h 707"/>
              <a:gd name="T26" fmla="*/ 1978 w 2088"/>
              <a:gd name="T27" fmla="*/ 222 h 707"/>
              <a:gd name="T28" fmla="*/ 2005 w 2088"/>
              <a:gd name="T29" fmla="*/ 175 h 707"/>
              <a:gd name="T30" fmla="*/ 2024 w 2088"/>
              <a:gd name="T31" fmla="*/ 141 h 707"/>
              <a:gd name="T32" fmla="*/ 2049 w 2088"/>
              <a:gd name="T33" fmla="*/ 90 h 707"/>
              <a:gd name="T34" fmla="*/ 2088 w 2088"/>
              <a:gd name="T35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88" h="707">
                <a:moveTo>
                  <a:pt x="0" y="707"/>
                </a:moveTo>
                <a:lnTo>
                  <a:pt x="244" y="707"/>
                </a:lnTo>
                <a:lnTo>
                  <a:pt x="381" y="707"/>
                </a:lnTo>
                <a:lnTo>
                  <a:pt x="548" y="706"/>
                </a:lnTo>
                <a:lnTo>
                  <a:pt x="862" y="700"/>
                </a:lnTo>
                <a:lnTo>
                  <a:pt x="1143" y="682"/>
                </a:lnTo>
                <a:lnTo>
                  <a:pt x="1392" y="639"/>
                </a:lnTo>
                <a:lnTo>
                  <a:pt x="1519" y="605"/>
                </a:lnTo>
                <a:lnTo>
                  <a:pt x="1603" y="573"/>
                </a:lnTo>
                <a:lnTo>
                  <a:pt x="1756" y="483"/>
                </a:lnTo>
                <a:lnTo>
                  <a:pt x="1874" y="367"/>
                </a:lnTo>
                <a:lnTo>
                  <a:pt x="1915" y="312"/>
                </a:lnTo>
                <a:lnTo>
                  <a:pt x="1948" y="266"/>
                </a:lnTo>
                <a:lnTo>
                  <a:pt x="1978" y="222"/>
                </a:lnTo>
                <a:lnTo>
                  <a:pt x="2005" y="175"/>
                </a:lnTo>
                <a:lnTo>
                  <a:pt x="2024" y="141"/>
                </a:lnTo>
                <a:lnTo>
                  <a:pt x="2049" y="90"/>
                </a:lnTo>
                <a:lnTo>
                  <a:pt x="208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85" name="Freeform 25"/>
          <p:cNvSpPr>
            <a:spLocks/>
          </p:cNvSpPr>
          <p:nvPr/>
        </p:nvSpPr>
        <p:spPr bwMode="auto">
          <a:xfrm>
            <a:off x="977900" y="-7915275"/>
            <a:ext cx="179388" cy="1539875"/>
          </a:xfrm>
          <a:custGeom>
            <a:avLst/>
            <a:gdLst>
              <a:gd name="T0" fmla="*/ 0 w 565"/>
              <a:gd name="T1" fmla="*/ 0 h 4851"/>
              <a:gd name="T2" fmla="*/ 130 w 565"/>
              <a:gd name="T3" fmla="*/ 1122 h 4851"/>
              <a:gd name="T4" fmla="*/ 278 w 565"/>
              <a:gd name="T5" fmla="*/ 2286 h 4851"/>
              <a:gd name="T6" fmla="*/ 436 w 565"/>
              <a:gd name="T7" fmla="*/ 3536 h 4851"/>
              <a:gd name="T8" fmla="*/ 565 w 565"/>
              <a:gd name="T9" fmla="*/ 4851 h 4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4851">
                <a:moveTo>
                  <a:pt x="0" y="0"/>
                </a:moveTo>
                <a:lnTo>
                  <a:pt x="130" y="1122"/>
                </a:lnTo>
                <a:lnTo>
                  <a:pt x="278" y="2286"/>
                </a:lnTo>
                <a:lnTo>
                  <a:pt x="436" y="3536"/>
                </a:lnTo>
                <a:lnTo>
                  <a:pt x="565" y="485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86" name="Freeform 26"/>
          <p:cNvSpPr>
            <a:spLocks/>
          </p:cNvSpPr>
          <p:nvPr/>
        </p:nvSpPr>
        <p:spPr bwMode="auto">
          <a:xfrm>
            <a:off x="917575" y="-8683625"/>
            <a:ext cx="60325" cy="768350"/>
          </a:xfrm>
          <a:custGeom>
            <a:avLst/>
            <a:gdLst>
              <a:gd name="T0" fmla="*/ 0 w 187"/>
              <a:gd name="T1" fmla="*/ 0 h 2417"/>
              <a:gd name="T2" fmla="*/ 16 w 187"/>
              <a:gd name="T3" fmla="*/ 466 h 2417"/>
              <a:gd name="T4" fmla="*/ 56 w 187"/>
              <a:gd name="T5" fmla="*/ 1055 h 2417"/>
              <a:gd name="T6" fmla="*/ 187 w 187"/>
              <a:gd name="T7" fmla="*/ 2417 h 2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" h="2417">
                <a:moveTo>
                  <a:pt x="0" y="0"/>
                </a:moveTo>
                <a:lnTo>
                  <a:pt x="16" y="466"/>
                </a:lnTo>
                <a:lnTo>
                  <a:pt x="56" y="1055"/>
                </a:lnTo>
                <a:lnTo>
                  <a:pt x="187" y="241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87" name="Freeform 27"/>
          <p:cNvSpPr>
            <a:spLocks/>
          </p:cNvSpPr>
          <p:nvPr/>
        </p:nvSpPr>
        <p:spPr bwMode="auto">
          <a:xfrm>
            <a:off x="2584450" y="-6575425"/>
            <a:ext cx="11113" cy="409575"/>
          </a:xfrm>
          <a:custGeom>
            <a:avLst/>
            <a:gdLst>
              <a:gd name="T0" fmla="*/ 34 w 34"/>
              <a:gd name="T1" fmla="*/ 0 h 1287"/>
              <a:gd name="T2" fmla="*/ 9 w 34"/>
              <a:gd name="T3" fmla="*/ 336 h 1287"/>
              <a:gd name="T4" fmla="*/ 0 w 34"/>
              <a:gd name="T5" fmla="*/ 588 h 1287"/>
              <a:gd name="T6" fmla="*/ 0 w 34"/>
              <a:gd name="T7" fmla="*/ 815 h 1287"/>
              <a:gd name="T8" fmla="*/ 8 w 34"/>
              <a:gd name="T9" fmla="*/ 997 h 1287"/>
              <a:gd name="T10" fmla="*/ 26 w 34"/>
              <a:gd name="T11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1287">
                <a:moveTo>
                  <a:pt x="34" y="0"/>
                </a:moveTo>
                <a:lnTo>
                  <a:pt x="9" y="336"/>
                </a:lnTo>
                <a:lnTo>
                  <a:pt x="0" y="588"/>
                </a:lnTo>
                <a:lnTo>
                  <a:pt x="0" y="815"/>
                </a:lnTo>
                <a:lnTo>
                  <a:pt x="8" y="997"/>
                </a:lnTo>
                <a:lnTo>
                  <a:pt x="26" y="128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>
            <a:off x="1922463" y="-8420100"/>
            <a:ext cx="71437" cy="269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89" name="Line 29"/>
          <p:cNvSpPr>
            <a:spLocks noChangeShapeType="1"/>
          </p:cNvSpPr>
          <p:nvPr/>
        </p:nvSpPr>
        <p:spPr bwMode="auto">
          <a:xfrm flipH="1">
            <a:off x="2622550" y="-7921625"/>
            <a:ext cx="19050" cy="220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90" name="Line 30"/>
          <p:cNvSpPr>
            <a:spLocks noChangeShapeType="1"/>
          </p:cNvSpPr>
          <p:nvPr/>
        </p:nvSpPr>
        <p:spPr bwMode="auto">
          <a:xfrm flipH="1">
            <a:off x="2598738" y="-7645400"/>
            <a:ext cx="190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91" name="Line 31"/>
          <p:cNvSpPr>
            <a:spLocks noChangeShapeType="1"/>
          </p:cNvSpPr>
          <p:nvPr/>
        </p:nvSpPr>
        <p:spPr bwMode="auto">
          <a:xfrm flipH="1">
            <a:off x="2574925" y="-7377113"/>
            <a:ext cx="19050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92" name="Line 32"/>
          <p:cNvSpPr>
            <a:spLocks noChangeShapeType="1"/>
          </p:cNvSpPr>
          <p:nvPr/>
        </p:nvSpPr>
        <p:spPr bwMode="auto">
          <a:xfrm flipH="1">
            <a:off x="2551113" y="-7108825"/>
            <a:ext cx="190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93" name="Line 33"/>
          <p:cNvSpPr>
            <a:spLocks noChangeShapeType="1"/>
          </p:cNvSpPr>
          <p:nvPr/>
        </p:nvSpPr>
        <p:spPr bwMode="auto">
          <a:xfrm flipH="1">
            <a:off x="2527300" y="-6838950"/>
            <a:ext cx="19050" cy="222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94" name="Line 34"/>
          <p:cNvSpPr>
            <a:spLocks noChangeShapeType="1"/>
          </p:cNvSpPr>
          <p:nvPr/>
        </p:nvSpPr>
        <p:spPr bwMode="auto">
          <a:xfrm flipH="1">
            <a:off x="2597150" y="-7916863"/>
            <a:ext cx="115888" cy="1338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95" name="Line 35"/>
          <p:cNvSpPr>
            <a:spLocks noChangeShapeType="1"/>
          </p:cNvSpPr>
          <p:nvPr/>
        </p:nvSpPr>
        <p:spPr bwMode="auto">
          <a:xfrm flipH="1">
            <a:off x="881063" y="-5646738"/>
            <a:ext cx="295275" cy="176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96" name="Line 36"/>
          <p:cNvSpPr>
            <a:spLocks noChangeShapeType="1"/>
          </p:cNvSpPr>
          <p:nvPr/>
        </p:nvSpPr>
        <p:spPr bwMode="auto">
          <a:xfrm flipV="1">
            <a:off x="1011238" y="-4302125"/>
            <a:ext cx="17145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97" name="Line 37"/>
          <p:cNvSpPr>
            <a:spLocks noChangeShapeType="1"/>
          </p:cNvSpPr>
          <p:nvPr/>
        </p:nvSpPr>
        <p:spPr bwMode="auto">
          <a:xfrm flipH="1" flipV="1">
            <a:off x="911225" y="-4295775"/>
            <a:ext cx="101600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98" name="Line 38"/>
          <p:cNvSpPr>
            <a:spLocks noChangeShapeType="1"/>
          </p:cNvSpPr>
          <p:nvPr/>
        </p:nvSpPr>
        <p:spPr bwMode="auto">
          <a:xfrm flipH="1">
            <a:off x="911225" y="-4314825"/>
            <a:ext cx="100013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99" name="Line 39"/>
          <p:cNvSpPr>
            <a:spLocks noChangeShapeType="1"/>
          </p:cNvSpPr>
          <p:nvPr/>
        </p:nvSpPr>
        <p:spPr bwMode="auto">
          <a:xfrm flipV="1">
            <a:off x="911225" y="-4298950"/>
            <a:ext cx="10001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00" name="Line 40"/>
          <p:cNvSpPr>
            <a:spLocks noChangeShapeType="1"/>
          </p:cNvSpPr>
          <p:nvPr/>
        </p:nvSpPr>
        <p:spPr bwMode="auto">
          <a:xfrm>
            <a:off x="1182688" y="-4319588"/>
            <a:ext cx="100012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01" name="Line 41"/>
          <p:cNvSpPr>
            <a:spLocks noChangeShapeType="1"/>
          </p:cNvSpPr>
          <p:nvPr/>
        </p:nvSpPr>
        <p:spPr bwMode="auto">
          <a:xfrm flipV="1">
            <a:off x="1184275" y="-4305300"/>
            <a:ext cx="98425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02" name="Line 42"/>
          <p:cNvSpPr>
            <a:spLocks noChangeShapeType="1"/>
          </p:cNvSpPr>
          <p:nvPr/>
        </p:nvSpPr>
        <p:spPr bwMode="auto">
          <a:xfrm flipH="1">
            <a:off x="1182688" y="-4305300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03" name="Line 43"/>
          <p:cNvSpPr>
            <a:spLocks noChangeShapeType="1"/>
          </p:cNvSpPr>
          <p:nvPr/>
        </p:nvSpPr>
        <p:spPr bwMode="auto">
          <a:xfrm>
            <a:off x="911225" y="-43053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04" name="Line 44"/>
          <p:cNvSpPr>
            <a:spLocks noChangeShapeType="1"/>
          </p:cNvSpPr>
          <p:nvPr/>
        </p:nvSpPr>
        <p:spPr bwMode="auto">
          <a:xfrm>
            <a:off x="1282700" y="-431482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05" name="Line 45"/>
          <p:cNvSpPr>
            <a:spLocks noChangeShapeType="1"/>
          </p:cNvSpPr>
          <p:nvPr/>
        </p:nvSpPr>
        <p:spPr bwMode="auto">
          <a:xfrm>
            <a:off x="1282700" y="-43053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06" name="Line 46"/>
          <p:cNvSpPr>
            <a:spLocks noChangeShapeType="1"/>
          </p:cNvSpPr>
          <p:nvPr/>
        </p:nvSpPr>
        <p:spPr bwMode="auto">
          <a:xfrm>
            <a:off x="881063" y="-5470525"/>
            <a:ext cx="53975" cy="2090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07" name="Line 47"/>
          <p:cNvSpPr>
            <a:spLocks noChangeShapeType="1"/>
          </p:cNvSpPr>
          <p:nvPr/>
        </p:nvSpPr>
        <p:spPr bwMode="auto">
          <a:xfrm flipH="1" flipV="1">
            <a:off x="2625725" y="-4656138"/>
            <a:ext cx="9525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08" name="Line 48"/>
          <p:cNvSpPr>
            <a:spLocks noChangeShapeType="1"/>
          </p:cNvSpPr>
          <p:nvPr/>
        </p:nvSpPr>
        <p:spPr bwMode="auto">
          <a:xfrm flipH="1" flipV="1">
            <a:off x="2614613" y="-4918075"/>
            <a:ext cx="9525" cy="2079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09" name="Line 49"/>
          <p:cNvSpPr>
            <a:spLocks noChangeShapeType="1"/>
          </p:cNvSpPr>
          <p:nvPr/>
        </p:nvSpPr>
        <p:spPr bwMode="auto">
          <a:xfrm flipH="1" flipV="1">
            <a:off x="2686050" y="-4924425"/>
            <a:ext cx="22225" cy="47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10" name="Line 50"/>
          <p:cNvSpPr>
            <a:spLocks noChangeShapeType="1"/>
          </p:cNvSpPr>
          <p:nvPr/>
        </p:nvSpPr>
        <p:spPr bwMode="auto">
          <a:xfrm>
            <a:off x="1228725" y="-6373813"/>
            <a:ext cx="3175" cy="1079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11" name="Line 51"/>
          <p:cNvSpPr>
            <a:spLocks noChangeShapeType="1"/>
          </p:cNvSpPr>
          <p:nvPr/>
        </p:nvSpPr>
        <p:spPr bwMode="auto">
          <a:xfrm>
            <a:off x="1231900" y="-6210300"/>
            <a:ext cx="63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12" name="Line 52"/>
          <p:cNvSpPr>
            <a:spLocks noChangeShapeType="1"/>
          </p:cNvSpPr>
          <p:nvPr/>
        </p:nvSpPr>
        <p:spPr bwMode="auto">
          <a:xfrm>
            <a:off x="1239838" y="-5940425"/>
            <a:ext cx="4762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13" name="Line 53"/>
          <p:cNvSpPr>
            <a:spLocks noChangeShapeType="1"/>
          </p:cNvSpPr>
          <p:nvPr/>
        </p:nvSpPr>
        <p:spPr bwMode="auto">
          <a:xfrm>
            <a:off x="1247775" y="-5670550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14" name="Line 54"/>
          <p:cNvSpPr>
            <a:spLocks noChangeShapeType="1"/>
          </p:cNvSpPr>
          <p:nvPr/>
        </p:nvSpPr>
        <p:spPr bwMode="auto">
          <a:xfrm>
            <a:off x="1254125" y="-5400675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15" name="Line 55"/>
          <p:cNvSpPr>
            <a:spLocks noChangeShapeType="1"/>
          </p:cNvSpPr>
          <p:nvPr/>
        </p:nvSpPr>
        <p:spPr bwMode="auto">
          <a:xfrm>
            <a:off x="1260475" y="-5130800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16" name="Line 56"/>
          <p:cNvSpPr>
            <a:spLocks noChangeShapeType="1"/>
          </p:cNvSpPr>
          <p:nvPr/>
        </p:nvSpPr>
        <p:spPr bwMode="auto">
          <a:xfrm>
            <a:off x="1268413" y="-4860925"/>
            <a:ext cx="4762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17" name="Line 57"/>
          <p:cNvSpPr>
            <a:spLocks noChangeShapeType="1"/>
          </p:cNvSpPr>
          <p:nvPr/>
        </p:nvSpPr>
        <p:spPr bwMode="auto">
          <a:xfrm>
            <a:off x="1276350" y="-4591050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18" name="Line 58"/>
          <p:cNvSpPr>
            <a:spLocks noChangeShapeType="1"/>
          </p:cNvSpPr>
          <p:nvPr/>
        </p:nvSpPr>
        <p:spPr bwMode="auto">
          <a:xfrm>
            <a:off x="1282700" y="-4321175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19" name="Line 59"/>
          <p:cNvSpPr>
            <a:spLocks noChangeShapeType="1"/>
          </p:cNvSpPr>
          <p:nvPr/>
        </p:nvSpPr>
        <p:spPr bwMode="auto">
          <a:xfrm>
            <a:off x="1289050" y="-4051300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20" name="Line 60"/>
          <p:cNvSpPr>
            <a:spLocks noChangeShapeType="1"/>
          </p:cNvSpPr>
          <p:nvPr/>
        </p:nvSpPr>
        <p:spPr bwMode="auto">
          <a:xfrm>
            <a:off x="1296988" y="-3781425"/>
            <a:ext cx="1587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21" name="Line 61"/>
          <p:cNvSpPr>
            <a:spLocks noChangeShapeType="1"/>
          </p:cNvSpPr>
          <p:nvPr/>
        </p:nvSpPr>
        <p:spPr bwMode="auto">
          <a:xfrm flipV="1">
            <a:off x="1298575" y="-3871913"/>
            <a:ext cx="342900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22" name="Line 62"/>
          <p:cNvSpPr>
            <a:spLocks noChangeShapeType="1"/>
          </p:cNvSpPr>
          <p:nvPr/>
        </p:nvSpPr>
        <p:spPr bwMode="auto">
          <a:xfrm flipV="1">
            <a:off x="1250950" y="-5743575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23" name="Line 63"/>
          <p:cNvSpPr>
            <a:spLocks noChangeShapeType="1"/>
          </p:cNvSpPr>
          <p:nvPr/>
        </p:nvSpPr>
        <p:spPr bwMode="auto">
          <a:xfrm flipH="1" flipV="1">
            <a:off x="1565275" y="-5626100"/>
            <a:ext cx="44450" cy="1666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24" name="Line 64"/>
          <p:cNvSpPr>
            <a:spLocks noChangeShapeType="1"/>
          </p:cNvSpPr>
          <p:nvPr/>
        </p:nvSpPr>
        <p:spPr bwMode="auto">
          <a:xfrm flipH="1">
            <a:off x="1612900" y="-395605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25" name="Line 65"/>
          <p:cNvSpPr>
            <a:spLocks noChangeShapeType="1"/>
          </p:cNvSpPr>
          <p:nvPr/>
        </p:nvSpPr>
        <p:spPr bwMode="auto">
          <a:xfrm>
            <a:off x="1593850" y="-395446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26" name="Line 66"/>
          <p:cNvSpPr>
            <a:spLocks noChangeShapeType="1"/>
          </p:cNvSpPr>
          <p:nvPr/>
        </p:nvSpPr>
        <p:spPr bwMode="auto">
          <a:xfrm flipH="1" flipV="1">
            <a:off x="1609725" y="-3956050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27" name="Line 67"/>
          <p:cNvSpPr>
            <a:spLocks noChangeShapeType="1"/>
          </p:cNvSpPr>
          <p:nvPr/>
        </p:nvSpPr>
        <p:spPr bwMode="auto">
          <a:xfrm flipV="1">
            <a:off x="1549400" y="-572770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28" name="Line 68"/>
          <p:cNvSpPr>
            <a:spLocks noChangeShapeType="1"/>
          </p:cNvSpPr>
          <p:nvPr/>
        </p:nvSpPr>
        <p:spPr bwMode="auto">
          <a:xfrm flipH="1" flipV="1">
            <a:off x="1563688" y="-5727700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29" name="Line 69"/>
          <p:cNvSpPr>
            <a:spLocks noChangeShapeType="1"/>
          </p:cNvSpPr>
          <p:nvPr/>
        </p:nvSpPr>
        <p:spPr bwMode="auto">
          <a:xfrm>
            <a:off x="1563688" y="-5727700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30" name="Line 70"/>
          <p:cNvSpPr>
            <a:spLocks noChangeShapeType="1"/>
          </p:cNvSpPr>
          <p:nvPr/>
        </p:nvSpPr>
        <p:spPr bwMode="auto">
          <a:xfrm>
            <a:off x="1298575" y="-3671888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31" name="Line 71"/>
          <p:cNvSpPr>
            <a:spLocks noChangeShapeType="1"/>
          </p:cNvSpPr>
          <p:nvPr/>
        </p:nvSpPr>
        <p:spPr bwMode="auto">
          <a:xfrm>
            <a:off x="1250950" y="-55435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32" name="Line 72"/>
          <p:cNvSpPr>
            <a:spLocks noChangeShapeType="1"/>
          </p:cNvSpPr>
          <p:nvPr/>
        </p:nvSpPr>
        <p:spPr bwMode="auto">
          <a:xfrm>
            <a:off x="1563688" y="-572770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33" name="Line 73"/>
          <p:cNvSpPr>
            <a:spLocks noChangeShapeType="1"/>
          </p:cNvSpPr>
          <p:nvPr/>
        </p:nvSpPr>
        <p:spPr bwMode="auto">
          <a:xfrm flipV="1">
            <a:off x="935038" y="-3422650"/>
            <a:ext cx="1798637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34" name="Line 74"/>
          <p:cNvSpPr>
            <a:spLocks noChangeShapeType="1"/>
          </p:cNvSpPr>
          <p:nvPr/>
        </p:nvSpPr>
        <p:spPr bwMode="auto">
          <a:xfrm flipV="1">
            <a:off x="1298575" y="-3675063"/>
            <a:ext cx="1174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35" name="Line 75"/>
          <p:cNvSpPr>
            <a:spLocks noChangeShapeType="1"/>
          </p:cNvSpPr>
          <p:nvPr/>
        </p:nvSpPr>
        <p:spPr bwMode="auto">
          <a:xfrm flipV="1">
            <a:off x="1468438" y="-3683000"/>
            <a:ext cx="214312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36" name="Line 76"/>
          <p:cNvSpPr>
            <a:spLocks noChangeShapeType="1"/>
          </p:cNvSpPr>
          <p:nvPr/>
        </p:nvSpPr>
        <p:spPr bwMode="auto">
          <a:xfrm flipV="1">
            <a:off x="1736725" y="-3689350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37" name="Line 77"/>
          <p:cNvSpPr>
            <a:spLocks noChangeShapeType="1"/>
          </p:cNvSpPr>
          <p:nvPr/>
        </p:nvSpPr>
        <p:spPr bwMode="auto">
          <a:xfrm flipV="1">
            <a:off x="2005013" y="-3697288"/>
            <a:ext cx="2127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38" name="Line 78"/>
          <p:cNvSpPr>
            <a:spLocks noChangeShapeType="1"/>
          </p:cNvSpPr>
          <p:nvPr/>
        </p:nvSpPr>
        <p:spPr bwMode="auto">
          <a:xfrm flipV="1">
            <a:off x="2271713" y="-3703638"/>
            <a:ext cx="214312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39" name="Line 79"/>
          <p:cNvSpPr>
            <a:spLocks noChangeShapeType="1"/>
          </p:cNvSpPr>
          <p:nvPr/>
        </p:nvSpPr>
        <p:spPr bwMode="auto">
          <a:xfrm flipV="1">
            <a:off x="2540000" y="-3708400"/>
            <a:ext cx="1158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40" name="Line 80"/>
          <p:cNvSpPr>
            <a:spLocks noChangeShapeType="1"/>
          </p:cNvSpPr>
          <p:nvPr/>
        </p:nvSpPr>
        <p:spPr bwMode="auto">
          <a:xfrm flipH="1" flipV="1">
            <a:off x="2136775" y="-3895725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41" name="Line 81"/>
          <p:cNvSpPr>
            <a:spLocks noChangeShapeType="1"/>
          </p:cNvSpPr>
          <p:nvPr/>
        </p:nvSpPr>
        <p:spPr bwMode="auto">
          <a:xfrm>
            <a:off x="2152650" y="-3305175"/>
            <a:ext cx="14288" cy="5572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42" name="Line 82"/>
          <p:cNvSpPr>
            <a:spLocks noChangeShapeType="1"/>
          </p:cNvSpPr>
          <p:nvPr/>
        </p:nvSpPr>
        <p:spPr bwMode="auto">
          <a:xfrm>
            <a:off x="2143125" y="-3695700"/>
            <a:ext cx="6350" cy="288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43" name="Line 83"/>
          <p:cNvSpPr>
            <a:spLocks noChangeShapeType="1"/>
          </p:cNvSpPr>
          <p:nvPr/>
        </p:nvSpPr>
        <p:spPr bwMode="auto">
          <a:xfrm flipH="1">
            <a:off x="2143125" y="-3797300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44" name="Line 84"/>
          <p:cNvSpPr>
            <a:spLocks noChangeShapeType="1"/>
          </p:cNvSpPr>
          <p:nvPr/>
        </p:nvSpPr>
        <p:spPr bwMode="auto">
          <a:xfrm>
            <a:off x="2122488" y="-3794125"/>
            <a:ext cx="20637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45" name="Line 85"/>
          <p:cNvSpPr>
            <a:spLocks noChangeShapeType="1"/>
          </p:cNvSpPr>
          <p:nvPr/>
        </p:nvSpPr>
        <p:spPr bwMode="auto">
          <a:xfrm flipH="1" flipV="1">
            <a:off x="2139950" y="-3795713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46" name="Line 86"/>
          <p:cNvSpPr>
            <a:spLocks noChangeShapeType="1"/>
          </p:cNvSpPr>
          <p:nvPr/>
        </p:nvSpPr>
        <p:spPr bwMode="auto">
          <a:xfrm flipV="1">
            <a:off x="2135188" y="-3406775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47" name="Line 87"/>
          <p:cNvSpPr>
            <a:spLocks noChangeShapeType="1"/>
          </p:cNvSpPr>
          <p:nvPr/>
        </p:nvSpPr>
        <p:spPr bwMode="auto">
          <a:xfrm flipH="1" flipV="1">
            <a:off x="2149475" y="-3406775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48" name="Line 88"/>
          <p:cNvSpPr>
            <a:spLocks noChangeShapeType="1"/>
          </p:cNvSpPr>
          <p:nvPr/>
        </p:nvSpPr>
        <p:spPr bwMode="auto">
          <a:xfrm>
            <a:off x="2149475" y="-3406775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49" name="Line 89"/>
          <p:cNvSpPr>
            <a:spLocks noChangeShapeType="1"/>
          </p:cNvSpPr>
          <p:nvPr/>
        </p:nvSpPr>
        <p:spPr bwMode="auto">
          <a:xfrm>
            <a:off x="2166938" y="-3695700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50" name="Line 90"/>
          <p:cNvSpPr>
            <a:spLocks noChangeShapeType="1"/>
          </p:cNvSpPr>
          <p:nvPr/>
        </p:nvSpPr>
        <p:spPr bwMode="auto">
          <a:xfrm>
            <a:off x="2174875" y="-3408363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51" name="Line 91"/>
          <p:cNvSpPr>
            <a:spLocks noChangeShapeType="1"/>
          </p:cNvSpPr>
          <p:nvPr/>
        </p:nvSpPr>
        <p:spPr bwMode="auto">
          <a:xfrm>
            <a:off x="2149475" y="-34067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52" name="Line 92"/>
          <p:cNvSpPr>
            <a:spLocks noChangeShapeType="1"/>
          </p:cNvSpPr>
          <p:nvPr/>
        </p:nvSpPr>
        <p:spPr bwMode="auto">
          <a:xfrm flipH="1" flipV="1">
            <a:off x="2708275" y="-4448175"/>
            <a:ext cx="22225" cy="879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53" name="Line 93"/>
          <p:cNvSpPr>
            <a:spLocks noChangeShapeType="1"/>
          </p:cNvSpPr>
          <p:nvPr/>
        </p:nvSpPr>
        <p:spPr bwMode="auto">
          <a:xfrm flipH="1" flipV="1">
            <a:off x="2728913" y="-3565525"/>
            <a:ext cx="3175" cy="142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54" name="Line 94"/>
          <p:cNvSpPr>
            <a:spLocks noChangeShapeType="1"/>
          </p:cNvSpPr>
          <p:nvPr/>
        </p:nvSpPr>
        <p:spPr bwMode="auto">
          <a:xfrm flipH="1" flipV="1">
            <a:off x="2649538" y="-3916363"/>
            <a:ext cx="6350" cy="207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55" name="Line 95"/>
          <p:cNvSpPr>
            <a:spLocks noChangeShapeType="1"/>
          </p:cNvSpPr>
          <p:nvPr/>
        </p:nvSpPr>
        <p:spPr bwMode="auto">
          <a:xfrm flipH="1" flipV="1">
            <a:off x="2643188" y="-4186238"/>
            <a:ext cx="47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56" name="Line 96"/>
          <p:cNvSpPr>
            <a:spLocks noChangeShapeType="1"/>
          </p:cNvSpPr>
          <p:nvPr/>
        </p:nvSpPr>
        <p:spPr bwMode="auto">
          <a:xfrm flipH="1" flipV="1">
            <a:off x="2635250" y="-4448175"/>
            <a:ext cx="6350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57" name="Line 97"/>
          <p:cNvSpPr>
            <a:spLocks noChangeShapeType="1"/>
          </p:cNvSpPr>
          <p:nvPr/>
        </p:nvSpPr>
        <p:spPr bwMode="auto">
          <a:xfrm>
            <a:off x="2593975" y="-6164263"/>
            <a:ext cx="92075" cy="1236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58" name="Line 98"/>
          <p:cNvSpPr>
            <a:spLocks noChangeShapeType="1"/>
          </p:cNvSpPr>
          <p:nvPr/>
        </p:nvSpPr>
        <p:spPr bwMode="auto">
          <a:xfrm flipH="1">
            <a:off x="1995488" y="-5715000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59" name="Freeform 99"/>
          <p:cNvSpPr>
            <a:spLocks/>
          </p:cNvSpPr>
          <p:nvPr/>
        </p:nvSpPr>
        <p:spPr bwMode="auto">
          <a:xfrm>
            <a:off x="1976438" y="-5715000"/>
            <a:ext cx="19050" cy="101600"/>
          </a:xfrm>
          <a:custGeom>
            <a:avLst/>
            <a:gdLst>
              <a:gd name="T0" fmla="*/ 0 w 61"/>
              <a:gd name="T1" fmla="*/ 1 h 316"/>
              <a:gd name="T2" fmla="*/ 61 w 61"/>
              <a:gd name="T3" fmla="*/ 316 h 316"/>
              <a:gd name="T4" fmla="*/ 53 w 61"/>
              <a:gd name="T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0" y="1"/>
                </a:moveTo>
                <a:lnTo>
                  <a:pt x="61" y="316"/>
                </a:lnTo>
                <a:lnTo>
                  <a:pt x="5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60" name="Line 100"/>
          <p:cNvSpPr>
            <a:spLocks noChangeShapeType="1"/>
          </p:cNvSpPr>
          <p:nvPr/>
        </p:nvSpPr>
        <p:spPr bwMode="auto">
          <a:xfrm flipH="1">
            <a:off x="2538413" y="-6373813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61" name="Line 101"/>
          <p:cNvSpPr>
            <a:spLocks noChangeShapeType="1"/>
          </p:cNvSpPr>
          <p:nvPr/>
        </p:nvSpPr>
        <p:spPr bwMode="auto">
          <a:xfrm>
            <a:off x="2522538" y="-6138863"/>
            <a:ext cx="14287" cy="177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62" name="Line 102"/>
          <p:cNvSpPr>
            <a:spLocks noChangeShapeType="1"/>
          </p:cNvSpPr>
          <p:nvPr/>
        </p:nvSpPr>
        <p:spPr bwMode="auto">
          <a:xfrm>
            <a:off x="2540000" y="-5905500"/>
            <a:ext cx="158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63" name="Line 103"/>
          <p:cNvSpPr>
            <a:spLocks noChangeShapeType="1"/>
          </p:cNvSpPr>
          <p:nvPr/>
        </p:nvSpPr>
        <p:spPr bwMode="auto">
          <a:xfrm>
            <a:off x="2560638" y="-5637213"/>
            <a:ext cx="15875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64" name="Line 104"/>
          <p:cNvSpPr>
            <a:spLocks noChangeShapeType="1"/>
          </p:cNvSpPr>
          <p:nvPr/>
        </p:nvSpPr>
        <p:spPr bwMode="auto">
          <a:xfrm>
            <a:off x="2581275" y="-5367338"/>
            <a:ext cx="158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65" name="Line 105"/>
          <p:cNvSpPr>
            <a:spLocks noChangeShapeType="1"/>
          </p:cNvSpPr>
          <p:nvPr/>
        </p:nvSpPr>
        <p:spPr bwMode="auto">
          <a:xfrm>
            <a:off x="2601913" y="-5097463"/>
            <a:ext cx="12700" cy="179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66" name="Line 106"/>
          <p:cNvSpPr>
            <a:spLocks noChangeShapeType="1"/>
          </p:cNvSpPr>
          <p:nvPr/>
        </p:nvSpPr>
        <p:spPr bwMode="auto">
          <a:xfrm>
            <a:off x="1157288" y="-6370638"/>
            <a:ext cx="19050" cy="722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67" name="Line 107"/>
          <p:cNvSpPr>
            <a:spLocks noChangeShapeType="1"/>
          </p:cNvSpPr>
          <p:nvPr/>
        </p:nvSpPr>
        <p:spPr bwMode="auto">
          <a:xfrm>
            <a:off x="1157288" y="-6373813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68" name="Line 108"/>
          <p:cNvSpPr>
            <a:spLocks noChangeShapeType="1"/>
          </p:cNvSpPr>
          <p:nvPr/>
        </p:nvSpPr>
        <p:spPr bwMode="auto">
          <a:xfrm flipV="1">
            <a:off x="1250950" y="-5743575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69" name="Line 109"/>
          <p:cNvSpPr>
            <a:spLocks noChangeShapeType="1"/>
          </p:cNvSpPr>
          <p:nvPr/>
        </p:nvSpPr>
        <p:spPr bwMode="auto">
          <a:xfrm flipV="1">
            <a:off x="1176338" y="-5886450"/>
            <a:ext cx="411162" cy="238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70" name="Line 110"/>
          <p:cNvSpPr>
            <a:spLocks noChangeShapeType="1"/>
          </p:cNvSpPr>
          <p:nvPr/>
        </p:nvSpPr>
        <p:spPr bwMode="auto">
          <a:xfrm>
            <a:off x="1565275" y="-5626100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71" name="Line 111"/>
          <p:cNvSpPr>
            <a:spLocks noChangeShapeType="1"/>
          </p:cNvSpPr>
          <p:nvPr/>
        </p:nvSpPr>
        <p:spPr bwMode="auto">
          <a:xfrm flipH="1" flipV="1">
            <a:off x="1549400" y="-6286500"/>
            <a:ext cx="7938" cy="314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72" name="Line 112"/>
          <p:cNvSpPr>
            <a:spLocks noChangeShapeType="1"/>
          </p:cNvSpPr>
          <p:nvPr/>
        </p:nvSpPr>
        <p:spPr bwMode="auto">
          <a:xfrm flipH="1" flipV="1">
            <a:off x="1558925" y="-5870575"/>
            <a:ext cx="4763" cy="142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73" name="Line 113"/>
          <p:cNvSpPr>
            <a:spLocks noChangeShapeType="1"/>
          </p:cNvSpPr>
          <p:nvPr/>
        </p:nvSpPr>
        <p:spPr bwMode="auto">
          <a:xfrm flipV="1">
            <a:off x="1549400" y="-572770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74" name="Line 114"/>
          <p:cNvSpPr>
            <a:spLocks noChangeShapeType="1"/>
          </p:cNvSpPr>
          <p:nvPr/>
        </p:nvSpPr>
        <p:spPr bwMode="auto">
          <a:xfrm flipH="1" flipV="1">
            <a:off x="1563688" y="-5727700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75" name="Line 115"/>
          <p:cNvSpPr>
            <a:spLocks noChangeShapeType="1"/>
          </p:cNvSpPr>
          <p:nvPr/>
        </p:nvSpPr>
        <p:spPr bwMode="auto">
          <a:xfrm>
            <a:off x="1563688" y="-5727700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76" name="Line 116"/>
          <p:cNvSpPr>
            <a:spLocks noChangeShapeType="1"/>
          </p:cNvSpPr>
          <p:nvPr/>
        </p:nvSpPr>
        <p:spPr bwMode="auto">
          <a:xfrm flipH="1">
            <a:off x="1558925" y="-597217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77" name="Line 117"/>
          <p:cNvSpPr>
            <a:spLocks noChangeShapeType="1"/>
          </p:cNvSpPr>
          <p:nvPr/>
        </p:nvSpPr>
        <p:spPr bwMode="auto">
          <a:xfrm>
            <a:off x="1539875" y="-597058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78" name="Line 118"/>
          <p:cNvSpPr>
            <a:spLocks noChangeShapeType="1"/>
          </p:cNvSpPr>
          <p:nvPr/>
        </p:nvSpPr>
        <p:spPr bwMode="auto">
          <a:xfrm flipH="1" flipV="1">
            <a:off x="1557338" y="-5970588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79" name="Line 119"/>
          <p:cNvSpPr>
            <a:spLocks noChangeShapeType="1"/>
          </p:cNvSpPr>
          <p:nvPr/>
        </p:nvSpPr>
        <p:spPr bwMode="auto">
          <a:xfrm>
            <a:off x="1250950" y="-55435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80" name="Line 120"/>
          <p:cNvSpPr>
            <a:spLocks noChangeShapeType="1"/>
          </p:cNvSpPr>
          <p:nvPr/>
        </p:nvSpPr>
        <p:spPr bwMode="auto">
          <a:xfrm>
            <a:off x="1176338" y="-564673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81" name="Line 121"/>
          <p:cNvSpPr>
            <a:spLocks noChangeShapeType="1"/>
          </p:cNvSpPr>
          <p:nvPr/>
        </p:nvSpPr>
        <p:spPr bwMode="auto">
          <a:xfrm>
            <a:off x="1558925" y="-5870575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82" name="Line 122"/>
          <p:cNvSpPr>
            <a:spLocks noChangeShapeType="1"/>
          </p:cNvSpPr>
          <p:nvPr/>
        </p:nvSpPr>
        <p:spPr bwMode="auto">
          <a:xfrm>
            <a:off x="1250950" y="-5543550"/>
            <a:ext cx="539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83" name="Line 123"/>
          <p:cNvSpPr>
            <a:spLocks noChangeShapeType="1"/>
          </p:cNvSpPr>
          <p:nvPr/>
        </p:nvSpPr>
        <p:spPr bwMode="auto">
          <a:xfrm>
            <a:off x="1341438" y="-5495925"/>
            <a:ext cx="71437" cy="36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84" name="Line 124"/>
          <p:cNvSpPr>
            <a:spLocks noChangeShapeType="1"/>
          </p:cNvSpPr>
          <p:nvPr/>
        </p:nvSpPr>
        <p:spPr bwMode="auto">
          <a:xfrm>
            <a:off x="1447800" y="-5440363"/>
            <a:ext cx="55563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85" name="Line 125"/>
          <p:cNvSpPr>
            <a:spLocks noChangeShapeType="1"/>
          </p:cNvSpPr>
          <p:nvPr/>
        </p:nvSpPr>
        <p:spPr bwMode="auto">
          <a:xfrm>
            <a:off x="914400" y="-9794875"/>
            <a:ext cx="0" cy="817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86" name="Line 126"/>
          <p:cNvSpPr>
            <a:spLocks noChangeShapeType="1"/>
          </p:cNvSpPr>
          <p:nvPr/>
        </p:nvSpPr>
        <p:spPr bwMode="auto">
          <a:xfrm flipH="1" flipV="1">
            <a:off x="2344738" y="-6818313"/>
            <a:ext cx="10001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87" name="Line 127"/>
          <p:cNvSpPr>
            <a:spLocks noChangeShapeType="1"/>
          </p:cNvSpPr>
          <p:nvPr/>
        </p:nvSpPr>
        <p:spPr bwMode="auto">
          <a:xfrm>
            <a:off x="2714625" y="-6784975"/>
            <a:ext cx="279400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88" name="Line 128"/>
          <p:cNvSpPr>
            <a:spLocks noChangeShapeType="1"/>
          </p:cNvSpPr>
          <p:nvPr/>
        </p:nvSpPr>
        <p:spPr bwMode="auto">
          <a:xfrm>
            <a:off x="2543175" y="-6800850"/>
            <a:ext cx="730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89" name="Line 129"/>
          <p:cNvSpPr>
            <a:spLocks noChangeShapeType="1"/>
          </p:cNvSpPr>
          <p:nvPr/>
        </p:nvSpPr>
        <p:spPr bwMode="auto">
          <a:xfrm>
            <a:off x="2444750" y="-6826250"/>
            <a:ext cx="98425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90" name="Line 130"/>
          <p:cNvSpPr>
            <a:spLocks noChangeShapeType="1"/>
          </p:cNvSpPr>
          <p:nvPr/>
        </p:nvSpPr>
        <p:spPr bwMode="auto">
          <a:xfrm flipV="1">
            <a:off x="2443163" y="-6800850"/>
            <a:ext cx="100012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91" name="Line 131"/>
          <p:cNvSpPr>
            <a:spLocks noChangeShapeType="1"/>
          </p:cNvSpPr>
          <p:nvPr/>
        </p:nvSpPr>
        <p:spPr bwMode="auto">
          <a:xfrm flipH="1" flipV="1">
            <a:off x="2444750" y="-6808788"/>
            <a:ext cx="98425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92" name="Line 132"/>
          <p:cNvSpPr>
            <a:spLocks noChangeShapeType="1"/>
          </p:cNvSpPr>
          <p:nvPr/>
        </p:nvSpPr>
        <p:spPr bwMode="auto">
          <a:xfrm flipH="1" flipV="1">
            <a:off x="2616200" y="-6794500"/>
            <a:ext cx="96838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93" name="Line 133"/>
          <p:cNvSpPr>
            <a:spLocks noChangeShapeType="1"/>
          </p:cNvSpPr>
          <p:nvPr/>
        </p:nvSpPr>
        <p:spPr bwMode="auto">
          <a:xfrm flipH="1">
            <a:off x="2616200" y="-6802438"/>
            <a:ext cx="100013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94" name="Line 134"/>
          <p:cNvSpPr>
            <a:spLocks noChangeShapeType="1"/>
          </p:cNvSpPr>
          <p:nvPr/>
        </p:nvSpPr>
        <p:spPr bwMode="auto">
          <a:xfrm>
            <a:off x="2616200" y="-6794500"/>
            <a:ext cx="984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95" name="Line 135"/>
          <p:cNvSpPr>
            <a:spLocks noChangeShapeType="1"/>
          </p:cNvSpPr>
          <p:nvPr/>
        </p:nvSpPr>
        <p:spPr bwMode="auto">
          <a:xfrm>
            <a:off x="2543175" y="-6800850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96" name="Line 136"/>
          <p:cNvSpPr>
            <a:spLocks noChangeShapeType="1"/>
          </p:cNvSpPr>
          <p:nvPr/>
        </p:nvSpPr>
        <p:spPr bwMode="auto">
          <a:xfrm>
            <a:off x="2616200" y="-679450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97" name="Line 137"/>
          <p:cNvSpPr>
            <a:spLocks noChangeShapeType="1"/>
          </p:cNvSpPr>
          <p:nvPr/>
        </p:nvSpPr>
        <p:spPr bwMode="auto">
          <a:xfrm>
            <a:off x="2616200" y="-679450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98" name="Line 138"/>
          <p:cNvSpPr>
            <a:spLocks noChangeShapeType="1"/>
          </p:cNvSpPr>
          <p:nvPr/>
        </p:nvSpPr>
        <p:spPr bwMode="auto">
          <a:xfrm flipV="1">
            <a:off x="1905000" y="-852170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99" name="Freeform 139"/>
          <p:cNvSpPr>
            <a:spLocks/>
          </p:cNvSpPr>
          <p:nvPr/>
        </p:nvSpPr>
        <p:spPr bwMode="auto">
          <a:xfrm>
            <a:off x="1919288" y="-8521700"/>
            <a:ext cx="19050" cy="101600"/>
          </a:xfrm>
          <a:custGeom>
            <a:avLst/>
            <a:gdLst>
              <a:gd name="T0" fmla="*/ 61 w 61"/>
              <a:gd name="T1" fmla="*/ 315 h 316"/>
              <a:gd name="T2" fmla="*/ 0 w 61"/>
              <a:gd name="T3" fmla="*/ 0 h 316"/>
              <a:gd name="T4" fmla="*/ 9 w 61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61" y="315"/>
                </a:moveTo>
                <a:lnTo>
                  <a:pt x="0" y="0"/>
                </a:lnTo>
                <a:lnTo>
                  <a:pt x="9" y="31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00" name="Line 140"/>
          <p:cNvSpPr>
            <a:spLocks noChangeShapeType="1"/>
          </p:cNvSpPr>
          <p:nvPr/>
        </p:nvSpPr>
        <p:spPr bwMode="auto">
          <a:xfrm flipH="1">
            <a:off x="2663825" y="-8372475"/>
            <a:ext cx="17463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01" name="Line 141"/>
          <p:cNvSpPr>
            <a:spLocks noChangeShapeType="1"/>
          </p:cNvSpPr>
          <p:nvPr/>
        </p:nvSpPr>
        <p:spPr bwMode="auto">
          <a:xfrm flipH="1">
            <a:off x="2641600" y="-8120063"/>
            <a:ext cx="17463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02" name="Line 142"/>
          <p:cNvSpPr>
            <a:spLocks noChangeShapeType="1"/>
          </p:cNvSpPr>
          <p:nvPr/>
        </p:nvSpPr>
        <p:spPr bwMode="auto">
          <a:xfrm flipH="1">
            <a:off x="2713038" y="-8623300"/>
            <a:ext cx="61912" cy="704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03" name="Line 143"/>
          <p:cNvSpPr>
            <a:spLocks noChangeShapeType="1"/>
          </p:cNvSpPr>
          <p:nvPr/>
        </p:nvSpPr>
        <p:spPr bwMode="auto">
          <a:xfrm flipH="1" flipV="1">
            <a:off x="2722563" y="-8623300"/>
            <a:ext cx="52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04" name="Line 144"/>
          <p:cNvSpPr>
            <a:spLocks noChangeShapeType="1"/>
          </p:cNvSpPr>
          <p:nvPr/>
        </p:nvSpPr>
        <p:spPr bwMode="auto">
          <a:xfrm>
            <a:off x="1612900" y="-9929813"/>
            <a:ext cx="166688" cy="555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05" name="Line 145"/>
          <p:cNvSpPr>
            <a:spLocks noChangeShapeType="1"/>
          </p:cNvSpPr>
          <p:nvPr/>
        </p:nvSpPr>
        <p:spPr bwMode="auto">
          <a:xfrm>
            <a:off x="1830388" y="-9856788"/>
            <a:ext cx="203200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06" name="Line 146"/>
          <p:cNvSpPr>
            <a:spLocks noChangeShapeType="1"/>
          </p:cNvSpPr>
          <p:nvPr/>
        </p:nvSpPr>
        <p:spPr bwMode="auto">
          <a:xfrm>
            <a:off x="2084388" y="-9769475"/>
            <a:ext cx="203200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07" name="Line 147"/>
          <p:cNvSpPr>
            <a:spLocks noChangeShapeType="1"/>
          </p:cNvSpPr>
          <p:nvPr/>
        </p:nvSpPr>
        <p:spPr bwMode="auto">
          <a:xfrm>
            <a:off x="2338388" y="-9683750"/>
            <a:ext cx="201612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08" name="Line 148"/>
          <p:cNvSpPr>
            <a:spLocks noChangeShapeType="1"/>
          </p:cNvSpPr>
          <p:nvPr/>
        </p:nvSpPr>
        <p:spPr bwMode="auto">
          <a:xfrm>
            <a:off x="2590800" y="-9598025"/>
            <a:ext cx="166688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09" name="Line 149"/>
          <p:cNvSpPr>
            <a:spLocks noChangeShapeType="1"/>
          </p:cNvSpPr>
          <p:nvPr/>
        </p:nvSpPr>
        <p:spPr bwMode="auto">
          <a:xfrm>
            <a:off x="1577975" y="-10020300"/>
            <a:ext cx="1266825" cy="427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10" name="Line 150"/>
          <p:cNvSpPr>
            <a:spLocks noChangeShapeType="1"/>
          </p:cNvSpPr>
          <p:nvPr/>
        </p:nvSpPr>
        <p:spPr bwMode="auto">
          <a:xfrm flipH="1" flipV="1">
            <a:off x="2451100" y="-8850313"/>
            <a:ext cx="9842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11" name="Line 151"/>
          <p:cNvSpPr>
            <a:spLocks noChangeShapeType="1"/>
          </p:cNvSpPr>
          <p:nvPr/>
        </p:nvSpPr>
        <p:spPr bwMode="auto">
          <a:xfrm>
            <a:off x="2820988" y="-8832850"/>
            <a:ext cx="280987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12" name="Line 152"/>
          <p:cNvSpPr>
            <a:spLocks noChangeShapeType="1"/>
          </p:cNvSpPr>
          <p:nvPr/>
        </p:nvSpPr>
        <p:spPr bwMode="auto">
          <a:xfrm>
            <a:off x="2649538" y="-8840788"/>
            <a:ext cx="7143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13" name="Line 153"/>
          <p:cNvSpPr>
            <a:spLocks noChangeShapeType="1"/>
          </p:cNvSpPr>
          <p:nvPr/>
        </p:nvSpPr>
        <p:spPr bwMode="auto">
          <a:xfrm>
            <a:off x="2551113" y="-8863013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14" name="Line 154"/>
          <p:cNvSpPr>
            <a:spLocks noChangeShapeType="1"/>
          </p:cNvSpPr>
          <p:nvPr/>
        </p:nvSpPr>
        <p:spPr bwMode="auto">
          <a:xfrm flipV="1">
            <a:off x="2549525" y="-8840788"/>
            <a:ext cx="100013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15" name="Line 155"/>
          <p:cNvSpPr>
            <a:spLocks noChangeShapeType="1"/>
          </p:cNvSpPr>
          <p:nvPr/>
        </p:nvSpPr>
        <p:spPr bwMode="auto">
          <a:xfrm flipH="1" flipV="1">
            <a:off x="2549525" y="-8845550"/>
            <a:ext cx="1000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16" name="Line 156"/>
          <p:cNvSpPr>
            <a:spLocks noChangeShapeType="1"/>
          </p:cNvSpPr>
          <p:nvPr/>
        </p:nvSpPr>
        <p:spPr bwMode="auto">
          <a:xfrm flipH="1" flipV="1">
            <a:off x="2720975" y="-8837613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17" name="Line 157"/>
          <p:cNvSpPr>
            <a:spLocks noChangeShapeType="1"/>
          </p:cNvSpPr>
          <p:nvPr/>
        </p:nvSpPr>
        <p:spPr bwMode="auto">
          <a:xfrm flipH="1">
            <a:off x="2720975" y="-8848725"/>
            <a:ext cx="101600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18" name="Line 158"/>
          <p:cNvSpPr>
            <a:spLocks noChangeShapeType="1"/>
          </p:cNvSpPr>
          <p:nvPr/>
        </p:nvSpPr>
        <p:spPr bwMode="auto">
          <a:xfrm>
            <a:off x="2720975" y="-8837613"/>
            <a:ext cx="100013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19" name="Line 159"/>
          <p:cNvSpPr>
            <a:spLocks noChangeShapeType="1"/>
          </p:cNvSpPr>
          <p:nvPr/>
        </p:nvSpPr>
        <p:spPr bwMode="auto">
          <a:xfrm>
            <a:off x="2649538" y="-8843963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20" name="Line 160"/>
          <p:cNvSpPr>
            <a:spLocks noChangeShapeType="1"/>
          </p:cNvSpPr>
          <p:nvPr/>
        </p:nvSpPr>
        <p:spPr bwMode="auto">
          <a:xfrm>
            <a:off x="2720975" y="-884078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21" name="Line 161"/>
          <p:cNvSpPr>
            <a:spLocks noChangeShapeType="1"/>
          </p:cNvSpPr>
          <p:nvPr/>
        </p:nvSpPr>
        <p:spPr bwMode="auto">
          <a:xfrm>
            <a:off x="2720975" y="-8837613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22" name="Line 162"/>
          <p:cNvSpPr>
            <a:spLocks noChangeShapeType="1"/>
          </p:cNvSpPr>
          <p:nvPr/>
        </p:nvSpPr>
        <p:spPr bwMode="auto">
          <a:xfrm flipH="1">
            <a:off x="2379663" y="-9561513"/>
            <a:ext cx="23812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23" name="Line 163"/>
          <p:cNvSpPr>
            <a:spLocks noChangeShapeType="1"/>
          </p:cNvSpPr>
          <p:nvPr/>
        </p:nvSpPr>
        <p:spPr bwMode="auto">
          <a:xfrm flipV="1">
            <a:off x="2468563" y="-10233025"/>
            <a:ext cx="96837" cy="393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24" name="Line 164"/>
          <p:cNvSpPr>
            <a:spLocks noChangeShapeType="1"/>
          </p:cNvSpPr>
          <p:nvPr/>
        </p:nvSpPr>
        <p:spPr bwMode="auto">
          <a:xfrm flipV="1">
            <a:off x="2427288" y="-9729788"/>
            <a:ext cx="17462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25" name="Line 165"/>
          <p:cNvSpPr>
            <a:spLocks noChangeShapeType="1"/>
          </p:cNvSpPr>
          <p:nvPr/>
        </p:nvSpPr>
        <p:spPr bwMode="auto">
          <a:xfrm flipV="1">
            <a:off x="2387600" y="-9658350"/>
            <a:ext cx="39688" cy="92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26" name="Line 166"/>
          <p:cNvSpPr>
            <a:spLocks noChangeShapeType="1"/>
          </p:cNvSpPr>
          <p:nvPr/>
        </p:nvSpPr>
        <p:spPr bwMode="auto">
          <a:xfrm flipV="1">
            <a:off x="2419350" y="-9658350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27" name="Line 167"/>
          <p:cNvSpPr>
            <a:spLocks noChangeShapeType="1"/>
          </p:cNvSpPr>
          <p:nvPr/>
        </p:nvSpPr>
        <p:spPr bwMode="auto">
          <a:xfrm flipH="1">
            <a:off x="2403475" y="-9658350"/>
            <a:ext cx="23813" cy="96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28" name="Line 168"/>
          <p:cNvSpPr>
            <a:spLocks noChangeShapeType="1"/>
          </p:cNvSpPr>
          <p:nvPr/>
        </p:nvSpPr>
        <p:spPr bwMode="auto">
          <a:xfrm flipH="1">
            <a:off x="2444750" y="-9823450"/>
            <a:ext cx="41275" cy="93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29" name="Line 169"/>
          <p:cNvSpPr>
            <a:spLocks noChangeShapeType="1"/>
          </p:cNvSpPr>
          <p:nvPr/>
        </p:nvSpPr>
        <p:spPr bwMode="auto">
          <a:xfrm flipH="1">
            <a:off x="2444750" y="-9831388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30" name="Line 170"/>
          <p:cNvSpPr>
            <a:spLocks noChangeShapeType="1"/>
          </p:cNvSpPr>
          <p:nvPr/>
        </p:nvSpPr>
        <p:spPr bwMode="auto">
          <a:xfrm flipV="1">
            <a:off x="2444750" y="-9828213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31" name="Line 171"/>
          <p:cNvSpPr>
            <a:spLocks noChangeShapeType="1"/>
          </p:cNvSpPr>
          <p:nvPr/>
        </p:nvSpPr>
        <p:spPr bwMode="auto">
          <a:xfrm>
            <a:off x="2409825" y="-9737725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32" name="Line 172"/>
          <p:cNvSpPr>
            <a:spLocks noChangeShapeType="1"/>
          </p:cNvSpPr>
          <p:nvPr/>
        </p:nvSpPr>
        <p:spPr bwMode="auto">
          <a:xfrm>
            <a:off x="2393950" y="-96678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33" name="Line 173"/>
          <p:cNvSpPr>
            <a:spLocks noChangeShapeType="1"/>
          </p:cNvSpPr>
          <p:nvPr/>
        </p:nvSpPr>
        <p:spPr bwMode="auto">
          <a:xfrm>
            <a:off x="2427288" y="-9658350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34" name="Line 174"/>
          <p:cNvSpPr>
            <a:spLocks noChangeShapeType="1"/>
          </p:cNvSpPr>
          <p:nvPr/>
        </p:nvSpPr>
        <p:spPr bwMode="auto">
          <a:xfrm>
            <a:off x="1438275" y="-9659938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35" name="Line 175"/>
          <p:cNvSpPr>
            <a:spLocks noChangeShapeType="1"/>
          </p:cNvSpPr>
          <p:nvPr/>
        </p:nvSpPr>
        <p:spPr bwMode="auto">
          <a:xfrm flipH="1" flipV="1">
            <a:off x="1312863" y="-10213975"/>
            <a:ext cx="63500" cy="274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36" name="Line 176"/>
          <p:cNvSpPr>
            <a:spLocks noChangeShapeType="1"/>
          </p:cNvSpPr>
          <p:nvPr/>
        </p:nvSpPr>
        <p:spPr bwMode="auto">
          <a:xfrm flipH="1" flipV="1">
            <a:off x="1400175" y="-9829800"/>
            <a:ext cx="15875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37" name="Line 177"/>
          <p:cNvSpPr>
            <a:spLocks noChangeShapeType="1"/>
          </p:cNvSpPr>
          <p:nvPr/>
        </p:nvSpPr>
        <p:spPr bwMode="auto">
          <a:xfrm flipH="1" flipV="1">
            <a:off x="1416050" y="-9758363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38" name="Line 178"/>
          <p:cNvSpPr>
            <a:spLocks noChangeShapeType="1"/>
          </p:cNvSpPr>
          <p:nvPr/>
        </p:nvSpPr>
        <p:spPr bwMode="auto">
          <a:xfrm flipH="1" flipV="1">
            <a:off x="1416050" y="-9758363"/>
            <a:ext cx="39688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39" name="Line 179"/>
          <p:cNvSpPr>
            <a:spLocks noChangeShapeType="1"/>
          </p:cNvSpPr>
          <p:nvPr/>
        </p:nvSpPr>
        <p:spPr bwMode="auto">
          <a:xfrm>
            <a:off x="1416050" y="-9758363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40" name="Line 180"/>
          <p:cNvSpPr>
            <a:spLocks noChangeShapeType="1"/>
          </p:cNvSpPr>
          <p:nvPr/>
        </p:nvSpPr>
        <p:spPr bwMode="auto">
          <a:xfrm>
            <a:off x="1393825" y="-9931400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41" name="Line 181"/>
          <p:cNvSpPr>
            <a:spLocks noChangeShapeType="1"/>
          </p:cNvSpPr>
          <p:nvPr/>
        </p:nvSpPr>
        <p:spPr bwMode="auto">
          <a:xfrm>
            <a:off x="1360488" y="-9923463"/>
            <a:ext cx="39687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42" name="Line 182"/>
          <p:cNvSpPr>
            <a:spLocks noChangeShapeType="1"/>
          </p:cNvSpPr>
          <p:nvPr/>
        </p:nvSpPr>
        <p:spPr bwMode="auto">
          <a:xfrm flipH="1" flipV="1">
            <a:off x="1376363" y="-9928225"/>
            <a:ext cx="23812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43" name="Line 183"/>
          <p:cNvSpPr>
            <a:spLocks noChangeShapeType="1"/>
          </p:cNvSpPr>
          <p:nvPr/>
        </p:nvSpPr>
        <p:spPr bwMode="auto">
          <a:xfrm>
            <a:off x="1416050" y="-9758363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44" name="Line 184"/>
          <p:cNvSpPr>
            <a:spLocks noChangeShapeType="1"/>
          </p:cNvSpPr>
          <p:nvPr/>
        </p:nvSpPr>
        <p:spPr bwMode="auto">
          <a:xfrm>
            <a:off x="1400175" y="-98298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45" name="Line 185"/>
          <p:cNvSpPr>
            <a:spLocks noChangeShapeType="1"/>
          </p:cNvSpPr>
          <p:nvPr/>
        </p:nvSpPr>
        <p:spPr bwMode="auto">
          <a:xfrm>
            <a:off x="1400175" y="-98298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46" name="Line 186"/>
          <p:cNvSpPr>
            <a:spLocks noChangeShapeType="1"/>
          </p:cNvSpPr>
          <p:nvPr/>
        </p:nvSpPr>
        <p:spPr bwMode="auto">
          <a:xfrm>
            <a:off x="985838" y="-9721850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47" name="Line 187"/>
          <p:cNvSpPr>
            <a:spLocks noChangeShapeType="1"/>
          </p:cNvSpPr>
          <p:nvPr/>
        </p:nvSpPr>
        <p:spPr bwMode="auto">
          <a:xfrm>
            <a:off x="985838" y="-9483725"/>
            <a:ext cx="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48" name="Line 188"/>
          <p:cNvSpPr>
            <a:spLocks noChangeShapeType="1"/>
          </p:cNvSpPr>
          <p:nvPr/>
        </p:nvSpPr>
        <p:spPr bwMode="auto">
          <a:xfrm>
            <a:off x="985838" y="-9213850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49" name="Line 189"/>
          <p:cNvSpPr>
            <a:spLocks noChangeShapeType="1"/>
          </p:cNvSpPr>
          <p:nvPr/>
        </p:nvSpPr>
        <p:spPr bwMode="auto">
          <a:xfrm>
            <a:off x="1085850" y="-8928100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50" name="Line 190"/>
          <p:cNvSpPr>
            <a:spLocks noChangeShapeType="1"/>
          </p:cNvSpPr>
          <p:nvPr/>
        </p:nvSpPr>
        <p:spPr bwMode="auto">
          <a:xfrm flipH="1">
            <a:off x="533400" y="-8928100"/>
            <a:ext cx="2809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51" name="Line 191"/>
          <p:cNvSpPr>
            <a:spLocks noChangeShapeType="1"/>
          </p:cNvSpPr>
          <p:nvPr/>
        </p:nvSpPr>
        <p:spPr bwMode="auto">
          <a:xfrm flipH="1">
            <a:off x="914400" y="-8928100"/>
            <a:ext cx="7143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52" name="Line 192"/>
          <p:cNvSpPr>
            <a:spLocks noChangeShapeType="1"/>
          </p:cNvSpPr>
          <p:nvPr/>
        </p:nvSpPr>
        <p:spPr bwMode="auto">
          <a:xfrm flipH="1" flipV="1">
            <a:off x="985838" y="-8928100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53" name="Line 193"/>
          <p:cNvSpPr>
            <a:spLocks noChangeShapeType="1"/>
          </p:cNvSpPr>
          <p:nvPr/>
        </p:nvSpPr>
        <p:spPr bwMode="auto">
          <a:xfrm flipH="1">
            <a:off x="985838" y="-8945563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54" name="Line 194"/>
          <p:cNvSpPr>
            <a:spLocks noChangeShapeType="1"/>
          </p:cNvSpPr>
          <p:nvPr/>
        </p:nvSpPr>
        <p:spPr bwMode="auto">
          <a:xfrm>
            <a:off x="985838" y="-8928100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55" name="Line 195"/>
          <p:cNvSpPr>
            <a:spLocks noChangeShapeType="1"/>
          </p:cNvSpPr>
          <p:nvPr/>
        </p:nvSpPr>
        <p:spPr bwMode="auto">
          <a:xfrm>
            <a:off x="814388" y="-8945563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56" name="Line 196"/>
          <p:cNvSpPr>
            <a:spLocks noChangeShapeType="1"/>
          </p:cNvSpPr>
          <p:nvPr/>
        </p:nvSpPr>
        <p:spPr bwMode="auto">
          <a:xfrm flipV="1">
            <a:off x="814388" y="-8928100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57" name="Line 197"/>
          <p:cNvSpPr>
            <a:spLocks noChangeShapeType="1"/>
          </p:cNvSpPr>
          <p:nvPr/>
        </p:nvSpPr>
        <p:spPr bwMode="auto">
          <a:xfrm flipH="1">
            <a:off x="814388" y="-8928100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58" name="Line 198"/>
          <p:cNvSpPr>
            <a:spLocks noChangeShapeType="1"/>
          </p:cNvSpPr>
          <p:nvPr/>
        </p:nvSpPr>
        <p:spPr bwMode="auto">
          <a:xfrm>
            <a:off x="985838" y="-89281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59" name="Line 199"/>
          <p:cNvSpPr>
            <a:spLocks noChangeShapeType="1"/>
          </p:cNvSpPr>
          <p:nvPr/>
        </p:nvSpPr>
        <p:spPr bwMode="auto">
          <a:xfrm>
            <a:off x="914400" y="-89281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60" name="Line 200"/>
          <p:cNvSpPr>
            <a:spLocks noChangeShapeType="1"/>
          </p:cNvSpPr>
          <p:nvPr/>
        </p:nvSpPr>
        <p:spPr bwMode="auto">
          <a:xfrm>
            <a:off x="914400" y="-89281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61" name="Freeform 201"/>
          <p:cNvSpPr>
            <a:spLocks/>
          </p:cNvSpPr>
          <p:nvPr/>
        </p:nvSpPr>
        <p:spPr bwMode="auto">
          <a:xfrm>
            <a:off x="3454400" y="-8375650"/>
            <a:ext cx="49213" cy="95250"/>
          </a:xfrm>
          <a:custGeom>
            <a:avLst/>
            <a:gdLst>
              <a:gd name="T0" fmla="*/ 0 w 153"/>
              <a:gd name="T1" fmla="*/ 0 h 303"/>
              <a:gd name="T2" fmla="*/ 138 w 153"/>
              <a:gd name="T3" fmla="*/ 279 h 303"/>
              <a:gd name="T4" fmla="*/ 153 w 153"/>
              <a:gd name="T5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" h="303">
                <a:moveTo>
                  <a:pt x="0" y="0"/>
                </a:moveTo>
                <a:lnTo>
                  <a:pt x="138" y="279"/>
                </a:lnTo>
                <a:lnTo>
                  <a:pt x="153" y="30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62" name="Freeform 202"/>
          <p:cNvSpPr>
            <a:spLocks/>
          </p:cNvSpPr>
          <p:nvPr/>
        </p:nvSpPr>
        <p:spPr bwMode="auto">
          <a:xfrm>
            <a:off x="3530600" y="-8234363"/>
            <a:ext cx="136525" cy="165100"/>
          </a:xfrm>
          <a:custGeom>
            <a:avLst/>
            <a:gdLst>
              <a:gd name="T0" fmla="*/ 0 w 431"/>
              <a:gd name="T1" fmla="*/ 0 h 521"/>
              <a:gd name="T2" fmla="*/ 39 w 431"/>
              <a:gd name="T3" fmla="*/ 63 h 521"/>
              <a:gd name="T4" fmla="*/ 177 w 431"/>
              <a:gd name="T5" fmla="*/ 248 h 521"/>
              <a:gd name="T6" fmla="*/ 296 w 431"/>
              <a:gd name="T7" fmla="*/ 387 h 521"/>
              <a:gd name="T8" fmla="*/ 385 w 431"/>
              <a:gd name="T9" fmla="*/ 479 h 521"/>
              <a:gd name="T10" fmla="*/ 431 w 431"/>
              <a:gd name="T11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1" h="521">
                <a:moveTo>
                  <a:pt x="0" y="0"/>
                </a:moveTo>
                <a:lnTo>
                  <a:pt x="39" y="63"/>
                </a:lnTo>
                <a:lnTo>
                  <a:pt x="177" y="248"/>
                </a:lnTo>
                <a:lnTo>
                  <a:pt x="296" y="387"/>
                </a:lnTo>
                <a:lnTo>
                  <a:pt x="385" y="479"/>
                </a:lnTo>
                <a:lnTo>
                  <a:pt x="431" y="52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63" name="Freeform 203"/>
          <p:cNvSpPr>
            <a:spLocks/>
          </p:cNvSpPr>
          <p:nvPr/>
        </p:nvSpPr>
        <p:spPr bwMode="auto">
          <a:xfrm>
            <a:off x="3709988" y="-8035925"/>
            <a:ext cx="196850" cy="84137"/>
          </a:xfrm>
          <a:custGeom>
            <a:avLst/>
            <a:gdLst>
              <a:gd name="T0" fmla="*/ 0 w 618"/>
              <a:gd name="T1" fmla="*/ 0 h 264"/>
              <a:gd name="T2" fmla="*/ 208 w 618"/>
              <a:gd name="T3" fmla="*/ 121 h 264"/>
              <a:gd name="T4" fmla="*/ 483 w 618"/>
              <a:gd name="T5" fmla="*/ 229 h 264"/>
              <a:gd name="T6" fmla="*/ 618 w 618"/>
              <a:gd name="T7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8" h="264">
                <a:moveTo>
                  <a:pt x="0" y="0"/>
                </a:moveTo>
                <a:lnTo>
                  <a:pt x="208" y="121"/>
                </a:lnTo>
                <a:lnTo>
                  <a:pt x="483" y="229"/>
                </a:lnTo>
                <a:lnTo>
                  <a:pt x="618" y="26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64" name="Freeform 204"/>
          <p:cNvSpPr>
            <a:spLocks/>
          </p:cNvSpPr>
          <p:nvPr/>
        </p:nvSpPr>
        <p:spPr bwMode="auto">
          <a:xfrm>
            <a:off x="3959225" y="-7939088"/>
            <a:ext cx="212725" cy="20638"/>
          </a:xfrm>
          <a:custGeom>
            <a:avLst/>
            <a:gdLst>
              <a:gd name="T0" fmla="*/ 0 w 671"/>
              <a:gd name="T1" fmla="*/ 0 h 63"/>
              <a:gd name="T2" fmla="*/ 18 w 671"/>
              <a:gd name="T3" fmla="*/ 4 h 63"/>
              <a:gd name="T4" fmla="*/ 375 w 671"/>
              <a:gd name="T5" fmla="*/ 52 h 63"/>
              <a:gd name="T6" fmla="*/ 671 w 671"/>
              <a:gd name="T7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1" h="63">
                <a:moveTo>
                  <a:pt x="0" y="0"/>
                </a:moveTo>
                <a:lnTo>
                  <a:pt x="18" y="4"/>
                </a:lnTo>
                <a:lnTo>
                  <a:pt x="375" y="52"/>
                </a:lnTo>
                <a:lnTo>
                  <a:pt x="671" y="6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65" name="Line 205"/>
          <p:cNvSpPr>
            <a:spLocks noChangeShapeType="1"/>
          </p:cNvSpPr>
          <p:nvPr/>
        </p:nvSpPr>
        <p:spPr bwMode="auto">
          <a:xfrm flipV="1">
            <a:off x="4225925" y="-7926388"/>
            <a:ext cx="106363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66" name="Freeform 206"/>
          <p:cNvSpPr>
            <a:spLocks/>
          </p:cNvSpPr>
          <p:nvPr/>
        </p:nvSpPr>
        <p:spPr bwMode="auto">
          <a:xfrm>
            <a:off x="3475038" y="-8626475"/>
            <a:ext cx="846137" cy="635000"/>
          </a:xfrm>
          <a:custGeom>
            <a:avLst/>
            <a:gdLst>
              <a:gd name="T0" fmla="*/ 0 w 2665"/>
              <a:gd name="T1" fmla="*/ 0 h 1998"/>
              <a:gd name="T2" fmla="*/ 25 w 2665"/>
              <a:gd name="T3" fmla="*/ 214 h 1998"/>
              <a:gd name="T4" fmla="*/ 41 w 2665"/>
              <a:gd name="T5" fmla="*/ 318 h 1998"/>
              <a:gd name="T6" fmla="*/ 70 w 2665"/>
              <a:gd name="T7" fmla="*/ 455 h 1998"/>
              <a:gd name="T8" fmla="*/ 97 w 2665"/>
              <a:gd name="T9" fmla="*/ 562 h 1998"/>
              <a:gd name="T10" fmla="*/ 106 w 2665"/>
              <a:gd name="T11" fmla="*/ 593 h 1998"/>
              <a:gd name="T12" fmla="*/ 120 w 2665"/>
              <a:gd name="T13" fmla="*/ 634 h 1998"/>
              <a:gd name="T14" fmla="*/ 143 w 2665"/>
              <a:gd name="T15" fmla="*/ 700 h 1998"/>
              <a:gd name="T16" fmla="*/ 163 w 2665"/>
              <a:gd name="T17" fmla="*/ 744 h 1998"/>
              <a:gd name="T18" fmla="*/ 198 w 2665"/>
              <a:gd name="T19" fmla="*/ 822 h 1998"/>
              <a:gd name="T20" fmla="*/ 265 w 2665"/>
              <a:gd name="T21" fmla="*/ 950 h 1998"/>
              <a:gd name="T22" fmla="*/ 396 w 2665"/>
              <a:gd name="T23" fmla="*/ 1163 h 1998"/>
              <a:gd name="T24" fmla="*/ 522 w 2665"/>
              <a:gd name="T25" fmla="*/ 1333 h 1998"/>
              <a:gd name="T26" fmla="*/ 632 w 2665"/>
              <a:gd name="T27" fmla="*/ 1462 h 1998"/>
              <a:gd name="T28" fmla="*/ 713 w 2665"/>
              <a:gd name="T29" fmla="*/ 1545 h 1998"/>
              <a:gd name="T30" fmla="*/ 758 w 2665"/>
              <a:gd name="T31" fmla="*/ 1586 h 1998"/>
              <a:gd name="T32" fmla="*/ 842 w 2665"/>
              <a:gd name="T33" fmla="*/ 1651 h 1998"/>
              <a:gd name="T34" fmla="*/ 1040 w 2665"/>
              <a:gd name="T35" fmla="*/ 1768 h 1998"/>
              <a:gd name="T36" fmla="*/ 1283 w 2665"/>
              <a:gd name="T37" fmla="*/ 1864 h 1998"/>
              <a:gd name="T38" fmla="*/ 1570 w 2665"/>
              <a:gd name="T39" fmla="*/ 1937 h 1998"/>
              <a:gd name="T40" fmla="*/ 1899 w 2665"/>
              <a:gd name="T41" fmla="*/ 1983 h 1998"/>
              <a:gd name="T42" fmla="*/ 2261 w 2665"/>
              <a:gd name="T43" fmla="*/ 1998 h 1998"/>
              <a:gd name="T44" fmla="*/ 2665 w 2665"/>
              <a:gd name="T45" fmla="*/ 1975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65" h="1998">
                <a:moveTo>
                  <a:pt x="0" y="0"/>
                </a:moveTo>
                <a:lnTo>
                  <a:pt x="25" y="214"/>
                </a:lnTo>
                <a:lnTo>
                  <a:pt x="41" y="318"/>
                </a:lnTo>
                <a:lnTo>
                  <a:pt x="70" y="455"/>
                </a:lnTo>
                <a:lnTo>
                  <a:pt x="97" y="562"/>
                </a:lnTo>
                <a:lnTo>
                  <a:pt x="106" y="593"/>
                </a:lnTo>
                <a:lnTo>
                  <a:pt x="120" y="634"/>
                </a:lnTo>
                <a:lnTo>
                  <a:pt x="143" y="700"/>
                </a:lnTo>
                <a:lnTo>
                  <a:pt x="163" y="744"/>
                </a:lnTo>
                <a:lnTo>
                  <a:pt x="198" y="822"/>
                </a:lnTo>
                <a:lnTo>
                  <a:pt x="265" y="950"/>
                </a:lnTo>
                <a:lnTo>
                  <a:pt x="396" y="1163"/>
                </a:lnTo>
                <a:lnTo>
                  <a:pt x="522" y="1333"/>
                </a:lnTo>
                <a:lnTo>
                  <a:pt x="632" y="1462"/>
                </a:lnTo>
                <a:lnTo>
                  <a:pt x="713" y="1545"/>
                </a:lnTo>
                <a:lnTo>
                  <a:pt x="758" y="1586"/>
                </a:lnTo>
                <a:lnTo>
                  <a:pt x="842" y="1651"/>
                </a:lnTo>
                <a:lnTo>
                  <a:pt x="1040" y="1768"/>
                </a:lnTo>
                <a:lnTo>
                  <a:pt x="1283" y="1864"/>
                </a:lnTo>
                <a:lnTo>
                  <a:pt x="1570" y="1937"/>
                </a:lnTo>
                <a:lnTo>
                  <a:pt x="1899" y="1983"/>
                </a:lnTo>
                <a:lnTo>
                  <a:pt x="2261" y="1998"/>
                </a:lnTo>
                <a:lnTo>
                  <a:pt x="2665" y="1975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67" name="Line 207"/>
          <p:cNvSpPr>
            <a:spLocks noChangeShapeType="1"/>
          </p:cNvSpPr>
          <p:nvPr/>
        </p:nvSpPr>
        <p:spPr bwMode="auto">
          <a:xfrm>
            <a:off x="4476750" y="-6946900"/>
            <a:ext cx="15875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68" name="Freeform 208"/>
          <p:cNvSpPr>
            <a:spLocks/>
          </p:cNvSpPr>
          <p:nvPr/>
        </p:nvSpPr>
        <p:spPr bwMode="auto">
          <a:xfrm>
            <a:off x="4500563" y="-6783388"/>
            <a:ext cx="30162" cy="212725"/>
          </a:xfrm>
          <a:custGeom>
            <a:avLst/>
            <a:gdLst>
              <a:gd name="T0" fmla="*/ 0 w 94"/>
              <a:gd name="T1" fmla="*/ 0 h 672"/>
              <a:gd name="T2" fmla="*/ 72 w 94"/>
              <a:gd name="T3" fmla="*/ 472 h 672"/>
              <a:gd name="T4" fmla="*/ 94 w 94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672">
                <a:moveTo>
                  <a:pt x="0" y="0"/>
                </a:moveTo>
                <a:lnTo>
                  <a:pt x="72" y="472"/>
                </a:lnTo>
                <a:lnTo>
                  <a:pt x="94" y="672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69" name="Freeform 209"/>
          <p:cNvSpPr>
            <a:spLocks/>
          </p:cNvSpPr>
          <p:nvPr/>
        </p:nvSpPr>
        <p:spPr bwMode="auto">
          <a:xfrm>
            <a:off x="4537075" y="-6515100"/>
            <a:ext cx="23813" cy="214312"/>
          </a:xfrm>
          <a:custGeom>
            <a:avLst/>
            <a:gdLst>
              <a:gd name="T0" fmla="*/ 0 w 75"/>
              <a:gd name="T1" fmla="*/ 0 h 674"/>
              <a:gd name="T2" fmla="*/ 73 w 75"/>
              <a:gd name="T3" fmla="*/ 650 h 674"/>
              <a:gd name="T4" fmla="*/ 75 w 75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674">
                <a:moveTo>
                  <a:pt x="0" y="0"/>
                </a:moveTo>
                <a:lnTo>
                  <a:pt x="73" y="650"/>
                </a:lnTo>
                <a:lnTo>
                  <a:pt x="75" y="67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70" name="Line 210"/>
          <p:cNvSpPr>
            <a:spLocks noChangeShapeType="1"/>
          </p:cNvSpPr>
          <p:nvPr/>
        </p:nvSpPr>
        <p:spPr bwMode="auto">
          <a:xfrm>
            <a:off x="4564063" y="-6246813"/>
            <a:ext cx="14287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71" name="Freeform 211"/>
          <p:cNvSpPr>
            <a:spLocks/>
          </p:cNvSpPr>
          <p:nvPr/>
        </p:nvSpPr>
        <p:spPr bwMode="auto">
          <a:xfrm>
            <a:off x="4579938" y="-5978525"/>
            <a:ext cx="0" cy="215900"/>
          </a:xfrm>
          <a:custGeom>
            <a:avLst/>
            <a:gdLst>
              <a:gd name="T0" fmla="*/ 0 w 2"/>
              <a:gd name="T1" fmla="*/ 0 h 679"/>
              <a:gd name="T2" fmla="*/ 2 w 2"/>
              <a:gd name="T3" fmla="*/ 38 h 679"/>
              <a:gd name="T4" fmla="*/ 2 w 2"/>
              <a:gd name="T5" fmla="*/ 679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679">
                <a:moveTo>
                  <a:pt x="0" y="0"/>
                </a:moveTo>
                <a:lnTo>
                  <a:pt x="2" y="38"/>
                </a:lnTo>
                <a:lnTo>
                  <a:pt x="2" y="67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72" name="Line 212"/>
          <p:cNvSpPr>
            <a:spLocks noChangeShapeType="1"/>
          </p:cNvSpPr>
          <p:nvPr/>
        </p:nvSpPr>
        <p:spPr bwMode="auto">
          <a:xfrm>
            <a:off x="4581525" y="-5707063"/>
            <a:ext cx="0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73" name="Line 213"/>
          <p:cNvSpPr>
            <a:spLocks noChangeShapeType="1"/>
          </p:cNvSpPr>
          <p:nvPr/>
        </p:nvSpPr>
        <p:spPr bwMode="auto">
          <a:xfrm flipH="1" flipV="1">
            <a:off x="3443288" y="-8123238"/>
            <a:ext cx="11112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74" name="Line 214"/>
          <p:cNvSpPr>
            <a:spLocks noChangeShapeType="1"/>
          </p:cNvSpPr>
          <p:nvPr/>
        </p:nvSpPr>
        <p:spPr bwMode="auto">
          <a:xfrm flipV="1">
            <a:off x="3444875" y="-8375650"/>
            <a:ext cx="9525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75" name="Line 215"/>
          <p:cNvSpPr>
            <a:spLocks noChangeShapeType="1"/>
          </p:cNvSpPr>
          <p:nvPr/>
        </p:nvSpPr>
        <p:spPr bwMode="auto">
          <a:xfrm>
            <a:off x="3617913" y="-6731000"/>
            <a:ext cx="17462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76" name="Freeform 216"/>
          <p:cNvSpPr>
            <a:spLocks/>
          </p:cNvSpPr>
          <p:nvPr/>
        </p:nvSpPr>
        <p:spPr bwMode="auto">
          <a:xfrm>
            <a:off x="3640138" y="-6445250"/>
            <a:ext cx="7937" cy="215900"/>
          </a:xfrm>
          <a:custGeom>
            <a:avLst/>
            <a:gdLst>
              <a:gd name="T0" fmla="*/ 0 w 25"/>
              <a:gd name="T1" fmla="*/ 0 h 677"/>
              <a:gd name="T2" fmla="*/ 25 w 25"/>
              <a:gd name="T3" fmla="*/ 338 h 677"/>
              <a:gd name="T4" fmla="*/ 24 w 25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677">
                <a:moveTo>
                  <a:pt x="0" y="0"/>
                </a:moveTo>
                <a:lnTo>
                  <a:pt x="25" y="338"/>
                </a:lnTo>
                <a:lnTo>
                  <a:pt x="24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77" name="Line 217"/>
          <p:cNvSpPr>
            <a:spLocks noChangeShapeType="1"/>
          </p:cNvSpPr>
          <p:nvPr/>
        </p:nvSpPr>
        <p:spPr bwMode="auto">
          <a:xfrm flipH="1">
            <a:off x="3646488" y="-6175375"/>
            <a:ext cx="1587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78" name="Freeform 218"/>
          <p:cNvSpPr>
            <a:spLocks/>
          </p:cNvSpPr>
          <p:nvPr/>
        </p:nvSpPr>
        <p:spPr bwMode="auto">
          <a:xfrm>
            <a:off x="3371850" y="-8626475"/>
            <a:ext cx="41275" cy="708025"/>
          </a:xfrm>
          <a:custGeom>
            <a:avLst/>
            <a:gdLst>
              <a:gd name="T0" fmla="*/ 38 w 128"/>
              <a:gd name="T1" fmla="*/ 2226 h 2226"/>
              <a:gd name="T2" fmla="*/ 0 w 128"/>
              <a:gd name="T3" fmla="*/ 1503 h 2226"/>
              <a:gd name="T4" fmla="*/ 10 w 128"/>
              <a:gd name="T5" fmla="*/ 1128 h 2226"/>
              <a:gd name="T6" fmla="*/ 16 w 128"/>
              <a:gd name="T7" fmla="*/ 1036 h 2226"/>
              <a:gd name="T8" fmla="*/ 19 w 128"/>
              <a:gd name="T9" fmla="*/ 982 h 2226"/>
              <a:gd name="T10" fmla="*/ 30 w 128"/>
              <a:gd name="T11" fmla="*/ 874 h 2226"/>
              <a:gd name="T12" fmla="*/ 47 w 128"/>
              <a:gd name="T13" fmla="*/ 710 h 2226"/>
              <a:gd name="T14" fmla="*/ 71 w 128"/>
              <a:gd name="T15" fmla="*/ 502 h 2226"/>
              <a:gd name="T16" fmla="*/ 128 w 128"/>
              <a:gd name="T17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2226">
                <a:moveTo>
                  <a:pt x="38" y="2226"/>
                </a:moveTo>
                <a:lnTo>
                  <a:pt x="0" y="1503"/>
                </a:lnTo>
                <a:lnTo>
                  <a:pt x="10" y="1128"/>
                </a:lnTo>
                <a:lnTo>
                  <a:pt x="16" y="1036"/>
                </a:lnTo>
                <a:lnTo>
                  <a:pt x="19" y="982"/>
                </a:lnTo>
                <a:lnTo>
                  <a:pt x="30" y="874"/>
                </a:lnTo>
                <a:lnTo>
                  <a:pt x="47" y="710"/>
                </a:lnTo>
                <a:lnTo>
                  <a:pt x="71" y="502"/>
                </a:lnTo>
                <a:lnTo>
                  <a:pt x="12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79" name="Freeform 219"/>
          <p:cNvSpPr>
            <a:spLocks/>
          </p:cNvSpPr>
          <p:nvPr/>
        </p:nvSpPr>
        <p:spPr bwMode="auto">
          <a:xfrm>
            <a:off x="3546475" y="-6721475"/>
            <a:ext cx="28575" cy="773112"/>
          </a:xfrm>
          <a:custGeom>
            <a:avLst/>
            <a:gdLst>
              <a:gd name="T0" fmla="*/ 0 w 92"/>
              <a:gd name="T1" fmla="*/ 0 h 2437"/>
              <a:gd name="T2" fmla="*/ 92 w 92"/>
              <a:gd name="T3" fmla="*/ 1210 h 2437"/>
              <a:gd name="T4" fmla="*/ 88 w 92"/>
              <a:gd name="T5" fmla="*/ 2437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" h="2437">
                <a:moveTo>
                  <a:pt x="0" y="0"/>
                </a:moveTo>
                <a:lnTo>
                  <a:pt x="92" y="1210"/>
                </a:lnTo>
                <a:lnTo>
                  <a:pt x="88" y="243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80" name="Freeform 220"/>
          <p:cNvSpPr>
            <a:spLocks/>
          </p:cNvSpPr>
          <p:nvPr/>
        </p:nvSpPr>
        <p:spPr bwMode="auto">
          <a:xfrm>
            <a:off x="4546600" y="-6959600"/>
            <a:ext cx="106363" cy="1362075"/>
          </a:xfrm>
          <a:custGeom>
            <a:avLst/>
            <a:gdLst>
              <a:gd name="T0" fmla="*/ 0 w 334"/>
              <a:gd name="T1" fmla="*/ 0 h 4288"/>
              <a:gd name="T2" fmla="*/ 152 w 334"/>
              <a:gd name="T3" fmla="*/ 992 h 4288"/>
              <a:gd name="T4" fmla="*/ 268 w 334"/>
              <a:gd name="T5" fmla="*/ 2022 h 4288"/>
              <a:gd name="T6" fmla="*/ 334 w 334"/>
              <a:gd name="T7" fmla="*/ 3113 h 4288"/>
              <a:gd name="T8" fmla="*/ 333 w 334"/>
              <a:gd name="T9" fmla="*/ 4288 h 4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4" h="4288">
                <a:moveTo>
                  <a:pt x="0" y="0"/>
                </a:moveTo>
                <a:lnTo>
                  <a:pt x="152" y="992"/>
                </a:lnTo>
                <a:lnTo>
                  <a:pt x="268" y="2022"/>
                </a:lnTo>
                <a:lnTo>
                  <a:pt x="334" y="3113"/>
                </a:lnTo>
                <a:lnTo>
                  <a:pt x="333" y="4288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81" name="Line 221"/>
          <p:cNvSpPr>
            <a:spLocks noChangeShapeType="1"/>
          </p:cNvSpPr>
          <p:nvPr/>
        </p:nvSpPr>
        <p:spPr bwMode="auto">
          <a:xfrm>
            <a:off x="4321175" y="-7997825"/>
            <a:ext cx="730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82" name="Line 222"/>
          <p:cNvSpPr>
            <a:spLocks noChangeShapeType="1"/>
          </p:cNvSpPr>
          <p:nvPr/>
        </p:nvSpPr>
        <p:spPr bwMode="auto">
          <a:xfrm>
            <a:off x="4332288" y="-7926388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83" name="Line 223"/>
          <p:cNvSpPr>
            <a:spLocks noChangeShapeType="1"/>
          </p:cNvSpPr>
          <p:nvPr/>
        </p:nvSpPr>
        <p:spPr bwMode="auto">
          <a:xfrm>
            <a:off x="4368800" y="-7677150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84" name="Line 224"/>
          <p:cNvSpPr>
            <a:spLocks noChangeShapeType="1"/>
          </p:cNvSpPr>
          <p:nvPr/>
        </p:nvSpPr>
        <p:spPr bwMode="auto">
          <a:xfrm>
            <a:off x="4408488" y="-7408863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85" name="Line 225"/>
          <p:cNvSpPr>
            <a:spLocks noChangeShapeType="1"/>
          </p:cNvSpPr>
          <p:nvPr/>
        </p:nvSpPr>
        <p:spPr bwMode="auto">
          <a:xfrm>
            <a:off x="4448175" y="-7142163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86" name="Line 226"/>
          <p:cNvSpPr>
            <a:spLocks noChangeShapeType="1"/>
          </p:cNvSpPr>
          <p:nvPr/>
        </p:nvSpPr>
        <p:spPr bwMode="auto">
          <a:xfrm>
            <a:off x="3530600" y="-3422650"/>
            <a:ext cx="1123950" cy="2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87" name="Line 227"/>
          <p:cNvSpPr>
            <a:spLocks noChangeShapeType="1"/>
          </p:cNvSpPr>
          <p:nvPr/>
        </p:nvSpPr>
        <p:spPr bwMode="auto">
          <a:xfrm>
            <a:off x="3606800" y="-3708400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88" name="Line 228"/>
          <p:cNvSpPr>
            <a:spLocks noChangeShapeType="1"/>
          </p:cNvSpPr>
          <p:nvPr/>
        </p:nvSpPr>
        <p:spPr bwMode="auto">
          <a:xfrm>
            <a:off x="3854450" y="-3702050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89" name="Line 229"/>
          <p:cNvSpPr>
            <a:spLocks noChangeShapeType="1"/>
          </p:cNvSpPr>
          <p:nvPr/>
        </p:nvSpPr>
        <p:spPr bwMode="auto">
          <a:xfrm>
            <a:off x="4121150" y="-3695700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90" name="Line 230"/>
          <p:cNvSpPr>
            <a:spLocks noChangeShapeType="1"/>
          </p:cNvSpPr>
          <p:nvPr/>
        </p:nvSpPr>
        <p:spPr bwMode="auto">
          <a:xfrm>
            <a:off x="4389438" y="-3689350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91" name="Line 231"/>
          <p:cNvSpPr>
            <a:spLocks noChangeShapeType="1"/>
          </p:cNvSpPr>
          <p:nvPr/>
        </p:nvSpPr>
        <p:spPr bwMode="auto">
          <a:xfrm flipH="1">
            <a:off x="3530600" y="-5945188"/>
            <a:ext cx="44450" cy="2516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92" name="Line 232"/>
          <p:cNvSpPr>
            <a:spLocks noChangeShapeType="1"/>
          </p:cNvSpPr>
          <p:nvPr/>
        </p:nvSpPr>
        <p:spPr bwMode="auto">
          <a:xfrm flipH="1">
            <a:off x="4059238" y="-6586538"/>
            <a:ext cx="55562" cy="2176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93" name="Line 233"/>
          <p:cNvSpPr>
            <a:spLocks noChangeShapeType="1"/>
          </p:cNvSpPr>
          <p:nvPr/>
        </p:nvSpPr>
        <p:spPr bwMode="auto">
          <a:xfrm flipH="1">
            <a:off x="3643313" y="-5943600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94" name="Line 234"/>
          <p:cNvSpPr>
            <a:spLocks noChangeShapeType="1"/>
          </p:cNvSpPr>
          <p:nvPr/>
        </p:nvSpPr>
        <p:spPr bwMode="auto">
          <a:xfrm flipH="1">
            <a:off x="3638550" y="-5745163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95" name="Line 235"/>
          <p:cNvSpPr>
            <a:spLocks noChangeShapeType="1"/>
          </p:cNvSpPr>
          <p:nvPr/>
        </p:nvSpPr>
        <p:spPr bwMode="auto">
          <a:xfrm flipH="1">
            <a:off x="3635375" y="-5473700"/>
            <a:ext cx="31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96" name="Line 236"/>
          <p:cNvSpPr>
            <a:spLocks noChangeShapeType="1"/>
          </p:cNvSpPr>
          <p:nvPr/>
        </p:nvSpPr>
        <p:spPr bwMode="auto">
          <a:xfrm flipH="1">
            <a:off x="3629025" y="-5203825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97" name="Line 237"/>
          <p:cNvSpPr>
            <a:spLocks noChangeShapeType="1"/>
          </p:cNvSpPr>
          <p:nvPr/>
        </p:nvSpPr>
        <p:spPr bwMode="auto">
          <a:xfrm flipH="1">
            <a:off x="3625850" y="-4933950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98" name="Line 238"/>
          <p:cNvSpPr>
            <a:spLocks noChangeShapeType="1"/>
          </p:cNvSpPr>
          <p:nvPr/>
        </p:nvSpPr>
        <p:spPr bwMode="auto">
          <a:xfrm flipH="1">
            <a:off x="3619500" y="-4664075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99" name="Line 239"/>
          <p:cNvSpPr>
            <a:spLocks noChangeShapeType="1"/>
          </p:cNvSpPr>
          <p:nvPr/>
        </p:nvSpPr>
        <p:spPr bwMode="auto">
          <a:xfrm flipH="1">
            <a:off x="3616325" y="-4394200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00" name="Line 240"/>
          <p:cNvSpPr>
            <a:spLocks noChangeShapeType="1"/>
          </p:cNvSpPr>
          <p:nvPr/>
        </p:nvSpPr>
        <p:spPr bwMode="auto">
          <a:xfrm flipH="1">
            <a:off x="3611563" y="-4124325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01" name="Line 241"/>
          <p:cNvSpPr>
            <a:spLocks noChangeShapeType="1"/>
          </p:cNvSpPr>
          <p:nvPr/>
        </p:nvSpPr>
        <p:spPr bwMode="auto">
          <a:xfrm flipH="1">
            <a:off x="3606800" y="-3854450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02" name="Line 242"/>
          <p:cNvSpPr>
            <a:spLocks noChangeShapeType="1"/>
          </p:cNvSpPr>
          <p:nvPr/>
        </p:nvSpPr>
        <p:spPr bwMode="auto">
          <a:xfrm flipV="1">
            <a:off x="4111625" y="-3897313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03" name="Line 243"/>
          <p:cNvSpPr>
            <a:spLocks noChangeShapeType="1"/>
          </p:cNvSpPr>
          <p:nvPr/>
        </p:nvSpPr>
        <p:spPr bwMode="auto">
          <a:xfrm flipH="1">
            <a:off x="4086225" y="-3306763"/>
            <a:ext cx="14288" cy="600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04" name="Line 244"/>
          <p:cNvSpPr>
            <a:spLocks noChangeShapeType="1"/>
          </p:cNvSpPr>
          <p:nvPr/>
        </p:nvSpPr>
        <p:spPr bwMode="auto">
          <a:xfrm flipH="1">
            <a:off x="4102100" y="-3695700"/>
            <a:ext cx="7938" cy="285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05" name="Line 245"/>
          <p:cNvSpPr>
            <a:spLocks noChangeShapeType="1"/>
          </p:cNvSpPr>
          <p:nvPr/>
        </p:nvSpPr>
        <p:spPr bwMode="auto">
          <a:xfrm flipH="1">
            <a:off x="4110038" y="-3797300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06" name="Line 246"/>
          <p:cNvSpPr>
            <a:spLocks noChangeShapeType="1"/>
          </p:cNvSpPr>
          <p:nvPr/>
        </p:nvSpPr>
        <p:spPr bwMode="auto">
          <a:xfrm>
            <a:off x="4095750" y="-3797300"/>
            <a:ext cx="1428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07" name="Line 247"/>
          <p:cNvSpPr>
            <a:spLocks noChangeShapeType="1"/>
          </p:cNvSpPr>
          <p:nvPr/>
        </p:nvSpPr>
        <p:spPr bwMode="auto">
          <a:xfrm flipV="1">
            <a:off x="4110038" y="-3797300"/>
            <a:ext cx="1587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08" name="Line 248"/>
          <p:cNvSpPr>
            <a:spLocks noChangeShapeType="1"/>
          </p:cNvSpPr>
          <p:nvPr/>
        </p:nvSpPr>
        <p:spPr bwMode="auto">
          <a:xfrm flipV="1">
            <a:off x="4083050" y="-340836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09" name="Line 249"/>
          <p:cNvSpPr>
            <a:spLocks noChangeShapeType="1"/>
          </p:cNvSpPr>
          <p:nvPr/>
        </p:nvSpPr>
        <p:spPr bwMode="auto">
          <a:xfrm flipH="1" flipV="1">
            <a:off x="4102100" y="-3408363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10" name="Line 250"/>
          <p:cNvSpPr>
            <a:spLocks noChangeShapeType="1"/>
          </p:cNvSpPr>
          <p:nvPr/>
        </p:nvSpPr>
        <p:spPr bwMode="auto">
          <a:xfrm flipH="1">
            <a:off x="4100513" y="-3408363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11" name="Line 251"/>
          <p:cNvSpPr>
            <a:spLocks noChangeShapeType="1"/>
          </p:cNvSpPr>
          <p:nvPr/>
        </p:nvSpPr>
        <p:spPr bwMode="auto">
          <a:xfrm>
            <a:off x="4156075" y="-3406775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12" name="Line 252"/>
          <p:cNvSpPr>
            <a:spLocks noChangeShapeType="1"/>
          </p:cNvSpPr>
          <p:nvPr/>
        </p:nvSpPr>
        <p:spPr bwMode="auto">
          <a:xfrm>
            <a:off x="4164013" y="-369570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13" name="Line 253"/>
          <p:cNvSpPr>
            <a:spLocks noChangeShapeType="1"/>
          </p:cNvSpPr>
          <p:nvPr/>
        </p:nvSpPr>
        <p:spPr bwMode="auto">
          <a:xfrm>
            <a:off x="4110038" y="-36957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14" name="Line 254"/>
          <p:cNvSpPr>
            <a:spLocks noChangeShapeType="1"/>
          </p:cNvSpPr>
          <p:nvPr/>
        </p:nvSpPr>
        <p:spPr bwMode="auto">
          <a:xfrm flipH="1">
            <a:off x="4057650" y="-440213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15" name="Freeform 255"/>
          <p:cNvSpPr>
            <a:spLocks/>
          </p:cNvSpPr>
          <p:nvPr/>
        </p:nvSpPr>
        <p:spPr bwMode="auto">
          <a:xfrm>
            <a:off x="4043363" y="-4403725"/>
            <a:ext cx="15875" cy="101600"/>
          </a:xfrm>
          <a:custGeom>
            <a:avLst/>
            <a:gdLst>
              <a:gd name="T0" fmla="*/ 0 w 53"/>
              <a:gd name="T1" fmla="*/ 0 h 317"/>
              <a:gd name="T2" fmla="*/ 44 w 53"/>
              <a:gd name="T3" fmla="*/ 317 h 317"/>
              <a:gd name="T4" fmla="*/ 53 w 53"/>
              <a:gd name="T5" fmla="*/ 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" h="317">
                <a:moveTo>
                  <a:pt x="0" y="0"/>
                </a:moveTo>
                <a:lnTo>
                  <a:pt x="44" y="317"/>
                </a:lnTo>
                <a:lnTo>
                  <a:pt x="53" y="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16" name="Line 256"/>
          <p:cNvSpPr>
            <a:spLocks noChangeShapeType="1"/>
          </p:cNvSpPr>
          <p:nvPr/>
        </p:nvSpPr>
        <p:spPr bwMode="auto">
          <a:xfrm>
            <a:off x="3744913" y="-5889625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17" name="Line 257"/>
          <p:cNvSpPr>
            <a:spLocks noChangeShapeType="1"/>
          </p:cNvSpPr>
          <p:nvPr/>
        </p:nvSpPr>
        <p:spPr bwMode="auto">
          <a:xfrm flipH="1" flipV="1">
            <a:off x="3194050" y="-5899150"/>
            <a:ext cx="279400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18" name="Line 258"/>
          <p:cNvSpPr>
            <a:spLocks noChangeShapeType="1"/>
          </p:cNvSpPr>
          <p:nvPr/>
        </p:nvSpPr>
        <p:spPr bwMode="auto">
          <a:xfrm flipH="1" flipV="1">
            <a:off x="3575050" y="-5891213"/>
            <a:ext cx="698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19" name="Line 259"/>
          <p:cNvSpPr>
            <a:spLocks noChangeShapeType="1"/>
          </p:cNvSpPr>
          <p:nvPr/>
        </p:nvSpPr>
        <p:spPr bwMode="auto">
          <a:xfrm flipH="1" flipV="1">
            <a:off x="3644900" y="-5889625"/>
            <a:ext cx="100013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20" name="Line 260"/>
          <p:cNvSpPr>
            <a:spLocks noChangeShapeType="1"/>
          </p:cNvSpPr>
          <p:nvPr/>
        </p:nvSpPr>
        <p:spPr bwMode="auto">
          <a:xfrm flipH="1">
            <a:off x="3644900" y="-5905500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21" name="Line 261"/>
          <p:cNvSpPr>
            <a:spLocks noChangeShapeType="1"/>
          </p:cNvSpPr>
          <p:nvPr/>
        </p:nvSpPr>
        <p:spPr bwMode="auto">
          <a:xfrm>
            <a:off x="3644900" y="-5889625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22" name="Line 262"/>
          <p:cNvSpPr>
            <a:spLocks noChangeShapeType="1"/>
          </p:cNvSpPr>
          <p:nvPr/>
        </p:nvSpPr>
        <p:spPr bwMode="auto">
          <a:xfrm>
            <a:off x="3473450" y="-5910263"/>
            <a:ext cx="10160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23" name="Line 263"/>
          <p:cNvSpPr>
            <a:spLocks noChangeShapeType="1"/>
          </p:cNvSpPr>
          <p:nvPr/>
        </p:nvSpPr>
        <p:spPr bwMode="auto">
          <a:xfrm flipV="1">
            <a:off x="3473450" y="-5891213"/>
            <a:ext cx="101600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24" name="Line 264"/>
          <p:cNvSpPr>
            <a:spLocks noChangeShapeType="1"/>
          </p:cNvSpPr>
          <p:nvPr/>
        </p:nvSpPr>
        <p:spPr bwMode="auto">
          <a:xfrm flipH="1" flipV="1">
            <a:off x="3473450" y="-5894388"/>
            <a:ext cx="10160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25" name="Line 265"/>
          <p:cNvSpPr>
            <a:spLocks noChangeShapeType="1"/>
          </p:cNvSpPr>
          <p:nvPr/>
        </p:nvSpPr>
        <p:spPr bwMode="auto">
          <a:xfrm>
            <a:off x="3575050" y="-58928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26" name="Line 266"/>
          <p:cNvSpPr>
            <a:spLocks noChangeShapeType="1"/>
          </p:cNvSpPr>
          <p:nvPr/>
        </p:nvSpPr>
        <p:spPr bwMode="auto">
          <a:xfrm>
            <a:off x="3644900" y="-5891213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27" name="Line 267"/>
          <p:cNvSpPr>
            <a:spLocks noChangeShapeType="1"/>
          </p:cNvSpPr>
          <p:nvPr/>
        </p:nvSpPr>
        <p:spPr bwMode="auto">
          <a:xfrm>
            <a:off x="3644900" y="-5889625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28" name="Line 268"/>
          <p:cNvSpPr>
            <a:spLocks noChangeShapeType="1"/>
          </p:cNvSpPr>
          <p:nvPr/>
        </p:nvSpPr>
        <p:spPr bwMode="auto">
          <a:xfrm>
            <a:off x="3575050" y="-6384925"/>
            <a:ext cx="460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29" name="Line 269"/>
          <p:cNvSpPr>
            <a:spLocks noChangeShapeType="1"/>
          </p:cNvSpPr>
          <p:nvPr/>
        </p:nvSpPr>
        <p:spPr bwMode="auto">
          <a:xfrm flipV="1">
            <a:off x="4097338" y="-668813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30" name="Freeform 270"/>
          <p:cNvSpPr>
            <a:spLocks/>
          </p:cNvSpPr>
          <p:nvPr/>
        </p:nvSpPr>
        <p:spPr bwMode="auto">
          <a:xfrm>
            <a:off x="4114800" y="-6688138"/>
            <a:ext cx="15875" cy="101600"/>
          </a:xfrm>
          <a:custGeom>
            <a:avLst/>
            <a:gdLst>
              <a:gd name="T0" fmla="*/ 52 w 52"/>
              <a:gd name="T1" fmla="*/ 318 h 318"/>
              <a:gd name="T2" fmla="*/ 7 w 52"/>
              <a:gd name="T3" fmla="*/ 0 h 318"/>
              <a:gd name="T4" fmla="*/ 0 w 52"/>
              <a:gd name="T5" fmla="*/ 317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318">
                <a:moveTo>
                  <a:pt x="52" y="318"/>
                </a:moveTo>
                <a:lnTo>
                  <a:pt x="7" y="0"/>
                </a:lnTo>
                <a:lnTo>
                  <a:pt x="0" y="31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31" name="Line 271"/>
          <p:cNvSpPr>
            <a:spLocks noChangeShapeType="1"/>
          </p:cNvSpPr>
          <p:nvPr/>
        </p:nvSpPr>
        <p:spPr bwMode="auto">
          <a:xfrm flipH="1">
            <a:off x="4130675" y="-7816850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32" name="Line 272"/>
          <p:cNvSpPr>
            <a:spLocks noChangeShapeType="1"/>
          </p:cNvSpPr>
          <p:nvPr/>
        </p:nvSpPr>
        <p:spPr bwMode="auto">
          <a:xfrm flipV="1">
            <a:off x="4144963" y="-8391525"/>
            <a:ext cx="12700" cy="298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33" name="Line 273"/>
          <p:cNvSpPr>
            <a:spLocks noChangeShapeType="1"/>
          </p:cNvSpPr>
          <p:nvPr/>
        </p:nvSpPr>
        <p:spPr bwMode="auto">
          <a:xfrm flipV="1">
            <a:off x="4138613" y="-7991475"/>
            <a:ext cx="1587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34" name="Line 274"/>
          <p:cNvSpPr>
            <a:spLocks noChangeShapeType="1"/>
          </p:cNvSpPr>
          <p:nvPr/>
        </p:nvSpPr>
        <p:spPr bwMode="auto">
          <a:xfrm flipV="1">
            <a:off x="4117975" y="-7918450"/>
            <a:ext cx="2063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35" name="Line 275"/>
          <p:cNvSpPr>
            <a:spLocks noChangeShapeType="1"/>
          </p:cNvSpPr>
          <p:nvPr/>
        </p:nvSpPr>
        <p:spPr bwMode="auto">
          <a:xfrm flipH="1" flipV="1">
            <a:off x="4138613" y="-7918450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36" name="Line 276"/>
          <p:cNvSpPr>
            <a:spLocks noChangeShapeType="1"/>
          </p:cNvSpPr>
          <p:nvPr/>
        </p:nvSpPr>
        <p:spPr bwMode="auto">
          <a:xfrm flipH="1">
            <a:off x="4133850" y="-7918450"/>
            <a:ext cx="4763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37" name="Line 277"/>
          <p:cNvSpPr>
            <a:spLocks noChangeShapeType="1"/>
          </p:cNvSpPr>
          <p:nvPr/>
        </p:nvSpPr>
        <p:spPr bwMode="auto">
          <a:xfrm flipH="1">
            <a:off x="4140200" y="-8089900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38" name="Line 278"/>
          <p:cNvSpPr>
            <a:spLocks noChangeShapeType="1"/>
          </p:cNvSpPr>
          <p:nvPr/>
        </p:nvSpPr>
        <p:spPr bwMode="auto">
          <a:xfrm>
            <a:off x="4129088" y="-8091488"/>
            <a:ext cx="11112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39" name="Line 279"/>
          <p:cNvSpPr>
            <a:spLocks noChangeShapeType="1"/>
          </p:cNvSpPr>
          <p:nvPr/>
        </p:nvSpPr>
        <p:spPr bwMode="auto">
          <a:xfrm flipV="1">
            <a:off x="4140200" y="-8091488"/>
            <a:ext cx="4763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40" name="Line 280"/>
          <p:cNvSpPr>
            <a:spLocks noChangeShapeType="1"/>
          </p:cNvSpPr>
          <p:nvPr/>
        </p:nvSpPr>
        <p:spPr bwMode="auto">
          <a:xfrm>
            <a:off x="4132263" y="-799147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41" name="Line 281"/>
          <p:cNvSpPr>
            <a:spLocks noChangeShapeType="1"/>
          </p:cNvSpPr>
          <p:nvPr/>
        </p:nvSpPr>
        <p:spPr bwMode="auto">
          <a:xfrm>
            <a:off x="4129088" y="-7918450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42" name="Line 282"/>
          <p:cNvSpPr>
            <a:spLocks noChangeShapeType="1"/>
          </p:cNvSpPr>
          <p:nvPr/>
        </p:nvSpPr>
        <p:spPr bwMode="auto">
          <a:xfrm>
            <a:off x="4138613" y="-79184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43" name="Line 283"/>
          <p:cNvSpPr>
            <a:spLocks noChangeShapeType="1"/>
          </p:cNvSpPr>
          <p:nvPr/>
        </p:nvSpPr>
        <p:spPr bwMode="auto">
          <a:xfrm flipH="1">
            <a:off x="3413125" y="-8626475"/>
            <a:ext cx="6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44" name="Line 284"/>
          <p:cNvSpPr>
            <a:spLocks noChangeShapeType="1"/>
          </p:cNvSpPr>
          <p:nvPr/>
        </p:nvSpPr>
        <p:spPr bwMode="auto">
          <a:xfrm>
            <a:off x="3454400" y="-7926388"/>
            <a:ext cx="22225" cy="169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45" name="Line 285"/>
          <p:cNvSpPr>
            <a:spLocks noChangeShapeType="1"/>
          </p:cNvSpPr>
          <p:nvPr/>
        </p:nvSpPr>
        <p:spPr bwMode="auto">
          <a:xfrm>
            <a:off x="3484563" y="-7702550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46" name="Line 286"/>
          <p:cNvSpPr>
            <a:spLocks noChangeShapeType="1"/>
          </p:cNvSpPr>
          <p:nvPr/>
        </p:nvSpPr>
        <p:spPr bwMode="auto">
          <a:xfrm>
            <a:off x="3521075" y="-7434263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47" name="Line 287"/>
          <p:cNvSpPr>
            <a:spLocks noChangeShapeType="1"/>
          </p:cNvSpPr>
          <p:nvPr/>
        </p:nvSpPr>
        <p:spPr bwMode="auto">
          <a:xfrm>
            <a:off x="3557588" y="-7167563"/>
            <a:ext cx="301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48" name="Line 288"/>
          <p:cNvSpPr>
            <a:spLocks noChangeShapeType="1"/>
          </p:cNvSpPr>
          <p:nvPr/>
        </p:nvSpPr>
        <p:spPr bwMode="auto">
          <a:xfrm>
            <a:off x="3594100" y="-6899275"/>
            <a:ext cx="23813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49" name="Line 289"/>
          <p:cNvSpPr>
            <a:spLocks noChangeShapeType="1"/>
          </p:cNvSpPr>
          <p:nvPr/>
        </p:nvSpPr>
        <p:spPr bwMode="auto">
          <a:xfrm>
            <a:off x="3382963" y="-7916863"/>
            <a:ext cx="163512" cy="1192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50" name="Line 290"/>
          <p:cNvSpPr>
            <a:spLocks noChangeShapeType="1"/>
          </p:cNvSpPr>
          <p:nvPr/>
        </p:nvSpPr>
        <p:spPr bwMode="auto">
          <a:xfrm flipV="1">
            <a:off x="4654550" y="-5689600"/>
            <a:ext cx="0" cy="2289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51" name="Line 291"/>
          <p:cNvSpPr>
            <a:spLocks noChangeShapeType="1"/>
          </p:cNvSpPr>
          <p:nvPr/>
        </p:nvSpPr>
        <p:spPr bwMode="auto">
          <a:xfrm flipV="1">
            <a:off x="4583113" y="-3878263"/>
            <a:ext cx="0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52" name="Line 292"/>
          <p:cNvSpPr>
            <a:spLocks noChangeShapeType="1"/>
          </p:cNvSpPr>
          <p:nvPr/>
        </p:nvSpPr>
        <p:spPr bwMode="auto">
          <a:xfrm flipV="1">
            <a:off x="4583113" y="-4148138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53" name="Line 293"/>
          <p:cNvSpPr>
            <a:spLocks noChangeShapeType="1"/>
          </p:cNvSpPr>
          <p:nvPr/>
        </p:nvSpPr>
        <p:spPr bwMode="auto">
          <a:xfrm flipV="1">
            <a:off x="4583113" y="-4418013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54" name="Line 294"/>
          <p:cNvSpPr>
            <a:spLocks noChangeShapeType="1"/>
          </p:cNvSpPr>
          <p:nvPr/>
        </p:nvSpPr>
        <p:spPr bwMode="auto">
          <a:xfrm flipV="1">
            <a:off x="4581525" y="-4687888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55" name="Line 295"/>
          <p:cNvSpPr>
            <a:spLocks noChangeShapeType="1"/>
          </p:cNvSpPr>
          <p:nvPr/>
        </p:nvSpPr>
        <p:spPr bwMode="auto">
          <a:xfrm flipV="1">
            <a:off x="4581525" y="-4957763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56" name="Line 296"/>
          <p:cNvSpPr>
            <a:spLocks noChangeShapeType="1"/>
          </p:cNvSpPr>
          <p:nvPr/>
        </p:nvSpPr>
        <p:spPr bwMode="auto">
          <a:xfrm flipV="1">
            <a:off x="4581525" y="-5229225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57" name="Line 297"/>
          <p:cNvSpPr>
            <a:spLocks noChangeShapeType="1"/>
          </p:cNvSpPr>
          <p:nvPr/>
        </p:nvSpPr>
        <p:spPr bwMode="auto">
          <a:xfrm flipV="1">
            <a:off x="4581525" y="-5475288"/>
            <a:ext cx="1588" cy="192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58" name="Line 298"/>
          <p:cNvSpPr>
            <a:spLocks noChangeShapeType="1"/>
          </p:cNvSpPr>
          <p:nvPr/>
        </p:nvSpPr>
        <p:spPr bwMode="auto">
          <a:xfrm flipH="1">
            <a:off x="4383088" y="-4537075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59" name="Line 299"/>
          <p:cNvSpPr>
            <a:spLocks noChangeShapeType="1"/>
          </p:cNvSpPr>
          <p:nvPr/>
        </p:nvSpPr>
        <p:spPr bwMode="auto">
          <a:xfrm>
            <a:off x="4752975" y="-4537075"/>
            <a:ext cx="2825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60" name="Line 300"/>
          <p:cNvSpPr>
            <a:spLocks noChangeShapeType="1"/>
          </p:cNvSpPr>
          <p:nvPr/>
        </p:nvSpPr>
        <p:spPr bwMode="auto">
          <a:xfrm>
            <a:off x="4583113" y="-4537075"/>
            <a:ext cx="714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61" name="Line 301"/>
          <p:cNvSpPr>
            <a:spLocks noChangeShapeType="1"/>
          </p:cNvSpPr>
          <p:nvPr/>
        </p:nvSpPr>
        <p:spPr bwMode="auto">
          <a:xfrm>
            <a:off x="4483100" y="-4552950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62" name="Line 302"/>
          <p:cNvSpPr>
            <a:spLocks noChangeShapeType="1"/>
          </p:cNvSpPr>
          <p:nvPr/>
        </p:nvSpPr>
        <p:spPr bwMode="auto">
          <a:xfrm flipV="1">
            <a:off x="4483100" y="-4537075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63" name="Line 303"/>
          <p:cNvSpPr>
            <a:spLocks noChangeShapeType="1"/>
          </p:cNvSpPr>
          <p:nvPr/>
        </p:nvSpPr>
        <p:spPr bwMode="auto">
          <a:xfrm flipH="1">
            <a:off x="4483100" y="-4537075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64" name="Line 304"/>
          <p:cNvSpPr>
            <a:spLocks noChangeShapeType="1"/>
          </p:cNvSpPr>
          <p:nvPr/>
        </p:nvSpPr>
        <p:spPr bwMode="auto">
          <a:xfrm flipH="1" flipV="1">
            <a:off x="4654550" y="-4537075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65" name="Line 305"/>
          <p:cNvSpPr>
            <a:spLocks noChangeShapeType="1"/>
          </p:cNvSpPr>
          <p:nvPr/>
        </p:nvSpPr>
        <p:spPr bwMode="auto">
          <a:xfrm flipH="1">
            <a:off x="4654550" y="-4552950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66" name="Line 306"/>
          <p:cNvSpPr>
            <a:spLocks noChangeShapeType="1"/>
          </p:cNvSpPr>
          <p:nvPr/>
        </p:nvSpPr>
        <p:spPr bwMode="auto">
          <a:xfrm>
            <a:off x="4654550" y="-4537075"/>
            <a:ext cx="984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67" name="Line 307"/>
          <p:cNvSpPr>
            <a:spLocks noChangeShapeType="1"/>
          </p:cNvSpPr>
          <p:nvPr/>
        </p:nvSpPr>
        <p:spPr bwMode="auto">
          <a:xfrm>
            <a:off x="4583113" y="-5186363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68" name="Line 308"/>
          <p:cNvSpPr>
            <a:spLocks noChangeShapeType="1"/>
          </p:cNvSpPr>
          <p:nvPr/>
        </p:nvSpPr>
        <p:spPr bwMode="auto">
          <a:xfrm>
            <a:off x="4654550" y="-5186363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69" name="Line 309"/>
          <p:cNvSpPr>
            <a:spLocks noChangeShapeType="1"/>
          </p:cNvSpPr>
          <p:nvPr/>
        </p:nvSpPr>
        <p:spPr bwMode="auto">
          <a:xfrm>
            <a:off x="4654550" y="-45370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70" name="Line 310"/>
          <p:cNvSpPr>
            <a:spLocks noChangeShapeType="1"/>
          </p:cNvSpPr>
          <p:nvPr/>
        </p:nvSpPr>
        <p:spPr bwMode="auto">
          <a:xfrm>
            <a:off x="4581525" y="-6376988"/>
            <a:ext cx="47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71" name="Line 311"/>
          <p:cNvSpPr>
            <a:spLocks noChangeShapeType="1"/>
          </p:cNvSpPr>
          <p:nvPr/>
        </p:nvSpPr>
        <p:spPr bwMode="auto">
          <a:xfrm>
            <a:off x="4394200" y="-7997825"/>
            <a:ext cx="152400" cy="10366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72" name="Text Box 312"/>
          <p:cNvSpPr txBox="1">
            <a:spLocks noChangeArrowheads="1"/>
          </p:cNvSpPr>
          <p:nvPr/>
        </p:nvSpPr>
        <p:spPr bwMode="auto">
          <a:xfrm>
            <a:off x="2343150" y="-1016952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2473" name="Text Box 313"/>
          <p:cNvSpPr txBox="1">
            <a:spLocks noChangeArrowheads="1"/>
          </p:cNvSpPr>
          <p:nvPr/>
        </p:nvSpPr>
        <p:spPr bwMode="auto">
          <a:xfrm>
            <a:off x="1155700" y="-10152063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2474" name="Text Box 314"/>
          <p:cNvSpPr txBox="1">
            <a:spLocks noChangeArrowheads="1"/>
          </p:cNvSpPr>
          <p:nvPr/>
        </p:nvSpPr>
        <p:spPr bwMode="auto">
          <a:xfrm>
            <a:off x="3951288" y="-8353425"/>
            <a:ext cx="2365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2475" name="Text Box 315"/>
          <p:cNvSpPr txBox="1">
            <a:spLocks noChangeArrowheads="1"/>
          </p:cNvSpPr>
          <p:nvPr/>
        </p:nvSpPr>
        <p:spPr bwMode="auto">
          <a:xfrm>
            <a:off x="2800350" y="-692785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2476" name="Text Box 316"/>
          <p:cNvSpPr txBox="1">
            <a:spLocks noChangeArrowheads="1"/>
          </p:cNvSpPr>
          <p:nvPr/>
        </p:nvSpPr>
        <p:spPr bwMode="auto">
          <a:xfrm>
            <a:off x="584200" y="-9094788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2477" name="Text Box 317"/>
          <p:cNvSpPr txBox="1">
            <a:spLocks noChangeArrowheads="1"/>
          </p:cNvSpPr>
          <p:nvPr/>
        </p:nvSpPr>
        <p:spPr bwMode="auto">
          <a:xfrm>
            <a:off x="2895600" y="-899160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2478" name="Text Box 318"/>
          <p:cNvSpPr txBox="1">
            <a:spLocks noChangeArrowheads="1"/>
          </p:cNvSpPr>
          <p:nvPr/>
        </p:nvSpPr>
        <p:spPr bwMode="auto">
          <a:xfrm>
            <a:off x="1017588" y="-4475163"/>
            <a:ext cx="236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52</a:t>
            </a:r>
          </a:p>
          <a:p>
            <a:endParaRPr lang="cs-CZ" altLang="cs-CZ" sz="2400"/>
          </a:p>
        </p:txBody>
      </p:sp>
      <p:sp>
        <p:nvSpPr>
          <p:cNvPr id="92479" name="Text Box 319"/>
          <p:cNvSpPr txBox="1">
            <a:spLocks noChangeArrowheads="1"/>
          </p:cNvSpPr>
          <p:nvPr/>
        </p:nvSpPr>
        <p:spPr bwMode="auto">
          <a:xfrm>
            <a:off x="4813300" y="-469265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2480" name="Text Box 320"/>
          <p:cNvSpPr txBox="1">
            <a:spLocks noChangeArrowheads="1"/>
          </p:cNvSpPr>
          <p:nvPr/>
        </p:nvSpPr>
        <p:spPr bwMode="auto">
          <a:xfrm>
            <a:off x="1387475" y="-621347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20</a:t>
            </a:r>
          </a:p>
          <a:p>
            <a:endParaRPr lang="cs-CZ" altLang="cs-CZ" sz="2400"/>
          </a:p>
        </p:txBody>
      </p:sp>
      <p:sp>
        <p:nvSpPr>
          <p:cNvPr id="92481" name="Text Box 321"/>
          <p:cNvSpPr txBox="1">
            <a:spLocks noChangeArrowheads="1"/>
          </p:cNvSpPr>
          <p:nvPr/>
        </p:nvSpPr>
        <p:spPr bwMode="auto">
          <a:xfrm>
            <a:off x="3238500" y="-6053138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2482" name="Text Box 322"/>
          <p:cNvSpPr txBox="1">
            <a:spLocks noChangeArrowheads="1"/>
          </p:cNvSpPr>
          <p:nvPr/>
        </p:nvSpPr>
        <p:spPr bwMode="auto">
          <a:xfrm>
            <a:off x="1962150" y="-3306763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2483" name="Text Box 323"/>
          <p:cNvSpPr txBox="1">
            <a:spLocks noChangeArrowheads="1"/>
          </p:cNvSpPr>
          <p:nvPr/>
        </p:nvSpPr>
        <p:spPr bwMode="auto">
          <a:xfrm>
            <a:off x="1408113" y="-4962525"/>
            <a:ext cx="236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260</a:t>
            </a:r>
          </a:p>
          <a:p>
            <a:endParaRPr lang="cs-CZ" altLang="cs-CZ" sz="2400"/>
          </a:p>
        </p:txBody>
      </p:sp>
      <p:sp>
        <p:nvSpPr>
          <p:cNvPr id="92484" name="Text Box 324"/>
          <p:cNvSpPr txBox="1">
            <a:spLocks noChangeArrowheads="1"/>
          </p:cNvSpPr>
          <p:nvPr/>
        </p:nvSpPr>
        <p:spPr bwMode="auto">
          <a:xfrm>
            <a:off x="3898900" y="-3344863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2485" name="Rectangle 325"/>
          <p:cNvSpPr>
            <a:spLocks noChangeArrowheads="1"/>
          </p:cNvSpPr>
          <p:nvPr/>
        </p:nvSpPr>
        <p:spPr bwMode="auto">
          <a:xfrm>
            <a:off x="0" y="-1063625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altLang="cs-CZ" b="1">
                <a:cs typeface="Times New Roman" pitchFamily="18" charset="0"/>
              </a:rPr>
              <a:t> </a:t>
            </a:r>
          </a:p>
          <a:p>
            <a:endParaRPr lang="cs-CZ" altLang="cs-CZ" sz="2400"/>
          </a:p>
        </p:txBody>
      </p:sp>
      <p:sp>
        <p:nvSpPr>
          <p:cNvPr id="92486" name="Rectangle 326"/>
          <p:cNvSpPr>
            <a:spLocks noChangeArrowheads="1"/>
          </p:cNvSpPr>
          <p:nvPr/>
        </p:nvSpPr>
        <p:spPr bwMode="auto">
          <a:xfrm>
            <a:off x="0" y="-1063625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cs-CZ" altLang="cs-CZ" b="1" i="1">
                <a:cs typeface="Times New Roman" pitchFamily="18" charset="0"/>
              </a:rPr>
              <a:t> </a:t>
            </a:r>
            <a:endParaRPr lang="cs-CZ" altLang="cs-CZ" sz="1200">
              <a:cs typeface="Times New Roman" pitchFamily="18" charset="0"/>
            </a:endParaRPr>
          </a:p>
          <a:p>
            <a:endParaRPr lang="cs-CZ" altLang="cs-CZ" sz="2400"/>
          </a:p>
        </p:txBody>
      </p:sp>
      <p:sp>
        <p:nvSpPr>
          <p:cNvPr id="92487" name="Rectangle 327"/>
          <p:cNvSpPr>
            <a:spLocks noChangeArrowheads="1"/>
          </p:cNvSpPr>
          <p:nvPr/>
        </p:nvSpPr>
        <p:spPr bwMode="auto">
          <a:xfrm>
            <a:off x="0" y="-100266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488" name="Rectangle 328"/>
          <p:cNvSpPr>
            <a:spLocks noChangeArrowheads="1"/>
          </p:cNvSpPr>
          <p:nvPr/>
        </p:nvSpPr>
        <p:spPr bwMode="auto">
          <a:xfrm>
            <a:off x="0" y="-91059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489" name="Rectangle 329"/>
          <p:cNvSpPr>
            <a:spLocks noChangeArrowheads="1"/>
          </p:cNvSpPr>
          <p:nvPr/>
        </p:nvSpPr>
        <p:spPr bwMode="auto">
          <a:xfrm>
            <a:off x="0" y="-81851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490" name="Rectangle 330"/>
          <p:cNvSpPr>
            <a:spLocks noChangeArrowheads="1"/>
          </p:cNvSpPr>
          <p:nvPr/>
        </p:nvSpPr>
        <p:spPr bwMode="auto">
          <a:xfrm>
            <a:off x="0" y="-72644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491" name="Rectangle 331"/>
          <p:cNvSpPr>
            <a:spLocks noChangeArrowheads="1"/>
          </p:cNvSpPr>
          <p:nvPr/>
        </p:nvSpPr>
        <p:spPr bwMode="auto">
          <a:xfrm>
            <a:off x="0" y="-63436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492" name="Rectangle 332"/>
          <p:cNvSpPr>
            <a:spLocks noChangeArrowheads="1"/>
          </p:cNvSpPr>
          <p:nvPr/>
        </p:nvSpPr>
        <p:spPr bwMode="auto">
          <a:xfrm>
            <a:off x="0" y="-54229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493" name="Rectangle 333"/>
          <p:cNvSpPr>
            <a:spLocks noChangeArrowheads="1"/>
          </p:cNvSpPr>
          <p:nvPr/>
        </p:nvSpPr>
        <p:spPr bwMode="auto">
          <a:xfrm>
            <a:off x="0" y="-45021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494" name="Rectangle 334"/>
          <p:cNvSpPr>
            <a:spLocks noChangeArrowheads="1"/>
          </p:cNvSpPr>
          <p:nvPr/>
        </p:nvSpPr>
        <p:spPr bwMode="auto">
          <a:xfrm>
            <a:off x="0" y="-35814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495" name="Rectangle 335"/>
          <p:cNvSpPr>
            <a:spLocks noChangeArrowheads="1"/>
          </p:cNvSpPr>
          <p:nvPr/>
        </p:nvSpPr>
        <p:spPr bwMode="auto">
          <a:xfrm>
            <a:off x="0" y="-26606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496" name="Rectangle 336"/>
          <p:cNvSpPr>
            <a:spLocks noChangeArrowheads="1"/>
          </p:cNvSpPr>
          <p:nvPr/>
        </p:nvSpPr>
        <p:spPr bwMode="auto">
          <a:xfrm>
            <a:off x="0" y="-17399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497" name="Rectangle 337"/>
          <p:cNvSpPr>
            <a:spLocks noChangeArrowheads="1"/>
          </p:cNvSpPr>
          <p:nvPr/>
        </p:nvSpPr>
        <p:spPr bwMode="auto">
          <a:xfrm>
            <a:off x="0" y="-8191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498" name="Rectangle 338"/>
          <p:cNvSpPr>
            <a:spLocks noChangeArrowheads="1"/>
          </p:cNvSpPr>
          <p:nvPr/>
        </p:nvSpPr>
        <p:spPr bwMode="auto">
          <a:xfrm>
            <a:off x="0" y="1016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499" name="Rectangle 339"/>
          <p:cNvSpPr>
            <a:spLocks noChangeArrowheads="1"/>
          </p:cNvSpPr>
          <p:nvPr/>
        </p:nvSpPr>
        <p:spPr bwMode="auto">
          <a:xfrm>
            <a:off x="0" y="10223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00" name="Rectangle 340"/>
          <p:cNvSpPr>
            <a:spLocks noChangeArrowheads="1"/>
          </p:cNvSpPr>
          <p:nvPr/>
        </p:nvSpPr>
        <p:spPr bwMode="auto">
          <a:xfrm>
            <a:off x="0" y="19431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01" name="Rectangle 341"/>
          <p:cNvSpPr>
            <a:spLocks noChangeArrowheads="1"/>
          </p:cNvSpPr>
          <p:nvPr/>
        </p:nvSpPr>
        <p:spPr bwMode="auto">
          <a:xfrm>
            <a:off x="0" y="28638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02" name="Rectangle 342"/>
          <p:cNvSpPr>
            <a:spLocks noChangeArrowheads="1"/>
          </p:cNvSpPr>
          <p:nvPr/>
        </p:nvSpPr>
        <p:spPr bwMode="auto">
          <a:xfrm>
            <a:off x="0" y="37846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03" name="Rectangle 343"/>
          <p:cNvSpPr>
            <a:spLocks noChangeArrowheads="1"/>
          </p:cNvSpPr>
          <p:nvPr/>
        </p:nvSpPr>
        <p:spPr bwMode="auto">
          <a:xfrm>
            <a:off x="0" y="47053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04" name="Rectangle 344"/>
          <p:cNvSpPr>
            <a:spLocks noChangeArrowheads="1"/>
          </p:cNvSpPr>
          <p:nvPr/>
        </p:nvSpPr>
        <p:spPr bwMode="auto">
          <a:xfrm>
            <a:off x="0" y="56261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05" name="Rectangle 345"/>
          <p:cNvSpPr>
            <a:spLocks noChangeArrowheads="1"/>
          </p:cNvSpPr>
          <p:nvPr/>
        </p:nvSpPr>
        <p:spPr bwMode="auto">
          <a:xfrm>
            <a:off x="0" y="65468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06" name="Rectangle 346"/>
          <p:cNvSpPr>
            <a:spLocks noChangeArrowheads="1"/>
          </p:cNvSpPr>
          <p:nvPr/>
        </p:nvSpPr>
        <p:spPr bwMode="auto">
          <a:xfrm>
            <a:off x="0" y="74676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07" name="Rectangle 347"/>
          <p:cNvSpPr>
            <a:spLocks noChangeArrowheads="1"/>
          </p:cNvSpPr>
          <p:nvPr/>
        </p:nvSpPr>
        <p:spPr bwMode="auto">
          <a:xfrm>
            <a:off x="0" y="83883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08" name="Rectangle 348"/>
          <p:cNvSpPr>
            <a:spLocks noChangeArrowheads="1"/>
          </p:cNvSpPr>
          <p:nvPr/>
        </p:nvSpPr>
        <p:spPr bwMode="auto">
          <a:xfrm>
            <a:off x="0" y="93091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09" name="Rectangle 349"/>
          <p:cNvSpPr>
            <a:spLocks noChangeArrowheads="1"/>
          </p:cNvSpPr>
          <p:nvPr/>
        </p:nvSpPr>
        <p:spPr bwMode="auto">
          <a:xfrm>
            <a:off x="0" y="102298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10" name="Rectangle 350"/>
          <p:cNvSpPr>
            <a:spLocks noChangeArrowheads="1"/>
          </p:cNvSpPr>
          <p:nvPr/>
        </p:nvSpPr>
        <p:spPr bwMode="auto">
          <a:xfrm>
            <a:off x="0" y="111506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11" name="Rectangle 351"/>
          <p:cNvSpPr>
            <a:spLocks noChangeArrowheads="1"/>
          </p:cNvSpPr>
          <p:nvPr/>
        </p:nvSpPr>
        <p:spPr bwMode="auto">
          <a:xfrm>
            <a:off x="0" y="120713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12" name="Rectangle 352"/>
          <p:cNvSpPr>
            <a:spLocks noChangeArrowheads="1"/>
          </p:cNvSpPr>
          <p:nvPr/>
        </p:nvSpPr>
        <p:spPr bwMode="auto">
          <a:xfrm>
            <a:off x="0" y="129921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13" name="Rectangle 353"/>
          <p:cNvSpPr>
            <a:spLocks noChangeArrowheads="1"/>
          </p:cNvSpPr>
          <p:nvPr/>
        </p:nvSpPr>
        <p:spPr bwMode="auto">
          <a:xfrm>
            <a:off x="0" y="139128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14" name="Rectangle 354"/>
          <p:cNvSpPr>
            <a:spLocks noChangeArrowheads="1"/>
          </p:cNvSpPr>
          <p:nvPr/>
        </p:nvSpPr>
        <p:spPr bwMode="auto">
          <a:xfrm>
            <a:off x="0" y="148336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15" name="Rectangle 355"/>
          <p:cNvSpPr>
            <a:spLocks noChangeArrowheads="1"/>
          </p:cNvSpPr>
          <p:nvPr/>
        </p:nvSpPr>
        <p:spPr bwMode="auto">
          <a:xfrm>
            <a:off x="0" y="157543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16" name="Rectangle 356"/>
          <p:cNvSpPr>
            <a:spLocks noChangeArrowheads="1"/>
          </p:cNvSpPr>
          <p:nvPr/>
        </p:nvSpPr>
        <p:spPr bwMode="auto">
          <a:xfrm>
            <a:off x="0" y="166751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17" name="Rectangle 357"/>
          <p:cNvSpPr>
            <a:spLocks noChangeArrowheads="1"/>
          </p:cNvSpPr>
          <p:nvPr/>
        </p:nvSpPr>
        <p:spPr bwMode="auto">
          <a:xfrm>
            <a:off x="0" y="175958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2518" name="Rectangle 358"/>
          <p:cNvSpPr>
            <a:spLocks noChangeArrowheads="1"/>
          </p:cNvSpPr>
          <p:nvPr/>
        </p:nvSpPr>
        <p:spPr bwMode="auto">
          <a:xfrm>
            <a:off x="0" y="18516600"/>
            <a:ext cx="91440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r>
              <a:rPr lang="cs-CZ" altLang="cs-CZ" b="1" i="1">
                <a:cs typeface="Times New Roman" pitchFamily="18" charset="0"/>
              </a:rPr>
              <a:t/>
            </a:r>
            <a:br>
              <a:rPr lang="cs-CZ" altLang="cs-CZ" b="1" i="1">
                <a:cs typeface="Times New Roman" pitchFamily="18" charset="0"/>
              </a:rPr>
            </a:br>
            <a:endParaRPr lang="cs-CZ" altLang="cs-CZ" sz="2400"/>
          </a:p>
        </p:txBody>
      </p:sp>
      <p:sp>
        <p:nvSpPr>
          <p:cNvPr id="92520" name="Text Box 360"/>
          <p:cNvSpPr txBox="1">
            <a:spLocks noChangeArrowheads="1"/>
          </p:cNvSpPr>
          <p:nvPr/>
        </p:nvSpPr>
        <p:spPr bwMode="auto">
          <a:xfrm>
            <a:off x="1050925" y="8253413"/>
            <a:ext cx="57975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b="1" i="1"/>
          </a:p>
        </p:txBody>
      </p:sp>
      <p:sp>
        <p:nvSpPr>
          <p:cNvPr id="92993" name="Line 833"/>
          <p:cNvSpPr>
            <a:spLocks noChangeShapeType="1"/>
          </p:cNvSpPr>
          <p:nvPr/>
        </p:nvSpPr>
        <p:spPr bwMode="auto">
          <a:xfrm>
            <a:off x="3597275" y="1947863"/>
            <a:ext cx="1588" cy="134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94" name="Line 834"/>
          <p:cNvSpPr>
            <a:spLocks noChangeShapeType="1"/>
          </p:cNvSpPr>
          <p:nvPr/>
        </p:nvSpPr>
        <p:spPr bwMode="auto">
          <a:xfrm>
            <a:off x="3597275" y="2136775"/>
            <a:ext cx="1588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95" name="Line 835"/>
          <p:cNvSpPr>
            <a:spLocks noChangeShapeType="1"/>
          </p:cNvSpPr>
          <p:nvPr/>
        </p:nvSpPr>
        <p:spPr bwMode="auto">
          <a:xfrm>
            <a:off x="3597275" y="2198688"/>
            <a:ext cx="15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96" name="Line 836"/>
          <p:cNvSpPr>
            <a:spLocks noChangeShapeType="1"/>
          </p:cNvSpPr>
          <p:nvPr/>
        </p:nvSpPr>
        <p:spPr bwMode="auto">
          <a:xfrm>
            <a:off x="3597275" y="2466975"/>
            <a:ext cx="1588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97" name="Line 837"/>
          <p:cNvSpPr>
            <a:spLocks noChangeShapeType="1"/>
          </p:cNvSpPr>
          <p:nvPr/>
        </p:nvSpPr>
        <p:spPr bwMode="auto">
          <a:xfrm>
            <a:off x="3597275" y="2528888"/>
            <a:ext cx="15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98" name="Line 838"/>
          <p:cNvSpPr>
            <a:spLocks noChangeShapeType="1"/>
          </p:cNvSpPr>
          <p:nvPr/>
        </p:nvSpPr>
        <p:spPr bwMode="auto">
          <a:xfrm>
            <a:off x="3597275" y="2797175"/>
            <a:ext cx="1588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99" name="Line 839"/>
          <p:cNvSpPr>
            <a:spLocks noChangeShapeType="1"/>
          </p:cNvSpPr>
          <p:nvPr/>
        </p:nvSpPr>
        <p:spPr bwMode="auto">
          <a:xfrm>
            <a:off x="3597275" y="2859088"/>
            <a:ext cx="15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00" name="Line 840"/>
          <p:cNvSpPr>
            <a:spLocks noChangeShapeType="1"/>
          </p:cNvSpPr>
          <p:nvPr/>
        </p:nvSpPr>
        <p:spPr bwMode="auto">
          <a:xfrm>
            <a:off x="3597275" y="3127375"/>
            <a:ext cx="1588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01" name="Line 841"/>
          <p:cNvSpPr>
            <a:spLocks noChangeShapeType="1"/>
          </p:cNvSpPr>
          <p:nvPr/>
        </p:nvSpPr>
        <p:spPr bwMode="auto">
          <a:xfrm>
            <a:off x="3597275" y="3189288"/>
            <a:ext cx="15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02" name="Line 842"/>
          <p:cNvSpPr>
            <a:spLocks noChangeShapeType="1"/>
          </p:cNvSpPr>
          <p:nvPr/>
        </p:nvSpPr>
        <p:spPr bwMode="auto">
          <a:xfrm>
            <a:off x="3597275" y="3457575"/>
            <a:ext cx="1588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03" name="Line 843"/>
          <p:cNvSpPr>
            <a:spLocks noChangeShapeType="1"/>
          </p:cNvSpPr>
          <p:nvPr/>
        </p:nvSpPr>
        <p:spPr bwMode="auto">
          <a:xfrm>
            <a:off x="3597275" y="3521075"/>
            <a:ext cx="1588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04" name="Line 844"/>
          <p:cNvSpPr>
            <a:spLocks noChangeShapeType="1"/>
          </p:cNvSpPr>
          <p:nvPr/>
        </p:nvSpPr>
        <p:spPr bwMode="auto">
          <a:xfrm>
            <a:off x="3597275" y="3787775"/>
            <a:ext cx="1588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05" name="Line 845"/>
          <p:cNvSpPr>
            <a:spLocks noChangeShapeType="1"/>
          </p:cNvSpPr>
          <p:nvPr/>
        </p:nvSpPr>
        <p:spPr bwMode="auto">
          <a:xfrm>
            <a:off x="3597275" y="3851275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06" name="Line 846"/>
          <p:cNvSpPr>
            <a:spLocks noChangeShapeType="1"/>
          </p:cNvSpPr>
          <p:nvPr/>
        </p:nvSpPr>
        <p:spPr bwMode="auto">
          <a:xfrm>
            <a:off x="3597275" y="4117975"/>
            <a:ext cx="1588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07" name="Line 847"/>
          <p:cNvSpPr>
            <a:spLocks noChangeShapeType="1"/>
          </p:cNvSpPr>
          <p:nvPr/>
        </p:nvSpPr>
        <p:spPr bwMode="auto">
          <a:xfrm>
            <a:off x="3597275" y="4181475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08" name="Line 848"/>
          <p:cNvSpPr>
            <a:spLocks noChangeShapeType="1"/>
          </p:cNvSpPr>
          <p:nvPr/>
        </p:nvSpPr>
        <p:spPr bwMode="auto">
          <a:xfrm>
            <a:off x="3597275" y="4448175"/>
            <a:ext cx="1588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09" name="Line 849"/>
          <p:cNvSpPr>
            <a:spLocks noChangeShapeType="1"/>
          </p:cNvSpPr>
          <p:nvPr/>
        </p:nvSpPr>
        <p:spPr bwMode="auto">
          <a:xfrm>
            <a:off x="3597275" y="4511675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10" name="Line 850"/>
          <p:cNvSpPr>
            <a:spLocks noChangeShapeType="1"/>
          </p:cNvSpPr>
          <p:nvPr/>
        </p:nvSpPr>
        <p:spPr bwMode="auto">
          <a:xfrm>
            <a:off x="3597275" y="4779963"/>
            <a:ext cx="1588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11" name="Line 851"/>
          <p:cNvSpPr>
            <a:spLocks noChangeShapeType="1"/>
          </p:cNvSpPr>
          <p:nvPr/>
        </p:nvSpPr>
        <p:spPr bwMode="auto">
          <a:xfrm>
            <a:off x="3597275" y="4841875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12" name="Line 852"/>
          <p:cNvSpPr>
            <a:spLocks noChangeShapeType="1"/>
          </p:cNvSpPr>
          <p:nvPr/>
        </p:nvSpPr>
        <p:spPr bwMode="auto">
          <a:xfrm>
            <a:off x="3597275" y="5110163"/>
            <a:ext cx="1588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13" name="Line 853"/>
          <p:cNvSpPr>
            <a:spLocks noChangeShapeType="1"/>
          </p:cNvSpPr>
          <p:nvPr/>
        </p:nvSpPr>
        <p:spPr bwMode="auto">
          <a:xfrm>
            <a:off x="3597275" y="5172075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14" name="Line 854"/>
          <p:cNvSpPr>
            <a:spLocks noChangeShapeType="1"/>
          </p:cNvSpPr>
          <p:nvPr/>
        </p:nvSpPr>
        <p:spPr bwMode="auto">
          <a:xfrm>
            <a:off x="3597275" y="5440363"/>
            <a:ext cx="1588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15" name="Line 855"/>
          <p:cNvSpPr>
            <a:spLocks noChangeShapeType="1"/>
          </p:cNvSpPr>
          <p:nvPr/>
        </p:nvSpPr>
        <p:spPr bwMode="auto">
          <a:xfrm>
            <a:off x="3597275" y="5502275"/>
            <a:ext cx="1588" cy="136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16" name="Line 856"/>
          <p:cNvSpPr>
            <a:spLocks noChangeShapeType="1"/>
          </p:cNvSpPr>
          <p:nvPr/>
        </p:nvSpPr>
        <p:spPr bwMode="auto">
          <a:xfrm flipH="1">
            <a:off x="4194175" y="3908425"/>
            <a:ext cx="285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17" name="Line 857"/>
          <p:cNvSpPr>
            <a:spLocks noChangeShapeType="1"/>
          </p:cNvSpPr>
          <p:nvPr/>
        </p:nvSpPr>
        <p:spPr bwMode="auto">
          <a:xfrm flipH="1">
            <a:off x="4186238" y="3836988"/>
            <a:ext cx="2698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18" name="Line 858"/>
          <p:cNvSpPr>
            <a:spLocks noChangeShapeType="1"/>
          </p:cNvSpPr>
          <p:nvPr/>
        </p:nvSpPr>
        <p:spPr bwMode="auto">
          <a:xfrm>
            <a:off x="4225925" y="4008438"/>
            <a:ext cx="12700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19" name="Line 859"/>
          <p:cNvSpPr>
            <a:spLocks noChangeShapeType="1"/>
          </p:cNvSpPr>
          <p:nvPr/>
        </p:nvSpPr>
        <p:spPr bwMode="auto">
          <a:xfrm flipH="1" flipV="1">
            <a:off x="4152900" y="3460750"/>
            <a:ext cx="38100" cy="2778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20" name="Line 860"/>
          <p:cNvSpPr>
            <a:spLocks noChangeShapeType="1"/>
          </p:cNvSpPr>
          <p:nvPr/>
        </p:nvSpPr>
        <p:spPr bwMode="auto">
          <a:xfrm flipH="1" flipV="1">
            <a:off x="4203700" y="3838575"/>
            <a:ext cx="7938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21" name="Line 861"/>
          <p:cNvSpPr>
            <a:spLocks noChangeShapeType="1"/>
          </p:cNvSpPr>
          <p:nvPr/>
        </p:nvSpPr>
        <p:spPr bwMode="auto">
          <a:xfrm flipV="1">
            <a:off x="4210050" y="3908425"/>
            <a:ext cx="15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22" name="Line 862"/>
          <p:cNvSpPr>
            <a:spLocks noChangeShapeType="1"/>
          </p:cNvSpPr>
          <p:nvPr/>
        </p:nvSpPr>
        <p:spPr bwMode="auto">
          <a:xfrm flipH="1" flipV="1">
            <a:off x="4211638" y="3908425"/>
            <a:ext cx="30162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23" name="Line 863"/>
          <p:cNvSpPr>
            <a:spLocks noChangeShapeType="1"/>
          </p:cNvSpPr>
          <p:nvPr/>
        </p:nvSpPr>
        <p:spPr bwMode="auto">
          <a:xfrm>
            <a:off x="4211638" y="3908425"/>
            <a:ext cx="142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24" name="Line 864"/>
          <p:cNvSpPr>
            <a:spLocks noChangeShapeType="1"/>
          </p:cNvSpPr>
          <p:nvPr/>
        </p:nvSpPr>
        <p:spPr bwMode="auto">
          <a:xfrm flipH="1">
            <a:off x="4203700" y="3736975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25" name="Line 865"/>
          <p:cNvSpPr>
            <a:spLocks noChangeShapeType="1"/>
          </p:cNvSpPr>
          <p:nvPr/>
        </p:nvSpPr>
        <p:spPr bwMode="auto">
          <a:xfrm>
            <a:off x="4173538" y="3741738"/>
            <a:ext cx="30162" cy="96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26" name="Line 866"/>
          <p:cNvSpPr>
            <a:spLocks noChangeShapeType="1"/>
          </p:cNvSpPr>
          <p:nvPr/>
        </p:nvSpPr>
        <p:spPr bwMode="auto">
          <a:xfrm flipH="1" flipV="1">
            <a:off x="4191000" y="3738563"/>
            <a:ext cx="1270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27" name="Line 867"/>
          <p:cNvSpPr>
            <a:spLocks noChangeShapeType="1"/>
          </p:cNvSpPr>
          <p:nvPr/>
        </p:nvSpPr>
        <p:spPr bwMode="auto">
          <a:xfrm>
            <a:off x="4222750" y="390842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28" name="Line 868"/>
          <p:cNvSpPr>
            <a:spLocks noChangeShapeType="1"/>
          </p:cNvSpPr>
          <p:nvPr/>
        </p:nvSpPr>
        <p:spPr bwMode="auto">
          <a:xfrm>
            <a:off x="4213225" y="383698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29" name="Line 869"/>
          <p:cNvSpPr>
            <a:spLocks noChangeShapeType="1"/>
          </p:cNvSpPr>
          <p:nvPr/>
        </p:nvSpPr>
        <p:spPr bwMode="auto">
          <a:xfrm>
            <a:off x="4203700" y="38385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30" name="Freeform 870"/>
          <p:cNvSpPr>
            <a:spLocks/>
          </p:cNvSpPr>
          <p:nvPr/>
        </p:nvSpPr>
        <p:spPr bwMode="auto">
          <a:xfrm>
            <a:off x="3632200" y="3654425"/>
            <a:ext cx="1476375" cy="238125"/>
          </a:xfrm>
          <a:custGeom>
            <a:avLst/>
            <a:gdLst>
              <a:gd name="T0" fmla="*/ 0 w 4649"/>
              <a:gd name="T1" fmla="*/ 748 h 748"/>
              <a:gd name="T2" fmla="*/ 546 w 4649"/>
              <a:gd name="T3" fmla="*/ 706 h 748"/>
              <a:gd name="T4" fmla="*/ 995 w 4649"/>
              <a:gd name="T5" fmla="*/ 665 h 748"/>
              <a:gd name="T6" fmla="*/ 1360 w 4649"/>
              <a:gd name="T7" fmla="*/ 627 h 748"/>
              <a:gd name="T8" fmla="*/ 1652 w 4649"/>
              <a:gd name="T9" fmla="*/ 592 h 748"/>
              <a:gd name="T10" fmla="*/ 1884 w 4649"/>
              <a:gd name="T11" fmla="*/ 560 h 748"/>
              <a:gd name="T12" fmla="*/ 2066 w 4649"/>
              <a:gd name="T13" fmla="*/ 534 h 748"/>
              <a:gd name="T14" fmla="*/ 2332 w 4649"/>
              <a:gd name="T15" fmla="*/ 494 h 748"/>
              <a:gd name="T16" fmla="*/ 3127 w 4649"/>
              <a:gd name="T17" fmla="*/ 353 h 748"/>
              <a:gd name="T18" fmla="*/ 4649 w 4649"/>
              <a:gd name="T19" fmla="*/ 0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649" h="748">
                <a:moveTo>
                  <a:pt x="0" y="748"/>
                </a:moveTo>
                <a:lnTo>
                  <a:pt x="546" y="706"/>
                </a:lnTo>
                <a:lnTo>
                  <a:pt x="995" y="665"/>
                </a:lnTo>
                <a:lnTo>
                  <a:pt x="1360" y="627"/>
                </a:lnTo>
                <a:lnTo>
                  <a:pt x="1652" y="592"/>
                </a:lnTo>
                <a:lnTo>
                  <a:pt x="1884" y="560"/>
                </a:lnTo>
                <a:lnTo>
                  <a:pt x="2066" y="534"/>
                </a:lnTo>
                <a:lnTo>
                  <a:pt x="2332" y="494"/>
                </a:lnTo>
                <a:lnTo>
                  <a:pt x="3127" y="353"/>
                </a:lnTo>
                <a:lnTo>
                  <a:pt x="4649" y="0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31" name="Freeform 871"/>
          <p:cNvSpPr>
            <a:spLocks/>
          </p:cNvSpPr>
          <p:nvPr/>
        </p:nvSpPr>
        <p:spPr bwMode="auto">
          <a:xfrm>
            <a:off x="3633788" y="3951288"/>
            <a:ext cx="179387" cy="14287"/>
          </a:xfrm>
          <a:custGeom>
            <a:avLst/>
            <a:gdLst>
              <a:gd name="T0" fmla="*/ 0 w 569"/>
              <a:gd name="T1" fmla="*/ 43 h 43"/>
              <a:gd name="T2" fmla="*/ 488 w 569"/>
              <a:gd name="T3" fmla="*/ 7 h 43"/>
              <a:gd name="T4" fmla="*/ 569 w 569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9" h="43">
                <a:moveTo>
                  <a:pt x="0" y="43"/>
                </a:moveTo>
                <a:lnTo>
                  <a:pt x="488" y="7"/>
                </a:lnTo>
                <a:lnTo>
                  <a:pt x="569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32" name="Freeform 872"/>
          <p:cNvSpPr>
            <a:spLocks/>
          </p:cNvSpPr>
          <p:nvPr/>
        </p:nvSpPr>
        <p:spPr bwMode="auto">
          <a:xfrm>
            <a:off x="3856038" y="3932238"/>
            <a:ext cx="166687" cy="15875"/>
          </a:xfrm>
          <a:custGeom>
            <a:avLst/>
            <a:gdLst>
              <a:gd name="T0" fmla="*/ 0 w 527"/>
              <a:gd name="T1" fmla="*/ 51 h 51"/>
              <a:gd name="T2" fmla="*/ 204 w 527"/>
              <a:gd name="T3" fmla="*/ 33 h 51"/>
              <a:gd name="T4" fmla="*/ 527 w 527"/>
              <a:gd name="T5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7" h="51">
                <a:moveTo>
                  <a:pt x="0" y="51"/>
                </a:moveTo>
                <a:lnTo>
                  <a:pt x="204" y="33"/>
                </a:lnTo>
                <a:lnTo>
                  <a:pt x="527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33" name="Freeform 873"/>
          <p:cNvSpPr>
            <a:spLocks/>
          </p:cNvSpPr>
          <p:nvPr/>
        </p:nvSpPr>
        <p:spPr bwMode="auto">
          <a:xfrm>
            <a:off x="4064000" y="3906838"/>
            <a:ext cx="168275" cy="20637"/>
          </a:xfrm>
          <a:custGeom>
            <a:avLst/>
            <a:gdLst>
              <a:gd name="T0" fmla="*/ 0 w 526"/>
              <a:gd name="T1" fmla="*/ 66 h 66"/>
              <a:gd name="T2" fmla="*/ 182 w 526"/>
              <a:gd name="T3" fmla="*/ 46 h 66"/>
              <a:gd name="T4" fmla="*/ 416 w 526"/>
              <a:gd name="T5" fmla="*/ 15 h 66"/>
              <a:gd name="T6" fmla="*/ 526 w 526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6" h="66">
                <a:moveTo>
                  <a:pt x="0" y="66"/>
                </a:moveTo>
                <a:lnTo>
                  <a:pt x="182" y="46"/>
                </a:lnTo>
                <a:lnTo>
                  <a:pt x="416" y="15"/>
                </a:lnTo>
                <a:lnTo>
                  <a:pt x="526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34" name="Freeform 874"/>
          <p:cNvSpPr>
            <a:spLocks/>
          </p:cNvSpPr>
          <p:nvPr/>
        </p:nvSpPr>
        <p:spPr bwMode="auto">
          <a:xfrm>
            <a:off x="4273550" y="3875088"/>
            <a:ext cx="166688" cy="25400"/>
          </a:xfrm>
          <a:custGeom>
            <a:avLst/>
            <a:gdLst>
              <a:gd name="T0" fmla="*/ 0 w 525"/>
              <a:gd name="T1" fmla="*/ 80 h 80"/>
              <a:gd name="T2" fmla="*/ 211 w 525"/>
              <a:gd name="T3" fmla="*/ 50 h 80"/>
              <a:gd name="T4" fmla="*/ 525 w 525"/>
              <a:gd name="T5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5" h="80">
                <a:moveTo>
                  <a:pt x="0" y="80"/>
                </a:moveTo>
                <a:lnTo>
                  <a:pt x="211" y="50"/>
                </a:lnTo>
                <a:lnTo>
                  <a:pt x="525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35" name="Freeform 875"/>
          <p:cNvSpPr>
            <a:spLocks/>
          </p:cNvSpPr>
          <p:nvPr/>
        </p:nvSpPr>
        <p:spPr bwMode="auto">
          <a:xfrm>
            <a:off x="4481513" y="3836988"/>
            <a:ext cx="165100" cy="31750"/>
          </a:xfrm>
          <a:custGeom>
            <a:avLst/>
            <a:gdLst>
              <a:gd name="T0" fmla="*/ 0 w 521"/>
              <a:gd name="T1" fmla="*/ 96 h 96"/>
              <a:gd name="T2" fmla="*/ 337 w 521"/>
              <a:gd name="T3" fmla="*/ 41 h 96"/>
              <a:gd name="T4" fmla="*/ 521 w 521"/>
              <a:gd name="T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1" h="96">
                <a:moveTo>
                  <a:pt x="0" y="96"/>
                </a:moveTo>
                <a:lnTo>
                  <a:pt x="337" y="41"/>
                </a:lnTo>
                <a:lnTo>
                  <a:pt x="521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36" name="Line 876"/>
          <p:cNvSpPr>
            <a:spLocks noChangeShapeType="1"/>
          </p:cNvSpPr>
          <p:nvPr/>
        </p:nvSpPr>
        <p:spPr bwMode="auto">
          <a:xfrm flipV="1">
            <a:off x="4687888" y="3790950"/>
            <a:ext cx="163512" cy="38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37" name="Line 877"/>
          <p:cNvSpPr>
            <a:spLocks noChangeShapeType="1"/>
          </p:cNvSpPr>
          <p:nvPr/>
        </p:nvSpPr>
        <p:spPr bwMode="auto">
          <a:xfrm flipV="1">
            <a:off x="4892675" y="3740150"/>
            <a:ext cx="177800" cy="41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38" name="Freeform 878"/>
          <p:cNvSpPr>
            <a:spLocks/>
          </p:cNvSpPr>
          <p:nvPr/>
        </p:nvSpPr>
        <p:spPr bwMode="auto">
          <a:xfrm>
            <a:off x="3598863" y="4279900"/>
            <a:ext cx="139700" cy="7938"/>
          </a:xfrm>
          <a:custGeom>
            <a:avLst/>
            <a:gdLst>
              <a:gd name="T0" fmla="*/ 0 w 437"/>
              <a:gd name="T1" fmla="*/ 20 h 20"/>
              <a:gd name="T2" fmla="*/ 201 w 437"/>
              <a:gd name="T3" fmla="*/ 13 h 20"/>
              <a:gd name="T4" fmla="*/ 344 w 437"/>
              <a:gd name="T5" fmla="*/ 5 h 20"/>
              <a:gd name="T6" fmla="*/ 437 w 437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" h="20">
                <a:moveTo>
                  <a:pt x="0" y="20"/>
                </a:moveTo>
                <a:lnTo>
                  <a:pt x="201" y="13"/>
                </a:lnTo>
                <a:lnTo>
                  <a:pt x="344" y="5"/>
                </a:lnTo>
                <a:lnTo>
                  <a:pt x="437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39" name="Freeform 879"/>
          <p:cNvSpPr>
            <a:spLocks/>
          </p:cNvSpPr>
          <p:nvPr/>
        </p:nvSpPr>
        <p:spPr bwMode="auto">
          <a:xfrm>
            <a:off x="3779838" y="4271963"/>
            <a:ext cx="168275" cy="6350"/>
          </a:xfrm>
          <a:custGeom>
            <a:avLst/>
            <a:gdLst>
              <a:gd name="T0" fmla="*/ 0 w 530"/>
              <a:gd name="T1" fmla="*/ 21 h 21"/>
              <a:gd name="T2" fmla="*/ 34 w 530"/>
              <a:gd name="T3" fmla="*/ 18 h 21"/>
              <a:gd name="T4" fmla="*/ 530 w 530"/>
              <a:gd name="T5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0" h="21">
                <a:moveTo>
                  <a:pt x="0" y="21"/>
                </a:moveTo>
                <a:lnTo>
                  <a:pt x="34" y="18"/>
                </a:lnTo>
                <a:lnTo>
                  <a:pt x="53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40" name="Freeform 880"/>
          <p:cNvSpPr>
            <a:spLocks/>
          </p:cNvSpPr>
          <p:nvPr/>
        </p:nvSpPr>
        <p:spPr bwMode="auto">
          <a:xfrm>
            <a:off x="3990975" y="4273550"/>
            <a:ext cx="168275" cy="3175"/>
          </a:xfrm>
          <a:custGeom>
            <a:avLst/>
            <a:gdLst>
              <a:gd name="T0" fmla="*/ 0 w 530"/>
              <a:gd name="T1" fmla="*/ 0 h 12"/>
              <a:gd name="T2" fmla="*/ 453 w 530"/>
              <a:gd name="T3" fmla="*/ 9 h 12"/>
              <a:gd name="T4" fmla="*/ 530 w 530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0" h="12">
                <a:moveTo>
                  <a:pt x="0" y="0"/>
                </a:moveTo>
                <a:lnTo>
                  <a:pt x="453" y="9"/>
                </a:lnTo>
                <a:lnTo>
                  <a:pt x="530" y="12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41" name="Freeform 881"/>
          <p:cNvSpPr>
            <a:spLocks/>
          </p:cNvSpPr>
          <p:nvPr/>
        </p:nvSpPr>
        <p:spPr bwMode="auto">
          <a:xfrm>
            <a:off x="4200525" y="4278313"/>
            <a:ext cx="138113" cy="14287"/>
          </a:xfrm>
          <a:custGeom>
            <a:avLst/>
            <a:gdLst>
              <a:gd name="T0" fmla="*/ 0 w 435"/>
              <a:gd name="T1" fmla="*/ 0 h 47"/>
              <a:gd name="T2" fmla="*/ 43 w 435"/>
              <a:gd name="T3" fmla="*/ 3 h 47"/>
              <a:gd name="T4" fmla="*/ 183 w 435"/>
              <a:gd name="T5" fmla="*/ 13 h 47"/>
              <a:gd name="T6" fmla="*/ 289 w 435"/>
              <a:gd name="T7" fmla="*/ 27 h 47"/>
              <a:gd name="T8" fmla="*/ 435 w 435"/>
              <a:gd name="T9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" h="47">
                <a:moveTo>
                  <a:pt x="0" y="0"/>
                </a:moveTo>
                <a:lnTo>
                  <a:pt x="43" y="3"/>
                </a:lnTo>
                <a:lnTo>
                  <a:pt x="183" y="13"/>
                </a:lnTo>
                <a:lnTo>
                  <a:pt x="289" y="27"/>
                </a:lnTo>
                <a:lnTo>
                  <a:pt x="435" y="47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42" name="Freeform 882"/>
          <p:cNvSpPr>
            <a:spLocks/>
          </p:cNvSpPr>
          <p:nvPr/>
        </p:nvSpPr>
        <p:spPr bwMode="auto">
          <a:xfrm>
            <a:off x="3600450" y="4322763"/>
            <a:ext cx="688975" cy="14287"/>
          </a:xfrm>
          <a:custGeom>
            <a:avLst/>
            <a:gdLst>
              <a:gd name="T0" fmla="*/ 0 w 2172"/>
              <a:gd name="T1" fmla="*/ 47 h 47"/>
              <a:gd name="T2" fmla="*/ 204 w 2172"/>
              <a:gd name="T3" fmla="*/ 41 h 47"/>
              <a:gd name="T4" fmla="*/ 349 w 2172"/>
              <a:gd name="T5" fmla="*/ 33 h 47"/>
              <a:gd name="T6" fmla="*/ 607 w 2172"/>
              <a:gd name="T7" fmla="*/ 18 h 47"/>
              <a:gd name="T8" fmla="*/ 1139 w 2172"/>
              <a:gd name="T9" fmla="*/ 0 h 47"/>
              <a:gd name="T10" fmla="*/ 1673 w 2172"/>
              <a:gd name="T11" fmla="*/ 10 h 47"/>
              <a:gd name="T12" fmla="*/ 2172 w 2172"/>
              <a:gd name="T13" fmla="*/ 4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72" h="47">
                <a:moveTo>
                  <a:pt x="0" y="47"/>
                </a:moveTo>
                <a:lnTo>
                  <a:pt x="204" y="41"/>
                </a:lnTo>
                <a:lnTo>
                  <a:pt x="349" y="33"/>
                </a:lnTo>
                <a:lnTo>
                  <a:pt x="607" y="18"/>
                </a:lnTo>
                <a:lnTo>
                  <a:pt x="1139" y="0"/>
                </a:lnTo>
                <a:lnTo>
                  <a:pt x="1673" y="10"/>
                </a:lnTo>
                <a:lnTo>
                  <a:pt x="2172" y="43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43" name="Freeform 883"/>
          <p:cNvSpPr>
            <a:spLocks/>
          </p:cNvSpPr>
          <p:nvPr/>
        </p:nvSpPr>
        <p:spPr bwMode="auto">
          <a:xfrm>
            <a:off x="3597275" y="4994275"/>
            <a:ext cx="692150" cy="15875"/>
          </a:xfrm>
          <a:custGeom>
            <a:avLst/>
            <a:gdLst>
              <a:gd name="T0" fmla="*/ 0 w 2179"/>
              <a:gd name="T1" fmla="*/ 0 h 48"/>
              <a:gd name="T2" fmla="*/ 195 w 2179"/>
              <a:gd name="T3" fmla="*/ 7 h 48"/>
              <a:gd name="T4" fmla="*/ 336 w 2179"/>
              <a:gd name="T5" fmla="*/ 15 h 48"/>
              <a:gd name="T6" fmla="*/ 593 w 2179"/>
              <a:gd name="T7" fmla="*/ 29 h 48"/>
              <a:gd name="T8" fmla="*/ 1129 w 2179"/>
              <a:gd name="T9" fmla="*/ 48 h 48"/>
              <a:gd name="T10" fmla="*/ 2179 w 2179"/>
              <a:gd name="T11" fmla="*/ 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79" h="48">
                <a:moveTo>
                  <a:pt x="0" y="0"/>
                </a:moveTo>
                <a:lnTo>
                  <a:pt x="195" y="7"/>
                </a:lnTo>
                <a:lnTo>
                  <a:pt x="336" y="15"/>
                </a:lnTo>
                <a:lnTo>
                  <a:pt x="593" y="29"/>
                </a:lnTo>
                <a:lnTo>
                  <a:pt x="1129" y="48"/>
                </a:lnTo>
                <a:lnTo>
                  <a:pt x="2179" y="5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44" name="Freeform 884"/>
          <p:cNvSpPr>
            <a:spLocks/>
          </p:cNvSpPr>
          <p:nvPr/>
        </p:nvSpPr>
        <p:spPr bwMode="auto">
          <a:xfrm>
            <a:off x="3597275" y="5045075"/>
            <a:ext cx="117475" cy="4763"/>
          </a:xfrm>
          <a:custGeom>
            <a:avLst/>
            <a:gdLst>
              <a:gd name="T0" fmla="*/ 0 w 368"/>
              <a:gd name="T1" fmla="*/ 0 h 16"/>
              <a:gd name="T2" fmla="*/ 189 w 368"/>
              <a:gd name="T3" fmla="*/ 6 h 16"/>
              <a:gd name="T4" fmla="*/ 329 w 368"/>
              <a:gd name="T5" fmla="*/ 14 h 16"/>
              <a:gd name="T6" fmla="*/ 368 w 368"/>
              <a:gd name="T7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" h="16">
                <a:moveTo>
                  <a:pt x="0" y="0"/>
                </a:moveTo>
                <a:lnTo>
                  <a:pt x="189" y="6"/>
                </a:lnTo>
                <a:lnTo>
                  <a:pt x="329" y="14"/>
                </a:lnTo>
                <a:lnTo>
                  <a:pt x="368" y="16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45" name="Freeform 885"/>
          <p:cNvSpPr>
            <a:spLocks/>
          </p:cNvSpPr>
          <p:nvPr/>
        </p:nvSpPr>
        <p:spPr bwMode="auto">
          <a:xfrm>
            <a:off x="3756025" y="5051425"/>
            <a:ext cx="168275" cy="6350"/>
          </a:xfrm>
          <a:custGeom>
            <a:avLst/>
            <a:gdLst>
              <a:gd name="T0" fmla="*/ 0 w 529"/>
              <a:gd name="T1" fmla="*/ 0 h 20"/>
              <a:gd name="T2" fmla="*/ 86 w 529"/>
              <a:gd name="T3" fmla="*/ 5 h 20"/>
              <a:gd name="T4" fmla="*/ 529 w 529"/>
              <a:gd name="T5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9" h="20">
                <a:moveTo>
                  <a:pt x="0" y="0"/>
                </a:moveTo>
                <a:lnTo>
                  <a:pt x="86" y="5"/>
                </a:lnTo>
                <a:lnTo>
                  <a:pt x="529" y="2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46" name="Line 886"/>
          <p:cNvSpPr>
            <a:spLocks noChangeShapeType="1"/>
          </p:cNvSpPr>
          <p:nvPr/>
        </p:nvSpPr>
        <p:spPr bwMode="auto">
          <a:xfrm flipV="1">
            <a:off x="3967163" y="5053013"/>
            <a:ext cx="16827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47" name="Line 887"/>
          <p:cNvSpPr>
            <a:spLocks noChangeShapeType="1"/>
          </p:cNvSpPr>
          <p:nvPr/>
        </p:nvSpPr>
        <p:spPr bwMode="auto">
          <a:xfrm flipV="1">
            <a:off x="4176713" y="5046663"/>
            <a:ext cx="1174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48" name="Freeform 888"/>
          <p:cNvSpPr>
            <a:spLocks/>
          </p:cNvSpPr>
          <p:nvPr/>
        </p:nvSpPr>
        <p:spPr bwMode="auto">
          <a:xfrm>
            <a:off x="3597275" y="5187950"/>
            <a:ext cx="117475" cy="4763"/>
          </a:xfrm>
          <a:custGeom>
            <a:avLst/>
            <a:gdLst>
              <a:gd name="T0" fmla="*/ 0 w 368"/>
              <a:gd name="T1" fmla="*/ 0 h 17"/>
              <a:gd name="T2" fmla="*/ 172 w 368"/>
              <a:gd name="T3" fmla="*/ 6 h 17"/>
              <a:gd name="T4" fmla="*/ 305 w 368"/>
              <a:gd name="T5" fmla="*/ 13 h 17"/>
              <a:gd name="T6" fmla="*/ 368 w 368"/>
              <a:gd name="T7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" h="17">
                <a:moveTo>
                  <a:pt x="0" y="0"/>
                </a:moveTo>
                <a:lnTo>
                  <a:pt x="172" y="6"/>
                </a:lnTo>
                <a:lnTo>
                  <a:pt x="305" y="13"/>
                </a:lnTo>
                <a:lnTo>
                  <a:pt x="368" y="17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49" name="Freeform 889"/>
          <p:cNvSpPr>
            <a:spLocks/>
          </p:cNvSpPr>
          <p:nvPr/>
        </p:nvSpPr>
        <p:spPr bwMode="auto">
          <a:xfrm>
            <a:off x="3756025" y="5194300"/>
            <a:ext cx="168275" cy="6350"/>
          </a:xfrm>
          <a:custGeom>
            <a:avLst/>
            <a:gdLst>
              <a:gd name="T0" fmla="*/ 0 w 529"/>
              <a:gd name="T1" fmla="*/ 0 h 20"/>
              <a:gd name="T2" fmla="*/ 59 w 529"/>
              <a:gd name="T3" fmla="*/ 3 h 20"/>
              <a:gd name="T4" fmla="*/ 529 w 529"/>
              <a:gd name="T5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9" h="20">
                <a:moveTo>
                  <a:pt x="0" y="0"/>
                </a:moveTo>
                <a:lnTo>
                  <a:pt x="59" y="3"/>
                </a:lnTo>
                <a:lnTo>
                  <a:pt x="529" y="2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50" name="Freeform 890"/>
          <p:cNvSpPr>
            <a:spLocks/>
          </p:cNvSpPr>
          <p:nvPr/>
        </p:nvSpPr>
        <p:spPr bwMode="auto">
          <a:xfrm>
            <a:off x="3967163" y="5199063"/>
            <a:ext cx="168275" cy="3175"/>
          </a:xfrm>
          <a:custGeom>
            <a:avLst/>
            <a:gdLst>
              <a:gd name="T0" fmla="*/ 0 w 530"/>
              <a:gd name="T1" fmla="*/ 10 h 10"/>
              <a:gd name="T2" fmla="*/ 503 w 530"/>
              <a:gd name="T3" fmla="*/ 3 h 10"/>
              <a:gd name="T4" fmla="*/ 530 w 530"/>
              <a:gd name="T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0" h="10">
                <a:moveTo>
                  <a:pt x="0" y="10"/>
                </a:moveTo>
                <a:lnTo>
                  <a:pt x="503" y="3"/>
                </a:lnTo>
                <a:lnTo>
                  <a:pt x="53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51" name="Line 891"/>
          <p:cNvSpPr>
            <a:spLocks noChangeShapeType="1"/>
          </p:cNvSpPr>
          <p:nvPr/>
        </p:nvSpPr>
        <p:spPr bwMode="auto">
          <a:xfrm flipV="1">
            <a:off x="4176713" y="5189538"/>
            <a:ext cx="11747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52" name="Freeform 892"/>
          <p:cNvSpPr>
            <a:spLocks/>
          </p:cNvSpPr>
          <p:nvPr/>
        </p:nvSpPr>
        <p:spPr bwMode="auto">
          <a:xfrm>
            <a:off x="3597275" y="5259388"/>
            <a:ext cx="703263" cy="14287"/>
          </a:xfrm>
          <a:custGeom>
            <a:avLst/>
            <a:gdLst>
              <a:gd name="T0" fmla="*/ 0 w 2215"/>
              <a:gd name="T1" fmla="*/ 0 h 47"/>
              <a:gd name="T2" fmla="*/ 1105 w 2215"/>
              <a:gd name="T3" fmla="*/ 47 h 47"/>
              <a:gd name="T4" fmla="*/ 1672 w 2215"/>
              <a:gd name="T5" fmla="*/ 38 h 47"/>
              <a:gd name="T6" fmla="*/ 2215 w 2215"/>
              <a:gd name="T7" fmla="*/ 5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15" h="47">
                <a:moveTo>
                  <a:pt x="0" y="0"/>
                </a:moveTo>
                <a:lnTo>
                  <a:pt x="1105" y="47"/>
                </a:lnTo>
                <a:lnTo>
                  <a:pt x="1672" y="38"/>
                </a:lnTo>
                <a:lnTo>
                  <a:pt x="2215" y="5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53" name="Line 893"/>
          <p:cNvSpPr>
            <a:spLocks noChangeShapeType="1"/>
          </p:cNvSpPr>
          <p:nvPr/>
        </p:nvSpPr>
        <p:spPr bwMode="auto">
          <a:xfrm flipH="1" flipV="1">
            <a:off x="4719638" y="4357688"/>
            <a:ext cx="131762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54" name="Line 894"/>
          <p:cNvSpPr>
            <a:spLocks noChangeShapeType="1"/>
          </p:cNvSpPr>
          <p:nvPr/>
        </p:nvSpPr>
        <p:spPr bwMode="auto">
          <a:xfrm flipH="1" flipV="1">
            <a:off x="4511675" y="4322763"/>
            <a:ext cx="166688" cy="26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55" name="Line 895"/>
          <p:cNvSpPr>
            <a:spLocks noChangeShapeType="1"/>
          </p:cNvSpPr>
          <p:nvPr/>
        </p:nvSpPr>
        <p:spPr bwMode="auto">
          <a:xfrm flipH="1" flipV="1">
            <a:off x="4338638" y="4292600"/>
            <a:ext cx="131762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56" name="Line 896"/>
          <p:cNvSpPr>
            <a:spLocks noChangeShapeType="1"/>
          </p:cNvSpPr>
          <p:nvPr/>
        </p:nvSpPr>
        <p:spPr bwMode="auto">
          <a:xfrm flipV="1">
            <a:off x="4294188" y="5030788"/>
            <a:ext cx="153987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57" name="Line 897"/>
          <p:cNvSpPr>
            <a:spLocks noChangeShapeType="1"/>
          </p:cNvSpPr>
          <p:nvPr/>
        </p:nvSpPr>
        <p:spPr bwMode="auto">
          <a:xfrm flipV="1">
            <a:off x="4489450" y="5008563"/>
            <a:ext cx="168275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58" name="Line 898"/>
          <p:cNvSpPr>
            <a:spLocks noChangeShapeType="1"/>
          </p:cNvSpPr>
          <p:nvPr/>
        </p:nvSpPr>
        <p:spPr bwMode="auto">
          <a:xfrm flipV="1">
            <a:off x="4699000" y="4987925"/>
            <a:ext cx="152400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59" name="Line 899"/>
          <p:cNvSpPr>
            <a:spLocks noChangeShapeType="1"/>
          </p:cNvSpPr>
          <p:nvPr/>
        </p:nvSpPr>
        <p:spPr bwMode="auto">
          <a:xfrm flipV="1">
            <a:off x="4294188" y="5176838"/>
            <a:ext cx="115887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60" name="Line 900"/>
          <p:cNvSpPr>
            <a:spLocks noChangeShapeType="1"/>
          </p:cNvSpPr>
          <p:nvPr/>
        </p:nvSpPr>
        <p:spPr bwMode="auto">
          <a:xfrm flipV="1">
            <a:off x="4452938" y="5156200"/>
            <a:ext cx="166687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61" name="Line 901"/>
          <p:cNvSpPr>
            <a:spLocks noChangeShapeType="1"/>
          </p:cNvSpPr>
          <p:nvPr/>
        </p:nvSpPr>
        <p:spPr bwMode="auto">
          <a:xfrm flipV="1">
            <a:off x="4660900" y="5138738"/>
            <a:ext cx="117475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62" name="Line 902"/>
          <p:cNvSpPr>
            <a:spLocks noChangeShapeType="1"/>
          </p:cNvSpPr>
          <p:nvPr/>
        </p:nvSpPr>
        <p:spPr bwMode="auto">
          <a:xfrm flipV="1">
            <a:off x="4300538" y="5205413"/>
            <a:ext cx="523875" cy="555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63" name="Line 903"/>
          <p:cNvSpPr>
            <a:spLocks noChangeShapeType="1"/>
          </p:cNvSpPr>
          <p:nvPr/>
        </p:nvSpPr>
        <p:spPr bwMode="auto">
          <a:xfrm flipH="1" flipV="1">
            <a:off x="4289425" y="4335463"/>
            <a:ext cx="604838" cy="101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64" name="Line 904"/>
          <p:cNvSpPr>
            <a:spLocks noChangeShapeType="1"/>
          </p:cNvSpPr>
          <p:nvPr/>
        </p:nvSpPr>
        <p:spPr bwMode="auto">
          <a:xfrm flipV="1">
            <a:off x="4289425" y="4926013"/>
            <a:ext cx="671513" cy="698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65" name="Line 905"/>
          <p:cNvSpPr>
            <a:spLocks noChangeShapeType="1"/>
          </p:cNvSpPr>
          <p:nvPr/>
        </p:nvSpPr>
        <p:spPr bwMode="auto">
          <a:xfrm>
            <a:off x="3948113" y="5240338"/>
            <a:ext cx="95250" cy="223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66" name="Line 906"/>
          <p:cNvSpPr>
            <a:spLocks noChangeShapeType="1"/>
          </p:cNvSpPr>
          <p:nvPr/>
        </p:nvSpPr>
        <p:spPr bwMode="auto">
          <a:xfrm>
            <a:off x="4043363" y="5464175"/>
            <a:ext cx="15716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67" name="Line 907"/>
          <p:cNvSpPr>
            <a:spLocks noChangeShapeType="1"/>
          </p:cNvSpPr>
          <p:nvPr/>
        </p:nvSpPr>
        <p:spPr bwMode="auto">
          <a:xfrm flipH="1">
            <a:off x="3930650" y="4271963"/>
            <a:ext cx="1905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68" name="Line 908"/>
          <p:cNvSpPr>
            <a:spLocks noChangeShapeType="1"/>
          </p:cNvSpPr>
          <p:nvPr/>
        </p:nvSpPr>
        <p:spPr bwMode="auto">
          <a:xfrm flipH="1">
            <a:off x="3930650" y="4322763"/>
            <a:ext cx="1905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69" name="Line 909"/>
          <p:cNvSpPr>
            <a:spLocks noChangeShapeType="1"/>
          </p:cNvSpPr>
          <p:nvPr/>
        </p:nvSpPr>
        <p:spPr bwMode="auto">
          <a:xfrm flipH="1" flipV="1">
            <a:off x="3944938" y="4071938"/>
            <a:ext cx="1587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70" name="Line 910"/>
          <p:cNvSpPr>
            <a:spLocks noChangeShapeType="1"/>
          </p:cNvSpPr>
          <p:nvPr/>
        </p:nvSpPr>
        <p:spPr bwMode="auto">
          <a:xfrm>
            <a:off x="3949700" y="4422775"/>
            <a:ext cx="3175" cy="2301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71" name="Line 911"/>
          <p:cNvSpPr>
            <a:spLocks noChangeShapeType="1"/>
          </p:cNvSpPr>
          <p:nvPr/>
        </p:nvSpPr>
        <p:spPr bwMode="auto">
          <a:xfrm>
            <a:off x="3948113" y="4271963"/>
            <a:ext cx="1587" cy="50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72" name="Line 912"/>
          <p:cNvSpPr>
            <a:spLocks noChangeShapeType="1"/>
          </p:cNvSpPr>
          <p:nvPr/>
        </p:nvSpPr>
        <p:spPr bwMode="auto">
          <a:xfrm flipH="1">
            <a:off x="3948113" y="4171950"/>
            <a:ext cx="142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73" name="Line 913"/>
          <p:cNvSpPr>
            <a:spLocks noChangeShapeType="1"/>
          </p:cNvSpPr>
          <p:nvPr/>
        </p:nvSpPr>
        <p:spPr bwMode="auto">
          <a:xfrm>
            <a:off x="3930650" y="4171950"/>
            <a:ext cx="17463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74" name="Line 914"/>
          <p:cNvSpPr>
            <a:spLocks noChangeShapeType="1"/>
          </p:cNvSpPr>
          <p:nvPr/>
        </p:nvSpPr>
        <p:spPr bwMode="auto">
          <a:xfrm flipH="1" flipV="1">
            <a:off x="3946525" y="4171950"/>
            <a:ext cx="1588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75" name="Line 915"/>
          <p:cNvSpPr>
            <a:spLocks noChangeShapeType="1"/>
          </p:cNvSpPr>
          <p:nvPr/>
        </p:nvSpPr>
        <p:spPr bwMode="auto">
          <a:xfrm flipV="1">
            <a:off x="3933825" y="4322763"/>
            <a:ext cx="158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76" name="Line 916"/>
          <p:cNvSpPr>
            <a:spLocks noChangeShapeType="1"/>
          </p:cNvSpPr>
          <p:nvPr/>
        </p:nvSpPr>
        <p:spPr bwMode="auto">
          <a:xfrm flipH="1" flipV="1">
            <a:off x="3949700" y="4322763"/>
            <a:ext cx="17463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77" name="Line 917"/>
          <p:cNvSpPr>
            <a:spLocks noChangeShapeType="1"/>
          </p:cNvSpPr>
          <p:nvPr/>
        </p:nvSpPr>
        <p:spPr bwMode="auto">
          <a:xfrm>
            <a:off x="3949700" y="4322763"/>
            <a:ext cx="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78" name="Line 918"/>
          <p:cNvSpPr>
            <a:spLocks noChangeShapeType="1"/>
          </p:cNvSpPr>
          <p:nvPr/>
        </p:nvSpPr>
        <p:spPr bwMode="auto">
          <a:xfrm>
            <a:off x="3949700" y="4271963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79" name="Line 919"/>
          <p:cNvSpPr>
            <a:spLocks noChangeShapeType="1"/>
          </p:cNvSpPr>
          <p:nvPr/>
        </p:nvSpPr>
        <p:spPr bwMode="auto">
          <a:xfrm>
            <a:off x="3949700" y="432276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80" name="Line 920"/>
          <p:cNvSpPr>
            <a:spLocks noChangeShapeType="1"/>
          </p:cNvSpPr>
          <p:nvPr/>
        </p:nvSpPr>
        <p:spPr bwMode="auto">
          <a:xfrm>
            <a:off x="3949700" y="432276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81" name="Line 921"/>
          <p:cNvSpPr>
            <a:spLocks noChangeShapeType="1"/>
          </p:cNvSpPr>
          <p:nvPr/>
        </p:nvSpPr>
        <p:spPr bwMode="auto">
          <a:xfrm flipV="1">
            <a:off x="3598863" y="3965575"/>
            <a:ext cx="349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82" name="Line 922"/>
          <p:cNvSpPr>
            <a:spLocks noChangeShapeType="1"/>
          </p:cNvSpPr>
          <p:nvPr/>
        </p:nvSpPr>
        <p:spPr bwMode="auto">
          <a:xfrm flipV="1">
            <a:off x="3597275" y="3894138"/>
            <a:ext cx="34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83" name="Line 923"/>
          <p:cNvSpPr>
            <a:spLocks noChangeShapeType="1"/>
          </p:cNvSpPr>
          <p:nvPr/>
        </p:nvSpPr>
        <p:spPr bwMode="auto">
          <a:xfrm>
            <a:off x="4308475" y="4881563"/>
            <a:ext cx="14446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84" name="Line 924"/>
          <p:cNvSpPr>
            <a:spLocks noChangeShapeType="1"/>
          </p:cNvSpPr>
          <p:nvPr/>
        </p:nvSpPr>
        <p:spPr bwMode="auto">
          <a:xfrm flipV="1">
            <a:off x="4171950" y="4881563"/>
            <a:ext cx="136525" cy="155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85" name="Line 925"/>
          <p:cNvSpPr>
            <a:spLocks noChangeShapeType="1"/>
          </p:cNvSpPr>
          <p:nvPr/>
        </p:nvSpPr>
        <p:spPr bwMode="auto">
          <a:xfrm flipH="1" flipV="1">
            <a:off x="5108575" y="3656013"/>
            <a:ext cx="158750" cy="3413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86" name="Line 926"/>
          <p:cNvSpPr>
            <a:spLocks noChangeShapeType="1"/>
          </p:cNvSpPr>
          <p:nvPr/>
        </p:nvSpPr>
        <p:spPr bwMode="auto">
          <a:xfrm flipV="1">
            <a:off x="4894263" y="3997325"/>
            <a:ext cx="373062" cy="4397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87" name="Line 927"/>
          <p:cNvSpPr>
            <a:spLocks noChangeShapeType="1"/>
          </p:cNvSpPr>
          <p:nvPr/>
        </p:nvSpPr>
        <p:spPr bwMode="auto">
          <a:xfrm flipH="1">
            <a:off x="4979988" y="4210050"/>
            <a:ext cx="14287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88" name="Line 928"/>
          <p:cNvSpPr>
            <a:spLocks noChangeShapeType="1"/>
          </p:cNvSpPr>
          <p:nvPr/>
        </p:nvSpPr>
        <p:spPr bwMode="auto">
          <a:xfrm flipH="1">
            <a:off x="5032375" y="4256088"/>
            <a:ext cx="15875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89" name="Line 929"/>
          <p:cNvSpPr>
            <a:spLocks noChangeShapeType="1"/>
          </p:cNvSpPr>
          <p:nvPr/>
        </p:nvSpPr>
        <p:spPr bwMode="auto">
          <a:xfrm flipH="1" flipV="1">
            <a:off x="4843463" y="4083050"/>
            <a:ext cx="74612" cy="65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90" name="Line 930"/>
          <p:cNvSpPr>
            <a:spLocks noChangeShapeType="1"/>
          </p:cNvSpPr>
          <p:nvPr/>
        </p:nvSpPr>
        <p:spPr bwMode="auto">
          <a:xfrm>
            <a:off x="5118100" y="4325938"/>
            <a:ext cx="20955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91" name="Line 931"/>
          <p:cNvSpPr>
            <a:spLocks noChangeShapeType="1"/>
          </p:cNvSpPr>
          <p:nvPr/>
        </p:nvSpPr>
        <p:spPr bwMode="auto">
          <a:xfrm>
            <a:off x="4991100" y="4213225"/>
            <a:ext cx="53975" cy="476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92" name="Line 932"/>
          <p:cNvSpPr>
            <a:spLocks noChangeShapeType="1"/>
          </p:cNvSpPr>
          <p:nvPr/>
        </p:nvSpPr>
        <p:spPr bwMode="auto">
          <a:xfrm>
            <a:off x="4927600" y="4135438"/>
            <a:ext cx="63500" cy="777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93" name="Line 933"/>
          <p:cNvSpPr>
            <a:spLocks noChangeShapeType="1"/>
          </p:cNvSpPr>
          <p:nvPr/>
        </p:nvSpPr>
        <p:spPr bwMode="auto">
          <a:xfrm>
            <a:off x="4906963" y="4160838"/>
            <a:ext cx="84137" cy="523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94" name="Line 934"/>
          <p:cNvSpPr>
            <a:spLocks noChangeShapeType="1"/>
          </p:cNvSpPr>
          <p:nvPr/>
        </p:nvSpPr>
        <p:spPr bwMode="auto">
          <a:xfrm flipH="1" flipV="1">
            <a:off x="4918075" y="4148138"/>
            <a:ext cx="73025" cy="650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95" name="Line 935"/>
          <p:cNvSpPr>
            <a:spLocks noChangeShapeType="1"/>
          </p:cNvSpPr>
          <p:nvPr/>
        </p:nvSpPr>
        <p:spPr bwMode="auto">
          <a:xfrm flipH="1" flipV="1">
            <a:off x="5045075" y="4260850"/>
            <a:ext cx="63500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96" name="Line 936"/>
          <p:cNvSpPr>
            <a:spLocks noChangeShapeType="1"/>
          </p:cNvSpPr>
          <p:nvPr/>
        </p:nvSpPr>
        <p:spPr bwMode="auto">
          <a:xfrm flipH="1" flipV="1">
            <a:off x="5045075" y="4260850"/>
            <a:ext cx="84138" cy="52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97" name="Line 937"/>
          <p:cNvSpPr>
            <a:spLocks noChangeShapeType="1"/>
          </p:cNvSpPr>
          <p:nvPr/>
        </p:nvSpPr>
        <p:spPr bwMode="auto">
          <a:xfrm>
            <a:off x="5045075" y="4260850"/>
            <a:ext cx="73025" cy="65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98" name="Line 938"/>
          <p:cNvSpPr>
            <a:spLocks noChangeShapeType="1"/>
          </p:cNvSpPr>
          <p:nvPr/>
        </p:nvSpPr>
        <p:spPr bwMode="auto">
          <a:xfrm>
            <a:off x="4994275" y="4210050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99" name="Line 939"/>
          <p:cNvSpPr>
            <a:spLocks noChangeShapeType="1"/>
          </p:cNvSpPr>
          <p:nvPr/>
        </p:nvSpPr>
        <p:spPr bwMode="auto">
          <a:xfrm>
            <a:off x="5048250" y="425608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00" name="Line 940"/>
          <p:cNvSpPr>
            <a:spLocks noChangeShapeType="1"/>
          </p:cNvSpPr>
          <p:nvPr/>
        </p:nvSpPr>
        <p:spPr bwMode="auto">
          <a:xfrm>
            <a:off x="5045075" y="42608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01" name="Line 941"/>
          <p:cNvSpPr>
            <a:spLocks noChangeShapeType="1"/>
          </p:cNvSpPr>
          <p:nvPr/>
        </p:nvSpPr>
        <p:spPr bwMode="auto">
          <a:xfrm flipH="1" flipV="1">
            <a:off x="5124450" y="3857625"/>
            <a:ext cx="28575" cy="60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02" name="Line 942"/>
          <p:cNvSpPr>
            <a:spLocks noChangeShapeType="1"/>
          </p:cNvSpPr>
          <p:nvPr/>
        </p:nvSpPr>
        <p:spPr bwMode="auto">
          <a:xfrm flipH="1" flipV="1">
            <a:off x="5187950" y="3825875"/>
            <a:ext cx="28575" cy="619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03" name="Line 943"/>
          <p:cNvSpPr>
            <a:spLocks noChangeShapeType="1"/>
          </p:cNvSpPr>
          <p:nvPr/>
        </p:nvSpPr>
        <p:spPr bwMode="auto">
          <a:xfrm flipH="1">
            <a:off x="4954588" y="3916363"/>
            <a:ext cx="88900" cy="428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04" name="Line 944"/>
          <p:cNvSpPr>
            <a:spLocks noChangeShapeType="1"/>
          </p:cNvSpPr>
          <p:nvPr/>
        </p:nvSpPr>
        <p:spPr bwMode="auto">
          <a:xfrm flipV="1">
            <a:off x="5283200" y="3678238"/>
            <a:ext cx="249238" cy="1222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05" name="Line 945"/>
          <p:cNvSpPr>
            <a:spLocks noChangeShapeType="1"/>
          </p:cNvSpPr>
          <p:nvPr/>
        </p:nvSpPr>
        <p:spPr bwMode="auto">
          <a:xfrm flipV="1">
            <a:off x="5132388" y="3841750"/>
            <a:ext cx="61912" cy="31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06" name="Line 946"/>
          <p:cNvSpPr>
            <a:spLocks noChangeShapeType="1"/>
          </p:cNvSpPr>
          <p:nvPr/>
        </p:nvSpPr>
        <p:spPr bwMode="auto">
          <a:xfrm flipV="1">
            <a:off x="5035550" y="3873500"/>
            <a:ext cx="96838" cy="269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07" name="Line 947"/>
          <p:cNvSpPr>
            <a:spLocks noChangeShapeType="1"/>
          </p:cNvSpPr>
          <p:nvPr/>
        </p:nvSpPr>
        <p:spPr bwMode="auto">
          <a:xfrm flipV="1">
            <a:off x="5049838" y="3873500"/>
            <a:ext cx="82550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08" name="Line 948"/>
          <p:cNvSpPr>
            <a:spLocks noChangeShapeType="1"/>
          </p:cNvSpPr>
          <p:nvPr/>
        </p:nvSpPr>
        <p:spPr bwMode="auto">
          <a:xfrm flipH="1">
            <a:off x="5043488" y="3873500"/>
            <a:ext cx="88900" cy="42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09" name="Line 949"/>
          <p:cNvSpPr>
            <a:spLocks noChangeShapeType="1"/>
          </p:cNvSpPr>
          <p:nvPr/>
        </p:nvSpPr>
        <p:spPr bwMode="auto">
          <a:xfrm flipH="1">
            <a:off x="5194300" y="3814763"/>
            <a:ext cx="96838" cy="26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10" name="Line 950"/>
          <p:cNvSpPr>
            <a:spLocks noChangeShapeType="1"/>
          </p:cNvSpPr>
          <p:nvPr/>
        </p:nvSpPr>
        <p:spPr bwMode="auto">
          <a:xfrm flipH="1">
            <a:off x="5194300" y="3784600"/>
            <a:ext cx="82550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11" name="Line 951"/>
          <p:cNvSpPr>
            <a:spLocks noChangeShapeType="1"/>
          </p:cNvSpPr>
          <p:nvPr/>
        </p:nvSpPr>
        <p:spPr bwMode="auto">
          <a:xfrm flipV="1">
            <a:off x="5194300" y="3800475"/>
            <a:ext cx="88900" cy="41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12" name="Line 952"/>
          <p:cNvSpPr>
            <a:spLocks noChangeShapeType="1"/>
          </p:cNvSpPr>
          <p:nvPr/>
        </p:nvSpPr>
        <p:spPr bwMode="auto">
          <a:xfrm>
            <a:off x="5153025" y="3917950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13" name="Line 953"/>
          <p:cNvSpPr>
            <a:spLocks noChangeShapeType="1"/>
          </p:cNvSpPr>
          <p:nvPr/>
        </p:nvSpPr>
        <p:spPr bwMode="auto">
          <a:xfrm>
            <a:off x="5216525" y="3887788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14" name="Line 954"/>
          <p:cNvSpPr>
            <a:spLocks noChangeShapeType="1"/>
          </p:cNvSpPr>
          <p:nvPr/>
        </p:nvSpPr>
        <p:spPr bwMode="auto">
          <a:xfrm>
            <a:off x="5194300" y="3841750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15" name="Line 955"/>
          <p:cNvSpPr>
            <a:spLocks noChangeShapeType="1"/>
          </p:cNvSpPr>
          <p:nvPr/>
        </p:nvSpPr>
        <p:spPr bwMode="auto">
          <a:xfrm flipV="1">
            <a:off x="4824413" y="4926013"/>
            <a:ext cx="136525" cy="279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16" name="Line 956"/>
          <p:cNvSpPr>
            <a:spLocks noChangeShapeType="1"/>
          </p:cNvSpPr>
          <p:nvPr/>
        </p:nvSpPr>
        <p:spPr bwMode="auto">
          <a:xfrm>
            <a:off x="4846638" y="5062538"/>
            <a:ext cx="100012" cy="1222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17" name="Line 957"/>
          <p:cNvSpPr>
            <a:spLocks noChangeShapeType="1"/>
          </p:cNvSpPr>
          <p:nvPr/>
        </p:nvSpPr>
        <p:spPr bwMode="auto">
          <a:xfrm flipV="1">
            <a:off x="4778375" y="4987925"/>
            <a:ext cx="73025" cy="1508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18" name="Line 958"/>
          <p:cNvSpPr>
            <a:spLocks noChangeShapeType="1"/>
          </p:cNvSpPr>
          <p:nvPr/>
        </p:nvSpPr>
        <p:spPr bwMode="auto">
          <a:xfrm>
            <a:off x="4946650" y="5184775"/>
            <a:ext cx="157163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19" name="Line 959"/>
          <p:cNvSpPr>
            <a:spLocks noChangeShapeType="1"/>
          </p:cNvSpPr>
          <p:nvPr/>
        </p:nvSpPr>
        <p:spPr bwMode="auto">
          <a:xfrm flipV="1">
            <a:off x="4851400" y="4279900"/>
            <a:ext cx="825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20" name="Line 960"/>
          <p:cNvSpPr>
            <a:spLocks noChangeShapeType="1"/>
          </p:cNvSpPr>
          <p:nvPr/>
        </p:nvSpPr>
        <p:spPr bwMode="auto">
          <a:xfrm flipV="1">
            <a:off x="4962525" y="4117975"/>
            <a:ext cx="109538" cy="130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21" name="Line 961"/>
          <p:cNvSpPr>
            <a:spLocks noChangeShapeType="1"/>
          </p:cNvSpPr>
          <p:nvPr/>
        </p:nvSpPr>
        <p:spPr bwMode="auto">
          <a:xfrm flipV="1">
            <a:off x="5100638" y="3986213"/>
            <a:ext cx="84137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22" name="Line 962"/>
          <p:cNvSpPr>
            <a:spLocks noChangeShapeType="1"/>
          </p:cNvSpPr>
          <p:nvPr/>
        </p:nvSpPr>
        <p:spPr bwMode="auto">
          <a:xfrm flipH="1" flipV="1">
            <a:off x="5135563" y="3883025"/>
            <a:ext cx="49212" cy="1031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23" name="Line 963"/>
          <p:cNvSpPr>
            <a:spLocks noChangeShapeType="1"/>
          </p:cNvSpPr>
          <p:nvPr/>
        </p:nvSpPr>
        <p:spPr bwMode="auto">
          <a:xfrm flipH="1" flipV="1">
            <a:off x="5070475" y="3740150"/>
            <a:ext cx="47625" cy="104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24" name="Freeform 964"/>
          <p:cNvSpPr>
            <a:spLocks/>
          </p:cNvSpPr>
          <p:nvPr/>
        </p:nvSpPr>
        <p:spPr bwMode="auto">
          <a:xfrm>
            <a:off x="3632200" y="2706688"/>
            <a:ext cx="649288" cy="14287"/>
          </a:xfrm>
          <a:custGeom>
            <a:avLst/>
            <a:gdLst>
              <a:gd name="T0" fmla="*/ 0 w 2047"/>
              <a:gd name="T1" fmla="*/ 43 h 45"/>
              <a:gd name="T2" fmla="*/ 1024 w 2047"/>
              <a:gd name="T3" fmla="*/ 0 h 45"/>
              <a:gd name="T4" fmla="*/ 2047 w 2047"/>
              <a:gd name="T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7" h="45">
                <a:moveTo>
                  <a:pt x="0" y="43"/>
                </a:moveTo>
                <a:lnTo>
                  <a:pt x="1024" y="0"/>
                </a:lnTo>
                <a:lnTo>
                  <a:pt x="2047" y="45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25" name="Freeform 965"/>
          <p:cNvSpPr>
            <a:spLocks/>
          </p:cNvSpPr>
          <p:nvPr/>
        </p:nvSpPr>
        <p:spPr bwMode="auto">
          <a:xfrm>
            <a:off x="3632200" y="2033588"/>
            <a:ext cx="1439863" cy="220662"/>
          </a:xfrm>
          <a:custGeom>
            <a:avLst/>
            <a:gdLst>
              <a:gd name="T0" fmla="*/ 0 w 2268"/>
              <a:gd name="T1" fmla="*/ 348 h 348"/>
              <a:gd name="T2" fmla="*/ 245 w 2268"/>
              <a:gd name="T3" fmla="*/ 331 h 348"/>
              <a:gd name="T4" fmla="*/ 453 w 2268"/>
              <a:gd name="T5" fmla="*/ 313 h 348"/>
              <a:gd name="T6" fmla="*/ 627 w 2268"/>
              <a:gd name="T7" fmla="*/ 295 h 348"/>
              <a:gd name="T8" fmla="*/ 771 w 2268"/>
              <a:gd name="T9" fmla="*/ 279 h 348"/>
              <a:gd name="T10" fmla="*/ 888 w 2268"/>
              <a:gd name="T11" fmla="*/ 264 h 348"/>
              <a:gd name="T12" fmla="*/ 981 w 2268"/>
              <a:gd name="T13" fmla="*/ 251 h 348"/>
              <a:gd name="T14" fmla="*/ 1114 w 2268"/>
              <a:gd name="T15" fmla="*/ 233 h 348"/>
              <a:gd name="T16" fmla="*/ 1505 w 2268"/>
              <a:gd name="T17" fmla="*/ 170 h 348"/>
              <a:gd name="T18" fmla="*/ 1888 w 2268"/>
              <a:gd name="T19" fmla="*/ 91 h 348"/>
              <a:gd name="T20" fmla="*/ 2077 w 2268"/>
              <a:gd name="T21" fmla="*/ 46 h 348"/>
              <a:gd name="T22" fmla="*/ 2171 w 2268"/>
              <a:gd name="T23" fmla="*/ 22 h 348"/>
              <a:gd name="T24" fmla="*/ 2268 w 2268"/>
              <a:gd name="T2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68" h="348">
                <a:moveTo>
                  <a:pt x="0" y="348"/>
                </a:moveTo>
                <a:lnTo>
                  <a:pt x="245" y="331"/>
                </a:lnTo>
                <a:lnTo>
                  <a:pt x="453" y="313"/>
                </a:lnTo>
                <a:lnTo>
                  <a:pt x="627" y="295"/>
                </a:lnTo>
                <a:lnTo>
                  <a:pt x="771" y="279"/>
                </a:lnTo>
                <a:lnTo>
                  <a:pt x="888" y="264"/>
                </a:lnTo>
                <a:lnTo>
                  <a:pt x="981" y="251"/>
                </a:lnTo>
                <a:lnTo>
                  <a:pt x="1114" y="233"/>
                </a:lnTo>
                <a:lnTo>
                  <a:pt x="1505" y="170"/>
                </a:lnTo>
                <a:lnTo>
                  <a:pt x="1888" y="91"/>
                </a:lnTo>
                <a:lnTo>
                  <a:pt x="2077" y="46"/>
                </a:lnTo>
                <a:lnTo>
                  <a:pt x="2171" y="22"/>
                </a:lnTo>
                <a:lnTo>
                  <a:pt x="2268" y="0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26" name="Line 966"/>
          <p:cNvSpPr>
            <a:spLocks noChangeShapeType="1"/>
          </p:cNvSpPr>
          <p:nvPr/>
        </p:nvSpPr>
        <p:spPr bwMode="auto">
          <a:xfrm>
            <a:off x="4279900" y="2720975"/>
            <a:ext cx="463550" cy="746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27" name="Line 967"/>
          <p:cNvSpPr>
            <a:spLocks noChangeShapeType="1"/>
          </p:cNvSpPr>
          <p:nvPr/>
        </p:nvSpPr>
        <p:spPr bwMode="auto">
          <a:xfrm>
            <a:off x="3595688" y="2719388"/>
            <a:ext cx="333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28" name="Line 968"/>
          <p:cNvSpPr>
            <a:spLocks noChangeShapeType="1"/>
          </p:cNvSpPr>
          <p:nvPr/>
        </p:nvSpPr>
        <p:spPr bwMode="auto">
          <a:xfrm flipV="1">
            <a:off x="3597275" y="2257425"/>
            <a:ext cx="34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29" name="Line 969"/>
          <p:cNvSpPr>
            <a:spLocks noChangeShapeType="1"/>
          </p:cNvSpPr>
          <p:nvPr/>
        </p:nvSpPr>
        <p:spPr bwMode="auto">
          <a:xfrm flipV="1">
            <a:off x="5059363" y="2343150"/>
            <a:ext cx="153987" cy="190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30" name="Line 970"/>
          <p:cNvSpPr>
            <a:spLocks noChangeShapeType="1"/>
          </p:cNvSpPr>
          <p:nvPr/>
        </p:nvSpPr>
        <p:spPr bwMode="auto">
          <a:xfrm flipH="1" flipV="1">
            <a:off x="5068888" y="2033588"/>
            <a:ext cx="150812" cy="3190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31" name="Line 971"/>
          <p:cNvSpPr>
            <a:spLocks noChangeShapeType="1"/>
          </p:cNvSpPr>
          <p:nvPr/>
        </p:nvSpPr>
        <p:spPr bwMode="auto">
          <a:xfrm>
            <a:off x="5135563" y="2174875"/>
            <a:ext cx="15875" cy="365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32" name="Line 972"/>
          <p:cNvSpPr>
            <a:spLocks noChangeShapeType="1"/>
          </p:cNvSpPr>
          <p:nvPr/>
        </p:nvSpPr>
        <p:spPr bwMode="auto">
          <a:xfrm>
            <a:off x="5135563" y="2174875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33" name="Line 973"/>
          <p:cNvSpPr>
            <a:spLocks noChangeShapeType="1"/>
          </p:cNvSpPr>
          <p:nvPr/>
        </p:nvSpPr>
        <p:spPr bwMode="auto">
          <a:xfrm>
            <a:off x="5214938" y="2336800"/>
            <a:ext cx="146050" cy="128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34" name="Line 974"/>
          <p:cNvSpPr>
            <a:spLocks noChangeShapeType="1"/>
          </p:cNvSpPr>
          <p:nvPr/>
        </p:nvSpPr>
        <p:spPr bwMode="auto">
          <a:xfrm>
            <a:off x="5059363" y="2533650"/>
            <a:ext cx="146050" cy="128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35" name="Line 975"/>
          <p:cNvSpPr>
            <a:spLocks noChangeShapeType="1"/>
          </p:cNvSpPr>
          <p:nvPr/>
        </p:nvSpPr>
        <p:spPr bwMode="auto">
          <a:xfrm flipH="1">
            <a:off x="5256213" y="2459038"/>
            <a:ext cx="87312" cy="1158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36" name="Line 976"/>
          <p:cNvSpPr>
            <a:spLocks noChangeShapeType="1"/>
          </p:cNvSpPr>
          <p:nvPr/>
        </p:nvSpPr>
        <p:spPr bwMode="auto">
          <a:xfrm flipH="1">
            <a:off x="5191125" y="2586038"/>
            <a:ext cx="77788" cy="650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37" name="Line 977"/>
          <p:cNvSpPr>
            <a:spLocks noChangeShapeType="1"/>
          </p:cNvSpPr>
          <p:nvPr/>
        </p:nvSpPr>
        <p:spPr bwMode="auto">
          <a:xfrm flipH="1">
            <a:off x="5191125" y="2563813"/>
            <a:ext cx="52388" cy="87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38" name="Line 978"/>
          <p:cNvSpPr>
            <a:spLocks noChangeShapeType="1"/>
          </p:cNvSpPr>
          <p:nvPr/>
        </p:nvSpPr>
        <p:spPr bwMode="auto">
          <a:xfrm flipV="1">
            <a:off x="5191125" y="2574925"/>
            <a:ext cx="65088" cy="762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39" name="Line 979"/>
          <p:cNvSpPr>
            <a:spLocks noChangeShapeType="1"/>
          </p:cNvSpPr>
          <p:nvPr/>
        </p:nvSpPr>
        <p:spPr bwMode="auto">
          <a:xfrm>
            <a:off x="5059363" y="2533650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40" name="Line 980"/>
          <p:cNvSpPr>
            <a:spLocks noChangeShapeType="1"/>
          </p:cNvSpPr>
          <p:nvPr/>
        </p:nvSpPr>
        <p:spPr bwMode="auto">
          <a:xfrm>
            <a:off x="5191125" y="2651125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41" name="Line 981"/>
          <p:cNvSpPr>
            <a:spLocks noChangeShapeType="1"/>
          </p:cNvSpPr>
          <p:nvPr/>
        </p:nvSpPr>
        <p:spPr bwMode="auto">
          <a:xfrm flipH="1">
            <a:off x="4873625" y="2487613"/>
            <a:ext cx="133350" cy="155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42" name="Line 982"/>
          <p:cNvSpPr>
            <a:spLocks noChangeShapeType="1"/>
          </p:cNvSpPr>
          <p:nvPr/>
        </p:nvSpPr>
        <p:spPr bwMode="auto">
          <a:xfrm flipH="1">
            <a:off x="4927600" y="2533650"/>
            <a:ext cx="131763" cy="155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43" name="Line 983"/>
          <p:cNvSpPr>
            <a:spLocks noChangeShapeType="1"/>
          </p:cNvSpPr>
          <p:nvPr/>
        </p:nvSpPr>
        <p:spPr bwMode="auto">
          <a:xfrm flipH="1" flipV="1">
            <a:off x="4737100" y="2498725"/>
            <a:ext cx="74613" cy="65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44" name="Line 984"/>
          <p:cNvSpPr>
            <a:spLocks noChangeShapeType="1"/>
          </p:cNvSpPr>
          <p:nvPr/>
        </p:nvSpPr>
        <p:spPr bwMode="auto">
          <a:xfrm>
            <a:off x="5013325" y="2741613"/>
            <a:ext cx="207963" cy="184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45" name="Line 985"/>
          <p:cNvSpPr>
            <a:spLocks noChangeShapeType="1"/>
          </p:cNvSpPr>
          <p:nvPr/>
        </p:nvSpPr>
        <p:spPr bwMode="auto">
          <a:xfrm>
            <a:off x="4886325" y="2628900"/>
            <a:ext cx="52388" cy="476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46" name="Line 986"/>
          <p:cNvSpPr>
            <a:spLocks noChangeShapeType="1"/>
          </p:cNvSpPr>
          <p:nvPr/>
        </p:nvSpPr>
        <p:spPr bwMode="auto">
          <a:xfrm>
            <a:off x="4822825" y="2551113"/>
            <a:ext cx="63500" cy="777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47" name="Line 987"/>
          <p:cNvSpPr>
            <a:spLocks noChangeShapeType="1"/>
          </p:cNvSpPr>
          <p:nvPr/>
        </p:nvSpPr>
        <p:spPr bwMode="auto">
          <a:xfrm>
            <a:off x="4800600" y="2576513"/>
            <a:ext cx="85725" cy="523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48" name="Line 988"/>
          <p:cNvSpPr>
            <a:spLocks noChangeShapeType="1"/>
          </p:cNvSpPr>
          <p:nvPr/>
        </p:nvSpPr>
        <p:spPr bwMode="auto">
          <a:xfrm flipH="1" flipV="1">
            <a:off x="4811713" y="2563813"/>
            <a:ext cx="74612" cy="650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49" name="Line 989"/>
          <p:cNvSpPr>
            <a:spLocks noChangeShapeType="1"/>
          </p:cNvSpPr>
          <p:nvPr/>
        </p:nvSpPr>
        <p:spPr bwMode="auto">
          <a:xfrm flipH="1" flipV="1">
            <a:off x="4938713" y="2676525"/>
            <a:ext cx="63500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50" name="Line 990"/>
          <p:cNvSpPr>
            <a:spLocks noChangeShapeType="1"/>
          </p:cNvSpPr>
          <p:nvPr/>
        </p:nvSpPr>
        <p:spPr bwMode="auto">
          <a:xfrm flipH="1" flipV="1">
            <a:off x="4938713" y="2676525"/>
            <a:ext cx="84137" cy="52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51" name="Line 991"/>
          <p:cNvSpPr>
            <a:spLocks noChangeShapeType="1"/>
          </p:cNvSpPr>
          <p:nvPr/>
        </p:nvSpPr>
        <p:spPr bwMode="auto">
          <a:xfrm>
            <a:off x="4938713" y="2676525"/>
            <a:ext cx="74612" cy="65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52" name="Line 992"/>
          <p:cNvSpPr>
            <a:spLocks noChangeShapeType="1"/>
          </p:cNvSpPr>
          <p:nvPr/>
        </p:nvSpPr>
        <p:spPr bwMode="auto">
          <a:xfrm>
            <a:off x="5006975" y="248761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53" name="Line 993"/>
          <p:cNvSpPr>
            <a:spLocks noChangeShapeType="1"/>
          </p:cNvSpPr>
          <p:nvPr/>
        </p:nvSpPr>
        <p:spPr bwMode="auto">
          <a:xfrm>
            <a:off x="5059363" y="2533650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54" name="Line 994"/>
          <p:cNvSpPr>
            <a:spLocks noChangeShapeType="1"/>
          </p:cNvSpPr>
          <p:nvPr/>
        </p:nvSpPr>
        <p:spPr bwMode="auto">
          <a:xfrm>
            <a:off x="4938713" y="2676525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55" name="Line 995"/>
          <p:cNvSpPr>
            <a:spLocks noChangeShapeType="1"/>
          </p:cNvSpPr>
          <p:nvPr/>
        </p:nvSpPr>
        <p:spPr bwMode="auto">
          <a:xfrm flipV="1">
            <a:off x="4745038" y="2487613"/>
            <a:ext cx="261937" cy="3079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56" name="Line 996"/>
          <p:cNvSpPr>
            <a:spLocks noChangeShapeType="1"/>
          </p:cNvSpPr>
          <p:nvPr/>
        </p:nvSpPr>
        <p:spPr bwMode="auto">
          <a:xfrm flipV="1">
            <a:off x="5006975" y="2400300"/>
            <a:ext cx="74613" cy="87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57" name="Line 997"/>
          <p:cNvSpPr>
            <a:spLocks noChangeShapeType="1"/>
          </p:cNvSpPr>
          <p:nvPr/>
        </p:nvSpPr>
        <p:spPr bwMode="auto">
          <a:xfrm flipV="1">
            <a:off x="5108575" y="2279650"/>
            <a:ext cx="74613" cy="87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58" name="Line 998"/>
          <p:cNvSpPr>
            <a:spLocks noChangeShapeType="1"/>
          </p:cNvSpPr>
          <p:nvPr/>
        </p:nvSpPr>
        <p:spPr bwMode="auto">
          <a:xfrm>
            <a:off x="5006975" y="2489200"/>
            <a:ext cx="52388" cy="460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59" name="Line 999"/>
          <p:cNvSpPr>
            <a:spLocks noChangeShapeType="1"/>
          </p:cNvSpPr>
          <p:nvPr/>
        </p:nvSpPr>
        <p:spPr bwMode="auto">
          <a:xfrm flipH="1" flipV="1">
            <a:off x="5135563" y="2176463"/>
            <a:ext cx="47625" cy="1031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60" name="Line 1000"/>
          <p:cNvSpPr>
            <a:spLocks noChangeShapeType="1"/>
          </p:cNvSpPr>
          <p:nvPr/>
        </p:nvSpPr>
        <p:spPr bwMode="auto">
          <a:xfrm flipH="1" flipV="1">
            <a:off x="5068888" y="2033588"/>
            <a:ext cx="49212" cy="1031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61" name="Text Box 1001"/>
          <p:cNvSpPr txBox="1">
            <a:spLocks noChangeArrowheads="1"/>
          </p:cNvSpPr>
          <p:nvPr/>
        </p:nvSpPr>
        <p:spPr bwMode="auto">
          <a:xfrm>
            <a:off x="5043488" y="2678113"/>
            <a:ext cx="404812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10</a:t>
            </a:r>
          </a:p>
        </p:txBody>
      </p:sp>
      <p:sp>
        <p:nvSpPr>
          <p:cNvPr id="93162" name="Text Box 1002"/>
          <p:cNvSpPr txBox="1">
            <a:spLocks noChangeArrowheads="1"/>
          </p:cNvSpPr>
          <p:nvPr/>
        </p:nvSpPr>
        <p:spPr bwMode="auto">
          <a:xfrm>
            <a:off x="5219700" y="3530600"/>
            <a:ext cx="404813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10</a:t>
            </a:r>
          </a:p>
        </p:txBody>
      </p:sp>
      <p:sp>
        <p:nvSpPr>
          <p:cNvPr id="93163" name="Text Box 1003"/>
          <p:cNvSpPr txBox="1">
            <a:spLocks noChangeArrowheads="1"/>
          </p:cNvSpPr>
          <p:nvPr/>
        </p:nvSpPr>
        <p:spPr bwMode="auto">
          <a:xfrm>
            <a:off x="5064125" y="2352675"/>
            <a:ext cx="4048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25</a:t>
            </a:r>
          </a:p>
        </p:txBody>
      </p:sp>
      <p:sp>
        <p:nvSpPr>
          <p:cNvPr id="93164" name="Text Box 1004"/>
          <p:cNvSpPr txBox="1">
            <a:spLocks noChangeArrowheads="1"/>
          </p:cNvSpPr>
          <p:nvPr/>
        </p:nvSpPr>
        <p:spPr bwMode="auto">
          <a:xfrm>
            <a:off x="4087813" y="3400425"/>
            <a:ext cx="404812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10</a:t>
            </a:r>
          </a:p>
        </p:txBody>
      </p:sp>
      <p:sp>
        <p:nvSpPr>
          <p:cNvPr id="93165" name="Text Box 1005"/>
          <p:cNvSpPr txBox="1">
            <a:spLocks noChangeArrowheads="1"/>
          </p:cNvSpPr>
          <p:nvPr/>
        </p:nvSpPr>
        <p:spPr bwMode="auto">
          <a:xfrm>
            <a:off x="5122863" y="4221163"/>
            <a:ext cx="404812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10</a:t>
            </a:r>
          </a:p>
        </p:txBody>
      </p:sp>
      <p:sp>
        <p:nvSpPr>
          <p:cNvPr id="93166" name="Text Box 1006"/>
          <p:cNvSpPr txBox="1">
            <a:spLocks noChangeArrowheads="1"/>
          </p:cNvSpPr>
          <p:nvPr/>
        </p:nvSpPr>
        <p:spPr bwMode="auto">
          <a:xfrm>
            <a:off x="3698875" y="4422775"/>
            <a:ext cx="40640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7</a:t>
            </a:r>
          </a:p>
        </p:txBody>
      </p:sp>
      <p:sp>
        <p:nvSpPr>
          <p:cNvPr id="93167" name="Text Box 1007"/>
          <p:cNvSpPr txBox="1">
            <a:spLocks noChangeArrowheads="1"/>
          </p:cNvSpPr>
          <p:nvPr/>
        </p:nvSpPr>
        <p:spPr bwMode="auto">
          <a:xfrm>
            <a:off x="4862513" y="4973638"/>
            <a:ext cx="404812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10</a:t>
            </a:r>
          </a:p>
        </p:txBody>
      </p:sp>
      <p:sp>
        <p:nvSpPr>
          <p:cNvPr id="93168" name="Text Box 1008"/>
          <p:cNvSpPr txBox="1">
            <a:spLocks noChangeArrowheads="1"/>
          </p:cNvSpPr>
          <p:nvPr/>
        </p:nvSpPr>
        <p:spPr bwMode="auto">
          <a:xfrm>
            <a:off x="3959225" y="5267325"/>
            <a:ext cx="404813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10</a:t>
            </a:r>
          </a:p>
        </p:txBody>
      </p:sp>
      <p:sp>
        <p:nvSpPr>
          <p:cNvPr id="93169" name="Text Box 1009"/>
          <p:cNvSpPr txBox="1">
            <a:spLocks noChangeArrowheads="1"/>
          </p:cNvSpPr>
          <p:nvPr/>
        </p:nvSpPr>
        <p:spPr bwMode="auto">
          <a:xfrm>
            <a:off x="4246563" y="4684713"/>
            <a:ext cx="404812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7</a:t>
            </a:r>
          </a:p>
        </p:txBody>
      </p:sp>
      <p:sp>
        <p:nvSpPr>
          <p:cNvPr id="93170" name="Line 1010"/>
          <p:cNvSpPr>
            <a:spLocks noChangeShapeType="1"/>
          </p:cNvSpPr>
          <p:nvPr/>
        </p:nvSpPr>
        <p:spPr bwMode="auto">
          <a:xfrm flipH="1">
            <a:off x="5314950" y="2457450"/>
            <a:ext cx="28575" cy="746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71" name="Line 1011"/>
          <p:cNvSpPr>
            <a:spLocks noChangeShapeType="1"/>
          </p:cNvSpPr>
          <p:nvPr/>
        </p:nvSpPr>
        <p:spPr bwMode="auto">
          <a:xfrm flipH="1">
            <a:off x="5284788" y="2452688"/>
            <a:ext cx="61912" cy="492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9" name="TextovéPole 538"/>
          <p:cNvSpPr txBox="1"/>
          <p:nvPr/>
        </p:nvSpPr>
        <p:spPr>
          <a:xfrm>
            <a:off x="778114" y="452042"/>
            <a:ext cx="278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Střihové šablony límce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41" name="Text Box 12"/>
          <p:cNvSpPr txBox="1">
            <a:spLocks noChangeArrowheads="1"/>
          </p:cNvSpPr>
          <p:nvPr/>
        </p:nvSpPr>
        <p:spPr bwMode="auto">
          <a:xfrm>
            <a:off x="1516289" y="2313007"/>
            <a:ext cx="17158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Spodní límec 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(obvykle plstěný)</a:t>
            </a:r>
            <a:endParaRPr lang="cs-CZ" altLang="cs-CZ" sz="1200" i="1" dirty="0"/>
          </a:p>
        </p:txBody>
      </p:sp>
      <p:sp>
        <p:nvSpPr>
          <p:cNvPr id="542" name="Text Box 12"/>
          <p:cNvSpPr txBox="1">
            <a:spLocks noChangeArrowheads="1"/>
          </p:cNvSpPr>
          <p:nvPr/>
        </p:nvSpPr>
        <p:spPr bwMode="auto">
          <a:xfrm>
            <a:off x="1593056" y="3932238"/>
            <a:ext cx="17158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Vrchní límec-převěs</a:t>
            </a:r>
            <a:endParaRPr lang="cs-CZ" altLang="cs-CZ" sz="1200" i="1" dirty="0"/>
          </a:p>
        </p:txBody>
      </p:sp>
      <p:sp>
        <p:nvSpPr>
          <p:cNvPr id="543" name="Text Box 12"/>
          <p:cNvSpPr txBox="1">
            <a:spLocks noChangeArrowheads="1"/>
          </p:cNvSpPr>
          <p:nvPr/>
        </p:nvSpPr>
        <p:spPr bwMode="auto">
          <a:xfrm>
            <a:off x="1726519" y="5008563"/>
            <a:ext cx="17158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Vrchní límec- stojáček</a:t>
            </a:r>
            <a:endParaRPr lang="cs-CZ" altLang="cs-CZ" sz="1200" i="1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reeform 2"/>
          <p:cNvSpPr>
            <a:spLocks/>
          </p:cNvSpPr>
          <p:nvPr/>
        </p:nvSpPr>
        <p:spPr bwMode="auto">
          <a:xfrm>
            <a:off x="2514600" y="-6839505"/>
            <a:ext cx="9525" cy="163512"/>
          </a:xfrm>
          <a:custGeom>
            <a:avLst/>
            <a:gdLst>
              <a:gd name="T0" fmla="*/ 33 w 33"/>
              <a:gd name="T1" fmla="*/ 0 h 514"/>
              <a:gd name="T2" fmla="*/ 7 w 33"/>
              <a:gd name="T3" fmla="*/ 344 h 514"/>
              <a:gd name="T4" fmla="*/ 0 w 33"/>
              <a:gd name="T5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" h="514">
                <a:moveTo>
                  <a:pt x="33" y="0"/>
                </a:moveTo>
                <a:lnTo>
                  <a:pt x="7" y="344"/>
                </a:lnTo>
                <a:lnTo>
                  <a:pt x="0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87" name="Freeform 3"/>
          <p:cNvSpPr>
            <a:spLocks/>
          </p:cNvSpPr>
          <p:nvPr/>
        </p:nvSpPr>
        <p:spPr bwMode="auto">
          <a:xfrm>
            <a:off x="2514600" y="-6620430"/>
            <a:ext cx="6350" cy="163512"/>
          </a:xfrm>
          <a:custGeom>
            <a:avLst/>
            <a:gdLst>
              <a:gd name="T0" fmla="*/ 0 w 19"/>
              <a:gd name="T1" fmla="*/ 0 h 514"/>
              <a:gd name="T2" fmla="*/ 0 w 19"/>
              <a:gd name="T3" fmla="*/ 157 h 514"/>
              <a:gd name="T4" fmla="*/ 9 w 19"/>
              <a:gd name="T5" fmla="*/ 344 h 514"/>
              <a:gd name="T6" fmla="*/ 16 w 19"/>
              <a:gd name="T7" fmla="*/ 458 h 514"/>
              <a:gd name="T8" fmla="*/ 19 w 19"/>
              <a:gd name="T9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514">
                <a:moveTo>
                  <a:pt x="0" y="0"/>
                </a:moveTo>
                <a:lnTo>
                  <a:pt x="0" y="157"/>
                </a:lnTo>
                <a:lnTo>
                  <a:pt x="9" y="344"/>
                </a:lnTo>
                <a:lnTo>
                  <a:pt x="16" y="458"/>
                </a:lnTo>
                <a:lnTo>
                  <a:pt x="19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88" name="Freeform 4"/>
          <p:cNvSpPr>
            <a:spLocks/>
          </p:cNvSpPr>
          <p:nvPr/>
        </p:nvSpPr>
        <p:spPr bwMode="auto">
          <a:xfrm>
            <a:off x="914400" y="-9231868"/>
            <a:ext cx="3175" cy="290513"/>
          </a:xfrm>
          <a:custGeom>
            <a:avLst/>
            <a:gdLst>
              <a:gd name="T0" fmla="*/ 0 w 13"/>
              <a:gd name="T1" fmla="*/ 0 h 916"/>
              <a:gd name="T2" fmla="*/ 3 w 13"/>
              <a:gd name="T3" fmla="*/ 394 h 916"/>
              <a:gd name="T4" fmla="*/ 5 w 13"/>
              <a:gd name="T5" fmla="*/ 549 h 916"/>
              <a:gd name="T6" fmla="*/ 8 w 13"/>
              <a:gd name="T7" fmla="*/ 674 h 916"/>
              <a:gd name="T8" fmla="*/ 10 w 13"/>
              <a:gd name="T9" fmla="*/ 766 h 916"/>
              <a:gd name="T10" fmla="*/ 13 w 13"/>
              <a:gd name="T11" fmla="*/ 916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" h="916">
                <a:moveTo>
                  <a:pt x="0" y="0"/>
                </a:moveTo>
                <a:lnTo>
                  <a:pt x="3" y="394"/>
                </a:lnTo>
                <a:lnTo>
                  <a:pt x="5" y="549"/>
                </a:lnTo>
                <a:lnTo>
                  <a:pt x="8" y="674"/>
                </a:lnTo>
                <a:lnTo>
                  <a:pt x="10" y="766"/>
                </a:lnTo>
                <a:lnTo>
                  <a:pt x="13" y="91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89" name="Freeform 5"/>
          <p:cNvSpPr>
            <a:spLocks/>
          </p:cNvSpPr>
          <p:nvPr/>
        </p:nvSpPr>
        <p:spPr bwMode="auto">
          <a:xfrm>
            <a:off x="985838" y="-9233455"/>
            <a:ext cx="3175" cy="247650"/>
          </a:xfrm>
          <a:custGeom>
            <a:avLst/>
            <a:gdLst>
              <a:gd name="T0" fmla="*/ 0 w 10"/>
              <a:gd name="T1" fmla="*/ 0 h 778"/>
              <a:gd name="T2" fmla="*/ 2 w 10"/>
              <a:gd name="T3" fmla="*/ 305 h 778"/>
              <a:gd name="T4" fmla="*/ 5 w 10"/>
              <a:gd name="T5" fmla="*/ 442 h 778"/>
              <a:gd name="T6" fmla="*/ 7 w 10"/>
              <a:gd name="T7" fmla="*/ 515 h 778"/>
              <a:gd name="T8" fmla="*/ 8 w 10"/>
              <a:gd name="T9" fmla="*/ 601 h 778"/>
              <a:gd name="T10" fmla="*/ 10 w 10"/>
              <a:gd name="T11" fmla="*/ 77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778">
                <a:moveTo>
                  <a:pt x="0" y="0"/>
                </a:moveTo>
                <a:lnTo>
                  <a:pt x="2" y="305"/>
                </a:lnTo>
                <a:lnTo>
                  <a:pt x="5" y="442"/>
                </a:lnTo>
                <a:lnTo>
                  <a:pt x="7" y="515"/>
                </a:lnTo>
                <a:lnTo>
                  <a:pt x="8" y="601"/>
                </a:lnTo>
                <a:lnTo>
                  <a:pt x="10" y="778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90" name="Freeform 6"/>
          <p:cNvSpPr>
            <a:spLocks/>
          </p:cNvSpPr>
          <p:nvPr/>
        </p:nvSpPr>
        <p:spPr bwMode="auto">
          <a:xfrm>
            <a:off x="990600" y="-8927068"/>
            <a:ext cx="9525" cy="211138"/>
          </a:xfrm>
          <a:custGeom>
            <a:avLst/>
            <a:gdLst>
              <a:gd name="T0" fmla="*/ 0 w 30"/>
              <a:gd name="T1" fmla="*/ 0 h 667"/>
              <a:gd name="T2" fmla="*/ 4 w 30"/>
              <a:gd name="T3" fmla="*/ 197 h 667"/>
              <a:gd name="T4" fmla="*/ 14 w 30"/>
              <a:gd name="T5" fmla="*/ 433 h 667"/>
              <a:gd name="T6" fmla="*/ 30 w 30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667">
                <a:moveTo>
                  <a:pt x="0" y="0"/>
                </a:moveTo>
                <a:lnTo>
                  <a:pt x="4" y="197"/>
                </a:lnTo>
                <a:lnTo>
                  <a:pt x="14" y="433"/>
                </a:lnTo>
                <a:lnTo>
                  <a:pt x="30" y="66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91" name="Freeform 7"/>
          <p:cNvSpPr>
            <a:spLocks/>
          </p:cNvSpPr>
          <p:nvPr/>
        </p:nvSpPr>
        <p:spPr bwMode="auto">
          <a:xfrm>
            <a:off x="1003300" y="-8660368"/>
            <a:ext cx="17463" cy="214313"/>
          </a:xfrm>
          <a:custGeom>
            <a:avLst/>
            <a:gdLst>
              <a:gd name="T0" fmla="*/ 0 w 56"/>
              <a:gd name="T1" fmla="*/ 0 h 676"/>
              <a:gd name="T2" fmla="*/ 12 w 56"/>
              <a:gd name="T3" fmla="*/ 165 h 676"/>
              <a:gd name="T4" fmla="*/ 56 w 56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676">
                <a:moveTo>
                  <a:pt x="0" y="0"/>
                </a:moveTo>
                <a:lnTo>
                  <a:pt x="12" y="165"/>
                </a:lnTo>
                <a:lnTo>
                  <a:pt x="56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1025525" y="-8390493"/>
            <a:ext cx="23813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1049338" y="-8179355"/>
            <a:ext cx="23812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94" name="Freeform 10"/>
          <p:cNvSpPr>
            <a:spLocks/>
          </p:cNvSpPr>
          <p:nvPr/>
        </p:nvSpPr>
        <p:spPr bwMode="auto">
          <a:xfrm>
            <a:off x="1079500" y="-7914243"/>
            <a:ext cx="25400" cy="212725"/>
          </a:xfrm>
          <a:custGeom>
            <a:avLst/>
            <a:gdLst>
              <a:gd name="T0" fmla="*/ 0 w 83"/>
              <a:gd name="T1" fmla="*/ 0 h 673"/>
              <a:gd name="T2" fmla="*/ 33 w 83"/>
              <a:gd name="T3" fmla="*/ 288 h 673"/>
              <a:gd name="T4" fmla="*/ 83 w 83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673">
                <a:moveTo>
                  <a:pt x="0" y="0"/>
                </a:moveTo>
                <a:lnTo>
                  <a:pt x="33" y="288"/>
                </a:lnTo>
                <a:lnTo>
                  <a:pt x="83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95" name="Freeform 11"/>
          <p:cNvSpPr>
            <a:spLocks/>
          </p:cNvSpPr>
          <p:nvPr/>
        </p:nvSpPr>
        <p:spPr bwMode="auto">
          <a:xfrm>
            <a:off x="1112838" y="-7647543"/>
            <a:ext cx="26987" cy="214313"/>
          </a:xfrm>
          <a:custGeom>
            <a:avLst/>
            <a:gdLst>
              <a:gd name="T0" fmla="*/ 0 w 86"/>
              <a:gd name="T1" fmla="*/ 0 h 673"/>
              <a:gd name="T2" fmla="*/ 78 w 86"/>
              <a:gd name="T3" fmla="*/ 609 h 673"/>
              <a:gd name="T4" fmla="*/ 86 w 86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673">
                <a:moveTo>
                  <a:pt x="0" y="0"/>
                </a:moveTo>
                <a:lnTo>
                  <a:pt x="78" y="609"/>
                </a:lnTo>
                <a:lnTo>
                  <a:pt x="86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1146175" y="-7379255"/>
            <a:ext cx="269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97" name="Freeform 13"/>
          <p:cNvSpPr>
            <a:spLocks/>
          </p:cNvSpPr>
          <p:nvPr/>
        </p:nvSpPr>
        <p:spPr bwMode="auto">
          <a:xfrm>
            <a:off x="1179513" y="-7110968"/>
            <a:ext cx="22225" cy="214313"/>
          </a:xfrm>
          <a:custGeom>
            <a:avLst/>
            <a:gdLst>
              <a:gd name="T0" fmla="*/ 0 w 71"/>
              <a:gd name="T1" fmla="*/ 0 h 675"/>
              <a:gd name="T2" fmla="*/ 23 w 71"/>
              <a:gd name="T3" fmla="*/ 181 h 675"/>
              <a:gd name="T4" fmla="*/ 71 w 71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675">
                <a:moveTo>
                  <a:pt x="0" y="0"/>
                </a:moveTo>
                <a:lnTo>
                  <a:pt x="23" y="181"/>
                </a:lnTo>
                <a:lnTo>
                  <a:pt x="71" y="675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>
            <a:off x="1208088" y="-6842680"/>
            <a:ext cx="20637" cy="211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99" name="Line 15"/>
          <p:cNvSpPr>
            <a:spLocks noChangeShapeType="1"/>
          </p:cNvSpPr>
          <p:nvPr/>
        </p:nvSpPr>
        <p:spPr bwMode="auto">
          <a:xfrm flipV="1">
            <a:off x="985838" y="-9982755"/>
            <a:ext cx="1889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00" name="Freeform 16"/>
          <p:cNvSpPr>
            <a:spLocks/>
          </p:cNvSpPr>
          <p:nvPr/>
        </p:nvSpPr>
        <p:spPr bwMode="auto">
          <a:xfrm>
            <a:off x="1228725" y="-10024030"/>
            <a:ext cx="209550" cy="36512"/>
          </a:xfrm>
          <a:custGeom>
            <a:avLst/>
            <a:gdLst>
              <a:gd name="T0" fmla="*/ 0 w 662"/>
              <a:gd name="T1" fmla="*/ 115 h 115"/>
              <a:gd name="T2" fmla="*/ 419 w 662"/>
              <a:gd name="T3" fmla="*/ 71 h 115"/>
              <a:gd name="T4" fmla="*/ 662 w 662"/>
              <a:gd name="T5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2" h="115">
                <a:moveTo>
                  <a:pt x="0" y="115"/>
                </a:moveTo>
                <a:lnTo>
                  <a:pt x="419" y="71"/>
                </a:lnTo>
                <a:lnTo>
                  <a:pt x="662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01" name="Freeform 17"/>
          <p:cNvSpPr>
            <a:spLocks/>
          </p:cNvSpPr>
          <p:nvPr/>
        </p:nvSpPr>
        <p:spPr bwMode="auto">
          <a:xfrm>
            <a:off x="1485900" y="-10187543"/>
            <a:ext cx="127000" cy="139700"/>
          </a:xfrm>
          <a:custGeom>
            <a:avLst/>
            <a:gdLst>
              <a:gd name="T0" fmla="*/ 0 w 399"/>
              <a:gd name="T1" fmla="*/ 436 h 436"/>
              <a:gd name="T2" fmla="*/ 59 w 399"/>
              <a:gd name="T3" fmla="*/ 405 h 436"/>
              <a:gd name="T4" fmla="*/ 225 w 399"/>
              <a:gd name="T5" fmla="*/ 250 h 436"/>
              <a:gd name="T6" fmla="*/ 304 w 399"/>
              <a:gd name="T7" fmla="*/ 153 h 436"/>
              <a:gd name="T8" fmla="*/ 399 w 399"/>
              <a:gd name="T9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" h="436">
                <a:moveTo>
                  <a:pt x="0" y="436"/>
                </a:moveTo>
                <a:lnTo>
                  <a:pt x="59" y="405"/>
                </a:lnTo>
                <a:lnTo>
                  <a:pt x="225" y="250"/>
                </a:lnTo>
                <a:lnTo>
                  <a:pt x="304" y="153"/>
                </a:lnTo>
                <a:lnTo>
                  <a:pt x="399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 flipH="1">
            <a:off x="2725738" y="-9798605"/>
            <a:ext cx="31750" cy="153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03" name="Freeform 19"/>
          <p:cNvSpPr>
            <a:spLocks/>
          </p:cNvSpPr>
          <p:nvPr/>
        </p:nvSpPr>
        <p:spPr bwMode="auto">
          <a:xfrm>
            <a:off x="2679700" y="-9592230"/>
            <a:ext cx="34925" cy="212725"/>
          </a:xfrm>
          <a:custGeom>
            <a:avLst/>
            <a:gdLst>
              <a:gd name="T0" fmla="*/ 111 w 111"/>
              <a:gd name="T1" fmla="*/ 0 h 669"/>
              <a:gd name="T2" fmla="*/ 52 w 111"/>
              <a:gd name="T3" fmla="*/ 277 h 669"/>
              <a:gd name="T4" fmla="*/ 0 w 111"/>
              <a:gd name="T5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669">
                <a:moveTo>
                  <a:pt x="111" y="0"/>
                </a:moveTo>
                <a:lnTo>
                  <a:pt x="52" y="277"/>
                </a:lnTo>
                <a:lnTo>
                  <a:pt x="0" y="66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04" name="Freeform 20"/>
          <p:cNvSpPr>
            <a:spLocks/>
          </p:cNvSpPr>
          <p:nvPr/>
        </p:nvSpPr>
        <p:spPr bwMode="auto">
          <a:xfrm>
            <a:off x="2654300" y="-9325530"/>
            <a:ext cx="19050" cy="214312"/>
          </a:xfrm>
          <a:custGeom>
            <a:avLst/>
            <a:gdLst>
              <a:gd name="T0" fmla="*/ 59 w 59"/>
              <a:gd name="T1" fmla="*/ 0 h 676"/>
              <a:gd name="T2" fmla="*/ 15 w 59"/>
              <a:gd name="T3" fmla="*/ 326 h 676"/>
              <a:gd name="T4" fmla="*/ 0 w 59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76">
                <a:moveTo>
                  <a:pt x="59" y="0"/>
                </a:moveTo>
                <a:lnTo>
                  <a:pt x="15" y="326"/>
                </a:lnTo>
                <a:lnTo>
                  <a:pt x="0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05" name="Freeform 21"/>
          <p:cNvSpPr>
            <a:spLocks/>
          </p:cNvSpPr>
          <p:nvPr/>
        </p:nvSpPr>
        <p:spPr bwMode="auto">
          <a:xfrm>
            <a:off x="2647950" y="-9055655"/>
            <a:ext cx="6350" cy="215900"/>
          </a:xfrm>
          <a:custGeom>
            <a:avLst/>
            <a:gdLst>
              <a:gd name="T0" fmla="*/ 12 w 19"/>
              <a:gd name="T1" fmla="*/ 0 h 677"/>
              <a:gd name="T2" fmla="*/ 0 w 19"/>
              <a:gd name="T3" fmla="*/ 302 h 677"/>
              <a:gd name="T4" fmla="*/ 19 w 19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677">
                <a:moveTo>
                  <a:pt x="12" y="0"/>
                </a:moveTo>
                <a:lnTo>
                  <a:pt x="0" y="302"/>
                </a:lnTo>
                <a:lnTo>
                  <a:pt x="19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06" name="Freeform 22"/>
          <p:cNvSpPr>
            <a:spLocks/>
          </p:cNvSpPr>
          <p:nvPr/>
        </p:nvSpPr>
        <p:spPr bwMode="auto">
          <a:xfrm>
            <a:off x="2660650" y="-8785780"/>
            <a:ext cx="20638" cy="155575"/>
          </a:xfrm>
          <a:custGeom>
            <a:avLst/>
            <a:gdLst>
              <a:gd name="T0" fmla="*/ 0 w 66"/>
              <a:gd name="T1" fmla="*/ 0 h 491"/>
              <a:gd name="T2" fmla="*/ 11 w 66"/>
              <a:gd name="T3" fmla="*/ 95 h 491"/>
              <a:gd name="T4" fmla="*/ 35 w 66"/>
              <a:gd name="T5" fmla="*/ 270 h 491"/>
              <a:gd name="T6" fmla="*/ 66 w 66"/>
              <a:gd name="T7" fmla="*/ 4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491">
                <a:moveTo>
                  <a:pt x="0" y="0"/>
                </a:moveTo>
                <a:lnTo>
                  <a:pt x="11" y="95"/>
                </a:lnTo>
                <a:lnTo>
                  <a:pt x="35" y="270"/>
                </a:lnTo>
                <a:lnTo>
                  <a:pt x="66" y="49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07" name="Freeform 23"/>
          <p:cNvSpPr>
            <a:spLocks/>
          </p:cNvSpPr>
          <p:nvPr/>
        </p:nvSpPr>
        <p:spPr bwMode="auto">
          <a:xfrm>
            <a:off x="2720975" y="-9849405"/>
            <a:ext cx="125413" cy="965200"/>
          </a:xfrm>
          <a:custGeom>
            <a:avLst/>
            <a:gdLst>
              <a:gd name="T0" fmla="*/ 393 w 393"/>
              <a:gd name="T1" fmla="*/ 0 h 3041"/>
              <a:gd name="T2" fmla="*/ 350 w 393"/>
              <a:gd name="T3" fmla="*/ 178 h 3041"/>
              <a:gd name="T4" fmla="*/ 325 w 393"/>
              <a:gd name="T5" fmla="*/ 280 h 3041"/>
              <a:gd name="T6" fmla="*/ 318 w 393"/>
              <a:gd name="T7" fmla="*/ 309 h 3041"/>
              <a:gd name="T8" fmla="*/ 311 w 393"/>
              <a:gd name="T9" fmla="*/ 329 h 3041"/>
              <a:gd name="T10" fmla="*/ 301 w 393"/>
              <a:gd name="T11" fmla="*/ 367 h 3041"/>
              <a:gd name="T12" fmla="*/ 282 w 393"/>
              <a:gd name="T13" fmla="*/ 442 h 3041"/>
              <a:gd name="T14" fmla="*/ 248 w 393"/>
              <a:gd name="T15" fmla="*/ 601 h 3041"/>
              <a:gd name="T16" fmla="*/ 172 w 393"/>
              <a:gd name="T17" fmla="*/ 979 h 3041"/>
              <a:gd name="T18" fmla="*/ 58 w 393"/>
              <a:gd name="T19" fmla="*/ 1716 h 3041"/>
              <a:gd name="T20" fmla="*/ 0 w 393"/>
              <a:gd name="T21" fmla="*/ 2408 h 3041"/>
              <a:gd name="T22" fmla="*/ 5 w 393"/>
              <a:gd name="T23" fmla="*/ 3041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3" h="3041">
                <a:moveTo>
                  <a:pt x="393" y="0"/>
                </a:moveTo>
                <a:lnTo>
                  <a:pt x="350" y="178"/>
                </a:lnTo>
                <a:lnTo>
                  <a:pt x="325" y="280"/>
                </a:lnTo>
                <a:lnTo>
                  <a:pt x="318" y="309"/>
                </a:lnTo>
                <a:lnTo>
                  <a:pt x="311" y="329"/>
                </a:lnTo>
                <a:lnTo>
                  <a:pt x="301" y="367"/>
                </a:lnTo>
                <a:lnTo>
                  <a:pt x="282" y="442"/>
                </a:lnTo>
                <a:lnTo>
                  <a:pt x="248" y="601"/>
                </a:lnTo>
                <a:lnTo>
                  <a:pt x="172" y="979"/>
                </a:lnTo>
                <a:lnTo>
                  <a:pt x="58" y="1716"/>
                </a:lnTo>
                <a:lnTo>
                  <a:pt x="0" y="2408"/>
                </a:lnTo>
                <a:lnTo>
                  <a:pt x="5" y="304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08" name="Freeform 24"/>
          <p:cNvSpPr>
            <a:spLocks/>
          </p:cNvSpPr>
          <p:nvPr/>
        </p:nvSpPr>
        <p:spPr bwMode="auto">
          <a:xfrm>
            <a:off x="914400" y="-10278030"/>
            <a:ext cx="663575" cy="225425"/>
          </a:xfrm>
          <a:custGeom>
            <a:avLst/>
            <a:gdLst>
              <a:gd name="T0" fmla="*/ 0 w 2088"/>
              <a:gd name="T1" fmla="*/ 707 h 707"/>
              <a:gd name="T2" fmla="*/ 244 w 2088"/>
              <a:gd name="T3" fmla="*/ 707 h 707"/>
              <a:gd name="T4" fmla="*/ 381 w 2088"/>
              <a:gd name="T5" fmla="*/ 707 h 707"/>
              <a:gd name="T6" fmla="*/ 548 w 2088"/>
              <a:gd name="T7" fmla="*/ 706 h 707"/>
              <a:gd name="T8" fmla="*/ 862 w 2088"/>
              <a:gd name="T9" fmla="*/ 700 h 707"/>
              <a:gd name="T10" fmla="*/ 1143 w 2088"/>
              <a:gd name="T11" fmla="*/ 682 h 707"/>
              <a:gd name="T12" fmla="*/ 1392 w 2088"/>
              <a:gd name="T13" fmla="*/ 639 h 707"/>
              <a:gd name="T14" fmla="*/ 1519 w 2088"/>
              <a:gd name="T15" fmla="*/ 605 h 707"/>
              <a:gd name="T16" fmla="*/ 1603 w 2088"/>
              <a:gd name="T17" fmla="*/ 573 h 707"/>
              <a:gd name="T18" fmla="*/ 1756 w 2088"/>
              <a:gd name="T19" fmla="*/ 483 h 707"/>
              <a:gd name="T20" fmla="*/ 1874 w 2088"/>
              <a:gd name="T21" fmla="*/ 367 h 707"/>
              <a:gd name="T22" fmla="*/ 1915 w 2088"/>
              <a:gd name="T23" fmla="*/ 312 h 707"/>
              <a:gd name="T24" fmla="*/ 1948 w 2088"/>
              <a:gd name="T25" fmla="*/ 266 h 707"/>
              <a:gd name="T26" fmla="*/ 1978 w 2088"/>
              <a:gd name="T27" fmla="*/ 222 h 707"/>
              <a:gd name="T28" fmla="*/ 2005 w 2088"/>
              <a:gd name="T29" fmla="*/ 175 h 707"/>
              <a:gd name="T30" fmla="*/ 2024 w 2088"/>
              <a:gd name="T31" fmla="*/ 141 h 707"/>
              <a:gd name="T32" fmla="*/ 2049 w 2088"/>
              <a:gd name="T33" fmla="*/ 90 h 707"/>
              <a:gd name="T34" fmla="*/ 2088 w 2088"/>
              <a:gd name="T35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88" h="707">
                <a:moveTo>
                  <a:pt x="0" y="707"/>
                </a:moveTo>
                <a:lnTo>
                  <a:pt x="244" y="707"/>
                </a:lnTo>
                <a:lnTo>
                  <a:pt x="381" y="707"/>
                </a:lnTo>
                <a:lnTo>
                  <a:pt x="548" y="706"/>
                </a:lnTo>
                <a:lnTo>
                  <a:pt x="862" y="700"/>
                </a:lnTo>
                <a:lnTo>
                  <a:pt x="1143" y="682"/>
                </a:lnTo>
                <a:lnTo>
                  <a:pt x="1392" y="639"/>
                </a:lnTo>
                <a:lnTo>
                  <a:pt x="1519" y="605"/>
                </a:lnTo>
                <a:lnTo>
                  <a:pt x="1603" y="573"/>
                </a:lnTo>
                <a:lnTo>
                  <a:pt x="1756" y="483"/>
                </a:lnTo>
                <a:lnTo>
                  <a:pt x="1874" y="367"/>
                </a:lnTo>
                <a:lnTo>
                  <a:pt x="1915" y="312"/>
                </a:lnTo>
                <a:lnTo>
                  <a:pt x="1948" y="266"/>
                </a:lnTo>
                <a:lnTo>
                  <a:pt x="1978" y="222"/>
                </a:lnTo>
                <a:lnTo>
                  <a:pt x="2005" y="175"/>
                </a:lnTo>
                <a:lnTo>
                  <a:pt x="2024" y="141"/>
                </a:lnTo>
                <a:lnTo>
                  <a:pt x="2049" y="90"/>
                </a:lnTo>
                <a:lnTo>
                  <a:pt x="208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09" name="Freeform 25"/>
          <p:cNvSpPr>
            <a:spLocks/>
          </p:cNvSpPr>
          <p:nvPr/>
        </p:nvSpPr>
        <p:spPr bwMode="auto">
          <a:xfrm>
            <a:off x="977900" y="-8173005"/>
            <a:ext cx="179388" cy="1539875"/>
          </a:xfrm>
          <a:custGeom>
            <a:avLst/>
            <a:gdLst>
              <a:gd name="T0" fmla="*/ 0 w 565"/>
              <a:gd name="T1" fmla="*/ 0 h 4851"/>
              <a:gd name="T2" fmla="*/ 130 w 565"/>
              <a:gd name="T3" fmla="*/ 1122 h 4851"/>
              <a:gd name="T4" fmla="*/ 278 w 565"/>
              <a:gd name="T5" fmla="*/ 2286 h 4851"/>
              <a:gd name="T6" fmla="*/ 436 w 565"/>
              <a:gd name="T7" fmla="*/ 3536 h 4851"/>
              <a:gd name="T8" fmla="*/ 565 w 565"/>
              <a:gd name="T9" fmla="*/ 4851 h 4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4851">
                <a:moveTo>
                  <a:pt x="0" y="0"/>
                </a:moveTo>
                <a:lnTo>
                  <a:pt x="130" y="1122"/>
                </a:lnTo>
                <a:lnTo>
                  <a:pt x="278" y="2286"/>
                </a:lnTo>
                <a:lnTo>
                  <a:pt x="436" y="3536"/>
                </a:lnTo>
                <a:lnTo>
                  <a:pt x="565" y="485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10" name="Freeform 26"/>
          <p:cNvSpPr>
            <a:spLocks/>
          </p:cNvSpPr>
          <p:nvPr/>
        </p:nvSpPr>
        <p:spPr bwMode="auto">
          <a:xfrm>
            <a:off x="917575" y="-8941355"/>
            <a:ext cx="60325" cy="768350"/>
          </a:xfrm>
          <a:custGeom>
            <a:avLst/>
            <a:gdLst>
              <a:gd name="T0" fmla="*/ 0 w 187"/>
              <a:gd name="T1" fmla="*/ 0 h 2417"/>
              <a:gd name="T2" fmla="*/ 16 w 187"/>
              <a:gd name="T3" fmla="*/ 466 h 2417"/>
              <a:gd name="T4" fmla="*/ 56 w 187"/>
              <a:gd name="T5" fmla="*/ 1055 h 2417"/>
              <a:gd name="T6" fmla="*/ 187 w 187"/>
              <a:gd name="T7" fmla="*/ 2417 h 2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" h="2417">
                <a:moveTo>
                  <a:pt x="0" y="0"/>
                </a:moveTo>
                <a:lnTo>
                  <a:pt x="16" y="466"/>
                </a:lnTo>
                <a:lnTo>
                  <a:pt x="56" y="1055"/>
                </a:lnTo>
                <a:lnTo>
                  <a:pt x="187" y="241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11" name="Freeform 27"/>
          <p:cNvSpPr>
            <a:spLocks/>
          </p:cNvSpPr>
          <p:nvPr/>
        </p:nvSpPr>
        <p:spPr bwMode="auto">
          <a:xfrm>
            <a:off x="2584450" y="-6833155"/>
            <a:ext cx="11113" cy="409575"/>
          </a:xfrm>
          <a:custGeom>
            <a:avLst/>
            <a:gdLst>
              <a:gd name="T0" fmla="*/ 34 w 34"/>
              <a:gd name="T1" fmla="*/ 0 h 1287"/>
              <a:gd name="T2" fmla="*/ 9 w 34"/>
              <a:gd name="T3" fmla="*/ 336 h 1287"/>
              <a:gd name="T4" fmla="*/ 0 w 34"/>
              <a:gd name="T5" fmla="*/ 588 h 1287"/>
              <a:gd name="T6" fmla="*/ 0 w 34"/>
              <a:gd name="T7" fmla="*/ 815 h 1287"/>
              <a:gd name="T8" fmla="*/ 8 w 34"/>
              <a:gd name="T9" fmla="*/ 997 h 1287"/>
              <a:gd name="T10" fmla="*/ 26 w 34"/>
              <a:gd name="T11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1287">
                <a:moveTo>
                  <a:pt x="34" y="0"/>
                </a:moveTo>
                <a:lnTo>
                  <a:pt x="9" y="336"/>
                </a:lnTo>
                <a:lnTo>
                  <a:pt x="0" y="588"/>
                </a:lnTo>
                <a:lnTo>
                  <a:pt x="0" y="815"/>
                </a:lnTo>
                <a:lnTo>
                  <a:pt x="8" y="997"/>
                </a:lnTo>
                <a:lnTo>
                  <a:pt x="26" y="128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12" name="Line 28"/>
          <p:cNvSpPr>
            <a:spLocks noChangeShapeType="1"/>
          </p:cNvSpPr>
          <p:nvPr/>
        </p:nvSpPr>
        <p:spPr bwMode="auto">
          <a:xfrm>
            <a:off x="1922463" y="-8677830"/>
            <a:ext cx="71437" cy="269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 flipH="1">
            <a:off x="2622550" y="-8179355"/>
            <a:ext cx="19050" cy="220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 flipH="1">
            <a:off x="2598738" y="-7903130"/>
            <a:ext cx="190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 flipH="1">
            <a:off x="2574925" y="-7634843"/>
            <a:ext cx="19050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16" name="Line 32"/>
          <p:cNvSpPr>
            <a:spLocks noChangeShapeType="1"/>
          </p:cNvSpPr>
          <p:nvPr/>
        </p:nvSpPr>
        <p:spPr bwMode="auto">
          <a:xfrm flipH="1">
            <a:off x="2551113" y="-7366555"/>
            <a:ext cx="190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17" name="Line 33"/>
          <p:cNvSpPr>
            <a:spLocks noChangeShapeType="1"/>
          </p:cNvSpPr>
          <p:nvPr/>
        </p:nvSpPr>
        <p:spPr bwMode="auto">
          <a:xfrm flipH="1">
            <a:off x="2527300" y="-7096680"/>
            <a:ext cx="19050" cy="222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18" name="Line 34"/>
          <p:cNvSpPr>
            <a:spLocks noChangeShapeType="1"/>
          </p:cNvSpPr>
          <p:nvPr/>
        </p:nvSpPr>
        <p:spPr bwMode="auto">
          <a:xfrm flipH="1">
            <a:off x="2597150" y="-8174593"/>
            <a:ext cx="115888" cy="1338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19" name="Line 35"/>
          <p:cNvSpPr>
            <a:spLocks noChangeShapeType="1"/>
          </p:cNvSpPr>
          <p:nvPr/>
        </p:nvSpPr>
        <p:spPr bwMode="auto">
          <a:xfrm flipH="1">
            <a:off x="881063" y="-5904468"/>
            <a:ext cx="295275" cy="176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20" name="Line 36"/>
          <p:cNvSpPr>
            <a:spLocks noChangeShapeType="1"/>
          </p:cNvSpPr>
          <p:nvPr/>
        </p:nvSpPr>
        <p:spPr bwMode="auto">
          <a:xfrm flipV="1">
            <a:off x="1011238" y="-4559855"/>
            <a:ext cx="17145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21" name="Line 37"/>
          <p:cNvSpPr>
            <a:spLocks noChangeShapeType="1"/>
          </p:cNvSpPr>
          <p:nvPr/>
        </p:nvSpPr>
        <p:spPr bwMode="auto">
          <a:xfrm flipH="1" flipV="1">
            <a:off x="911225" y="-4553505"/>
            <a:ext cx="101600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22" name="Line 38"/>
          <p:cNvSpPr>
            <a:spLocks noChangeShapeType="1"/>
          </p:cNvSpPr>
          <p:nvPr/>
        </p:nvSpPr>
        <p:spPr bwMode="auto">
          <a:xfrm flipH="1">
            <a:off x="911225" y="-4572555"/>
            <a:ext cx="100013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23" name="Line 39"/>
          <p:cNvSpPr>
            <a:spLocks noChangeShapeType="1"/>
          </p:cNvSpPr>
          <p:nvPr/>
        </p:nvSpPr>
        <p:spPr bwMode="auto">
          <a:xfrm flipV="1">
            <a:off x="911225" y="-4556680"/>
            <a:ext cx="10001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24" name="Line 40"/>
          <p:cNvSpPr>
            <a:spLocks noChangeShapeType="1"/>
          </p:cNvSpPr>
          <p:nvPr/>
        </p:nvSpPr>
        <p:spPr bwMode="auto">
          <a:xfrm>
            <a:off x="1182688" y="-4577318"/>
            <a:ext cx="100012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25" name="Line 41"/>
          <p:cNvSpPr>
            <a:spLocks noChangeShapeType="1"/>
          </p:cNvSpPr>
          <p:nvPr/>
        </p:nvSpPr>
        <p:spPr bwMode="auto">
          <a:xfrm flipV="1">
            <a:off x="1184275" y="-4563030"/>
            <a:ext cx="98425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26" name="Line 42"/>
          <p:cNvSpPr>
            <a:spLocks noChangeShapeType="1"/>
          </p:cNvSpPr>
          <p:nvPr/>
        </p:nvSpPr>
        <p:spPr bwMode="auto">
          <a:xfrm flipH="1">
            <a:off x="1182688" y="-4563030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27" name="Line 43"/>
          <p:cNvSpPr>
            <a:spLocks noChangeShapeType="1"/>
          </p:cNvSpPr>
          <p:nvPr/>
        </p:nvSpPr>
        <p:spPr bwMode="auto">
          <a:xfrm>
            <a:off x="911225" y="-456303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28" name="Line 44"/>
          <p:cNvSpPr>
            <a:spLocks noChangeShapeType="1"/>
          </p:cNvSpPr>
          <p:nvPr/>
        </p:nvSpPr>
        <p:spPr bwMode="auto">
          <a:xfrm>
            <a:off x="1282700" y="-457255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29" name="Line 45"/>
          <p:cNvSpPr>
            <a:spLocks noChangeShapeType="1"/>
          </p:cNvSpPr>
          <p:nvPr/>
        </p:nvSpPr>
        <p:spPr bwMode="auto">
          <a:xfrm>
            <a:off x="1282700" y="-456303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30" name="Line 46"/>
          <p:cNvSpPr>
            <a:spLocks noChangeShapeType="1"/>
          </p:cNvSpPr>
          <p:nvPr/>
        </p:nvSpPr>
        <p:spPr bwMode="auto">
          <a:xfrm>
            <a:off x="881063" y="-5728255"/>
            <a:ext cx="53975" cy="2090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31" name="Line 47"/>
          <p:cNvSpPr>
            <a:spLocks noChangeShapeType="1"/>
          </p:cNvSpPr>
          <p:nvPr/>
        </p:nvSpPr>
        <p:spPr bwMode="auto">
          <a:xfrm flipH="1" flipV="1">
            <a:off x="2625725" y="-4913868"/>
            <a:ext cx="9525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32" name="Line 48"/>
          <p:cNvSpPr>
            <a:spLocks noChangeShapeType="1"/>
          </p:cNvSpPr>
          <p:nvPr/>
        </p:nvSpPr>
        <p:spPr bwMode="auto">
          <a:xfrm flipH="1" flipV="1">
            <a:off x="2614613" y="-5175805"/>
            <a:ext cx="9525" cy="2079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33" name="Line 49"/>
          <p:cNvSpPr>
            <a:spLocks noChangeShapeType="1"/>
          </p:cNvSpPr>
          <p:nvPr/>
        </p:nvSpPr>
        <p:spPr bwMode="auto">
          <a:xfrm flipH="1" flipV="1">
            <a:off x="2686050" y="-5182155"/>
            <a:ext cx="22225" cy="47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34" name="Line 50"/>
          <p:cNvSpPr>
            <a:spLocks noChangeShapeType="1"/>
          </p:cNvSpPr>
          <p:nvPr/>
        </p:nvSpPr>
        <p:spPr bwMode="auto">
          <a:xfrm>
            <a:off x="1228725" y="-6631543"/>
            <a:ext cx="3175" cy="1079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35" name="Line 51"/>
          <p:cNvSpPr>
            <a:spLocks noChangeShapeType="1"/>
          </p:cNvSpPr>
          <p:nvPr/>
        </p:nvSpPr>
        <p:spPr bwMode="auto">
          <a:xfrm>
            <a:off x="1231900" y="-6468030"/>
            <a:ext cx="63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36" name="Line 52"/>
          <p:cNvSpPr>
            <a:spLocks noChangeShapeType="1"/>
          </p:cNvSpPr>
          <p:nvPr/>
        </p:nvSpPr>
        <p:spPr bwMode="auto">
          <a:xfrm>
            <a:off x="1239838" y="-6198155"/>
            <a:ext cx="4762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37" name="Line 53"/>
          <p:cNvSpPr>
            <a:spLocks noChangeShapeType="1"/>
          </p:cNvSpPr>
          <p:nvPr/>
        </p:nvSpPr>
        <p:spPr bwMode="auto">
          <a:xfrm>
            <a:off x="1247775" y="-5928280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38" name="Line 54"/>
          <p:cNvSpPr>
            <a:spLocks noChangeShapeType="1"/>
          </p:cNvSpPr>
          <p:nvPr/>
        </p:nvSpPr>
        <p:spPr bwMode="auto">
          <a:xfrm>
            <a:off x="1254125" y="-5658405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39" name="Line 55"/>
          <p:cNvSpPr>
            <a:spLocks noChangeShapeType="1"/>
          </p:cNvSpPr>
          <p:nvPr/>
        </p:nvSpPr>
        <p:spPr bwMode="auto">
          <a:xfrm>
            <a:off x="1260475" y="-5388530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40" name="Line 56"/>
          <p:cNvSpPr>
            <a:spLocks noChangeShapeType="1"/>
          </p:cNvSpPr>
          <p:nvPr/>
        </p:nvSpPr>
        <p:spPr bwMode="auto">
          <a:xfrm>
            <a:off x="1268413" y="-5118655"/>
            <a:ext cx="4762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41" name="Line 57"/>
          <p:cNvSpPr>
            <a:spLocks noChangeShapeType="1"/>
          </p:cNvSpPr>
          <p:nvPr/>
        </p:nvSpPr>
        <p:spPr bwMode="auto">
          <a:xfrm>
            <a:off x="1276350" y="-4848780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42" name="Line 58"/>
          <p:cNvSpPr>
            <a:spLocks noChangeShapeType="1"/>
          </p:cNvSpPr>
          <p:nvPr/>
        </p:nvSpPr>
        <p:spPr bwMode="auto">
          <a:xfrm>
            <a:off x="1282700" y="-4578905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43" name="Line 59"/>
          <p:cNvSpPr>
            <a:spLocks noChangeShapeType="1"/>
          </p:cNvSpPr>
          <p:nvPr/>
        </p:nvSpPr>
        <p:spPr bwMode="auto">
          <a:xfrm>
            <a:off x="1289050" y="-4309030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44" name="Line 60"/>
          <p:cNvSpPr>
            <a:spLocks noChangeShapeType="1"/>
          </p:cNvSpPr>
          <p:nvPr/>
        </p:nvSpPr>
        <p:spPr bwMode="auto">
          <a:xfrm>
            <a:off x="1296988" y="-4039155"/>
            <a:ext cx="1587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45" name="Line 61"/>
          <p:cNvSpPr>
            <a:spLocks noChangeShapeType="1"/>
          </p:cNvSpPr>
          <p:nvPr/>
        </p:nvSpPr>
        <p:spPr bwMode="auto">
          <a:xfrm flipV="1">
            <a:off x="1298575" y="-4129643"/>
            <a:ext cx="342900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46" name="Line 62"/>
          <p:cNvSpPr>
            <a:spLocks noChangeShapeType="1"/>
          </p:cNvSpPr>
          <p:nvPr/>
        </p:nvSpPr>
        <p:spPr bwMode="auto">
          <a:xfrm flipV="1">
            <a:off x="1250950" y="-6001305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47" name="Line 63"/>
          <p:cNvSpPr>
            <a:spLocks noChangeShapeType="1"/>
          </p:cNvSpPr>
          <p:nvPr/>
        </p:nvSpPr>
        <p:spPr bwMode="auto">
          <a:xfrm flipH="1" flipV="1">
            <a:off x="1565275" y="-5883830"/>
            <a:ext cx="44450" cy="1666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48" name="Line 64"/>
          <p:cNvSpPr>
            <a:spLocks noChangeShapeType="1"/>
          </p:cNvSpPr>
          <p:nvPr/>
        </p:nvSpPr>
        <p:spPr bwMode="auto">
          <a:xfrm flipH="1">
            <a:off x="1612900" y="-421378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49" name="Line 65"/>
          <p:cNvSpPr>
            <a:spLocks noChangeShapeType="1"/>
          </p:cNvSpPr>
          <p:nvPr/>
        </p:nvSpPr>
        <p:spPr bwMode="auto">
          <a:xfrm>
            <a:off x="1593850" y="-421219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50" name="Line 66"/>
          <p:cNvSpPr>
            <a:spLocks noChangeShapeType="1"/>
          </p:cNvSpPr>
          <p:nvPr/>
        </p:nvSpPr>
        <p:spPr bwMode="auto">
          <a:xfrm flipH="1" flipV="1">
            <a:off x="1609725" y="-4213780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51" name="Line 67"/>
          <p:cNvSpPr>
            <a:spLocks noChangeShapeType="1"/>
          </p:cNvSpPr>
          <p:nvPr/>
        </p:nvSpPr>
        <p:spPr bwMode="auto">
          <a:xfrm flipV="1">
            <a:off x="1549400" y="-598543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52" name="Line 68"/>
          <p:cNvSpPr>
            <a:spLocks noChangeShapeType="1"/>
          </p:cNvSpPr>
          <p:nvPr/>
        </p:nvSpPr>
        <p:spPr bwMode="auto">
          <a:xfrm flipH="1" flipV="1">
            <a:off x="1563688" y="-5985430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53" name="Line 69"/>
          <p:cNvSpPr>
            <a:spLocks noChangeShapeType="1"/>
          </p:cNvSpPr>
          <p:nvPr/>
        </p:nvSpPr>
        <p:spPr bwMode="auto">
          <a:xfrm>
            <a:off x="1563688" y="-5985430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54" name="Line 70"/>
          <p:cNvSpPr>
            <a:spLocks noChangeShapeType="1"/>
          </p:cNvSpPr>
          <p:nvPr/>
        </p:nvSpPr>
        <p:spPr bwMode="auto">
          <a:xfrm>
            <a:off x="1298575" y="-3929618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55" name="Line 71"/>
          <p:cNvSpPr>
            <a:spLocks noChangeShapeType="1"/>
          </p:cNvSpPr>
          <p:nvPr/>
        </p:nvSpPr>
        <p:spPr bwMode="auto">
          <a:xfrm>
            <a:off x="1250950" y="-580128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56" name="Line 72"/>
          <p:cNvSpPr>
            <a:spLocks noChangeShapeType="1"/>
          </p:cNvSpPr>
          <p:nvPr/>
        </p:nvSpPr>
        <p:spPr bwMode="auto">
          <a:xfrm>
            <a:off x="1563688" y="-598543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57" name="Line 73"/>
          <p:cNvSpPr>
            <a:spLocks noChangeShapeType="1"/>
          </p:cNvSpPr>
          <p:nvPr/>
        </p:nvSpPr>
        <p:spPr bwMode="auto">
          <a:xfrm flipV="1">
            <a:off x="935038" y="-3680380"/>
            <a:ext cx="1798637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58" name="Line 74"/>
          <p:cNvSpPr>
            <a:spLocks noChangeShapeType="1"/>
          </p:cNvSpPr>
          <p:nvPr/>
        </p:nvSpPr>
        <p:spPr bwMode="auto">
          <a:xfrm flipV="1">
            <a:off x="1298575" y="-3932793"/>
            <a:ext cx="1174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59" name="Line 75"/>
          <p:cNvSpPr>
            <a:spLocks noChangeShapeType="1"/>
          </p:cNvSpPr>
          <p:nvPr/>
        </p:nvSpPr>
        <p:spPr bwMode="auto">
          <a:xfrm flipV="1">
            <a:off x="1468438" y="-3940730"/>
            <a:ext cx="214312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60" name="Line 76"/>
          <p:cNvSpPr>
            <a:spLocks noChangeShapeType="1"/>
          </p:cNvSpPr>
          <p:nvPr/>
        </p:nvSpPr>
        <p:spPr bwMode="auto">
          <a:xfrm flipV="1">
            <a:off x="1736725" y="-3947080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61" name="Line 77"/>
          <p:cNvSpPr>
            <a:spLocks noChangeShapeType="1"/>
          </p:cNvSpPr>
          <p:nvPr/>
        </p:nvSpPr>
        <p:spPr bwMode="auto">
          <a:xfrm flipV="1">
            <a:off x="2005013" y="-3955018"/>
            <a:ext cx="2127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62" name="Line 78"/>
          <p:cNvSpPr>
            <a:spLocks noChangeShapeType="1"/>
          </p:cNvSpPr>
          <p:nvPr/>
        </p:nvSpPr>
        <p:spPr bwMode="auto">
          <a:xfrm flipV="1">
            <a:off x="2271713" y="-3961368"/>
            <a:ext cx="214312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63" name="Line 79"/>
          <p:cNvSpPr>
            <a:spLocks noChangeShapeType="1"/>
          </p:cNvSpPr>
          <p:nvPr/>
        </p:nvSpPr>
        <p:spPr bwMode="auto">
          <a:xfrm flipV="1">
            <a:off x="2540000" y="-3966130"/>
            <a:ext cx="1158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64" name="Line 80"/>
          <p:cNvSpPr>
            <a:spLocks noChangeShapeType="1"/>
          </p:cNvSpPr>
          <p:nvPr/>
        </p:nvSpPr>
        <p:spPr bwMode="auto">
          <a:xfrm flipH="1" flipV="1">
            <a:off x="2136775" y="-4153455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65" name="Line 81"/>
          <p:cNvSpPr>
            <a:spLocks noChangeShapeType="1"/>
          </p:cNvSpPr>
          <p:nvPr/>
        </p:nvSpPr>
        <p:spPr bwMode="auto">
          <a:xfrm>
            <a:off x="2152650" y="-3562905"/>
            <a:ext cx="14288" cy="5572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66" name="Line 82"/>
          <p:cNvSpPr>
            <a:spLocks noChangeShapeType="1"/>
          </p:cNvSpPr>
          <p:nvPr/>
        </p:nvSpPr>
        <p:spPr bwMode="auto">
          <a:xfrm>
            <a:off x="2143125" y="-3953430"/>
            <a:ext cx="6350" cy="288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67" name="Line 83"/>
          <p:cNvSpPr>
            <a:spLocks noChangeShapeType="1"/>
          </p:cNvSpPr>
          <p:nvPr/>
        </p:nvSpPr>
        <p:spPr bwMode="auto">
          <a:xfrm flipH="1">
            <a:off x="2143125" y="-4055030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68" name="Line 84"/>
          <p:cNvSpPr>
            <a:spLocks noChangeShapeType="1"/>
          </p:cNvSpPr>
          <p:nvPr/>
        </p:nvSpPr>
        <p:spPr bwMode="auto">
          <a:xfrm>
            <a:off x="2122488" y="-4051855"/>
            <a:ext cx="20637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69" name="Line 85"/>
          <p:cNvSpPr>
            <a:spLocks noChangeShapeType="1"/>
          </p:cNvSpPr>
          <p:nvPr/>
        </p:nvSpPr>
        <p:spPr bwMode="auto">
          <a:xfrm flipH="1" flipV="1">
            <a:off x="2139950" y="-4053443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70" name="Line 86"/>
          <p:cNvSpPr>
            <a:spLocks noChangeShapeType="1"/>
          </p:cNvSpPr>
          <p:nvPr/>
        </p:nvSpPr>
        <p:spPr bwMode="auto">
          <a:xfrm flipV="1">
            <a:off x="2135188" y="-3664505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71" name="Line 87"/>
          <p:cNvSpPr>
            <a:spLocks noChangeShapeType="1"/>
          </p:cNvSpPr>
          <p:nvPr/>
        </p:nvSpPr>
        <p:spPr bwMode="auto">
          <a:xfrm flipH="1" flipV="1">
            <a:off x="2149475" y="-3664505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72" name="Line 88"/>
          <p:cNvSpPr>
            <a:spLocks noChangeShapeType="1"/>
          </p:cNvSpPr>
          <p:nvPr/>
        </p:nvSpPr>
        <p:spPr bwMode="auto">
          <a:xfrm>
            <a:off x="2149475" y="-3664505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73" name="Line 89"/>
          <p:cNvSpPr>
            <a:spLocks noChangeShapeType="1"/>
          </p:cNvSpPr>
          <p:nvPr/>
        </p:nvSpPr>
        <p:spPr bwMode="auto">
          <a:xfrm>
            <a:off x="2166938" y="-3953430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74" name="Line 90"/>
          <p:cNvSpPr>
            <a:spLocks noChangeShapeType="1"/>
          </p:cNvSpPr>
          <p:nvPr/>
        </p:nvSpPr>
        <p:spPr bwMode="auto">
          <a:xfrm>
            <a:off x="2174875" y="-3666093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75" name="Line 91"/>
          <p:cNvSpPr>
            <a:spLocks noChangeShapeType="1"/>
          </p:cNvSpPr>
          <p:nvPr/>
        </p:nvSpPr>
        <p:spPr bwMode="auto">
          <a:xfrm>
            <a:off x="2149475" y="-366450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76" name="Line 92"/>
          <p:cNvSpPr>
            <a:spLocks noChangeShapeType="1"/>
          </p:cNvSpPr>
          <p:nvPr/>
        </p:nvSpPr>
        <p:spPr bwMode="auto">
          <a:xfrm flipH="1" flipV="1">
            <a:off x="2708275" y="-4705905"/>
            <a:ext cx="22225" cy="879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77" name="Line 93"/>
          <p:cNvSpPr>
            <a:spLocks noChangeShapeType="1"/>
          </p:cNvSpPr>
          <p:nvPr/>
        </p:nvSpPr>
        <p:spPr bwMode="auto">
          <a:xfrm flipH="1" flipV="1">
            <a:off x="2728913" y="-3823255"/>
            <a:ext cx="3175" cy="142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78" name="Line 94"/>
          <p:cNvSpPr>
            <a:spLocks noChangeShapeType="1"/>
          </p:cNvSpPr>
          <p:nvPr/>
        </p:nvSpPr>
        <p:spPr bwMode="auto">
          <a:xfrm flipH="1" flipV="1">
            <a:off x="2649538" y="-4174093"/>
            <a:ext cx="6350" cy="207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79" name="Line 95"/>
          <p:cNvSpPr>
            <a:spLocks noChangeShapeType="1"/>
          </p:cNvSpPr>
          <p:nvPr/>
        </p:nvSpPr>
        <p:spPr bwMode="auto">
          <a:xfrm flipH="1" flipV="1">
            <a:off x="2643188" y="-4443968"/>
            <a:ext cx="47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80" name="Line 96"/>
          <p:cNvSpPr>
            <a:spLocks noChangeShapeType="1"/>
          </p:cNvSpPr>
          <p:nvPr/>
        </p:nvSpPr>
        <p:spPr bwMode="auto">
          <a:xfrm flipH="1" flipV="1">
            <a:off x="2635250" y="-4705905"/>
            <a:ext cx="6350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81" name="Line 97"/>
          <p:cNvSpPr>
            <a:spLocks noChangeShapeType="1"/>
          </p:cNvSpPr>
          <p:nvPr/>
        </p:nvSpPr>
        <p:spPr bwMode="auto">
          <a:xfrm>
            <a:off x="2593975" y="-6421993"/>
            <a:ext cx="92075" cy="1236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82" name="Line 98"/>
          <p:cNvSpPr>
            <a:spLocks noChangeShapeType="1"/>
          </p:cNvSpPr>
          <p:nvPr/>
        </p:nvSpPr>
        <p:spPr bwMode="auto">
          <a:xfrm flipH="1">
            <a:off x="1995488" y="-5972730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83" name="Freeform 99"/>
          <p:cNvSpPr>
            <a:spLocks/>
          </p:cNvSpPr>
          <p:nvPr/>
        </p:nvSpPr>
        <p:spPr bwMode="auto">
          <a:xfrm>
            <a:off x="1976438" y="-5972730"/>
            <a:ext cx="19050" cy="101600"/>
          </a:xfrm>
          <a:custGeom>
            <a:avLst/>
            <a:gdLst>
              <a:gd name="T0" fmla="*/ 0 w 61"/>
              <a:gd name="T1" fmla="*/ 1 h 316"/>
              <a:gd name="T2" fmla="*/ 61 w 61"/>
              <a:gd name="T3" fmla="*/ 316 h 316"/>
              <a:gd name="T4" fmla="*/ 53 w 61"/>
              <a:gd name="T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0" y="1"/>
                </a:moveTo>
                <a:lnTo>
                  <a:pt x="61" y="316"/>
                </a:lnTo>
                <a:lnTo>
                  <a:pt x="5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84" name="Line 100"/>
          <p:cNvSpPr>
            <a:spLocks noChangeShapeType="1"/>
          </p:cNvSpPr>
          <p:nvPr/>
        </p:nvSpPr>
        <p:spPr bwMode="auto">
          <a:xfrm flipH="1">
            <a:off x="2538413" y="-6631543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85" name="Line 101"/>
          <p:cNvSpPr>
            <a:spLocks noChangeShapeType="1"/>
          </p:cNvSpPr>
          <p:nvPr/>
        </p:nvSpPr>
        <p:spPr bwMode="auto">
          <a:xfrm>
            <a:off x="2522538" y="-6396593"/>
            <a:ext cx="14287" cy="177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86" name="Line 102"/>
          <p:cNvSpPr>
            <a:spLocks noChangeShapeType="1"/>
          </p:cNvSpPr>
          <p:nvPr/>
        </p:nvSpPr>
        <p:spPr bwMode="auto">
          <a:xfrm>
            <a:off x="2540000" y="-6163230"/>
            <a:ext cx="158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87" name="Line 103"/>
          <p:cNvSpPr>
            <a:spLocks noChangeShapeType="1"/>
          </p:cNvSpPr>
          <p:nvPr/>
        </p:nvSpPr>
        <p:spPr bwMode="auto">
          <a:xfrm>
            <a:off x="2560638" y="-5894943"/>
            <a:ext cx="15875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88" name="Line 104"/>
          <p:cNvSpPr>
            <a:spLocks noChangeShapeType="1"/>
          </p:cNvSpPr>
          <p:nvPr/>
        </p:nvSpPr>
        <p:spPr bwMode="auto">
          <a:xfrm>
            <a:off x="2581275" y="-5625068"/>
            <a:ext cx="158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89" name="Line 105"/>
          <p:cNvSpPr>
            <a:spLocks noChangeShapeType="1"/>
          </p:cNvSpPr>
          <p:nvPr/>
        </p:nvSpPr>
        <p:spPr bwMode="auto">
          <a:xfrm>
            <a:off x="2601913" y="-5355193"/>
            <a:ext cx="12700" cy="179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90" name="Line 106"/>
          <p:cNvSpPr>
            <a:spLocks noChangeShapeType="1"/>
          </p:cNvSpPr>
          <p:nvPr/>
        </p:nvSpPr>
        <p:spPr bwMode="auto">
          <a:xfrm>
            <a:off x="1157288" y="-6628368"/>
            <a:ext cx="19050" cy="722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91" name="Line 107"/>
          <p:cNvSpPr>
            <a:spLocks noChangeShapeType="1"/>
          </p:cNvSpPr>
          <p:nvPr/>
        </p:nvSpPr>
        <p:spPr bwMode="auto">
          <a:xfrm>
            <a:off x="1157288" y="-6631543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92" name="Line 108"/>
          <p:cNvSpPr>
            <a:spLocks noChangeShapeType="1"/>
          </p:cNvSpPr>
          <p:nvPr/>
        </p:nvSpPr>
        <p:spPr bwMode="auto">
          <a:xfrm flipV="1">
            <a:off x="1250950" y="-6001305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93" name="Line 109"/>
          <p:cNvSpPr>
            <a:spLocks noChangeShapeType="1"/>
          </p:cNvSpPr>
          <p:nvPr/>
        </p:nvSpPr>
        <p:spPr bwMode="auto">
          <a:xfrm flipV="1">
            <a:off x="1176338" y="-6144180"/>
            <a:ext cx="411162" cy="238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94" name="Line 110"/>
          <p:cNvSpPr>
            <a:spLocks noChangeShapeType="1"/>
          </p:cNvSpPr>
          <p:nvPr/>
        </p:nvSpPr>
        <p:spPr bwMode="auto">
          <a:xfrm>
            <a:off x="1565275" y="-5883830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95" name="Line 111"/>
          <p:cNvSpPr>
            <a:spLocks noChangeShapeType="1"/>
          </p:cNvSpPr>
          <p:nvPr/>
        </p:nvSpPr>
        <p:spPr bwMode="auto">
          <a:xfrm flipH="1" flipV="1">
            <a:off x="1549400" y="-6544230"/>
            <a:ext cx="7938" cy="314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96" name="Line 112"/>
          <p:cNvSpPr>
            <a:spLocks noChangeShapeType="1"/>
          </p:cNvSpPr>
          <p:nvPr/>
        </p:nvSpPr>
        <p:spPr bwMode="auto">
          <a:xfrm flipH="1" flipV="1">
            <a:off x="1558925" y="-6128305"/>
            <a:ext cx="4763" cy="142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97" name="Line 113"/>
          <p:cNvSpPr>
            <a:spLocks noChangeShapeType="1"/>
          </p:cNvSpPr>
          <p:nvPr/>
        </p:nvSpPr>
        <p:spPr bwMode="auto">
          <a:xfrm flipV="1">
            <a:off x="1549400" y="-598543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98" name="Line 114"/>
          <p:cNvSpPr>
            <a:spLocks noChangeShapeType="1"/>
          </p:cNvSpPr>
          <p:nvPr/>
        </p:nvSpPr>
        <p:spPr bwMode="auto">
          <a:xfrm flipH="1" flipV="1">
            <a:off x="1563688" y="-5985430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99" name="Line 115"/>
          <p:cNvSpPr>
            <a:spLocks noChangeShapeType="1"/>
          </p:cNvSpPr>
          <p:nvPr/>
        </p:nvSpPr>
        <p:spPr bwMode="auto">
          <a:xfrm>
            <a:off x="1563688" y="-5985430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00" name="Line 116"/>
          <p:cNvSpPr>
            <a:spLocks noChangeShapeType="1"/>
          </p:cNvSpPr>
          <p:nvPr/>
        </p:nvSpPr>
        <p:spPr bwMode="auto">
          <a:xfrm flipH="1">
            <a:off x="1558925" y="-622990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01" name="Line 117"/>
          <p:cNvSpPr>
            <a:spLocks noChangeShapeType="1"/>
          </p:cNvSpPr>
          <p:nvPr/>
        </p:nvSpPr>
        <p:spPr bwMode="auto">
          <a:xfrm>
            <a:off x="1539875" y="-622831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02" name="Line 118"/>
          <p:cNvSpPr>
            <a:spLocks noChangeShapeType="1"/>
          </p:cNvSpPr>
          <p:nvPr/>
        </p:nvSpPr>
        <p:spPr bwMode="auto">
          <a:xfrm flipH="1" flipV="1">
            <a:off x="1557338" y="-6228318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03" name="Line 119"/>
          <p:cNvSpPr>
            <a:spLocks noChangeShapeType="1"/>
          </p:cNvSpPr>
          <p:nvPr/>
        </p:nvSpPr>
        <p:spPr bwMode="auto">
          <a:xfrm>
            <a:off x="1250950" y="-580128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04" name="Line 120"/>
          <p:cNvSpPr>
            <a:spLocks noChangeShapeType="1"/>
          </p:cNvSpPr>
          <p:nvPr/>
        </p:nvSpPr>
        <p:spPr bwMode="auto">
          <a:xfrm>
            <a:off x="1176338" y="-590446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05" name="Line 121"/>
          <p:cNvSpPr>
            <a:spLocks noChangeShapeType="1"/>
          </p:cNvSpPr>
          <p:nvPr/>
        </p:nvSpPr>
        <p:spPr bwMode="auto">
          <a:xfrm>
            <a:off x="1558925" y="-6128305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06" name="Line 122"/>
          <p:cNvSpPr>
            <a:spLocks noChangeShapeType="1"/>
          </p:cNvSpPr>
          <p:nvPr/>
        </p:nvSpPr>
        <p:spPr bwMode="auto">
          <a:xfrm>
            <a:off x="1250950" y="-5801280"/>
            <a:ext cx="539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07" name="Line 123"/>
          <p:cNvSpPr>
            <a:spLocks noChangeShapeType="1"/>
          </p:cNvSpPr>
          <p:nvPr/>
        </p:nvSpPr>
        <p:spPr bwMode="auto">
          <a:xfrm>
            <a:off x="1341438" y="-5753655"/>
            <a:ext cx="71437" cy="36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08" name="Line 124"/>
          <p:cNvSpPr>
            <a:spLocks noChangeShapeType="1"/>
          </p:cNvSpPr>
          <p:nvPr/>
        </p:nvSpPr>
        <p:spPr bwMode="auto">
          <a:xfrm>
            <a:off x="1447800" y="-5698093"/>
            <a:ext cx="55563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09" name="Line 125"/>
          <p:cNvSpPr>
            <a:spLocks noChangeShapeType="1"/>
          </p:cNvSpPr>
          <p:nvPr/>
        </p:nvSpPr>
        <p:spPr bwMode="auto">
          <a:xfrm>
            <a:off x="914400" y="-10052605"/>
            <a:ext cx="0" cy="817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10" name="Line 126"/>
          <p:cNvSpPr>
            <a:spLocks noChangeShapeType="1"/>
          </p:cNvSpPr>
          <p:nvPr/>
        </p:nvSpPr>
        <p:spPr bwMode="auto">
          <a:xfrm flipH="1" flipV="1">
            <a:off x="2344738" y="-7076043"/>
            <a:ext cx="10001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11" name="Line 127"/>
          <p:cNvSpPr>
            <a:spLocks noChangeShapeType="1"/>
          </p:cNvSpPr>
          <p:nvPr/>
        </p:nvSpPr>
        <p:spPr bwMode="auto">
          <a:xfrm>
            <a:off x="2714625" y="-7042705"/>
            <a:ext cx="279400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12" name="Line 128"/>
          <p:cNvSpPr>
            <a:spLocks noChangeShapeType="1"/>
          </p:cNvSpPr>
          <p:nvPr/>
        </p:nvSpPr>
        <p:spPr bwMode="auto">
          <a:xfrm>
            <a:off x="2543175" y="-7058580"/>
            <a:ext cx="730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13" name="Line 129"/>
          <p:cNvSpPr>
            <a:spLocks noChangeShapeType="1"/>
          </p:cNvSpPr>
          <p:nvPr/>
        </p:nvSpPr>
        <p:spPr bwMode="auto">
          <a:xfrm>
            <a:off x="2444750" y="-7083980"/>
            <a:ext cx="98425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14" name="Line 130"/>
          <p:cNvSpPr>
            <a:spLocks noChangeShapeType="1"/>
          </p:cNvSpPr>
          <p:nvPr/>
        </p:nvSpPr>
        <p:spPr bwMode="auto">
          <a:xfrm flipV="1">
            <a:off x="2443163" y="-7058580"/>
            <a:ext cx="100012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15" name="Line 131"/>
          <p:cNvSpPr>
            <a:spLocks noChangeShapeType="1"/>
          </p:cNvSpPr>
          <p:nvPr/>
        </p:nvSpPr>
        <p:spPr bwMode="auto">
          <a:xfrm flipH="1" flipV="1">
            <a:off x="2444750" y="-7066518"/>
            <a:ext cx="98425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16" name="Line 132"/>
          <p:cNvSpPr>
            <a:spLocks noChangeShapeType="1"/>
          </p:cNvSpPr>
          <p:nvPr/>
        </p:nvSpPr>
        <p:spPr bwMode="auto">
          <a:xfrm flipH="1" flipV="1">
            <a:off x="2616200" y="-7052230"/>
            <a:ext cx="96838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17" name="Line 133"/>
          <p:cNvSpPr>
            <a:spLocks noChangeShapeType="1"/>
          </p:cNvSpPr>
          <p:nvPr/>
        </p:nvSpPr>
        <p:spPr bwMode="auto">
          <a:xfrm flipH="1">
            <a:off x="2616200" y="-7060168"/>
            <a:ext cx="100013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18" name="Line 134"/>
          <p:cNvSpPr>
            <a:spLocks noChangeShapeType="1"/>
          </p:cNvSpPr>
          <p:nvPr/>
        </p:nvSpPr>
        <p:spPr bwMode="auto">
          <a:xfrm>
            <a:off x="2616200" y="-7052230"/>
            <a:ext cx="984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19" name="Line 135"/>
          <p:cNvSpPr>
            <a:spLocks noChangeShapeType="1"/>
          </p:cNvSpPr>
          <p:nvPr/>
        </p:nvSpPr>
        <p:spPr bwMode="auto">
          <a:xfrm>
            <a:off x="2543175" y="-7058580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20" name="Line 136"/>
          <p:cNvSpPr>
            <a:spLocks noChangeShapeType="1"/>
          </p:cNvSpPr>
          <p:nvPr/>
        </p:nvSpPr>
        <p:spPr bwMode="auto">
          <a:xfrm>
            <a:off x="2616200" y="-705223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21" name="Line 137"/>
          <p:cNvSpPr>
            <a:spLocks noChangeShapeType="1"/>
          </p:cNvSpPr>
          <p:nvPr/>
        </p:nvSpPr>
        <p:spPr bwMode="auto">
          <a:xfrm>
            <a:off x="2616200" y="-705223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22" name="Line 138"/>
          <p:cNvSpPr>
            <a:spLocks noChangeShapeType="1"/>
          </p:cNvSpPr>
          <p:nvPr/>
        </p:nvSpPr>
        <p:spPr bwMode="auto">
          <a:xfrm flipV="1">
            <a:off x="1905000" y="-877943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23" name="Freeform 139"/>
          <p:cNvSpPr>
            <a:spLocks/>
          </p:cNvSpPr>
          <p:nvPr/>
        </p:nvSpPr>
        <p:spPr bwMode="auto">
          <a:xfrm>
            <a:off x="1919288" y="-8779430"/>
            <a:ext cx="19050" cy="101600"/>
          </a:xfrm>
          <a:custGeom>
            <a:avLst/>
            <a:gdLst>
              <a:gd name="T0" fmla="*/ 61 w 61"/>
              <a:gd name="T1" fmla="*/ 315 h 316"/>
              <a:gd name="T2" fmla="*/ 0 w 61"/>
              <a:gd name="T3" fmla="*/ 0 h 316"/>
              <a:gd name="T4" fmla="*/ 9 w 61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61" y="315"/>
                </a:moveTo>
                <a:lnTo>
                  <a:pt x="0" y="0"/>
                </a:lnTo>
                <a:lnTo>
                  <a:pt x="9" y="31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24" name="Line 140"/>
          <p:cNvSpPr>
            <a:spLocks noChangeShapeType="1"/>
          </p:cNvSpPr>
          <p:nvPr/>
        </p:nvSpPr>
        <p:spPr bwMode="auto">
          <a:xfrm flipH="1">
            <a:off x="2663825" y="-8630205"/>
            <a:ext cx="17463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25" name="Line 141"/>
          <p:cNvSpPr>
            <a:spLocks noChangeShapeType="1"/>
          </p:cNvSpPr>
          <p:nvPr/>
        </p:nvSpPr>
        <p:spPr bwMode="auto">
          <a:xfrm flipH="1">
            <a:off x="2641600" y="-8377793"/>
            <a:ext cx="17463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26" name="Line 142"/>
          <p:cNvSpPr>
            <a:spLocks noChangeShapeType="1"/>
          </p:cNvSpPr>
          <p:nvPr/>
        </p:nvSpPr>
        <p:spPr bwMode="auto">
          <a:xfrm flipH="1">
            <a:off x="2713038" y="-8881030"/>
            <a:ext cx="61912" cy="704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27" name="Line 143"/>
          <p:cNvSpPr>
            <a:spLocks noChangeShapeType="1"/>
          </p:cNvSpPr>
          <p:nvPr/>
        </p:nvSpPr>
        <p:spPr bwMode="auto">
          <a:xfrm flipH="1" flipV="1">
            <a:off x="2722563" y="-8881030"/>
            <a:ext cx="52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28" name="Line 144"/>
          <p:cNvSpPr>
            <a:spLocks noChangeShapeType="1"/>
          </p:cNvSpPr>
          <p:nvPr/>
        </p:nvSpPr>
        <p:spPr bwMode="auto">
          <a:xfrm>
            <a:off x="1612900" y="-10187543"/>
            <a:ext cx="166688" cy="555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29" name="Line 145"/>
          <p:cNvSpPr>
            <a:spLocks noChangeShapeType="1"/>
          </p:cNvSpPr>
          <p:nvPr/>
        </p:nvSpPr>
        <p:spPr bwMode="auto">
          <a:xfrm>
            <a:off x="1830388" y="-10114518"/>
            <a:ext cx="203200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30" name="Line 146"/>
          <p:cNvSpPr>
            <a:spLocks noChangeShapeType="1"/>
          </p:cNvSpPr>
          <p:nvPr/>
        </p:nvSpPr>
        <p:spPr bwMode="auto">
          <a:xfrm>
            <a:off x="2084388" y="-10027205"/>
            <a:ext cx="203200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31" name="Line 147"/>
          <p:cNvSpPr>
            <a:spLocks noChangeShapeType="1"/>
          </p:cNvSpPr>
          <p:nvPr/>
        </p:nvSpPr>
        <p:spPr bwMode="auto">
          <a:xfrm>
            <a:off x="2338388" y="-9941480"/>
            <a:ext cx="201612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32" name="Line 148"/>
          <p:cNvSpPr>
            <a:spLocks noChangeShapeType="1"/>
          </p:cNvSpPr>
          <p:nvPr/>
        </p:nvSpPr>
        <p:spPr bwMode="auto">
          <a:xfrm>
            <a:off x="2590800" y="-9855755"/>
            <a:ext cx="166688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33" name="Line 149"/>
          <p:cNvSpPr>
            <a:spLocks noChangeShapeType="1"/>
          </p:cNvSpPr>
          <p:nvPr/>
        </p:nvSpPr>
        <p:spPr bwMode="auto">
          <a:xfrm>
            <a:off x="1577975" y="-10278030"/>
            <a:ext cx="1266825" cy="427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34" name="Line 150"/>
          <p:cNvSpPr>
            <a:spLocks noChangeShapeType="1"/>
          </p:cNvSpPr>
          <p:nvPr/>
        </p:nvSpPr>
        <p:spPr bwMode="auto">
          <a:xfrm flipH="1" flipV="1">
            <a:off x="2451100" y="-9108043"/>
            <a:ext cx="9842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35" name="Line 151"/>
          <p:cNvSpPr>
            <a:spLocks noChangeShapeType="1"/>
          </p:cNvSpPr>
          <p:nvPr/>
        </p:nvSpPr>
        <p:spPr bwMode="auto">
          <a:xfrm>
            <a:off x="2820988" y="-9090580"/>
            <a:ext cx="280987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36" name="Line 152"/>
          <p:cNvSpPr>
            <a:spLocks noChangeShapeType="1"/>
          </p:cNvSpPr>
          <p:nvPr/>
        </p:nvSpPr>
        <p:spPr bwMode="auto">
          <a:xfrm>
            <a:off x="2649538" y="-9098518"/>
            <a:ext cx="7143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37" name="Line 153"/>
          <p:cNvSpPr>
            <a:spLocks noChangeShapeType="1"/>
          </p:cNvSpPr>
          <p:nvPr/>
        </p:nvSpPr>
        <p:spPr bwMode="auto">
          <a:xfrm>
            <a:off x="2551113" y="-9120743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38" name="Line 154"/>
          <p:cNvSpPr>
            <a:spLocks noChangeShapeType="1"/>
          </p:cNvSpPr>
          <p:nvPr/>
        </p:nvSpPr>
        <p:spPr bwMode="auto">
          <a:xfrm flipV="1">
            <a:off x="2549525" y="-9098518"/>
            <a:ext cx="100013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39" name="Line 155"/>
          <p:cNvSpPr>
            <a:spLocks noChangeShapeType="1"/>
          </p:cNvSpPr>
          <p:nvPr/>
        </p:nvSpPr>
        <p:spPr bwMode="auto">
          <a:xfrm flipH="1" flipV="1">
            <a:off x="2549525" y="-9103280"/>
            <a:ext cx="1000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40" name="Line 156"/>
          <p:cNvSpPr>
            <a:spLocks noChangeShapeType="1"/>
          </p:cNvSpPr>
          <p:nvPr/>
        </p:nvSpPr>
        <p:spPr bwMode="auto">
          <a:xfrm flipH="1" flipV="1">
            <a:off x="2720975" y="-9095343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41" name="Line 157"/>
          <p:cNvSpPr>
            <a:spLocks noChangeShapeType="1"/>
          </p:cNvSpPr>
          <p:nvPr/>
        </p:nvSpPr>
        <p:spPr bwMode="auto">
          <a:xfrm flipH="1">
            <a:off x="2720975" y="-9106455"/>
            <a:ext cx="101600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42" name="Line 158"/>
          <p:cNvSpPr>
            <a:spLocks noChangeShapeType="1"/>
          </p:cNvSpPr>
          <p:nvPr/>
        </p:nvSpPr>
        <p:spPr bwMode="auto">
          <a:xfrm>
            <a:off x="2720975" y="-9095343"/>
            <a:ext cx="100013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43" name="Line 159"/>
          <p:cNvSpPr>
            <a:spLocks noChangeShapeType="1"/>
          </p:cNvSpPr>
          <p:nvPr/>
        </p:nvSpPr>
        <p:spPr bwMode="auto">
          <a:xfrm>
            <a:off x="2649538" y="-9101693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44" name="Line 160"/>
          <p:cNvSpPr>
            <a:spLocks noChangeShapeType="1"/>
          </p:cNvSpPr>
          <p:nvPr/>
        </p:nvSpPr>
        <p:spPr bwMode="auto">
          <a:xfrm>
            <a:off x="2720975" y="-909851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45" name="Line 161"/>
          <p:cNvSpPr>
            <a:spLocks noChangeShapeType="1"/>
          </p:cNvSpPr>
          <p:nvPr/>
        </p:nvSpPr>
        <p:spPr bwMode="auto">
          <a:xfrm>
            <a:off x="2720975" y="-9095343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46" name="Line 162"/>
          <p:cNvSpPr>
            <a:spLocks noChangeShapeType="1"/>
          </p:cNvSpPr>
          <p:nvPr/>
        </p:nvSpPr>
        <p:spPr bwMode="auto">
          <a:xfrm flipH="1">
            <a:off x="2379663" y="-9819243"/>
            <a:ext cx="23812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47" name="Line 163"/>
          <p:cNvSpPr>
            <a:spLocks noChangeShapeType="1"/>
          </p:cNvSpPr>
          <p:nvPr/>
        </p:nvSpPr>
        <p:spPr bwMode="auto">
          <a:xfrm flipV="1">
            <a:off x="2468563" y="-10490755"/>
            <a:ext cx="96837" cy="393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48" name="Line 164"/>
          <p:cNvSpPr>
            <a:spLocks noChangeShapeType="1"/>
          </p:cNvSpPr>
          <p:nvPr/>
        </p:nvSpPr>
        <p:spPr bwMode="auto">
          <a:xfrm flipV="1">
            <a:off x="2427288" y="-9987518"/>
            <a:ext cx="17462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49" name="Line 165"/>
          <p:cNvSpPr>
            <a:spLocks noChangeShapeType="1"/>
          </p:cNvSpPr>
          <p:nvPr/>
        </p:nvSpPr>
        <p:spPr bwMode="auto">
          <a:xfrm flipV="1">
            <a:off x="2387600" y="-9916080"/>
            <a:ext cx="39688" cy="92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50" name="Line 166"/>
          <p:cNvSpPr>
            <a:spLocks noChangeShapeType="1"/>
          </p:cNvSpPr>
          <p:nvPr/>
        </p:nvSpPr>
        <p:spPr bwMode="auto">
          <a:xfrm flipV="1">
            <a:off x="2419350" y="-9916080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51" name="Line 167"/>
          <p:cNvSpPr>
            <a:spLocks noChangeShapeType="1"/>
          </p:cNvSpPr>
          <p:nvPr/>
        </p:nvSpPr>
        <p:spPr bwMode="auto">
          <a:xfrm flipH="1">
            <a:off x="2403475" y="-9916080"/>
            <a:ext cx="23813" cy="96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52" name="Line 168"/>
          <p:cNvSpPr>
            <a:spLocks noChangeShapeType="1"/>
          </p:cNvSpPr>
          <p:nvPr/>
        </p:nvSpPr>
        <p:spPr bwMode="auto">
          <a:xfrm flipH="1">
            <a:off x="2444750" y="-10081180"/>
            <a:ext cx="41275" cy="93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53" name="Line 169"/>
          <p:cNvSpPr>
            <a:spLocks noChangeShapeType="1"/>
          </p:cNvSpPr>
          <p:nvPr/>
        </p:nvSpPr>
        <p:spPr bwMode="auto">
          <a:xfrm flipH="1">
            <a:off x="2444750" y="-10089118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54" name="Line 170"/>
          <p:cNvSpPr>
            <a:spLocks noChangeShapeType="1"/>
          </p:cNvSpPr>
          <p:nvPr/>
        </p:nvSpPr>
        <p:spPr bwMode="auto">
          <a:xfrm flipV="1">
            <a:off x="2444750" y="-10085943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55" name="Line 171"/>
          <p:cNvSpPr>
            <a:spLocks noChangeShapeType="1"/>
          </p:cNvSpPr>
          <p:nvPr/>
        </p:nvSpPr>
        <p:spPr bwMode="auto">
          <a:xfrm>
            <a:off x="2409825" y="-9995455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56" name="Line 172"/>
          <p:cNvSpPr>
            <a:spLocks noChangeShapeType="1"/>
          </p:cNvSpPr>
          <p:nvPr/>
        </p:nvSpPr>
        <p:spPr bwMode="auto">
          <a:xfrm>
            <a:off x="2393950" y="-992560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57" name="Line 173"/>
          <p:cNvSpPr>
            <a:spLocks noChangeShapeType="1"/>
          </p:cNvSpPr>
          <p:nvPr/>
        </p:nvSpPr>
        <p:spPr bwMode="auto">
          <a:xfrm>
            <a:off x="2427288" y="-9916080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58" name="Line 174"/>
          <p:cNvSpPr>
            <a:spLocks noChangeShapeType="1"/>
          </p:cNvSpPr>
          <p:nvPr/>
        </p:nvSpPr>
        <p:spPr bwMode="auto">
          <a:xfrm>
            <a:off x="1438275" y="-9917668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59" name="Line 175"/>
          <p:cNvSpPr>
            <a:spLocks noChangeShapeType="1"/>
          </p:cNvSpPr>
          <p:nvPr/>
        </p:nvSpPr>
        <p:spPr bwMode="auto">
          <a:xfrm flipH="1" flipV="1">
            <a:off x="1312863" y="-10471705"/>
            <a:ext cx="63500" cy="274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60" name="Line 176"/>
          <p:cNvSpPr>
            <a:spLocks noChangeShapeType="1"/>
          </p:cNvSpPr>
          <p:nvPr/>
        </p:nvSpPr>
        <p:spPr bwMode="auto">
          <a:xfrm flipH="1" flipV="1">
            <a:off x="1400175" y="-10087530"/>
            <a:ext cx="15875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61" name="Line 177"/>
          <p:cNvSpPr>
            <a:spLocks noChangeShapeType="1"/>
          </p:cNvSpPr>
          <p:nvPr/>
        </p:nvSpPr>
        <p:spPr bwMode="auto">
          <a:xfrm flipH="1" flipV="1">
            <a:off x="1416050" y="-10016093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62" name="Line 178"/>
          <p:cNvSpPr>
            <a:spLocks noChangeShapeType="1"/>
          </p:cNvSpPr>
          <p:nvPr/>
        </p:nvSpPr>
        <p:spPr bwMode="auto">
          <a:xfrm flipH="1" flipV="1">
            <a:off x="1416050" y="-10016093"/>
            <a:ext cx="39688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63" name="Line 179"/>
          <p:cNvSpPr>
            <a:spLocks noChangeShapeType="1"/>
          </p:cNvSpPr>
          <p:nvPr/>
        </p:nvSpPr>
        <p:spPr bwMode="auto">
          <a:xfrm>
            <a:off x="1416050" y="-10016093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64" name="Line 180"/>
          <p:cNvSpPr>
            <a:spLocks noChangeShapeType="1"/>
          </p:cNvSpPr>
          <p:nvPr/>
        </p:nvSpPr>
        <p:spPr bwMode="auto">
          <a:xfrm>
            <a:off x="1393825" y="-10189130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65" name="Line 181"/>
          <p:cNvSpPr>
            <a:spLocks noChangeShapeType="1"/>
          </p:cNvSpPr>
          <p:nvPr/>
        </p:nvSpPr>
        <p:spPr bwMode="auto">
          <a:xfrm>
            <a:off x="1360488" y="-10181193"/>
            <a:ext cx="39687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66" name="Line 182"/>
          <p:cNvSpPr>
            <a:spLocks noChangeShapeType="1"/>
          </p:cNvSpPr>
          <p:nvPr/>
        </p:nvSpPr>
        <p:spPr bwMode="auto">
          <a:xfrm flipH="1" flipV="1">
            <a:off x="1376363" y="-10185955"/>
            <a:ext cx="23812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67" name="Line 183"/>
          <p:cNvSpPr>
            <a:spLocks noChangeShapeType="1"/>
          </p:cNvSpPr>
          <p:nvPr/>
        </p:nvSpPr>
        <p:spPr bwMode="auto">
          <a:xfrm>
            <a:off x="1416050" y="-10016093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68" name="Line 184"/>
          <p:cNvSpPr>
            <a:spLocks noChangeShapeType="1"/>
          </p:cNvSpPr>
          <p:nvPr/>
        </p:nvSpPr>
        <p:spPr bwMode="auto">
          <a:xfrm>
            <a:off x="1400175" y="-1008753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69" name="Line 185"/>
          <p:cNvSpPr>
            <a:spLocks noChangeShapeType="1"/>
          </p:cNvSpPr>
          <p:nvPr/>
        </p:nvSpPr>
        <p:spPr bwMode="auto">
          <a:xfrm>
            <a:off x="1400175" y="-1008753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70" name="Line 186"/>
          <p:cNvSpPr>
            <a:spLocks noChangeShapeType="1"/>
          </p:cNvSpPr>
          <p:nvPr/>
        </p:nvSpPr>
        <p:spPr bwMode="auto">
          <a:xfrm>
            <a:off x="985838" y="-9979580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71" name="Line 187"/>
          <p:cNvSpPr>
            <a:spLocks noChangeShapeType="1"/>
          </p:cNvSpPr>
          <p:nvPr/>
        </p:nvSpPr>
        <p:spPr bwMode="auto">
          <a:xfrm>
            <a:off x="985838" y="-9741455"/>
            <a:ext cx="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72" name="Line 188"/>
          <p:cNvSpPr>
            <a:spLocks noChangeShapeType="1"/>
          </p:cNvSpPr>
          <p:nvPr/>
        </p:nvSpPr>
        <p:spPr bwMode="auto">
          <a:xfrm>
            <a:off x="985838" y="-9471580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73" name="Line 189"/>
          <p:cNvSpPr>
            <a:spLocks noChangeShapeType="1"/>
          </p:cNvSpPr>
          <p:nvPr/>
        </p:nvSpPr>
        <p:spPr bwMode="auto">
          <a:xfrm>
            <a:off x="1085850" y="-9185830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74" name="Line 190"/>
          <p:cNvSpPr>
            <a:spLocks noChangeShapeType="1"/>
          </p:cNvSpPr>
          <p:nvPr/>
        </p:nvSpPr>
        <p:spPr bwMode="auto">
          <a:xfrm flipH="1">
            <a:off x="533400" y="-9185830"/>
            <a:ext cx="2809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75" name="Line 191"/>
          <p:cNvSpPr>
            <a:spLocks noChangeShapeType="1"/>
          </p:cNvSpPr>
          <p:nvPr/>
        </p:nvSpPr>
        <p:spPr bwMode="auto">
          <a:xfrm flipH="1">
            <a:off x="914400" y="-9185830"/>
            <a:ext cx="7143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76" name="Line 192"/>
          <p:cNvSpPr>
            <a:spLocks noChangeShapeType="1"/>
          </p:cNvSpPr>
          <p:nvPr/>
        </p:nvSpPr>
        <p:spPr bwMode="auto">
          <a:xfrm flipH="1" flipV="1">
            <a:off x="985838" y="-9185830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77" name="Line 193"/>
          <p:cNvSpPr>
            <a:spLocks noChangeShapeType="1"/>
          </p:cNvSpPr>
          <p:nvPr/>
        </p:nvSpPr>
        <p:spPr bwMode="auto">
          <a:xfrm flipH="1">
            <a:off x="985838" y="-9203293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78" name="Line 194"/>
          <p:cNvSpPr>
            <a:spLocks noChangeShapeType="1"/>
          </p:cNvSpPr>
          <p:nvPr/>
        </p:nvSpPr>
        <p:spPr bwMode="auto">
          <a:xfrm>
            <a:off x="985838" y="-9185830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79" name="Line 195"/>
          <p:cNvSpPr>
            <a:spLocks noChangeShapeType="1"/>
          </p:cNvSpPr>
          <p:nvPr/>
        </p:nvSpPr>
        <p:spPr bwMode="auto">
          <a:xfrm>
            <a:off x="814388" y="-9203293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80" name="Line 196"/>
          <p:cNvSpPr>
            <a:spLocks noChangeShapeType="1"/>
          </p:cNvSpPr>
          <p:nvPr/>
        </p:nvSpPr>
        <p:spPr bwMode="auto">
          <a:xfrm flipV="1">
            <a:off x="814388" y="-9185830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81" name="Line 197"/>
          <p:cNvSpPr>
            <a:spLocks noChangeShapeType="1"/>
          </p:cNvSpPr>
          <p:nvPr/>
        </p:nvSpPr>
        <p:spPr bwMode="auto">
          <a:xfrm flipH="1">
            <a:off x="814388" y="-9185830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82" name="Line 198"/>
          <p:cNvSpPr>
            <a:spLocks noChangeShapeType="1"/>
          </p:cNvSpPr>
          <p:nvPr/>
        </p:nvSpPr>
        <p:spPr bwMode="auto">
          <a:xfrm>
            <a:off x="985838" y="-918583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83" name="Line 199"/>
          <p:cNvSpPr>
            <a:spLocks noChangeShapeType="1"/>
          </p:cNvSpPr>
          <p:nvPr/>
        </p:nvSpPr>
        <p:spPr bwMode="auto">
          <a:xfrm>
            <a:off x="914400" y="-918583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84" name="Line 200"/>
          <p:cNvSpPr>
            <a:spLocks noChangeShapeType="1"/>
          </p:cNvSpPr>
          <p:nvPr/>
        </p:nvSpPr>
        <p:spPr bwMode="auto">
          <a:xfrm>
            <a:off x="914400" y="-918583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85" name="Freeform 201"/>
          <p:cNvSpPr>
            <a:spLocks/>
          </p:cNvSpPr>
          <p:nvPr/>
        </p:nvSpPr>
        <p:spPr bwMode="auto">
          <a:xfrm>
            <a:off x="3454400" y="-8633380"/>
            <a:ext cx="49213" cy="95250"/>
          </a:xfrm>
          <a:custGeom>
            <a:avLst/>
            <a:gdLst>
              <a:gd name="T0" fmla="*/ 0 w 153"/>
              <a:gd name="T1" fmla="*/ 0 h 303"/>
              <a:gd name="T2" fmla="*/ 138 w 153"/>
              <a:gd name="T3" fmla="*/ 279 h 303"/>
              <a:gd name="T4" fmla="*/ 153 w 153"/>
              <a:gd name="T5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" h="303">
                <a:moveTo>
                  <a:pt x="0" y="0"/>
                </a:moveTo>
                <a:lnTo>
                  <a:pt x="138" y="279"/>
                </a:lnTo>
                <a:lnTo>
                  <a:pt x="153" y="30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86" name="Freeform 202"/>
          <p:cNvSpPr>
            <a:spLocks/>
          </p:cNvSpPr>
          <p:nvPr/>
        </p:nvSpPr>
        <p:spPr bwMode="auto">
          <a:xfrm>
            <a:off x="3530600" y="-8492093"/>
            <a:ext cx="136525" cy="165100"/>
          </a:xfrm>
          <a:custGeom>
            <a:avLst/>
            <a:gdLst>
              <a:gd name="T0" fmla="*/ 0 w 431"/>
              <a:gd name="T1" fmla="*/ 0 h 521"/>
              <a:gd name="T2" fmla="*/ 39 w 431"/>
              <a:gd name="T3" fmla="*/ 63 h 521"/>
              <a:gd name="T4" fmla="*/ 177 w 431"/>
              <a:gd name="T5" fmla="*/ 248 h 521"/>
              <a:gd name="T6" fmla="*/ 296 w 431"/>
              <a:gd name="T7" fmla="*/ 387 h 521"/>
              <a:gd name="T8" fmla="*/ 385 w 431"/>
              <a:gd name="T9" fmla="*/ 479 h 521"/>
              <a:gd name="T10" fmla="*/ 431 w 431"/>
              <a:gd name="T11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1" h="521">
                <a:moveTo>
                  <a:pt x="0" y="0"/>
                </a:moveTo>
                <a:lnTo>
                  <a:pt x="39" y="63"/>
                </a:lnTo>
                <a:lnTo>
                  <a:pt x="177" y="248"/>
                </a:lnTo>
                <a:lnTo>
                  <a:pt x="296" y="387"/>
                </a:lnTo>
                <a:lnTo>
                  <a:pt x="385" y="479"/>
                </a:lnTo>
                <a:lnTo>
                  <a:pt x="431" y="52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87" name="Freeform 203"/>
          <p:cNvSpPr>
            <a:spLocks/>
          </p:cNvSpPr>
          <p:nvPr/>
        </p:nvSpPr>
        <p:spPr bwMode="auto">
          <a:xfrm>
            <a:off x="3709988" y="-8293655"/>
            <a:ext cx="196850" cy="84137"/>
          </a:xfrm>
          <a:custGeom>
            <a:avLst/>
            <a:gdLst>
              <a:gd name="T0" fmla="*/ 0 w 618"/>
              <a:gd name="T1" fmla="*/ 0 h 264"/>
              <a:gd name="T2" fmla="*/ 208 w 618"/>
              <a:gd name="T3" fmla="*/ 121 h 264"/>
              <a:gd name="T4" fmla="*/ 483 w 618"/>
              <a:gd name="T5" fmla="*/ 229 h 264"/>
              <a:gd name="T6" fmla="*/ 618 w 618"/>
              <a:gd name="T7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8" h="264">
                <a:moveTo>
                  <a:pt x="0" y="0"/>
                </a:moveTo>
                <a:lnTo>
                  <a:pt x="208" y="121"/>
                </a:lnTo>
                <a:lnTo>
                  <a:pt x="483" y="229"/>
                </a:lnTo>
                <a:lnTo>
                  <a:pt x="618" y="26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88" name="Freeform 204"/>
          <p:cNvSpPr>
            <a:spLocks/>
          </p:cNvSpPr>
          <p:nvPr/>
        </p:nvSpPr>
        <p:spPr bwMode="auto">
          <a:xfrm>
            <a:off x="3959225" y="-8196818"/>
            <a:ext cx="212725" cy="20638"/>
          </a:xfrm>
          <a:custGeom>
            <a:avLst/>
            <a:gdLst>
              <a:gd name="T0" fmla="*/ 0 w 671"/>
              <a:gd name="T1" fmla="*/ 0 h 63"/>
              <a:gd name="T2" fmla="*/ 18 w 671"/>
              <a:gd name="T3" fmla="*/ 4 h 63"/>
              <a:gd name="T4" fmla="*/ 375 w 671"/>
              <a:gd name="T5" fmla="*/ 52 h 63"/>
              <a:gd name="T6" fmla="*/ 671 w 671"/>
              <a:gd name="T7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1" h="63">
                <a:moveTo>
                  <a:pt x="0" y="0"/>
                </a:moveTo>
                <a:lnTo>
                  <a:pt x="18" y="4"/>
                </a:lnTo>
                <a:lnTo>
                  <a:pt x="375" y="52"/>
                </a:lnTo>
                <a:lnTo>
                  <a:pt x="671" y="6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89" name="Line 205"/>
          <p:cNvSpPr>
            <a:spLocks noChangeShapeType="1"/>
          </p:cNvSpPr>
          <p:nvPr/>
        </p:nvSpPr>
        <p:spPr bwMode="auto">
          <a:xfrm flipV="1">
            <a:off x="4225925" y="-8184118"/>
            <a:ext cx="106363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90" name="Freeform 206"/>
          <p:cNvSpPr>
            <a:spLocks/>
          </p:cNvSpPr>
          <p:nvPr/>
        </p:nvSpPr>
        <p:spPr bwMode="auto">
          <a:xfrm>
            <a:off x="3475038" y="-8884205"/>
            <a:ext cx="846137" cy="635000"/>
          </a:xfrm>
          <a:custGeom>
            <a:avLst/>
            <a:gdLst>
              <a:gd name="T0" fmla="*/ 0 w 2665"/>
              <a:gd name="T1" fmla="*/ 0 h 1998"/>
              <a:gd name="T2" fmla="*/ 25 w 2665"/>
              <a:gd name="T3" fmla="*/ 214 h 1998"/>
              <a:gd name="T4" fmla="*/ 41 w 2665"/>
              <a:gd name="T5" fmla="*/ 318 h 1998"/>
              <a:gd name="T6" fmla="*/ 70 w 2665"/>
              <a:gd name="T7" fmla="*/ 455 h 1998"/>
              <a:gd name="T8" fmla="*/ 97 w 2665"/>
              <a:gd name="T9" fmla="*/ 562 h 1998"/>
              <a:gd name="T10" fmla="*/ 106 w 2665"/>
              <a:gd name="T11" fmla="*/ 593 h 1998"/>
              <a:gd name="T12" fmla="*/ 120 w 2665"/>
              <a:gd name="T13" fmla="*/ 634 h 1998"/>
              <a:gd name="T14" fmla="*/ 143 w 2665"/>
              <a:gd name="T15" fmla="*/ 700 h 1998"/>
              <a:gd name="T16" fmla="*/ 163 w 2665"/>
              <a:gd name="T17" fmla="*/ 744 h 1998"/>
              <a:gd name="T18" fmla="*/ 198 w 2665"/>
              <a:gd name="T19" fmla="*/ 822 h 1998"/>
              <a:gd name="T20" fmla="*/ 265 w 2665"/>
              <a:gd name="T21" fmla="*/ 950 h 1998"/>
              <a:gd name="T22" fmla="*/ 396 w 2665"/>
              <a:gd name="T23" fmla="*/ 1163 h 1998"/>
              <a:gd name="T24" fmla="*/ 522 w 2665"/>
              <a:gd name="T25" fmla="*/ 1333 h 1998"/>
              <a:gd name="T26" fmla="*/ 632 w 2665"/>
              <a:gd name="T27" fmla="*/ 1462 h 1998"/>
              <a:gd name="T28" fmla="*/ 713 w 2665"/>
              <a:gd name="T29" fmla="*/ 1545 h 1998"/>
              <a:gd name="T30" fmla="*/ 758 w 2665"/>
              <a:gd name="T31" fmla="*/ 1586 h 1998"/>
              <a:gd name="T32" fmla="*/ 842 w 2665"/>
              <a:gd name="T33" fmla="*/ 1651 h 1998"/>
              <a:gd name="T34" fmla="*/ 1040 w 2665"/>
              <a:gd name="T35" fmla="*/ 1768 h 1998"/>
              <a:gd name="T36" fmla="*/ 1283 w 2665"/>
              <a:gd name="T37" fmla="*/ 1864 h 1998"/>
              <a:gd name="T38" fmla="*/ 1570 w 2665"/>
              <a:gd name="T39" fmla="*/ 1937 h 1998"/>
              <a:gd name="T40" fmla="*/ 1899 w 2665"/>
              <a:gd name="T41" fmla="*/ 1983 h 1998"/>
              <a:gd name="T42" fmla="*/ 2261 w 2665"/>
              <a:gd name="T43" fmla="*/ 1998 h 1998"/>
              <a:gd name="T44" fmla="*/ 2665 w 2665"/>
              <a:gd name="T45" fmla="*/ 1975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65" h="1998">
                <a:moveTo>
                  <a:pt x="0" y="0"/>
                </a:moveTo>
                <a:lnTo>
                  <a:pt x="25" y="214"/>
                </a:lnTo>
                <a:lnTo>
                  <a:pt x="41" y="318"/>
                </a:lnTo>
                <a:lnTo>
                  <a:pt x="70" y="455"/>
                </a:lnTo>
                <a:lnTo>
                  <a:pt x="97" y="562"/>
                </a:lnTo>
                <a:lnTo>
                  <a:pt x="106" y="593"/>
                </a:lnTo>
                <a:lnTo>
                  <a:pt x="120" y="634"/>
                </a:lnTo>
                <a:lnTo>
                  <a:pt x="143" y="700"/>
                </a:lnTo>
                <a:lnTo>
                  <a:pt x="163" y="744"/>
                </a:lnTo>
                <a:lnTo>
                  <a:pt x="198" y="822"/>
                </a:lnTo>
                <a:lnTo>
                  <a:pt x="265" y="950"/>
                </a:lnTo>
                <a:lnTo>
                  <a:pt x="396" y="1163"/>
                </a:lnTo>
                <a:lnTo>
                  <a:pt x="522" y="1333"/>
                </a:lnTo>
                <a:lnTo>
                  <a:pt x="632" y="1462"/>
                </a:lnTo>
                <a:lnTo>
                  <a:pt x="713" y="1545"/>
                </a:lnTo>
                <a:lnTo>
                  <a:pt x="758" y="1586"/>
                </a:lnTo>
                <a:lnTo>
                  <a:pt x="842" y="1651"/>
                </a:lnTo>
                <a:lnTo>
                  <a:pt x="1040" y="1768"/>
                </a:lnTo>
                <a:lnTo>
                  <a:pt x="1283" y="1864"/>
                </a:lnTo>
                <a:lnTo>
                  <a:pt x="1570" y="1937"/>
                </a:lnTo>
                <a:lnTo>
                  <a:pt x="1899" y="1983"/>
                </a:lnTo>
                <a:lnTo>
                  <a:pt x="2261" y="1998"/>
                </a:lnTo>
                <a:lnTo>
                  <a:pt x="2665" y="1975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91" name="Line 207"/>
          <p:cNvSpPr>
            <a:spLocks noChangeShapeType="1"/>
          </p:cNvSpPr>
          <p:nvPr/>
        </p:nvSpPr>
        <p:spPr bwMode="auto">
          <a:xfrm>
            <a:off x="4476750" y="-7204630"/>
            <a:ext cx="15875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92" name="Freeform 208"/>
          <p:cNvSpPr>
            <a:spLocks/>
          </p:cNvSpPr>
          <p:nvPr/>
        </p:nvSpPr>
        <p:spPr bwMode="auto">
          <a:xfrm>
            <a:off x="4500563" y="-7041118"/>
            <a:ext cx="30162" cy="212725"/>
          </a:xfrm>
          <a:custGeom>
            <a:avLst/>
            <a:gdLst>
              <a:gd name="T0" fmla="*/ 0 w 94"/>
              <a:gd name="T1" fmla="*/ 0 h 672"/>
              <a:gd name="T2" fmla="*/ 72 w 94"/>
              <a:gd name="T3" fmla="*/ 472 h 672"/>
              <a:gd name="T4" fmla="*/ 94 w 94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672">
                <a:moveTo>
                  <a:pt x="0" y="0"/>
                </a:moveTo>
                <a:lnTo>
                  <a:pt x="72" y="472"/>
                </a:lnTo>
                <a:lnTo>
                  <a:pt x="94" y="672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93" name="Freeform 209"/>
          <p:cNvSpPr>
            <a:spLocks/>
          </p:cNvSpPr>
          <p:nvPr/>
        </p:nvSpPr>
        <p:spPr bwMode="auto">
          <a:xfrm>
            <a:off x="4537075" y="-6772830"/>
            <a:ext cx="23813" cy="214312"/>
          </a:xfrm>
          <a:custGeom>
            <a:avLst/>
            <a:gdLst>
              <a:gd name="T0" fmla="*/ 0 w 75"/>
              <a:gd name="T1" fmla="*/ 0 h 674"/>
              <a:gd name="T2" fmla="*/ 73 w 75"/>
              <a:gd name="T3" fmla="*/ 650 h 674"/>
              <a:gd name="T4" fmla="*/ 75 w 75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674">
                <a:moveTo>
                  <a:pt x="0" y="0"/>
                </a:moveTo>
                <a:lnTo>
                  <a:pt x="73" y="650"/>
                </a:lnTo>
                <a:lnTo>
                  <a:pt x="75" y="67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94" name="Line 210"/>
          <p:cNvSpPr>
            <a:spLocks noChangeShapeType="1"/>
          </p:cNvSpPr>
          <p:nvPr/>
        </p:nvSpPr>
        <p:spPr bwMode="auto">
          <a:xfrm>
            <a:off x="4564063" y="-6504543"/>
            <a:ext cx="14287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95" name="Freeform 211"/>
          <p:cNvSpPr>
            <a:spLocks/>
          </p:cNvSpPr>
          <p:nvPr/>
        </p:nvSpPr>
        <p:spPr bwMode="auto">
          <a:xfrm>
            <a:off x="4579938" y="-6236255"/>
            <a:ext cx="0" cy="215900"/>
          </a:xfrm>
          <a:custGeom>
            <a:avLst/>
            <a:gdLst>
              <a:gd name="T0" fmla="*/ 0 w 2"/>
              <a:gd name="T1" fmla="*/ 0 h 679"/>
              <a:gd name="T2" fmla="*/ 2 w 2"/>
              <a:gd name="T3" fmla="*/ 38 h 679"/>
              <a:gd name="T4" fmla="*/ 2 w 2"/>
              <a:gd name="T5" fmla="*/ 679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679">
                <a:moveTo>
                  <a:pt x="0" y="0"/>
                </a:moveTo>
                <a:lnTo>
                  <a:pt x="2" y="38"/>
                </a:lnTo>
                <a:lnTo>
                  <a:pt x="2" y="67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96" name="Line 212"/>
          <p:cNvSpPr>
            <a:spLocks noChangeShapeType="1"/>
          </p:cNvSpPr>
          <p:nvPr/>
        </p:nvSpPr>
        <p:spPr bwMode="auto">
          <a:xfrm>
            <a:off x="4581525" y="-5964793"/>
            <a:ext cx="0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97" name="Line 213"/>
          <p:cNvSpPr>
            <a:spLocks noChangeShapeType="1"/>
          </p:cNvSpPr>
          <p:nvPr/>
        </p:nvSpPr>
        <p:spPr bwMode="auto">
          <a:xfrm flipH="1" flipV="1">
            <a:off x="3443288" y="-8380968"/>
            <a:ext cx="11112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98" name="Line 214"/>
          <p:cNvSpPr>
            <a:spLocks noChangeShapeType="1"/>
          </p:cNvSpPr>
          <p:nvPr/>
        </p:nvSpPr>
        <p:spPr bwMode="auto">
          <a:xfrm flipV="1">
            <a:off x="3444875" y="-8633380"/>
            <a:ext cx="9525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399" name="Line 215"/>
          <p:cNvSpPr>
            <a:spLocks noChangeShapeType="1"/>
          </p:cNvSpPr>
          <p:nvPr/>
        </p:nvSpPr>
        <p:spPr bwMode="auto">
          <a:xfrm>
            <a:off x="3617913" y="-6988730"/>
            <a:ext cx="17462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00" name="Freeform 216"/>
          <p:cNvSpPr>
            <a:spLocks/>
          </p:cNvSpPr>
          <p:nvPr/>
        </p:nvSpPr>
        <p:spPr bwMode="auto">
          <a:xfrm>
            <a:off x="3640138" y="-6702980"/>
            <a:ext cx="7937" cy="215900"/>
          </a:xfrm>
          <a:custGeom>
            <a:avLst/>
            <a:gdLst>
              <a:gd name="T0" fmla="*/ 0 w 25"/>
              <a:gd name="T1" fmla="*/ 0 h 677"/>
              <a:gd name="T2" fmla="*/ 25 w 25"/>
              <a:gd name="T3" fmla="*/ 338 h 677"/>
              <a:gd name="T4" fmla="*/ 24 w 25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677">
                <a:moveTo>
                  <a:pt x="0" y="0"/>
                </a:moveTo>
                <a:lnTo>
                  <a:pt x="25" y="338"/>
                </a:lnTo>
                <a:lnTo>
                  <a:pt x="24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01" name="Line 217"/>
          <p:cNvSpPr>
            <a:spLocks noChangeShapeType="1"/>
          </p:cNvSpPr>
          <p:nvPr/>
        </p:nvSpPr>
        <p:spPr bwMode="auto">
          <a:xfrm flipH="1">
            <a:off x="3646488" y="-6433105"/>
            <a:ext cx="1587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02" name="Freeform 218"/>
          <p:cNvSpPr>
            <a:spLocks/>
          </p:cNvSpPr>
          <p:nvPr/>
        </p:nvSpPr>
        <p:spPr bwMode="auto">
          <a:xfrm>
            <a:off x="3371850" y="-8884205"/>
            <a:ext cx="41275" cy="708025"/>
          </a:xfrm>
          <a:custGeom>
            <a:avLst/>
            <a:gdLst>
              <a:gd name="T0" fmla="*/ 38 w 128"/>
              <a:gd name="T1" fmla="*/ 2226 h 2226"/>
              <a:gd name="T2" fmla="*/ 0 w 128"/>
              <a:gd name="T3" fmla="*/ 1503 h 2226"/>
              <a:gd name="T4" fmla="*/ 10 w 128"/>
              <a:gd name="T5" fmla="*/ 1128 h 2226"/>
              <a:gd name="T6" fmla="*/ 16 w 128"/>
              <a:gd name="T7" fmla="*/ 1036 h 2226"/>
              <a:gd name="T8" fmla="*/ 19 w 128"/>
              <a:gd name="T9" fmla="*/ 982 h 2226"/>
              <a:gd name="T10" fmla="*/ 30 w 128"/>
              <a:gd name="T11" fmla="*/ 874 h 2226"/>
              <a:gd name="T12" fmla="*/ 47 w 128"/>
              <a:gd name="T13" fmla="*/ 710 h 2226"/>
              <a:gd name="T14" fmla="*/ 71 w 128"/>
              <a:gd name="T15" fmla="*/ 502 h 2226"/>
              <a:gd name="T16" fmla="*/ 128 w 128"/>
              <a:gd name="T17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2226">
                <a:moveTo>
                  <a:pt x="38" y="2226"/>
                </a:moveTo>
                <a:lnTo>
                  <a:pt x="0" y="1503"/>
                </a:lnTo>
                <a:lnTo>
                  <a:pt x="10" y="1128"/>
                </a:lnTo>
                <a:lnTo>
                  <a:pt x="16" y="1036"/>
                </a:lnTo>
                <a:lnTo>
                  <a:pt x="19" y="982"/>
                </a:lnTo>
                <a:lnTo>
                  <a:pt x="30" y="874"/>
                </a:lnTo>
                <a:lnTo>
                  <a:pt x="47" y="710"/>
                </a:lnTo>
                <a:lnTo>
                  <a:pt x="71" y="502"/>
                </a:lnTo>
                <a:lnTo>
                  <a:pt x="12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03" name="Freeform 219"/>
          <p:cNvSpPr>
            <a:spLocks/>
          </p:cNvSpPr>
          <p:nvPr/>
        </p:nvSpPr>
        <p:spPr bwMode="auto">
          <a:xfrm>
            <a:off x="3546475" y="-6979205"/>
            <a:ext cx="28575" cy="773112"/>
          </a:xfrm>
          <a:custGeom>
            <a:avLst/>
            <a:gdLst>
              <a:gd name="T0" fmla="*/ 0 w 92"/>
              <a:gd name="T1" fmla="*/ 0 h 2437"/>
              <a:gd name="T2" fmla="*/ 92 w 92"/>
              <a:gd name="T3" fmla="*/ 1210 h 2437"/>
              <a:gd name="T4" fmla="*/ 88 w 92"/>
              <a:gd name="T5" fmla="*/ 2437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" h="2437">
                <a:moveTo>
                  <a:pt x="0" y="0"/>
                </a:moveTo>
                <a:lnTo>
                  <a:pt x="92" y="1210"/>
                </a:lnTo>
                <a:lnTo>
                  <a:pt x="88" y="243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04" name="Freeform 220"/>
          <p:cNvSpPr>
            <a:spLocks/>
          </p:cNvSpPr>
          <p:nvPr/>
        </p:nvSpPr>
        <p:spPr bwMode="auto">
          <a:xfrm>
            <a:off x="4546600" y="-7217330"/>
            <a:ext cx="106363" cy="1362075"/>
          </a:xfrm>
          <a:custGeom>
            <a:avLst/>
            <a:gdLst>
              <a:gd name="T0" fmla="*/ 0 w 334"/>
              <a:gd name="T1" fmla="*/ 0 h 4288"/>
              <a:gd name="T2" fmla="*/ 152 w 334"/>
              <a:gd name="T3" fmla="*/ 992 h 4288"/>
              <a:gd name="T4" fmla="*/ 268 w 334"/>
              <a:gd name="T5" fmla="*/ 2022 h 4288"/>
              <a:gd name="T6" fmla="*/ 334 w 334"/>
              <a:gd name="T7" fmla="*/ 3113 h 4288"/>
              <a:gd name="T8" fmla="*/ 333 w 334"/>
              <a:gd name="T9" fmla="*/ 4288 h 4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4" h="4288">
                <a:moveTo>
                  <a:pt x="0" y="0"/>
                </a:moveTo>
                <a:lnTo>
                  <a:pt x="152" y="992"/>
                </a:lnTo>
                <a:lnTo>
                  <a:pt x="268" y="2022"/>
                </a:lnTo>
                <a:lnTo>
                  <a:pt x="334" y="3113"/>
                </a:lnTo>
                <a:lnTo>
                  <a:pt x="333" y="4288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05" name="Line 221"/>
          <p:cNvSpPr>
            <a:spLocks noChangeShapeType="1"/>
          </p:cNvSpPr>
          <p:nvPr/>
        </p:nvSpPr>
        <p:spPr bwMode="auto">
          <a:xfrm>
            <a:off x="4321175" y="-8255555"/>
            <a:ext cx="730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06" name="Line 222"/>
          <p:cNvSpPr>
            <a:spLocks noChangeShapeType="1"/>
          </p:cNvSpPr>
          <p:nvPr/>
        </p:nvSpPr>
        <p:spPr bwMode="auto">
          <a:xfrm>
            <a:off x="4332288" y="-8184118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07" name="Line 223"/>
          <p:cNvSpPr>
            <a:spLocks noChangeShapeType="1"/>
          </p:cNvSpPr>
          <p:nvPr/>
        </p:nvSpPr>
        <p:spPr bwMode="auto">
          <a:xfrm>
            <a:off x="4368800" y="-7934880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08" name="Line 224"/>
          <p:cNvSpPr>
            <a:spLocks noChangeShapeType="1"/>
          </p:cNvSpPr>
          <p:nvPr/>
        </p:nvSpPr>
        <p:spPr bwMode="auto">
          <a:xfrm>
            <a:off x="4408488" y="-7666593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09" name="Line 225"/>
          <p:cNvSpPr>
            <a:spLocks noChangeShapeType="1"/>
          </p:cNvSpPr>
          <p:nvPr/>
        </p:nvSpPr>
        <p:spPr bwMode="auto">
          <a:xfrm>
            <a:off x="4448175" y="-7399893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10" name="Line 226"/>
          <p:cNvSpPr>
            <a:spLocks noChangeShapeType="1"/>
          </p:cNvSpPr>
          <p:nvPr/>
        </p:nvSpPr>
        <p:spPr bwMode="auto">
          <a:xfrm>
            <a:off x="3530600" y="-3680380"/>
            <a:ext cx="1123950" cy="2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11" name="Line 227"/>
          <p:cNvSpPr>
            <a:spLocks noChangeShapeType="1"/>
          </p:cNvSpPr>
          <p:nvPr/>
        </p:nvSpPr>
        <p:spPr bwMode="auto">
          <a:xfrm>
            <a:off x="3606800" y="-3966130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12" name="Line 228"/>
          <p:cNvSpPr>
            <a:spLocks noChangeShapeType="1"/>
          </p:cNvSpPr>
          <p:nvPr/>
        </p:nvSpPr>
        <p:spPr bwMode="auto">
          <a:xfrm>
            <a:off x="3854450" y="-3959780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13" name="Line 229"/>
          <p:cNvSpPr>
            <a:spLocks noChangeShapeType="1"/>
          </p:cNvSpPr>
          <p:nvPr/>
        </p:nvSpPr>
        <p:spPr bwMode="auto">
          <a:xfrm>
            <a:off x="4121150" y="-3953430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14" name="Line 230"/>
          <p:cNvSpPr>
            <a:spLocks noChangeShapeType="1"/>
          </p:cNvSpPr>
          <p:nvPr/>
        </p:nvSpPr>
        <p:spPr bwMode="auto">
          <a:xfrm>
            <a:off x="4389438" y="-3947080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15" name="Line 231"/>
          <p:cNvSpPr>
            <a:spLocks noChangeShapeType="1"/>
          </p:cNvSpPr>
          <p:nvPr/>
        </p:nvSpPr>
        <p:spPr bwMode="auto">
          <a:xfrm flipH="1">
            <a:off x="3530600" y="-6202918"/>
            <a:ext cx="44450" cy="2516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16" name="Line 232"/>
          <p:cNvSpPr>
            <a:spLocks noChangeShapeType="1"/>
          </p:cNvSpPr>
          <p:nvPr/>
        </p:nvSpPr>
        <p:spPr bwMode="auto">
          <a:xfrm flipH="1">
            <a:off x="4059238" y="-6844268"/>
            <a:ext cx="55562" cy="2176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17" name="Line 233"/>
          <p:cNvSpPr>
            <a:spLocks noChangeShapeType="1"/>
          </p:cNvSpPr>
          <p:nvPr/>
        </p:nvSpPr>
        <p:spPr bwMode="auto">
          <a:xfrm flipH="1">
            <a:off x="3643313" y="-6201330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18" name="Line 234"/>
          <p:cNvSpPr>
            <a:spLocks noChangeShapeType="1"/>
          </p:cNvSpPr>
          <p:nvPr/>
        </p:nvSpPr>
        <p:spPr bwMode="auto">
          <a:xfrm flipH="1">
            <a:off x="3638550" y="-6002893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19" name="Line 235"/>
          <p:cNvSpPr>
            <a:spLocks noChangeShapeType="1"/>
          </p:cNvSpPr>
          <p:nvPr/>
        </p:nvSpPr>
        <p:spPr bwMode="auto">
          <a:xfrm flipH="1">
            <a:off x="3635375" y="-5731430"/>
            <a:ext cx="31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20" name="Line 236"/>
          <p:cNvSpPr>
            <a:spLocks noChangeShapeType="1"/>
          </p:cNvSpPr>
          <p:nvPr/>
        </p:nvSpPr>
        <p:spPr bwMode="auto">
          <a:xfrm flipH="1">
            <a:off x="3629025" y="-5461555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21" name="Line 237"/>
          <p:cNvSpPr>
            <a:spLocks noChangeShapeType="1"/>
          </p:cNvSpPr>
          <p:nvPr/>
        </p:nvSpPr>
        <p:spPr bwMode="auto">
          <a:xfrm flipH="1">
            <a:off x="3625850" y="-5191680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22" name="Line 238"/>
          <p:cNvSpPr>
            <a:spLocks noChangeShapeType="1"/>
          </p:cNvSpPr>
          <p:nvPr/>
        </p:nvSpPr>
        <p:spPr bwMode="auto">
          <a:xfrm flipH="1">
            <a:off x="3619500" y="-4921805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23" name="Line 239"/>
          <p:cNvSpPr>
            <a:spLocks noChangeShapeType="1"/>
          </p:cNvSpPr>
          <p:nvPr/>
        </p:nvSpPr>
        <p:spPr bwMode="auto">
          <a:xfrm flipH="1">
            <a:off x="3616325" y="-4651930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24" name="Line 240"/>
          <p:cNvSpPr>
            <a:spLocks noChangeShapeType="1"/>
          </p:cNvSpPr>
          <p:nvPr/>
        </p:nvSpPr>
        <p:spPr bwMode="auto">
          <a:xfrm flipH="1">
            <a:off x="3611563" y="-4382055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25" name="Line 241"/>
          <p:cNvSpPr>
            <a:spLocks noChangeShapeType="1"/>
          </p:cNvSpPr>
          <p:nvPr/>
        </p:nvSpPr>
        <p:spPr bwMode="auto">
          <a:xfrm flipH="1">
            <a:off x="3606800" y="-4112180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26" name="Line 242"/>
          <p:cNvSpPr>
            <a:spLocks noChangeShapeType="1"/>
          </p:cNvSpPr>
          <p:nvPr/>
        </p:nvSpPr>
        <p:spPr bwMode="auto">
          <a:xfrm flipV="1">
            <a:off x="4111625" y="-4155043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27" name="Line 243"/>
          <p:cNvSpPr>
            <a:spLocks noChangeShapeType="1"/>
          </p:cNvSpPr>
          <p:nvPr/>
        </p:nvSpPr>
        <p:spPr bwMode="auto">
          <a:xfrm flipH="1">
            <a:off x="4086225" y="-3564493"/>
            <a:ext cx="14288" cy="600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28" name="Line 244"/>
          <p:cNvSpPr>
            <a:spLocks noChangeShapeType="1"/>
          </p:cNvSpPr>
          <p:nvPr/>
        </p:nvSpPr>
        <p:spPr bwMode="auto">
          <a:xfrm flipH="1">
            <a:off x="4102100" y="-3953430"/>
            <a:ext cx="7938" cy="285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29" name="Line 245"/>
          <p:cNvSpPr>
            <a:spLocks noChangeShapeType="1"/>
          </p:cNvSpPr>
          <p:nvPr/>
        </p:nvSpPr>
        <p:spPr bwMode="auto">
          <a:xfrm flipH="1">
            <a:off x="4110038" y="-4055030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30" name="Line 246"/>
          <p:cNvSpPr>
            <a:spLocks noChangeShapeType="1"/>
          </p:cNvSpPr>
          <p:nvPr/>
        </p:nvSpPr>
        <p:spPr bwMode="auto">
          <a:xfrm>
            <a:off x="4095750" y="-4055030"/>
            <a:ext cx="1428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31" name="Line 247"/>
          <p:cNvSpPr>
            <a:spLocks noChangeShapeType="1"/>
          </p:cNvSpPr>
          <p:nvPr/>
        </p:nvSpPr>
        <p:spPr bwMode="auto">
          <a:xfrm flipV="1">
            <a:off x="4110038" y="-4055030"/>
            <a:ext cx="1587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32" name="Line 248"/>
          <p:cNvSpPr>
            <a:spLocks noChangeShapeType="1"/>
          </p:cNvSpPr>
          <p:nvPr/>
        </p:nvSpPr>
        <p:spPr bwMode="auto">
          <a:xfrm flipV="1">
            <a:off x="4083050" y="-366609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33" name="Line 249"/>
          <p:cNvSpPr>
            <a:spLocks noChangeShapeType="1"/>
          </p:cNvSpPr>
          <p:nvPr/>
        </p:nvSpPr>
        <p:spPr bwMode="auto">
          <a:xfrm flipH="1" flipV="1">
            <a:off x="4102100" y="-3666093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34" name="Line 250"/>
          <p:cNvSpPr>
            <a:spLocks noChangeShapeType="1"/>
          </p:cNvSpPr>
          <p:nvPr/>
        </p:nvSpPr>
        <p:spPr bwMode="auto">
          <a:xfrm flipH="1">
            <a:off x="4100513" y="-3666093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35" name="Line 251"/>
          <p:cNvSpPr>
            <a:spLocks noChangeShapeType="1"/>
          </p:cNvSpPr>
          <p:nvPr/>
        </p:nvSpPr>
        <p:spPr bwMode="auto">
          <a:xfrm>
            <a:off x="4156075" y="-3664505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36" name="Line 252"/>
          <p:cNvSpPr>
            <a:spLocks noChangeShapeType="1"/>
          </p:cNvSpPr>
          <p:nvPr/>
        </p:nvSpPr>
        <p:spPr bwMode="auto">
          <a:xfrm>
            <a:off x="4164013" y="-395343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37" name="Line 253"/>
          <p:cNvSpPr>
            <a:spLocks noChangeShapeType="1"/>
          </p:cNvSpPr>
          <p:nvPr/>
        </p:nvSpPr>
        <p:spPr bwMode="auto">
          <a:xfrm>
            <a:off x="4110038" y="-395343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38" name="Line 254"/>
          <p:cNvSpPr>
            <a:spLocks noChangeShapeType="1"/>
          </p:cNvSpPr>
          <p:nvPr/>
        </p:nvSpPr>
        <p:spPr bwMode="auto">
          <a:xfrm flipH="1">
            <a:off x="4057650" y="-465986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39" name="Freeform 255"/>
          <p:cNvSpPr>
            <a:spLocks/>
          </p:cNvSpPr>
          <p:nvPr/>
        </p:nvSpPr>
        <p:spPr bwMode="auto">
          <a:xfrm>
            <a:off x="4043363" y="-4661455"/>
            <a:ext cx="15875" cy="101600"/>
          </a:xfrm>
          <a:custGeom>
            <a:avLst/>
            <a:gdLst>
              <a:gd name="T0" fmla="*/ 0 w 53"/>
              <a:gd name="T1" fmla="*/ 0 h 317"/>
              <a:gd name="T2" fmla="*/ 44 w 53"/>
              <a:gd name="T3" fmla="*/ 317 h 317"/>
              <a:gd name="T4" fmla="*/ 53 w 53"/>
              <a:gd name="T5" fmla="*/ 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" h="317">
                <a:moveTo>
                  <a:pt x="0" y="0"/>
                </a:moveTo>
                <a:lnTo>
                  <a:pt x="44" y="317"/>
                </a:lnTo>
                <a:lnTo>
                  <a:pt x="53" y="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40" name="Line 256"/>
          <p:cNvSpPr>
            <a:spLocks noChangeShapeType="1"/>
          </p:cNvSpPr>
          <p:nvPr/>
        </p:nvSpPr>
        <p:spPr bwMode="auto">
          <a:xfrm>
            <a:off x="3744913" y="-6147355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41" name="Line 257"/>
          <p:cNvSpPr>
            <a:spLocks noChangeShapeType="1"/>
          </p:cNvSpPr>
          <p:nvPr/>
        </p:nvSpPr>
        <p:spPr bwMode="auto">
          <a:xfrm flipH="1" flipV="1">
            <a:off x="3194050" y="-6156880"/>
            <a:ext cx="279400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42" name="Line 258"/>
          <p:cNvSpPr>
            <a:spLocks noChangeShapeType="1"/>
          </p:cNvSpPr>
          <p:nvPr/>
        </p:nvSpPr>
        <p:spPr bwMode="auto">
          <a:xfrm flipH="1" flipV="1">
            <a:off x="3575050" y="-6148943"/>
            <a:ext cx="698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43" name="Line 259"/>
          <p:cNvSpPr>
            <a:spLocks noChangeShapeType="1"/>
          </p:cNvSpPr>
          <p:nvPr/>
        </p:nvSpPr>
        <p:spPr bwMode="auto">
          <a:xfrm flipH="1" flipV="1">
            <a:off x="3644900" y="-6147355"/>
            <a:ext cx="100013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44" name="Line 260"/>
          <p:cNvSpPr>
            <a:spLocks noChangeShapeType="1"/>
          </p:cNvSpPr>
          <p:nvPr/>
        </p:nvSpPr>
        <p:spPr bwMode="auto">
          <a:xfrm flipH="1">
            <a:off x="3644900" y="-6163230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45" name="Line 261"/>
          <p:cNvSpPr>
            <a:spLocks noChangeShapeType="1"/>
          </p:cNvSpPr>
          <p:nvPr/>
        </p:nvSpPr>
        <p:spPr bwMode="auto">
          <a:xfrm>
            <a:off x="3644900" y="-6147355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46" name="Line 262"/>
          <p:cNvSpPr>
            <a:spLocks noChangeShapeType="1"/>
          </p:cNvSpPr>
          <p:nvPr/>
        </p:nvSpPr>
        <p:spPr bwMode="auto">
          <a:xfrm>
            <a:off x="3473450" y="-6167993"/>
            <a:ext cx="10160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47" name="Line 263"/>
          <p:cNvSpPr>
            <a:spLocks noChangeShapeType="1"/>
          </p:cNvSpPr>
          <p:nvPr/>
        </p:nvSpPr>
        <p:spPr bwMode="auto">
          <a:xfrm flipV="1">
            <a:off x="3473450" y="-6148943"/>
            <a:ext cx="101600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48" name="Line 264"/>
          <p:cNvSpPr>
            <a:spLocks noChangeShapeType="1"/>
          </p:cNvSpPr>
          <p:nvPr/>
        </p:nvSpPr>
        <p:spPr bwMode="auto">
          <a:xfrm flipH="1" flipV="1">
            <a:off x="3473450" y="-6152118"/>
            <a:ext cx="10160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49" name="Line 265"/>
          <p:cNvSpPr>
            <a:spLocks noChangeShapeType="1"/>
          </p:cNvSpPr>
          <p:nvPr/>
        </p:nvSpPr>
        <p:spPr bwMode="auto">
          <a:xfrm>
            <a:off x="3575050" y="-615053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50" name="Line 266"/>
          <p:cNvSpPr>
            <a:spLocks noChangeShapeType="1"/>
          </p:cNvSpPr>
          <p:nvPr/>
        </p:nvSpPr>
        <p:spPr bwMode="auto">
          <a:xfrm>
            <a:off x="3644900" y="-6148943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51" name="Line 267"/>
          <p:cNvSpPr>
            <a:spLocks noChangeShapeType="1"/>
          </p:cNvSpPr>
          <p:nvPr/>
        </p:nvSpPr>
        <p:spPr bwMode="auto">
          <a:xfrm>
            <a:off x="3644900" y="-6147355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52" name="Line 268"/>
          <p:cNvSpPr>
            <a:spLocks noChangeShapeType="1"/>
          </p:cNvSpPr>
          <p:nvPr/>
        </p:nvSpPr>
        <p:spPr bwMode="auto">
          <a:xfrm>
            <a:off x="3575050" y="-6642655"/>
            <a:ext cx="460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53" name="Line 269"/>
          <p:cNvSpPr>
            <a:spLocks noChangeShapeType="1"/>
          </p:cNvSpPr>
          <p:nvPr/>
        </p:nvSpPr>
        <p:spPr bwMode="auto">
          <a:xfrm flipV="1">
            <a:off x="4097338" y="-694586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54" name="Freeform 270"/>
          <p:cNvSpPr>
            <a:spLocks/>
          </p:cNvSpPr>
          <p:nvPr/>
        </p:nvSpPr>
        <p:spPr bwMode="auto">
          <a:xfrm>
            <a:off x="4114800" y="-6945868"/>
            <a:ext cx="15875" cy="101600"/>
          </a:xfrm>
          <a:custGeom>
            <a:avLst/>
            <a:gdLst>
              <a:gd name="T0" fmla="*/ 52 w 52"/>
              <a:gd name="T1" fmla="*/ 318 h 318"/>
              <a:gd name="T2" fmla="*/ 7 w 52"/>
              <a:gd name="T3" fmla="*/ 0 h 318"/>
              <a:gd name="T4" fmla="*/ 0 w 52"/>
              <a:gd name="T5" fmla="*/ 317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318">
                <a:moveTo>
                  <a:pt x="52" y="318"/>
                </a:moveTo>
                <a:lnTo>
                  <a:pt x="7" y="0"/>
                </a:lnTo>
                <a:lnTo>
                  <a:pt x="0" y="31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55" name="Line 271"/>
          <p:cNvSpPr>
            <a:spLocks noChangeShapeType="1"/>
          </p:cNvSpPr>
          <p:nvPr/>
        </p:nvSpPr>
        <p:spPr bwMode="auto">
          <a:xfrm flipH="1">
            <a:off x="4130675" y="-8074580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56" name="Line 272"/>
          <p:cNvSpPr>
            <a:spLocks noChangeShapeType="1"/>
          </p:cNvSpPr>
          <p:nvPr/>
        </p:nvSpPr>
        <p:spPr bwMode="auto">
          <a:xfrm flipV="1">
            <a:off x="4144963" y="-8649255"/>
            <a:ext cx="12700" cy="298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57" name="Line 273"/>
          <p:cNvSpPr>
            <a:spLocks noChangeShapeType="1"/>
          </p:cNvSpPr>
          <p:nvPr/>
        </p:nvSpPr>
        <p:spPr bwMode="auto">
          <a:xfrm flipV="1">
            <a:off x="4138613" y="-8249205"/>
            <a:ext cx="1587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58" name="Line 274"/>
          <p:cNvSpPr>
            <a:spLocks noChangeShapeType="1"/>
          </p:cNvSpPr>
          <p:nvPr/>
        </p:nvSpPr>
        <p:spPr bwMode="auto">
          <a:xfrm flipV="1">
            <a:off x="4117975" y="-8176180"/>
            <a:ext cx="2063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59" name="Line 275"/>
          <p:cNvSpPr>
            <a:spLocks noChangeShapeType="1"/>
          </p:cNvSpPr>
          <p:nvPr/>
        </p:nvSpPr>
        <p:spPr bwMode="auto">
          <a:xfrm flipH="1" flipV="1">
            <a:off x="4138613" y="-8176180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60" name="Line 276"/>
          <p:cNvSpPr>
            <a:spLocks noChangeShapeType="1"/>
          </p:cNvSpPr>
          <p:nvPr/>
        </p:nvSpPr>
        <p:spPr bwMode="auto">
          <a:xfrm flipH="1">
            <a:off x="4133850" y="-8176180"/>
            <a:ext cx="4763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61" name="Line 277"/>
          <p:cNvSpPr>
            <a:spLocks noChangeShapeType="1"/>
          </p:cNvSpPr>
          <p:nvPr/>
        </p:nvSpPr>
        <p:spPr bwMode="auto">
          <a:xfrm flipH="1">
            <a:off x="4140200" y="-8347630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62" name="Line 278"/>
          <p:cNvSpPr>
            <a:spLocks noChangeShapeType="1"/>
          </p:cNvSpPr>
          <p:nvPr/>
        </p:nvSpPr>
        <p:spPr bwMode="auto">
          <a:xfrm>
            <a:off x="4129088" y="-8349218"/>
            <a:ext cx="11112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63" name="Line 279"/>
          <p:cNvSpPr>
            <a:spLocks noChangeShapeType="1"/>
          </p:cNvSpPr>
          <p:nvPr/>
        </p:nvSpPr>
        <p:spPr bwMode="auto">
          <a:xfrm flipV="1">
            <a:off x="4140200" y="-8349218"/>
            <a:ext cx="4763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64" name="Line 280"/>
          <p:cNvSpPr>
            <a:spLocks noChangeShapeType="1"/>
          </p:cNvSpPr>
          <p:nvPr/>
        </p:nvSpPr>
        <p:spPr bwMode="auto">
          <a:xfrm>
            <a:off x="4132263" y="-824920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65" name="Line 281"/>
          <p:cNvSpPr>
            <a:spLocks noChangeShapeType="1"/>
          </p:cNvSpPr>
          <p:nvPr/>
        </p:nvSpPr>
        <p:spPr bwMode="auto">
          <a:xfrm>
            <a:off x="4129088" y="-8176180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66" name="Line 282"/>
          <p:cNvSpPr>
            <a:spLocks noChangeShapeType="1"/>
          </p:cNvSpPr>
          <p:nvPr/>
        </p:nvSpPr>
        <p:spPr bwMode="auto">
          <a:xfrm>
            <a:off x="4138613" y="-817618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67" name="Line 283"/>
          <p:cNvSpPr>
            <a:spLocks noChangeShapeType="1"/>
          </p:cNvSpPr>
          <p:nvPr/>
        </p:nvSpPr>
        <p:spPr bwMode="auto">
          <a:xfrm flipH="1">
            <a:off x="3413125" y="-8884205"/>
            <a:ext cx="6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68" name="Line 284"/>
          <p:cNvSpPr>
            <a:spLocks noChangeShapeType="1"/>
          </p:cNvSpPr>
          <p:nvPr/>
        </p:nvSpPr>
        <p:spPr bwMode="auto">
          <a:xfrm>
            <a:off x="3454400" y="-8184118"/>
            <a:ext cx="22225" cy="169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69" name="Line 285"/>
          <p:cNvSpPr>
            <a:spLocks noChangeShapeType="1"/>
          </p:cNvSpPr>
          <p:nvPr/>
        </p:nvSpPr>
        <p:spPr bwMode="auto">
          <a:xfrm>
            <a:off x="3484563" y="-7960280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70" name="Line 286"/>
          <p:cNvSpPr>
            <a:spLocks noChangeShapeType="1"/>
          </p:cNvSpPr>
          <p:nvPr/>
        </p:nvSpPr>
        <p:spPr bwMode="auto">
          <a:xfrm>
            <a:off x="3521075" y="-7691993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71" name="Line 287"/>
          <p:cNvSpPr>
            <a:spLocks noChangeShapeType="1"/>
          </p:cNvSpPr>
          <p:nvPr/>
        </p:nvSpPr>
        <p:spPr bwMode="auto">
          <a:xfrm>
            <a:off x="3557588" y="-7425293"/>
            <a:ext cx="301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72" name="Line 288"/>
          <p:cNvSpPr>
            <a:spLocks noChangeShapeType="1"/>
          </p:cNvSpPr>
          <p:nvPr/>
        </p:nvSpPr>
        <p:spPr bwMode="auto">
          <a:xfrm>
            <a:off x="3594100" y="-7157005"/>
            <a:ext cx="23813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73" name="Line 289"/>
          <p:cNvSpPr>
            <a:spLocks noChangeShapeType="1"/>
          </p:cNvSpPr>
          <p:nvPr/>
        </p:nvSpPr>
        <p:spPr bwMode="auto">
          <a:xfrm>
            <a:off x="3382963" y="-8174593"/>
            <a:ext cx="163512" cy="1192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74" name="Line 290"/>
          <p:cNvSpPr>
            <a:spLocks noChangeShapeType="1"/>
          </p:cNvSpPr>
          <p:nvPr/>
        </p:nvSpPr>
        <p:spPr bwMode="auto">
          <a:xfrm flipV="1">
            <a:off x="4654550" y="-5947330"/>
            <a:ext cx="0" cy="2289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75" name="Line 291"/>
          <p:cNvSpPr>
            <a:spLocks noChangeShapeType="1"/>
          </p:cNvSpPr>
          <p:nvPr/>
        </p:nvSpPr>
        <p:spPr bwMode="auto">
          <a:xfrm flipV="1">
            <a:off x="4583113" y="-4135993"/>
            <a:ext cx="0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76" name="Line 292"/>
          <p:cNvSpPr>
            <a:spLocks noChangeShapeType="1"/>
          </p:cNvSpPr>
          <p:nvPr/>
        </p:nvSpPr>
        <p:spPr bwMode="auto">
          <a:xfrm flipV="1">
            <a:off x="4583113" y="-4405868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77" name="Line 293"/>
          <p:cNvSpPr>
            <a:spLocks noChangeShapeType="1"/>
          </p:cNvSpPr>
          <p:nvPr/>
        </p:nvSpPr>
        <p:spPr bwMode="auto">
          <a:xfrm flipV="1">
            <a:off x="4583113" y="-4675743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78" name="Line 294"/>
          <p:cNvSpPr>
            <a:spLocks noChangeShapeType="1"/>
          </p:cNvSpPr>
          <p:nvPr/>
        </p:nvSpPr>
        <p:spPr bwMode="auto">
          <a:xfrm flipV="1">
            <a:off x="4581525" y="-4945618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79" name="Line 295"/>
          <p:cNvSpPr>
            <a:spLocks noChangeShapeType="1"/>
          </p:cNvSpPr>
          <p:nvPr/>
        </p:nvSpPr>
        <p:spPr bwMode="auto">
          <a:xfrm flipV="1">
            <a:off x="4581525" y="-5215493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80" name="Line 296"/>
          <p:cNvSpPr>
            <a:spLocks noChangeShapeType="1"/>
          </p:cNvSpPr>
          <p:nvPr/>
        </p:nvSpPr>
        <p:spPr bwMode="auto">
          <a:xfrm flipV="1">
            <a:off x="4581525" y="-5486955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81" name="Line 297"/>
          <p:cNvSpPr>
            <a:spLocks noChangeShapeType="1"/>
          </p:cNvSpPr>
          <p:nvPr/>
        </p:nvSpPr>
        <p:spPr bwMode="auto">
          <a:xfrm flipV="1">
            <a:off x="4581525" y="-5733018"/>
            <a:ext cx="1588" cy="192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82" name="Line 298"/>
          <p:cNvSpPr>
            <a:spLocks noChangeShapeType="1"/>
          </p:cNvSpPr>
          <p:nvPr/>
        </p:nvSpPr>
        <p:spPr bwMode="auto">
          <a:xfrm flipH="1">
            <a:off x="4383088" y="-4794805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83" name="Line 299"/>
          <p:cNvSpPr>
            <a:spLocks noChangeShapeType="1"/>
          </p:cNvSpPr>
          <p:nvPr/>
        </p:nvSpPr>
        <p:spPr bwMode="auto">
          <a:xfrm>
            <a:off x="4752975" y="-4794805"/>
            <a:ext cx="2825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84" name="Line 300"/>
          <p:cNvSpPr>
            <a:spLocks noChangeShapeType="1"/>
          </p:cNvSpPr>
          <p:nvPr/>
        </p:nvSpPr>
        <p:spPr bwMode="auto">
          <a:xfrm>
            <a:off x="4583113" y="-4794805"/>
            <a:ext cx="714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85" name="Line 301"/>
          <p:cNvSpPr>
            <a:spLocks noChangeShapeType="1"/>
          </p:cNvSpPr>
          <p:nvPr/>
        </p:nvSpPr>
        <p:spPr bwMode="auto">
          <a:xfrm>
            <a:off x="4483100" y="-4810680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86" name="Line 302"/>
          <p:cNvSpPr>
            <a:spLocks noChangeShapeType="1"/>
          </p:cNvSpPr>
          <p:nvPr/>
        </p:nvSpPr>
        <p:spPr bwMode="auto">
          <a:xfrm flipV="1">
            <a:off x="4483100" y="-4794805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87" name="Line 303"/>
          <p:cNvSpPr>
            <a:spLocks noChangeShapeType="1"/>
          </p:cNvSpPr>
          <p:nvPr/>
        </p:nvSpPr>
        <p:spPr bwMode="auto">
          <a:xfrm flipH="1">
            <a:off x="4483100" y="-4794805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88" name="Line 304"/>
          <p:cNvSpPr>
            <a:spLocks noChangeShapeType="1"/>
          </p:cNvSpPr>
          <p:nvPr/>
        </p:nvSpPr>
        <p:spPr bwMode="auto">
          <a:xfrm flipH="1" flipV="1">
            <a:off x="4654550" y="-4794805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89" name="Line 305"/>
          <p:cNvSpPr>
            <a:spLocks noChangeShapeType="1"/>
          </p:cNvSpPr>
          <p:nvPr/>
        </p:nvSpPr>
        <p:spPr bwMode="auto">
          <a:xfrm flipH="1">
            <a:off x="4654550" y="-4810680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90" name="Line 306"/>
          <p:cNvSpPr>
            <a:spLocks noChangeShapeType="1"/>
          </p:cNvSpPr>
          <p:nvPr/>
        </p:nvSpPr>
        <p:spPr bwMode="auto">
          <a:xfrm>
            <a:off x="4654550" y="-4794805"/>
            <a:ext cx="984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91" name="Line 307"/>
          <p:cNvSpPr>
            <a:spLocks noChangeShapeType="1"/>
          </p:cNvSpPr>
          <p:nvPr/>
        </p:nvSpPr>
        <p:spPr bwMode="auto">
          <a:xfrm>
            <a:off x="4583113" y="-5444093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92" name="Line 308"/>
          <p:cNvSpPr>
            <a:spLocks noChangeShapeType="1"/>
          </p:cNvSpPr>
          <p:nvPr/>
        </p:nvSpPr>
        <p:spPr bwMode="auto">
          <a:xfrm>
            <a:off x="4654550" y="-5444093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93" name="Line 309"/>
          <p:cNvSpPr>
            <a:spLocks noChangeShapeType="1"/>
          </p:cNvSpPr>
          <p:nvPr/>
        </p:nvSpPr>
        <p:spPr bwMode="auto">
          <a:xfrm>
            <a:off x="4654550" y="-479480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94" name="Line 310"/>
          <p:cNvSpPr>
            <a:spLocks noChangeShapeType="1"/>
          </p:cNvSpPr>
          <p:nvPr/>
        </p:nvSpPr>
        <p:spPr bwMode="auto">
          <a:xfrm>
            <a:off x="4581525" y="-6634718"/>
            <a:ext cx="47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95" name="Line 311"/>
          <p:cNvSpPr>
            <a:spLocks noChangeShapeType="1"/>
          </p:cNvSpPr>
          <p:nvPr/>
        </p:nvSpPr>
        <p:spPr bwMode="auto">
          <a:xfrm>
            <a:off x="4394200" y="-8255555"/>
            <a:ext cx="152400" cy="10366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496" name="Text Box 312"/>
          <p:cNvSpPr txBox="1">
            <a:spLocks noChangeArrowheads="1"/>
          </p:cNvSpPr>
          <p:nvPr/>
        </p:nvSpPr>
        <p:spPr bwMode="auto">
          <a:xfrm>
            <a:off x="2343150" y="-1042725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3497" name="Text Box 313"/>
          <p:cNvSpPr txBox="1">
            <a:spLocks noChangeArrowheads="1"/>
          </p:cNvSpPr>
          <p:nvPr/>
        </p:nvSpPr>
        <p:spPr bwMode="auto">
          <a:xfrm>
            <a:off x="1155700" y="-10409793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3498" name="Text Box 314"/>
          <p:cNvSpPr txBox="1">
            <a:spLocks noChangeArrowheads="1"/>
          </p:cNvSpPr>
          <p:nvPr/>
        </p:nvSpPr>
        <p:spPr bwMode="auto">
          <a:xfrm>
            <a:off x="3951288" y="-8611155"/>
            <a:ext cx="2365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3499" name="Text Box 315"/>
          <p:cNvSpPr txBox="1">
            <a:spLocks noChangeArrowheads="1"/>
          </p:cNvSpPr>
          <p:nvPr/>
        </p:nvSpPr>
        <p:spPr bwMode="auto">
          <a:xfrm>
            <a:off x="2800350" y="-718558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3500" name="Text Box 316"/>
          <p:cNvSpPr txBox="1">
            <a:spLocks noChangeArrowheads="1"/>
          </p:cNvSpPr>
          <p:nvPr/>
        </p:nvSpPr>
        <p:spPr bwMode="auto">
          <a:xfrm>
            <a:off x="584200" y="-9352518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3501" name="Text Box 317"/>
          <p:cNvSpPr txBox="1">
            <a:spLocks noChangeArrowheads="1"/>
          </p:cNvSpPr>
          <p:nvPr/>
        </p:nvSpPr>
        <p:spPr bwMode="auto">
          <a:xfrm>
            <a:off x="2895600" y="-924933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3502" name="Text Box 318"/>
          <p:cNvSpPr txBox="1">
            <a:spLocks noChangeArrowheads="1"/>
          </p:cNvSpPr>
          <p:nvPr/>
        </p:nvSpPr>
        <p:spPr bwMode="auto">
          <a:xfrm>
            <a:off x="1017588" y="-4732893"/>
            <a:ext cx="236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52</a:t>
            </a:r>
          </a:p>
          <a:p>
            <a:endParaRPr lang="cs-CZ" altLang="cs-CZ" sz="2400"/>
          </a:p>
        </p:txBody>
      </p:sp>
      <p:sp>
        <p:nvSpPr>
          <p:cNvPr id="93503" name="Text Box 319"/>
          <p:cNvSpPr txBox="1">
            <a:spLocks noChangeArrowheads="1"/>
          </p:cNvSpPr>
          <p:nvPr/>
        </p:nvSpPr>
        <p:spPr bwMode="auto">
          <a:xfrm>
            <a:off x="4813300" y="-495038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3504" name="Text Box 320"/>
          <p:cNvSpPr txBox="1">
            <a:spLocks noChangeArrowheads="1"/>
          </p:cNvSpPr>
          <p:nvPr/>
        </p:nvSpPr>
        <p:spPr bwMode="auto">
          <a:xfrm>
            <a:off x="1387475" y="-647120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20</a:t>
            </a:r>
          </a:p>
          <a:p>
            <a:endParaRPr lang="cs-CZ" altLang="cs-CZ" sz="2400"/>
          </a:p>
        </p:txBody>
      </p:sp>
      <p:sp>
        <p:nvSpPr>
          <p:cNvPr id="93505" name="Text Box 321"/>
          <p:cNvSpPr txBox="1">
            <a:spLocks noChangeArrowheads="1"/>
          </p:cNvSpPr>
          <p:nvPr/>
        </p:nvSpPr>
        <p:spPr bwMode="auto">
          <a:xfrm>
            <a:off x="3238500" y="-6310868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3506" name="Text Box 322"/>
          <p:cNvSpPr txBox="1">
            <a:spLocks noChangeArrowheads="1"/>
          </p:cNvSpPr>
          <p:nvPr/>
        </p:nvSpPr>
        <p:spPr bwMode="auto">
          <a:xfrm>
            <a:off x="1962150" y="-3564493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3507" name="Text Box 323"/>
          <p:cNvSpPr txBox="1">
            <a:spLocks noChangeArrowheads="1"/>
          </p:cNvSpPr>
          <p:nvPr/>
        </p:nvSpPr>
        <p:spPr bwMode="auto">
          <a:xfrm>
            <a:off x="1408113" y="-5220255"/>
            <a:ext cx="236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260</a:t>
            </a:r>
          </a:p>
          <a:p>
            <a:endParaRPr lang="cs-CZ" altLang="cs-CZ" sz="2400"/>
          </a:p>
        </p:txBody>
      </p:sp>
      <p:sp>
        <p:nvSpPr>
          <p:cNvPr id="93508" name="Text Box 324"/>
          <p:cNvSpPr txBox="1">
            <a:spLocks noChangeArrowheads="1"/>
          </p:cNvSpPr>
          <p:nvPr/>
        </p:nvSpPr>
        <p:spPr bwMode="auto">
          <a:xfrm>
            <a:off x="3898900" y="-3602593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3509" name="Rectangle 325"/>
          <p:cNvSpPr>
            <a:spLocks noChangeArrowheads="1"/>
          </p:cNvSpPr>
          <p:nvPr/>
        </p:nvSpPr>
        <p:spPr bwMode="auto">
          <a:xfrm>
            <a:off x="0" y="-1089398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altLang="cs-CZ" b="1">
                <a:cs typeface="Times New Roman" pitchFamily="18" charset="0"/>
              </a:rPr>
              <a:t> </a:t>
            </a:r>
          </a:p>
          <a:p>
            <a:endParaRPr lang="cs-CZ" altLang="cs-CZ" sz="2400"/>
          </a:p>
        </p:txBody>
      </p:sp>
      <p:sp>
        <p:nvSpPr>
          <p:cNvPr id="93510" name="Rectangle 326"/>
          <p:cNvSpPr>
            <a:spLocks noChangeArrowheads="1"/>
          </p:cNvSpPr>
          <p:nvPr/>
        </p:nvSpPr>
        <p:spPr bwMode="auto">
          <a:xfrm>
            <a:off x="0" y="-1089398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cs-CZ" altLang="cs-CZ" b="1" i="1">
                <a:cs typeface="Times New Roman" pitchFamily="18" charset="0"/>
              </a:rPr>
              <a:t> </a:t>
            </a:r>
            <a:endParaRPr lang="cs-CZ" altLang="cs-CZ" sz="1200">
              <a:cs typeface="Times New Roman" pitchFamily="18" charset="0"/>
            </a:endParaRPr>
          </a:p>
          <a:p>
            <a:endParaRPr lang="cs-CZ" altLang="cs-CZ" sz="2400"/>
          </a:p>
        </p:txBody>
      </p:sp>
      <p:sp>
        <p:nvSpPr>
          <p:cNvPr id="93511" name="Rectangle 327"/>
          <p:cNvSpPr>
            <a:spLocks noChangeArrowheads="1"/>
          </p:cNvSpPr>
          <p:nvPr/>
        </p:nvSpPr>
        <p:spPr bwMode="auto">
          <a:xfrm>
            <a:off x="0" y="-1028438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12" name="Rectangle 328"/>
          <p:cNvSpPr>
            <a:spLocks noChangeArrowheads="1"/>
          </p:cNvSpPr>
          <p:nvPr/>
        </p:nvSpPr>
        <p:spPr bwMode="auto">
          <a:xfrm>
            <a:off x="0" y="-936363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13" name="Rectangle 329"/>
          <p:cNvSpPr>
            <a:spLocks noChangeArrowheads="1"/>
          </p:cNvSpPr>
          <p:nvPr/>
        </p:nvSpPr>
        <p:spPr bwMode="auto">
          <a:xfrm>
            <a:off x="0" y="-844288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14" name="Rectangle 330"/>
          <p:cNvSpPr>
            <a:spLocks noChangeArrowheads="1"/>
          </p:cNvSpPr>
          <p:nvPr/>
        </p:nvSpPr>
        <p:spPr bwMode="auto">
          <a:xfrm>
            <a:off x="0" y="-752213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15" name="Rectangle 331"/>
          <p:cNvSpPr>
            <a:spLocks noChangeArrowheads="1"/>
          </p:cNvSpPr>
          <p:nvPr/>
        </p:nvSpPr>
        <p:spPr bwMode="auto">
          <a:xfrm>
            <a:off x="0" y="-660138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16" name="Rectangle 332"/>
          <p:cNvSpPr>
            <a:spLocks noChangeArrowheads="1"/>
          </p:cNvSpPr>
          <p:nvPr/>
        </p:nvSpPr>
        <p:spPr bwMode="auto">
          <a:xfrm>
            <a:off x="0" y="-568063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17" name="Rectangle 333"/>
          <p:cNvSpPr>
            <a:spLocks noChangeArrowheads="1"/>
          </p:cNvSpPr>
          <p:nvPr/>
        </p:nvSpPr>
        <p:spPr bwMode="auto">
          <a:xfrm>
            <a:off x="0" y="-475988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18" name="Rectangle 334"/>
          <p:cNvSpPr>
            <a:spLocks noChangeArrowheads="1"/>
          </p:cNvSpPr>
          <p:nvPr/>
        </p:nvSpPr>
        <p:spPr bwMode="auto">
          <a:xfrm>
            <a:off x="0" y="-383913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19" name="Rectangle 335"/>
          <p:cNvSpPr>
            <a:spLocks noChangeArrowheads="1"/>
          </p:cNvSpPr>
          <p:nvPr/>
        </p:nvSpPr>
        <p:spPr bwMode="auto">
          <a:xfrm>
            <a:off x="0" y="-291838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20" name="Rectangle 336"/>
          <p:cNvSpPr>
            <a:spLocks noChangeArrowheads="1"/>
          </p:cNvSpPr>
          <p:nvPr/>
        </p:nvSpPr>
        <p:spPr bwMode="auto">
          <a:xfrm>
            <a:off x="0" y="-199763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21" name="Rectangle 337"/>
          <p:cNvSpPr>
            <a:spLocks noChangeArrowheads="1"/>
          </p:cNvSpPr>
          <p:nvPr/>
        </p:nvSpPr>
        <p:spPr bwMode="auto">
          <a:xfrm>
            <a:off x="0" y="-107688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22" name="Rectangle 338"/>
          <p:cNvSpPr>
            <a:spLocks noChangeArrowheads="1"/>
          </p:cNvSpPr>
          <p:nvPr/>
        </p:nvSpPr>
        <p:spPr bwMode="auto">
          <a:xfrm>
            <a:off x="0" y="-15613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23" name="Rectangle 339"/>
          <p:cNvSpPr>
            <a:spLocks noChangeArrowheads="1"/>
          </p:cNvSpPr>
          <p:nvPr/>
        </p:nvSpPr>
        <p:spPr bwMode="auto">
          <a:xfrm>
            <a:off x="0" y="76462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24" name="Rectangle 340"/>
          <p:cNvSpPr>
            <a:spLocks noChangeArrowheads="1"/>
          </p:cNvSpPr>
          <p:nvPr/>
        </p:nvSpPr>
        <p:spPr bwMode="auto">
          <a:xfrm>
            <a:off x="0" y="168537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25" name="Rectangle 341"/>
          <p:cNvSpPr>
            <a:spLocks noChangeArrowheads="1"/>
          </p:cNvSpPr>
          <p:nvPr/>
        </p:nvSpPr>
        <p:spPr bwMode="auto">
          <a:xfrm>
            <a:off x="0" y="260612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26" name="Rectangle 342"/>
          <p:cNvSpPr>
            <a:spLocks noChangeArrowheads="1"/>
          </p:cNvSpPr>
          <p:nvPr/>
        </p:nvSpPr>
        <p:spPr bwMode="auto">
          <a:xfrm>
            <a:off x="0" y="352687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27" name="Rectangle 343"/>
          <p:cNvSpPr>
            <a:spLocks noChangeArrowheads="1"/>
          </p:cNvSpPr>
          <p:nvPr/>
        </p:nvSpPr>
        <p:spPr bwMode="auto">
          <a:xfrm>
            <a:off x="0" y="444762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28" name="Rectangle 344"/>
          <p:cNvSpPr>
            <a:spLocks noChangeArrowheads="1"/>
          </p:cNvSpPr>
          <p:nvPr/>
        </p:nvSpPr>
        <p:spPr bwMode="auto">
          <a:xfrm>
            <a:off x="0" y="536837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29" name="Rectangle 345"/>
          <p:cNvSpPr>
            <a:spLocks noChangeArrowheads="1"/>
          </p:cNvSpPr>
          <p:nvPr/>
        </p:nvSpPr>
        <p:spPr bwMode="auto">
          <a:xfrm>
            <a:off x="0" y="628912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30" name="Rectangle 346"/>
          <p:cNvSpPr>
            <a:spLocks noChangeArrowheads="1"/>
          </p:cNvSpPr>
          <p:nvPr/>
        </p:nvSpPr>
        <p:spPr bwMode="auto">
          <a:xfrm>
            <a:off x="0" y="720987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31" name="Rectangle 347"/>
          <p:cNvSpPr>
            <a:spLocks noChangeArrowheads="1"/>
          </p:cNvSpPr>
          <p:nvPr/>
        </p:nvSpPr>
        <p:spPr bwMode="auto">
          <a:xfrm>
            <a:off x="0" y="813062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32" name="Rectangle 348"/>
          <p:cNvSpPr>
            <a:spLocks noChangeArrowheads="1"/>
          </p:cNvSpPr>
          <p:nvPr/>
        </p:nvSpPr>
        <p:spPr bwMode="auto">
          <a:xfrm>
            <a:off x="0" y="905137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33" name="Rectangle 349"/>
          <p:cNvSpPr>
            <a:spLocks noChangeArrowheads="1"/>
          </p:cNvSpPr>
          <p:nvPr/>
        </p:nvSpPr>
        <p:spPr bwMode="auto">
          <a:xfrm>
            <a:off x="0" y="997212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34" name="Rectangle 350"/>
          <p:cNvSpPr>
            <a:spLocks noChangeArrowheads="1"/>
          </p:cNvSpPr>
          <p:nvPr/>
        </p:nvSpPr>
        <p:spPr bwMode="auto">
          <a:xfrm>
            <a:off x="0" y="1089287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35" name="Rectangle 351"/>
          <p:cNvSpPr>
            <a:spLocks noChangeArrowheads="1"/>
          </p:cNvSpPr>
          <p:nvPr/>
        </p:nvSpPr>
        <p:spPr bwMode="auto">
          <a:xfrm>
            <a:off x="0" y="1181362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36" name="Rectangle 352"/>
          <p:cNvSpPr>
            <a:spLocks noChangeArrowheads="1"/>
          </p:cNvSpPr>
          <p:nvPr/>
        </p:nvSpPr>
        <p:spPr bwMode="auto">
          <a:xfrm>
            <a:off x="0" y="1273437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37" name="Rectangle 353"/>
          <p:cNvSpPr>
            <a:spLocks noChangeArrowheads="1"/>
          </p:cNvSpPr>
          <p:nvPr/>
        </p:nvSpPr>
        <p:spPr bwMode="auto">
          <a:xfrm>
            <a:off x="0" y="1365512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38" name="Rectangle 354"/>
          <p:cNvSpPr>
            <a:spLocks noChangeArrowheads="1"/>
          </p:cNvSpPr>
          <p:nvPr/>
        </p:nvSpPr>
        <p:spPr bwMode="auto">
          <a:xfrm>
            <a:off x="0" y="1457587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39" name="Rectangle 355"/>
          <p:cNvSpPr>
            <a:spLocks noChangeArrowheads="1"/>
          </p:cNvSpPr>
          <p:nvPr/>
        </p:nvSpPr>
        <p:spPr bwMode="auto">
          <a:xfrm>
            <a:off x="0" y="1549662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40" name="Rectangle 356"/>
          <p:cNvSpPr>
            <a:spLocks noChangeArrowheads="1"/>
          </p:cNvSpPr>
          <p:nvPr/>
        </p:nvSpPr>
        <p:spPr bwMode="auto">
          <a:xfrm>
            <a:off x="0" y="1641737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41" name="Rectangle 357"/>
          <p:cNvSpPr>
            <a:spLocks noChangeArrowheads="1"/>
          </p:cNvSpPr>
          <p:nvPr/>
        </p:nvSpPr>
        <p:spPr bwMode="auto">
          <a:xfrm>
            <a:off x="0" y="1733812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3542" name="Rectangle 358"/>
          <p:cNvSpPr>
            <a:spLocks noChangeArrowheads="1"/>
          </p:cNvSpPr>
          <p:nvPr/>
        </p:nvSpPr>
        <p:spPr bwMode="auto">
          <a:xfrm>
            <a:off x="0" y="18258870"/>
            <a:ext cx="91440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r>
              <a:rPr lang="cs-CZ" altLang="cs-CZ" b="1" i="1">
                <a:cs typeface="Times New Roman" pitchFamily="18" charset="0"/>
              </a:rPr>
              <a:t/>
            </a:r>
            <a:br>
              <a:rPr lang="cs-CZ" altLang="cs-CZ" b="1" i="1">
                <a:cs typeface="Times New Roman" pitchFamily="18" charset="0"/>
              </a:rPr>
            </a:br>
            <a:endParaRPr lang="cs-CZ" altLang="cs-CZ" sz="2400"/>
          </a:p>
        </p:txBody>
      </p:sp>
      <p:sp>
        <p:nvSpPr>
          <p:cNvPr id="93544" name="Text Box 360"/>
          <p:cNvSpPr txBox="1">
            <a:spLocks noChangeArrowheads="1"/>
          </p:cNvSpPr>
          <p:nvPr/>
        </p:nvSpPr>
        <p:spPr bwMode="auto">
          <a:xfrm>
            <a:off x="1050925" y="7995683"/>
            <a:ext cx="57975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b="1" i="1"/>
          </a:p>
        </p:txBody>
      </p:sp>
      <p:sp>
        <p:nvSpPr>
          <p:cNvPr id="93727" name="Text Box 543"/>
          <p:cNvSpPr txBox="1">
            <a:spLocks noChangeArrowheads="1"/>
          </p:cNvSpPr>
          <p:nvPr/>
        </p:nvSpPr>
        <p:spPr bwMode="auto">
          <a:xfrm>
            <a:off x="2940050" y="7433708"/>
            <a:ext cx="360363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½</a:t>
            </a:r>
          </a:p>
        </p:txBody>
      </p:sp>
      <p:grpSp>
        <p:nvGrpSpPr>
          <p:cNvPr id="93872" name="Group 688"/>
          <p:cNvGrpSpPr>
            <a:grpSpLocks noChangeAspect="1"/>
          </p:cNvGrpSpPr>
          <p:nvPr/>
        </p:nvGrpSpPr>
        <p:grpSpPr bwMode="auto">
          <a:xfrm>
            <a:off x="1108224" y="995322"/>
            <a:ext cx="4349600" cy="5428736"/>
            <a:chOff x="704" y="126"/>
            <a:chExt cx="3360" cy="4194"/>
          </a:xfrm>
        </p:grpSpPr>
        <p:sp>
          <p:nvSpPr>
            <p:cNvPr id="93726" name="Text Box 542"/>
            <p:cNvSpPr txBox="1">
              <a:spLocks noChangeAspect="1" noChangeArrowheads="1"/>
            </p:cNvSpPr>
            <p:nvPr/>
          </p:nvSpPr>
          <p:spPr bwMode="auto">
            <a:xfrm>
              <a:off x="704" y="2252"/>
              <a:ext cx="434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x</a:t>
              </a:r>
            </a:p>
          </p:txBody>
        </p:sp>
        <p:sp>
          <p:nvSpPr>
            <p:cNvPr id="93728" name="Line 544"/>
            <p:cNvSpPr>
              <a:spLocks noChangeAspect="1" noChangeShapeType="1"/>
            </p:cNvSpPr>
            <p:nvPr/>
          </p:nvSpPr>
          <p:spPr bwMode="auto">
            <a:xfrm>
              <a:off x="1169" y="369"/>
              <a:ext cx="760" cy="2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29" name="Line 545"/>
            <p:cNvSpPr>
              <a:spLocks noChangeAspect="1" noChangeShapeType="1"/>
            </p:cNvSpPr>
            <p:nvPr/>
          </p:nvSpPr>
          <p:spPr bwMode="auto">
            <a:xfrm flipV="1">
              <a:off x="1760" y="2399"/>
              <a:ext cx="87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30" name="Line 546"/>
            <p:cNvSpPr>
              <a:spLocks noChangeAspect="1" noChangeShapeType="1"/>
            </p:cNvSpPr>
            <p:nvPr/>
          </p:nvSpPr>
          <p:spPr bwMode="auto">
            <a:xfrm>
              <a:off x="1847" y="2399"/>
              <a:ext cx="8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31" name="Line 547"/>
            <p:cNvSpPr>
              <a:spLocks noChangeAspect="1" noChangeShapeType="1"/>
            </p:cNvSpPr>
            <p:nvPr/>
          </p:nvSpPr>
          <p:spPr bwMode="auto">
            <a:xfrm>
              <a:off x="1862" y="4292"/>
              <a:ext cx="21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32" name="Line 548"/>
            <p:cNvSpPr>
              <a:spLocks noChangeAspect="1" noChangeShapeType="1"/>
            </p:cNvSpPr>
            <p:nvPr/>
          </p:nvSpPr>
          <p:spPr bwMode="auto">
            <a:xfrm>
              <a:off x="1860" y="4206"/>
              <a:ext cx="21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33" name="Line 549"/>
            <p:cNvSpPr>
              <a:spLocks noChangeAspect="1" noChangeShapeType="1"/>
            </p:cNvSpPr>
            <p:nvPr/>
          </p:nvSpPr>
          <p:spPr bwMode="auto">
            <a:xfrm flipV="1">
              <a:off x="2057" y="3398"/>
              <a:ext cx="1" cy="7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34" name="Line 550"/>
            <p:cNvSpPr>
              <a:spLocks noChangeAspect="1" noChangeShapeType="1"/>
            </p:cNvSpPr>
            <p:nvPr/>
          </p:nvSpPr>
          <p:spPr bwMode="auto">
            <a:xfrm flipV="1">
              <a:off x="2057" y="4206"/>
              <a:ext cx="1" cy="8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35" name="Line 551"/>
            <p:cNvSpPr>
              <a:spLocks noChangeAspect="1" noChangeShapeType="1"/>
            </p:cNvSpPr>
            <p:nvPr/>
          </p:nvSpPr>
          <p:spPr bwMode="auto">
            <a:xfrm flipH="1">
              <a:off x="2057" y="4146"/>
              <a:ext cx="10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36" name="Line 552"/>
            <p:cNvSpPr>
              <a:spLocks noChangeAspect="1" noChangeShapeType="1"/>
            </p:cNvSpPr>
            <p:nvPr/>
          </p:nvSpPr>
          <p:spPr bwMode="auto">
            <a:xfrm>
              <a:off x="2047" y="4146"/>
              <a:ext cx="10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37" name="Line 553"/>
            <p:cNvSpPr>
              <a:spLocks noChangeAspect="1" noChangeShapeType="1"/>
            </p:cNvSpPr>
            <p:nvPr/>
          </p:nvSpPr>
          <p:spPr bwMode="auto">
            <a:xfrm flipV="1">
              <a:off x="2057" y="4146"/>
              <a:ext cx="1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38" name="Line 554"/>
            <p:cNvSpPr>
              <a:spLocks noChangeAspect="1" noChangeShapeType="1"/>
            </p:cNvSpPr>
            <p:nvPr/>
          </p:nvSpPr>
          <p:spPr bwMode="auto">
            <a:xfrm>
              <a:off x="1862" y="4292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39" name="Line 555"/>
            <p:cNvSpPr>
              <a:spLocks noChangeAspect="1" noChangeShapeType="1"/>
            </p:cNvSpPr>
            <p:nvPr/>
          </p:nvSpPr>
          <p:spPr bwMode="auto">
            <a:xfrm>
              <a:off x="1860" y="4206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40" name="Line 556"/>
            <p:cNvSpPr>
              <a:spLocks noChangeAspect="1" noChangeShapeType="1"/>
            </p:cNvSpPr>
            <p:nvPr/>
          </p:nvSpPr>
          <p:spPr bwMode="auto">
            <a:xfrm>
              <a:off x="2057" y="4206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41" name="Freeform 557"/>
            <p:cNvSpPr>
              <a:spLocks noChangeAspect="1"/>
            </p:cNvSpPr>
            <p:nvPr/>
          </p:nvSpPr>
          <p:spPr bwMode="auto">
            <a:xfrm>
              <a:off x="1854" y="623"/>
              <a:ext cx="75" cy="576"/>
            </a:xfrm>
            <a:custGeom>
              <a:avLst/>
              <a:gdLst>
                <a:gd name="T0" fmla="*/ 375 w 375"/>
                <a:gd name="T1" fmla="*/ 0 h 2877"/>
                <a:gd name="T2" fmla="*/ 333 w 375"/>
                <a:gd name="T3" fmla="*/ 168 h 2877"/>
                <a:gd name="T4" fmla="*/ 310 w 375"/>
                <a:gd name="T5" fmla="*/ 264 h 2877"/>
                <a:gd name="T6" fmla="*/ 303 w 375"/>
                <a:gd name="T7" fmla="*/ 292 h 2877"/>
                <a:gd name="T8" fmla="*/ 296 w 375"/>
                <a:gd name="T9" fmla="*/ 311 h 2877"/>
                <a:gd name="T10" fmla="*/ 286 w 375"/>
                <a:gd name="T11" fmla="*/ 347 h 2877"/>
                <a:gd name="T12" fmla="*/ 269 w 375"/>
                <a:gd name="T13" fmla="*/ 417 h 2877"/>
                <a:gd name="T14" fmla="*/ 235 w 375"/>
                <a:gd name="T15" fmla="*/ 568 h 2877"/>
                <a:gd name="T16" fmla="*/ 164 w 375"/>
                <a:gd name="T17" fmla="*/ 926 h 2877"/>
                <a:gd name="T18" fmla="*/ 55 w 375"/>
                <a:gd name="T19" fmla="*/ 1623 h 2877"/>
                <a:gd name="T20" fmla="*/ 0 w 375"/>
                <a:gd name="T21" fmla="*/ 2278 h 2877"/>
                <a:gd name="T22" fmla="*/ 5 w 375"/>
                <a:gd name="T23" fmla="*/ 2877 h 2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5" h="2877">
                  <a:moveTo>
                    <a:pt x="375" y="0"/>
                  </a:moveTo>
                  <a:lnTo>
                    <a:pt x="333" y="168"/>
                  </a:lnTo>
                  <a:lnTo>
                    <a:pt x="310" y="264"/>
                  </a:lnTo>
                  <a:lnTo>
                    <a:pt x="303" y="292"/>
                  </a:lnTo>
                  <a:lnTo>
                    <a:pt x="296" y="311"/>
                  </a:lnTo>
                  <a:lnTo>
                    <a:pt x="286" y="347"/>
                  </a:lnTo>
                  <a:lnTo>
                    <a:pt x="269" y="417"/>
                  </a:lnTo>
                  <a:lnTo>
                    <a:pt x="235" y="568"/>
                  </a:lnTo>
                  <a:lnTo>
                    <a:pt x="164" y="926"/>
                  </a:lnTo>
                  <a:lnTo>
                    <a:pt x="55" y="1623"/>
                  </a:lnTo>
                  <a:lnTo>
                    <a:pt x="0" y="2278"/>
                  </a:lnTo>
                  <a:lnTo>
                    <a:pt x="5" y="2877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42" name="Freeform 558"/>
            <p:cNvSpPr>
              <a:spLocks noChangeAspect="1"/>
            </p:cNvSpPr>
            <p:nvPr/>
          </p:nvSpPr>
          <p:spPr bwMode="auto">
            <a:xfrm>
              <a:off x="780" y="498"/>
              <a:ext cx="228" cy="3730"/>
            </a:xfrm>
            <a:custGeom>
              <a:avLst/>
              <a:gdLst>
                <a:gd name="T0" fmla="*/ 0 w 228"/>
                <a:gd name="T1" fmla="*/ 0 h 3730"/>
                <a:gd name="T2" fmla="*/ 228 w 228"/>
                <a:gd name="T3" fmla="*/ 3730 h 3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8" h="3730">
                  <a:moveTo>
                    <a:pt x="0" y="0"/>
                  </a:moveTo>
                  <a:lnTo>
                    <a:pt x="228" y="3730"/>
                  </a:lnTo>
                </a:path>
              </a:pathLst>
            </a:custGeom>
            <a:solidFill>
              <a:srgbClr val="FFFFFF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3743" name="Line 559"/>
            <p:cNvSpPr>
              <a:spLocks noChangeAspect="1" noChangeShapeType="1"/>
            </p:cNvSpPr>
            <p:nvPr/>
          </p:nvSpPr>
          <p:spPr bwMode="auto">
            <a:xfrm flipH="1">
              <a:off x="1787" y="1620"/>
              <a:ext cx="62" cy="70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44" name="Line 560"/>
            <p:cNvSpPr>
              <a:spLocks noChangeAspect="1" noChangeShapeType="1"/>
            </p:cNvSpPr>
            <p:nvPr/>
          </p:nvSpPr>
          <p:spPr bwMode="auto">
            <a:xfrm flipH="1">
              <a:off x="1797" y="1616"/>
              <a:ext cx="10" cy="1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45" name="Line 561"/>
            <p:cNvSpPr>
              <a:spLocks noChangeAspect="1" noChangeShapeType="1"/>
            </p:cNvSpPr>
            <p:nvPr/>
          </p:nvSpPr>
          <p:spPr bwMode="auto">
            <a:xfrm flipH="1">
              <a:off x="1783" y="1756"/>
              <a:ext cx="11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46" name="Line 562"/>
            <p:cNvSpPr>
              <a:spLocks noChangeAspect="1" noChangeShapeType="1"/>
            </p:cNvSpPr>
            <p:nvPr/>
          </p:nvSpPr>
          <p:spPr bwMode="auto">
            <a:xfrm flipH="1">
              <a:off x="1769" y="1916"/>
              <a:ext cx="12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47" name="Line 563"/>
            <p:cNvSpPr>
              <a:spLocks noChangeAspect="1" noChangeShapeType="1"/>
            </p:cNvSpPr>
            <p:nvPr/>
          </p:nvSpPr>
          <p:spPr bwMode="auto">
            <a:xfrm flipH="1">
              <a:off x="1755" y="2076"/>
              <a:ext cx="12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48" name="Line 564"/>
            <p:cNvSpPr>
              <a:spLocks noChangeAspect="1" noChangeShapeType="1"/>
            </p:cNvSpPr>
            <p:nvPr/>
          </p:nvSpPr>
          <p:spPr bwMode="auto">
            <a:xfrm flipH="1">
              <a:off x="1743" y="2236"/>
              <a:ext cx="10" cy="10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49" name="Freeform 565"/>
            <p:cNvSpPr>
              <a:spLocks noChangeAspect="1"/>
            </p:cNvSpPr>
            <p:nvPr/>
          </p:nvSpPr>
          <p:spPr bwMode="auto">
            <a:xfrm>
              <a:off x="1738" y="1490"/>
              <a:ext cx="124" cy="1063"/>
            </a:xfrm>
            <a:custGeom>
              <a:avLst/>
              <a:gdLst>
                <a:gd name="T0" fmla="*/ 621 w 621"/>
                <a:gd name="T1" fmla="*/ 0 h 5313"/>
                <a:gd name="T2" fmla="*/ 526 w 621"/>
                <a:gd name="T3" fmla="*/ 657 h 5313"/>
                <a:gd name="T4" fmla="*/ 432 w 621"/>
                <a:gd name="T5" fmla="*/ 1263 h 5313"/>
                <a:gd name="T6" fmla="*/ 393 w 621"/>
                <a:gd name="T7" fmla="*/ 1501 h 5313"/>
                <a:gd name="T8" fmla="*/ 364 w 621"/>
                <a:gd name="T9" fmla="*/ 1672 h 5313"/>
                <a:gd name="T10" fmla="*/ 322 w 621"/>
                <a:gd name="T11" fmla="*/ 1943 h 5313"/>
                <a:gd name="T12" fmla="*/ 273 w 621"/>
                <a:gd name="T13" fmla="*/ 2282 h 5313"/>
                <a:gd name="T14" fmla="*/ 220 w 621"/>
                <a:gd name="T15" fmla="*/ 2664 h 5313"/>
                <a:gd name="T16" fmla="*/ 119 w 621"/>
                <a:gd name="T17" fmla="*/ 3467 h 5313"/>
                <a:gd name="T18" fmla="*/ 77 w 621"/>
                <a:gd name="T19" fmla="*/ 3837 h 5313"/>
                <a:gd name="T20" fmla="*/ 47 w 621"/>
                <a:gd name="T21" fmla="*/ 4129 h 5313"/>
                <a:gd name="T22" fmla="*/ 18 w 621"/>
                <a:gd name="T23" fmla="*/ 4477 h 5313"/>
                <a:gd name="T24" fmla="*/ 8 w 621"/>
                <a:gd name="T25" fmla="*/ 4702 h 5313"/>
                <a:gd name="T26" fmla="*/ 0 w 621"/>
                <a:gd name="T27" fmla="*/ 4972 h 5313"/>
                <a:gd name="T28" fmla="*/ 0 w 621"/>
                <a:gd name="T29" fmla="*/ 5183 h 5313"/>
                <a:gd name="T30" fmla="*/ 3 w 621"/>
                <a:gd name="T31" fmla="*/ 5272 h 5313"/>
                <a:gd name="T32" fmla="*/ 5 w 621"/>
                <a:gd name="T33" fmla="*/ 5313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1" h="5313">
                  <a:moveTo>
                    <a:pt x="621" y="0"/>
                  </a:moveTo>
                  <a:lnTo>
                    <a:pt x="526" y="657"/>
                  </a:lnTo>
                  <a:lnTo>
                    <a:pt x="432" y="1263"/>
                  </a:lnTo>
                  <a:lnTo>
                    <a:pt x="393" y="1501"/>
                  </a:lnTo>
                  <a:lnTo>
                    <a:pt x="364" y="1672"/>
                  </a:lnTo>
                  <a:lnTo>
                    <a:pt x="322" y="1943"/>
                  </a:lnTo>
                  <a:lnTo>
                    <a:pt x="273" y="2282"/>
                  </a:lnTo>
                  <a:lnTo>
                    <a:pt x="220" y="2664"/>
                  </a:lnTo>
                  <a:lnTo>
                    <a:pt x="119" y="3467"/>
                  </a:lnTo>
                  <a:lnTo>
                    <a:pt x="77" y="3837"/>
                  </a:lnTo>
                  <a:lnTo>
                    <a:pt x="47" y="4129"/>
                  </a:lnTo>
                  <a:lnTo>
                    <a:pt x="18" y="4477"/>
                  </a:lnTo>
                  <a:lnTo>
                    <a:pt x="8" y="4702"/>
                  </a:lnTo>
                  <a:lnTo>
                    <a:pt x="0" y="4972"/>
                  </a:lnTo>
                  <a:lnTo>
                    <a:pt x="0" y="5183"/>
                  </a:lnTo>
                  <a:lnTo>
                    <a:pt x="3" y="5272"/>
                  </a:lnTo>
                  <a:lnTo>
                    <a:pt x="5" y="5313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50" name="Freeform 566"/>
            <p:cNvSpPr>
              <a:spLocks noChangeAspect="1"/>
            </p:cNvSpPr>
            <p:nvPr/>
          </p:nvSpPr>
          <p:spPr bwMode="auto">
            <a:xfrm>
              <a:off x="810" y="1621"/>
              <a:ext cx="97" cy="919"/>
            </a:xfrm>
            <a:custGeom>
              <a:avLst/>
              <a:gdLst>
                <a:gd name="T0" fmla="*/ 0 w 484"/>
                <a:gd name="T1" fmla="*/ 0 h 4596"/>
                <a:gd name="T2" fmla="*/ 251 w 484"/>
                <a:gd name="T3" fmla="*/ 2149 h 4596"/>
                <a:gd name="T4" fmla="*/ 375 w 484"/>
                <a:gd name="T5" fmla="*/ 3313 h 4596"/>
                <a:gd name="T6" fmla="*/ 484 w 484"/>
                <a:gd name="T7" fmla="*/ 4596 h 4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4" h="4596">
                  <a:moveTo>
                    <a:pt x="0" y="0"/>
                  </a:moveTo>
                  <a:lnTo>
                    <a:pt x="251" y="2149"/>
                  </a:lnTo>
                  <a:lnTo>
                    <a:pt x="375" y="3313"/>
                  </a:lnTo>
                  <a:lnTo>
                    <a:pt x="484" y="4596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51" name="Line 567"/>
            <p:cNvSpPr>
              <a:spLocks noChangeAspect="1" noChangeShapeType="1"/>
            </p:cNvSpPr>
            <p:nvPr/>
          </p:nvSpPr>
          <p:spPr bwMode="auto">
            <a:xfrm>
              <a:off x="852" y="1616"/>
              <a:ext cx="15" cy="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52" name="Line 568"/>
            <p:cNvSpPr>
              <a:spLocks noChangeAspect="1" noChangeShapeType="1"/>
            </p:cNvSpPr>
            <p:nvPr/>
          </p:nvSpPr>
          <p:spPr bwMode="auto">
            <a:xfrm>
              <a:off x="870" y="1773"/>
              <a:ext cx="16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53" name="Freeform 569"/>
            <p:cNvSpPr>
              <a:spLocks noChangeAspect="1"/>
            </p:cNvSpPr>
            <p:nvPr/>
          </p:nvSpPr>
          <p:spPr bwMode="auto">
            <a:xfrm>
              <a:off x="889" y="1932"/>
              <a:ext cx="15" cy="128"/>
            </a:xfrm>
            <a:custGeom>
              <a:avLst/>
              <a:gdLst>
                <a:gd name="T0" fmla="*/ 0 w 73"/>
                <a:gd name="T1" fmla="*/ 0 h 639"/>
                <a:gd name="T2" fmla="*/ 66 w 73"/>
                <a:gd name="T3" fmla="*/ 566 h 639"/>
                <a:gd name="T4" fmla="*/ 73 w 73"/>
                <a:gd name="T5" fmla="*/ 639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3" h="639">
                  <a:moveTo>
                    <a:pt x="0" y="0"/>
                  </a:moveTo>
                  <a:lnTo>
                    <a:pt x="66" y="566"/>
                  </a:lnTo>
                  <a:lnTo>
                    <a:pt x="73" y="63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54" name="Line 570"/>
            <p:cNvSpPr>
              <a:spLocks noChangeAspect="1" noChangeShapeType="1"/>
            </p:cNvSpPr>
            <p:nvPr/>
          </p:nvSpPr>
          <p:spPr bwMode="auto">
            <a:xfrm>
              <a:off x="908" y="2092"/>
              <a:ext cx="13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55" name="Freeform 571"/>
            <p:cNvSpPr>
              <a:spLocks noChangeAspect="1"/>
            </p:cNvSpPr>
            <p:nvPr/>
          </p:nvSpPr>
          <p:spPr bwMode="auto">
            <a:xfrm>
              <a:off x="924" y="2252"/>
              <a:ext cx="12" cy="128"/>
            </a:xfrm>
            <a:custGeom>
              <a:avLst/>
              <a:gdLst>
                <a:gd name="T0" fmla="*/ 0 w 57"/>
                <a:gd name="T1" fmla="*/ 0 h 641"/>
                <a:gd name="T2" fmla="*/ 15 w 57"/>
                <a:gd name="T3" fmla="*/ 139 h 641"/>
                <a:gd name="T4" fmla="*/ 57 w 57"/>
                <a:gd name="T5" fmla="*/ 641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641">
                  <a:moveTo>
                    <a:pt x="0" y="0"/>
                  </a:moveTo>
                  <a:lnTo>
                    <a:pt x="15" y="139"/>
                  </a:lnTo>
                  <a:lnTo>
                    <a:pt x="57" y="64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56" name="Line 572"/>
            <p:cNvSpPr>
              <a:spLocks noChangeAspect="1" noChangeShapeType="1"/>
            </p:cNvSpPr>
            <p:nvPr/>
          </p:nvSpPr>
          <p:spPr bwMode="auto">
            <a:xfrm>
              <a:off x="939" y="2412"/>
              <a:ext cx="10" cy="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57" name="Freeform 573"/>
            <p:cNvSpPr>
              <a:spLocks noChangeAspect="1"/>
            </p:cNvSpPr>
            <p:nvPr/>
          </p:nvSpPr>
          <p:spPr bwMode="auto">
            <a:xfrm>
              <a:off x="1738" y="2500"/>
              <a:ext cx="7" cy="153"/>
            </a:xfrm>
            <a:custGeom>
              <a:avLst/>
              <a:gdLst>
                <a:gd name="T0" fmla="*/ 0 w 36"/>
                <a:gd name="T1" fmla="*/ 0 h 767"/>
                <a:gd name="T2" fmla="*/ 3 w 36"/>
                <a:gd name="T3" fmla="*/ 201 h 767"/>
                <a:gd name="T4" fmla="*/ 10 w 36"/>
                <a:gd name="T5" fmla="*/ 356 h 767"/>
                <a:gd name="T6" fmla="*/ 23 w 36"/>
                <a:gd name="T7" fmla="*/ 591 h 767"/>
                <a:gd name="T8" fmla="*/ 36 w 36"/>
                <a:gd name="T9" fmla="*/ 767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67">
                  <a:moveTo>
                    <a:pt x="0" y="0"/>
                  </a:moveTo>
                  <a:lnTo>
                    <a:pt x="3" y="201"/>
                  </a:lnTo>
                  <a:lnTo>
                    <a:pt x="10" y="356"/>
                  </a:lnTo>
                  <a:lnTo>
                    <a:pt x="23" y="591"/>
                  </a:lnTo>
                  <a:lnTo>
                    <a:pt x="36" y="76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58" name="Freeform 574"/>
            <p:cNvSpPr>
              <a:spLocks noChangeAspect="1"/>
            </p:cNvSpPr>
            <p:nvPr/>
          </p:nvSpPr>
          <p:spPr bwMode="auto">
            <a:xfrm>
              <a:off x="1749" y="2717"/>
              <a:ext cx="19" cy="256"/>
            </a:xfrm>
            <a:custGeom>
              <a:avLst/>
              <a:gdLst>
                <a:gd name="T0" fmla="*/ 0 w 92"/>
                <a:gd name="T1" fmla="*/ 0 h 1282"/>
                <a:gd name="T2" fmla="*/ 20 w 92"/>
                <a:gd name="T3" fmla="*/ 278 h 1282"/>
                <a:gd name="T4" fmla="*/ 58 w 92"/>
                <a:gd name="T5" fmla="*/ 811 h 1282"/>
                <a:gd name="T6" fmla="*/ 78 w 92"/>
                <a:gd name="T7" fmla="*/ 1113 h 1282"/>
                <a:gd name="T8" fmla="*/ 84 w 92"/>
                <a:gd name="T9" fmla="*/ 1191 h 1282"/>
                <a:gd name="T10" fmla="*/ 87 w 92"/>
                <a:gd name="T11" fmla="*/ 1242 h 1282"/>
                <a:gd name="T12" fmla="*/ 92 w 92"/>
                <a:gd name="T13" fmla="*/ 1282 h 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1282">
                  <a:moveTo>
                    <a:pt x="0" y="0"/>
                  </a:moveTo>
                  <a:lnTo>
                    <a:pt x="20" y="278"/>
                  </a:lnTo>
                  <a:lnTo>
                    <a:pt x="58" y="811"/>
                  </a:lnTo>
                  <a:lnTo>
                    <a:pt x="78" y="1113"/>
                  </a:lnTo>
                  <a:lnTo>
                    <a:pt x="84" y="1191"/>
                  </a:lnTo>
                  <a:lnTo>
                    <a:pt x="87" y="1242"/>
                  </a:lnTo>
                  <a:lnTo>
                    <a:pt x="92" y="1282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59" name="Freeform 575"/>
            <p:cNvSpPr>
              <a:spLocks noChangeAspect="1"/>
            </p:cNvSpPr>
            <p:nvPr/>
          </p:nvSpPr>
          <p:spPr bwMode="auto">
            <a:xfrm>
              <a:off x="1774" y="3037"/>
              <a:ext cx="16" cy="256"/>
            </a:xfrm>
            <a:custGeom>
              <a:avLst/>
              <a:gdLst>
                <a:gd name="T0" fmla="*/ 0 w 81"/>
                <a:gd name="T1" fmla="*/ 0 h 1282"/>
                <a:gd name="T2" fmla="*/ 37 w 81"/>
                <a:gd name="T3" fmla="*/ 448 h 1282"/>
                <a:gd name="T4" fmla="*/ 68 w 81"/>
                <a:gd name="T5" fmla="*/ 990 h 1282"/>
                <a:gd name="T6" fmla="*/ 81 w 81"/>
                <a:gd name="T7" fmla="*/ 1282 h 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282">
                  <a:moveTo>
                    <a:pt x="0" y="0"/>
                  </a:moveTo>
                  <a:lnTo>
                    <a:pt x="37" y="448"/>
                  </a:lnTo>
                  <a:lnTo>
                    <a:pt x="68" y="990"/>
                  </a:lnTo>
                  <a:lnTo>
                    <a:pt x="81" y="1282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60" name="Freeform 576"/>
            <p:cNvSpPr>
              <a:spLocks noChangeAspect="1"/>
            </p:cNvSpPr>
            <p:nvPr/>
          </p:nvSpPr>
          <p:spPr bwMode="auto">
            <a:xfrm>
              <a:off x="1793" y="3358"/>
              <a:ext cx="6" cy="153"/>
            </a:xfrm>
            <a:custGeom>
              <a:avLst/>
              <a:gdLst>
                <a:gd name="T0" fmla="*/ 0 w 29"/>
                <a:gd name="T1" fmla="*/ 0 h 767"/>
                <a:gd name="T2" fmla="*/ 1 w 29"/>
                <a:gd name="T3" fmla="*/ 14 h 767"/>
                <a:gd name="T4" fmla="*/ 29 w 29"/>
                <a:gd name="T5" fmla="*/ 767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767">
                  <a:moveTo>
                    <a:pt x="0" y="0"/>
                  </a:moveTo>
                  <a:lnTo>
                    <a:pt x="1" y="14"/>
                  </a:lnTo>
                  <a:lnTo>
                    <a:pt x="29" y="76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61" name="Freeform 577"/>
            <p:cNvSpPr>
              <a:spLocks noChangeAspect="1"/>
            </p:cNvSpPr>
            <p:nvPr/>
          </p:nvSpPr>
          <p:spPr bwMode="auto">
            <a:xfrm>
              <a:off x="1781" y="2325"/>
              <a:ext cx="61" cy="1184"/>
            </a:xfrm>
            <a:custGeom>
              <a:avLst/>
              <a:gdLst>
                <a:gd name="T0" fmla="*/ 29 w 301"/>
                <a:gd name="T1" fmla="*/ 0 h 5923"/>
                <a:gd name="T2" fmla="*/ 10 w 301"/>
                <a:gd name="T3" fmla="*/ 377 h 5923"/>
                <a:gd name="T4" fmla="*/ 8 w 301"/>
                <a:gd name="T5" fmla="*/ 580 h 5923"/>
                <a:gd name="T6" fmla="*/ 0 w 301"/>
                <a:gd name="T7" fmla="*/ 1028 h 5923"/>
                <a:gd name="T8" fmla="*/ 9 w 301"/>
                <a:gd name="T9" fmla="*/ 1287 h 5923"/>
                <a:gd name="T10" fmla="*/ 21 w 301"/>
                <a:gd name="T11" fmla="*/ 1485 h 5923"/>
                <a:gd name="T12" fmla="*/ 39 w 301"/>
                <a:gd name="T13" fmla="*/ 1746 h 5923"/>
                <a:gd name="T14" fmla="*/ 62 w 301"/>
                <a:gd name="T15" fmla="*/ 2068 h 5923"/>
                <a:gd name="T16" fmla="*/ 89 w 301"/>
                <a:gd name="T17" fmla="*/ 2450 h 5923"/>
                <a:gd name="T18" fmla="*/ 120 w 301"/>
                <a:gd name="T19" fmla="*/ 2888 h 5923"/>
                <a:gd name="T20" fmla="*/ 137 w 301"/>
                <a:gd name="T21" fmla="*/ 3129 h 5923"/>
                <a:gd name="T22" fmla="*/ 139 w 301"/>
                <a:gd name="T23" fmla="*/ 3159 h 5923"/>
                <a:gd name="T24" fmla="*/ 140 w 301"/>
                <a:gd name="T25" fmla="*/ 3178 h 5923"/>
                <a:gd name="T26" fmla="*/ 147 w 301"/>
                <a:gd name="T27" fmla="*/ 3246 h 5923"/>
                <a:gd name="T28" fmla="*/ 161 w 301"/>
                <a:gd name="T29" fmla="*/ 3379 h 5923"/>
                <a:gd name="T30" fmla="*/ 178 w 301"/>
                <a:gd name="T31" fmla="*/ 3553 h 5923"/>
                <a:gd name="T32" fmla="*/ 209 w 301"/>
                <a:gd name="T33" fmla="*/ 3941 h 5923"/>
                <a:gd name="T34" fmla="*/ 235 w 301"/>
                <a:gd name="T35" fmla="*/ 4353 h 5923"/>
                <a:gd name="T36" fmla="*/ 257 w 301"/>
                <a:gd name="T37" fmla="*/ 4808 h 5923"/>
                <a:gd name="T38" fmla="*/ 279 w 301"/>
                <a:gd name="T39" fmla="*/ 5325 h 5923"/>
                <a:gd name="T40" fmla="*/ 301 w 301"/>
                <a:gd name="T41" fmla="*/ 5923 h 5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1" h="5923">
                  <a:moveTo>
                    <a:pt x="29" y="0"/>
                  </a:moveTo>
                  <a:lnTo>
                    <a:pt x="10" y="377"/>
                  </a:lnTo>
                  <a:lnTo>
                    <a:pt x="8" y="580"/>
                  </a:lnTo>
                  <a:lnTo>
                    <a:pt x="0" y="1028"/>
                  </a:lnTo>
                  <a:lnTo>
                    <a:pt x="9" y="1287"/>
                  </a:lnTo>
                  <a:lnTo>
                    <a:pt x="21" y="1485"/>
                  </a:lnTo>
                  <a:lnTo>
                    <a:pt x="39" y="1746"/>
                  </a:lnTo>
                  <a:lnTo>
                    <a:pt x="62" y="2068"/>
                  </a:lnTo>
                  <a:lnTo>
                    <a:pt x="89" y="2450"/>
                  </a:lnTo>
                  <a:lnTo>
                    <a:pt x="120" y="2888"/>
                  </a:lnTo>
                  <a:lnTo>
                    <a:pt x="137" y="3129"/>
                  </a:lnTo>
                  <a:lnTo>
                    <a:pt x="139" y="3159"/>
                  </a:lnTo>
                  <a:lnTo>
                    <a:pt x="140" y="3178"/>
                  </a:lnTo>
                  <a:lnTo>
                    <a:pt x="147" y="3246"/>
                  </a:lnTo>
                  <a:lnTo>
                    <a:pt x="161" y="3379"/>
                  </a:lnTo>
                  <a:lnTo>
                    <a:pt x="178" y="3553"/>
                  </a:lnTo>
                  <a:lnTo>
                    <a:pt x="209" y="3941"/>
                  </a:lnTo>
                  <a:lnTo>
                    <a:pt x="235" y="4353"/>
                  </a:lnTo>
                  <a:lnTo>
                    <a:pt x="257" y="4808"/>
                  </a:lnTo>
                  <a:lnTo>
                    <a:pt x="279" y="5325"/>
                  </a:lnTo>
                  <a:lnTo>
                    <a:pt x="301" y="5923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62" name="Freeform 578"/>
            <p:cNvSpPr>
              <a:spLocks noChangeAspect="1"/>
            </p:cNvSpPr>
            <p:nvPr/>
          </p:nvSpPr>
          <p:spPr bwMode="auto">
            <a:xfrm>
              <a:off x="1739" y="2553"/>
              <a:ext cx="106" cy="1272"/>
            </a:xfrm>
            <a:custGeom>
              <a:avLst/>
              <a:gdLst>
                <a:gd name="T0" fmla="*/ 0 w 531"/>
                <a:gd name="T1" fmla="*/ 0 h 6361"/>
                <a:gd name="T2" fmla="*/ 5 w 531"/>
                <a:gd name="T3" fmla="*/ 87 h 6361"/>
                <a:gd name="T4" fmla="*/ 20 w 531"/>
                <a:gd name="T5" fmla="*/ 248 h 6361"/>
                <a:gd name="T6" fmla="*/ 45 w 531"/>
                <a:gd name="T7" fmla="*/ 479 h 6361"/>
                <a:gd name="T8" fmla="*/ 62 w 531"/>
                <a:gd name="T9" fmla="*/ 634 h 6361"/>
                <a:gd name="T10" fmla="*/ 89 w 531"/>
                <a:gd name="T11" fmla="*/ 885 h 6361"/>
                <a:gd name="T12" fmla="*/ 109 w 531"/>
                <a:gd name="T13" fmla="*/ 1074 h 6361"/>
                <a:gd name="T14" fmla="*/ 133 w 531"/>
                <a:gd name="T15" fmla="*/ 1309 h 6361"/>
                <a:gd name="T16" fmla="*/ 187 w 531"/>
                <a:gd name="T17" fmla="*/ 1836 h 6361"/>
                <a:gd name="T18" fmla="*/ 300 w 531"/>
                <a:gd name="T19" fmla="*/ 2956 h 6361"/>
                <a:gd name="T20" fmla="*/ 348 w 531"/>
                <a:gd name="T21" fmla="*/ 3452 h 6361"/>
                <a:gd name="T22" fmla="*/ 386 w 531"/>
                <a:gd name="T23" fmla="*/ 3869 h 6361"/>
                <a:gd name="T24" fmla="*/ 397 w 531"/>
                <a:gd name="T25" fmla="*/ 4029 h 6361"/>
                <a:gd name="T26" fmla="*/ 410 w 531"/>
                <a:gd name="T27" fmla="*/ 4239 h 6361"/>
                <a:gd name="T28" fmla="*/ 426 w 531"/>
                <a:gd name="T29" fmla="*/ 4495 h 6361"/>
                <a:gd name="T30" fmla="*/ 442 w 531"/>
                <a:gd name="T31" fmla="*/ 4793 h 6361"/>
                <a:gd name="T32" fmla="*/ 483 w 531"/>
                <a:gd name="T33" fmla="*/ 5508 h 6361"/>
                <a:gd name="T34" fmla="*/ 531 w 531"/>
                <a:gd name="T35" fmla="*/ 6361 h 6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1" h="6361">
                  <a:moveTo>
                    <a:pt x="0" y="0"/>
                  </a:moveTo>
                  <a:lnTo>
                    <a:pt x="5" y="87"/>
                  </a:lnTo>
                  <a:lnTo>
                    <a:pt x="20" y="248"/>
                  </a:lnTo>
                  <a:lnTo>
                    <a:pt x="45" y="479"/>
                  </a:lnTo>
                  <a:lnTo>
                    <a:pt x="62" y="634"/>
                  </a:lnTo>
                  <a:lnTo>
                    <a:pt x="89" y="885"/>
                  </a:lnTo>
                  <a:lnTo>
                    <a:pt x="109" y="1074"/>
                  </a:lnTo>
                  <a:lnTo>
                    <a:pt x="133" y="1309"/>
                  </a:lnTo>
                  <a:lnTo>
                    <a:pt x="187" y="1836"/>
                  </a:lnTo>
                  <a:lnTo>
                    <a:pt x="300" y="2956"/>
                  </a:lnTo>
                  <a:lnTo>
                    <a:pt x="348" y="3452"/>
                  </a:lnTo>
                  <a:lnTo>
                    <a:pt x="386" y="3869"/>
                  </a:lnTo>
                  <a:lnTo>
                    <a:pt x="397" y="4029"/>
                  </a:lnTo>
                  <a:lnTo>
                    <a:pt x="410" y="4239"/>
                  </a:lnTo>
                  <a:lnTo>
                    <a:pt x="426" y="4495"/>
                  </a:lnTo>
                  <a:lnTo>
                    <a:pt x="442" y="4793"/>
                  </a:lnTo>
                  <a:lnTo>
                    <a:pt x="483" y="5508"/>
                  </a:lnTo>
                  <a:lnTo>
                    <a:pt x="531" y="6361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63" name="Line 579"/>
            <p:cNvSpPr>
              <a:spLocks noChangeAspect="1" noChangeShapeType="1"/>
            </p:cNvSpPr>
            <p:nvPr/>
          </p:nvSpPr>
          <p:spPr bwMode="auto">
            <a:xfrm flipH="1" flipV="1">
              <a:off x="1809" y="3880"/>
              <a:ext cx="6" cy="24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64" name="Line 580"/>
            <p:cNvSpPr>
              <a:spLocks noChangeAspect="1" noChangeShapeType="1"/>
            </p:cNvSpPr>
            <p:nvPr/>
          </p:nvSpPr>
          <p:spPr bwMode="auto">
            <a:xfrm flipH="1" flipV="1">
              <a:off x="1801" y="3574"/>
              <a:ext cx="6" cy="24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65" name="Line 581"/>
            <p:cNvSpPr>
              <a:spLocks noChangeAspect="1" noChangeShapeType="1"/>
            </p:cNvSpPr>
            <p:nvPr/>
          </p:nvSpPr>
          <p:spPr bwMode="auto">
            <a:xfrm flipH="1" flipV="1">
              <a:off x="1842" y="3510"/>
              <a:ext cx="20" cy="7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66" name="Line 582"/>
            <p:cNvSpPr>
              <a:spLocks noChangeAspect="1" noChangeShapeType="1"/>
            </p:cNvSpPr>
            <p:nvPr/>
          </p:nvSpPr>
          <p:spPr bwMode="auto">
            <a:xfrm flipH="1" flipV="1">
              <a:off x="1845" y="3825"/>
              <a:ext cx="15" cy="38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67" name="Line 583"/>
            <p:cNvSpPr>
              <a:spLocks noChangeAspect="1" noChangeShapeType="1"/>
            </p:cNvSpPr>
            <p:nvPr/>
          </p:nvSpPr>
          <p:spPr bwMode="auto">
            <a:xfrm>
              <a:off x="949" y="2537"/>
              <a:ext cx="3" cy="6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68" name="Line 584"/>
            <p:cNvSpPr>
              <a:spLocks noChangeAspect="1" noChangeShapeType="1"/>
            </p:cNvSpPr>
            <p:nvPr/>
          </p:nvSpPr>
          <p:spPr bwMode="auto">
            <a:xfrm>
              <a:off x="952" y="2634"/>
              <a:ext cx="5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69" name="Line 585"/>
            <p:cNvSpPr>
              <a:spLocks noChangeAspect="1" noChangeShapeType="1"/>
            </p:cNvSpPr>
            <p:nvPr/>
          </p:nvSpPr>
          <p:spPr bwMode="auto">
            <a:xfrm>
              <a:off x="958" y="2794"/>
              <a:ext cx="4" cy="12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70" name="Line 586"/>
            <p:cNvSpPr>
              <a:spLocks noChangeAspect="1" noChangeShapeType="1"/>
            </p:cNvSpPr>
            <p:nvPr/>
          </p:nvSpPr>
          <p:spPr bwMode="auto">
            <a:xfrm>
              <a:off x="963" y="2955"/>
              <a:ext cx="4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71" name="Line 587"/>
            <p:cNvSpPr>
              <a:spLocks noChangeAspect="1" noChangeShapeType="1"/>
            </p:cNvSpPr>
            <p:nvPr/>
          </p:nvSpPr>
          <p:spPr bwMode="auto">
            <a:xfrm>
              <a:off x="968" y="3115"/>
              <a:ext cx="5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72" name="Line 588"/>
            <p:cNvSpPr>
              <a:spLocks noChangeAspect="1" noChangeShapeType="1"/>
            </p:cNvSpPr>
            <p:nvPr/>
          </p:nvSpPr>
          <p:spPr bwMode="auto">
            <a:xfrm>
              <a:off x="974" y="3276"/>
              <a:ext cx="4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73" name="Line 589"/>
            <p:cNvSpPr>
              <a:spLocks noChangeAspect="1" noChangeShapeType="1"/>
            </p:cNvSpPr>
            <p:nvPr/>
          </p:nvSpPr>
          <p:spPr bwMode="auto">
            <a:xfrm>
              <a:off x="979" y="3436"/>
              <a:ext cx="4" cy="12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74" name="Line 590"/>
            <p:cNvSpPr>
              <a:spLocks noChangeAspect="1" noChangeShapeType="1"/>
            </p:cNvSpPr>
            <p:nvPr/>
          </p:nvSpPr>
          <p:spPr bwMode="auto">
            <a:xfrm>
              <a:off x="984" y="3597"/>
              <a:ext cx="5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75" name="Line 591"/>
            <p:cNvSpPr>
              <a:spLocks noChangeAspect="1" noChangeShapeType="1"/>
            </p:cNvSpPr>
            <p:nvPr/>
          </p:nvSpPr>
          <p:spPr bwMode="auto">
            <a:xfrm>
              <a:off x="990" y="3757"/>
              <a:ext cx="4" cy="12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76" name="Line 592"/>
            <p:cNvSpPr>
              <a:spLocks noChangeAspect="1" noChangeShapeType="1"/>
            </p:cNvSpPr>
            <p:nvPr/>
          </p:nvSpPr>
          <p:spPr bwMode="auto">
            <a:xfrm>
              <a:off x="995" y="3918"/>
              <a:ext cx="4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77" name="Line 593"/>
            <p:cNvSpPr>
              <a:spLocks noChangeAspect="1" noChangeShapeType="1"/>
            </p:cNvSpPr>
            <p:nvPr/>
          </p:nvSpPr>
          <p:spPr bwMode="auto">
            <a:xfrm>
              <a:off x="1000" y="4078"/>
              <a:ext cx="2" cy="6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78" name="Line 594"/>
            <p:cNvSpPr>
              <a:spLocks noChangeAspect="1" noChangeShapeType="1"/>
            </p:cNvSpPr>
            <p:nvPr/>
          </p:nvSpPr>
          <p:spPr bwMode="auto">
            <a:xfrm>
              <a:off x="752" y="3074"/>
              <a:ext cx="32" cy="124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79" name="Line 595"/>
            <p:cNvSpPr>
              <a:spLocks noChangeAspect="1" noChangeShapeType="1"/>
            </p:cNvSpPr>
            <p:nvPr/>
          </p:nvSpPr>
          <p:spPr bwMode="auto">
            <a:xfrm flipV="1">
              <a:off x="1005" y="4207"/>
              <a:ext cx="855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80" name="Line 596"/>
            <p:cNvSpPr>
              <a:spLocks noChangeAspect="1" noChangeShapeType="1"/>
            </p:cNvSpPr>
            <p:nvPr/>
          </p:nvSpPr>
          <p:spPr bwMode="auto">
            <a:xfrm flipV="1">
              <a:off x="1002" y="4141"/>
              <a:ext cx="70" cy="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81" name="Line 597"/>
            <p:cNvSpPr>
              <a:spLocks noChangeAspect="1" noChangeShapeType="1"/>
            </p:cNvSpPr>
            <p:nvPr/>
          </p:nvSpPr>
          <p:spPr bwMode="auto">
            <a:xfrm flipV="1">
              <a:off x="1104" y="4137"/>
              <a:ext cx="128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82" name="Line 598"/>
            <p:cNvSpPr>
              <a:spLocks noChangeAspect="1" noChangeShapeType="1"/>
            </p:cNvSpPr>
            <p:nvPr/>
          </p:nvSpPr>
          <p:spPr bwMode="auto">
            <a:xfrm flipV="1">
              <a:off x="1264" y="4133"/>
              <a:ext cx="129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83" name="Line 599"/>
            <p:cNvSpPr>
              <a:spLocks noChangeAspect="1" noChangeShapeType="1"/>
            </p:cNvSpPr>
            <p:nvPr/>
          </p:nvSpPr>
          <p:spPr bwMode="auto">
            <a:xfrm flipV="1">
              <a:off x="1425" y="4128"/>
              <a:ext cx="128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84" name="Line 600"/>
            <p:cNvSpPr>
              <a:spLocks noChangeAspect="1" noChangeShapeType="1"/>
            </p:cNvSpPr>
            <p:nvPr/>
          </p:nvSpPr>
          <p:spPr bwMode="auto">
            <a:xfrm flipV="1">
              <a:off x="1585" y="4124"/>
              <a:ext cx="128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85" name="Line 601"/>
            <p:cNvSpPr>
              <a:spLocks noChangeAspect="1" noChangeShapeType="1"/>
            </p:cNvSpPr>
            <p:nvPr/>
          </p:nvSpPr>
          <p:spPr bwMode="auto">
            <a:xfrm flipV="1">
              <a:off x="1746" y="4122"/>
              <a:ext cx="69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86" name="Line 602"/>
            <p:cNvSpPr>
              <a:spLocks noChangeAspect="1" noChangeShapeType="1"/>
            </p:cNvSpPr>
            <p:nvPr/>
          </p:nvSpPr>
          <p:spPr bwMode="auto">
            <a:xfrm flipV="1">
              <a:off x="784" y="4292"/>
              <a:ext cx="1078" cy="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87" name="Line 603"/>
            <p:cNvSpPr>
              <a:spLocks noChangeAspect="1" noChangeShapeType="1"/>
            </p:cNvSpPr>
            <p:nvPr/>
          </p:nvSpPr>
          <p:spPr bwMode="auto">
            <a:xfrm flipH="1" flipV="1">
              <a:off x="1860" y="4206"/>
              <a:ext cx="2" cy="8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88" name="Line 604"/>
            <p:cNvSpPr>
              <a:spLocks noChangeAspect="1" noChangeShapeType="1"/>
            </p:cNvSpPr>
            <p:nvPr/>
          </p:nvSpPr>
          <p:spPr bwMode="auto">
            <a:xfrm>
              <a:off x="906" y="2538"/>
              <a:ext cx="15" cy="4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89" name="Line 605"/>
            <p:cNvSpPr>
              <a:spLocks noChangeAspect="1" noChangeShapeType="1"/>
            </p:cNvSpPr>
            <p:nvPr/>
          </p:nvSpPr>
          <p:spPr bwMode="auto">
            <a:xfrm flipH="1">
              <a:off x="752" y="2974"/>
              <a:ext cx="169" cy="1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90" name="Line 606"/>
            <p:cNvSpPr>
              <a:spLocks noChangeAspect="1" noChangeShapeType="1"/>
            </p:cNvSpPr>
            <p:nvPr/>
          </p:nvSpPr>
          <p:spPr bwMode="auto">
            <a:xfrm>
              <a:off x="973" y="3030"/>
              <a:ext cx="152" cy="7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91" name="Line 607"/>
            <p:cNvSpPr>
              <a:spLocks noChangeAspect="1" noChangeShapeType="1"/>
            </p:cNvSpPr>
            <p:nvPr/>
          </p:nvSpPr>
          <p:spPr bwMode="auto">
            <a:xfrm flipH="1" flipV="1">
              <a:off x="806" y="2424"/>
              <a:ext cx="120" cy="11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92" name="Line 608"/>
            <p:cNvSpPr>
              <a:spLocks noChangeAspect="1" noChangeShapeType="1"/>
            </p:cNvSpPr>
            <p:nvPr/>
          </p:nvSpPr>
          <p:spPr bwMode="auto">
            <a:xfrm flipH="1">
              <a:off x="712" y="2424"/>
              <a:ext cx="9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93" name="Line 609"/>
            <p:cNvSpPr>
              <a:spLocks noChangeAspect="1" noChangeShapeType="1"/>
            </p:cNvSpPr>
            <p:nvPr/>
          </p:nvSpPr>
          <p:spPr bwMode="auto">
            <a:xfrm>
              <a:off x="949" y="2536"/>
              <a:ext cx="2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94" name="Line 610"/>
            <p:cNvSpPr>
              <a:spLocks noChangeAspect="1" noChangeShapeType="1"/>
            </p:cNvSpPr>
            <p:nvPr/>
          </p:nvSpPr>
          <p:spPr bwMode="auto">
            <a:xfrm flipH="1">
              <a:off x="1711" y="2541"/>
              <a:ext cx="2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95" name="Line 611"/>
            <p:cNvSpPr>
              <a:spLocks noChangeAspect="1" noChangeShapeType="1"/>
            </p:cNvSpPr>
            <p:nvPr/>
          </p:nvSpPr>
          <p:spPr bwMode="auto">
            <a:xfrm flipH="1">
              <a:off x="1754" y="2541"/>
              <a:ext cx="2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96" name="Freeform 612"/>
            <p:cNvSpPr>
              <a:spLocks noChangeAspect="1"/>
            </p:cNvSpPr>
            <p:nvPr/>
          </p:nvSpPr>
          <p:spPr bwMode="auto">
            <a:xfrm>
              <a:off x="815" y="369"/>
              <a:ext cx="354" cy="134"/>
            </a:xfrm>
            <a:custGeom>
              <a:avLst/>
              <a:gdLst>
                <a:gd name="T0" fmla="*/ 0 w 1772"/>
                <a:gd name="T1" fmla="*/ 669 h 669"/>
                <a:gd name="T2" fmla="*/ 134 w 1772"/>
                <a:gd name="T3" fmla="*/ 669 h 669"/>
                <a:gd name="T4" fmla="*/ 218 w 1772"/>
                <a:gd name="T5" fmla="*/ 668 h 669"/>
                <a:gd name="T6" fmla="*/ 367 w 1772"/>
                <a:gd name="T7" fmla="*/ 668 h 669"/>
                <a:gd name="T8" fmla="*/ 654 w 1772"/>
                <a:gd name="T9" fmla="*/ 662 h 669"/>
                <a:gd name="T10" fmla="*/ 1135 w 1772"/>
                <a:gd name="T11" fmla="*/ 600 h 669"/>
                <a:gd name="T12" fmla="*/ 1325 w 1772"/>
                <a:gd name="T13" fmla="*/ 537 h 669"/>
                <a:gd name="T14" fmla="*/ 1464 w 1772"/>
                <a:gd name="T15" fmla="*/ 451 h 669"/>
                <a:gd name="T16" fmla="*/ 1570 w 1772"/>
                <a:gd name="T17" fmla="*/ 345 h 669"/>
                <a:gd name="T18" fmla="*/ 1609 w 1772"/>
                <a:gd name="T19" fmla="*/ 294 h 669"/>
                <a:gd name="T20" fmla="*/ 1640 w 1772"/>
                <a:gd name="T21" fmla="*/ 251 h 669"/>
                <a:gd name="T22" fmla="*/ 1669 w 1772"/>
                <a:gd name="T23" fmla="*/ 208 h 669"/>
                <a:gd name="T24" fmla="*/ 1695 w 1772"/>
                <a:gd name="T25" fmla="*/ 164 h 669"/>
                <a:gd name="T26" fmla="*/ 1711 w 1772"/>
                <a:gd name="T27" fmla="*/ 132 h 669"/>
                <a:gd name="T28" fmla="*/ 1736 w 1772"/>
                <a:gd name="T29" fmla="*/ 84 h 669"/>
                <a:gd name="T30" fmla="*/ 1772 w 1772"/>
                <a:gd name="T31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72" h="669">
                  <a:moveTo>
                    <a:pt x="0" y="669"/>
                  </a:moveTo>
                  <a:lnTo>
                    <a:pt x="134" y="669"/>
                  </a:lnTo>
                  <a:lnTo>
                    <a:pt x="218" y="668"/>
                  </a:lnTo>
                  <a:lnTo>
                    <a:pt x="367" y="668"/>
                  </a:lnTo>
                  <a:lnTo>
                    <a:pt x="654" y="662"/>
                  </a:lnTo>
                  <a:lnTo>
                    <a:pt x="1135" y="600"/>
                  </a:lnTo>
                  <a:lnTo>
                    <a:pt x="1325" y="537"/>
                  </a:lnTo>
                  <a:lnTo>
                    <a:pt x="1464" y="451"/>
                  </a:lnTo>
                  <a:lnTo>
                    <a:pt x="1570" y="345"/>
                  </a:lnTo>
                  <a:lnTo>
                    <a:pt x="1609" y="294"/>
                  </a:lnTo>
                  <a:lnTo>
                    <a:pt x="1640" y="251"/>
                  </a:lnTo>
                  <a:lnTo>
                    <a:pt x="1669" y="208"/>
                  </a:lnTo>
                  <a:lnTo>
                    <a:pt x="1695" y="164"/>
                  </a:lnTo>
                  <a:lnTo>
                    <a:pt x="1711" y="132"/>
                  </a:lnTo>
                  <a:lnTo>
                    <a:pt x="1736" y="84"/>
                  </a:lnTo>
                  <a:lnTo>
                    <a:pt x="1772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97" name="Line 613"/>
            <p:cNvSpPr>
              <a:spLocks noChangeAspect="1" noChangeShapeType="1"/>
            </p:cNvSpPr>
            <p:nvPr/>
          </p:nvSpPr>
          <p:spPr bwMode="auto">
            <a:xfrm>
              <a:off x="824" y="1301"/>
              <a:ext cx="28" cy="3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98" name="Line 614"/>
            <p:cNvSpPr>
              <a:spLocks noChangeAspect="1" noChangeShapeType="1"/>
            </p:cNvSpPr>
            <p:nvPr/>
          </p:nvSpPr>
          <p:spPr bwMode="auto">
            <a:xfrm>
              <a:off x="815" y="1081"/>
              <a:ext cx="3" cy="9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99" name="Line 615"/>
            <p:cNvSpPr>
              <a:spLocks noChangeAspect="1" noChangeShapeType="1"/>
            </p:cNvSpPr>
            <p:nvPr/>
          </p:nvSpPr>
          <p:spPr bwMode="auto">
            <a:xfrm>
              <a:off x="820" y="1207"/>
              <a:ext cx="4" cy="9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00" name="Line 616"/>
            <p:cNvSpPr>
              <a:spLocks noChangeAspect="1" noChangeShapeType="1"/>
            </p:cNvSpPr>
            <p:nvPr/>
          </p:nvSpPr>
          <p:spPr bwMode="auto">
            <a:xfrm flipH="1">
              <a:off x="1857" y="653"/>
              <a:ext cx="20" cy="9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01" name="Freeform 617"/>
            <p:cNvSpPr>
              <a:spLocks noChangeAspect="1"/>
            </p:cNvSpPr>
            <p:nvPr/>
          </p:nvSpPr>
          <p:spPr bwMode="auto">
            <a:xfrm>
              <a:off x="1829" y="777"/>
              <a:ext cx="22" cy="126"/>
            </a:xfrm>
            <a:custGeom>
              <a:avLst/>
              <a:gdLst>
                <a:gd name="T0" fmla="*/ 106 w 106"/>
                <a:gd name="T1" fmla="*/ 0 h 633"/>
                <a:gd name="T2" fmla="*/ 51 w 106"/>
                <a:gd name="T3" fmla="*/ 263 h 633"/>
                <a:gd name="T4" fmla="*/ 0 w 106"/>
                <a:gd name="T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633">
                  <a:moveTo>
                    <a:pt x="106" y="0"/>
                  </a:moveTo>
                  <a:lnTo>
                    <a:pt x="51" y="263"/>
                  </a:lnTo>
                  <a:lnTo>
                    <a:pt x="0" y="633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02" name="Freeform 618"/>
            <p:cNvSpPr>
              <a:spLocks noChangeAspect="1"/>
            </p:cNvSpPr>
            <p:nvPr/>
          </p:nvSpPr>
          <p:spPr bwMode="auto">
            <a:xfrm>
              <a:off x="1814" y="935"/>
              <a:ext cx="11" cy="128"/>
            </a:xfrm>
            <a:custGeom>
              <a:avLst/>
              <a:gdLst>
                <a:gd name="T0" fmla="*/ 56 w 56"/>
                <a:gd name="T1" fmla="*/ 0 h 639"/>
                <a:gd name="T2" fmla="*/ 14 w 56"/>
                <a:gd name="T3" fmla="*/ 308 h 639"/>
                <a:gd name="T4" fmla="*/ 0 w 56"/>
                <a:gd name="T5" fmla="*/ 639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639">
                  <a:moveTo>
                    <a:pt x="56" y="0"/>
                  </a:moveTo>
                  <a:lnTo>
                    <a:pt x="14" y="308"/>
                  </a:lnTo>
                  <a:lnTo>
                    <a:pt x="0" y="63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03" name="Freeform 619"/>
            <p:cNvSpPr>
              <a:spLocks noChangeAspect="1"/>
            </p:cNvSpPr>
            <p:nvPr/>
          </p:nvSpPr>
          <p:spPr bwMode="auto">
            <a:xfrm>
              <a:off x="1810" y="1096"/>
              <a:ext cx="4" cy="128"/>
            </a:xfrm>
            <a:custGeom>
              <a:avLst/>
              <a:gdLst>
                <a:gd name="T0" fmla="*/ 13 w 19"/>
                <a:gd name="T1" fmla="*/ 0 h 641"/>
                <a:gd name="T2" fmla="*/ 0 w 19"/>
                <a:gd name="T3" fmla="*/ 285 h 641"/>
                <a:gd name="T4" fmla="*/ 19 w 19"/>
                <a:gd name="T5" fmla="*/ 641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641">
                  <a:moveTo>
                    <a:pt x="13" y="0"/>
                  </a:moveTo>
                  <a:lnTo>
                    <a:pt x="0" y="285"/>
                  </a:lnTo>
                  <a:lnTo>
                    <a:pt x="19" y="64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04" name="Freeform 620"/>
            <p:cNvSpPr>
              <a:spLocks noChangeAspect="1"/>
            </p:cNvSpPr>
            <p:nvPr/>
          </p:nvSpPr>
          <p:spPr bwMode="auto">
            <a:xfrm>
              <a:off x="1817" y="1256"/>
              <a:ext cx="13" cy="92"/>
            </a:xfrm>
            <a:custGeom>
              <a:avLst/>
              <a:gdLst>
                <a:gd name="T0" fmla="*/ 0 w 62"/>
                <a:gd name="T1" fmla="*/ 0 h 464"/>
                <a:gd name="T2" fmla="*/ 10 w 62"/>
                <a:gd name="T3" fmla="*/ 91 h 464"/>
                <a:gd name="T4" fmla="*/ 33 w 62"/>
                <a:gd name="T5" fmla="*/ 256 h 464"/>
                <a:gd name="T6" fmla="*/ 62 w 62"/>
                <a:gd name="T7" fmla="*/ 4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464">
                  <a:moveTo>
                    <a:pt x="0" y="0"/>
                  </a:moveTo>
                  <a:lnTo>
                    <a:pt x="10" y="91"/>
                  </a:lnTo>
                  <a:lnTo>
                    <a:pt x="33" y="256"/>
                  </a:lnTo>
                  <a:lnTo>
                    <a:pt x="62" y="46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05" name="Freeform 621"/>
            <p:cNvSpPr>
              <a:spLocks noChangeAspect="1"/>
            </p:cNvSpPr>
            <p:nvPr/>
          </p:nvSpPr>
          <p:spPr bwMode="auto">
            <a:xfrm>
              <a:off x="772" y="1082"/>
              <a:ext cx="38" cy="539"/>
            </a:xfrm>
            <a:custGeom>
              <a:avLst/>
              <a:gdLst>
                <a:gd name="T0" fmla="*/ 0 w 191"/>
                <a:gd name="T1" fmla="*/ 0 h 2697"/>
                <a:gd name="T2" fmla="*/ 64 w 191"/>
                <a:gd name="T3" fmla="*/ 1359 h 2697"/>
                <a:gd name="T4" fmla="*/ 191 w 191"/>
                <a:gd name="T5" fmla="*/ 269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1" h="2697">
                  <a:moveTo>
                    <a:pt x="0" y="0"/>
                  </a:moveTo>
                  <a:lnTo>
                    <a:pt x="64" y="1359"/>
                  </a:lnTo>
                  <a:lnTo>
                    <a:pt x="191" y="269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06" name="Line 622"/>
            <p:cNvSpPr>
              <a:spLocks noChangeAspect="1" noChangeShapeType="1"/>
            </p:cNvSpPr>
            <p:nvPr/>
          </p:nvSpPr>
          <p:spPr bwMode="auto">
            <a:xfrm flipV="1">
              <a:off x="815" y="544"/>
              <a:ext cx="11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07" name="Freeform 623"/>
            <p:cNvSpPr>
              <a:spLocks noChangeAspect="1"/>
            </p:cNvSpPr>
            <p:nvPr/>
          </p:nvSpPr>
          <p:spPr bwMode="auto">
            <a:xfrm>
              <a:off x="960" y="520"/>
              <a:ext cx="126" cy="21"/>
            </a:xfrm>
            <a:custGeom>
              <a:avLst/>
              <a:gdLst>
                <a:gd name="T0" fmla="*/ 0 w 630"/>
                <a:gd name="T1" fmla="*/ 108 h 108"/>
                <a:gd name="T2" fmla="*/ 399 w 630"/>
                <a:gd name="T3" fmla="*/ 67 h 108"/>
                <a:gd name="T4" fmla="*/ 630 w 630"/>
                <a:gd name="T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0" h="108">
                  <a:moveTo>
                    <a:pt x="0" y="108"/>
                  </a:moveTo>
                  <a:lnTo>
                    <a:pt x="399" y="67"/>
                  </a:lnTo>
                  <a:lnTo>
                    <a:pt x="630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08" name="Freeform 624"/>
            <p:cNvSpPr>
              <a:spLocks noChangeAspect="1"/>
            </p:cNvSpPr>
            <p:nvPr/>
          </p:nvSpPr>
          <p:spPr bwMode="auto">
            <a:xfrm>
              <a:off x="1114" y="422"/>
              <a:ext cx="76" cy="83"/>
            </a:xfrm>
            <a:custGeom>
              <a:avLst/>
              <a:gdLst>
                <a:gd name="T0" fmla="*/ 0 w 379"/>
                <a:gd name="T1" fmla="*/ 413 h 413"/>
                <a:gd name="T2" fmla="*/ 56 w 379"/>
                <a:gd name="T3" fmla="*/ 384 h 413"/>
                <a:gd name="T4" fmla="*/ 214 w 379"/>
                <a:gd name="T5" fmla="*/ 237 h 413"/>
                <a:gd name="T6" fmla="*/ 289 w 379"/>
                <a:gd name="T7" fmla="*/ 145 h 413"/>
                <a:gd name="T8" fmla="*/ 379 w 379"/>
                <a:gd name="T9" fmla="*/ 0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413">
                  <a:moveTo>
                    <a:pt x="0" y="413"/>
                  </a:moveTo>
                  <a:lnTo>
                    <a:pt x="56" y="384"/>
                  </a:lnTo>
                  <a:lnTo>
                    <a:pt x="214" y="237"/>
                  </a:lnTo>
                  <a:lnTo>
                    <a:pt x="289" y="145"/>
                  </a:lnTo>
                  <a:lnTo>
                    <a:pt x="379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09" name="Line 625"/>
            <p:cNvSpPr>
              <a:spLocks noChangeAspect="1" noChangeShapeType="1"/>
            </p:cNvSpPr>
            <p:nvPr/>
          </p:nvSpPr>
          <p:spPr bwMode="auto">
            <a:xfrm>
              <a:off x="772" y="503"/>
              <a:ext cx="4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10" name="Line 626"/>
            <p:cNvSpPr>
              <a:spLocks noChangeAspect="1" noChangeShapeType="1"/>
            </p:cNvSpPr>
            <p:nvPr/>
          </p:nvSpPr>
          <p:spPr bwMode="auto">
            <a:xfrm>
              <a:off x="1190" y="422"/>
              <a:ext cx="100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11" name="Line 627"/>
            <p:cNvSpPr>
              <a:spLocks noChangeAspect="1" noChangeShapeType="1"/>
            </p:cNvSpPr>
            <p:nvPr/>
          </p:nvSpPr>
          <p:spPr bwMode="auto">
            <a:xfrm>
              <a:off x="1320" y="466"/>
              <a:ext cx="122" cy="4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12" name="Line 628"/>
            <p:cNvSpPr>
              <a:spLocks noChangeAspect="1" noChangeShapeType="1"/>
            </p:cNvSpPr>
            <p:nvPr/>
          </p:nvSpPr>
          <p:spPr bwMode="auto">
            <a:xfrm>
              <a:off x="1473" y="517"/>
              <a:ext cx="121" cy="4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13" name="Line 629"/>
            <p:cNvSpPr>
              <a:spLocks noChangeAspect="1" noChangeShapeType="1"/>
            </p:cNvSpPr>
            <p:nvPr/>
          </p:nvSpPr>
          <p:spPr bwMode="auto">
            <a:xfrm>
              <a:off x="1625" y="569"/>
              <a:ext cx="121" cy="4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14" name="Line 630"/>
            <p:cNvSpPr>
              <a:spLocks noChangeAspect="1" noChangeShapeType="1"/>
            </p:cNvSpPr>
            <p:nvPr/>
          </p:nvSpPr>
          <p:spPr bwMode="auto">
            <a:xfrm>
              <a:off x="1777" y="620"/>
              <a:ext cx="100" cy="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93815" name="Group 631"/>
            <p:cNvGrpSpPr>
              <a:grpSpLocks noChangeAspect="1"/>
            </p:cNvGrpSpPr>
            <p:nvPr/>
          </p:nvGrpSpPr>
          <p:grpSpPr bwMode="auto">
            <a:xfrm>
              <a:off x="815" y="503"/>
              <a:ext cx="0" cy="578"/>
              <a:chOff x="3267" y="2284"/>
              <a:chExt cx="1" cy="1445"/>
            </a:xfrm>
          </p:grpSpPr>
          <p:sp>
            <p:nvSpPr>
              <p:cNvPr id="93816" name="Line 632"/>
              <p:cNvSpPr>
                <a:spLocks noChangeAspect="1" noChangeShapeType="1"/>
              </p:cNvSpPr>
              <p:nvPr/>
            </p:nvSpPr>
            <p:spPr bwMode="auto">
              <a:xfrm>
                <a:off x="3267" y="2284"/>
                <a:ext cx="1" cy="2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817" name="Line 633"/>
              <p:cNvSpPr>
                <a:spLocks noChangeAspect="1" noChangeShapeType="1"/>
              </p:cNvSpPr>
              <p:nvPr/>
            </p:nvSpPr>
            <p:spPr bwMode="auto">
              <a:xfrm>
                <a:off x="3267" y="2645"/>
                <a:ext cx="1" cy="3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818" name="Line 634"/>
              <p:cNvSpPr>
                <a:spLocks noChangeAspect="1" noChangeShapeType="1"/>
              </p:cNvSpPr>
              <p:nvPr/>
            </p:nvSpPr>
            <p:spPr bwMode="auto">
              <a:xfrm>
                <a:off x="3267" y="3046"/>
                <a:ext cx="1" cy="32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819" name="Line 635"/>
              <p:cNvSpPr>
                <a:spLocks noChangeAspect="1" noChangeShapeType="1"/>
              </p:cNvSpPr>
              <p:nvPr/>
            </p:nvSpPr>
            <p:spPr bwMode="auto">
              <a:xfrm>
                <a:off x="3267" y="3448"/>
                <a:ext cx="1" cy="2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3820" name="Line 636"/>
            <p:cNvSpPr>
              <a:spLocks noChangeAspect="1" noChangeShapeType="1"/>
            </p:cNvSpPr>
            <p:nvPr/>
          </p:nvSpPr>
          <p:spPr bwMode="auto">
            <a:xfrm>
              <a:off x="772" y="503"/>
              <a:ext cx="0" cy="57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21" name="Line 637"/>
            <p:cNvSpPr>
              <a:spLocks noChangeAspect="1" noChangeShapeType="1"/>
            </p:cNvSpPr>
            <p:nvPr/>
          </p:nvSpPr>
          <p:spPr bwMode="auto">
            <a:xfrm flipH="1">
              <a:off x="1849" y="1200"/>
              <a:ext cx="37" cy="4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22" name="Line 638"/>
            <p:cNvSpPr>
              <a:spLocks noChangeAspect="1" noChangeShapeType="1"/>
            </p:cNvSpPr>
            <p:nvPr/>
          </p:nvSpPr>
          <p:spPr bwMode="auto">
            <a:xfrm flipH="1">
              <a:off x="1822" y="1348"/>
              <a:ext cx="8" cy="9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23" name="Line 639"/>
            <p:cNvSpPr>
              <a:spLocks noChangeAspect="1" noChangeShapeType="1"/>
            </p:cNvSpPr>
            <p:nvPr/>
          </p:nvSpPr>
          <p:spPr bwMode="auto">
            <a:xfrm flipH="1">
              <a:off x="1811" y="1479"/>
              <a:ext cx="8" cy="9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24" name="Line 640"/>
            <p:cNvSpPr>
              <a:spLocks noChangeAspect="1" noChangeShapeType="1"/>
            </p:cNvSpPr>
            <p:nvPr/>
          </p:nvSpPr>
          <p:spPr bwMode="auto">
            <a:xfrm flipH="1">
              <a:off x="1862" y="1200"/>
              <a:ext cx="24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25" name="Line 641"/>
            <p:cNvSpPr>
              <a:spLocks noChangeAspect="1" noChangeShapeType="1"/>
            </p:cNvSpPr>
            <p:nvPr/>
          </p:nvSpPr>
          <p:spPr bwMode="auto">
            <a:xfrm flipH="1" flipV="1">
              <a:off x="1855" y="1199"/>
              <a:ext cx="3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26" name="Text Box 642"/>
            <p:cNvSpPr txBox="1">
              <a:spLocks noChangeAspect="1" noChangeArrowheads="1"/>
            </p:cNvSpPr>
            <p:nvPr/>
          </p:nvSpPr>
          <p:spPr bwMode="auto">
            <a:xfrm>
              <a:off x="1812" y="2241"/>
              <a:ext cx="38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900" dirty="0"/>
                <a:t>x´</a:t>
              </a:r>
            </a:p>
          </p:txBody>
        </p:sp>
        <p:sp>
          <p:nvSpPr>
            <p:cNvPr id="93828" name="Freeform 644"/>
            <p:cNvSpPr>
              <a:spLocks noChangeAspect="1"/>
            </p:cNvSpPr>
            <p:nvPr/>
          </p:nvSpPr>
          <p:spPr bwMode="auto">
            <a:xfrm>
              <a:off x="2782" y="395"/>
              <a:ext cx="354" cy="133"/>
            </a:xfrm>
            <a:custGeom>
              <a:avLst/>
              <a:gdLst>
                <a:gd name="T0" fmla="*/ 0 w 1772"/>
                <a:gd name="T1" fmla="*/ 669 h 669"/>
                <a:gd name="T2" fmla="*/ 134 w 1772"/>
                <a:gd name="T3" fmla="*/ 669 h 669"/>
                <a:gd name="T4" fmla="*/ 217 w 1772"/>
                <a:gd name="T5" fmla="*/ 668 h 669"/>
                <a:gd name="T6" fmla="*/ 366 w 1772"/>
                <a:gd name="T7" fmla="*/ 668 h 669"/>
                <a:gd name="T8" fmla="*/ 653 w 1772"/>
                <a:gd name="T9" fmla="*/ 662 h 669"/>
                <a:gd name="T10" fmla="*/ 1136 w 1772"/>
                <a:gd name="T11" fmla="*/ 600 h 669"/>
                <a:gd name="T12" fmla="*/ 1324 w 1772"/>
                <a:gd name="T13" fmla="*/ 537 h 669"/>
                <a:gd name="T14" fmla="*/ 1464 w 1772"/>
                <a:gd name="T15" fmla="*/ 451 h 669"/>
                <a:gd name="T16" fmla="*/ 1570 w 1772"/>
                <a:gd name="T17" fmla="*/ 345 h 669"/>
                <a:gd name="T18" fmla="*/ 1609 w 1772"/>
                <a:gd name="T19" fmla="*/ 294 h 669"/>
                <a:gd name="T20" fmla="*/ 1640 w 1772"/>
                <a:gd name="T21" fmla="*/ 251 h 669"/>
                <a:gd name="T22" fmla="*/ 1669 w 1772"/>
                <a:gd name="T23" fmla="*/ 208 h 669"/>
                <a:gd name="T24" fmla="*/ 1695 w 1772"/>
                <a:gd name="T25" fmla="*/ 164 h 669"/>
                <a:gd name="T26" fmla="*/ 1712 w 1772"/>
                <a:gd name="T27" fmla="*/ 131 h 669"/>
                <a:gd name="T28" fmla="*/ 1735 w 1772"/>
                <a:gd name="T29" fmla="*/ 84 h 669"/>
                <a:gd name="T30" fmla="*/ 1772 w 1772"/>
                <a:gd name="T31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72" h="669">
                  <a:moveTo>
                    <a:pt x="0" y="669"/>
                  </a:moveTo>
                  <a:lnTo>
                    <a:pt x="134" y="669"/>
                  </a:lnTo>
                  <a:lnTo>
                    <a:pt x="217" y="668"/>
                  </a:lnTo>
                  <a:lnTo>
                    <a:pt x="366" y="668"/>
                  </a:lnTo>
                  <a:lnTo>
                    <a:pt x="653" y="662"/>
                  </a:lnTo>
                  <a:lnTo>
                    <a:pt x="1136" y="600"/>
                  </a:lnTo>
                  <a:lnTo>
                    <a:pt x="1324" y="537"/>
                  </a:lnTo>
                  <a:lnTo>
                    <a:pt x="1464" y="451"/>
                  </a:lnTo>
                  <a:lnTo>
                    <a:pt x="1570" y="345"/>
                  </a:lnTo>
                  <a:lnTo>
                    <a:pt x="1609" y="294"/>
                  </a:lnTo>
                  <a:lnTo>
                    <a:pt x="1640" y="251"/>
                  </a:lnTo>
                  <a:lnTo>
                    <a:pt x="1669" y="208"/>
                  </a:lnTo>
                  <a:lnTo>
                    <a:pt x="1695" y="164"/>
                  </a:lnTo>
                  <a:lnTo>
                    <a:pt x="1712" y="131"/>
                  </a:lnTo>
                  <a:lnTo>
                    <a:pt x="1735" y="84"/>
                  </a:lnTo>
                  <a:lnTo>
                    <a:pt x="1772" y="0"/>
                  </a:lnTo>
                </a:path>
              </a:pathLst>
            </a:custGeom>
            <a:noFill/>
            <a:ln w="3175" cap="rnd" cmpd="sng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29" name="Freeform 645"/>
            <p:cNvSpPr>
              <a:spLocks noChangeAspect="1"/>
            </p:cNvSpPr>
            <p:nvPr/>
          </p:nvSpPr>
          <p:spPr bwMode="auto">
            <a:xfrm>
              <a:off x="2785" y="373"/>
              <a:ext cx="359" cy="126"/>
            </a:xfrm>
            <a:custGeom>
              <a:avLst/>
              <a:gdLst>
                <a:gd name="T0" fmla="*/ 0 w 1791"/>
                <a:gd name="T1" fmla="*/ 618 h 629"/>
                <a:gd name="T2" fmla="*/ 134 w 1791"/>
                <a:gd name="T3" fmla="*/ 622 h 629"/>
                <a:gd name="T4" fmla="*/ 218 w 1791"/>
                <a:gd name="T5" fmla="*/ 624 h 629"/>
                <a:gd name="T6" fmla="*/ 366 w 1791"/>
                <a:gd name="T7" fmla="*/ 627 h 629"/>
                <a:gd name="T8" fmla="*/ 654 w 1791"/>
                <a:gd name="T9" fmla="*/ 629 h 629"/>
                <a:gd name="T10" fmla="*/ 1137 w 1791"/>
                <a:gd name="T11" fmla="*/ 581 h 629"/>
                <a:gd name="T12" fmla="*/ 1327 w 1791"/>
                <a:gd name="T13" fmla="*/ 523 h 629"/>
                <a:gd name="T14" fmla="*/ 1470 w 1791"/>
                <a:gd name="T15" fmla="*/ 442 h 629"/>
                <a:gd name="T16" fmla="*/ 1579 w 1791"/>
                <a:gd name="T17" fmla="*/ 339 h 629"/>
                <a:gd name="T18" fmla="*/ 1619 w 1791"/>
                <a:gd name="T19" fmla="*/ 289 h 629"/>
                <a:gd name="T20" fmla="*/ 1651 w 1791"/>
                <a:gd name="T21" fmla="*/ 247 h 629"/>
                <a:gd name="T22" fmla="*/ 1681 w 1791"/>
                <a:gd name="T23" fmla="*/ 205 h 629"/>
                <a:gd name="T24" fmla="*/ 1708 w 1791"/>
                <a:gd name="T25" fmla="*/ 161 h 629"/>
                <a:gd name="T26" fmla="*/ 1727 w 1791"/>
                <a:gd name="T27" fmla="*/ 130 h 629"/>
                <a:gd name="T28" fmla="*/ 1752 w 1791"/>
                <a:gd name="T29" fmla="*/ 83 h 629"/>
                <a:gd name="T30" fmla="*/ 1791 w 1791"/>
                <a:gd name="T31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91" h="629">
                  <a:moveTo>
                    <a:pt x="0" y="618"/>
                  </a:moveTo>
                  <a:lnTo>
                    <a:pt x="134" y="622"/>
                  </a:lnTo>
                  <a:lnTo>
                    <a:pt x="218" y="624"/>
                  </a:lnTo>
                  <a:lnTo>
                    <a:pt x="366" y="627"/>
                  </a:lnTo>
                  <a:lnTo>
                    <a:pt x="654" y="629"/>
                  </a:lnTo>
                  <a:lnTo>
                    <a:pt x="1137" y="581"/>
                  </a:lnTo>
                  <a:lnTo>
                    <a:pt x="1327" y="523"/>
                  </a:lnTo>
                  <a:lnTo>
                    <a:pt x="1470" y="442"/>
                  </a:lnTo>
                  <a:lnTo>
                    <a:pt x="1579" y="339"/>
                  </a:lnTo>
                  <a:lnTo>
                    <a:pt x="1619" y="289"/>
                  </a:lnTo>
                  <a:lnTo>
                    <a:pt x="1651" y="247"/>
                  </a:lnTo>
                  <a:lnTo>
                    <a:pt x="1681" y="205"/>
                  </a:lnTo>
                  <a:lnTo>
                    <a:pt x="1708" y="161"/>
                  </a:lnTo>
                  <a:lnTo>
                    <a:pt x="1727" y="130"/>
                  </a:lnTo>
                  <a:lnTo>
                    <a:pt x="1752" y="83"/>
                  </a:lnTo>
                  <a:lnTo>
                    <a:pt x="1791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30" name="Line 646"/>
            <p:cNvSpPr>
              <a:spLocks noChangeAspect="1" noChangeShapeType="1"/>
            </p:cNvSpPr>
            <p:nvPr/>
          </p:nvSpPr>
          <p:spPr bwMode="auto">
            <a:xfrm flipH="1">
              <a:off x="3827" y="1516"/>
              <a:ext cx="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31" name="Freeform 647"/>
            <p:cNvSpPr>
              <a:spLocks noChangeAspect="1"/>
            </p:cNvSpPr>
            <p:nvPr/>
          </p:nvSpPr>
          <p:spPr bwMode="auto">
            <a:xfrm>
              <a:off x="3821" y="649"/>
              <a:ext cx="75" cy="576"/>
            </a:xfrm>
            <a:custGeom>
              <a:avLst/>
              <a:gdLst>
                <a:gd name="T0" fmla="*/ 374 w 374"/>
                <a:gd name="T1" fmla="*/ 0 h 2878"/>
                <a:gd name="T2" fmla="*/ 333 w 374"/>
                <a:gd name="T3" fmla="*/ 168 h 2878"/>
                <a:gd name="T4" fmla="*/ 309 w 374"/>
                <a:gd name="T5" fmla="*/ 265 h 2878"/>
                <a:gd name="T6" fmla="*/ 302 w 374"/>
                <a:gd name="T7" fmla="*/ 293 h 2878"/>
                <a:gd name="T8" fmla="*/ 297 w 374"/>
                <a:gd name="T9" fmla="*/ 312 h 2878"/>
                <a:gd name="T10" fmla="*/ 287 w 374"/>
                <a:gd name="T11" fmla="*/ 348 h 2878"/>
                <a:gd name="T12" fmla="*/ 269 w 374"/>
                <a:gd name="T13" fmla="*/ 418 h 2878"/>
                <a:gd name="T14" fmla="*/ 236 w 374"/>
                <a:gd name="T15" fmla="*/ 568 h 2878"/>
                <a:gd name="T16" fmla="*/ 164 w 374"/>
                <a:gd name="T17" fmla="*/ 927 h 2878"/>
                <a:gd name="T18" fmla="*/ 55 w 374"/>
                <a:gd name="T19" fmla="*/ 1624 h 2878"/>
                <a:gd name="T20" fmla="*/ 0 w 374"/>
                <a:gd name="T21" fmla="*/ 2278 h 2878"/>
                <a:gd name="T22" fmla="*/ 5 w 374"/>
                <a:gd name="T23" fmla="*/ 2878 h 2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4" h="2878">
                  <a:moveTo>
                    <a:pt x="374" y="0"/>
                  </a:moveTo>
                  <a:lnTo>
                    <a:pt x="333" y="168"/>
                  </a:lnTo>
                  <a:lnTo>
                    <a:pt x="309" y="265"/>
                  </a:lnTo>
                  <a:lnTo>
                    <a:pt x="302" y="293"/>
                  </a:lnTo>
                  <a:lnTo>
                    <a:pt x="297" y="312"/>
                  </a:lnTo>
                  <a:lnTo>
                    <a:pt x="287" y="348"/>
                  </a:lnTo>
                  <a:lnTo>
                    <a:pt x="269" y="418"/>
                  </a:lnTo>
                  <a:lnTo>
                    <a:pt x="236" y="568"/>
                  </a:lnTo>
                  <a:lnTo>
                    <a:pt x="164" y="927"/>
                  </a:lnTo>
                  <a:lnTo>
                    <a:pt x="55" y="1624"/>
                  </a:lnTo>
                  <a:lnTo>
                    <a:pt x="0" y="2278"/>
                  </a:lnTo>
                  <a:lnTo>
                    <a:pt x="5" y="2878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32" name="Line 648"/>
            <p:cNvSpPr>
              <a:spLocks noChangeAspect="1" noChangeShapeType="1"/>
            </p:cNvSpPr>
            <p:nvPr/>
          </p:nvSpPr>
          <p:spPr bwMode="auto">
            <a:xfrm>
              <a:off x="3136" y="395"/>
              <a:ext cx="760" cy="254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33" name="Line 649"/>
            <p:cNvSpPr>
              <a:spLocks noChangeAspect="1" noChangeShapeType="1"/>
            </p:cNvSpPr>
            <p:nvPr/>
          </p:nvSpPr>
          <p:spPr bwMode="auto">
            <a:xfrm>
              <a:off x="3144" y="373"/>
              <a:ext cx="752" cy="2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34" name="Line 650"/>
            <p:cNvSpPr>
              <a:spLocks noChangeAspect="1" noChangeShapeType="1"/>
            </p:cNvSpPr>
            <p:nvPr/>
          </p:nvSpPr>
          <p:spPr bwMode="auto">
            <a:xfrm>
              <a:off x="2782" y="528"/>
              <a:ext cx="52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35" name="Line 651"/>
            <p:cNvSpPr>
              <a:spLocks noChangeAspect="1" noChangeShapeType="1"/>
            </p:cNvSpPr>
            <p:nvPr/>
          </p:nvSpPr>
          <p:spPr bwMode="auto">
            <a:xfrm>
              <a:off x="2860" y="537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36" name="Line 652"/>
            <p:cNvSpPr>
              <a:spLocks noChangeAspect="1" noChangeShapeType="1"/>
            </p:cNvSpPr>
            <p:nvPr/>
          </p:nvSpPr>
          <p:spPr bwMode="auto">
            <a:xfrm>
              <a:off x="2886" y="540"/>
              <a:ext cx="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37" name="Line 653"/>
            <p:cNvSpPr>
              <a:spLocks noChangeAspect="1" noChangeShapeType="1"/>
            </p:cNvSpPr>
            <p:nvPr/>
          </p:nvSpPr>
          <p:spPr bwMode="auto">
            <a:xfrm>
              <a:off x="2913" y="543"/>
              <a:ext cx="53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38" name="Line 654"/>
            <p:cNvSpPr>
              <a:spLocks noChangeAspect="1" noChangeShapeType="1"/>
            </p:cNvSpPr>
            <p:nvPr/>
          </p:nvSpPr>
          <p:spPr bwMode="auto">
            <a:xfrm>
              <a:off x="2993" y="551"/>
              <a:ext cx="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39" name="Line 655"/>
            <p:cNvSpPr>
              <a:spLocks noChangeAspect="1" noChangeShapeType="1"/>
            </p:cNvSpPr>
            <p:nvPr/>
          </p:nvSpPr>
          <p:spPr bwMode="auto">
            <a:xfrm>
              <a:off x="3020" y="554"/>
              <a:ext cx="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40" name="Line 656"/>
            <p:cNvSpPr>
              <a:spLocks noChangeAspect="1" noChangeShapeType="1"/>
            </p:cNvSpPr>
            <p:nvPr/>
          </p:nvSpPr>
          <p:spPr bwMode="auto">
            <a:xfrm>
              <a:off x="3046" y="557"/>
              <a:ext cx="53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41" name="Line 657"/>
            <p:cNvSpPr>
              <a:spLocks noChangeAspect="1" noChangeShapeType="1"/>
            </p:cNvSpPr>
            <p:nvPr/>
          </p:nvSpPr>
          <p:spPr bwMode="auto">
            <a:xfrm>
              <a:off x="3126" y="566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42" name="Line 658"/>
            <p:cNvSpPr>
              <a:spLocks noChangeAspect="1" noChangeShapeType="1"/>
            </p:cNvSpPr>
            <p:nvPr/>
          </p:nvSpPr>
          <p:spPr bwMode="auto">
            <a:xfrm>
              <a:off x="3152" y="569"/>
              <a:ext cx="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43" name="Line 659"/>
            <p:cNvSpPr>
              <a:spLocks noChangeAspect="1" noChangeShapeType="1"/>
            </p:cNvSpPr>
            <p:nvPr/>
          </p:nvSpPr>
          <p:spPr bwMode="auto">
            <a:xfrm>
              <a:off x="3179" y="571"/>
              <a:ext cx="53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44" name="Line 660"/>
            <p:cNvSpPr>
              <a:spLocks noChangeAspect="1" noChangeShapeType="1"/>
            </p:cNvSpPr>
            <p:nvPr/>
          </p:nvSpPr>
          <p:spPr bwMode="auto">
            <a:xfrm>
              <a:off x="3259" y="580"/>
              <a:ext cx="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45" name="Line 661"/>
            <p:cNvSpPr>
              <a:spLocks noChangeAspect="1" noChangeShapeType="1"/>
            </p:cNvSpPr>
            <p:nvPr/>
          </p:nvSpPr>
          <p:spPr bwMode="auto">
            <a:xfrm>
              <a:off x="3286" y="58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46" name="Line 662"/>
            <p:cNvSpPr>
              <a:spLocks noChangeAspect="1" noChangeShapeType="1"/>
            </p:cNvSpPr>
            <p:nvPr/>
          </p:nvSpPr>
          <p:spPr bwMode="auto">
            <a:xfrm>
              <a:off x="3312" y="586"/>
              <a:ext cx="53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47" name="Line 663"/>
            <p:cNvSpPr>
              <a:spLocks noChangeAspect="1" noChangeShapeType="1"/>
            </p:cNvSpPr>
            <p:nvPr/>
          </p:nvSpPr>
          <p:spPr bwMode="auto">
            <a:xfrm>
              <a:off x="3392" y="59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48" name="Line 664"/>
            <p:cNvSpPr>
              <a:spLocks noChangeAspect="1" noChangeShapeType="1"/>
            </p:cNvSpPr>
            <p:nvPr/>
          </p:nvSpPr>
          <p:spPr bwMode="auto">
            <a:xfrm>
              <a:off x="3419" y="597"/>
              <a:ext cx="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49" name="Line 665"/>
            <p:cNvSpPr>
              <a:spLocks noChangeAspect="1" noChangeShapeType="1"/>
            </p:cNvSpPr>
            <p:nvPr/>
          </p:nvSpPr>
          <p:spPr bwMode="auto">
            <a:xfrm>
              <a:off x="3445" y="600"/>
              <a:ext cx="53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50" name="Line 666"/>
            <p:cNvSpPr>
              <a:spLocks noChangeAspect="1" noChangeShapeType="1"/>
            </p:cNvSpPr>
            <p:nvPr/>
          </p:nvSpPr>
          <p:spPr bwMode="auto">
            <a:xfrm>
              <a:off x="3525" y="609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51" name="Line 667"/>
            <p:cNvSpPr>
              <a:spLocks noChangeAspect="1" noChangeShapeType="1"/>
            </p:cNvSpPr>
            <p:nvPr/>
          </p:nvSpPr>
          <p:spPr bwMode="auto">
            <a:xfrm>
              <a:off x="3552" y="612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52" name="Line 668"/>
            <p:cNvSpPr>
              <a:spLocks noChangeAspect="1" noChangeShapeType="1"/>
            </p:cNvSpPr>
            <p:nvPr/>
          </p:nvSpPr>
          <p:spPr bwMode="auto">
            <a:xfrm>
              <a:off x="3578" y="615"/>
              <a:ext cx="53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53" name="Line 669"/>
            <p:cNvSpPr>
              <a:spLocks noChangeAspect="1" noChangeShapeType="1"/>
            </p:cNvSpPr>
            <p:nvPr/>
          </p:nvSpPr>
          <p:spPr bwMode="auto">
            <a:xfrm>
              <a:off x="3658" y="623"/>
              <a:ext cx="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54" name="Line 670"/>
            <p:cNvSpPr>
              <a:spLocks noChangeAspect="1" noChangeShapeType="1"/>
            </p:cNvSpPr>
            <p:nvPr/>
          </p:nvSpPr>
          <p:spPr bwMode="auto">
            <a:xfrm>
              <a:off x="3684" y="626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55" name="Line 671"/>
            <p:cNvSpPr>
              <a:spLocks noChangeAspect="1" noChangeShapeType="1"/>
            </p:cNvSpPr>
            <p:nvPr/>
          </p:nvSpPr>
          <p:spPr bwMode="auto">
            <a:xfrm>
              <a:off x="3711" y="629"/>
              <a:ext cx="53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56" name="Line 672"/>
            <p:cNvSpPr>
              <a:spLocks noChangeAspect="1" noChangeShapeType="1"/>
            </p:cNvSpPr>
            <p:nvPr/>
          </p:nvSpPr>
          <p:spPr bwMode="auto">
            <a:xfrm>
              <a:off x="3791" y="638"/>
              <a:ext cx="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57" name="Line 673"/>
            <p:cNvSpPr>
              <a:spLocks noChangeAspect="1" noChangeShapeType="1"/>
            </p:cNvSpPr>
            <p:nvPr/>
          </p:nvSpPr>
          <p:spPr bwMode="auto">
            <a:xfrm>
              <a:off x="3818" y="641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58" name="Line 674"/>
            <p:cNvSpPr>
              <a:spLocks noChangeAspect="1" noChangeShapeType="1"/>
            </p:cNvSpPr>
            <p:nvPr/>
          </p:nvSpPr>
          <p:spPr bwMode="auto">
            <a:xfrm>
              <a:off x="3844" y="643"/>
              <a:ext cx="52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59" name="Line 675"/>
            <p:cNvSpPr>
              <a:spLocks noChangeAspect="1" noChangeShapeType="1"/>
            </p:cNvSpPr>
            <p:nvPr/>
          </p:nvSpPr>
          <p:spPr bwMode="auto">
            <a:xfrm>
              <a:off x="2735" y="443"/>
              <a:ext cx="68" cy="10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93860" name="Group 676"/>
            <p:cNvGrpSpPr>
              <a:grpSpLocks noChangeAspect="1"/>
            </p:cNvGrpSpPr>
            <p:nvPr/>
          </p:nvGrpSpPr>
          <p:grpSpPr bwMode="auto">
            <a:xfrm>
              <a:off x="2782" y="498"/>
              <a:ext cx="0" cy="608"/>
              <a:chOff x="7116" y="2460"/>
              <a:chExt cx="1" cy="1520"/>
            </a:xfrm>
          </p:grpSpPr>
          <p:sp>
            <p:nvSpPr>
              <p:cNvPr id="93861" name="Line 677"/>
              <p:cNvSpPr>
                <a:spLocks noChangeAspect="1" noChangeShapeType="1"/>
              </p:cNvSpPr>
              <p:nvPr/>
            </p:nvSpPr>
            <p:spPr bwMode="auto">
              <a:xfrm>
                <a:off x="7116" y="2460"/>
                <a:ext cx="1" cy="31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862" name="Line 678"/>
              <p:cNvSpPr>
                <a:spLocks noChangeAspect="1" noChangeShapeType="1"/>
              </p:cNvSpPr>
              <p:nvPr/>
            </p:nvSpPr>
            <p:spPr bwMode="auto">
              <a:xfrm>
                <a:off x="7116" y="2859"/>
                <a:ext cx="1" cy="3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863" name="Line 679"/>
              <p:cNvSpPr>
                <a:spLocks noChangeAspect="1" noChangeShapeType="1"/>
              </p:cNvSpPr>
              <p:nvPr/>
            </p:nvSpPr>
            <p:spPr bwMode="auto">
              <a:xfrm>
                <a:off x="7116" y="3261"/>
                <a:ext cx="1" cy="3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864" name="Line 680"/>
              <p:cNvSpPr>
                <a:spLocks noChangeAspect="1" noChangeShapeType="1"/>
              </p:cNvSpPr>
              <p:nvPr/>
            </p:nvSpPr>
            <p:spPr bwMode="auto">
              <a:xfrm>
                <a:off x="7116" y="3662"/>
                <a:ext cx="1" cy="31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3865" name="Line 681"/>
            <p:cNvSpPr>
              <a:spLocks noChangeAspect="1" noChangeShapeType="1"/>
            </p:cNvSpPr>
            <p:nvPr/>
          </p:nvSpPr>
          <p:spPr bwMode="auto">
            <a:xfrm flipH="1">
              <a:off x="2608" y="269"/>
              <a:ext cx="117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66" name="Line 682"/>
            <p:cNvSpPr>
              <a:spLocks noChangeAspect="1" noChangeShapeType="1"/>
            </p:cNvSpPr>
            <p:nvPr/>
          </p:nvSpPr>
          <p:spPr bwMode="auto">
            <a:xfrm flipH="1" flipV="1">
              <a:off x="2725" y="269"/>
              <a:ext cx="75" cy="2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67" name="Line 683"/>
            <p:cNvSpPr>
              <a:spLocks noChangeAspect="1" noChangeShapeType="1"/>
            </p:cNvSpPr>
            <p:nvPr/>
          </p:nvSpPr>
          <p:spPr bwMode="auto">
            <a:xfrm flipH="1">
              <a:off x="3830" y="1226"/>
              <a:ext cx="23" cy="2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68" name="Line 684"/>
            <p:cNvSpPr>
              <a:spLocks noChangeAspect="1" noChangeShapeType="1"/>
            </p:cNvSpPr>
            <p:nvPr/>
          </p:nvSpPr>
          <p:spPr bwMode="auto">
            <a:xfrm flipH="1" flipV="1">
              <a:off x="3822" y="1225"/>
              <a:ext cx="3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69" name="Text Box 685"/>
            <p:cNvSpPr txBox="1">
              <a:spLocks noChangeAspect="1" noChangeArrowheads="1"/>
            </p:cNvSpPr>
            <p:nvPr/>
          </p:nvSpPr>
          <p:spPr bwMode="auto">
            <a:xfrm>
              <a:off x="3864" y="537"/>
              <a:ext cx="20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A</a:t>
              </a:r>
            </a:p>
          </p:txBody>
        </p:sp>
        <p:sp>
          <p:nvSpPr>
            <p:cNvPr id="93870" name="Text Box 686"/>
            <p:cNvSpPr txBox="1">
              <a:spLocks noChangeAspect="1" noChangeArrowheads="1"/>
            </p:cNvSpPr>
            <p:nvPr/>
          </p:nvSpPr>
          <p:spPr bwMode="auto">
            <a:xfrm>
              <a:off x="2574" y="126"/>
              <a:ext cx="20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7</a:t>
              </a:r>
            </a:p>
          </p:txBody>
        </p:sp>
      </p:grpSp>
      <p:sp>
        <p:nvSpPr>
          <p:cNvPr id="505" name="Text Box 642"/>
          <p:cNvSpPr txBox="1">
            <a:spLocks noChangeAspect="1" noChangeArrowheads="1"/>
          </p:cNvSpPr>
          <p:nvPr/>
        </p:nvSpPr>
        <p:spPr bwMode="auto">
          <a:xfrm rot="16200000">
            <a:off x="2143475" y="5423971"/>
            <a:ext cx="1323860" cy="3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900" dirty="0" smtClean="0"/>
              <a:t>½ krajové záložky´</a:t>
            </a:r>
            <a:endParaRPr lang="cs-CZ" altLang="cs-CZ" sz="900" dirty="0"/>
          </a:p>
        </p:txBody>
      </p:sp>
      <p:sp>
        <p:nvSpPr>
          <p:cNvPr id="506" name="TextovéPole 505"/>
          <p:cNvSpPr txBox="1"/>
          <p:nvPr/>
        </p:nvSpPr>
        <p:spPr>
          <a:xfrm>
            <a:off x="778113" y="490142"/>
            <a:ext cx="7632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Střihové šablony pro stříhání dílů z podšívkového materiálu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07" name="Text Box 12"/>
          <p:cNvSpPr txBox="1">
            <a:spLocks noChangeArrowheads="1"/>
          </p:cNvSpPr>
          <p:nvPr/>
        </p:nvSpPr>
        <p:spPr bwMode="auto">
          <a:xfrm>
            <a:off x="1020763" y="862271"/>
            <a:ext cx="17158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Úprava středového kraje zadního dílu </a:t>
            </a:r>
            <a:endParaRPr lang="cs-CZ" altLang="cs-CZ" sz="1200" i="1" dirty="0"/>
          </a:p>
        </p:txBody>
      </p:sp>
      <p:sp>
        <p:nvSpPr>
          <p:cNvPr id="508" name="Text Box 12"/>
          <p:cNvSpPr txBox="1">
            <a:spLocks noChangeArrowheads="1"/>
          </p:cNvSpPr>
          <p:nvPr/>
        </p:nvSpPr>
        <p:spPr bwMode="auto">
          <a:xfrm>
            <a:off x="4015582" y="843242"/>
            <a:ext cx="30138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Zvýšení </a:t>
            </a:r>
            <a:r>
              <a:rPr lang="cs-CZ" altLang="cs-CZ" sz="1200" i="1" dirty="0" err="1" smtClean="0"/>
              <a:t>průkrčníkového</a:t>
            </a:r>
            <a:r>
              <a:rPr lang="cs-CZ" altLang="cs-CZ" sz="1200" i="1" dirty="0" smtClean="0"/>
              <a:t> kraje zadního dílu </a:t>
            </a:r>
            <a:endParaRPr lang="cs-CZ" altLang="cs-CZ" sz="1200" i="1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reeform 2"/>
          <p:cNvSpPr>
            <a:spLocks/>
          </p:cNvSpPr>
          <p:nvPr/>
        </p:nvSpPr>
        <p:spPr bwMode="auto">
          <a:xfrm>
            <a:off x="3397465" y="-6959815"/>
            <a:ext cx="9525" cy="163512"/>
          </a:xfrm>
          <a:custGeom>
            <a:avLst/>
            <a:gdLst>
              <a:gd name="T0" fmla="*/ 33 w 33"/>
              <a:gd name="T1" fmla="*/ 0 h 514"/>
              <a:gd name="T2" fmla="*/ 7 w 33"/>
              <a:gd name="T3" fmla="*/ 344 h 514"/>
              <a:gd name="T4" fmla="*/ 0 w 33"/>
              <a:gd name="T5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" h="514">
                <a:moveTo>
                  <a:pt x="33" y="0"/>
                </a:moveTo>
                <a:lnTo>
                  <a:pt x="7" y="344"/>
                </a:lnTo>
                <a:lnTo>
                  <a:pt x="0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11" name="Freeform 3"/>
          <p:cNvSpPr>
            <a:spLocks/>
          </p:cNvSpPr>
          <p:nvPr/>
        </p:nvSpPr>
        <p:spPr bwMode="auto">
          <a:xfrm>
            <a:off x="3397465" y="-6740740"/>
            <a:ext cx="6350" cy="163512"/>
          </a:xfrm>
          <a:custGeom>
            <a:avLst/>
            <a:gdLst>
              <a:gd name="T0" fmla="*/ 0 w 19"/>
              <a:gd name="T1" fmla="*/ 0 h 514"/>
              <a:gd name="T2" fmla="*/ 0 w 19"/>
              <a:gd name="T3" fmla="*/ 157 h 514"/>
              <a:gd name="T4" fmla="*/ 9 w 19"/>
              <a:gd name="T5" fmla="*/ 344 h 514"/>
              <a:gd name="T6" fmla="*/ 16 w 19"/>
              <a:gd name="T7" fmla="*/ 458 h 514"/>
              <a:gd name="T8" fmla="*/ 19 w 19"/>
              <a:gd name="T9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514">
                <a:moveTo>
                  <a:pt x="0" y="0"/>
                </a:moveTo>
                <a:lnTo>
                  <a:pt x="0" y="157"/>
                </a:lnTo>
                <a:lnTo>
                  <a:pt x="9" y="344"/>
                </a:lnTo>
                <a:lnTo>
                  <a:pt x="16" y="458"/>
                </a:lnTo>
                <a:lnTo>
                  <a:pt x="19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12" name="Freeform 4"/>
          <p:cNvSpPr>
            <a:spLocks/>
          </p:cNvSpPr>
          <p:nvPr/>
        </p:nvSpPr>
        <p:spPr bwMode="auto">
          <a:xfrm>
            <a:off x="1797265" y="-9352178"/>
            <a:ext cx="3175" cy="290513"/>
          </a:xfrm>
          <a:custGeom>
            <a:avLst/>
            <a:gdLst>
              <a:gd name="T0" fmla="*/ 0 w 13"/>
              <a:gd name="T1" fmla="*/ 0 h 916"/>
              <a:gd name="T2" fmla="*/ 3 w 13"/>
              <a:gd name="T3" fmla="*/ 394 h 916"/>
              <a:gd name="T4" fmla="*/ 5 w 13"/>
              <a:gd name="T5" fmla="*/ 549 h 916"/>
              <a:gd name="T6" fmla="*/ 8 w 13"/>
              <a:gd name="T7" fmla="*/ 674 h 916"/>
              <a:gd name="T8" fmla="*/ 10 w 13"/>
              <a:gd name="T9" fmla="*/ 766 h 916"/>
              <a:gd name="T10" fmla="*/ 13 w 13"/>
              <a:gd name="T11" fmla="*/ 916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" h="916">
                <a:moveTo>
                  <a:pt x="0" y="0"/>
                </a:moveTo>
                <a:lnTo>
                  <a:pt x="3" y="394"/>
                </a:lnTo>
                <a:lnTo>
                  <a:pt x="5" y="549"/>
                </a:lnTo>
                <a:lnTo>
                  <a:pt x="8" y="674"/>
                </a:lnTo>
                <a:lnTo>
                  <a:pt x="10" y="766"/>
                </a:lnTo>
                <a:lnTo>
                  <a:pt x="13" y="91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13" name="Freeform 5"/>
          <p:cNvSpPr>
            <a:spLocks/>
          </p:cNvSpPr>
          <p:nvPr/>
        </p:nvSpPr>
        <p:spPr bwMode="auto">
          <a:xfrm>
            <a:off x="1868703" y="-9353765"/>
            <a:ext cx="3175" cy="247650"/>
          </a:xfrm>
          <a:custGeom>
            <a:avLst/>
            <a:gdLst>
              <a:gd name="T0" fmla="*/ 0 w 10"/>
              <a:gd name="T1" fmla="*/ 0 h 778"/>
              <a:gd name="T2" fmla="*/ 2 w 10"/>
              <a:gd name="T3" fmla="*/ 305 h 778"/>
              <a:gd name="T4" fmla="*/ 5 w 10"/>
              <a:gd name="T5" fmla="*/ 442 h 778"/>
              <a:gd name="T6" fmla="*/ 7 w 10"/>
              <a:gd name="T7" fmla="*/ 515 h 778"/>
              <a:gd name="T8" fmla="*/ 8 w 10"/>
              <a:gd name="T9" fmla="*/ 601 h 778"/>
              <a:gd name="T10" fmla="*/ 10 w 10"/>
              <a:gd name="T11" fmla="*/ 77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778">
                <a:moveTo>
                  <a:pt x="0" y="0"/>
                </a:moveTo>
                <a:lnTo>
                  <a:pt x="2" y="305"/>
                </a:lnTo>
                <a:lnTo>
                  <a:pt x="5" y="442"/>
                </a:lnTo>
                <a:lnTo>
                  <a:pt x="7" y="515"/>
                </a:lnTo>
                <a:lnTo>
                  <a:pt x="8" y="601"/>
                </a:lnTo>
                <a:lnTo>
                  <a:pt x="10" y="778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14" name="Freeform 6"/>
          <p:cNvSpPr>
            <a:spLocks/>
          </p:cNvSpPr>
          <p:nvPr/>
        </p:nvSpPr>
        <p:spPr bwMode="auto">
          <a:xfrm>
            <a:off x="1873465" y="-9047378"/>
            <a:ext cx="9525" cy="211138"/>
          </a:xfrm>
          <a:custGeom>
            <a:avLst/>
            <a:gdLst>
              <a:gd name="T0" fmla="*/ 0 w 30"/>
              <a:gd name="T1" fmla="*/ 0 h 667"/>
              <a:gd name="T2" fmla="*/ 4 w 30"/>
              <a:gd name="T3" fmla="*/ 197 h 667"/>
              <a:gd name="T4" fmla="*/ 14 w 30"/>
              <a:gd name="T5" fmla="*/ 433 h 667"/>
              <a:gd name="T6" fmla="*/ 30 w 30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667">
                <a:moveTo>
                  <a:pt x="0" y="0"/>
                </a:moveTo>
                <a:lnTo>
                  <a:pt x="4" y="197"/>
                </a:lnTo>
                <a:lnTo>
                  <a:pt x="14" y="433"/>
                </a:lnTo>
                <a:lnTo>
                  <a:pt x="30" y="66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15" name="Freeform 7"/>
          <p:cNvSpPr>
            <a:spLocks/>
          </p:cNvSpPr>
          <p:nvPr/>
        </p:nvSpPr>
        <p:spPr bwMode="auto">
          <a:xfrm>
            <a:off x="1886165" y="-8780678"/>
            <a:ext cx="17463" cy="214313"/>
          </a:xfrm>
          <a:custGeom>
            <a:avLst/>
            <a:gdLst>
              <a:gd name="T0" fmla="*/ 0 w 56"/>
              <a:gd name="T1" fmla="*/ 0 h 676"/>
              <a:gd name="T2" fmla="*/ 12 w 56"/>
              <a:gd name="T3" fmla="*/ 165 h 676"/>
              <a:gd name="T4" fmla="*/ 56 w 56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676">
                <a:moveTo>
                  <a:pt x="0" y="0"/>
                </a:moveTo>
                <a:lnTo>
                  <a:pt x="12" y="165"/>
                </a:lnTo>
                <a:lnTo>
                  <a:pt x="56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1908390" y="-8510803"/>
            <a:ext cx="23813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1932203" y="-8299665"/>
            <a:ext cx="23812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18" name="Freeform 10"/>
          <p:cNvSpPr>
            <a:spLocks/>
          </p:cNvSpPr>
          <p:nvPr/>
        </p:nvSpPr>
        <p:spPr bwMode="auto">
          <a:xfrm>
            <a:off x="1962365" y="-8034553"/>
            <a:ext cx="25400" cy="212725"/>
          </a:xfrm>
          <a:custGeom>
            <a:avLst/>
            <a:gdLst>
              <a:gd name="T0" fmla="*/ 0 w 83"/>
              <a:gd name="T1" fmla="*/ 0 h 673"/>
              <a:gd name="T2" fmla="*/ 33 w 83"/>
              <a:gd name="T3" fmla="*/ 288 h 673"/>
              <a:gd name="T4" fmla="*/ 83 w 83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673">
                <a:moveTo>
                  <a:pt x="0" y="0"/>
                </a:moveTo>
                <a:lnTo>
                  <a:pt x="33" y="288"/>
                </a:lnTo>
                <a:lnTo>
                  <a:pt x="83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19" name="Freeform 11"/>
          <p:cNvSpPr>
            <a:spLocks/>
          </p:cNvSpPr>
          <p:nvPr/>
        </p:nvSpPr>
        <p:spPr bwMode="auto">
          <a:xfrm>
            <a:off x="1995703" y="-7767853"/>
            <a:ext cx="26987" cy="214313"/>
          </a:xfrm>
          <a:custGeom>
            <a:avLst/>
            <a:gdLst>
              <a:gd name="T0" fmla="*/ 0 w 86"/>
              <a:gd name="T1" fmla="*/ 0 h 673"/>
              <a:gd name="T2" fmla="*/ 78 w 86"/>
              <a:gd name="T3" fmla="*/ 609 h 673"/>
              <a:gd name="T4" fmla="*/ 86 w 86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673">
                <a:moveTo>
                  <a:pt x="0" y="0"/>
                </a:moveTo>
                <a:lnTo>
                  <a:pt x="78" y="609"/>
                </a:lnTo>
                <a:lnTo>
                  <a:pt x="86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20" name="Line 12"/>
          <p:cNvSpPr>
            <a:spLocks noChangeShapeType="1"/>
          </p:cNvSpPr>
          <p:nvPr/>
        </p:nvSpPr>
        <p:spPr bwMode="auto">
          <a:xfrm>
            <a:off x="2029040" y="-7499565"/>
            <a:ext cx="269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21" name="Freeform 13"/>
          <p:cNvSpPr>
            <a:spLocks/>
          </p:cNvSpPr>
          <p:nvPr/>
        </p:nvSpPr>
        <p:spPr bwMode="auto">
          <a:xfrm>
            <a:off x="2062378" y="-7231278"/>
            <a:ext cx="22225" cy="214313"/>
          </a:xfrm>
          <a:custGeom>
            <a:avLst/>
            <a:gdLst>
              <a:gd name="T0" fmla="*/ 0 w 71"/>
              <a:gd name="T1" fmla="*/ 0 h 675"/>
              <a:gd name="T2" fmla="*/ 23 w 71"/>
              <a:gd name="T3" fmla="*/ 181 h 675"/>
              <a:gd name="T4" fmla="*/ 71 w 71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675">
                <a:moveTo>
                  <a:pt x="0" y="0"/>
                </a:moveTo>
                <a:lnTo>
                  <a:pt x="23" y="181"/>
                </a:lnTo>
                <a:lnTo>
                  <a:pt x="71" y="675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>
            <a:off x="2090953" y="-6962990"/>
            <a:ext cx="20637" cy="211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23" name="Line 15"/>
          <p:cNvSpPr>
            <a:spLocks noChangeShapeType="1"/>
          </p:cNvSpPr>
          <p:nvPr/>
        </p:nvSpPr>
        <p:spPr bwMode="auto">
          <a:xfrm flipV="1">
            <a:off x="1868703" y="-10103065"/>
            <a:ext cx="1889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24" name="Freeform 16"/>
          <p:cNvSpPr>
            <a:spLocks/>
          </p:cNvSpPr>
          <p:nvPr/>
        </p:nvSpPr>
        <p:spPr bwMode="auto">
          <a:xfrm>
            <a:off x="2111590" y="-10144340"/>
            <a:ext cx="209550" cy="36512"/>
          </a:xfrm>
          <a:custGeom>
            <a:avLst/>
            <a:gdLst>
              <a:gd name="T0" fmla="*/ 0 w 662"/>
              <a:gd name="T1" fmla="*/ 115 h 115"/>
              <a:gd name="T2" fmla="*/ 419 w 662"/>
              <a:gd name="T3" fmla="*/ 71 h 115"/>
              <a:gd name="T4" fmla="*/ 662 w 662"/>
              <a:gd name="T5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2" h="115">
                <a:moveTo>
                  <a:pt x="0" y="115"/>
                </a:moveTo>
                <a:lnTo>
                  <a:pt x="419" y="71"/>
                </a:lnTo>
                <a:lnTo>
                  <a:pt x="662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25" name="Freeform 17"/>
          <p:cNvSpPr>
            <a:spLocks/>
          </p:cNvSpPr>
          <p:nvPr/>
        </p:nvSpPr>
        <p:spPr bwMode="auto">
          <a:xfrm>
            <a:off x="2368765" y="-10307853"/>
            <a:ext cx="127000" cy="139700"/>
          </a:xfrm>
          <a:custGeom>
            <a:avLst/>
            <a:gdLst>
              <a:gd name="T0" fmla="*/ 0 w 399"/>
              <a:gd name="T1" fmla="*/ 436 h 436"/>
              <a:gd name="T2" fmla="*/ 59 w 399"/>
              <a:gd name="T3" fmla="*/ 405 h 436"/>
              <a:gd name="T4" fmla="*/ 225 w 399"/>
              <a:gd name="T5" fmla="*/ 250 h 436"/>
              <a:gd name="T6" fmla="*/ 304 w 399"/>
              <a:gd name="T7" fmla="*/ 153 h 436"/>
              <a:gd name="T8" fmla="*/ 399 w 399"/>
              <a:gd name="T9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" h="436">
                <a:moveTo>
                  <a:pt x="0" y="436"/>
                </a:moveTo>
                <a:lnTo>
                  <a:pt x="59" y="405"/>
                </a:lnTo>
                <a:lnTo>
                  <a:pt x="225" y="250"/>
                </a:lnTo>
                <a:lnTo>
                  <a:pt x="304" y="153"/>
                </a:lnTo>
                <a:lnTo>
                  <a:pt x="399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26" name="Line 18"/>
          <p:cNvSpPr>
            <a:spLocks noChangeShapeType="1"/>
          </p:cNvSpPr>
          <p:nvPr/>
        </p:nvSpPr>
        <p:spPr bwMode="auto">
          <a:xfrm flipH="1">
            <a:off x="3608603" y="-9918915"/>
            <a:ext cx="31750" cy="153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27" name="Freeform 19"/>
          <p:cNvSpPr>
            <a:spLocks/>
          </p:cNvSpPr>
          <p:nvPr/>
        </p:nvSpPr>
        <p:spPr bwMode="auto">
          <a:xfrm>
            <a:off x="3562565" y="-9712540"/>
            <a:ext cx="34925" cy="212725"/>
          </a:xfrm>
          <a:custGeom>
            <a:avLst/>
            <a:gdLst>
              <a:gd name="T0" fmla="*/ 111 w 111"/>
              <a:gd name="T1" fmla="*/ 0 h 669"/>
              <a:gd name="T2" fmla="*/ 52 w 111"/>
              <a:gd name="T3" fmla="*/ 277 h 669"/>
              <a:gd name="T4" fmla="*/ 0 w 111"/>
              <a:gd name="T5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669">
                <a:moveTo>
                  <a:pt x="111" y="0"/>
                </a:moveTo>
                <a:lnTo>
                  <a:pt x="52" y="277"/>
                </a:lnTo>
                <a:lnTo>
                  <a:pt x="0" y="66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28" name="Freeform 20"/>
          <p:cNvSpPr>
            <a:spLocks/>
          </p:cNvSpPr>
          <p:nvPr/>
        </p:nvSpPr>
        <p:spPr bwMode="auto">
          <a:xfrm>
            <a:off x="3537165" y="-9445840"/>
            <a:ext cx="19050" cy="214312"/>
          </a:xfrm>
          <a:custGeom>
            <a:avLst/>
            <a:gdLst>
              <a:gd name="T0" fmla="*/ 59 w 59"/>
              <a:gd name="T1" fmla="*/ 0 h 676"/>
              <a:gd name="T2" fmla="*/ 15 w 59"/>
              <a:gd name="T3" fmla="*/ 326 h 676"/>
              <a:gd name="T4" fmla="*/ 0 w 59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76">
                <a:moveTo>
                  <a:pt x="59" y="0"/>
                </a:moveTo>
                <a:lnTo>
                  <a:pt x="15" y="326"/>
                </a:lnTo>
                <a:lnTo>
                  <a:pt x="0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29" name="Freeform 21"/>
          <p:cNvSpPr>
            <a:spLocks/>
          </p:cNvSpPr>
          <p:nvPr/>
        </p:nvSpPr>
        <p:spPr bwMode="auto">
          <a:xfrm>
            <a:off x="3530815" y="-9175965"/>
            <a:ext cx="6350" cy="215900"/>
          </a:xfrm>
          <a:custGeom>
            <a:avLst/>
            <a:gdLst>
              <a:gd name="T0" fmla="*/ 12 w 19"/>
              <a:gd name="T1" fmla="*/ 0 h 677"/>
              <a:gd name="T2" fmla="*/ 0 w 19"/>
              <a:gd name="T3" fmla="*/ 302 h 677"/>
              <a:gd name="T4" fmla="*/ 19 w 19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677">
                <a:moveTo>
                  <a:pt x="12" y="0"/>
                </a:moveTo>
                <a:lnTo>
                  <a:pt x="0" y="302"/>
                </a:lnTo>
                <a:lnTo>
                  <a:pt x="19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30" name="Freeform 22"/>
          <p:cNvSpPr>
            <a:spLocks/>
          </p:cNvSpPr>
          <p:nvPr/>
        </p:nvSpPr>
        <p:spPr bwMode="auto">
          <a:xfrm>
            <a:off x="3543515" y="-8906090"/>
            <a:ext cx="20638" cy="155575"/>
          </a:xfrm>
          <a:custGeom>
            <a:avLst/>
            <a:gdLst>
              <a:gd name="T0" fmla="*/ 0 w 66"/>
              <a:gd name="T1" fmla="*/ 0 h 491"/>
              <a:gd name="T2" fmla="*/ 11 w 66"/>
              <a:gd name="T3" fmla="*/ 95 h 491"/>
              <a:gd name="T4" fmla="*/ 35 w 66"/>
              <a:gd name="T5" fmla="*/ 270 h 491"/>
              <a:gd name="T6" fmla="*/ 66 w 66"/>
              <a:gd name="T7" fmla="*/ 4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491">
                <a:moveTo>
                  <a:pt x="0" y="0"/>
                </a:moveTo>
                <a:lnTo>
                  <a:pt x="11" y="95"/>
                </a:lnTo>
                <a:lnTo>
                  <a:pt x="35" y="270"/>
                </a:lnTo>
                <a:lnTo>
                  <a:pt x="66" y="49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31" name="Freeform 23"/>
          <p:cNvSpPr>
            <a:spLocks/>
          </p:cNvSpPr>
          <p:nvPr/>
        </p:nvSpPr>
        <p:spPr bwMode="auto">
          <a:xfrm>
            <a:off x="3603840" y="-9969715"/>
            <a:ext cx="125413" cy="965200"/>
          </a:xfrm>
          <a:custGeom>
            <a:avLst/>
            <a:gdLst>
              <a:gd name="T0" fmla="*/ 393 w 393"/>
              <a:gd name="T1" fmla="*/ 0 h 3041"/>
              <a:gd name="T2" fmla="*/ 350 w 393"/>
              <a:gd name="T3" fmla="*/ 178 h 3041"/>
              <a:gd name="T4" fmla="*/ 325 w 393"/>
              <a:gd name="T5" fmla="*/ 280 h 3041"/>
              <a:gd name="T6" fmla="*/ 318 w 393"/>
              <a:gd name="T7" fmla="*/ 309 h 3041"/>
              <a:gd name="T8" fmla="*/ 311 w 393"/>
              <a:gd name="T9" fmla="*/ 329 h 3041"/>
              <a:gd name="T10" fmla="*/ 301 w 393"/>
              <a:gd name="T11" fmla="*/ 367 h 3041"/>
              <a:gd name="T12" fmla="*/ 282 w 393"/>
              <a:gd name="T13" fmla="*/ 442 h 3041"/>
              <a:gd name="T14" fmla="*/ 248 w 393"/>
              <a:gd name="T15" fmla="*/ 601 h 3041"/>
              <a:gd name="T16" fmla="*/ 172 w 393"/>
              <a:gd name="T17" fmla="*/ 979 h 3041"/>
              <a:gd name="T18" fmla="*/ 58 w 393"/>
              <a:gd name="T19" fmla="*/ 1716 h 3041"/>
              <a:gd name="T20" fmla="*/ 0 w 393"/>
              <a:gd name="T21" fmla="*/ 2408 h 3041"/>
              <a:gd name="T22" fmla="*/ 5 w 393"/>
              <a:gd name="T23" fmla="*/ 3041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3" h="3041">
                <a:moveTo>
                  <a:pt x="393" y="0"/>
                </a:moveTo>
                <a:lnTo>
                  <a:pt x="350" y="178"/>
                </a:lnTo>
                <a:lnTo>
                  <a:pt x="325" y="280"/>
                </a:lnTo>
                <a:lnTo>
                  <a:pt x="318" y="309"/>
                </a:lnTo>
                <a:lnTo>
                  <a:pt x="311" y="329"/>
                </a:lnTo>
                <a:lnTo>
                  <a:pt x="301" y="367"/>
                </a:lnTo>
                <a:lnTo>
                  <a:pt x="282" y="442"/>
                </a:lnTo>
                <a:lnTo>
                  <a:pt x="248" y="601"/>
                </a:lnTo>
                <a:lnTo>
                  <a:pt x="172" y="979"/>
                </a:lnTo>
                <a:lnTo>
                  <a:pt x="58" y="1716"/>
                </a:lnTo>
                <a:lnTo>
                  <a:pt x="0" y="2408"/>
                </a:lnTo>
                <a:lnTo>
                  <a:pt x="5" y="304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32" name="Freeform 24"/>
          <p:cNvSpPr>
            <a:spLocks/>
          </p:cNvSpPr>
          <p:nvPr/>
        </p:nvSpPr>
        <p:spPr bwMode="auto">
          <a:xfrm>
            <a:off x="1797265" y="-10398340"/>
            <a:ext cx="663575" cy="225425"/>
          </a:xfrm>
          <a:custGeom>
            <a:avLst/>
            <a:gdLst>
              <a:gd name="T0" fmla="*/ 0 w 2088"/>
              <a:gd name="T1" fmla="*/ 707 h 707"/>
              <a:gd name="T2" fmla="*/ 244 w 2088"/>
              <a:gd name="T3" fmla="*/ 707 h 707"/>
              <a:gd name="T4" fmla="*/ 381 w 2088"/>
              <a:gd name="T5" fmla="*/ 707 h 707"/>
              <a:gd name="T6" fmla="*/ 548 w 2088"/>
              <a:gd name="T7" fmla="*/ 706 h 707"/>
              <a:gd name="T8" fmla="*/ 862 w 2088"/>
              <a:gd name="T9" fmla="*/ 700 h 707"/>
              <a:gd name="T10" fmla="*/ 1143 w 2088"/>
              <a:gd name="T11" fmla="*/ 682 h 707"/>
              <a:gd name="T12" fmla="*/ 1392 w 2088"/>
              <a:gd name="T13" fmla="*/ 639 h 707"/>
              <a:gd name="T14" fmla="*/ 1519 w 2088"/>
              <a:gd name="T15" fmla="*/ 605 h 707"/>
              <a:gd name="T16" fmla="*/ 1603 w 2088"/>
              <a:gd name="T17" fmla="*/ 573 h 707"/>
              <a:gd name="T18" fmla="*/ 1756 w 2088"/>
              <a:gd name="T19" fmla="*/ 483 h 707"/>
              <a:gd name="T20" fmla="*/ 1874 w 2088"/>
              <a:gd name="T21" fmla="*/ 367 h 707"/>
              <a:gd name="T22" fmla="*/ 1915 w 2088"/>
              <a:gd name="T23" fmla="*/ 312 h 707"/>
              <a:gd name="T24" fmla="*/ 1948 w 2088"/>
              <a:gd name="T25" fmla="*/ 266 h 707"/>
              <a:gd name="T26" fmla="*/ 1978 w 2088"/>
              <a:gd name="T27" fmla="*/ 222 h 707"/>
              <a:gd name="T28" fmla="*/ 2005 w 2088"/>
              <a:gd name="T29" fmla="*/ 175 h 707"/>
              <a:gd name="T30" fmla="*/ 2024 w 2088"/>
              <a:gd name="T31" fmla="*/ 141 h 707"/>
              <a:gd name="T32" fmla="*/ 2049 w 2088"/>
              <a:gd name="T33" fmla="*/ 90 h 707"/>
              <a:gd name="T34" fmla="*/ 2088 w 2088"/>
              <a:gd name="T35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88" h="707">
                <a:moveTo>
                  <a:pt x="0" y="707"/>
                </a:moveTo>
                <a:lnTo>
                  <a:pt x="244" y="707"/>
                </a:lnTo>
                <a:lnTo>
                  <a:pt x="381" y="707"/>
                </a:lnTo>
                <a:lnTo>
                  <a:pt x="548" y="706"/>
                </a:lnTo>
                <a:lnTo>
                  <a:pt x="862" y="700"/>
                </a:lnTo>
                <a:lnTo>
                  <a:pt x="1143" y="682"/>
                </a:lnTo>
                <a:lnTo>
                  <a:pt x="1392" y="639"/>
                </a:lnTo>
                <a:lnTo>
                  <a:pt x="1519" y="605"/>
                </a:lnTo>
                <a:lnTo>
                  <a:pt x="1603" y="573"/>
                </a:lnTo>
                <a:lnTo>
                  <a:pt x="1756" y="483"/>
                </a:lnTo>
                <a:lnTo>
                  <a:pt x="1874" y="367"/>
                </a:lnTo>
                <a:lnTo>
                  <a:pt x="1915" y="312"/>
                </a:lnTo>
                <a:lnTo>
                  <a:pt x="1948" y="266"/>
                </a:lnTo>
                <a:lnTo>
                  <a:pt x="1978" y="222"/>
                </a:lnTo>
                <a:lnTo>
                  <a:pt x="2005" y="175"/>
                </a:lnTo>
                <a:lnTo>
                  <a:pt x="2024" y="141"/>
                </a:lnTo>
                <a:lnTo>
                  <a:pt x="2049" y="90"/>
                </a:lnTo>
                <a:lnTo>
                  <a:pt x="208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33" name="Freeform 25"/>
          <p:cNvSpPr>
            <a:spLocks/>
          </p:cNvSpPr>
          <p:nvPr/>
        </p:nvSpPr>
        <p:spPr bwMode="auto">
          <a:xfrm>
            <a:off x="1860765" y="-8293315"/>
            <a:ext cx="179388" cy="1539875"/>
          </a:xfrm>
          <a:custGeom>
            <a:avLst/>
            <a:gdLst>
              <a:gd name="T0" fmla="*/ 0 w 565"/>
              <a:gd name="T1" fmla="*/ 0 h 4851"/>
              <a:gd name="T2" fmla="*/ 130 w 565"/>
              <a:gd name="T3" fmla="*/ 1122 h 4851"/>
              <a:gd name="T4" fmla="*/ 278 w 565"/>
              <a:gd name="T5" fmla="*/ 2286 h 4851"/>
              <a:gd name="T6" fmla="*/ 436 w 565"/>
              <a:gd name="T7" fmla="*/ 3536 h 4851"/>
              <a:gd name="T8" fmla="*/ 565 w 565"/>
              <a:gd name="T9" fmla="*/ 4851 h 4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4851">
                <a:moveTo>
                  <a:pt x="0" y="0"/>
                </a:moveTo>
                <a:lnTo>
                  <a:pt x="130" y="1122"/>
                </a:lnTo>
                <a:lnTo>
                  <a:pt x="278" y="2286"/>
                </a:lnTo>
                <a:lnTo>
                  <a:pt x="436" y="3536"/>
                </a:lnTo>
                <a:lnTo>
                  <a:pt x="565" y="485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34" name="Freeform 26"/>
          <p:cNvSpPr>
            <a:spLocks/>
          </p:cNvSpPr>
          <p:nvPr/>
        </p:nvSpPr>
        <p:spPr bwMode="auto">
          <a:xfrm>
            <a:off x="1800440" y="-9061665"/>
            <a:ext cx="60325" cy="768350"/>
          </a:xfrm>
          <a:custGeom>
            <a:avLst/>
            <a:gdLst>
              <a:gd name="T0" fmla="*/ 0 w 187"/>
              <a:gd name="T1" fmla="*/ 0 h 2417"/>
              <a:gd name="T2" fmla="*/ 16 w 187"/>
              <a:gd name="T3" fmla="*/ 466 h 2417"/>
              <a:gd name="T4" fmla="*/ 56 w 187"/>
              <a:gd name="T5" fmla="*/ 1055 h 2417"/>
              <a:gd name="T6" fmla="*/ 187 w 187"/>
              <a:gd name="T7" fmla="*/ 2417 h 2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" h="2417">
                <a:moveTo>
                  <a:pt x="0" y="0"/>
                </a:moveTo>
                <a:lnTo>
                  <a:pt x="16" y="466"/>
                </a:lnTo>
                <a:lnTo>
                  <a:pt x="56" y="1055"/>
                </a:lnTo>
                <a:lnTo>
                  <a:pt x="187" y="241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35" name="Freeform 27"/>
          <p:cNvSpPr>
            <a:spLocks/>
          </p:cNvSpPr>
          <p:nvPr/>
        </p:nvSpPr>
        <p:spPr bwMode="auto">
          <a:xfrm>
            <a:off x="3467315" y="-6953465"/>
            <a:ext cx="11113" cy="409575"/>
          </a:xfrm>
          <a:custGeom>
            <a:avLst/>
            <a:gdLst>
              <a:gd name="T0" fmla="*/ 34 w 34"/>
              <a:gd name="T1" fmla="*/ 0 h 1287"/>
              <a:gd name="T2" fmla="*/ 9 w 34"/>
              <a:gd name="T3" fmla="*/ 336 h 1287"/>
              <a:gd name="T4" fmla="*/ 0 w 34"/>
              <a:gd name="T5" fmla="*/ 588 h 1287"/>
              <a:gd name="T6" fmla="*/ 0 w 34"/>
              <a:gd name="T7" fmla="*/ 815 h 1287"/>
              <a:gd name="T8" fmla="*/ 8 w 34"/>
              <a:gd name="T9" fmla="*/ 997 h 1287"/>
              <a:gd name="T10" fmla="*/ 26 w 34"/>
              <a:gd name="T11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1287">
                <a:moveTo>
                  <a:pt x="34" y="0"/>
                </a:moveTo>
                <a:lnTo>
                  <a:pt x="9" y="336"/>
                </a:lnTo>
                <a:lnTo>
                  <a:pt x="0" y="588"/>
                </a:lnTo>
                <a:lnTo>
                  <a:pt x="0" y="815"/>
                </a:lnTo>
                <a:lnTo>
                  <a:pt x="8" y="997"/>
                </a:lnTo>
                <a:lnTo>
                  <a:pt x="26" y="128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36" name="Line 28"/>
          <p:cNvSpPr>
            <a:spLocks noChangeShapeType="1"/>
          </p:cNvSpPr>
          <p:nvPr/>
        </p:nvSpPr>
        <p:spPr bwMode="auto">
          <a:xfrm>
            <a:off x="2805328" y="-8798140"/>
            <a:ext cx="71437" cy="269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37" name="Line 29"/>
          <p:cNvSpPr>
            <a:spLocks noChangeShapeType="1"/>
          </p:cNvSpPr>
          <p:nvPr/>
        </p:nvSpPr>
        <p:spPr bwMode="auto">
          <a:xfrm flipH="1">
            <a:off x="3505415" y="-8299665"/>
            <a:ext cx="19050" cy="220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38" name="Line 30"/>
          <p:cNvSpPr>
            <a:spLocks noChangeShapeType="1"/>
          </p:cNvSpPr>
          <p:nvPr/>
        </p:nvSpPr>
        <p:spPr bwMode="auto">
          <a:xfrm flipH="1">
            <a:off x="3481603" y="-8023440"/>
            <a:ext cx="190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39" name="Line 31"/>
          <p:cNvSpPr>
            <a:spLocks noChangeShapeType="1"/>
          </p:cNvSpPr>
          <p:nvPr/>
        </p:nvSpPr>
        <p:spPr bwMode="auto">
          <a:xfrm flipH="1">
            <a:off x="3457790" y="-7755153"/>
            <a:ext cx="19050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40" name="Line 32"/>
          <p:cNvSpPr>
            <a:spLocks noChangeShapeType="1"/>
          </p:cNvSpPr>
          <p:nvPr/>
        </p:nvSpPr>
        <p:spPr bwMode="auto">
          <a:xfrm flipH="1">
            <a:off x="3433978" y="-7486865"/>
            <a:ext cx="190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41" name="Line 33"/>
          <p:cNvSpPr>
            <a:spLocks noChangeShapeType="1"/>
          </p:cNvSpPr>
          <p:nvPr/>
        </p:nvSpPr>
        <p:spPr bwMode="auto">
          <a:xfrm flipH="1">
            <a:off x="3410165" y="-7216990"/>
            <a:ext cx="19050" cy="222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42" name="Line 34"/>
          <p:cNvSpPr>
            <a:spLocks noChangeShapeType="1"/>
          </p:cNvSpPr>
          <p:nvPr/>
        </p:nvSpPr>
        <p:spPr bwMode="auto">
          <a:xfrm flipH="1">
            <a:off x="3480015" y="-8294903"/>
            <a:ext cx="115888" cy="1338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43" name="Line 35"/>
          <p:cNvSpPr>
            <a:spLocks noChangeShapeType="1"/>
          </p:cNvSpPr>
          <p:nvPr/>
        </p:nvSpPr>
        <p:spPr bwMode="auto">
          <a:xfrm flipH="1">
            <a:off x="1763928" y="-6024778"/>
            <a:ext cx="295275" cy="176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44" name="Line 36"/>
          <p:cNvSpPr>
            <a:spLocks noChangeShapeType="1"/>
          </p:cNvSpPr>
          <p:nvPr/>
        </p:nvSpPr>
        <p:spPr bwMode="auto">
          <a:xfrm flipV="1">
            <a:off x="1894103" y="-4680165"/>
            <a:ext cx="17145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45" name="Line 37"/>
          <p:cNvSpPr>
            <a:spLocks noChangeShapeType="1"/>
          </p:cNvSpPr>
          <p:nvPr/>
        </p:nvSpPr>
        <p:spPr bwMode="auto">
          <a:xfrm flipH="1" flipV="1">
            <a:off x="1794090" y="-4673815"/>
            <a:ext cx="101600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46" name="Line 38"/>
          <p:cNvSpPr>
            <a:spLocks noChangeShapeType="1"/>
          </p:cNvSpPr>
          <p:nvPr/>
        </p:nvSpPr>
        <p:spPr bwMode="auto">
          <a:xfrm flipH="1">
            <a:off x="1794090" y="-4692865"/>
            <a:ext cx="100013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47" name="Line 39"/>
          <p:cNvSpPr>
            <a:spLocks noChangeShapeType="1"/>
          </p:cNvSpPr>
          <p:nvPr/>
        </p:nvSpPr>
        <p:spPr bwMode="auto">
          <a:xfrm flipV="1">
            <a:off x="1794090" y="-4676990"/>
            <a:ext cx="10001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48" name="Line 40"/>
          <p:cNvSpPr>
            <a:spLocks noChangeShapeType="1"/>
          </p:cNvSpPr>
          <p:nvPr/>
        </p:nvSpPr>
        <p:spPr bwMode="auto">
          <a:xfrm>
            <a:off x="2065553" y="-4697628"/>
            <a:ext cx="100012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49" name="Line 41"/>
          <p:cNvSpPr>
            <a:spLocks noChangeShapeType="1"/>
          </p:cNvSpPr>
          <p:nvPr/>
        </p:nvSpPr>
        <p:spPr bwMode="auto">
          <a:xfrm flipV="1">
            <a:off x="2067140" y="-4683340"/>
            <a:ext cx="98425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50" name="Line 42"/>
          <p:cNvSpPr>
            <a:spLocks noChangeShapeType="1"/>
          </p:cNvSpPr>
          <p:nvPr/>
        </p:nvSpPr>
        <p:spPr bwMode="auto">
          <a:xfrm flipH="1">
            <a:off x="2065553" y="-4683340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51" name="Line 43"/>
          <p:cNvSpPr>
            <a:spLocks noChangeShapeType="1"/>
          </p:cNvSpPr>
          <p:nvPr/>
        </p:nvSpPr>
        <p:spPr bwMode="auto">
          <a:xfrm>
            <a:off x="1794090" y="-468334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52" name="Line 44"/>
          <p:cNvSpPr>
            <a:spLocks noChangeShapeType="1"/>
          </p:cNvSpPr>
          <p:nvPr/>
        </p:nvSpPr>
        <p:spPr bwMode="auto">
          <a:xfrm>
            <a:off x="2165565" y="-469286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53" name="Line 45"/>
          <p:cNvSpPr>
            <a:spLocks noChangeShapeType="1"/>
          </p:cNvSpPr>
          <p:nvPr/>
        </p:nvSpPr>
        <p:spPr bwMode="auto">
          <a:xfrm>
            <a:off x="2165565" y="-468334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54" name="Line 46"/>
          <p:cNvSpPr>
            <a:spLocks noChangeShapeType="1"/>
          </p:cNvSpPr>
          <p:nvPr/>
        </p:nvSpPr>
        <p:spPr bwMode="auto">
          <a:xfrm>
            <a:off x="1763928" y="-5848565"/>
            <a:ext cx="53975" cy="2090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55" name="Line 47"/>
          <p:cNvSpPr>
            <a:spLocks noChangeShapeType="1"/>
          </p:cNvSpPr>
          <p:nvPr/>
        </p:nvSpPr>
        <p:spPr bwMode="auto">
          <a:xfrm flipH="1" flipV="1">
            <a:off x="3508590" y="-5034178"/>
            <a:ext cx="9525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56" name="Line 48"/>
          <p:cNvSpPr>
            <a:spLocks noChangeShapeType="1"/>
          </p:cNvSpPr>
          <p:nvPr/>
        </p:nvSpPr>
        <p:spPr bwMode="auto">
          <a:xfrm flipH="1" flipV="1">
            <a:off x="3497478" y="-5296115"/>
            <a:ext cx="9525" cy="2079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57" name="Line 49"/>
          <p:cNvSpPr>
            <a:spLocks noChangeShapeType="1"/>
          </p:cNvSpPr>
          <p:nvPr/>
        </p:nvSpPr>
        <p:spPr bwMode="auto">
          <a:xfrm flipH="1" flipV="1">
            <a:off x="3568915" y="-5302465"/>
            <a:ext cx="22225" cy="47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58" name="Line 50"/>
          <p:cNvSpPr>
            <a:spLocks noChangeShapeType="1"/>
          </p:cNvSpPr>
          <p:nvPr/>
        </p:nvSpPr>
        <p:spPr bwMode="auto">
          <a:xfrm>
            <a:off x="2111590" y="-6751853"/>
            <a:ext cx="3175" cy="1079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59" name="Line 51"/>
          <p:cNvSpPr>
            <a:spLocks noChangeShapeType="1"/>
          </p:cNvSpPr>
          <p:nvPr/>
        </p:nvSpPr>
        <p:spPr bwMode="auto">
          <a:xfrm>
            <a:off x="2114765" y="-6588340"/>
            <a:ext cx="63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60" name="Line 52"/>
          <p:cNvSpPr>
            <a:spLocks noChangeShapeType="1"/>
          </p:cNvSpPr>
          <p:nvPr/>
        </p:nvSpPr>
        <p:spPr bwMode="auto">
          <a:xfrm>
            <a:off x="2122703" y="-6318465"/>
            <a:ext cx="4762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61" name="Line 53"/>
          <p:cNvSpPr>
            <a:spLocks noChangeShapeType="1"/>
          </p:cNvSpPr>
          <p:nvPr/>
        </p:nvSpPr>
        <p:spPr bwMode="auto">
          <a:xfrm>
            <a:off x="2130640" y="-6048590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62" name="Line 54"/>
          <p:cNvSpPr>
            <a:spLocks noChangeShapeType="1"/>
          </p:cNvSpPr>
          <p:nvPr/>
        </p:nvSpPr>
        <p:spPr bwMode="auto">
          <a:xfrm>
            <a:off x="2136990" y="-5778715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63" name="Line 55"/>
          <p:cNvSpPr>
            <a:spLocks noChangeShapeType="1"/>
          </p:cNvSpPr>
          <p:nvPr/>
        </p:nvSpPr>
        <p:spPr bwMode="auto">
          <a:xfrm>
            <a:off x="2143340" y="-5508840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64" name="Line 56"/>
          <p:cNvSpPr>
            <a:spLocks noChangeShapeType="1"/>
          </p:cNvSpPr>
          <p:nvPr/>
        </p:nvSpPr>
        <p:spPr bwMode="auto">
          <a:xfrm>
            <a:off x="2151278" y="-5238965"/>
            <a:ext cx="4762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65" name="Line 57"/>
          <p:cNvSpPr>
            <a:spLocks noChangeShapeType="1"/>
          </p:cNvSpPr>
          <p:nvPr/>
        </p:nvSpPr>
        <p:spPr bwMode="auto">
          <a:xfrm>
            <a:off x="2159215" y="-4969090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66" name="Line 58"/>
          <p:cNvSpPr>
            <a:spLocks noChangeShapeType="1"/>
          </p:cNvSpPr>
          <p:nvPr/>
        </p:nvSpPr>
        <p:spPr bwMode="auto">
          <a:xfrm>
            <a:off x="2165565" y="-4699215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67" name="Line 59"/>
          <p:cNvSpPr>
            <a:spLocks noChangeShapeType="1"/>
          </p:cNvSpPr>
          <p:nvPr/>
        </p:nvSpPr>
        <p:spPr bwMode="auto">
          <a:xfrm>
            <a:off x="2171915" y="-4429340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68" name="Line 60"/>
          <p:cNvSpPr>
            <a:spLocks noChangeShapeType="1"/>
          </p:cNvSpPr>
          <p:nvPr/>
        </p:nvSpPr>
        <p:spPr bwMode="auto">
          <a:xfrm>
            <a:off x="2179853" y="-4159465"/>
            <a:ext cx="1587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69" name="Line 61"/>
          <p:cNvSpPr>
            <a:spLocks noChangeShapeType="1"/>
          </p:cNvSpPr>
          <p:nvPr/>
        </p:nvSpPr>
        <p:spPr bwMode="auto">
          <a:xfrm flipV="1">
            <a:off x="2181440" y="-4249953"/>
            <a:ext cx="342900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70" name="Line 62"/>
          <p:cNvSpPr>
            <a:spLocks noChangeShapeType="1"/>
          </p:cNvSpPr>
          <p:nvPr/>
        </p:nvSpPr>
        <p:spPr bwMode="auto">
          <a:xfrm flipV="1">
            <a:off x="2133815" y="-6121615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71" name="Line 63"/>
          <p:cNvSpPr>
            <a:spLocks noChangeShapeType="1"/>
          </p:cNvSpPr>
          <p:nvPr/>
        </p:nvSpPr>
        <p:spPr bwMode="auto">
          <a:xfrm flipH="1" flipV="1">
            <a:off x="2448140" y="-6004140"/>
            <a:ext cx="44450" cy="1666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72" name="Line 64"/>
          <p:cNvSpPr>
            <a:spLocks noChangeShapeType="1"/>
          </p:cNvSpPr>
          <p:nvPr/>
        </p:nvSpPr>
        <p:spPr bwMode="auto">
          <a:xfrm flipH="1">
            <a:off x="2495765" y="-433409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73" name="Line 65"/>
          <p:cNvSpPr>
            <a:spLocks noChangeShapeType="1"/>
          </p:cNvSpPr>
          <p:nvPr/>
        </p:nvSpPr>
        <p:spPr bwMode="auto">
          <a:xfrm>
            <a:off x="2476715" y="-433250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74" name="Line 66"/>
          <p:cNvSpPr>
            <a:spLocks noChangeShapeType="1"/>
          </p:cNvSpPr>
          <p:nvPr/>
        </p:nvSpPr>
        <p:spPr bwMode="auto">
          <a:xfrm flipH="1" flipV="1">
            <a:off x="2492590" y="-4334090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75" name="Line 67"/>
          <p:cNvSpPr>
            <a:spLocks noChangeShapeType="1"/>
          </p:cNvSpPr>
          <p:nvPr/>
        </p:nvSpPr>
        <p:spPr bwMode="auto">
          <a:xfrm flipV="1">
            <a:off x="2432265" y="-610574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76" name="Line 68"/>
          <p:cNvSpPr>
            <a:spLocks noChangeShapeType="1"/>
          </p:cNvSpPr>
          <p:nvPr/>
        </p:nvSpPr>
        <p:spPr bwMode="auto">
          <a:xfrm flipH="1" flipV="1">
            <a:off x="2446553" y="-6105740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77" name="Line 69"/>
          <p:cNvSpPr>
            <a:spLocks noChangeShapeType="1"/>
          </p:cNvSpPr>
          <p:nvPr/>
        </p:nvSpPr>
        <p:spPr bwMode="auto">
          <a:xfrm>
            <a:off x="2446553" y="-6105740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78" name="Line 70"/>
          <p:cNvSpPr>
            <a:spLocks noChangeShapeType="1"/>
          </p:cNvSpPr>
          <p:nvPr/>
        </p:nvSpPr>
        <p:spPr bwMode="auto">
          <a:xfrm>
            <a:off x="2181440" y="-4049928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79" name="Line 71"/>
          <p:cNvSpPr>
            <a:spLocks noChangeShapeType="1"/>
          </p:cNvSpPr>
          <p:nvPr/>
        </p:nvSpPr>
        <p:spPr bwMode="auto">
          <a:xfrm>
            <a:off x="2133815" y="-592159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80" name="Line 72"/>
          <p:cNvSpPr>
            <a:spLocks noChangeShapeType="1"/>
          </p:cNvSpPr>
          <p:nvPr/>
        </p:nvSpPr>
        <p:spPr bwMode="auto">
          <a:xfrm>
            <a:off x="2446553" y="-610574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81" name="Line 73"/>
          <p:cNvSpPr>
            <a:spLocks noChangeShapeType="1"/>
          </p:cNvSpPr>
          <p:nvPr/>
        </p:nvSpPr>
        <p:spPr bwMode="auto">
          <a:xfrm flipV="1">
            <a:off x="1817903" y="-3800690"/>
            <a:ext cx="1798637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82" name="Line 74"/>
          <p:cNvSpPr>
            <a:spLocks noChangeShapeType="1"/>
          </p:cNvSpPr>
          <p:nvPr/>
        </p:nvSpPr>
        <p:spPr bwMode="auto">
          <a:xfrm flipV="1">
            <a:off x="2181440" y="-4053103"/>
            <a:ext cx="1174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83" name="Line 75"/>
          <p:cNvSpPr>
            <a:spLocks noChangeShapeType="1"/>
          </p:cNvSpPr>
          <p:nvPr/>
        </p:nvSpPr>
        <p:spPr bwMode="auto">
          <a:xfrm flipV="1">
            <a:off x="2351303" y="-4061040"/>
            <a:ext cx="214312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84" name="Line 76"/>
          <p:cNvSpPr>
            <a:spLocks noChangeShapeType="1"/>
          </p:cNvSpPr>
          <p:nvPr/>
        </p:nvSpPr>
        <p:spPr bwMode="auto">
          <a:xfrm flipV="1">
            <a:off x="2619590" y="-4067390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85" name="Line 77"/>
          <p:cNvSpPr>
            <a:spLocks noChangeShapeType="1"/>
          </p:cNvSpPr>
          <p:nvPr/>
        </p:nvSpPr>
        <p:spPr bwMode="auto">
          <a:xfrm flipV="1">
            <a:off x="2887878" y="-4075328"/>
            <a:ext cx="2127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86" name="Line 78"/>
          <p:cNvSpPr>
            <a:spLocks noChangeShapeType="1"/>
          </p:cNvSpPr>
          <p:nvPr/>
        </p:nvSpPr>
        <p:spPr bwMode="auto">
          <a:xfrm flipV="1">
            <a:off x="3154578" y="-4081678"/>
            <a:ext cx="214312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87" name="Line 79"/>
          <p:cNvSpPr>
            <a:spLocks noChangeShapeType="1"/>
          </p:cNvSpPr>
          <p:nvPr/>
        </p:nvSpPr>
        <p:spPr bwMode="auto">
          <a:xfrm flipV="1">
            <a:off x="3422865" y="-4086440"/>
            <a:ext cx="1158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88" name="Line 80"/>
          <p:cNvSpPr>
            <a:spLocks noChangeShapeType="1"/>
          </p:cNvSpPr>
          <p:nvPr/>
        </p:nvSpPr>
        <p:spPr bwMode="auto">
          <a:xfrm flipH="1" flipV="1">
            <a:off x="3019640" y="-4273765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89" name="Line 81"/>
          <p:cNvSpPr>
            <a:spLocks noChangeShapeType="1"/>
          </p:cNvSpPr>
          <p:nvPr/>
        </p:nvSpPr>
        <p:spPr bwMode="auto">
          <a:xfrm>
            <a:off x="3035515" y="-3683215"/>
            <a:ext cx="14288" cy="5572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90" name="Line 82"/>
          <p:cNvSpPr>
            <a:spLocks noChangeShapeType="1"/>
          </p:cNvSpPr>
          <p:nvPr/>
        </p:nvSpPr>
        <p:spPr bwMode="auto">
          <a:xfrm>
            <a:off x="3025990" y="-4073740"/>
            <a:ext cx="6350" cy="288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91" name="Line 83"/>
          <p:cNvSpPr>
            <a:spLocks noChangeShapeType="1"/>
          </p:cNvSpPr>
          <p:nvPr/>
        </p:nvSpPr>
        <p:spPr bwMode="auto">
          <a:xfrm flipH="1">
            <a:off x="3025990" y="-4175340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92" name="Line 84"/>
          <p:cNvSpPr>
            <a:spLocks noChangeShapeType="1"/>
          </p:cNvSpPr>
          <p:nvPr/>
        </p:nvSpPr>
        <p:spPr bwMode="auto">
          <a:xfrm>
            <a:off x="3005353" y="-4172165"/>
            <a:ext cx="20637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93" name="Line 85"/>
          <p:cNvSpPr>
            <a:spLocks noChangeShapeType="1"/>
          </p:cNvSpPr>
          <p:nvPr/>
        </p:nvSpPr>
        <p:spPr bwMode="auto">
          <a:xfrm flipH="1" flipV="1">
            <a:off x="3022815" y="-4173753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94" name="Line 86"/>
          <p:cNvSpPr>
            <a:spLocks noChangeShapeType="1"/>
          </p:cNvSpPr>
          <p:nvPr/>
        </p:nvSpPr>
        <p:spPr bwMode="auto">
          <a:xfrm flipV="1">
            <a:off x="3018053" y="-3784815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95" name="Line 87"/>
          <p:cNvSpPr>
            <a:spLocks noChangeShapeType="1"/>
          </p:cNvSpPr>
          <p:nvPr/>
        </p:nvSpPr>
        <p:spPr bwMode="auto">
          <a:xfrm flipH="1" flipV="1">
            <a:off x="3032340" y="-3784815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96" name="Line 88"/>
          <p:cNvSpPr>
            <a:spLocks noChangeShapeType="1"/>
          </p:cNvSpPr>
          <p:nvPr/>
        </p:nvSpPr>
        <p:spPr bwMode="auto">
          <a:xfrm>
            <a:off x="3032340" y="-3784815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97" name="Line 89"/>
          <p:cNvSpPr>
            <a:spLocks noChangeShapeType="1"/>
          </p:cNvSpPr>
          <p:nvPr/>
        </p:nvSpPr>
        <p:spPr bwMode="auto">
          <a:xfrm>
            <a:off x="3049803" y="-4073740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98" name="Line 90"/>
          <p:cNvSpPr>
            <a:spLocks noChangeShapeType="1"/>
          </p:cNvSpPr>
          <p:nvPr/>
        </p:nvSpPr>
        <p:spPr bwMode="auto">
          <a:xfrm>
            <a:off x="3057740" y="-3786403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99" name="Line 91"/>
          <p:cNvSpPr>
            <a:spLocks noChangeShapeType="1"/>
          </p:cNvSpPr>
          <p:nvPr/>
        </p:nvSpPr>
        <p:spPr bwMode="auto">
          <a:xfrm>
            <a:off x="3032340" y="-37848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00" name="Line 92"/>
          <p:cNvSpPr>
            <a:spLocks noChangeShapeType="1"/>
          </p:cNvSpPr>
          <p:nvPr/>
        </p:nvSpPr>
        <p:spPr bwMode="auto">
          <a:xfrm flipH="1" flipV="1">
            <a:off x="3591140" y="-4826215"/>
            <a:ext cx="22225" cy="879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01" name="Line 93"/>
          <p:cNvSpPr>
            <a:spLocks noChangeShapeType="1"/>
          </p:cNvSpPr>
          <p:nvPr/>
        </p:nvSpPr>
        <p:spPr bwMode="auto">
          <a:xfrm flipH="1" flipV="1">
            <a:off x="3611778" y="-3943565"/>
            <a:ext cx="3175" cy="142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02" name="Line 94"/>
          <p:cNvSpPr>
            <a:spLocks noChangeShapeType="1"/>
          </p:cNvSpPr>
          <p:nvPr/>
        </p:nvSpPr>
        <p:spPr bwMode="auto">
          <a:xfrm flipH="1" flipV="1">
            <a:off x="3532403" y="-4294403"/>
            <a:ext cx="6350" cy="207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03" name="Line 95"/>
          <p:cNvSpPr>
            <a:spLocks noChangeShapeType="1"/>
          </p:cNvSpPr>
          <p:nvPr/>
        </p:nvSpPr>
        <p:spPr bwMode="auto">
          <a:xfrm flipH="1" flipV="1">
            <a:off x="3526053" y="-4564278"/>
            <a:ext cx="47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04" name="Line 96"/>
          <p:cNvSpPr>
            <a:spLocks noChangeShapeType="1"/>
          </p:cNvSpPr>
          <p:nvPr/>
        </p:nvSpPr>
        <p:spPr bwMode="auto">
          <a:xfrm flipH="1" flipV="1">
            <a:off x="3518115" y="-4826215"/>
            <a:ext cx="6350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05" name="Line 97"/>
          <p:cNvSpPr>
            <a:spLocks noChangeShapeType="1"/>
          </p:cNvSpPr>
          <p:nvPr/>
        </p:nvSpPr>
        <p:spPr bwMode="auto">
          <a:xfrm>
            <a:off x="3476840" y="-6542303"/>
            <a:ext cx="92075" cy="1236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06" name="Line 98"/>
          <p:cNvSpPr>
            <a:spLocks noChangeShapeType="1"/>
          </p:cNvSpPr>
          <p:nvPr/>
        </p:nvSpPr>
        <p:spPr bwMode="auto">
          <a:xfrm flipH="1">
            <a:off x="2878353" y="-6093040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07" name="Freeform 99"/>
          <p:cNvSpPr>
            <a:spLocks/>
          </p:cNvSpPr>
          <p:nvPr/>
        </p:nvSpPr>
        <p:spPr bwMode="auto">
          <a:xfrm>
            <a:off x="2859303" y="-6093040"/>
            <a:ext cx="19050" cy="101600"/>
          </a:xfrm>
          <a:custGeom>
            <a:avLst/>
            <a:gdLst>
              <a:gd name="T0" fmla="*/ 0 w 61"/>
              <a:gd name="T1" fmla="*/ 1 h 316"/>
              <a:gd name="T2" fmla="*/ 61 w 61"/>
              <a:gd name="T3" fmla="*/ 316 h 316"/>
              <a:gd name="T4" fmla="*/ 53 w 61"/>
              <a:gd name="T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0" y="1"/>
                </a:moveTo>
                <a:lnTo>
                  <a:pt x="61" y="316"/>
                </a:lnTo>
                <a:lnTo>
                  <a:pt x="5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08" name="Line 100"/>
          <p:cNvSpPr>
            <a:spLocks noChangeShapeType="1"/>
          </p:cNvSpPr>
          <p:nvPr/>
        </p:nvSpPr>
        <p:spPr bwMode="auto">
          <a:xfrm flipH="1">
            <a:off x="3421278" y="-6751853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09" name="Line 101"/>
          <p:cNvSpPr>
            <a:spLocks noChangeShapeType="1"/>
          </p:cNvSpPr>
          <p:nvPr/>
        </p:nvSpPr>
        <p:spPr bwMode="auto">
          <a:xfrm>
            <a:off x="3405403" y="-6516903"/>
            <a:ext cx="14287" cy="177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10" name="Line 102"/>
          <p:cNvSpPr>
            <a:spLocks noChangeShapeType="1"/>
          </p:cNvSpPr>
          <p:nvPr/>
        </p:nvSpPr>
        <p:spPr bwMode="auto">
          <a:xfrm>
            <a:off x="3422865" y="-6283540"/>
            <a:ext cx="158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11" name="Line 103"/>
          <p:cNvSpPr>
            <a:spLocks noChangeShapeType="1"/>
          </p:cNvSpPr>
          <p:nvPr/>
        </p:nvSpPr>
        <p:spPr bwMode="auto">
          <a:xfrm>
            <a:off x="3443503" y="-6015253"/>
            <a:ext cx="15875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12" name="Line 104"/>
          <p:cNvSpPr>
            <a:spLocks noChangeShapeType="1"/>
          </p:cNvSpPr>
          <p:nvPr/>
        </p:nvSpPr>
        <p:spPr bwMode="auto">
          <a:xfrm>
            <a:off x="3464140" y="-5745378"/>
            <a:ext cx="158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13" name="Line 105"/>
          <p:cNvSpPr>
            <a:spLocks noChangeShapeType="1"/>
          </p:cNvSpPr>
          <p:nvPr/>
        </p:nvSpPr>
        <p:spPr bwMode="auto">
          <a:xfrm>
            <a:off x="3484778" y="-5475503"/>
            <a:ext cx="12700" cy="179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14" name="Line 106"/>
          <p:cNvSpPr>
            <a:spLocks noChangeShapeType="1"/>
          </p:cNvSpPr>
          <p:nvPr/>
        </p:nvSpPr>
        <p:spPr bwMode="auto">
          <a:xfrm>
            <a:off x="2040153" y="-6748678"/>
            <a:ext cx="19050" cy="722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15" name="Line 107"/>
          <p:cNvSpPr>
            <a:spLocks noChangeShapeType="1"/>
          </p:cNvSpPr>
          <p:nvPr/>
        </p:nvSpPr>
        <p:spPr bwMode="auto">
          <a:xfrm>
            <a:off x="2040153" y="-6751853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16" name="Line 108"/>
          <p:cNvSpPr>
            <a:spLocks noChangeShapeType="1"/>
          </p:cNvSpPr>
          <p:nvPr/>
        </p:nvSpPr>
        <p:spPr bwMode="auto">
          <a:xfrm flipV="1">
            <a:off x="2133815" y="-6121615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17" name="Line 109"/>
          <p:cNvSpPr>
            <a:spLocks noChangeShapeType="1"/>
          </p:cNvSpPr>
          <p:nvPr/>
        </p:nvSpPr>
        <p:spPr bwMode="auto">
          <a:xfrm flipV="1">
            <a:off x="2059203" y="-6264490"/>
            <a:ext cx="411162" cy="238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18" name="Line 110"/>
          <p:cNvSpPr>
            <a:spLocks noChangeShapeType="1"/>
          </p:cNvSpPr>
          <p:nvPr/>
        </p:nvSpPr>
        <p:spPr bwMode="auto">
          <a:xfrm>
            <a:off x="2448140" y="-6004140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19" name="Line 111"/>
          <p:cNvSpPr>
            <a:spLocks noChangeShapeType="1"/>
          </p:cNvSpPr>
          <p:nvPr/>
        </p:nvSpPr>
        <p:spPr bwMode="auto">
          <a:xfrm flipH="1" flipV="1">
            <a:off x="2432265" y="-6664540"/>
            <a:ext cx="7938" cy="314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20" name="Line 112"/>
          <p:cNvSpPr>
            <a:spLocks noChangeShapeType="1"/>
          </p:cNvSpPr>
          <p:nvPr/>
        </p:nvSpPr>
        <p:spPr bwMode="auto">
          <a:xfrm flipH="1" flipV="1">
            <a:off x="2441790" y="-6248615"/>
            <a:ext cx="4763" cy="142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21" name="Line 113"/>
          <p:cNvSpPr>
            <a:spLocks noChangeShapeType="1"/>
          </p:cNvSpPr>
          <p:nvPr/>
        </p:nvSpPr>
        <p:spPr bwMode="auto">
          <a:xfrm flipV="1">
            <a:off x="2432265" y="-610574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22" name="Line 114"/>
          <p:cNvSpPr>
            <a:spLocks noChangeShapeType="1"/>
          </p:cNvSpPr>
          <p:nvPr/>
        </p:nvSpPr>
        <p:spPr bwMode="auto">
          <a:xfrm flipH="1" flipV="1">
            <a:off x="2446553" y="-6105740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23" name="Line 115"/>
          <p:cNvSpPr>
            <a:spLocks noChangeShapeType="1"/>
          </p:cNvSpPr>
          <p:nvPr/>
        </p:nvSpPr>
        <p:spPr bwMode="auto">
          <a:xfrm>
            <a:off x="2446553" y="-6105740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24" name="Line 116"/>
          <p:cNvSpPr>
            <a:spLocks noChangeShapeType="1"/>
          </p:cNvSpPr>
          <p:nvPr/>
        </p:nvSpPr>
        <p:spPr bwMode="auto">
          <a:xfrm flipH="1">
            <a:off x="2441790" y="-635021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25" name="Line 117"/>
          <p:cNvSpPr>
            <a:spLocks noChangeShapeType="1"/>
          </p:cNvSpPr>
          <p:nvPr/>
        </p:nvSpPr>
        <p:spPr bwMode="auto">
          <a:xfrm>
            <a:off x="2422740" y="-634862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26" name="Line 118"/>
          <p:cNvSpPr>
            <a:spLocks noChangeShapeType="1"/>
          </p:cNvSpPr>
          <p:nvPr/>
        </p:nvSpPr>
        <p:spPr bwMode="auto">
          <a:xfrm flipH="1" flipV="1">
            <a:off x="2440203" y="-6348628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27" name="Line 119"/>
          <p:cNvSpPr>
            <a:spLocks noChangeShapeType="1"/>
          </p:cNvSpPr>
          <p:nvPr/>
        </p:nvSpPr>
        <p:spPr bwMode="auto">
          <a:xfrm>
            <a:off x="2133815" y="-592159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28" name="Line 120"/>
          <p:cNvSpPr>
            <a:spLocks noChangeShapeType="1"/>
          </p:cNvSpPr>
          <p:nvPr/>
        </p:nvSpPr>
        <p:spPr bwMode="auto">
          <a:xfrm>
            <a:off x="2059203" y="-602477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29" name="Line 121"/>
          <p:cNvSpPr>
            <a:spLocks noChangeShapeType="1"/>
          </p:cNvSpPr>
          <p:nvPr/>
        </p:nvSpPr>
        <p:spPr bwMode="auto">
          <a:xfrm>
            <a:off x="2441790" y="-6248615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30" name="Line 122"/>
          <p:cNvSpPr>
            <a:spLocks noChangeShapeType="1"/>
          </p:cNvSpPr>
          <p:nvPr/>
        </p:nvSpPr>
        <p:spPr bwMode="auto">
          <a:xfrm>
            <a:off x="2133815" y="-5921590"/>
            <a:ext cx="539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31" name="Line 123"/>
          <p:cNvSpPr>
            <a:spLocks noChangeShapeType="1"/>
          </p:cNvSpPr>
          <p:nvPr/>
        </p:nvSpPr>
        <p:spPr bwMode="auto">
          <a:xfrm>
            <a:off x="2224303" y="-5873965"/>
            <a:ext cx="71437" cy="36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32" name="Line 124"/>
          <p:cNvSpPr>
            <a:spLocks noChangeShapeType="1"/>
          </p:cNvSpPr>
          <p:nvPr/>
        </p:nvSpPr>
        <p:spPr bwMode="auto">
          <a:xfrm>
            <a:off x="2330665" y="-5818403"/>
            <a:ext cx="55563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33" name="Line 125"/>
          <p:cNvSpPr>
            <a:spLocks noChangeShapeType="1"/>
          </p:cNvSpPr>
          <p:nvPr/>
        </p:nvSpPr>
        <p:spPr bwMode="auto">
          <a:xfrm>
            <a:off x="1797265" y="-10172915"/>
            <a:ext cx="0" cy="817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34" name="Line 126"/>
          <p:cNvSpPr>
            <a:spLocks noChangeShapeType="1"/>
          </p:cNvSpPr>
          <p:nvPr/>
        </p:nvSpPr>
        <p:spPr bwMode="auto">
          <a:xfrm flipH="1" flipV="1">
            <a:off x="3227603" y="-7196353"/>
            <a:ext cx="10001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35" name="Line 127"/>
          <p:cNvSpPr>
            <a:spLocks noChangeShapeType="1"/>
          </p:cNvSpPr>
          <p:nvPr/>
        </p:nvSpPr>
        <p:spPr bwMode="auto">
          <a:xfrm>
            <a:off x="3597490" y="-7163015"/>
            <a:ext cx="279400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36" name="Line 128"/>
          <p:cNvSpPr>
            <a:spLocks noChangeShapeType="1"/>
          </p:cNvSpPr>
          <p:nvPr/>
        </p:nvSpPr>
        <p:spPr bwMode="auto">
          <a:xfrm>
            <a:off x="3426040" y="-7178890"/>
            <a:ext cx="730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37" name="Line 129"/>
          <p:cNvSpPr>
            <a:spLocks noChangeShapeType="1"/>
          </p:cNvSpPr>
          <p:nvPr/>
        </p:nvSpPr>
        <p:spPr bwMode="auto">
          <a:xfrm>
            <a:off x="3327615" y="-7204290"/>
            <a:ext cx="98425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38" name="Line 130"/>
          <p:cNvSpPr>
            <a:spLocks noChangeShapeType="1"/>
          </p:cNvSpPr>
          <p:nvPr/>
        </p:nvSpPr>
        <p:spPr bwMode="auto">
          <a:xfrm flipV="1">
            <a:off x="3326028" y="-7178890"/>
            <a:ext cx="100012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39" name="Line 131"/>
          <p:cNvSpPr>
            <a:spLocks noChangeShapeType="1"/>
          </p:cNvSpPr>
          <p:nvPr/>
        </p:nvSpPr>
        <p:spPr bwMode="auto">
          <a:xfrm flipH="1" flipV="1">
            <a:off x="3327615" y="-7186828"/>
            <a:ext cx="98425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40" name="Line 132"/>
          <p:cNvSpPr>
            <a:spLocks noChangeShapeType="1"/>
          </p:cNvSpPr>
          <p:nvPr/>
        </p:nvSpPr>
        <p:spPr bwMode="auto">
          <a:xfrm flipH="1" flipV="1">
            <a:off x="3499065" y="-7172540"/>
            <a:ext cx="96838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41" name="Line 133"/>
          <p:cNvSpPr>
            <a:spLocks noChangeShapeType="1"/>
          </p:cNvSpPr>
          <p:nvPr/>
        </p:nvSpPr>
        <p:spPr bwMode="auto">
          <a:xfrm flipH="1">
            <a:off x="3499065" y="-7180478"/>
            <a:ext cx="100013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42" name="Line 134"/>
          <p:cNvSpPr>
            <a:spLocks noChangeShapeType="1"/>
          </p:cNvSpPr>
          <p:nvPr/>
        </p:nvSpPr>
        <p:spPr bwMode="auto">
          <a:xfrm>
            <a:off x="3499065" y="-7172540"/>
            <a:ext cx="984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43" name="Line 135"/>
          <p:cNvSpPr>
            <a:spLocks noChangeShapeType="1"/>
          </p:cNvSpPr>
          <p:nvPr/>
        </p:nvSpPr>
        <p:spPr bwMode="auto">
          <a:xfrm>
            <a:off x="3426040" y="-7178890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44" name="Line 136"/>
          <p:cNvSpPr>
            <a:spLocks noChangeShapeType="1"/>
          </p:cNvSpPr>
          <p:nvPr/>
        </p:nvSpPr>
        <p:spPr bwMode="auto">
          <a:xfrm>
            <a:off x="3499065" y="-717254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45" name="Line 137"/>
          <p:cNvSpPr>
            <a:spLocks noChangeShapeType="1"/>
          </p:cNvSpPr>
          <p:nvPr/>
        </p:nvSpPr>
        <p:spPr bwMode="auto">
          <a:xfrm>
            <a:off x="3499065" y="-717254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46" name="Line 138"/>
          <p:cNvSpPr>
            <a:spLocks noChangeShapeType="1"/>
          </p:cNvSpPr>
          <p:nvPr/>
        </p:nvSpPr>
        <p:spPr bwMode="auto">
          <a:xfrm flipV="1">
            <a:off x="2787865" y="-889974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47" name="Freeform 139"/>
          <p:cNvSpPr>
            <a:spLocks/>
          </p:cNvSpPr>
          <p:nvPr/>
        </p:nvSpPr>
        <p:spPr bwMode="auto">
          <a:xfrm>
            <a:off x="2802153" y="-8899740"/>
            <a:ext cx="19050" cy="101600"/>
          </a:xfrm>
          <a:custGeom>
            <a:avLst/>
            <a:gdLst>
              <a:gd name="T0" fmla="*/ 61 w 61"/>
              <a:gd name="T1" fmla="*/ 315 h 316"/>
              <a:gd name="T2" fmla="*/ 0 w 61"/>
              <a:gd name="T3" fmla="*/ 0 h 316"/>
              <a:gd name="T4" fmla="*/ 9 w 61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61" y="315"/>
                </a:moveTo>
                <a:lnTo>
                  <a:pt x="0" y="0"/>
                </a:lnTo>
                <a:lnTo>
                  <a:pt x="9" y="31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48" name="Line 140"/>
          <p:cNvSpPr>
            <a:spLocks noChangeShapeType="1"/>
          </p:cNvSpPr>
          <p:nvPr/>
        </p:nvSpPr>
        <p:spPr bwMode="auto">
          <a:xfrm flipH="1">
            <a:off x="3546690" y="-8750515"/>
            <a:ext cx="17463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49" name="Line 141"/>
          <p:cNvSpPr>
            <a:spLocks noChangeShapeType="1"/>
          </p:cNvSpPr>
          <p:nvPr/>
        </p:nvSpPr>
        <p:spPr bwMode="auto">
          <a:xfrm flipH="1">
            <a:off x="3524465" y="-8498103"/>
            <a:ext cx="17463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50" name="Line 142"/>
          <p:cNvSpPr>
            <a:spLocks noChangeShapeType="1"/>
          </p:cNvSpPr>
          <p:nvPr/>
        </p:nvSpPr>
        <p:spPr bwMode="auto">
          <a:xfrm flipH="1">
            <a:off x="3595903" y="-9001340"/>
            <a:ext cx="61912" cy="704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51" name="Line 143"/>
          <p:cNvSpPr>
            <a:spLocks noChangeShapeType="1"/>
          </p:cNvSpPr>
          <p:nvPr/>
        </p:nvSpPr>
        <p:spPr bwMode="auto">
          <a:xfrm flipH="1" flipV="1">
            <a:off x="3605428" y="-9001340"/>
            <a:ext cx="52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52" name="Line 144"/>
          <p:cNvSpPr>
            <a:spLocks noChangeShapeType="1"/>
          </p:cNvSpPr>
          <p:nvPr/>
        </p:nvSpPr>
        <p:spPr bwMode="auto">
          <a:xfrm>
            <a:off x="2495765" y="-10307853"/>
            <a:ext cx="166688" cy="555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53" name="Line 145"/>
          <p:cNvSpPr>
            <a:spLocks noChangeShapeType="1"/>
          </p:cNvSpPr>
          <p:nvPr/>
        </p:nvSpPr>
        <p:spPr bwMode="auto">
          <a:xfrm>
            <a:off x="2713253" y="-10234828"/>
            <a:ext cx="203200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54" name="Line 146"/>
          <p:cNvSpPr>
            <a:spLocks noChangeShapeType="1"/>
          </p:cNvSpPr>
          <p:nvPr/>
        </p:nvSpPr>
        <p:spPr bwMode="auto">
          <a:xfrm>
            <a:off x="2967253" y="-10147515"/>
            <a:ext cx="203200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55" name="Line 147"/>
          <p:cNvSpPr>
            <a:spLocks noChangeShapeType="1"/>
          </p:cNvSpPr>
          <p:nvPr/>
        </p:nvSpPr>
        <p:spPr bwMode="auto">
          <a:xfrm>
            <a:off x="3221253" y="-10061790"/>
            <a:ext cx="201612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56" name="Line 148"/>
          <p:cNvSpPr>
            <a:spLocks noChangeShapeType="1"/>
          </p:cNvSpPr>
          <p:nvPr/>
        </p:nvSpPr>
        <p:spPr bwMode="auto">
          <a:xfrm>
            <a:off x="3473665" y="-9976065"/>
            <a:ext cx="166688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57" name="Line 149"/>
          <p:cNvSpPr>
            <a:spLocks noChangeShapeType="1"/>
          </p:cNvSpPr>
          <p:nvPr/>
        </p:nvSpPr>
        <p:spPr bwMode="auto">
          <a:xfrm>
            <a:off x="2460840" y="-10398340"/>
            <a:ext cx="1266825" cy="427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58" name="Line 150"/>
          <p:cNvSpPr>
            <a:spLocks noChangeShapeType="1"/>
          </p:cNvSpPr>
          <p:nvPr/>
        </p:nvSpPr>
        <p:spPr bwMode="auto">
          <a:xfrm flipH="1" flipV="1">
            <a:off x="3333965" y="-9228353"/>
            <a:ext cx="9842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59" name="Line 151"/>
          <p:cNvSpPr>
            <a:spLocks noChangeShapeType="1"/>
          </p:cNvSpPr>
          <p:nvPr/>
        </p:nvSpPr>
        <p:spPr bwMode="auto">
          <a:xfrm>
            <a:off x="3703853" y="-9210890"/>
            <a:ext cx="280987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60" name="Line 152"/>
          <p:cNvSpPr>
            <a:spLocks noChangeShapeType="1"/>
          </p:cNvSpPr>
          <p:nvPr/>
        </p:nvSpPr>
        <p:spPr bwMode="auto">
          <a:xfrm>
            <a:off x="3532403" y="-9218828"/>
            <a:ext cx="7143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61" name="Line 153"/>
          <p:cNvSpPr>
            <a:spLocks noChangeShapeType="1"/>
          </p:cNvSpPr>
          <p:nvPr/>
        </p:nvSpPr>
        <p:spPr bwMode="auto">
          <a:xfrm>
            <a:off x="3433978" y="-9241053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62" name="Line 154"/>
          <p:cNvSpPr>
            <a:spLocks noChangeShapeType="1"/>
          </p:cNvSpPr>
          <p:nvPr/>
        </p:nvSpPr>
        <p:spPr bwMode="auto">
          <a:xfrm flipV="1">
            <a:off x="3432390" y="-9218828"/>
            <a:ext cx="100013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63" name="Line 155"/>
          <p:cNvSpPr>
            <a:spLocks noChangeShapeType="1"/>
          </p:cNvSpPr>
          <p:nvPr/>
        </p:nvSpPr>
        <p:spPr bwMode="auto">
          <a:xfrm flipH="1" flipV="1">
            <a:off x="3432390" y="-9223590"/>
            <a:ext cx="1000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64" name="Line 156"/>
          <p:cNvSpPr>
            <a:spLocks noChangeShapeType="1"/>
          </p:cNvSpPr>
          <p:nvPr/>
        </p:nvSpPr>
        <p:spPr bwMode="auto">
          <a:xfrm flipH="1" flipV="1">
            <a:off x="3603840" y="-9215653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65" name="Line 157"/>
          <p:cNvSpPr>
            <a:spLocks noChangeShapeType="1"/>
          </p:cNvSpPr>
          <p:nvPr/>
        </p:nvSpPr>
        <p:spPr bwMode="auto">
          <a:xfrm flipH="1">
            <a:off x="3603840" y="-9226765"/>
            <a:ext cx="101600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66" name="Line 158"/>
          <p:cNvSpPr>
            <a:spLocks noChangeShapeType="1"/>
          </p:cNvSpPr>
          <p:nvPr/>
        </p:nvSpPr>
        <p:spPr bwMode="auto">
          <a:xfrm>
            <a:off x="3603840" y="-9215653"/>
            <a:ext cx="100013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67" name="Line 159"/>
          <p:cNvSpPr>
            <a:spLocks noChangeShapeType="1"/>
          </p:cNvSpPr>
          <p:nvPr/>
        </p:nvSpPr>
        <p:spPr bwMode="auto">
          <a:xfrm>
            <a:off x="3532403" y="-9222003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68" name="Line 160"/>
          <p:cNvSpPr>
            <a:spLocks noChangeShapeType="1"/>
          </p:cNvSpPr>
          <p:nvPr/>
        </p:nvSpPr>
        <p:spPr bwMode="auto">
          <a:xfrm>
            <a:off x="3603840" y="-921882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69" name="Line 161"/>
          <p:cNvSpPr>
            <a:spLocks noChangeShapeType="1"/>
          </p:cNvSpPr>
          <p:nvPr/>
        </p:nvSpPr>
        <p:spPr bwMode="auto">
          <a:xfrm>
            <a:off x="3603840" y="-9215653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70" name="Line 162"/>
          <p:cNvSpPr>
            <a:spLocks noChangeShapeType="1"/>
          </p:cNvSpPr>
          <p:nvPr/>
        </p:nvSpPr>
        <p:spPr bwMode="auto">
          <a:xfrm flipH="1">
            <a:off x="3262528" y="-9939553"/>
            <a:ext cx="23812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71" name="Line 163"/>
          <p:cNvSpPr>
            <a:spLocks noChangeShapeType="1"/>
          </p:cNvSpPr>
          <p:nvPr/>
        </p:nvSpPr>
        <p:spPr bwMode="auto">
          <a:xfrm flipV="1">
            <a:off x="3351428" y="-10611065"/>
            <a:ext cx="96837" cy="393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72" name="Line 164"/>
          <p:cNvSpPr>
            <a:spLocks noChangeShapeType="1"/>
          </p:cNvSpPr>
          <p:nvPr/>
        </p:nvSpPr>
        <p:spPr bwMode="auto">
          <a:xfrm flipV="1">
            <a:off x="3310153" y="-10107828"/>
            <a:ext cx="17462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73" name="Line 165"/>
          <p:cNvSpPr>
            <a:spLocks noChangeShapeType="1"/>
          </p:cNvSpPr>
          <p:nvPr/>
        </p:nvSpPr>
        <p:spPr bwMode="auto">
          <a:xfrm flipV="1">
            <a:off x="3270465" y="-10036390"/>
            <a:ext cx="39688" cy="92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74" name="Line 166"/>
          <p:cNvSpPr>
            <a:spLocks noChangeShapeType="1"/>
          </p:cNvSpPr>
          <p:nvPr/>
        </p:nvSpPr>
        <p:spPr bwMode="auto">
          <a:xfrm flipV="1">
            <a:off x="3302215" y="-10036390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75" name="Line 167"/>
          <p:cNvSpPr>
            <a:spLocks noChangeShapeType="1"/>
          </p:cNvSpPr>
          <p:nvPr/>
        </p:nvSpPr>
        <p:spPr bwMode="auto">
          <a:xfrm flipH="1">
            <a:off x="3286340" y="-10036390"/>
            <a:ext cx="23813" cy="96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76" name="Line 168"/>
          <p:cNvSpPr>
            <a:spLocks noChangeShapeType="1"/>
          </p:cNvSpPr>
          <p:nvPr/>
        </p:nvSpPr>
        <p:spPr bwMode="auto">
          <a:xfrm flipH="1">
            <a:off x="3327615" y="-10201490"/>
            <a:ext cx="41275" cy="93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77" name="Line 169"/>
          <p:cNvSpPr>
            <a:spLocks noChangeShapeType="1"/>
          </p:cNvSpPr>
          <p:nvPr/>
        </p:nvSpPr>
        <p:spPr bwMode="auto">
          <a:xfrm flipH="1">
            <a:off x="3327615" y="-10209428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78" name="Line 170"/>
          <p:cNvSpPr>
            <a:spLocks noChangeShapeType="1"/>
          </p:cNvSpPr>
          <p:nvPr/>
        </p:nvSpPr>
        <p:spPr bwMode="auto">
          <a:xfrm flipV="1">
            <a:off x="3327615" y="-10206253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79" name="Line 171"/>
          <p:cNvSpPr>
            <a:spLocks noChangeShapeType="1"/>
          </p:cNvSpPr>
          <p:nvPr/>
        </p:nvSpPr>
        <p:spPr bwMode="auto">
          <a:xfrm>
            <a:off x="3292690" y="-10115765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80" name="Line 172"/>
          <p:cNvSpPr>
            <a:spLocks noChangeShapeType="1"/>
          </p:cNvSpPr>
          <p:nvPr/>
        </p:nvSpPr>
        <p:spPr bwMode="auto">
          <a:xfrm>
            <a:off x="3276815" y="-100459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81" name="Line 173"/>
          <p:cNvSpPr>
            <a:spLocks noChangeShapeType="1"/>
          </p:cNvSpPr>
          <p:nvPr/>
        </p:nvSpPr>
        <p:spPr bwMode="auto">
          <a:xfrm>
            <a:off x="3310153" y="-10036390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82" name="Line 174"/>
          <p:cNvSpPr>
            <a:spLocks noChangeShapeType="1"/>
          </p:cNvSpPr>
          <p:nvPr/>
        </p:nvSpPr>
        <p:spPr bwMode="auto">
          <a:xfrm>
            <a:off x="2321140" y="-10037978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83" name="Line 175"/>
          <p:cNvSpPr>
            <a:spLocks noChangeShapeType="1"/>
          </p:cNvSpPr>
          <p:nvPr/>
        </p:nvSpPr>
        <p:spPr bwMode="auto">
          <a:xfrm flipH="1" flipV="1">
            <a:off x="2195728" y="-10592015"/>
            <a:ext cx="63500" cy="274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84" name="Line 176"/>
          <p:cNvSpPr>
            <a:spLocks noChangeShapeType="1"/>
          </p:cNvSpPr>
          <p:nvPr/>
        </p:nvSpPr>
        <p:spPr bwMode="auto">
          <a:xfrm flipH="1" flipV="1">
            <a:off x="2283040" y="-10207840"/>
            <a:ext cx="15875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85" name="Line 177"/>
          <p:cNvSpPr>
            <a:spLocks noChangeShapeType="1"/>
          </p:cNvSpPr>
          <p:nvPr/>
        </p:nvSpPr>
        <p:spPr bwMode="auto">
          <a:xfrm flipH="1" flipV="1">
            <a:off x="2298915" y="-10136403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86" name="Line 178"/>
          <p:cNvSpPr>
            <a:spLocks noChangeShapeType="1"/>
          </p:cNvSpPr>
          <p:nvPr/>
        </p:nvSpPr>
        <p:spPr bwMode="auto">
          <a:xfrm flipH="1" flipV="1">
            <a:off x="2298915" y="-10136403"/>
            <a:ext cx="39688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87" name="Line 179"/>
          <p:cNvSpPr>
            <a:spLocks noChangeShapeType="1"/>
          </p:cNvSpPr>
          <p:nvPr/>
        </p:nvSpPr>
        <p:spPr bwMode="auto">
          <a:xfrm>
            <a:off x="2298915" y="-10136403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88" name="Line 180"/>
          <p:cNvSpPr>
            <a:spLocks noChangeShapeType="1"/>
          </p:cNvSpPr>
          <p:nvPr/>
        </p:nvSpPr>
        <p:spPr bwMode="auto">
          <a:xfrm>
            <a:off x="2276690" y="-10309440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89" name="Line 181"/>
          <p:cNvSpPr>
            <a:spLocks noChangeShapeType="1"/>
          </p:cNvSpPr>
          <p:nvPr/>
        </p:nvSpPr>
        <p:spPr bwMode="auto">
          <a:xfrm>
            <a:off x="2243353" y="-10301503"/>
            <a:ext cx="39687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90" name="Line 182"/>
          <p:cNvSpPr>
            <a:spLocks noChangeShapeType="1"/>
          </p:cNvSpPr>
          <p:nvPr/>
        </p:nvSpPr>
        <p:spPr bwMode="auto">
          <a:xfrm flipH="1" flipV="1">
            <a:off x="2259228" y="-10306265"/>
            <a:ext cx="23812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91" name="Line 183"/>
          <p:cNvSpPr>
            <a:spLocks noChangeShapeType="1"/>
          </p:cNvSpPr>
          <p:nvPr/>
        </p:nvSpPr>
        <p:spPr bwMode="auto">
          <a:xfrm>
            <a:off x="2298915" y="-10136403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92" name="Line 184"/>
          <p:cNvSpPr>
            <a:spLocks noChangeShapeType="1"/>
          </p:cNvSpPr>
          <p:nvPr/>
        </p:nvSpPr>
        <p:spPr bwMode="auto">
          <a:xfrm>
            <a:off x="2283040" y="-1020784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93" name="Line 185"/>
          <p:cNvSpPr>
            <a:spLocks noChangeShapeType="1"/>
          </p:cNvSpPr>
          <p:nvPr/>
        </p:nvSpPr>
        <p:spPr bwMode="auto">
          <a:xfrm>
            <a:off x="2283040" y="-1020784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94" name="Line 186"/>
          <p:cNvSpPr>
            <a:spLocks noChangeShapeType="1"/>
          </p:cNvSpPr>
          <p:nvPr/>
        </p:nvSpPr>
        <p:spPr bwMode="auto">
          <a:xfrm>
            <a:off x="1868703" y="-10099890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95" name="Line 187"/>
          <p:cNvSpPr>
            <a:spLocks noChangeShapeType="1"/>
          </p:cNvSpPr>
          <p:nvPr/>
        </p:nvSpPr>
        <p:spPr bwMode="auto">
          <a:xfrm>
            <a:off x="1868703" y="-9861765"/>
            <a:ext cx="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96" name="Line 188"/>
          <p:cNvSpPr>
            <a:spLocks noChangeShapeType="1"/>
          </p:cNvSpPr>
          <p:nvPr/>
        </p:nvSpPr>
        <p:spPr bwMode="auto">
          <a:xfrm>
            <a:off x="1868703" y="-9591890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97" name="Line 189"/>
          <p:cNvSpPr>
            <a:spLocks noChangeShapeType="1"/>
          </p:cNvSpPr>
          <p:nvPr/>
        </p:nvSpPr>
        <p:spPr bwMode="auto">
          <a:xfrm>
            <a:off x="1968715" y="-9306140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98" name="Line 190"/>
          <p:cNvSpPr>
            <a:spLocks noChangeShapeType="1"/>
          </p:cNvSpPr>
          <p:nvPr/>
        </p:nvSpPr>
        <p:spPr bwMode="auto">
          <a:xfrm flipH="1">
            <a:off x="1416265" y="-9306140"/>
            <a:ext cx="2809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399" name="Line 191"/>
          <p:cNvSpPr>
            <a:spLocks noChangeShapeType="1"/>
          </p:cNvSpPr>
          <p:nvPr/>
        </p:nvSpPr>
        <p:spPr bwMode="auto">
          <a:xfrm flipH="1">
            <a:off x="1797265" y="-9306140"/>
            <a:ext cx="7143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00" name="Line 192"/>
          <p:cNvSpPr>
            <a:spLocks noChangeShapeType="1"/>
          </p:cNvSpPr>
          <p:nvPr/>
        </p:nvSpPr>
        <p:spPr bwMode="auto">
          <a:xfrm flipH="1" flipV="1">
            <a:off x="1868703" y="-9306140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01" name="Line 193"/>
          <p:cNvSpPr>
            <a:spLocks noChangeShapeType="1"/>
          </p:cNvSpPr>
          <p:nvPr/>
        </p:nvSpPr>
        <p:spPr bwMode="auto">
          <a:xfrm flipH="1">
            <a:off x="1868703" y="-9323603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02" name="Line 194"/>
          <p:cNvSpPr>
            <a:spLocks noChangeShapeType="1"/>
          </p:cNvSpPr>
          <p:nvPr/>
        </p:nvSpPr>
        <p:spPr bwMode="auto">
          <a:xfrm>
            <a:off x="1868703" y="-9306140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03" name="Line 195"/>
          <p:cNvSpPr>
            <a:spLocks noChangeShapeType="1"/>
          </p:cNvSpPr>
          <p:nvPr/>
        </p:nvSpPr>
        <p:spPr bwMode="auto">
          <a:xfrm>
            <a:off x="1697253" y="-9323603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04" name="Line 196"/>
          <p:cNvSpPr>
            <a:spLocks noChangeShapeType="1"/>
          </p:cNvSpPr>
          <p:nvPr/>
        </p:nvSpPr>
        <p:spPr bwMode="auto">
          <a:xfrm flipV="1">
            <a:off x="1697253" y="-9306140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05" name="Line 197"/>
          <p:cNvSpPr>
            <a:spLocks noChangeShapeType="1"/>
          </p:cNvSpPr>
          <p:nvPr/>
        </p:nvSpPr>
        <p:spPr bwMode="auto">
          <a:xfrm flipH="1">
            <a:off x="1697253" y="-9306140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06" name="Line 198"/>
          <p:cNvSpPr>
            <a:spLocks noChangeShapeType="1"/>
          </p:cNvSpPr>
          <p:nvPr/>
        </p:nvSpPr>
        <p:spPr bwMode="auto">
          <a:xfrm>
            <a:off x="1868703" y="-930614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07" name="Line 199"/>
          <p:cNvSpPr>
            <a:spLocks noChangeShapeType="1"/>
          </p:cNvSpPr>
          <p:nvPr/>
        </p:nvSpPr>
        <p:spPr bwMode="auto">
          <a:xfrm>
            <a:off x="1797265" y="-930614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08" name="Line 200"/>
          <p:cNvSpPr>
            <a:spLocks noChangeShapeType="1"/>
          </p:cNvSpPr>
          <p:nvPr/>
        </p:nvSpPr>
        <p:spPr bwMode="auto">
          <a:xfrm>
            <a:off x="1797265" y="-930614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09" name="Freeform 201"/>
          <p:cNvSpPr>
            <a:spLocks/>
          </p:cNvSpPr>
          <p:nvPr/>
        </p:nvSpPr>
        <p:spPr bwMode="auto">
          <a:xfrm>
            <a:off x="4337265" y="-8753690"/>
            <a:ext cx="49213" cy="95250"/>
          </a:xfrm>
          <a:custGeom>
            <a:avLst/>
            <a:gdLst>
              <a:gd name="T0" fmla="*/ 0 w 153"/>
              <a:gd name="T1" fmla="*/ 0 h 303"/>
              <a:gd name="T2" fmla="*/ 138 w 153"/>
              <a:gd name="T3" fmla="*/ 279 h 303"/>
              <a:gd name="T4" fmla="*/ 153 w 153"/>
              <a:gd name="T5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" h="303">
                <a:moveTo>
                  <a:pt x="0" y="0"/>
                </a:moveTo>
                <a:lnTo>
                  <a:pt x="138" y="279"/>
                </a:lnTo>
                <a:lnTo>
                  <a:pt x="153" y="30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10" name="Freeform 202"/>
          <p:cNvSpPr>
            <a:spLocks/>
          </p:cNvSpPr>
          <p:nvPr/>
        </p:nvSpPr>
        <p:spPr bwMode="auto">
          <a:xfrm>
            <a:off x="4413465" y="-8612403"/>
            <a:ext cx="136525" cy="165100"/>
          </a:xfrm>
          <a:custGeom>
            <a:avLst/>
            <a:gdLst>
              <a:gd name="T0" fmla="*/ 0 w 431"/>
              <a:gd name="T1" fmla="*/ 0 h 521"/>
              <a:gd name="T2" fmla="*/ 39 w 431"/>
              <a:gd name="T3" fmla="*/ 63 h 521"/>
              <a:gd name="T4" fmla="*/ 177 w 431"/>
              <a:gd name="T5" fmla="*/ 248 h 521"/>
              <a:gd name="T6" fmla="*/ 296 w 431"/>
              <a:gd name="T7" fmla="*/ 387 h 521"/>
              <a:gd name="T8" fmla="*/ 385 w 431"/>
              <a:gd name="T9" fmla="*/ 479 h 521"/>
              <a:gd name="T10" fmla="*/ 431 w 431"/>
              <a:gd name="T11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1" h="521">
                <a:moveTo>
                  <a:pt x="0" y="0"/>
                </a:moveTo>
                <a:lnTo>
                  <a:pt x="39" y="63"/>
                </a:lnTo>
                <a:lnTo>
                  <a:pt x="177" y="248"/>
                </a:lnTo>
                <a:lnTo>
                  <a:pt x="296" y="387"/>
                </a:lnTo>
                <a:lnTo>
                  <a:pt x="385" y="479"/>
                </a:lnTo>
                <a:lnTo>
                  <a:pt x="431" y="52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11" name="Freeform 203"/>
          <p:cNvSpPr>
            <a:spLocks/>
          </p:cNvSpPr>
          <p:nvPr/>
        </p:nvSpPr>
        <p:spPr bwMode="auto">
          <a:xfrm>
            <a:off x="4592853" y="-8413965"/>
            <a:ext cx="196850" cy="84137"/>
          </a:xfrm>
          <a:custGeom>
            <a:avLst/>
            <a:gdLst>
              <a:gd name="T0" fmla="*/ 0 w 618"/>
              <a:gd name="T1" fmla="*/ 0 h 264"/>
              <a:gd name="T2" fmla="*/ 208 w 618"/>
              <a:gd name="T3" fmla="*/ 121 h 264"/>
              <a:gd name="T4" fmla="*/ 483 w 618"/>
              <a:gd name="T5" fmla="*/ 229 h 264"/>
              <a:gd name="T6" fmla="*/ 618 w 618"/>
              <a:gd name="T7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8" h="264">
                <a:moveTo>
                  <a:pt x="0" y="0"/>
                </a:moveTo>
                <a:lnTo>
                  <a:pt x="208" y="121"/>
                </a:lnTo>
                <a:lnTo>
                  <a:pt x="483" y="229"/>
                </a:lnTo>
                <a:lnTo>
                  <a:pt x="618" y="26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12" name="Freeform 204"/>
          <p:cNvSpPr>
            <a:spLocks/>
          </p:cNvSpPr>
          <p:nvPr/>
        </p:nvSpPr>
        <p:spPr bwMode="auto">
          <a:xfrm>
            <a:off x="4842090" y="-8317128"/>
            <a:ext cx="212725" cy="20638"/>
          </a:xfrm>
          <a:custGeom>
            <a:avLst/>
            <a:gdLst>
              <a:gd name="T0" fmla="*/ 0 w 671"/>
              <a:gd name="T1" fmla="*/ 0 h 63"/>
              <a:gd name="T2" fmla="*/ 18 w 671"/>
              <a:gd name="T3" fmla="*/ 4 h 63"/>
              <a:gd name="T4" fmla="*/ 375 w 671"/>
              <a:gd name="T5" fmla="*/ 52 h 63"/>
              <a:gd name="T6" fmla="*/ 671 w 671"/>
              <a:gd name="T7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1" h="63">
                <a:moveTo>
                  <a:pt x="0" y="0"/>
                </a:moveTo>
                <a:lnTo>
                  <a:pt x="18" y="4"/>
                </a:lnTo>
                <a:lnTo>
                  <a:pt x="375" y="52"/>
                </a:lnTo>
                <a:lnTo>
                  <a:pt x="671" y="6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13" name="Line 205"/>
          <p:cNvSpPr>
            <a:spLocks noChangeShapeType="1"/>
          </p:cNvSpPr>
          <p:nvPr/>
        </p:nvSpPr>
        <p:spPr bwMode="auto">
          <a:xfrm flipV="1">
            <a:off x="5108790" y="-8304428"/>
            <a:ext cx="106363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14" name="Freeform 206"/>
          <p:cNvSpPr>
            <a:spLocks/>
          </p:cNvSpPr>
          <p:nvPr/>
        </p:nvSpPr>
        <p:spPr bwMode="auto">
          <a:xfrm>
            <a:off x="4357903" y="-9004515"/>
            <a:ext cx="846137" cy="635000"/>
          </a:xfrm>
          <a:custGeom>
            <a:avLst/>
            <a:gdLst>
              <a:gd name="T0" fmla="*/ 0 w 2665"/>
              <a:gd name="T1" fmla="*/ 0 h 1998"/>
              <a:gd name="T2" fmla="*/ 25 w 2665"/>
              <a:gd name="T3" fmla="*/ 214 h 1998"/>
              <a:gd name="T4" fmla="*/ 41 w 2665"/>
              <a:gd name="T5" fmla="*/ 318 h 1998"/>
              <a:gd name="T6" fmla="*/ 70 w 2665"/>
              <a:gd name="T7" fmla="*/ 455 h 1998"/>
              <a:gd name="T8" fmla="*/ 97 w 2665"/>
              <a:gd name="T9" fmla="*/ 562 h 1998"/>
              <a:gd name="T10" fmla="*/ 106 w 2665"/>
              <a:gd name="T11" fmla="*/ 593 h 1998"/>
              <a:gd name="T12" fmla="*/ 120 w 2665"/>
              <a:gd name="T13" fmla="*/ 634 h 1998"/>
              <a:gd name="T14" fmla="*/ 143 w 2665"/>
              <a:gd name="T15" fmla="*/ 700 h 1998"/>
              <a:gd name="T16" fmla="*/ 163 w 2665"/>
              <a:gd name="T17" fmla="*/ 744 h 1998"/>
              <a:gd name="T18" fmla="*/ 198 w 2665"/>
              <a:gd name="T19" fmla="*/ 822 h 1998"/>
              <a:gd name="T20" fmla="*/ 265 w 2665"/>
              <a:gd name="T21" fmla="*/ 950 h 1998"/>
              <a:gd name="T22" fmla="*/ 396 w 2665"/>
              <a:gd name="T23" fmla="*/ 1163 h 1998"/>
              <a:gd name="T24" fmla="*/ 522 w 2665"/>
              <a:gd name="T25" fmla="*/ 1333 h 1998"/>
              <a:gd name="T26" fmla="*/ 632 w 2665"/>
              <a:gd name="T27" fmla="*/ 1462 h 1998"/>
              <a:gd name="T28" fmla="*/ 713 w 2665"/>
              <a:gd name="T29" fmla="*/ 1545 h 1998"/>
              <a:gd name="T30" fmla="*/ 758 w 2665"/>
              <a:gd name="T31" fmla="*/ 1586 h 1998"/>
              <a:gd name="T32" fmla="*/ 842 w 2665"/>
              <a:gd name="T33" fmla="*/ 1651 h 1998"/>
              <a:gd name="T34" fmla="*/ 1040 w 2665"/>
              <a:gd name="T35" fmla="*/ 1768 h 1998"/>
              <a:gd name="T36" fmla="*/ 1283 w 2665"/>
              <a:gd name="T37" fmla="*/ 1864 h 1998"/>
              <a:gd name="T38" fmla="*/ 1570 w 2665"/>
              <a:gd name="T39" fmla="*/ 1937 h 1998"/>
              <a:gd name="T40" fmla="*/ 1899 w 2665"/>
              <a:gd name="T41" fmla="*/ 1983 h 1998"/>
              <a:gd name="T42" fmla="*/ 2261 w 2665"/>
              <a:gd name="T43" fmla="*/ 1998 h 1998"/>
              <a:gd name="T44" fmla="*/ 2665 w 2665"/>
              <a:gd name="T45" fmla="*/ 1975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65" h="1998">
                <a:moveTo>
                  <a:pt x="0" y="0"/>
                </a:moveTo>
                <a:lnTo>
                  <a:pt x="25" y="214"/>
                </a:lnTo>
                <a:lnTo>
                  <a:pt x="41" y="318"/>
                </a:lnTo>
                <a:lnTo>
                  <a:pt x="70" y="455"/>
                </a:lnTo>
                <a:lnTo>
                  <a:pt x="97" y="562"/>
                </a:lnTo>
                <a:lnTo>
                  <a:pt x="106" y="593"/>
                </a:lnTo>
                <a:lnTo>
                  <a:pt x="120" y="634"/>
                </a:lnTo>
                <a:lnTo>
                  <a:pt x="143" y="700"/>
                </a:lnTo>
                <a:lnTo>
                  <a:pt x="163" y="744"/>
                </a:lnTo>
                <a:lnTo>
                  <a:pt x="198" y="822"/>
                </a:lnTo>
                <a:lnTo>
                  <a:pt x="265" y="950"/>
                </a:lnTo>
                <a:lnTo>
                  <a:pt x="396" y="1163"/>
                </a:lnTo>
                <a:lnTo>
                  <a:pt x="522" y="1333"/>
                </a:lnTo>
                <a:lnTo>
                  <a:pt x="632" y="1462"/>
                </a:lnTo>
                <a:lnTo>
                  <a:pt x="713" y="1545"/>
                </a:lnTo>
                <a:lnTo>
                  <a:pt x="758" y="1586"/>
                </a:lnTo>
                <a:lnTo>
                  <a:pt x="842" y="1651"/>
                </a:lnTo>
                <a:lnTo>
                  <a:pt x="1040" y="1768"/>
                </a:lnTo>
                <a:lnTo>
                  <a:pt x="1283" y="1864"/>
                </a:lnTo>
                <a:lnTo>
                  <a:pt x="1570" y="1937"/>
                </a:lnTo>
                <a:lnTo>
                  <a:pt x="1899" y="1983"/>
                </a:lnTo>
                <a:lnTo>
                  <a:pt x="2261" y="1998"/>
                </a:lnTo>
                <a:lnTo>
                  <a:pt x="2665" y="1975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15" name="Line 207"/>
          <p:cNvSpPr>
            <a:spLocks noChangeShapeType="1"/>
          </p:cNvSpPr>
          <p:nvPr/>
        </p:nvSpPr>
        <p:spPr bwMode="auto">
          <a:xfrm>
            <a:off x="5359615" y="-7324940"/>
            <a:ext cx="15875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16" name="Freeform 208"/>
          <p:cNvSpPr>
            <a:spLocks/>
          </p:cNvSpPr>
          <p:nvPr/>
        </p:nvSpPr>
        <p:spPr bwMode="auto">
          <a:xfrm>
            <a:off x="5383428" y="-7161428"/>
            <a:ext cx="30162" cy="212725"/>
          </a:xfrm>
          <a:custGeom>
            <a:avLst/>
            <a:gdLst>
              <a:gd name="T0" fmla="*/ 0 w 94"/>
              <a:gd name="T1" fmla="*/ 0 h 672"/>
              <a:gd name="T2" fmla="*/ 72 w 94"/>
              <a:gd name="T3" fmla="*/ 472 h 672"/>
              <a:gd name="T4" fmla="*/ 94 w 94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672">
                <a:moveTo>
                  <a:pt x="0" y="0"/>
                </a:moveTo>
                <a:lnTo>
                  <a:pt x="72" y="472"/>
                </a:lnTo>
                <a:lnTo>
                  <a:pt x="94" y="672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17" name="Freeform 209"/>
          <p:cNvSpPr>
            <a:spLocks/>
          </p:cNvSpPr>
          <p:nvPr/>
        </p:nvSpPr>
        <p:spPr bwMode="auto">
          <a:xfrm>
            <a:off x="5419940" y="-6893140"/>
            <a:ext cx="23813" cy="214312"/>
          </a:xfrm>
          <a:custGeom>
            <a:avLst/>
            <a:gdLst>
              <a:gd name="T0" fmla="*/ 0 w 75"/>
              <a:gd name="T1" fmla="*/ 0 h 674"/>
              <a:gd name="T2" fmla="*/ 73 w 75"/>
              <a:gd name="T3" fmla="*/ 650 h 674"/>
              <a:gd name="T4" fmla="*/ 75 w 75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674">
                <a:moveTo>
                  <a:pt x="0" y="0"/>
                </a:moveTo>
                <a:lnTo>
                  <a:pt x="73" y="650"/>
                </a:lnTo>
                <a:lnTo>
                  <a:pt x="75" y="67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18" name="Line 210"/>
          <p:cNvSpPr>
            <a:spLocks noChangeShapeType="1"/>
          </p:cNvSpPr>
          <p:nvPr/>
        </p:nvSpPr>
        <p:spPr bwMode="auto">
          <a:xfrm>
            <a:off x="5446928" y="-6624853"/>
            <a:ext cx="14287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19" name="Freeform 211"/>
          <p:cNvSpPr>
            <a:spLocks/>
          </p:cNvSpPr>
          <p:nvPr/>
        </p:nvSpPr>
        <p:spPr bwMode="auto">
          <a:xfrm>
            <a:off x="5462803" y="-6356565"/>
            <a:ext cx="0" cy="215900"/>
          </a:xfrm>
          <a:custGeom>
            <a:avLst/>
            <a:gdLst>
              <a:gd name="T0" fmla="*/ 0 w 2"/>
              <a:gd name="T1" fmla="*/ 0 h 679"/>
              <a:gd name="T2" fmla="*/ 2 w 2"/>
              <a:gd name="T3" fmla="*/ 38 h 679"/>
              <a:gd name="T4" fmla="*/ 2 w 2"/>
              <a:gd name="T5" fmla="*/ 679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679">
                <a:moveTo>
                  <a:pt x="0" y="0"/>
                </a:moveTo>
                <a:lnTo>
                  <a:pt x="2" y="38"/>
                </a:lnTo>
                <a:lnTo>
                  <a:pt x="2" y="67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20" name="Line 212"/>
          <p:cNvSpPr>
            <a:spLocks noChangeShapeType="1"/>
          </p:cNvSpPr>
          <p:nvPr/>
        </p:nvSpPr>
        <p:spPr bwMode="auto">
          <a:xfrm>
            <a:off x="5464390" y="-6085103"/>
            <a:ext cx="0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21" name="Line 213"/>
          <p:cNvSpPr>
            <a:spLocks noChangeShapeType="1"/>
          </p:cNvSpPr>
          <p:nvPr/>
        </p:nvSpPr>
        <p:spPr bwMode="auto">
          <a:xfrm flipH="1" flipV="1">
            <a:off x="4326153" y="-8501278"/>
            <a:ext cx="11112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22" name="Line 214"/>
          <p:cNvSpPr>
            <a:spLocks noChangeShapeType="1"/>
          </p:cNvSpPr>
          <p:nvPr/>
        </p:nvSpPr>
        <p:spPr bwMode="auto">
          <a:xfrm flipV="1">
            <a:off x="4327740" y="-8753690"/>
            <a:ext cx="9525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23" name="Line 215"/>
          <p:cNvSpPr>
            <a:spLocks noChangeShapeType="1"/>
          </p:cNvSpPr>
          <p:nvPr/>
        </p:nvSpPr>
        <p:spPr bwMode="auto">
          <a:xfrm>
            <a:off x="4500778" y="-7109040"/>
            <a:ext cx="17462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24" name="Freeform 216"/>
          <p:cNvSpPr>
            <a:spLocks/>
          </p:cNvSpPr>
          <p:nvPr/>
        </p:nvSpPr>
        <p:spPr bwMode="auto">
          <a:xfrm>
            <a:off x="4523003" y="-6823290"/>
            <a:ext cx="7937" cy="215900"/>
          </a:xfrm>
          <a:custGeom>
            <a:avLst/>
            <a:gdLst>
              <a:gd name="T0" fmla="*/ 0 w 25"/>
              <a:gd name="T1" fmla="*/ 0 h 677"/>
              <a:gd name="T2" fmla="*/ 25 w 25"/>
              <a:gd name="T3" fmla="*/ 338 h 677"/>
              <a:gd name="T4" fmla="*/ 24 w 25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677">
                <a:moveTo>
                  <a:pt x="0" y="0"/>
                </a:moveTo>
                <a:lnTo>
                  <a:pt x="25" y="338"/>
                </a:lnTo>
                <a:lnTo>
                  <a:pt x="24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25" name="Line 217"/>
          <p:cNvSpPr>
            <a:spLocks noChangeShapeType="1"/>
          </p:cNvSpPr>
          <p:nvPr/>
        </p:nvSpPr>
        <p:spPr bwMode="auto">
          <a:xfrm flipH="1">
            <a:off x="4529353" y="-6553415"/>
            <a:ext cx="1587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26" name="Freeform 218"/>
          <p:cNvSpPr>
            <a:spLocks/>
          </p:cNvSpPr>
          <p:nvPr/>
        </p:nvSpPr>
        <p:spPr bwMode="auto">
          <a:xfrm>
            <a:off x="4254715" y="-9004515"/>
            <a:ext cx="41275" cy="708025"/>
          </a:xfrm>
          <a:custGeom>
            <a:avLst/>
            <a:gdLst>
              <a:gd name="T0" fmla="*/ 38 w 128"/>
              <a:gd name="T1" fmla="*/ 2226 h 2226"/>
              <a:gd name="T2" fmla="*/ 0 w 128"/>
              <a:gd name="T3" fmla="*/ 1503 h 2226"/>
              <a:gd name="T4" fmla="*/ 10 w 128"/>
              <a:gd name="T5" fmla="*/ 1128 h 2226"/>
              <a:gd name="T6" fmla="*/ 16 w 128"/>
              <a:gd name="T7" fmla="*/ 1036 h 2226"/>
              <a:gd name="T8" fmla="*/ 19 w 128"/>
              <a:gd name="T9" fmla="*/ 982 h 2226"/>
              <a:gd name="T10" fmla="*/ 30 w 128"/>
              <a:gd name="T11" fmla="*/ 874 h 2226"/>
              <a:gd name="T12" fmla="*/ 47 w 128"/>
              <a:gd name="T13" fmla="*/ 710 h 2226"/>
              <a:gd name="T14" fmla="*/ 71 w 128"/>
              <a:gd name="T15" fmla="*/ 502 h 2226"/>
              <a:gd name="T16" fmla="*/ 128 w 128"/>
              <a:gd name="T17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2226">
                <a:moveTo>
                  <a:pt x="38" y="2226"/>
                </a:moveTo>
                <a:lnTo>
                  <a:pt x="0" y="1503"/>
                </a:lnTo>
                <a:lnTo>
                  <a:pt x="10" y="1128"/>
                </a:lnTo>
                <a:lnTo>
                  <a:pt x="16" y="1036"/>
                </a:lnTo>
                <a:lnTo>
                  <a:pt x="19" y="982"/>
                </a:lnTo>
                <a:lnTo>
                  <a:pt x="30" y="874"/>
                </a:lnTo>
                <a:lnTo>
                  <a:pt x="47" y="710"/>
                </a:lnTo>
                <a:lnTo>
                  <a:pt x="71" y="502"/>
                </a:lnTo>
                <a:lnTo>
                  <a:pt x="12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27" name="Freeform 219"/>
          <p:cNvSpPr>
            <a:spLocks/>
          </p:cNvSpPr>
          <p:nvPr/>
        </p:nvSpPr>
        <p:spPr bwMode="auto">
          <a:xfrm>
            <a:off x="4429340" y="-7099515"/>
            <a:ext cx="28575" cy="773112"/>
          </a:xfrm>
          <a:custGeom>
            <a:avLst/>
            <a:gdLst>
              <a:gd name="T0" fmla="*/ 0 w 92"/>
              <a:gd name="T1" fmla="*/ 0 h 2437"/>
              <a:gd name="T2" fmla="*/ 92 w 92"/>
              <a:gd name="T3" fmla="*/ 1210 h 2437"/>
              <a:gd name="T4" fmla="*/ 88 w 92"/>
              <a:gd name="T5" fmla="*/ 2437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" h="2437">
                <a:moveTo>
                  <a:pt x="0" y="0"/>
                </a:moveTo>
                <a:lnTo>
                  <a:pt x="92" y="1210"/>
                </a:lnTo>
                <a:lnTo>
                  <a:pt x="88" y="243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28" name="Freeform 220"/>
          <p:cNvSpPr>
            <a:spLocks/>
          </p:cNvSpPr>
          <p:nvPr/>
        </p:nvSpPr>
        <p:spPr bwMode="auto">
          <a:xfrm>
            <a:off x="5429465" y="-7337640"/>
            <a:ext cx="106363" cy="1362075"/>
          </a:xfrm>
          <a:custGeom>
            <a:avLst/>
            <a:gdLst>
              <a:gd name="T0" fmla="*/ 0 w 334"/>
              <a:gd name="T1" fmla="*/ 0 h 4288"/>
              <a:gd name="T2" fmla="*/ 152 w 334"/>
              <a:gd name="T3" fmla="*/ 992 h 4288"/>
              <a:gd name="T4" fmla="*/ 268 w 334"/>
              <a:gd name="T5" fmla="*/ 2022 h 4288"/>
              <a:gd name="T6" fmla="*/ 334 w 334"/>
              <a:gd name="T7" fmla="*/ 3113 h 4288"/>
              <a:gd name="T8" fmla="*/ 333 w 334"/>
              <a:gd name="T9" fmla="*/ 4288 h 4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4" h="4288">
                <a:moveTo>
                  <a:pt x="0" y="0"/>
                </a:moveTo>
                <a:lnTo>
                  <a:pt x="152" y="992"/>
                </a:lnTo>
                <a:lnTo>
                  <a:pt x="268" y="2022"/>
                </a:lnTo>
                <a:lnTo>
                  <a:pt x="334" y="3113"/>
                </a:lnTo>
                <a:lnTo>
                  <a:pt x="333" y="4288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29" name="Line 221"/>
          <p:cNvSpPr>
            <a:spLocks noChangeShapeType="1"/>
          </p:cNvSpPr>
          <p:nvPr/>
        </p:nvSpPr>
        <p:spPr bwMode="auto">
          <a:xfrm>
            <a:off x="5204040" y="-8375865"/>
            <a:ext cx="730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30" name="Line 222"/>
          <p:cNvSpPr>
            <a:spLocks noChangeShapeType="1"/>
          </p:cNvSpPr>
          <p:nvPr/>
        </p:nvSpPr>
        <p:spPr bwMode="auto">
          <a:xfrm>
            <a:off x="5215153" y="-8304428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31" name="Line 223"/>
          <p:cNvSpPr>
            <a:spLocks noChangeShapeType="1"/>
          </p:cNvSpPr>
          <p:nvPr/>
        </p:nvSpPr>
        <p:spPr bwMode="auto">
          <a:xfrm>
            <a:off x="5251665" y="-8055190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32" name="Line 224"/>
          <p:cNvSpPr>
            <a:spLocks noChangeShapeType="1"/>
          </p:cNvSpPr>
          <p:nvPr/>
        </p:nvSpPr>
        <p:spPr bwMode="auto">
          <a:xfrm>
            <a:off x="5291353" y="-7786903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33" name="Line 225"/>
          <p:cNvSpPr>
            <a:spLocks noChangeShapeType="1"/>
          </p:cNvSpPr>
          <p:nvPr/>
        </p:nvSpPr>
        <p:spPr bwMode="auto">
          <a:xfrm>
            <a:off x="5331040" y="-7520203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34" name="Line 226"/>
          <p:cNvSpPr>
            <a:spLocks noChangeShapeType="1"/>
          </p:cNvSpPr>
          <p:nvPr/>
        </p:nvSpPr>
        <p:spPr bwMode="auto">
          <a:xfrm>
            <a:off x="4413465" y="-3800690"/>
            <a:ext cx="1123950" cy="2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35" name="Line 227"/>
          <p:cNvSpPr>
            <a:spLocks noChangeShapeType="1"/>
          </p:cNvSpPr>
          <p:nvPr/>
        </p:nvSpPr>
        <p:spPr bwMode="auto">
          <a:xfrm>
            <a:off x="4489665" y="-4086440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36" name="Line 228"/>
          <p:cNvSpPr>
            <a:spLocks noChangeShapeType="1"/>
          </p:cNvSpPr>
          <p:nvPr/>
        </p:nvSpPr>
        <p:spPr bwMode="auto">
          <a:xfrm>
            <a:off x="4737315" y="-4080090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37" name="Line 229"/>
          <p:cNvSpPr>
            <a:spLocks noChangeShapeType="1"/>
          </p:cNvSpPr>
          <p:nvPr/>
        </p:nvSpPr>
        <p:spPr bwMode="auto">
          <a:xfrm>
            <a:off x="5004015" y="-4073740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38" name="Line 230"/>
          <p:cNvSpPr>
            <a:spLocks noChangeShapeType="1"/>
          </p:cNvSpPr>
          <p:nvPr/>
        </p:nvSpPr>
        <p:spPr bwMode="auto">
          <a:xfrm>
            <a:off x="5272303" y="-4067390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39" name="Line 231"/>
          <p:cNvSpPr>
            <a:spLocks noChangeShapeType="1"/>
          </p:cNvSpPr>
          <p:nvPr/>
        </p:nvSpPr>
        <p:spPr bwMode="auto">
          <a:xfrm flipH="1">
            <a:off x="4413465" y="-6323228"/>
            <a:ext cx="44450" cy="2516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40" name="Line 232"/>
          <p:cNvSpPr>
            <a:spLocks noChangeShapeType="1"/>
          </p:cNvSpPr>
          <p:nvPr/>
        </p:nvSpPr>
        <p:spPr bwMode="auto">
          <a:xfrm flipH="1">
            <a:off x="4942103" y="-6964578"/>
            <a:ext cx="55562" cy="2176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41" name="Line 233"/>
          <p:cNvSpPr>
            <a:spLocks noChangeShapeType="1"/>
          </p:cNvSpPr>
          <p:nvPr/>
        </p:nvSpPr>
        <p:spPr bwMode="auto">
          <a:xfrm flipH="1">
            <a:off x="4526178" y="-6321640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42" name="Line 234"/>
          <p:cNvSpPr>
            <a:spLocks noChangeShapeType="1"/>
          </p:cNvSpPr>
          <p:nvPr/>
        </p:nvSpPr>
        <p:spPr bwMode="auto">
          <a:xfrm flipH="1">
            <a:off x="4521415" y="-6123203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43" name="Line 235"/>
          <p:cNvSpPr>
            <a:spLocks noChangeShapeType="1"/>
          </p:cNvSpPr>
          <p:nvPr/>
        </p:nvSpPr>
        <p:spPr bwMode="auto">
          <a:xfrm flipH="1">
            <a:off x="4518240" y="-5851740"/>
            <a:ext cx="31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44" name="Line 236"/>
          <p:cNvSpPr>
            <a:spLocks noChangeShapeType="1"/>
          </p:cNvSpPr>
          <p:nvPr/>
        </p:nvSpPr>
        <p:spPr bwMode="auto">
          <a:xfrm flipH="1">
            <a:off x="4511890" y="-5581865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45" name="Line 237"/>
          <p:cNvSpPr>
            <a:spLocks noChangeShapeType="1"/>
          </p:cNvSpPr>
          <p:nvPr/>
        </p:nvSpPr>
        <p:spPr bwMode="auto">
          <a:xfrm flipH="1">
            <a:off x="4508715" y="-5311990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46" name="Line 238"/>
          <p:cNvSpPr>
            <a:spLocks noChangeShapeType="1"/>
          </p:cNvSpPr>
          <p:nvPr/>
        </p:nvSpPr>
        <p:spPr bwMode="auto">
          <a:xfrm flipH="1">
            <a:off x="4502365" y="-5042115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47" name="Line 239"/>
          <p:cNvSpPr>
            <a:spLocks noChangeShapeType="1"/>
          </p:cNvSpPr>
          <p:nvPr/>
        </p:nvSpPr>
        <p:spPr bwMode="auto">
          <a:xfrm flipH="1">
            <a:off x="4499190" y="-4772240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48" name="Line 240"/>
          <p:cNvSpPr>
            <a:spLocks noChangeShapeType="1"/>
          </p:cNvSpPr>
          <p:nvPr/>
        </p:nvSpPr>
        <p:spPr bwMode="auto">
          <a:xfrm flipH="1">
            <a:off x="4494428" y="-4502365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49" name="Line 241"/>
          <p:cNvSpPr>
            <a:spLocks noChangeShapeType="1"/>
          </p:cNvSpPr>
          <p:nvPr/>
        </p:nvSpPr>
        <p:spPr bwMode="auto">
          <a:xfrm flipH="1">
            <a:off x="4489665" y="-4232490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50" name="Line 242"/>
          <p:cNvSpPr>
            <a:spLocks noChangeShapeType="1"/>
          </p:cNvSpPr>
          <p:nvPr/>
        </p:nvSpPr>
        <p:spPr bwMode="auto">
          <a:xfrm flipV="1">
            <a:off x="4994490" y="-4275353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51" name="Line 243"/>
          <p:cNvSpPr>
            <a:spLocks noChangeShapeType="1"/>
          </p:cNvSpPr>
          <p:nvPr/>
        </p:nvSpPr>
        <p:spPr bwMode="auto">
          <a:xfrm flipH="1">
            <a:off x="4969090" y="-3684803"/>
            <a:ext cx="14288" cy="600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52" name="Line 244"/>
          <p:cNvSpPr>
            <a:spLocks noChangeShapeType="1"/>
          </p:cNvSpPr>
          <p:nvPr/>
        </p:nvSpPr>
        <p:spPr bwMode="auto">
          <a:xfrm flipH="1">
            <a:off x="4984965" y="-4073740"/>
            <a:ext cx="7938" cy="285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53" name="Line 245"/>
          <p:cNvSpPr>
            <a:spLocks noChangeShapeType="1"/>
          </p:cNvSpPr>
          <p:nvPr/>
        </p:nvSpPr>
        <p:spPr bwMode="auto">
          <a:xfrm flipH="1">
            <a:off x="4992903" y="-4175340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54" name="Line 246"/>
          <p:cNvSpPr>
            <a:spLocks noChangeShapeType="1"/>
          </p:cNvSpPr>
          <p:nvPr/>
        </p:nvSpPr>
        <p:spPr bwMode="auto">
          <a:xfrm>
            <a:off x="4978615" y="-4175340"/>
            <a:ext cx="1428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55" name="Line 247"/>
          <p:cNvSpPr>
            <a:spLocks noChangeShapeType="1"/>
          </p:cNvSpPr>
          <p:nvPr/>
        </p:nvSpPr>
        <p:spPr bwMode="auto">
          <a:xfrm flipV="1">
            <a:off x="4992903" y="-4175340"/>
            <a:ext cx="1587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56" name="Line 248"/>
          <p:cNvSpPr>
            <a:spLocks noChangeShapeType="1"/>
          </p:cNvSpPr>
          <p:nvPr/>
        </p:nvSpPr>
        <p:spPr bwMode="auto">
          <a:xfrm flipV="1">
            <a:off x="4965915" y="-378640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57" name="Line 249"/>
          <p:cNvSpPr>
            <a:spLocks noChangeShapeType="1"/>
          </p:cNvSpPr>
          <p:nvPr/>
        </p:nvSpPr>
        <p:spPr bwMode="auto">
          <a:xfrm flipH="1" flipV="1">
            <a:off x="4984965" y="-3786403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58" name="Line 250"/>
          <p:cNvSpPr>
            <a:spLocks noChangeShapeType="1"/>
          </p:cNvSpPr>
          <p:nvPr/>
        </p:nvSpPr>
        <p:spPr bwMode="auto">
          <a:xfrm flipH="1">
            <a:off x="4983378" y="-3786403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59" name="Line 251"/>
          <p:cNvSpPr>
            <a:spLocks noChangeShapeType="1"/>
          </p:cNvSpPr>
          <p:nvPr/>
        </p:nvSpPr>
        <p:spPr bwMode="auto">
          <a:xfrm>
            <a:off x="5038940" y="-3784815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60" name="Line 252"/>
          <p:cNvSpPr>
            <a:spLocks noChangeShapeType="1"/>
          </p:cNvSpPr>
          <p:nvPr/>
        </p:nvSpPr>
        <p:spPr bwMode="auto">
          <a:xfrm>
            <a:off x="5046878" y="-407374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61" name="Line 253"/>
          <p:cNvSpPr>
            <a:spLocks noChangeShapeType="1"/>
          </p:cNvSpPr>
          <p:nvPr/>
        </p:nvSpPr>
        <p:spPr bwMode="auto">
          <a:xfrm>
            <a:off x="4992903" y="-407374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62" name="Line 254"/>
          <p:cNvSpPr>
            <a:spLocks noChangeShapeType="1"/>
          </p:cNvSpPr>
          <p:nvPr/>
        </p:nvSpPr>
        <p:spPr bwMode="auto">
          <a:xfrm flipH="1">
            <a:off x="4940515" y="-478017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63" name="Freeform 255"/>
          <p:cNvSpPr>
            <a:spLocks/>
          </p:cNvSpPr>
          <p:nvPr/>
        </p:nvSpPr>
        <p:spPr bwMode="auto">
          <a:xfrm>
            <a:off x="4926228" y="-4781765"/>
            <a:ext cx="15875" cy="101600"/>
          </a:xfrm>
          <a:custGeom>
            <a:avLst/>
            <a:gdLst>
              <a:gd name="T0" fmla="*/ 0 w 53"/>
              <a:gd name="T1" fmla="*/ 0 h 317"/>
              <a:gd name="T2" fmla="*/ 44 w 53"/>
              <a:gd name="T3" fmla="*/ 317 h 317"/>
              <a:gd name="T4" fmla="*/ 53 w 53"/>
              <a:gd name="T5" fmla="*/ 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" h="317">
                <a:moveTo>
                  <a:pt x="0" y="0"/>
                </a:moveTo>
                <a:lnTo>
                  <a:pt x="44" y="317"/>
                </a:lnTo>
                <a:lnTo>
                  <a:pt x="53" y="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64" name="Line 256"/>
          <p:cNvSpPr>
            <a:spLocks noChangeShapeType="1"/>
          </p:cNvSpPr>
          <p:nvPr/>
        </p:nvSpPr>
        <p:spPr bwMode="auto">
          <a:xfrm>
            <a:off x="4627778" y="-6267665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65" name="Line 257"/>
          <p:cNvSpPr>
            <a:spLocks noChangeShapeType="1"/>
          </p:cNvSpPr>
          <p:nvPr/>
        </p:nvSpPr>
        <p:spPr bwMode="auto">
          <a:xfrm flipH="1" flipV="1">
            <a:off x="4076915" y="-6277190"/>
            <a:ext cx="279400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66" name="Line 258"/>
          <p:cNvSpPr>
            <a:spLocks noChangeShapeType="1"/>
          </p:cNvSpPr>
          <p:nvPr/>
        </p:nvSpPr>
        <p:spPr bwMode="auto">
          <a:xfrm flipH="1" flipV="1">
            <a:off x="4457915" y="-6269253"/>
            <a:ext cx="698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67" name="Line 259"/>
          <p:cNvSpPr>
            <a:spLocks noChangeShapeType="1"/>
          </p:cNvSpPr>
          <p:nvPr/>
        </p:nvSpPr>
        <p:spPr bwMode="auto">
          <a:xfrm flipH="1" flipV="1">
            <a:off x="4527765" y="-6267665"/>
            <a:ext cx="100013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68" name="Line 260"/>
          <p:cNvSpPr>
            <a:spLocks noChangeShapeType="1"/>
          </p:cNvSpPr>
          <p:nvPr/>
        </p:nvSpPr>
        <p:spPr bwMode="auto">
          <a:xfrm flipH="1">
            <a:off x="4527765" y="-6283540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69" name="Line 261"/>
          <p:cNvSpPr>
            <a:spLocks noChangeShapeType="1"/>
          </p:cNvSpPr>
          <p:nvPr/>
        </p:nvSpPr>
        <p:spPr bwMode="auto">
          <a:xfrm>
            <a:off x="4527765" y="-6267665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70" name="Line 262"/>
          <p:cNvSpPr>
            <a:spLocks noChangeShapeType="1"/>
          </p:cNvSpPr>
          <p:nvPr/>
        </p:nvSpPr>
        <p:spPr bwMode="auto">
          <a:xfrm>
            <a:off x="4356315" y="-6288303"/>
            <a:ext cx="10160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71" name="Line 263"/>
          <p:cNvSpPr>
            <a:spLocks noChangeShapeType="1"/>
          </p:cNvSpPr>
          <p:nvPr/>
        </p:nvSpPr>
        <p:spPr bwMode="auto">
          <a:xfrm flipV="1">
            <a:off x="4356315" y="-6269253"/>
            <a:ext cx="101600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72" name="Line 264"/>
          <p:cNvSpPr>
            <a:spLocks noChangeShapeType="1"/>
          </p:cNvSpPr>
          <p:nvPr/>
        </p:nvSpPr>
        <p:spPr bwMode="auto">
          <a:xfrm flipH="1" flipV="1">
            <a:off x="4356315" y="-6272428"/>
            <a:ext cx="10160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73" name="Line 265"/>
          <p:cNvSpPr>
            <a:spLocks noChangeShapeType="1"/>
          </p:cNvSpPr>
          <p:nvPr/>
        </p:nvSpPr>
        <p:spPr bwMode="auto">
          <a:xfrm>
            <a:off x="4457915" y="-627084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74" name="Line 266"/>
          <p:cNvSpPr>
            <a:spLocks noChangeShapeType="1"/>
          </p:cNvSpPr>
          <p:nvPr/>
        </p:nvSpPr>
        <p:spPr bwMode="auto">
          <a:xfrm>
            <a:off x="4527765" y="-6269253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75" name="Line 267"/>
          <p:cNvSpPr>
            <a:spLocks noChangeShapeType="1"/>
          </p:cNvSpPr>
          <p:nvPr/>
        </p:nvSpPr>
        <p:spPr bwMode="auto">
          <a:xfrm>
            <a:off x="4527765" y="-6267665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76" name="Line 268"/>
          <p:cNvSpPr>
            <a:spLocks noChangeShapeType="1"/>
          </p:cNvSpPr>
          <p:nvPr/>
        </p:nvSpPr>
        <p:spPr bwMode="auto">
          <a:xfrm>
            <a:off x="4457915" y="-6762965"/>
            <a:ext cx="460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77" name="Line 269"/>
          <p:cNvSpPr>
            <a:spLocks noChangeShapeType="1"/>
          </p:cNvSpPr>
          <p:nvPr/>
        </p:nvSpPr>
        <p:spPr bwMode="auto">
          <a:xfrm flipV="1">
            <a:off x="4980203" y="-706617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78" name="Freeform 270"/>
          <p:cNvSpPr>
            <a:spLocks/>
          </p:cNvSpPr>
          <p:nvPr/>
        </p:nvSpPr>
        <p:spPr bwMode="auto">
          <a:xfrm>
            <a:off x="4997665" y="-7066178"/>
            <a:ext cx="15875" cy="101600"/>
          </a:xfrm>
          <a:custGeom>
            <a:avLst/>
            <a:gdLst>
              <a:gd name="T0" fmla="*/ 52 w 52"/>
              <a:gd name="T1" fmla="*/ 318 h 318"/>
              <a:gd name="T2" fmla="*/ 7 w 52"/>
              <a:gd name="T3" fmla="*/ 0 h 318"/>
              <a:gd name="T4" fmla="*/ 0 w 52"/>
              <a:gd name="T5" fmla="*/ 317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318">
                <a:moveTo>
                  <a:pt x="52" y="318"/>
                </a:moveTo>
                <a:lnTo>
                  <a:pt x="7" y="0"/>
                </a:lnTo>
                <a:lnTo>
                  <a:pt x="0" y="31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79" name="Line 271"/>
          <p:cNvSpPr>
            <a:spLocks noChangeShapeType="1"/>
          </p:cNvSpPr>
          <p:nvPr/>
        </p:nvSpPr>
        <p:spPr bwMode="auto">
          <a:xfrm flipH="1">
            <a:off x="5013540" y="-8194890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80" name="Line 272"/>
          <p:cNvSpPr>
            <a:spLocks noChangeShapeType="1"/>
          </p:cNvSpPr>
          <p:nvPr/>
        </p:nvSpPr>
        <p:spPr bwMode="auto">
          <a:xfrm flipV="1">
            <a:off x="5027828" y="-8769565"/>
            <a:ext cx="12700" cy="298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81" name="Line 273"/>
          <p:cNvSpPr>
            <a:spLocks noChangeShapeType="1"/>
          </p:cNvSpPr>
          <p:nvPr/>
        </p:nvSpPr>
        <p:spPr bwMode="auto">
          <a:xfrm flipV="1">
            <a:off x="5021478" y="-8369515"/>
            <a:ext cx="1587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82" name="Line 274"/>
          <p:cNvSpPr>
            <a:spLocks noChangeShapeType="1"/>
          </p:cNvSpPr>
          <p:nvPr/>
        </p:nvSpPr>
        <p:spPr bwMode="auto">
          <a:xfrm flipV="1">
            <a:off x="5000840" y="-8296490"/>
            <a:ext cx="2063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83" name="Line 275"/>
          <p:cNvSpPr>
            <a:spLocks noChangeShapeType="1"/>
          </p:cNvSpPr>
          <p:nvPr/>
        </p:nvSpPr>
        <p:spPr bwMode="auto">
          <a:xfrm flipH="1" flipV="1">
            <a:off x="5021478" y="-8296490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84" name="Line 276"/>
          <p:cNvSpPr>
            <a:spLocks noChangeShapeType="1"/>
          </p:cNvSpPr>
          <p:nvPr/>
        </p:nvSpPr>
        <p:spPr bwMode="auto">
          <a:xfrm flipH="1">
            <a:off x="5016715" y="-8296490"/>
            <a:ext cx="4763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85" name="Line 277"/>
          <p:cNvSpPr>
            <a:spLocks noChangeShapeType="1"/>
          </p:cNvSpPr>
          <p:nvPr/>
        </p:nvSpPr>
        <p:spPr bwMode="auto">
          <a:xfrm flipH="1">
            <a:off x="5023065" y="-8467940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86" name="Line 278"/>
          <p:cNvSpPr>
            <a:spLocks noChangeShapeType="1"/>
          </p:cNvSpPr>
          <p:nvPr/>
        </p:nvSpPr>
        <p:spPr bwMode="auto">
          <a:xfrm>
            <a:off x="5011953" y="-8469528"/>
            <a:ext cx="11112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87" name="Line 279"/>
          <p:cNvSpPr>
            <a:spLocks noChangeShapeType="1"/>
          </p:cNvSpPr>
          <p:nvPr/>
        </p:nvSpPr>
        <p:spPr bwMode="auto">
          <a:xfrm flipV="1">
            <a:off x="5023065" y="-8469528"/>
            <a:ext cx="4763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88" name="Line 280"/>
          <p:cNvSpPr>
            <a:spLocks noChangeShapeType="1"/>
          </p:cNvSpPr>
          <p:nvPr/>
        </p:nvSpPr>
        <p:spPr bwMode="auto">
          <a:xfrm>
            <a:off x="5015128" y="-836951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89" name="Line 281"/>
          <p:cNvSpPr>
            <a:spLocks noChangeShapeType="1"/>
          </p:cNvSpPr>
          <p:nvPr/>
        </p:nvSpPr>
        <p:spPr bwMode="auto">
          <a:xfrm>
            <a:off x="5011953" y="-8296490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90" name="Line 282"/>
          <p:cNvSpPr>
            <a:spLocks noChangeShapeType="1"/>
          </p:cNvSpPr>
          <p:nvPr/>
        </p:nvSpPr>
        <p:spPr bwMode="auto">
          <a:xfrm>
            <a:off x="5021478" y="-829649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91" name="Line 283"/>
          <p:cNvSpPr>
            <a:spLocks noChangeShapeType="1"/>
          </p:cNvSpPr>
          <p:nvPr/>
        </p:nvSpPr>
        <p:spPr bwMode="auto">
          <a:xfrm flipH="1">
            <a:off x="4295990" y="-9004515"/>
            <a:ext cx="6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92" name="Line 284"/>
          <p:cNvSpPr>
            <a:spLocks noChangeShapeType="1"/>
          </p:cNvSpPr>
          <p:nvPr/>
        </p:nvSpPr>
        <p:spPr bwMode="auto">
          <a:xfrm>
            <a:off x="4337265" y="-8304428"/>
            <a:ext cx="22225" cy="169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93" name="Line 285"/>
          <p:cNvSpPr>
            <a:spLocks noChangeShapeType="1"/>
          </p:cNvSpPr>
          <p:nvPr/>
        </p:nvSpPr>
        <p:spPr bwMode="auto">
          <a:xfrm>
            <a:off x="4367428" y="-8080590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94" name="Line 286"/>
          <p:cNvSpPr>
            <a:spLocks noChangeShapeType="1"/>
          </p:cNvSpPr>
          <p:nvPr/>
        </p:nvSpPr>
        <p:spPr bwMode="auto">
          <a:xfrm>
            <a:off x="4403940" y="-7812303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95" name="Line 287"/>
          <p:cNvSpPr>
            <a:spLocks noChangeShapeType="1"/>
          </p:cNvSpPr>
          <p:nvPr/>
        </p:nvSpPr>
        <p:spPr bwMode="auto">
          <a:xfrm>
            <a:off x="4440453" y="-7545603"/>
            <a:ext cx="301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96" name="Line 288"/>
          <p:cNvSpPr>
            <a:spLocks noChangeShapeType="1"/>
          </p:cNvSpPr>
          <p:nvPr/>
        </p:nvSpPr>
        <p:spPr bwMode="auto">
          <a:xfrm>
            <a:off x="4476965" y="-7277315"/>
            <a:ext cx="23813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97" name="Line 289"/>
          <p:cNvSpPr>
            <a:spLocks noChangeShapeType="1"/>
          </p:cNvSpPr>
          <p:nvPr/>
        </p:nvSpPr>
        <p:spPr bwMode="auto">
          <a:xfrm>
            <a:off x="4265828" y="-8294903"/>
            <a:ext cx="163512" cy="1192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98" name="Line 290"/>
          <p:cNvSpPr>
            <a:spLocks noChangeShapeType="1"/>
          </p:cNvSpPr>
          <p:nvPr/>
        </p:nvSpPr>
        <p:spPr bwMode="auto">
          <a:xfrm flipV="1">
            <a:off x="5537415" y="-6067640"/>
            <a:ext cx="0" cy="2289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499" name="Line 291"/>
          <p:cNvSpPr>
            <a:spLocks noChangeShapeType="1"/>
          </p:cNvSpPr>
          <p:nvPr/>
        </p:nvSpPr>
        <p:spPr bwMode="auto">
          <a:xfrm flipV="1">
            <a:off x="5465978" y="-4256303"/>
            <a:ext cx="0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00" name="Line 292"/>
          <p:cNvSpPr>
            <a:spLocks noChangeShapeType="1"/>
          </p:cNvSpPr>
          <p:nvPr/>
        </p:nvSpPr>
        <p:spPr bwMode="auto">
          <a:xfrm flipV="1">
            <a:off x="5465978" y="-4526178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01" name="Line 293"/>
          <p:cNvSpPr>
            <a:spLocks noChangeShapeType="1"/>
          </p:cNvSpPr>
          <p:nvPr/>
        </p:nvSpPr>
        <p:spPr bwMode="auto">
          <a:xfrm flipV="1">
            <a:off x="5465978" y="-4796053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02" name="Line 294"/>
          <p:cNvSpPr>
            <a:spLocks noChangeShapeType="1"/>
          </p:cNvSpPr>
          <p:nvPr/>
        </p:nvSpPr>
        <p:spPr bwMode="auto">
          <a:xfrm flipV="1">
            <a:off x="5464390" y="-5065928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03" name="Line 295"/>
          <p:cNvSpPr>
            <a:spLocks noChangeShapeType="1"/>
          </p:cNvSpPr>
          <p:nvPr/>
        </p:nvSpPr>
        <p:spPr bwMode="auto">
          <a:xfrm flipV="1">
            <a:off x="5464390" y="-5335803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04" name="Line 296"/>
          <p:cNvSpPr>
            <a:spLocks noChangeShapeType="1"/>
          </p:cNvSpPr>
          <p:nvPr/>
        </p:nvSpPr>
        <p:spPr bwMode="auto">
          <a:xfrm flipV="1">
            <a:off x="5464390" y="-5607265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05" name="Line 297"/>
          <p:cNvSpPr>
            <a:spLocks noChangeShapeType="1"/>
          </p:cNvSpPr>
          <p:nvPr/>
        </p:nvSpPr>
        <p:spPr bwMode="auto">
          <a:xfrm flipV="1">
            <a:off x="5464390" y="-5853328"/>
            <a:ext cx="1588" cy="192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06" name="Line 298"/>
          <p:cNvSpPr>
            <a:spLocks noChangeShapeType="1"/>
          </p:cNvSpPr>
          <p:nvPr/>
        </p:nvSpPr>
        <p:spPr bwMode="auto">
          <a:xfrm flipH="1">
            <a:off x="5265953" y="-4915115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07" name="Line 299"/>
          <p:cNvSpPr>
            <a:spLocks noChangeShapeType="1"/>
          </p:cNvSpPr>
          <p:nvPr/>
        </p:nvSpPr>
        <p:spPr bwMode="auto">
          <a:xfrm>
            <a:off x="5635840" y="-4915115"/>
            <a:ext cx="2825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08" name="Line 300"/>
          <p:cNvSpPr>
            <a:spLocks noChangeShapeType="1"/>
          </p:cNvSpPr>
          <p:nvPr/>
        </p:nvSpPr>
        <p:spPr bwMode="auto">
          <a:xfrm>
            <a:off x="5465978" y="-4915115"/>
            <a:ext cx="714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09" name="Line 301"/>
          <p:cNvSpPr>
            <a:spLocks noChangeShapeType="1"/>
          </p:cNvSpPr>
          <p:nvPr/>
        </p:nvSpPr>
        <p:spPr bwMode="auto">
          <a:xfrm>
            <a:off x="5365965" y="-4930990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10" name="Line 302"/>
          <p:cNvSpPr>
            <a:spLocks noChangeShapeType="1"/>
          </p:cNvSpPr>
          <p:nvPr/>
        </p:nvSpPr>
        <p:spPr bwMode="auto">
          <a:xfrm flipV="1">
            <a:off x="5365965" y="-4915115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11" name="Line 303"/>
          <p:cNvSpPr>
            <a:spLocks noChangeShapeType="1"/>
          </p:cNvSpPr>
          <p:nvPr/>
        </p:nvSpPr>
        <p:spPr bwMode="auto">
          <a:xfrm flipH="1">
            <a:off x="5365965" y="-4915115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12" name="Line 304"/>
          <p:cNvSpPr>
            <a:spLocks noChangeShapeType="1"/>
          </p:cNvSpPr>
          <p:nvPr/>
        </p:nvSpPr>
        <p:spPr bwMode="auto">
          <a:xfrm flipH="1" flipV="1">
            <a:off x="5537415" y="-4915115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13" name="Line 305"/>
          <p:cNvSpPr>
            <a:spLocks noChangeShapeType="1"/>
          </p:cNvSpPr>
          <p:nvPr/>
        </p:nvSpPr>
        <p:spPr bwMode="auto">
          <a:xfrm flipH="1">
            <a:off x="5537415" y="-4930990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14" name="Line 306"/>
          <p:cNvSpPr>
            <a:spLocks noChangeShapeType="1"/>
          </p:cNvSpPr>
          <p:nvPr/>
        </p:nvSpPr>
        <p:spPr bwMode="auto">
          <a:xfrm>
            <a:off x="5537415" y="-4915115"/>
            <a:ext cx="984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15" name="Line 307"/>
          <p:cNvSpPr>
            <a:spLocks noChangeShapeType="1"/>
          </p:cNvSpPr>
          <p:nvPr/>
        </p:nvSpPr>
        <p:spPr bwMode="auto">
          <a:xfrm>
            <a:off x="5465978" y="-5564403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16" name="Line 308"/>
          <p:cNvSpPr>
            <a:spLocks noChangeShapeType="1"/>
          </p:cNvSpPr>
          <p:nvPr/>
        </p:nvSpPr>
        <p:spPr bwMode="auto">
          <a:xfrm>
            <a:off x="5537415" y="-5564403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17" name="Line 309"/>
          <p:cNvSpPr>
            <a:spLocks noChangeShapeType="1"/>
          </p:cNvSpPr>
          <p:nvPr/>
        </p:nvSpPr>
        <p:spPr bwMode="auto">
          <a:xfrm>
            <a:off x="5537415" y="-49151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18" name="Line 310"/>
          <p:cNvSpPr>
            <a:spLocks noChangeShapeType="1"/>
          </p:cNvSpPr>
          <p:nvPr/>
        </p:nvSpPr>
        <p:spPr bwMode="auto">
          <a:xfrm>
            <a:off x="5464390" y="-6755028"/>
            <a:ext cx="47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19" name="Line 311"/>
          <p:cNvSpPr>
            <a:spLocks noChangeShapeType="1"/>
          </p:cNvSpPr>
          <p:nvPr/>
        </p:nvSpPr>
        <p:spPr bwMode="auto">
          <a:xfrm>
            <a:off x="5277065" y="-8375865"/>
            <a:ext cx="152400" cy="10366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520" name="Text Box 312"/>
          <p:cNvSpPr txBox="1">
            <a:spLocks noChangeArrowheads="1"/>
          </p:cNvSpPr>
          <p:nvPr/>
        </p:nvSpPr>
        <p:spPr bwMode="auto">
          <a:xfrm>
            <a:off x="3226015" y="-1054756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4521" name="Text Box 313"/>
          <p:cNvSpPr txBox="1">
            <a:spLocks noChangeArrowheads="1"/>
          </p:cNvSpPr>
          <p:nvPr/>
        </p:nvSpPr>
        <p:spPr bwMode="auto">
          <a:xfrm>
            <a:off x="2038565" y="-10530103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4522" name="Text Box 314"/>
          <p:cNvSpPr txBox="1">
            <a:spLocks noChangeArrowheads="1"/>
          </p:cNvSpPr>
          <p:nvPr/>
        </p:nvSpPr>
        <p:spPr bwMode="auto">
          <a:xfrm>
            <a:off x="4834153" y="-8731465"/>
            <a:ext cx="2365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4523" name="Text Box 315"/>
          <p:cNvSpPr txBox="1">
            <a:spLocks noChangeArrowheads="1"/>
          </p:cNvSpPr>
          <p:nvPr/>
        </p:nvSpPr>
        <p:spPr bwMode="auto">
          <a:xfrm>
            <a:off x="3683215" y="-730589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4524" name="Text Box 316"/>
          <p:cNvSpPr txBox="1">
            <a:spLocks noChangeArrowheads="1"/>
          </p:cNvSpPr>
          <p:nvPr/>
        </p:nvSpPr>
        <p:spPr bwMode="auto">
          <a:xfrm>
            <a:off x="1467065" y="-9472828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4525" name="Text Box 317"/>
          <p:cNvSpPr txBox="1">
            <a:spLocks noChangeArrowheads="1"/>
          </p:cNvSpPr>
          <p:nvPr/>
        </p:nvSpPr>
        <p:spPr bwMode="auto">
          <a:xfrm>
            <a:off x="3778465" y="-936964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4526" name="Text Box 318"/>
          <p:cNvSpPr txBox="1">
            <a:spLocks noChangeArrowheads="1"/>
          </p:cNvSpPr>
          <p:nvPr/>
        </p:nvSpPr>
        <p:spPr bwMode="auto">
          <a:xfrm>
            <a:off x="1900453" y="-4853203"/>
            <a:ext cx="236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52</a:t>
            </a:r>
          </a:p>
          <a:p>
            <a:endParaRPr lang="cs-CZ" altLang="cs-CZ" sz="2400"/>
          </a:p>
        </p:txBody>
      </p:sp>
      <p:sp>
        <p:nvSpPr>
          <p:cNvPr id="94527" name="Text Box 319"/>
          <p:cNvSpPr txBox="1">
            <a:spLocks noChangeArrowheads="1"/>
          </p:cNvSpPr>
          <p:nvPr/>
        </p:nvSpPr>
        <p:spPr bwMode="auto">
          <a:xfrm>
            <a:off x="5696165" y="-507069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4528" name="Text Box 320"/>
          <p:cNvSpPr txBox="1">
            <a:spLocks noChangeArrowheads="1"/>
          </p:cNvSpPr>
          <p:nvPr/>
        </p:nvSpPr>
        <p:spPr bwMode="auto">
          <a:xfrm>
            <a:off x="2270340" y="-659151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20</a:t>
            </a:r>
          </a:p>
          <a:p>
            <a:endParaRPr lang="cs-CZ" altLang="cs-CZ" sz="2400"/>
          </a:p>
        </p:txBody>
      </p:sp>
      <p:sp>
        <p:nvSpPr>
          <p:cNvPr id="94529" name="Text Box 321"/>
          <p:cNvSpPr txBox="1">
            <a:spLocks noChangeArrowheads="1"/>
          </p:cNvSpPr>
          <p:nvPr/>
        </p:nvSpPr>
        <p:spPr bwMode="auto">
          <a:xfrm>
            <a:off x="4121365" y="-6431178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4530" name="Text Box 322"/>
          <p:cNvSpPr txBox="1">
            <a:spLocks noChangeArrowheads="1"/>
          </p:cNvSpPr>
          <p:nvPr/>
        </p:nvSpPr>
        <p:spPr bwMode="auto">
          <a:xfrm>
            <a:off x="2845015" y="-3684803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4531" name="Text Box 323"/>
          <p:cNvSpPr txBox="1">
            <a:spLocks noChangeArrowheads="1"/>
          </p:cNvSpPr>
          <p:nvPr/>
        </p:nvSpPr>
        <p:spPr bwMode="auto">
          <a:xfrm>
            <a:off x="2290978" y="-5340565"/>
            <a:ext cx="236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260</a:t>
            </a:r>
          </a:p>
          <a:p>
            <a:endParaRPr lang="cs-CZ" altLang="cs-CZ" sz="2400"/>
          </a:p>
        </p:txBody>
      </p:sp>
      <p:sp>
        <p:nvSpPr>
          <p:cNvPr id="94532" name="Text Box 324"/>
          <p:cNvSpPr txBox="1">
            <a:spLocks noChangeArrowheads="1"/>
          </p:cNvSpPr>
          <p:nvPr/>
        </p:nvSpPr>
        <p:spPr bwMode="auto">
          <a:xfrm>
            <a:off x="4781765" y="-3722903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4533" name="Rectangle 325"/>
          <p:cNvSpPr>
            <a:spLocks noChangeArrowheads="1"/>
          </p:cNvSpPr>
          <p:nvPr/>
        </p:nvSpPr>
        <p:spPr bwMode="auto">
          <a:xfrm>
            <a:off x="882865" y="-1101429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altLang="cs-CZ" b="1">
                <a:cs typeface="Times New Roman" pitchFamily="18" charset="0"/>
              </a:rPr>
              <a:t> </a:t>
            </a:r>
          </a:p>
          <a:p>
            <a:endParaRPr lang="cs-CZ" altLang="cs-CZ" sz="2400"/>
          </a:p>
        </p:txBody>
      </p:sp>
      <p:sp>
        <p:nvSpPr>
          <p:cNvPr id="94534" name="Rectangle 326"/>
          <p:cNvSpPr>
            <a:spLocks noChangeArrowheads="1"/>
          </p:cNvSpPr>
          <p:nvPr/>
        </p:nvSpPr>
        <p:spPr bwMode="auto">
          <a:xfrm>
            <a:off x="882865" y="-1101429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cs-CZ" altLang="cs-CZ" b="1" i="1">
                <a:cs typeface="Times New Roman" pitchFamily="18" charset="0"/>
              </a:rPr>
              <a:t> </a:t>
            </a:r>
            <a:endParaRPr lang="cs-CZ" altLang="cs-CZ" sz="1200">
              <a:cs typeface="Times New Roman" pitchFamily="18" charset="0"/>
            </a:endParaRPr>
          </a:p>
          <a:p>
            <a:endParaRPr lang="cs-CZ" altLang="cs-CZ" sz="2400"/>
          </a:p>
        </p:txBody>
      </p:sp>
      <p:sp>
        <p:nvSpPr>
          <p:cNvPr id="94535" name="Rectangle 327"/>
          <p:cNvSpPr>
            <a:spLocks noChangeArrowheads="1"/>
          </p:cNvSpPr>
          <p:nvPr/>
        </p:nvSpPr>
        <p:spPr bwMode="auto">
          <a:xfrm>
            <a:off x="882865" y="-1040469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36" name="Rectangle 328"/>
          <p:cNvSpPr>
            <a:spLocks noChangeArrowheads="1"/>
          </p:cNvSpPr>
          <p:nvPr/>
        </p:nvSpPr>
        <p:spPr bwMode="auto">
          <a:xfrm>
            <a:off x="882865" y="-948394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37" name="Rectangle 329"/>
          <p:cNvSpPr>
            <a:spLocks noChangeArrowheads="1"/>
          </p:cNvSpPr>
          <p:nvPr/>
        </p:nvSpPr>
        <p:spPr bwMode="auto">
          <a:xfrm>
            <a:off x="882865" y="-856319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38" name="Rectangle 330"/>
          <p:cNvSpPr>
            <a:spLocks noChangeArrowheads="1"/>
          </p:cNvSpPr>
          <p:nvPr/>
        </p:nvSpPr>
        <p:spPr bwMode="auto">
          <a:xfrm>
            <a:off x="882865" y="-764244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39" name="Rectangle 331"/>
          <p:cNvSpPr>
            <a:spLocks noChangeArrowheads="1"/>
          </p:cNvSpPr>
          <p:nvPr/>
        </p:nvSpPr>
        <p:spPr bwMode="auto">
          <a:xfrm>
            <a:off x="882865" y="-672169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40" name="Rectangle 332"/>
          <p:cNvSpPr>
            <a:spLocks noChangeArrowheads="1"/>
          </p:cNvSpPr>
          <p:nvPr/>
        </p:nvSpPr>
        <p:spPr bwMode="auto">
          <a:xfrm>
            <a:off x="882865" y="-580094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41" name="Rectangle 333"/>
          <p:cNvSpPr>
            <a:spLocks noChangeArrowheads="1"/>
          </p:cNvSpPr>
          <p:nvPr/>
        </p:nvSpPr>
        <p:spPr bwMode="auto">
          <a:xfrm>
            <a:off x="882865" y="-488019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42" name="Rectangle 334"/>
          <p:cNvSpPr>
            <a:spLocks noChangeArrowheads="1"/>
          </p:cNvSpPr>
          <p:nvPr/>
        </p:nvSpPr>
        <p:spPr bwMode="auto">
          <a:xfrm>
            <a:off x="882865" y="-395944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43" name="Rectangle 335"/>
          <p:cNvSpPr>
            <a:spLocks noChangeArrowheads="1"/>
          </p:cNvSpPr>
          <p:nvPr/>
        </p:nvSpPr>
        <p:spPr bwMode="auto">
          <a:xfrm>
            <a:off x="882865" y="-303869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44" name="Rectangle 336"/>
          <p:cNvSpPr>
            <a:spLocks noChangeArrowheads="1"/>
          </p:cNvSpPr>
          <p:nvPr/>
        </p:nvSpPr>
        <p:spPr bwMode="auto">
          <a:xfrm>
            <a:off x="882865" y="-211794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45" name="Rectangle 337"/>
          <p:cNvSpPr>
            <a:spLocks noChangeArrowheads="1"/>
          </p:cNvSpPr>
          <p:nvPr/>
        </p:nvSpPr>
        <p:spPr bwMode="auto">
          <a:xfrm>
            <a:off x="882865" y="-119719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46" name="Rectangle 338"/>
          <p:cNvSpPr>
            <a:spLocks noChangeArrowheads="1"/>
          </p:cNvSpPr>
          <p:nvPr/>
        </p:nvSpPr>
        <p:spPr bwMode="auto">
          <a:xfrm>
            <a:off x="882865" y="-27644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47" name="Rectangle 339"/>
          <p:cNvSpPr>
            <a:spLocks noChangeArrowheads="1"/>
          </p:cNvSpPr>
          <p:nvPr/>
        </p:nvSpPr>
        <p:spPr bwMode="auto">
          <a:xfrm>
            <a:off x="882865" y="64431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50" name="Rectangle 342"/>
          <p:cNvSpPr>
            <a:spLocks noChangeArrowheads="1"/>
          </p:cNvSpPr>
          <p:nvPr/>
        </p:nvSpPr>
        <p:spPr bwMode="auto">
          <a:xfrm>
            <a:off x="882865" y="340656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51" name="Rectangle 343"/>
          <p:cNvSpPr>
            <a:spLocks noChangeArrowheads="1"/>
          </p:cNvSpPr>
          <p:nvPr/>
        </p:nvSpPr>
        <p:spPr bwMode="auto">
          <a:xfrm>
            <a:off x="882865" y="432731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52" name="Rectangle 344"/>
          <p:cNvSpPr>
            <a:spLocks noChangeArrowheads="1"/>
          </p:cNvSpPr>
          <p:nvPr/>
        </p:nvSpPr>
        <p:spPr bwMode="auto">
          <a:xfrm>
            <a:off x="882865" y="524806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54" name="Rectangle 346"/>
          <p:cNvSpPr>
            <a:spLocks noChangeArrowheads="1"/>
          </p:cNvSpPr>
          <p:nvPr/>
        </p:nvSpPr>
        <p:spPr bwMode="auto">
          <a:xfrm>
            <a:off x="882865" y="70673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55" name="Rectangle 347"/>
          <p:cNvSpPr>
            <a:spLocks noChangeArrowheads="1"/>
          </p:cNvSpPr>
          <p:nvPr/>
        </p:nvSpPr>
        <p:spPr bwMode="auto">
          <a:xfrm>
            <a:off x="882865" y="801031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56" name="Rectangle 348"/>
          <p:cNvSpPr>
            <a:spLocks noChangeArrowheads="1"/>
          </p:cNvSpPr>
          <p:nvPr/>
        </p:nvSpPr>
        <p:spPr bwMode="auto">
          <a:xfrm>
            <a:off x="882865" y="893106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57" name="Rectangle 349"/>
          <p:cNvSpPr>
            <a:spLocks noChangeArrowheads="1"/>
          </p:cNvSpPr>
          <p:nvPr/>
        </p:nvSpPr>
        <p:spPr bwMode="auto">
          <a:xfrm>
            <a:off x="882865" y="985181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58" name="Rectangle 350"/>
          <p:cNvSpPr>
            <a:spLocks noChangeArrowheads="1"/>
          </p:cNvSpPr>
          <p:nvPr/>
        </p:nvSpPr>
        <p:spPr bwMode="auto">
          <a:xfrm>
            <a:off x="882865" y="1077256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59" name="Rectangle 351"/>
          <p:cNvSpPr>
            <a:spLocks noChangeArrowheads="1"/>
          </p:cNvSpPr>
          <p:nvPr/>
        </p:nvSpPr>
        <p:spPr bwMode="auto">
          <a:xfrm>
            <a:off x="882865" y="1169331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60" name="Rectangle 352"/>
          <p:cNvSpPr>
            <a:spLocks noChangeArrowheads="1"/>
          </p:cNvSpPr>
          <p:nvPr/>
        </p:nvSpPr>
        <p:spPr bwMode="auto">
          <a:xfrm>
            <a:off x="882865" y="1261406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61" name="Rectangle 353"/>
          <p:cNvSpPr>
            <a:spLocks noChangeArrowheads="1"/>
          </p:cNvSpPr>
          <p:nvPr/>
        </p:nvSpPr>
        <p:spPr bwMode="auto">
          <a:xfrm>
            <a:off x="882865" y="1353481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62" name="Rectangle 354"/>
          <p:cNvSpPr>
            <a:spLocks noChangeArrowheads="1"/>
          </p:cNvSpPr>
          <p:nvPr/>
        </p:nvSpPr>
        <p:spPr bwMode="auto">
          <a:xfrm>
            <a:off x="882865" y="1445556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63" name="Rectangle 355"/>
          <p:cNvSpPr>
            <a:spLocks noChangeArrowheads="1"/>
          </p:cNvSpPr>
          <p:nvPr/>
        </p:nvSpPr>
        <p:spPr bwMode="auto">
          <a:xfrm>
            <a:off x="882865" y="1537631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64" name="Rectangle 356"/>
          <p:cNvSpPr>
            <a:spLocks noChangeArrowheads="1"/>
          </p:cNvSpPr>
          <p:nvPr/>
        </p:nvSpPr>
        <p:spPr bwMode="auto">
          <a:xfrm>
            <a:off x="882865" y="1629706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65" name="Rectangle 357"/>
          <p:cNvSpPr>
            <a:spLocks noChangeArrowheads="1"/>
          </p:cNvSpPr>
          <p:nvPr/>
        </p:nvSpPr>
        <p:spPr bwMode="auto">
          <a:xfrm>
            <a:off x="882865" y="1721781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4566" name="Rectangle 358"/>
          <p:cNvSpPr>
            <a:spLocks noChangeArrowheads="1"/>
          </p:cNvSpPr>
          <p:nvPr/>
        </p:nvSpPr>
        <p:spPr bwMode="auto">
          <a:xfrm>
            <a:off x="882865" y="18138560"/>
            <a:ext cx="91440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r>
              <a:rPr lang="cs-CZ" altLang="cs-CZ" b="1" i="1">
                <a:cs typeface="Times New Roman" pitchFamily="18" charset="0"/>
              </a:rPr>
              <a:t/>
            </a:r>
            <a:br>
              <a:rPr lang="cs-CZ" altLang="cs-CZ" b="1" i="1">
                <a:cs typeface="Times New Roman" pitchFamily="18" charset="0"/>
              </a:rPr>
            </a:br>
            <a:endParaRPr lang="cs-CZ" altLang="cs-CZ" sz="2400"/>
          </a:p>
        </p:txBody>
      </p:sp>
      <p:sp>
        <p:nvSpPr>
          <p:cNvPr id="94567" name="Text Box 359"/>
          <p:cNvSpPr txBox="1">
            <a:spLocks noChangeArrowheads="1"/>
          </p:cNvSpPr>
          <p:nvPr/>
        </p:nvSpPr>
        <p:spPr bwMode="auto">
          <a:xfrm>
            <a:off x="1933790" y="7875373"/>
            <a:ext cx="57975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b="1" i="1"/>
          </a:p>
        </p:txBody>
      </p:sp>
      <p:grpSp>
        <p:nvGrpSpPr>
          <p:cNvPr id="94834" name="Group 626"/>
          <p:cNvGrpSpPr>
            <a:grpSpLocks noChangeAspect="1"/>
          </p:cNvGrpSpPr>
          <p:nvPr/>
        </p:nvGrpSpPr>
        <p:grpSpPr bwMode="auto">
          <a:xfrm>
            <a:off x="2143340" y="957504"/>
            <a:ext cx="4419600" cy="5417681"/>
            <a:chOff x="794" y="179"/>
            <a:chExt cx="3285" cy="4027"/>
          </a:xfrm>
        </p:grpSpPr>
        <p:sp>
          <p:nvSpPr>
            <p:cNvPr id="94713" name="Freeform 505" descr="Světlý šikmo nahoru"/>
            <p:cNvSpPr>
              <a:spLocks noChangeAspect="1"/>
            </p:cNvSpPr>
            <p:nvPr/>
          </p:nvSpPr>
          <p:spPr bwMode="auto">
            <a:xfrm rot="-146137">
              <a:off x="1036" y="269"/>
              <a:ext cx="1106" cy="843"/>
            </a:xfrm>
            <a:custGeom>
              <a:avLst/>
              <a:gdLst>
                <a:gd name="T0" fmla="*/ 0 w 2766"/>
                <a:gd name="T1" fmla="*/ 309 h 2109"/>
                <a:gd name="T2" fmla="*/ 0 w 2766"/>
                <a:gd name="T3" fmla="*/ 2109 h 2109"/>
                <a:gd name="T4" fmla="*/ 2571 w 2766"/>
                <a:gd name="T5" fmla="*/ 1950 h 2109"/>
                <a:gd name="T6" fmla="*/ 2574 w 2766"/>
                <a:gd name="T7" fmla="*/ 1794 h 2109"/>
                <a:gd name="T8" fmla="*/ 2580 w 2766"/>
                <a:gd name="T9" fmla="*/ 1656 h 2109"/>
                <a:gd name="T10" fmla="*/ 2595 w 2766"/>
                <a:gd name="T11" fmla="*/ 1536 h 2109"/>
                <a:gd name="T12" fmla="*/ 2619 w 2766"/>
                <a:gd name="T13" fmla="*/ 1329 h 2109"/>
                <a:gd name="T14" fmla="*/ 2658 w 2766"/>
                <a:gd name="T15" fmla="*/ 1113 h 2109"/>
                <a:gd name="T16" fmla="*/ 2694 w 2766"/>
                <a:gd name="T17" fmla="*/ 924 h 2109"/>
                <a:gd name="T18" fmla="*/ 2724 w 2766"/>
                <a:gd name="T19" fmla="*/ 798 h 2109"/>
                <a:gd name="T20" fmla="*/ 2766 w 2766"/>
                <a:gd name="T21" fmla="*/ 684 h 2109"/>
                <a:gd name="T22" fmla="*/ 897 w 2766"/>
                <a:gd name="T23" fmla="*/ 0 h 2109"/>
                <a:gd name="T24" fmla="*/ 816 w 2766"/>
                <a:gd name="T25" fmla="*/ 141 h 2109"/>
                <a:gd name="T26" fmla="*/ 720 w 2766"/>
                <a:gd name="T27" fmla="*/ 228 h 2109"/>
                <a:gd name="T28" fmla="*/ 609 w 2766"/>
                <a:gd name="T29" fmla="*/ 279 h 2109"/>
                <a:gd name="T30" fmla="*/ 495 w 2766"/>
                <a:gd name="T31" fmla="*/ 297 h 2109"/>
                <a:gd name="T32" fmla="*/ 375 w 2766"/>
                <a:gd name="T33" fmla="*/ 309 h 2109"/>
                <a:gd name="T34" fmla="*/ 240 w 2766"/>
                <a:gd name="T35" fmla="*/ 309 h 2109"/>
                <a:gd name="T36" fmla="*/ 0 w 2766"/>
                <a:gd name="T37" fmla="*/ 309 h 2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66" h="2109">
                  <a:moveTo>
                    <a:pt x="0" y="309"/>
                  </a:moveTo>
                  <a:lnTo>
                    <a:pt x="0" y="2109"/>
                  </a:lnTo>
                  <a:lnTo>
                    <a:pt x="2571" y="1950"/>
                  </a:lnTo>
                  <a:lnTo>
                    <a:pt x="2574" y="1794"/>
                  </a:lnTo>
                  <a:lnTo>
                    <a:pt x="2580" y="1656"/>
                  </a:lnTo>
                  <a:lnTo>
                    <a:pt x="2595" y="1536"/>
                  </a:lnTo>
                  <a:lnTo>
                    <a:pt x="2619" y="1329"/>
                  </a:lnTo>
                  <a:lnTo>
                    <a:pt x="2658" y="1113"/>
                  </a:lnTo>
                  <a:lnTo>
                    <a:pt x="2694" y="924"/>
                  </a:lnTo>
                  <a:lnTo>
                    <a:pt x="2724" y="798"/>
                  </a:lnTo>
                  <a:lnTo>
                    <a:pt x="2766" y="684"/>
                  </a:lnTo>
                  <a:lnTo>
                    <a:pt x="897" y="0"/>
                  </a:lnTo>
                  <a:lnTo>
                    <a:pt x="816" y="141"/>
                  </a:lnTo>
                  <a:lnTo>
                    <a:pt x="720" y="228"/>
                  </a:lnTo>
                  <a:lnTo>
                    <a:pt x="609" y="279"/>
                  </a:lnTo>
                  <a:lnTo>
                    <a:pt x="495" y="297"/>
                  </a:lnTo>
                  <a:lnTo>
                    <a:pt x="375" y="309"/>
                  </a:lnTo>
                  <a:lnTo>
                    <a:pt x="240" y="309"/>
                  </a:lnTo>
                  <a:lnTo>
                    <a:pt x="0" y="309"/>
                  </a:lnTo>
                  <a:close/>
                </a:path>
              </a:pathLst>
            </a:custGeom>
            <a:pattFill prst="ltUpDiag">
              <a:fgClr>
                <a:srgbClr val="000000"/>
              </a:fgClr>
              <a:bgClr>
                <a:srgbClr val="FFFFFF"/>
              </a:bgClr>
            </a:patt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94808" name="Group 600"/>
            <p:cNvGrpSpPr>
              <a:grpSpLocks noChangeAspect="1"/>
            </p:cNvGrpSpPr>
            <p:nvPr/>
          </p:nvGrpSpPr>
          <p:grpSpPr bwMode="auto">
            <a:xfrm>
              <a:off x="2624" y="179"/>
              <a:ext cx="1455" cy="4027"/>
              <a:chOff x="2354" y="293"/>
              <a:chExt cx="1455" cy="4027"/>
            </a:xfrm>
          </p:grpSpPr>
          <p:sp>
            <p:nvSpPr>
              <p:cNvPr id="94742" name="Line 534"/>
              <p:cNvSpPr>
                <a:spLocks noChangeAspect="1" noChangeShapeType="1"/>
              </p:cNvSpPr>
              <p:nvPr/>
            </p:nvSpPr>
            <p:spPr bwMode="auto">
              <a:xfrm flipH="1">
                <a:off x="2696" y="560"/>
                <a:ext cx="2" cy="376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48" name="Line 540"/>
              <p:cNvSpPr>
                <a:spLocks noChangeAspect="1" noChangeShapeType="1"/>
              </p:cNvSpPr>
              <p:nvPr/>
            </p:nvSpPr>
            <p:spPr bwMode="auto">
              <a:xfrm flipH="1">
                <a:off x="2613" y="560"/>
                <a:ext cx="1" cy="2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49" name="Line 541"/>
              <p:cNvSpPr>
                <a:spLocks noChangeAspect="1" noChangeShapeType="1"/>
              </p:cNvSpPr>
              <p:nvPr/>
            </p:nvSpPr>
            <p:spPr bwMode="auto">
              <a:xfrm>
                <a:off x="2613" y="864"/>
                <a:ext cx="1" cy="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50" name="Line 542"/>
              <p:cNvSpPr>
                <a:spLocks noChangeAspect="1" noChangeShapeType="1"/>
              </p:cNvSpPr>
              <p:nvPr/>
            </p:nvSpPr>
            <p:spPr bwMode="auto">
              <a:xfrm flipH="1">
                <a:off x="2613" y="938"/>
                <a:ext cx="0" cy="2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51" name="Line 543"/>
              <p:cNvSpPr>
                <a:spLocks noChangeAspect="1" noChangeShapeType="1"/>
              </p:cNvSpPr>
              <p:nvPr/>
            </p:nvSpPr>
            <p:spPr bwMode="auto">
              <a:xfrm>
                <a:off x="2613" y="1257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52" name="Line 544"/>
              <p:cNvSpPr>
                <a:spLocks noChangeAspect="1" noChangeShapeType="1"/>
              </p:cNvSpPr>
              <p:nvPr/>
            </p:nvSpPr>
            <p:spPr bwMode="auto">
              <a:xfrm flipH="1">
                <a:off x="2613" y="1331"/>
                <a:ext cx="0" cy="2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53" name="Line 545"/>
              <p:cNvSpPr>
                <a:spLocks noChangeAspect="1" noChangeShapeType="1"/>
              </p:cNvSpPr>
              <p:nvPr/>
            </p:nvSpPr>
            <p:spPr bwMode="auto">
              <a:xfrm>
                <a:off x="2613" y="1649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54" name="Line 546"/>
              <p:cNvSpPr>
                <a:spLocks noChangeAspect="1" noChangeShapeType="1"/>
              </p:cNvSpPr>
              <p:nvPr/>
            </p:nvSpPr>
            <p:spPr bwMode="auto">
              <a:xfrm flipH="1">
                <a:off x="2613" y="1724"/>
                <a:ext cx="0" cy="25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55" name="Line 547"/>
              <p:cNvSpPr>
                <a:spLocks noChangeAspect="1" noChangeShapeType="1"/>
              </p:cNvSpPr>
              <p:nvPr/>
            </p:nvSpPr>
            <p:spPr bwMode="auto">
              <a:xfrm>
                <a:off x="2613" y="2042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56" name="Line 548"/>
              <p:cNvSpPr>
                <a:spLocks noChangeAspect="1" noChangeShapeType="1"/>
              </p:cNvSpPr>
              <p:nvPr/>
            </p:nvSpPr>
            <p:spPr bwMode="auto">
              <a:xfrm flipH="1">
                <a:off x="2613" y="2116"/>
                <a:ext cx="0" cy="2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57" name="Line 549"/>
              <p:cNvSpPr>
                <a:spLocks noChangeAspect="1" noChangeShapeType="1"/>
              </p:cNvSpPr>
              <p:nvPr/>
            </p:nvSpPr>
            <p:spPr bwMode="auto">
              <a:xfrm>
                <a:off x="2613" y="2435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58" name="Line 550"/>
              <p:cNvSpPr>
                <a:spLocks noChangeAspect="1" noChangeShapeType="1"/>
              </p:cNvSpPr>
              <p:nvPr/>
            </p:nvSpPr>
            <p:spPr bwMode="auto">
              <a:xfrm flipH="1">
                <a:off x="2612" y="2509"/>
                <a:ext cx="1" cy="2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59" name="Line 551"/>
              <p:cNvSpPr>
                <a:spLocks noChangeAspect="1" noChangeShapeType="1"/>
              </p:cNvSpPr>
              <p:nvPr/>
            </p:nvSpPr>
            <p:spPr bwMode="auto">
              <a:xfrm>
                <a:off x="2612" y="2827"/>
                <a:ext cx="1" cy="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60" name="Line 552"/>
              <p:cNvSpPr>
                <a:spLocks noChangeAspect="1" noChangeShapeType="1"/>
              </p:cNvSpPr>
              <p:nvPr/>
            </p:nvSpPr>
            <p:spPr bwMode="auto">
              <a:xfrm flipH="1">
                <a:off x="2612" y="2902"/>
                <a:ext cx="1" cy="25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61" name="Line 553"/>
              <p:cNvSpPr>
                <a:spLocks noChangeAspect="1" noChangeShapeType="1"/>
              </p:cNvSpPr>
              <p:nvPr/>
            </p:nvSpPr>
            <p:spPr bwMode="auto">
              <a:xfrm>
                <a:off x="2612" y="3220"/>
                <a:ext cx="1" cy="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62" name="Line 554"/>
              <p:cNvSpPr>
                <a:spLocks noChangeAspect="1" noChangeShapeType="1"/>
              </p:cNvSpPr>
              <p:nvPr/>
            </p:nvSpPr>
            <p:spPr bwMode="auto">
              <a:xfrm flipH="1">
                <a:off x="2612" y="3294"/>
                <a:ext cx="0" cy="2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63" name="Line 555"/>
              <p:cNvSpPr>
                <a:spLocks noChangeAspect="1" noChangeShapeType="1"/>
              </p:cNvSpPr>
              <p:nvPr/>
            </p:nvSpPr>
            <p:spPr bwMode="auto">
              <a:xfrm>
                <a:off x="2612" y="3613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64" name="Line 556"/>
              <p:cNvSpPr>
                <a:spLocks noChangeAspect="1" noChangeShapeType="1"/>
              </p:cNvSpPr>
              <p:nvPr/>
            </p:nvSpPr>
            <p:spPr bwMode="auto">
              <a:xfrm flipH="1">
                <a:off x="2612" y="3687"/>
                <a:ext cx="0" cy="2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65" name="Line 557"/>
              <p:cNvSpPr>
                <a:spLocks noChangeAspect="1" noChangeShapeType="1"/>
              </p:cNvSpPr>
              <p:nvPr/>
            </p:nvSpPr>
            <p:spPr bwMode="auto">
              <a:xfrm>
                <a:off x="2612" y="4005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66" name="Line 558"/>
              <p:cNvSpPr>
                <a:spLocks noChangeAspect="1" noChangeShapeType="1"/>
              </p:cNvSpPr>
              <p:nvPr/>
            </p:nvSpPr>
            <p:spPr bwMode="auto">
              <a:xfrm flipH="1">
                <a:off x="2611" y="4080"/>
                <a:ext cx="1" cy="2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67" name="Freeform 559"/>
              <p:cNvSpPr>
                <a:spLocks noChangeAspect="1"/>
              </p:cNvSpPr>
              <p:nvPr/>
            </p:nvSpPr>
            <p:spPr bwMode="auto">
              <a:xfrm>
                <a:off x="3524" y="1634"/>
                <a:ext cx="189" cy="1043"/>
              </a:xfrm>
              <a:custGeom>
                <a:avLst/>
                <a:gdLst>
                  <a:gd name="T0" fmla="*/ 943 w 943"/>
                  <a:gd name="T1" fmla="*/ 0 h 5217"/>
                  <a:gd name="T2" fmla="*/ 808 w 943"/>
                  <a:gd name="T3" fmla="*/ 644 h 5217"/>
                  <a:gd name="T4" fmla="*/ 675 w 943"/>
                  <a:gd name="T5" fmla="*/ 1237 h 5217"/>
                  <a:gd name="T6" fmla="*/ 623 w 943"/>
                  <a:gd name="T7" fmla="*/ 1470 h 5217"/>
                  <a:gd name="T8" fmla="*/ 583 w 943"/>
                  <a:gd name="T9" fmla="*/ 1638 h 5217"/>
                  <a:gd name="T10" fmla="*/ 524 w 943"/>
                  <a:gd name="T11" fmla="*/ 1903 h 5217"/>
                  <a:gd name="T12" fmla="*/ 455 w 943"/>
                  <a:gd name="T13" fmla="*/ 2235 h 5217"/>
                  <a:gd name="T14" fmla="*/ 379 w 943"/>
                  <a:gd name="T15" fmla="*/ 2611 h 5217"/>
                  <a:gd name="T16" fmla="*/ 229 w 943"/>
                  <a:gd name="T17" fmla="*/ 3399 h 5217"/>
                  <a:gd name="T18" fmla="*/ 164 w 943"/>
                  <a:gd name="T19" fmla="*/ 3762 h 5217"/>
                  <a:gd name="T20" fmla="*/ 115 w 943"/>
                  <a:gd name="T21" fmla="*/ 4049 h 5217"/>
                  <a:gd name="T22" fmla="*/ 66 w 943"/>
                  <a:gd name="T23" fmla="*/ 4391 h 5217"/>
                  <a:gd name="T24" fmla="*/ 42 w 943"/>
                  <a:gd name="T25" fmla="*/ 4613 h 5217"/>
                  <a:gd name="T26" fmla="*/ 16 w 943"/>
                  <a:gd name="T27" fmla="*/ 4880 h 5217"/>
                  <a:gd name="T28" fmla="*/ 4 w 943"/>
                  <a:gd name="T29" fmla="*/ 5088 h 5217"/>
                  <a:gd name="T30" fmla="*/ 1 w 943"/>
                  <a:gd name="T31" fmla="*/ 5177 h 5217"/>
                  <a:gd name="T32" fmla="*/ 0 w 943"/>
                  <a:gd name="T33" fmla="*/ 5217 h 5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43" h="5217">
                    <a:moveTo>
                      <a:pt x="943" y="0"/>
                    </a:moveTo>
                    <a:lnTo>
                      <a:pt x="808" y="644"/>
                    </a:lnTo>
                    <a:lnTo>
                      <a:pt x="675" y="1237"/>
                    </a:lnTo>
                    <a:lnTo>
                      <a:pt x="623" y="1470"/>
                    </a:lnTo>
                    <a:lnTo>
                      <a:pt x="583" y="1638"/>
                    </a:lnTo>
                    <a:lnTo>
                      <a:pt x="524" y="1903"/>
                    </a:lnTo>
                    <a:lnTo>
                      <a:pt x="455" y="2235"/>
                    </a:lnTo>
                    <a:lnTo>
                      <a:pt x="379" y="2611"/>
                    </a:lnTo>
                    <a:lnTo>
                      <a:pt x="229" y="3399"/>
                    </a:lnTo>
                    <a:lnTo>
                      <a:pt x="164" y="3762"/>
                    </a:lnTo>
                    <a:lnTo>
                      <a:pt x="115" y="4049"/>
                    </a:lnTo>
                    <a:lnTo>
                      <a:pt x="66" y="4391"/>
                    </a:lnTo>
                    <a:lnTo>
                      <a:pt x="42" y="4613"/>
                    </a:lnTo>
                    <a:lnTo>
                      <a:pt x="16" y="4880"/>
                    </a:lnTo>
                    <a:lnTo>
                      <a:pt x="4" y="5088"/>
                    </a:lnTo>
                    <a:lnTo>
                      <a:pt x="1" y="5177"/>
                    </a:lnTo>
                    <a:lnTo>
                      <a:pt x="0" y="5217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68" name="Line 560"/>
              <p:cNvSpPr>
                <a:spLocks noChangeAspect="1" noChangeShapeType="1"/>
              </p:cNvSpPr>
              <p:nvPr/>
            </p:nvSpPr>
            <p:spPr bwMode="auto">
              <a:xfrm>
                <a:off x="2871" y="1268"/>
                <a:ext cx="0" cy="209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69" name="Freeform 561"/>
              <p:cNvSpPr>
                <a:spLocks noChangeAspect="1"/>
              </p:cNvSpPr>
              <p:nvPr/>
            </p:nvSpPr>
            <p:spPr bwMode="auto">
              <a:xfrm>
                <a:off x="3524" y="2677"/>
                <a:ext cx="28" cy="1265"/>
              </a:xfrm>
              <a:custGeom>
                <a:avLst/>
                <a:gdLst>
                  <a:gd name="T0" fmla="*/ 0 w 140"/>
                  <a:gd name="T1" fmla="*/ 0 h 6327"/>
                  <a:gd name="T2" fmla="*/ 0 w 140"/>
                  <a:gd name="T3" fmla="*/ 87 h 6327"/>
                  <a:gd name="T4" fmla="*/ 5 w 140"/>
                  <a:gd name="T5" fmla="*/ 248 h 6327"/>
                  <a:gd name="T6" fmla="*/ 15 w 140"/>
                  <a:gd name="T7" fmla="*/ 477 h 6327"/>
                  <a:gd name="T8" fmla="*/ 22 w 140"/>
                  <a:gd name="T9" fmla="*/ 632 h 6327"/>
                  <a:gd name="T10" fmla="*/ 33 w 140"/>
                  <a:gd name="T11" fmla="*/ 882 h 6327"/>
                  <a:gd name="T12" fmla="*/ 41 w 140"/>
                  <a:gd name="T13" fmla="*/ 1070 h 6327"/>
                  <a:gd name="T14" fmla="*/ 49 w 140"/>
                  <a:gd name="T15" fmla="*/ 1303 h 6327"/>
                  <a:gd name="T16" fmla="*/ 70 w 140"/>
                  <a:gd name="T17" fmla="*/ 1829 h 6327"/>
                  <a:gd name="T18" fmla="*/ 112 w 140"/>
                  <a:gd name="T19" fmla="*/ 2943 h 6327"/>
                  <a:gd name="T20" fmla="*/ 128 w 140"/>
                  <a:gd name="T21" fmla="*/ 3437 h 6327"/>
                  <a:gd name="T22" fmla="*/ 139 w 140"/>
                  <a:gd name="T23" fmla="*/ 3852 h 6327"/>
                  <a:gd name="T24" fmla="*/ 140 w 140"/>
                  <a:gd name="T25" fmla="*/ 4011 h 6327"/>
                  <a:gd name="T26" fmla="*/ 139 w 140"/>
                  <a:gd name="T27" fmla="*/ 4220 h 6327"/>
                  <a:gd name="T28" fmla="*/ 138 w 140"/>
                  <a:gd name="T29" fmla="*/ 4473 h 6327"/>
                  <a:gd name="T30" fmla="*/ 137 w 140"/>
                  <a:gd name="T31" fmla="*/ 4770 h 6327"/>
                  <a:gd name="T32" fmla="*/ 133 w 140"/>
                  <a:gd name="T33" fmla="*/ 5481 h 6327"/>
                  <a:gd name="T34" fmla="*/ 127 w 140"/>
                  <a:gd name="T35" fmla="*/ 6327 h 6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" h="6327">
                    <a:moveTo>
                      <a:pt x="0" y="0"/>
                    </a:moveTo>
                    <a:lnTo>
                      <a:pt x="0" y="87"/>
                    </a:lnTo>
                    <a:lnTo>
                      <a:pt x="5" y="248"/>
                    </a:lnTo>
                    <a:lnTo>
                      <a:pt x="15" y="477"/>
                    </a:lnTo>
                    <a:lnTo>
                      <a:pt x="22" y="632"/>
                    </a:lnTo>
                    <a:lnTo>
                      <a:pt x="33" y="882"/>
                    </a:lnTo>
                    <a:lnTo>
                      <a:pt x="41" y="1070"/>
                    </a:lnTo>
                    <a:lnTo>
                      <a:pt x="49" y="1303"/>
                    </a:lnTo>
                    <a:lnTo>
                      <a:pt x="70" y="1829"/>
                    </a:lnTo>
                    <a:lnTo>
                      <a:pt x="112" y="2943"/>
                    </a:lnTo>
                    <a:lnTo>
                      <a:pt x="128" y="3437"/>
                    </a:lnTo>
                    <a:lnTo>
                      <a:pt x="139" y="3852"/>
                    </a:lnTo>
                    <a:lnTo>
                      <a:pt x="140" y="4011"/>
                    </a:lnTo>
                    <a:lnTo>
                      <a:pt x="139" y="4220"/>
                    </a:lnTo>
                    <a:lnTo>
                      <a:pt x="138" y="4473"/>
                    </a:lnTo>
                    <a:lnTo>
                      <a:pt x="137" y="4770"/>
                    </a:lnTo>
                    <a:lnTo>
                      <a:pt x="133" y="5481"/>
                    </a:lnTo>
                    <a:lnTo>
                      <a:pt x="127" y="6327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70" name="Line 562"/>
              <p:cNvSpPr>
                <a:spLocks noChangeAspect="1" noChangeShapeType="1"/>
              </p:cNvSpPr>
              <p:nvPr/>
            </p:nvSpPr>
            <p:spPr bwMode="auto">
              <a:xfrm>
                <a:off x="2611" y="4320"/>
                <a:ext cx="9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71" name="Line 563"/>
              <p:cNvSpPr>
                <a:spLocks noChangeAspect="1" noChangeShapeType="1"/>
              </p:cNvSpPr>
              <p:nvPr/>
            </p:nvSpPr>
            <p:spPr bwMode="auto">
              <a:xfrm flipH="1">
                <a:off x="2871" y="3365"/>
                <a:ext cx="10" cy="6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72" name="Freeform 564"/>
              <p:cNvSpPr>
                <a:spLocks noChangeAspect="1"/>
              </p:cNvSpPr>
              <p:nvPr/>
            </p:nvSpPr>
            <p:spPr bwMode="auto">
              <a:xfrm>
                <a:off x="2861" y="3365"/>
                <a:ext cx="10" cy="60"/>
              </a:xfrm>
              <a:custGeom>
                <a:avLst/>
                <a:gdLst>
                  <a:gd name="T0" fmla="*/ 0 w 49"/>
                  <a:gd name="T1" fmla="*/ 0 h 297"/>
                  <a:gd name="T2" fmla="*/ 49 w 49"/>
                  <a:gd name="T3" fmla="*/ 297 h 297"/>
                  <a:gd name="T4" fmla="*/ 49 w 49"/>
                  <a:gd name="T5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297">
                    <a:moveTo>
                      <a:pt x="0" y="0"/>
                    </a:moveTo>
                    <a:lnTo>
                      <a:pt x="49" y="297"/>
                    </a:lnTo>
                    <a:lnTo>
                      <a:pt x="49" y="0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73" name="Line 56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08" y="2664"/>
                <a:ext cx="17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74" name="Line 566"/>
              <p:cNvSpPr>
                <a:spLocks noChangeAspect="1" noChangeShapeType="1"/>
              </p:cNvSpPr>
              <p:nvPr/>
            </p:nvSpPr>
            <p:spPr bwMode="auto">
              <a:xfrm flipV="1">
                <a:off x="3541" y="3942"/>
                <a:ext cx="9" cy="37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75" name="Freeform 567"/>
              <p:cNvSpPr>
                <a:spLocks noChangeAspect="1"/>
              </p:cNvSpPr>
              <p:nvPr/>
            </p:nvSpPr>
            <p:spPr bwMode="auto">
              <a:xfrm>
                <a:off x="2804" y="443"/>
                <a:ext cx="264" cy="117"/>
              </a:xfrm>
              <a:custGeom>
                <a:avLst/>
                <a:gdLst>
                  <a:gd name="T0" fmla="*/ 0 w 1322"/>
                  <a:gd name="T1" fmla="*/ 588 h 588"/>
                  <a:gd name="T2" fmla="*/ 306 w 1322"/>
                  <a:gd name="T3" fmla="*/ 587 h 588"/>
                  <a:gd name="T4" fmla="*/ 503 w 1322"/>
                  <a:gd name="T5" fmla="*/ 579 h 588"/>
                  <a:gd name="T6" fmla="*/ 830 w 1322"/>
                  <a:gd name="T7" fmla="*/ 521 h 588"/>
                  <a:gd name="T8" fmla="*/ 1048 w 1322"/>
                  <a:gd name="T9" fmla="*/ 390 h 588"/>
                  <a:gd name="T10" fmla="*/ 1124 w 1322"/>
                  <a:gd name="T11" fmla="*/ 314 h 588"/>
                  <a:gd name="T12" fmla="*/ 1159 w 1322"/>
                  <a:gd name="T13" fmla="*/ 270 h 588"/>
                  <a:gd name="T14" fmla="*/ 1194 w 1322"/>
                  <a:gd name="T15" fmla="*/ 224 h 588"/>
                  <a:gd name="T16" fmla="*/ 1221 w 1322"/>
                  <a:gd name="T17" fmla="*/ 185 h 588"/>
                  <a:gd name="T18" fmla="*/ 1244 w 1322"/>
                  <a:gd name="T19" fmla="*/ 148 h 588"/>
                  <a:gd name="T20" fmla="*/ 1265 w 1322"/>
                  <a:gd name="T21" fmla="*/ 112 h 588"/>
                  <a:gd name="T22" fmla="*/ 1322 w 1322"/>
                  <a:gd name="T23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22" h="588">
                    <a:moveTo>
                      <a:pt x="0" y="588"/>
                    </a:moveTo>
                    <a:lnTo>
                      <a:pt x="306" y="587"/>
                    </a:lnTo>
                    <a:lnTo>
                      <a:pt x="503" y="579"/>
                    </a:lnTo>
                    <a:lnTo>
                      <a:pt x="830" y="521"/>
                    </a:lnTo>
                    <a:lnTo>
                      <a:pt x="1048" y="390"/>
                    </a:lnTo>
                    <a:lnTo>
                      <a:pt x="1124" y="314"/>
                    </a:lnTo>
                    <a:lnTo>
                      <a:pt x="1159" y="270"/>
                    </a:lnTo>
                    <a:lnTo>
                      <a:pt x="1194" y="224"/>
                    </a:lnTo>
                    <a:lnTo>
                      <a:pt x="1221" y="185"/>
                    </a:lnTo>
                    <a:lnTo>
                      <a:pt x="1244" y="148"/>
                    </a:lnTo>
                    <a:lnTo>
                      <a:pt x="1265" y="112"/>
                    </a:lnTo>
                    <a:lnTo>
                      <a:pt x="1322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76" name="Line 568"/>
              <p:cNvSpPr>
                <a:spLocks noChangeAspect="1" noChangeShapeType="1"/>
              </p:cNvSpPr>
              <p:nvPr/>
            </p:nvSpPr>
            <p:spPr bwMode="auto">
              <a:xfrm flipH="1">
                <a:off x="3724" y="1282"/>
                <a:ext cx="1" cy="6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77" name="Freeform 569"/>
              <p:cNvSpPr>
                <a:spLocks noChangeAspect="1"/>
              </p:cNvSpPr>
              <p:nvPr/>
            </p:nvSpPr>
            <p:spPr bwMode="auto">
              <a:xfrm>
                <a:off x="3725" y="729"/>
                <a:ext cx="84" cy="553"/>
              </a:xfrm>
              <a:custGeom>
                <a:avLst/>
                <a:gdLst>
                  <a:gd name="T0" fmla="*/ 421 w 421"/>
                  <a:gd name="T1" fmla="*/ 0 h 2764"/>
                  <a:gd name="T2" fmla="*/ 383 w 421"/>
                  <a:gd name="T3" fmla="*/ 145 h 2764"/>
                  <a:gd name="T4" fmla="*/ 357 w 421"/>
                  <a:gd name="T5" fmla="*/ 244 h 2764"/>
                  <a:gd name="T6" fmla="*/ 345 w 421"/>
                  <a:gd name="T7" fmla="*/ 287 h 2764"/>
                  <a:gd name="T8" fmla="*/ 340 w 421"/>
                  <a:gd name="T9" fmla="*/ 303 h 2764"/>
                  <a:gd name="T10" fmla="*/ 330 w 421"/>
                  <a:gd name="T11" fmla="*/ 333 h 2764"/>
                  <a:gd name="T12" fmla="*/ 314 w 421"/>
                  <a:gd name="T13" fmla="*/ 394 h 2764"/>
                  <a:gd name="T14" fmla="*/ 284 w 421"/>
                  <a:gd name="T15" fmla="*/ 518 h 2764"/>
                  <a:gd name="T16" fmla="*/ 217 w 421"/>
                  <a:gd name="T17" fmla="*/ 817 h 2764"/>
                  <a:gd name="T18" fmla="*/ 104 w 421"/>
                  <a:gd name="T19" fmla="*/ 1416 h 2764"/>
                  <a:gd name="T20" fmla="*/ 31 w 421"/>
                  <a:gd name="T21" fmla="*/ 1993 h 2764"/>
                  <a:gd name="T22" fmla="*/ 6 w 421"/>
                  <a:gd name="T23" fmla="*/ 2304 h 2764"/>
                  <a:gd name="T24" fmla="*/ 0 w 421"/>
                  <a:gd name="T25" fmla="*/ 2452 h 2764"/>
                  <a:gd name="T26" fmla="*/ 1 w 421"/>
                  <a:gd name="T27" fmla="*/ 2539 h 2764"/>
                  <a:gd name="T28" fmla="*/ 2 w 421"/>
                  <a:gd name="T29" fmla="*/ 2764 h 2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21" h="2764">
                    <a:moveTo>
                      <a:pt x="421" y="0"/>
                    </a:moveTo>
                    <a:lnTo>
                      <a:pt x="383" y="145"/>
                    </a:lnTo>
                    <a:lnTo>
                      <a:pt x="357" y="244"/>
                    </a:lnTo>
                    <a:lnTo>
                      <a:pt x="345" y="287"/>
                    </a:lnTo>
                    <a:lnTo>
                      <a:pt x="340" y="303"/>
                    </a:lnTo>
                    <a:lnTo>
                      <a:pt x="330" y="333"/>
                    </a:lnTo>
                    <a:lnTo>
                      <a:pt x="314" y="394"/>
                    </a:lnTo>
                    <a:lnTo>
                      <a:pt x="284" y="518"/>
                    </a:lnTo>
                    <a:lnTo>
                      <a:pt x="217" y="817"/>
                    </a:lnTo>
                    <a:lnTo>
                      <a:pt x="104" y="1416"/>
                    </a:lnTo>
                    <a:lnTo>
                      <a:pt x="31" y="1993"/>
                    </a:lnTo>
                    <a:lnTo>
                      <a:pt x="6" y="2304"/>
                    </a:lnTo>
                    <a:lnTo>
                      <a:pt x="0" y="2452"/>
                    </a:lnTo>
                    <a:lnTo>
                      <a:pt x="1" y="2539"/>
                    </a:lnTo>
                    <a:lnTo>
                      <a:pt x="2" y="2764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78" name="Line 570"/>
              <p:cNvSpPr>
                <a:spLocks noChangeAspect="1" noChangeShapeType="1"/>
              </p:cNvSpPr>
              <p:nvPr/>
            </p:nvSpPr>
            <p:spPr bwMode="auto">
              <a:xfrm>
                <a:off x="3068" y="443"/>
                <a:ext cx="741" cy="28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79" name="Line 571"/>
              <p:cNvSpPr>
                <a:spLocks noChangeAspect="1" noChangeShapeType="1"/>
              </p:cNvSpPr>
              <p:nvPr/>
            </p:nvSpPr>
            <p:spPr bwMode="auto">
              <a:xfrm flipV="1">
                <a:off x="2698" y="417"/>
                <a:ext cx="1" cy="14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80" name="Line 572"/>
              <p:cNvSpPr>
                <a:spLocks noChangeAspect="1" noChangeShapeType="1"/>
              </p:cNvSpPr>
              <p:nvPr/>
            </p:nvSpPr>
            <p:spPr bwMode="auto">
              <a:xfrm flipV="1">
                <a:off x="2613" y="417"/>
                <a:ext cx="1" cy="14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81" name="Line 573"/>
              <p:cNvSpPr>
                <a:spLocks noChangeAspect="1" noChangeShapeType="1"/>
              </p:cNvSpPr>
              <p:nvPr/>
            </p:nvSpPr>
            <p:spPr bwMode="auto">
              <a:xfrm>
                <a:off x="2758" y="434"/>
                <a:ext cx="5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82" name="Line 57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368" y="434"/>
                <a:ext cx="18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83" name="Line 575"/>
              <p:cNvSpPr>
                <a:spLocks noChangeAspect="1" noChangeShapeType="1"/>
              </p:cNvSpPr>
              <p:nvPr/>
            </p:nvSpPr>
            <p:spPr bwMode="auto">
              <a:xfrm flipH="1">
                <a:off x="2613" y="434"/>
                <a:ext cx="86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84" name="Line 57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699" y="434"/>
                <a:ext cx="59" cy="1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85" name="Line 577"/>
              <p:cNvSpPr>
                <a:spLocks noChangeAspect="1" noChangeShapeType="1"/>
              </p:cNvSpPr>
              <p:nvPr/>
            </p:nvSpPr>
            <p:spPr bwMode="auto">
              <a:xfrm flipH="1">
                <a:off x="2699" y="424"/>
                <a:ext cx="59" cy="1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86" name="Line 578"/>
              <p:cNvSpPr>
                <a:spLocks noChangeAspect="1" noChangeShapeType="1"/>
              </p:cNvSpPr>
              <p:nvPr/>
            </p:nvSpPr>
            <p:spPr bwMode="auto">
              <a:xfrm>
                <a:off x="2699" y="434"/>
                <a:ext cx="5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87" name="Line 579"/>
              <p:cNvSpPr>
                <a:spLocks noChangeAspect="1" noChangeShapeType="1"/>
              </p:cNvSpPr>
              <p:nvPr/>
            </p:nvSpPr>
            <p:spPr bwMode="auto">
              <a:xfrm>
                <a:off x="2554" y="424"/>
                <a:ext cx="59" cy="1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88" name="Line 580"/>
              <p:cNvSpPr>
                <a:spLocks noChangeAspect="1" noChangeShapeType="1"/>
              </p:cNvSpPr>
              <p:nvPr/>
            </p:nvSpPr>
            <p:spPr bwMode="auto">
              <a:xfrm flipV="1">
                <a:off x="2554" y="434"/>
                <a:ext cx="59" cy="1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89" name="Line 581"/>
              <p:cNvSpPr>
                <a:spLocks noChangeAspect="1" noChangeShapeType="1"/>
              </p:cNvSpPr>
              <p:nvPr/>
            </p:nvSpPr>
            <p:spPr bwMode="auto">
              <a:xfrm flipH="1">
                <a:off x="2554" y="434"/>
                <a:ext cx="5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90" name="Line 582"/>
              <p:cNvSpPr>
                <a:spLocks noChangeAspect="1" noChangeShapeType="1"/>
              </p:cNvSpPr>
              <p:nvPr/>
            </p:nvSpPr>
            <p:spPr bwMode="auto">
              <a:xfrm>
                <a:off x="2698" y="560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91" name="Line 583"/>
              <p:cNvSpPr>
                <a:spLocks noChangeAspect="1" noChangeShapeType="1"/>
              </p:cNvSpPr>
              <p:nvPr/>
            </p:nvSpPr>
            <p:spPr bwMode="auto">
              <a:xfrm>
                <a:off x="2613" y="560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92" name="Line 584"/>
              <p:cNvSpPr>
                <a:spLocks noChangeAspect="1" noChangeShapeType="1"/>
              </p:cNvSpPr>
              <p:nvPr/>
            </p:nvSpPr>
            <p:spPr bwMode="auto">
              <a:xfrm>
                <a:off x="2613" y="434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93" name="Line 585"/>
              <p:cNvSpPr>
                <a:spLocks noChangeAspect="1" noChangeShapeType="1"/>
              </p:cNvSpPr>
              <p:nvPr/>
            </p:nvSpPr>
            <p:spPr bwMode="auto">
              <a:xfrm>
                <a:off x="2613" y="560"/>
                <a:ext cx="191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94" name="Line 586"/>
              <p:cNvSpPr>
                <a:spLocks noChangeAspect="1" noChangeShapeType="1"/>
              </p:cNvSpPr>
              <p:nvPr/>
            </p:nvSpPr>
            <p:spPr bwMode="auto">
              <a:xfrm flipV="1">
                <a:off x="2861" y="1209"/>
                <a:ext cx="10" cy="5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95" name="Freeform 587"/>
              <p:cNvSpPr>
                <a:spLocks noChangeAspect="1"/>
              </p:cNvSpPr>
              <p:nvPr/>
            </p:nvSpPr>
            <p:spPr bwMode="auto">
              <a:xfrm>
                <a:off x="2871" y="1209"/>
                <a:ext cx="10" cy="59"/>
              </a:xfrm>
              <a:custGeom>
                <a:avLst/>
                <a:gdLst>
                  <a:gd name="T0" fmla="*/ 50 w 50"/>
                  <a:gd name="T1" fmla="*/ 297 h 297"/>
                  <a:gd name="T2" fmla="*/ 0 w 50"/>
                  <a:gd name="T3" fmla="*/ 0 h 297"/>
                  <a:gd name="T4" fmla="*/ 0 w 50"/>
                  <a:gd name="T5" fmla="*/ 297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0" h="297">
                    <a:moveTo>
                      <a:pt x="50" y="297"/>
                    </a:moveTo>
                    <a:lnTo>
                      <a:pt x="0" y="0"/>
                    </a:lnTo>
                    <a:lnTo>
                      <a:pt x="0" y="297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96" name="Line 588"/>
              <p:cNvSpPr>
                <a:spLocks noChangeAspect="1" noChangeShapeType="1"/>
              </p:cNvSpPr>
              <p:nvPr/>
            </p:nvSpPr>
            <p:spPr bwMode="auto">
              <a:xfrm flipH="1">
                <a:off x="3695" y="1234"/>
                <a:ext cx="3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97" name="Line 58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95" y="1282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98" name="Line 590"/>
              <p:cNvSpPr>
                <a:spLocks noChangeAspect="1" noChangeShapeType="1"/>
              </p:cNvSpPr>
              <p:nvPr/>
            </p:nvSpPr>
            <p:spPr bwMode="auto">
              <a:xfrm flipH="1">
                <a:off x="3713" y="1348"/>
                <a:ext cx="42" cy="28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99" name="Line 5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724" y="1346"/>
                <a:ext cx="31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00" name="Text Box 592"/>
              <p:cNvSpPr txBox="1">
                <a:spLocks noChangeAspect="1" noChangeArrowheads="1"/>
              </p:cNvSpPr>
              <p:nvPr/>
            </p:nvSpPr>
            <p:spPr bwMode="auto">
              <a:xfrm>
                <a:off x="2354" y="293"/>
                <a:ext cx="261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dirty="0"/>
                  <a:t>20</a:t>
                </a:r>
              </a:p>
            </p:txBody>
          </p:sp>
        </p:grpSp>
        <p:grpSp>
          <p:nvGrpSpPr>
            <p:cNvPr id="94833" name="Group 625"/>
            <p:cNvGrpSpPr>
              <a:grpSpLocks noChangeAspect="1"/>
            </p:cNvGrpSpPr>
            <p:nvPr/>
          </p:nvGrpSpPr>
          <p:grpSpPr bwMode="auto">
            <a:xfrm>
              <a:off x="1003" y="300"/>
              <a:ext cx="1151" cy="3876"/>
              <a:chOff x="961" y="342"/>
              <a:chExt cx="1151" cy="3876"/>
            </a:xfrm>
          </p:grpSpPr>
          <p:sp>
            <p:nvSpPr>
              <p:cNvPr id="94714" name="Line 506"/>
              <p:cNvSpPr>
                <a:spLocks noChangeAspect="1" noChangeShapeType="1"/>
              </p:cNvSpPr>
              <p:nvPr/>
            </p:nvSpPr>
            <p:spPr bwMode="auto">
              <a:xfrm flipV="1">
                <a:off x="1197" y="4165"/>
                <a:ext cx="845" cy="2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15" name="Freeform 507"/>
              <p:cNvSpPr>
                <a:spLocks noChangeAspect="1"/>
              </p:cNvSpPr>
              <p:nvPr/>
            </p:nvSpPr>
            <p:spPr bwMode="auto">
              <a:xfrm>
                <a:off x="1193" y="4117"/>
                <a:ext cx="107" cy="94"/>
              </a:xfrm>
              <a:custGeom>
                <a:avLst/>
                <a:gdLst>
                  <a:gd name="T0" fmla="*/ 536 w 536"/>
                  <a:gd name="T1" fmla="*/ 471 h 471"/>
                  <a:gd name="T2" fmla="*/ 453 w 536"/>
                  <a:gd name="T3" fmla="*/ 223 h 471"/>
                  <a:gd name="T4" fmla="*/ 257 w 536"/>
                  <a:gd name="T5" fmla="*/ 51 h 471"/>
                  <a:gd name="T6" fmla="*/ 0 w 536"/>
                  <a:gd name="T7" fmla="*/ 0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36" h="471">
                    <a:moveTo>
                      <a:pt x="536" y="471"/>
                    </a:moveTo>
                    <a:lnTo>
                      <a:pt x="453" y="223"/>
                    </a:lnTo>
                    <a:lnTo>
                      <a:pt x="257" y="51"/>
                    </a:ln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16" name="Freeform 508"/>
              <p:cNvSpPr>
                <a:spLocks noChangeAspect="1"/>
              </p:cNvSpPr>
              <p:nvPr/>
            </p:nvSpPr>
            <p:spPr bwMode="auto">
              <a:xfrm>
                <a:off x="1233" y="4171"/>
                <a:ext cx="1" cy="1"/>
              </a:xfrm>
              <a:custGeom>
                <a:avLst/>
                <a:gdLst>
                  <a:gd name="T0" fmla="*/ 6 w 6"/>
                  <a:gd name="T1" fmla="*/ 3 h 6"/>
                  <a:gd name="T2" fmla="*/ 5 w 6"/>
                  <a:gd name="T3" fmla="*/ 1 h 6"/>
                  <a:gd name="T4" fmla="*/ 2 w 6"/>
                  <a:gd name="T5" fmla="*/ 0 h 6"/>
                  <a:gd name="T6" fmla="*/ 0 w 6"/>
                  <a:gd name="T7" fmla="*/ 1 h 6"/>
                  <a:gd name="T8" fmla="*/ 0 w 6"/>
                  <a:gd name="T9" fmla="*/ 3 h 6"/>
                  <a:gd name="T10" fmla="*/ 0 w 6"/>
                  <a:gd name="T11" fmla="*/ 4 h 6"/>
                  <a:gd name="T12" fmla="*/ 2 w 6"/>
                  <a:gd name="T13" fmla="*/ 6 h 6"/>
                  <a:gd name="T14" fmla="*/ 5 w 6"/>
                  <a:gd name="T15" fmla="*/ 4 h 6"/>
                  <a:gd name="T16" fmla="*/ 6 w 6"/>
                  <a:gd name="T17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lnTo>
                      <a:pt x="5" y="1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5" y="4"/>
                    </a:lnTo>
                    <a:lnTo>
                      <a:pt x="6" y="3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17" name="Line 509"/>
              <p:cNvSpPr>
                <a:spLocks noChangeAspect="1" noChangeShapeType="1"/>
              </p:cNvSpPr>
              <p:nvPr/>
            </p:nvSpPr>
            <p:spPr bwMode="auto">
              <a:xfrm flipH="1">
                <a:off x="1904" y="2514"/>
                <a:ext cx="17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20" name="Line 512"/>
              <p:cNvSpPr>
                <a:spLocks noChangeAspect="1" noChangeShapeType="1"/>
              </p:cNvSpPr>
              <p:nvPr/>
            </p:nvSpPr>
            <p:spPr bwMode="auto">
              <a:xfrm>
                <a:off x="2034" y="1120"/>
                <a:ext cx="2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25" name="Line 517"/>
              <p:cNvSpPr>
                <a:spLocks noChangeAspect="1" noChangeShapeType="1"/>
              </p:cNvSpPr>
              <p:nvPr/>
            </p:nvSpPr>
            <p:spPr bwMode="auto">
              <a:xfrm flipH="1">
                <a:off x="961" y="400"/>
                <a:ext cx="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32" name="Line 524"/>
              <p:cNvSpPr>
                <a:spLocks noChangeAspect="1" noChangeShapeType="1"/>
              </p:cNvSpPr>
              <p:nvPr/>
            </p:nvSpPr>
            <p:spPr bwMode="auto">
              <a:xfrm>
                <a:off x="972" y="466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33" name="Line 525"/>
              <p:cNvSpPr>
                <a:spLocks noChangeAspect="1" noChangeShapeType="1"/>
              </p:cNvSpPr>
              <p:nvPr/>
            </p:nvSpPr>
            <p:spPr bwMode="auto">
              <a:xfrm>
                <a:off x="963" y="466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34" name="Line 526"/>
              <p:cNvSpPr>
                <a:spLocks noChangeAspect="1" noChangeShapeType="1"/>
              </p:cNvSpPr>
              <p:nvPr/>
            </p:nvSpPr>
            <p:spPr bwMode="auto">
              <a:xfrm>
                <a:off x="961" y="401"/>
                <a:ext cx="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40" name="Line 532"/>
              <p:cNvSpPr>
                <a:spLocks noChangeAspect="1" noChangeShapeType="1"/>
              </p:cNvSpPr>
              <p:nvPr/>
            </p:nvSpPr>
            <p:spPr bwMode="auto">
              <a:xfrm flipH="1">
                <a:off x="2044" y="1185"/>
                <a:ext cx="23" cy="2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41" name="Line 53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036" y="1184"/>
                <a:ext cx="3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43" name="Line 535"/>
              <p:cNvSpPr>
                <a:spLocks noChangeAspect="1" noChangeShapeType="1"/>
              </p:cNvSpPr>
              <p:nvPr/>
            </p:nvSpPr>
            <p:spPr bwMode="auto">
              <a:xfrm>
                <a:off x="1008" y="1185"/>
                <a:ext cx="191" cy="303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44" name="Freeform 536"/>
              <p:cNvSpPr>
                <a:spLocks noChangeAspect="1"/>
              </p:cNvSpPr>
              <p:nvPr/>
            </p:nvSpPr>
            <p:spPr bwMode="auto">
              <a:xfrm>
                <a:off x="1920" y="1472"/>
                <a:ext cx="124" cy="1054"/>
              </a:xfrm>
              <a:custGeom>
                <a:avLst/>
                <a:gdLst>
                  <a:gd name="T0" fmla="*/ 615 w 615"/>
                  <a:gd name="T1" fmla="*/ 0 h 5268"/>
                  <a:gd name="T2" fmla="*/ 521 w 615"/>
                  <a:gd name="T3" fmla="*/ 653 h 5268"/>
                  <a:gd name="T4" fmla="*/ 426 w 615"/>
                  <a:gd name="T5" fmla="*/ 1252 h 5268"/>
                  <a:gd name="T6" fmla="*/ 388 w 615"/>
                  <a:gd name="T7" fmla="*/ 1489 h 5268"/>
                  <a:gd name="T8" fmla="*/ 360 w 615"/>
                  <a:gd name="T9" fmla="*/ 1658 h 5268"/>
                  <a:gd name="T10" fmla="*/ 318 w 615"/>
                  <a:gd name="T11" fmla="*/ 1927 h 5268"/>
                  <a:gd name="T12" fmla="*/ 269 w 615"/>
                  <a:gd name="T13" fmla="*/ 2263 h 5268"/>
                  <a:gd name="T14" fmla="*/ 217 w 615"/>
                  <a:gd name="T15" fmla="*/ 2642 h 5268"/>
                  <a:gd name="T16" fmla="*/ 117 w 615"/>
                  <a:gd name="T17" fmla="*/ 3438 h 5268"/>
                  <a:gd name="T18" fmla="*/ 76 w 615"/>
                  <a:gd name="T19" fmla="*/ 3805 h 5268"/>
                  <a:gd name="T20" fmla="*/ 45 w 615"/>
                  <a:gd name="T21" fmla="*/ 4095 h 5268"/>
                  <a:gd name="T22" fmla="*/ 17 w 615"/>
                  <a:gd name="T23" fmla="*/ 4440 h 5268"/>
                  <a:gd name="T24" fmla="*/ 8 w 615"/>
                  <a:gd name="T25" fmla="*/ 4664 h 5268"/>
                  <a:gd name="T26" fmla="*/ 0 w 615"/>
                  <a:gd name="T27" fmla="*/ 4930 h 5268"/>
                  <a:gd name="T28" fmla="*/ 0 w 615"/>
                  <a:gd name="T29" fmla="*/ 5139 h 5268"/>
                  <a:gd name="T30" fmla="*/ 2 w 615"/>
                  <a:gd name="T31" fmla="*/ 5227 h 5268"/>
                  <a:gd name="T32" fmla="*/ 4 w 615"/>
                  <a:gd name="T33" fmla="*/ 5268 h 5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15" h="5268">
                    <a:moveTo>
                      <a:pt x="615" y="0"/>
                    </a:moveTo>
                    <a:lnTo>
                      <a:pt x="521" y="653"/>
                    </a:lnTo>
                    <a:lnTo>
                      <a:pt x="426" y="1252"/>
                    </a:lnTo>
                    <a:lnTo>
                      <a:pt x="388" y="1489"/>
                    </a:lnTo>
                    <a:lnTo>
                      <a:pt x="360" y="1658"/>
                    </a:lnTo>
                    <a:lnTo>
                      <a:pt x="318" y="1927"/>
                    </a:lnTo>
                    <a:lnTo>
                      <a:pt x="269" y="2263"/>
                    </a:lnTo>
                    <a:lnTo>
                      <a:pt x="217" y="2642"/>
                    </a:lnTo>
                    <a:lnTo>
                      <a:pt x="117" y="3438"/>
                    </a:lnTo>
                    <a:lnTo>
                      <a:pt x="76" y="3805"/>
                    </a:lnTo>
                    <a:lnTo>
                      <a:pt x="45" y="4095"/>
                    </a:lnTo>
                    <a:lnTo>
                      <a:pt x="17" y="4440"/>
                    </a:lnTo>
                    <a:lnTo>
                      <a:pt x="8" y="4664"/>
                    </a:lnTo>
                    <a:lnTo>
                      <a:pt x="0" y="4930"/>
                    </a:lnTo>
                    <a:lnTo>
                      <a:pt x="0" y="5139"/>
                    </a:lnTo>
                    <a:lnTo>
                      <a:pt x="2" y="5227"/>
                    </a:lnTo>
                    <a:lnTo>
                      <a:pt x="4" y="5268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45" name="Freeform 537"/>
              <p:cNvSpPr>
                <a:spLocks noChangeAspect="1"/>
              </p:cNvSpPr>
              <p:nvPr/>
            </p:nvSpPr>
            <p:spPr bwMode="auto">
              <a:xfrm>
                <a:off x="1922" y="2526"/>
                <a:ext cx="105" cy="1261"/>
              </a:xfrm>
              <a:custGeom>
                <a:avLst/>
                <a:gdLst>
                  <a:gd name="T0" fmla="*/ 0 w 527"/>
                  <a:gd name="T1" fmla="*/ 0 h 6306"/>
                  <a:gd name="T2" fmla="*/ 5 w 527"/>
                  <a:gd name="T3" fmla="*/ 87 h 6306"/>
                  <a:gd name="T4" fmla="*/ 21 w 527"/>
                  <a:gd name="T5" fmla="*/ 247 h 6306"/>
                  <a:gd name="T6" fmla="*/ 45 w 527"/>
                  <a:gd name="T7" fmla="*/ 475 h 6306"/>
                  <a:gd name="T8" fmla="*/ 62 w 527"/>
                  <a:gd name="T9" fmla="*/ 629 h 6306"/>
                  <a:gd name="T10" fmla="*/ 88 w 527"/>
                  <a:gd name="T11" fmla="*/ 878 h 6306"/>
                  <a:gd name="T12" fmla="*/ 108 w 527"/>
                  <a:gd name="T13" fmla="*/ 1064 h 6306"/>
                  <a:gd name="T14" fmla="*/ 132 w 527"/>
                  <a:gd name="T15" fmla="*/ 1297 h 6306"/>
                  <a:gd name="T16" fmla="*/ 186 w 527"/>
                  <a:gd name="T17" fmla="*/ 1820 h 6306"/>
                  <a:gd name="T18" fmla="*/ 297 w 527"/>
                  <a:gd name="T19" fmla="*/ 2930 h 6306"/>
                  <a:gd name="T20" fmla="*/ 346 w 527"/>
                  <a:gd name="T21" fmla="*/ 3422 h 6306"/>
                  <a:gd name="T22" fmla="*/ 382 w 527"/>
                  <a:gd name="T23" fmla="*/ 3835 h 6306"/>
                  <a:gd name="T24" fmla="*/ 393 w 527"/>
                  <a:gd name="T25" fmla="*/ 3994 h 6306"/>
                  <a:gd name="T26" fmla="*/ 406 w 527"/>
                  <a:gd name="T27" fmla="*/ 4202 h 6306"/>
                  <a:gd name="T28" fmla="*/ 421 w 527"/>
                  <a:gd name="T29" fmla="*/ 4456 h 6306"/>
                  <a:gd name="T30" fmla="*/ 439 w 527"/>
                  <a:gd name="T31" fmla="*/ 4751 h 6306"/>
                  <a:gd name="T32" fmla="*/ 478 w 527"/>
                  <a:gd name="T33" fmla="*/ 5461 h 6306"/>
                  <a:gd name="T34" fmla="*/ 527 w 527"/>
                  <a:gd name="T35" fmla="*/ 6306 h 6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27" h="6306">
                    <a:moveTo>
                      <a:pt x="0" y="0"/>
                    </a:moveTo>
                    <a:lnTo>
                      <a:pt x="5" y="87"/>
                    </a:lnTo>
                    <a:lnTo>
                      <a:pt x="21" y="247"/>
                    </a:lnTo>
                    <a:lnTo>
                      <a:pt x="45" y="475"/>
                    </a:lnTo>
                    <a:lnTo>
                      <a:pt x="62" y="629"/>
                    </a:lnTo>
                    <a:lnTo>
                      <a:pt x="88" y="878"/>
                    </a:lnTo>
                    <a:lnTo>
                      <a:pt x="108" y="1064"/>
                    </a:lnTo>
                    <a:lnTo>
                      <a:pt x="132" y="1297"/>
                    </a:lnTo>
                    <a:lnTo>
                      <a:pt x="186" y="1820"/>
                    </a:lnTo>
                    <a:lnTo>
                      <a:pt x="297" y="2930"/>
                    </a:lnTo>
                    <a:lnTo>
                      <a:pt x="346" y="3422"/>
                    </a:lnTo>
                    <a:lnTo>
                      <a:pt x="382" y="3835"/>
                    </a:lnTo>
                    <a:lnTo>
                      <a:pt x="393" y="3994"/>
                    </a:lnTo>
                    <a:lnTo>
                      <a:pt x="406" y="4202"/>
                    </a:lnTo>
                    <a:lnTo>
                      <a:pt x="421" y="4456"/>
                    </a:lnTo>
                    <a:lnTo>
                      <a:pt x="439" y="4751"/>
                    </a:lnTo>
                    <a:lnTo>
                      <a:pt x="478" y="5461"/>
                    </a:lnTo>
                    <a:lnTo>
                      <a:pt x="527" y="6306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46" name="Line 53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027" y="3787"/>
                <a:ext cx="15" cy="3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747" name="Line 539"/>
              <p:cNvSpPr>
                <a:spLocks noChangeAspect="1" noChangeShapeType="1"/>
              </p:cNvSpPr>
              <p:nvPr/>
            </p:nvSpPr>
            <p:spPr bwMode="auto">
              <a:xfrm flipV="1">
                <a:off x="1199" y="4165"/>
                <a:ext cx="843" cy="5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05" name="Freeform 597" descr="Světlý šikmo nahoru"/>
              <p:cNvSpPr>
                <a:spLocks noChangeAspect="1"/>
              </p:cNvSpPr>
              <p:nvPr/>
            </p:nvSpPr>
            <p:spPr bwMode="auto">
              <a:xfrm>
                <a:off x="1006" y="342"/>
                <a:ext cx="1106" cy="843"/>
              </a:xfrm>
              <a:custGeom>
                <a:avLst/>
                <a:gdLst>
                  <a:gd name="T0" fmla="*/ 0 w 2766"/>
                  <a:gd name="T1" fmla="*/ 309 h 2109"/>
                  <a:gd name="T2" fmla="*/ 0 w 2766"/>
                  <a:gd name="T3" fmla="*/ 2109 h 2109"/>
                  <a:gd name="T4" fmla="*/ 2571 w 2766"/>
                  <a:gd name="T5" fmla="*/ 1950 h 2109"/>
                  <a:gd name="T6" fmla="*/ 2574 w 2766"/>
                  <a:gd name="T7" fmla="*/ 1794 h 2109"/>
                  <a:gd name="T8" fmla="*/ 2580 w 2766"/>
                  <a:gd name="T9" fmla="*/ 1656 h 2109"/>
                  <a:gd name="T10" fmla="*/ 2595 w 2766"/>
                  <a:gd name="T11" fmla="*/ 1536 h 2109"/>
                  <a:gd name="T12" fmla="*/ 2619 w 2766"/>
                  <a:gd name="T13" fmla="*/ 1329 h 2109"/>
                  <a:gd name="T14" fmla="*/ 2658 w 2766"/>
                  <a:gd name="T15" fmla="*/ 1113 h 2109"/>
                  <a:gd name="T16" fmla="*/ 2694 w 2766"/>
                  <a:gd name="T17" fmla="*/ 924 h 2109"/>
                  <a:gd name="T18" fmla="*/ 2724 w 2766"/>
                  <a:gd name="T19" fmla="*/ 798 h 2109"/>
                  <a:gd name="T20" fmla="*/ 2766 w 2766"/>
                  <a:gd name="T21" fmla="*/ 684 h 2109"/>
                  <a:gd name="T22" fmla="*/ 897 w 2766"/>
                  <a:gd name="T23" fmla="*/ 0 h 2109"/>
                  <a:gd name="T24" fmla="*/ 816 w 2766"/>
                  <a:gd name="T25" fmla="*/ 141 h 2109"/>
                  <a:gd name="T26" fmla="*/ 720 w 2766"/>
                  <a:gd name="T27" fmla="*/ 228 h 2109"/>
                  <a:gd name="T28" fmla="*/ 609 w 2766"/>
                  <a:gd name="T29" fmla="*/ 279 h 2109"/>
                  <a:gd name="T30" fmla="*/ 495 w 2766"/>
                  <a:gd name="T31" fmla="*/ 297 h 2109"/>
                  <a:gd name="T32" fmla="*/ 375 w 2766"/>
                  <a:gd name="T33" fmla="*/ 309 h 2109"/>
                  <a:gd name="T34" fmla="*/ 240 w 2766"/>
                  <a:gd name="T35" fmla="*/ 309 h 2109"/>
                  <a:gd name="T36" fmla="*/ 0 w 2766"/>
                  <a:gd name="T37" fmla="*/ 309 h 2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66" h="2109">
                    <a:moveTo>
                      <a:pt x="0" y="309"/>
                    </a:moveTo>
                    <a:lnTo>
                      <a:pt x="0" y="2109"/>
                    </a:lnTo>
                    <a:lnTo>
                      <a:pt x="2571" y="1950"/>
                    </a:lnTo>
                    <a:lnTo>
                      <a:pt x="2574" y="1794"/>
                    </a:lnTo>
                    <a:lnTo>
                      <a:pt x="2580" y="1656"/>
                    </a:lnTo>
                    <a:lnTo>
                      <a:pt x="2595" y="1536"/>
                    </a:lnTo>
                    <a:lnTo>
                      <a:pt x="2619" y="1329"/>
                    </a:lnTo>
                    <a:lnTo>
                      <a:pt x="2658" y="1113"/>
                    </a:lnTo>
                    <a:lnTo>
                      <a:pt x="2694" y="924"/>
                    </a:lnTo>
                    <a:lnTo>
                      <a:pt x="2724" y="798"/>
                    </a:lnTo>
                    <a:lnTo>
                      <a:pt x="2766" y="684"/>
                    </a:lnTo>
                    <a:lnTo>
                      <a:pt x="897" y="0"/>
                    </a:lnTo>
                    <a:lnTo>
                      <a:pt x="816" y="141"/>
                    </a:lnTo>
                    <a:lnTo>
                      <a:pt x="720" y="228"/>
                    </a:lnTo>
                    <a:lnTo>
                      <a:pt x="609" y="279"/>
                    </a:lnTo>
                    <a:lnTo>
                      <a:pt x="495" y="297"/>
                    </a:lnTo>
                    <a:lnTo>
                      <a:pt x="375" y="309"/>
                    </a:lnTo>
                    <a:lnTo>
                      <a:pt x="240" y="309"/>
                    </a:lnTo>
                    <a:lnTo>
                      <a:pt x="0" y="309"/>
                    </a:lnTo>
                    <a:close/>
                  </a:path>
                </a:pathLst>
              </a:custGeom>
              <a:noFill/>
              <a:ln w="31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4814" name="Group 606"/>
            <p:cNvGrpSpPr>
              <a:grpSpLocks noChangeAspect="1"/>
            </p:cNvGrpSpPr>
            <p:nvPr/>
          </p:nvGrpSpPr>
          <p:grpSpPr bwMode="auto">
            <a:xfrm>
              <a:off x="794" y="214"/>
              <a:ext cx="343" cy="919"/>
              <a:chOff x="2015" y="1926"/>
              <a:chExt cx="857" cy="2293"/>
            </a:xfrm>
          </p:grpSpPr>
          <p:sp>
            <p:nvSpPr>
              <p:cNvPr id="94815" name="Line 60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575" y="2231"/>
                <a:ext cx="6" cy="19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16" name="Line 60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552" y="2232"/>
                <a:ext cx="6" cy="18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17" name="Line 609"/>
              <p:cNvSpPr>
                <a:spLocks noChangeAspect="1" noChangeShapeType="1"/>
              </p:cNvSpPr>
              <p:nvPr/>
            </p:nvSpPr>
            <p:spPr bwMode="auto">
              <a:xfrm flipV="1">
                <a:off x="2724" y="2247"/>
                <a:ext cx="148" cy="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18" name="Line 610"/>
              <p:cNvSpPr>
                <a:spLocks noChangeAspect="1" noChangeShapeType="1"/>
              </p:cNvSpPr>
              <p:nvPr/>
            </p:nvSpPr>
            <p:spPr bwMode="auto">
              <a:xfrm flipH="1">
                <a:off x="2061" y="2264"/>
                <a:ext cx="343" cy="1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19" name="Line 611"/>
              <p:cNvSpPr>
                <a:spLocks noChangeAspect="1" noChangeShapeType="1"/>
              </p:cNvSpPr>
              <p:nvPr/>
            </p:nvSpPr>
            <p:spPr bwMode="auto">
              <a:xfrm flipH="1">
                <a:off x="2552" y="2258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20" name="Line 61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576" y="2258"/>
                <a:ext cx="149" cy="1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21" name="Line 613"/>
              <p:cNvSpPr>
                <a:spLocks noChangeAspect="1" noChangeShapeType="1"/>
              </p:cNvSpPr>
              <p:nvPr/>
            </p:nvSpPr>
            <p:spPr bwMode="auto">
              <a:xfrm flipH="1">
                <a:off x="2576" y="2227"/>
                <a:ext cx="147" cy="3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22" name="Line 614"/>
              <p:cNvSpPr>
                <a:spLocks noChangeAspect="1" noChangeShapeType="1"/>
              </p:cNvSpPr>
              <p:nvPr/>
            </p:nvSpPr>
            <p:spPr bwMode="auto">
              <a:xfrm flipV="1">
                <a:off x="2576" y="2253"/>
                <a:ext cx="148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23" name="Line 615"/>
              <p:cNvSpPr>
                <a:spLocks noChangeAspect="1" noChangeShapeType="1"/>
              </p:cNvSpPr>
              <p:nvPr/>
            </p:nvSpPr>
            <p:spPr bwMode="auto">
              <a:xfrm>
                <a:off x="2403" y="2239"/>
                <a:ext cx="149" cy="2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24" name="Line 616"/>
              <p:cNvSpPr>
                <a:spLocks noChangeAspect="1" noChangeShapeType="1"/>
              </p:cNvSpPr>
              <p:nvPr/>
            </p:nvSpPr>
            <p:spPr bwMode="auto">
              <a:xfrm flipV="1">
                <a:off x="2405" y="2259"/>
                <a:ext cx="147" cy="2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25" name="Line 617"/>
              <p:cNvSpPr>
                <a:spLocks noChangeAspect="1" noChangeShapeType="1"/>
              </p:cNvSpPr>
              <p:nvPr/>
            </p:nvSpPr>
            <p:spPr bwMode="auto">
              <a:xfrm flipH="1">
                <a:off x="2404" y="2259"/>
                <a:ext cx="148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26" name="Line 618"/>
              <p:cNvSpPr>
                <a:spLocks noChangeAspect="1" noChangeShapeType="1"/>
              </p:cNvSpPr>
              <p:nvPr/>
            </p:nvSpPr>
            <p:spPr bwMode="auto">
              <a:xfrm>
                <a:off x="2581" y="2421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27" name="Line 619"/>
              <p:cNvSpPr>
                <a:spLocks noChangeAspect="1" noChangeShapeType="1"/>
              </p:cNvSpPr>
              <p:nvPr/>
            </p:nvSpPr>
            <p:spPr bwMode="auto">
              <a:xfrm>
                <a:off x="2558" y="2421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28" name="Line 620"/>
              <p:cNvSpPr>
                <a:spLocks noChangeAspect="1" noChangeShapeType="1"/>
              </p:cNvSpPr>
              <p:nvPr/>
            </p:nvSpPr>
            <p:spPr bwMode="auto">
              <a:xfrm>
                <a:off x="2552" y="2259"/>
                <a:ext cx="1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29" name="Line 621"/>
              <p:cNvSpPr>
                <a:spLocks noChangeAspect="1" noChangeShapeType="1"/>
              </p:cNvSpPr>
              <p:nvPr/>
            </p:nvSpPr>
            <p:spPr bwMode="auto">
              <a:xfrm>
                <a:off x="2581" y="2420"/>
                <a:ext cx="37" cy="74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30" name="Line 622"/>
              <p:cNvSpPr>
                <a:spLocks noChangeAspect="1" noChangeShapeType="1"/>
              </p:cNvSpPr>
              <p:nvPr/>
            </p:nvSpPr>
            <p:spPr bwMode="auto">
              <a:xfrm>
                <a:off x="2634" y="3478"/>
                <a:ext cx="37" cy="74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31" name="Line 623"/>
              <p:cNvSpPr>
                <a:spLocks noChangeAspect="1" noChangeShapeType="1"/>
              </p:cNvSpPr>
              <p:nvPr/>
            </p:nvSpPr>
            <p:spPr bwMode="auto">
              <a:xfrm>
                <a:off x="2558" y="2421"/>
                <a:ext cx="113" cy="179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832" name="Text Box 624"/>
              <p:cNvSpPr txBox="1">
                <a:spLocks noChangeAspect="1" noChangeArrowheads="1"/>
              </p:cNvSpPr>
              <p:nvPr/>
            </p:nvSpPr>
            <p:spPr bwMode="auto">
              <a:xfrm>
                <a:off x="2015" y="1926"/>
                <a:ext cx="652" cy="4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dirty="0"/>
                  <a:t>2</a:t>
                </a:r>
              </a:p>
            </p:txBody>
          </p:sp>
        </p:grpSp>
      </p:grpSp>
      <p:sp>
        <p:nvSpPr>
          <p:cNvPr id="452" name="Text Box 12"/>
          <p:cNvSpPr txBox="1">
            <a:spLocks noChangeArrowheads="1"/>
          </p:cNvSpPr>
          <p:nvPr/>
        </p:nvSpPr>
        <p:spPr bwMode="auto">
          <a:xfrm>
            <a:off x="527707" y="1278827"/>
            <a:ext cx="17158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Vytvoření lopatkového výběru na zadním dílu </a:t>
            </a:r>
            <a:endParaRPr lang="cs-CZ" altLang="cs-CZ" sz="1200" i="1" dirty="0"/>
          </a:p>
        </p:txBody>
      </p:sp>
      <p:sp>
        <p:nvSpPr>
          <p:cNvPr id="453" name="Text Box 12"/>
          <p:cNvSpPr txBox="1">
            <a:spLocks noChangeArrowheads="1"/>
          </p:cNvSpPr>
          <p:nvPr/>
        </p:nvSpPr>
        <p:spPr bwMode="auto">
          <a:xfrm>
            <a:off x="6747089" y="1390299"/>
            <a:ext cx="17158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Vytvoření středového záhybu na zadním dílu </a:t>
            </a:r>
            <a:endParaRPr lang="cs-CZ" altLang="cs-CZ" sz="1200" i="1" dirty="0"/>
          </a:p>
        </p:txBody>
      </p:sp>
      <p:sp>
        <p:nvSpPr>
          <p:cNvPr id="454" name="TextovéPole 453"/>
          <p:cNvSpPr txBox="1"/>
          <p:nvPr/>
        </p:nvSpPr>
        <p:spPr>
          <a:xfrm>
            <a:off x="778113" y="490142"/>
            <a:ext cx="7632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Střihové šablony pro stříhání dílů z podšívkového materiálu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5" name="Text Box 12"/>
          <p:cNvSpPr txBox="1">
            <a:spLocks noChangeAspect="1" noChangeArrowheads="1"/>
          </p:cNvSpPr>
          <p:nvPr/>
        </p:nvSpPr>
        <p:spPr bwMode="auto">
          <a:xfrm rot="16140000">
            <a:off x="4154792" y="3260927"/>
            <a:ext cx="2046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>
                <a:solidFill>
                  <a:srgbClr val="FF0000"/>
                </a:solidFill>
              </a:rPr>
              <a:t>Osnova (referenční linie)</a:t>
            </a:r>
            <a:endParaRPr lang="cs-CZ" altLang="cs-CZ" sz="1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reeform 2"/>
          <p:cNvSpPr>
            <a:spLocks/>
          </p:cNvSpPr>
          <p:nvPr/>
        </p:nvSpPr>
        <p:spPr bwMode="auto">
          <a:xfrm>
            <a:off x="2607600" y="-7007750"/>
            <a:ext cx="9525" cy="163512"/>
          </a:xfrm>
          <a:custGeom>
            <a:avLst/>
            <a:gdLst>
              <a:gd name="T0" fmla="*/ 33 w 33"/>
              <a:gd name="T1" fmla="*/ 0 h 514"/>
              <a:gd name="T2" fmla="*/ 7 w 33"/>
              <a:gd name="T3" fmla="*/ 344 h 514"/>
              <a:gd name="T4" fmla="*/ 0 w 33"/>
              <a:gd name="T5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" h="514">
                <a:moveTo>
                  <a:pt x="33" y="0"/>
                </a:moveTo>
                <a:lnTo>
                  <a:pt x="7" y="344"/>
                </a:lnTo>
                <a:lnTo>
                  <a:pt x="0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35" name="Freeform 3"/>
          <p:cNvSpPr>
            <a:spLocks/>
          </p:cNvSpPr>
          <p:nvPr/>
        </p:nvSpPr>
        <p:spPr bwMode="auto">
          <a:xfrm>
            <a:off x="2607600" y="-6788675"/>
            <a:ext cx="6350" cy="163512"/>
          </a:xfrm>
          <a:custGeom>
            <a:avLst/>
            <a:gdLst>
              <a:gd name="T0" fmla="*/ 0 w 19"/>
              <a:gd name="T1" fmla="*/ 0 h 514"/>
              <a:gd name="T2" fmla="*/ 0 w 19"/>
              <a:gd name="T3" fmla="*/ 157 h 514"/>
              <a:gd name="T4" fmla="*/ 9 w 19"/>
              <a:gd name="T5" fmla="*/ 344 h 514"/>
              <a:gd name="T6" fmla="*/ 16 w 19"/>
              <a:gd name="T7" fmla="*/ 458 h 514"/>
              <a:gd name="T8" fmla="*/ 19 w 19"/>
              <a:gd name="T9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514">
                <a:moveTo>
                  <a:pt x="0" y="0"/>
                </a:moveTo>
                <a:lnTo>
                  <a:pt x="0" y="157"/>
                </a:lnTo>
                <a:lnTo>
                  <a:pt x="9" y="344"/>
                </a:lnTo>
                <a:lnTo>
                  <a:pt x="16" y="458"/>
                </a:lnTo>
                <a:lnTo>
                  <a:pt x="19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36" name="Freeform 4"/>
          <p:cNvSpPr>
            <a:spLocks/>
          </p:cNvSpPr>
          <p:nvPr/>
        </p:nvSpPr>
        <p:spPr bwMode="auto">
          <a:xfrm>
            <a:off x="1007400" y="-9400113"/>
            <a:ext cx="3175" cy="290513"/>
          </a:xfrm>
          <a:custGeom>
            <a:avLst/>
            <a:gdLst>
              <a:gd name="T0" fmla="*/ 0 w 13"/>
              <a:gd name="T1" fmla="*/ 0 h 916"/>
              <a:gd name="T2" fmla="*/ 3 w 13"/>
              <a:gd name="T3" fmla="*/ 394 h 916"/>
              <a:gd name="T4" fmla="*/ 5 w 13"/>
              <a:gd name="T5" fmla="*/ 549 h 916"/>
              <a:gd name="T6" fmla="*/ 8 w 13"/>
              <a:gd name="T7" fmla="*/ 674 h 916"/>
              <a:gd name="T8" fmla="*/ 10 w 13"/>
              <a:gd name="T9" fmla="*/ 766 h 916"/>
              <a:gd name="T10" fmla="*/ 13 w 13"/>
              <a:gd name="T11" fmla="*/ 916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" h="916">
                <a:moveTo>
                  <a:pt x="0" y="0"/>
                </a:moveTo>
                <a:lnTo>
                  <a:pt x="3" y="394"/>
                </a:lnTo>
                <a:lnTo>
                  <a:pt x="5" y="549"/>
                </a:lnTo>
                <a:lnTo>
                  <a:pt x="8" y="674"/>
                </a:lnTo>
                <a:lnTo>
                  <a:pt x="10" y="766"/>
                </a:lnTo>
                <a:lnTo>
                  <a:pt x="13" y="91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37" name="Freeform 5"/>
          <p:cNvSpPr>
            <a:spLocks/>
          </p:cNvSpPr>
          <p:nvPr/>
        </p:nvSpPr>
        <p:spPr bwMode="auto">
          <a:xfrm>
            <a:off x="1078838" y="-9401700"/>
            <a:ext cx="3175" cy="247650"/>
          </a:xfrm>
          <a:custGeom>
            <a:avLst/>
            <a:gdLst>
              <a:gd name="T0" fmla="*/ 0 w 10"/>
              <a:gd name="T1" fmla="*/ 0 h 778"/>
              <a:gd name="T2" fmla="*/ 2 w 10"/>
              <a:gd name="T3" fmla="*/ 305 h 778"/>
              <a:gd name="T4" fmla="*/ 5 w 10"/>
              <a:gd name="T5" fmla="*/ 442 h 778"/>
              <a:gd name="T6" fmla="*/ 7 w 10"/>
              <a:gd name="T7" fmla="*/ 515 h 778"/>
              <a:gd name="T8" fmla="*/ 8 w 10"/>
              <a:gd name="T9" fmla="*/ 601 h 778"/>
              <a:gd name="T10" fmla="*/ 10 w 10"/>
              <a:gd name="T11" fmla="*/ 77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778">
                <a:moveTo>
                  <a:pt x="0" y="0"/>
                </a:moveTo>
                <a:lnTo>
                  <a:pt x="2" y="305"/>
                </a:lnTo>
                <a:lnTo>
                  <a:pt x="5" y="442"/>
                </a:lnTo>
                <a:lnTo>
                  <a:pt x="7" y="515"/>
                </a:lnTo>
                <a:lnTo>
                  <a:pt x="8" y="601"/>
                </a:lnTo>
                <a:lnTo>
                  <a:pt x="10" y="778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38" name="Freeform 6"/>
          <p:cNvSpPr>
            <a:spLocks/>
          </p:cNvSpPr>
          <p:nvPr/>
        </p:nvSpPr>
        <p:spPr bwMode="auto">
          <a:xfrm>
            <a:off x="1083600" y="-9095313"/>
            <a:ext cx="9525" cy="211138"/>
          </a:xfrm>
          <a:custGeom>
            <a:avLst/>
            <a:gdLst>
              <a:gd name="T0" fmla="*/ 0 w 30"/>
              <a:gd name="T1" fmla="*/ 0 h 667"/>
              <a:gd name="T2" fmla="*/ 4 w 30"/>
              <a:gd name="T3" fmla="*/ 197 h 667"/>
              <a:gd name="T4" fmla="*/ 14 w 30"/>
              <a:gd name="T5" fmla="*/ 433 h 667"/>
              <a:gd name="T6" fmla="*/ 30 w 30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667">
                <a:moveTo>
                  <a:pt x="0" y="0"/>
                </a:moveTo>
                <a:lnTo>
                  <a:pt x="4" y="197"/>
                </a:lnTo>
                <a:lnTo>
                  <a:pt x="14" y="433"/>
                </a:lnTo>
                <a:lnTo>
                  <a:pt x="30" y="66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39" name="Freeform 7"/>
          <p:cNvSpPr>
            <a:spLocks/>
          </p:cNvSpPr>
          <p:nvPr/>
        </p:nvSpPr>
        <p:spPr bwMode="auto">
          <a:xfrm>
            <a:off x="1096300" y="-8828613"/>
            <a:ext cx="17463" cy="214313"/>
          </a:xfrm>
          <a:custGeom>
            <a:avLst/>
            <a:gdLst>
              <a:gd name="T0" fmla="*/ 0 w 56"/>
              <a:gd name="T1" fmla="*/ 0 h 676"/>
              <a:gd name="T2" fmla="*/ 12 w 56"/>
              <a:gd name="T3" fmla="*/ 165 h 676"/>
              <a:gd name="T4" fmla="*/ 56 w 56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676">
                <a:moveTo>
                  <a:pt x="0" y="0"/>
                </a:moveTo>
                <a:lnTo>
                  <a:pt x="12" y="165"/>
                </a:lnTo>
                <a:lnTo>
                  <a:pt x="56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1118525" y="-8558738"/>
            <a:ext cx="23813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1142338" y="-8347600"/>
            <a:ext cx="23812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42" name="Freeform 10"/>
          <p:cNvSpPr>
            <a:spLocks/>
          </p:cNvSpPr>
          <p:nvPr/>
        </p:nvSpPr>
        <p:spPr bwMode="auto">
          <a:xfrm>
            <a:off x="1172500" y="-8082488"/>
            <a:ext cx="25400" cy="212725"/>
          </a:xfrm>
          <a:custGeom>
            <a:avLst/>
            <a:gdLst>
              <a:gd name="T0" fmla="*/ 0 w 83"/>
              <a:gd name="T1" fmla="*/ 0 h 673"/>
              <a:gd name="T2" fmla="*/ 33 w 83"/>
              <a:gd name="T3" fmla="*/ 288 h 673"/>
              <a:gd name="T4" fmla="*/ 83 w 83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673">
                <a:moveTo>
                  <a:pt x="0" y="0"/>
                </a:moveTo>
                <a:lnTo>
                  <a:pt x="33" y="288"/>
                </a:lnTo>
                <a:lnTo>
                  <a:pt x="83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43" name="Freeform 11"/>
          <p:cNvSpPr>
            <a:spLocks/>
          </p:cNvSpPr>
          <p:nvPr/>
        </p:nvSpPr>
        <p:spPr bwMode="auto">
          <a:xfrm>
            <a:off x="1205838" y="-7815788"/>
            <a:ext cx="26987" cy="214313"/>
          </a:xfrm>
          <a:custGeom>
            <a:avLst/>
            <a:gdLst>
              <a:gd name="T0" fmla="*/ 0 w 86"/>
              <a:gd name="T1" fmla="*/ 0 h 673"/>
              <a:gd name="T2" fmla="*/ 78 w 86"/>
              <a:gd name="T3" fmla="*/ 609 h 673"/>
              <a:gd name="T4" fmla="*/ 86 w 86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673">
                <a:moveTo>
                  <a:pt x="0" y="0"/>
                </a:moveTo>
                <a:lnTo>
                  <a:pt x="78" y="609"/>
                </a:lnTo>
                <a:lnTo>
                  <a:pt x="86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>
            <a:off x="1239175" y="-7547500"/>
            <a:ext cx="269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45" name="Freeform 13"/>
          <p:cNvSpPr>
            <a:spLocks/>
          </p:cNvSpPr>
          <p:nvPr/>
        </p:nvSpPr>
        <p:spPr bwMode="auto">
          <a:xfrm>
            <a:off x="1272513" y="-7279213"/>
            <a:ext cx="22225" cy="214313"/>
          </a:xfrm>
          <a:custGeom>
            <a:avLst/>
            <a:gdLst>
              <a:gd name="T0" fmla="*/ 0 w 71"/>
              <a:gd name="T1" fmla="*/ 0 h 675"/>
              <a:gd name="T2" fmla="*/ 23 w 71"/>
              <a:gd name="T3" fmla="*/ 181 h 675"/>
              <a:gd name="T4" fmla="*/ 71 w 71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675">
                <a:moveTo>
                  <a:pt x="0" y="0"/>
                </a:moveTo>
                <a:lnTo>
                  <a:pt x="23" y="181"/>
                </a:lnTo>
                <a:lnTo>
                  <a:pt x="71" y="675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46" name="Line 14"/>
          <p:cNvSpPr>
            <a:spLocks noChangeShapeType="1"/>
          </p:cNvSpPr>
          <p:nvPr/>
        </p:nvSpPr>
        <p:spPr bwMode="auto">
          <a:xfrm>
            <a:off x="1301088" y="-7010925"/>
            <a:ext cx="20637" cy="211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47" name="Line 15"/>
          <p:cNvSpPr>
            <a:spLocks noChangeShapeType="1"/>
          </p:cNvSpPr>
          <p:nvPr/>
        </p:nvSpPr>
        <p:spPr bwMode="auto">
          <a:xfrm flipV="1">
            <a:off x="1078838" y="-10151000"/>
            <a:ext cx="1889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48" name="Freeform 16"/>
          <p:cNvSpPr>
            <a:spLocks/>
          </p:cNvSpPr>
          <p:nvPr/>
        </p:nvSpPr>
        <p:spPr bwMode="auto">
          <a:xfrm>
            <a:off x="1321725" y="-10192275"/>
            <a:ext cx="209550" cy="36512"/>
          </a:xfrm>
          <a:custGeom>
            <a:avLst/>
            <a:gdLst>
              <a:gd name="T0" fmla="*/ 0 w 662"/>
              <a:gd name="T1" fmla="*/ 115 h 115"/>
              <a:gd name="T2" fmla="*/ 419 w 662"/>
              <a:gd name="T3" fmla="*/ 71 h 115"/>
              <a:gd name="T4" fmla="*/ 662 w 662"/>
              <a:gd name="T5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2" h="115">
                <a:moveTo>
                  <a:pt x="0" y="115"/>
                </a:moveTo>
                <a:lnTo>
                  <a:pt x="419" y="71"/>
                </a:lnTo>
                <a:lnTo>
                  <a:pt x="662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49" name="Freeform 17"/>
          <p:cNvSpPr>
            <a:spLocks/>
          </p:cNvSpPr>
          <p:nvPr/>
        </p:nvSpPr>
        <p:spPr bwMode="auto">
          <a:xfrm>
            <a:off x="1578900" y="-10355788"/>
            <a:ext cx="127000" cy="139700"/>
          </a:xfrm>
          <a:custGeom>
            <a:avLst/>
            <a:gdLst>
              <a:gd name="T0" fmla="*/ 0 w 399"/>
              <a:gd name="T1" fmla="*/ 436 h 436"/>
              <a:gd name="T2" fmla="*/ 59 w 399"/>
              <a:gd name="T3" fmla="*/ 405 h 436"/>
              <a:gd name="T4" fmla="*/ 225 w 399"/>
              <a:gd name="T5" fmla="*/ 250 h 436"/>
              <a:gd name="T6" fmla="*/ 304 w 399"/>
              <a:gd name="T7" fmla="*/ 153 h 436"/>
              <a:gd name="T8" fmla="*/ 399 w 399"/>
              <a:gd name="T9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" h="436">
                <a:moveTo>
                  <a:pt x="0" y="436"/>
                </a:moveTo>
                <a:lnTo>
                  <a:pt x="59" y="405"/>
                </a:lnTo>
                <a:lnTo>
                  <a:pt x="225" y="250"/>
                </a:lnTo>
                <a:lnTo>
                  <a:pt x="304" y="153"/>
                </a:lnTo>
                <a:lnTo>
                  <a:pt x="399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 flipH="1">
            <a:off x="2818738" y="-9966850"/>
            <a:ext cx="31750" cy="153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51" name="Freeform 19"/>
          <p:cNvSpPr>
            <a:spLocks/>
          </p:cNvSpPr>
          <p:nvPr/>
        </p:nvSpPr>
        <p:spPr bwMode="auto">
          <a:xfrm>
            <a:off x="2772700" y="-9760475"/>
            <a:ext cx="34925" cy="212725"/>
          </a:xfrm>
          <a:custGeom>
            <a:avLst/>
            <a:gdLst>
              <a:gd name="T0" fmla="*/ 111 w 111"/>
              <a:gd name="T1" fmla="*/ 0 h 669"/>
              <a:gd name="T2" fmla="*/ 52 w 111"/>
              <a:gd name="T3" fmla="*/ 277 h 669"/>
              <a:gd name="T4" fmla="*/ 0 w 111"/>
              <a:gd name="T5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669">
                <a:moveTo>
                  <a:pt x="111" y="0"/>
                </a:moveTo>
                <a:lnTo>
                  <a:pt x="52" y="277"/>
                </a:lnTo>
                <a:lnTo>
                  <a:pt x="0" y="66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52" name="Freeform 20"/>
          <p:cNvSpPr>
            <a:spLocks/>
          </p:cNvSpPr>
          <p:nvPr/>
        </p:nvSpPr>
        <p:spPr bwMode="auto">
          <a:xfrm>
            <a:off x="2747300" y="-9493775"/>
            <a:ext cx="19050" cy="214312"/>
          </a:xfrm>
          <a:custGeom>
            <a:avLst/>
            <a:gdLst>
              <a:gd name="T0" fmla="*/ 59 w 59"/>
              <a:gd name="T1" fmla="*/ 0 h 676"/>
              <a:gd name="T2" fmla="*/ 15 w 59"/>
              <a:gd name="T3" fmla="*/ 326 h 676"/>
              <a:gd name="T4" fmla="*/ 0 w 59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76">
                <a:moveTo>
                  <a:pt x="59" y="0"/>
                </a:moveTo>
                <a:lnTo>
                  <a:pt x="15" y="326"/>
                </a:lnTo>
                <a:lnTo>
                  <a:pt x="0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53" name="Freeform 21"/>
          <p:cNvSpPr>
            <a:spLocks/>
          </p:cNvSpPr>
          <p:nvPr/>
        </p:nvSpPr>
        <p:spPr bwMode="auto">
          <a:xfrm>
            <a:off x="2740950" y="-9223900"/>
            <a:ext cx="6350" cy="215900"/>
          </a:xfrm>
          <a:custGeom>
            <a:avLst/>
            <a:gdLst>
              <a:gd name="T0" fmla="*/ 12 w 19"/>
              <a:gd name="T1" fmla="*/ 0 h 677"/>
              <a:gd name="T2" fmla="*/ 0 w 19"/>
              <a:gd name="T3" fmla="*/ 302 h 677"/>
              <a:gd name="T4" fmla="*/ 19 w 19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677">
                <a:moveTo>
                  <a:pt x="12" y="0"/>
                </a:moveTo>
                <a:lnTo>
                  <a:pt x="0" y="302"/>
                </a:lnTo>
                <a:lnTo>
                  <a:pt x="19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54" name="Freeform 22"/>
          <p:cNvSpPr>
            <a:spLocks/>
          </p:cNvSpPr>
          <p:nvPr/>
        </p:nvSpPr>
        <p:spPr bwMode="auto">
          <a:xfrm>
            <a:off x="2753650" y="-8954025"/>
            <a:ext cx="20638" cy="155575"/>
          </a:xfrm>
          <a:custGeom>
            <a:avLst/>
            <a:gdLst>
              <a:gd name="T0" fmla="*/ 0 w 66"/>
              <a:gd name="T1" fmla="*/ 0 h 491"/>
              <a:gd name="T2" fmla="*/ 11 w 66"/>
              <a:gd name="T3" fmla="*/ 95 h 491"/>
              <a:gd name="T4" fmla="*/ 35 w 66"/>
              <a:gd name="T5" fmla="*/ 270 h 491"/>
              <a:gd name="T6" fmla="*/ 66 w 66"/>
              <a:gd name="T7" fmla="*/ 4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491">
                <a:moveTo>
                  <a:pt x="0" y="0"/>
                </a:moveTo>
                <a:lnTo>
                  <a:pt x="11" y="95"/>
                </a:lnTo>
                <a:lnTo>
                  <a:pt x="35" y="270"/>
                </a:lnTo>
                <a:lnTo>
                  <a:pt x="66" y="49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55" name="Freeform 23"/>
          <p:cNvSpPr>
            <a:spLocks/>
          </p:cNvSpPr>
          <p:nvPr/>
        </p:nvSpPr>
        <p:spPr bwMode="auto">
          <a:xfrm>
            <a:off x="2813975" y="-10017650"/>
            <a:ext cx="125413" cy="965200"/>
          </a:xfrm>
          <a:custGeom>
            <a:avLst/>
            <a:gdLst>
              <a:gd name="T0" fmla="*/ 393 w 393"/>
              <a:gd name="T1" fmla="*/ 0 h 3041"/>
              <a:gd name="T2" fmla="*/ 350 w 393"/>
              <a:gd name="T3" fmla="*/ 178 h 3041"/>
              <a:gd name="T4" fmla="*/ 325 w 393"/>
              <a:gd name="T5" fmla="*/ 280 h 3041"/>
              <a:gd name="T6" fmla="*/ 318 w 393"/>
              <a:gd name="T7" fmla="*/ 309 h 3041"/>
              <a:gd name="T8" fmla="*/ 311 w 393"/>
              <a:gd name="T9" fmla="*/ 329 h 3041"/>
              <a:gd name="T10" fmla="*/ 301 w 393"/>
              <a:gd name="T11" fmla="*/ 367 h 3041"/>
              <a:gd name="T12" fmla="*/ 282 w 393"/>
              <a:gd name="T13" fmla="*/ 442 h 3041"/>
              <a:gd name="T14" fmla="*/ 248 w 393"/>
              <a:gd name="T15" fmla="*/ 601 h 3041"/>
              <a:gd name="T16" fmla="*/ 172 w 393"/>
              <a:gd name="T17" fmla="*/ 979 h 3041"/>
              <a:gd name="T18" fmla="*/ 58 w 393"/>
              <a:gd name="T19" fmla="*/ 1716 h 3041"/>
              <a:gd name="T20" fmla="*/ 0 w 393"/>
              <a:gd name="T21" fmla="*/ 2408 h 3041"/>
              <a:gd name="T22" fmla="*/ 5 w 393"/>
              <a:gd name="T23" fmla="*/ 3041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3" h="3041">
                <a:moveTo>
                  <a:pt x="393" y="0"/>
                </a:moveTo>
                <a:lnTo>
                  <a:pt x="350" y="178"/>
                </a:lnTo>
                <a:lnTo>
                  <a:pt x="325" y="280"/>
                </a:lnTo>
                <a:lnTo>
                  <a:pt x="318" y="309"/>
                </a:lnTo>
                <a:lnTo>
                  <a:pt x="311" y="329"/>
                </a:lnTo>
                <a:lnTo>
                  <a:pt x="301" y="367"/>
                </a:lnTo>
                <a:lnTo>
                  <a:pt x="282" y="442"/>
                </a:lnTo>
                <a:lnTo>
                  <a:pt x="248" y="601"/>
                </a:lnTo>
                <a:lnTo>
                  <a:pt x="172" y="979"/>
                </a:lnTo>
                <a:lnTo>
                  <a:pt x="58" y="1716"/>
                </a:lnTo>
                <a:lnTo>
                  <a:pt x="0" y="2408"/>
                </a:lnTo>
                <a:lnTo>
                  <a:pt x="5" y="304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56" name="Freeform 24"/>
          <p:cNvSpPr>
            <a:spLocks/>
          </p:cNvSpPr>
          <p:nvPr/>
        </p:nvSpPr>
        <p:spPr bwMode="auto">
          <a:xfrm>
            <a:off x="1007400" y="-10446275"/>
            <a:ext cx="663575" cy="225425"/>
          </a:xfrm>
          <a:custGeom>
            <a:avLst/>
            <a:gdLst>
              <a:gd name="T0" fmla="*/ 0 w 2088"/>
              <a:gd name="T1" fmla="*/ 707 h 707"/>
              <a:gd name="T2" fmla="*/ 244 w 2088"/>
              <a:gd name="T3" fmla="*/ 707 h 707"/>
              <a:gd name="T4" fmla="*/ 381 w 2088"/>
              <a:gd name="T5" fmla="*/ 707 h 707"/>
              <a:gd name="T6" fmla="*/ 548 w 2088"/>
              <a:gd name="T7" fmla="*/ 706 h 707"/>
              <a:gd name="T8" fmla="*/ 862 w 2088"/>
              <a:gd name="T9" fmla="*/ 700 h 707"/>
              <a:gd name="T10" fmla="*/ 1143 w 2088"/>
              <a:gd name="T11" fmla="*/ 682 h 707"/>
              <a:gd name="T12" fmla="*/ 1392 w 2088"/>
              <a:gd name="T13" fmla="*/ 639 h 707"/>
              <a:gd name="T14" fmla="*/ 1519 w 2088"/>
              <a:gd name="T15" fmla="*/ 605 h 707"/>
              <a:gd name="T16" fmla="*/ 1603 w 2088"/>
              <a:gd name="T17" fmla="*/ 573 h 707"/>
              <a:gd name="T18" fmla="*/ 1756 w 2088"/>
              <a:gd name="T19" fmla="*/ 483 h 707"/>
              <a:gd name="T20" fmla="*/ 1874 w 2088"/>
              <a:gd name="T21" fmla="*/ 367 h 707"/>
              <a:gd name="T22" fmla="*/ 1915 w 2088"/>
              <a:gd name="T23" fmla="*/ 312 h 707"/>
              <a:gd name="T24" fmla="*/ 1948 w 2088"/>
              <a:gd name="T25" fmla="*/ 266 h 707"/>
              <a:gd name="T26" fmla="*/ 1978 w 2088"/>
              <a:gd name="T27" fmla="*/ 222 h 707"/>
              <a:gd name="T28" fmla="*/ 2005 w 2088"/>
              <a:gd name="T29" fmla="*/ 175 h 707"/>
              <a:gd name="T30" fmla="*/ 2024 w 2088"/>
              <a:gd name="T31" fmla="*/ 141 h 707"/>
              <a:gd name="T32" fmla="*/ 2049 w 2088"/>
              <a:gd name="T33" fmla="*/ 90 h 707"/>
              <a:gd name="T34" fmla="*/ 2088 w 2088"/>
              <a:gd name="T35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88" h="707">
                <a:moveTo>
                  <a:pt x="0" y="707"/>
                </a:moveTo>
                <a:lnTo>
                  <a:pt x="244" y="707"/>
                </a:lnTo>
                <a:lnTo>
                  <a:pt x="381" y="707"/>
                </a:lnTo>
                <a:lnTo>
                  <a:pt x="548" y="706"/>
                </a:lnTo>
                <a:lnTo>
                  <a:pt x="862" y="700"/>
                </a:lnTo>
                <a:lnTo>
                  <a:pt x="1143" y="682"/>
                </a:lnTo>
                <a:lnTo>
                  <a:pt x="1392" y="639"/>
                </a:lnTo>
                <a:lnTo>
                  <a:pt x="1519" y="605"/>
                </a:lnTo>
                <a:lnTo>
                  <a:pt x="1603" y="573"/>
                </a:lnTo>
                <a:lnTo>
                  <a:pt x="1756" y="483"/>
                </a:lnTo>
                <a:lnTo>
                  <a:pt x="1874" y="367"/>
                </a:lnTo>
                <a:lnTo>
                  <a:pt x="1915" y="312"/>
                </a:lnTo>
                <a:lnTo>
                  <a:pt x="1948" y="266"/>
                </a:lnTo>
                <a:lnTo>
                  <a:pt x="1978" y="222"/>
                </a:lnTo>
                <a:lnTo>
                  <a:pt x="2005" y="175"/>
                </a:lnTo>
                <a:lnTo>
                  <a:pt x="2024" y="141"/>
                </a:lnTo>
                <a:lnTo>
                  <a:pt x="2049" y="90"/>
                </a:lnTo>
                <a:lnTo>
                  <a:pt x="208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57" name="Freeform 25"/>
          <p:cNvSpPr>
            <a:spLocks/>
          </p:cNvSpPr>
          <p:nvPr/>
        </p:nvSpPr>
        <p:spPr bwMode="auto">
          <a:xfrm>
            <a:off x="1070900" y="-8341250"/>
            <a:ext cx="179388" cy="1539875"/>
          </a:xfrm>
          <a:custGeom>
            <a:avLst/>
            <a:gdLst>
              <a:gd name="T0" fmla="*/ 0 w 565"/>
              <a:gd name="T1" fmla="*/ 0 h 4851"/>
              <a:gd name="T2" fmla="*/ 130 w 565"/>
              <a:gd name="T3" fmla="*/ 1122 h 4851"/>
              <a:gd name="T4" fmla="*/ 278 w 565"/>
              <a:gd name="T5" fmla="*/ 2286 h 4851"/>
              <a:gd name="T6" fmla="*/ 436 w 565"/>
              <a:gd name="T7" fmla="*/ 3536 h 4851"/>
              <a:gd name="T8" fmla="*/ 565 w 565"/>
              <a:gd name="T9" fmla="*/ 4851 h 4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4851">
                <a:moveTo>
                  <a:pt x="0" y="0"/>
                </a:moveTo>
                <a:lnTo>
                  <a:pt x="130" y="1122"/>
                </a:lnTo>
                <a:lnTo>
                  <a:pt x="278" y="2286"/>
                </a:lnTo>
                <a:lnTo>
                  <a:pt x="436" y="3536"/>
                </a:lnTo>
                <a:lnTo>
                  <a:pt x="565" y="485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58" name="Freeform 26"/>
          <p:cNvSpPr>
            <a:spLocks/>
          </p:cNvSpPr>
          <p:nvPr/>
        </p:nvSpPr>
        <p:spPr bwMode="auto">
          <a:xfrm>
            <a:off x="1010575" y="-9109600"/>
            <a:ext cx="60325" cy="768350"/>
          </a:xfrm>
          <a:custGeom>
            <a:avLst/>
            <a:gdLst>
              <a:gd name="T0" fmla="*/ 0 w 187"/>
              <a:gd name="T1" fmla="*/ 0 h 2417"/>
              <a:gd name="T2" fmla="*/ 16 w 187"/>
              <a:gd name="T3" fmla="*/ 466 h 2417"/>
              <a:gd name="T4" fmla="*/ 56 w 187"/>
              <a:gd name="T5" fmla="*/ 1055 h 2417"/>
              <a:gd name="T6" fmla="*/ 187 w 187"/>
              <a:gd name="T7" fmla="*/ 2417 h 2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" h="2417">
                <a:moveTo>
                  <a:pt x="0" y="0"/>
                </a:moveTo>
                <a:lnTo>
                  <a:pt x="16" y="466"/>
                </a:lnTo>
                <a:lnTo>
                  <a:pt x="56" y="1055"/>
                </a:lnTo>
                <a:lnTo>
                  <a:pt x="187" y="241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59" name="Freeform 27"/>
          <p:cNvSpPr>
            <a:spLocks/>
          </p:cNvSpPr>
          <p:nvPr/>
        </p:nvSpPr>
        <p:spPr bwMode="auto">
          <a:xfrm>
            <a:off x="2677450" y="-7001400"/>
            <a:ext cx="11113" cy="409575"/>
          </a:xfrm>
          <a:custGeom>
            <a:avLst/>
            <a:gdLst>
              <a:gd name="T0" fmla="*/ 34 w 34"/>
              <a:gd name="T1" fmla="*/ 0 h 1287"/>
              <a:gd name="T2" fmla="*/ 9 w 34"/>
              <a:gd name="T3" fmla="*/ 336 h 1287"/>
              <a:gd name="T4" fmla="*/ 0 w 34"/>
              <a:gd name="T5" fmla="*/ 588 h 1287"/>
              <a:gd name="T6" fmla="*/ 0 w 34"/>
              <a:gd name="T7" fmla="*/ 815 h 1287"/>
              <a:gd name="T8" fmla="*/ 8 w 34"/>
              <a:gd name="T9" fmla="*/ 997 h 1287"/>
              <a:gd name="T10" fmla="*/ 26 w 34"/>
              <a:gd name="T11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1287">
                <a:moveTo>
                  <a:pt x="34" y="0"/>
                </a:moveTo>
                <a:lnTo>
                  <a:pt x="9" y="336"/>
                </a:lnTo>
                <a:lnTo>
                  <a:pt x="0" y="588"/>
                </a:lnTo>
                <a:lnTo>
                  <a:pt x="0" y="815"/>
                </a:lnTo>
                <a:lnTo>
                  <a:pt x="8" y="997"/>
                </a:lnTo>
                <a:lnTo>
                  <a:pt x="26" y="128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60" name="Line 28"/>
          <p:cNvSpPr>
            <a:spLocks noChangeShapeType="1"/>
          </p:cNvSpPr>
          <p:nvPr/>
        </p:nvSpPr>
        <p:spPr bwMode="auto">
          <a:xfrm>
            <a:off x="2015463" y="-8846075"/>
            <a:ext cx="71437" cy="269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61" name="Line 29"/>
          <p:cNvSpPr>
            <a:spLocks noChangeShapeType="1"/>
          </p:cNvSpPr>
          <p:nvPr/>
        </p:nvSpPr>
        <p:spPr bwMode="auto">
          <a:xfrm flipH="1">
            <a:off x="2715550" y="-8347600"/>
            <a:ext cx="19050" cy="220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62" name="Line 30"/>
          <p:cNvSpPr>
            <a:spLocks noChangeShapeType="1"/>
          </p:cNvSpPr>
          <p:nvPr/>
        </p:nvSpPr>
        <p:spPr bwMode="auto">
          <a:xfrm flipH="1">
            <a:off x="2691738" y="-8071375"/>
            <a:ext cx="190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63" name="Line 31"/>
          <p:cNvSpPr>
            <a:spLocks noChangeShapeType="1"/>
          </p:cNvSpPr>
          <p:nvPr/>
        </p:nvSpPr>
        <p:spPr bwMode="auto">
          <a:xfrm flipH="1">
            <a:off x="2667925" y="-7803088"/>
            <a:ext cx="19050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64" name="Line 32"/>
          <p:cNvSpPr>
            <a:spLocks noChangeShapeType="1"/>
          </p:cNvSpPr>
          <p:nvPr/>
        </p:nvSpPr>
        <p:spPr bwMode="auto">
          <a:xfrm flipH="1">
            <a:off x="2644113" y="-7534800"/>
            <a:ext cx="190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65" name="Line 33"/>
          <p:cNvSpPr>
            <a:spLocks noChangeShapeType="1"/>
          </p:cNvSpPr>
          <p:nvPr/>
        </p:nvSpPr>
        <p:spPr bwMode="auto">
          <a:xfrm flipH="1">
            <a:off x="2620300" y="-7264925"/>
            <a:ext cx="19050" cy="222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66" name="Line 34"/>
          <p:cNvSpPr>
            <a:spLocks noChangeShapeType="1"/>
          </p:cNvSpPr>
          <p:nvPr/>
        </p:nvSpPr>
        <p:spPr bwMode="auto">
          <a:xfrm flipH="1">
            <a:off x="2690150" y="-8342838"/>
            <a:ext cx="115888" cy="1338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67" name="Line 35"/>
          <p:cNvSpPr>
            <a:spLocks noChangeShapeType="1"/>
          </p:cNvSpPr>
          <p:nvPr/>
        </p:nvSpPr>
        <p:spPr bwMode="auto">
          <a:xfrm flipH="1">
            <a:off x="974063" y="-6072713"/>
            <a:ext cx="295275" cy="176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68" name="Line 36"/>
          <p:cNvSpPr>
            <a:spLocks noChangeShapeType="1"/>
          </p:cNvSpPr>
          <p:nvPr/>
        </p:nvSpPr>
        <p:spPr bwMode="auto">
          <a:xfrm flipV="1">
            <a:off x="1104238" y="-4728100"/>
            <a:ext cx="17145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69" name="Line 37"/>
          <p:cNvSpPr>
            <a:spLocks noChangeShapeType="1"/>
          </p:cNvSpPr>
          <p:nvPr/>
        </p:nvSpPr>
        <p:spPr bwMode="auto">
          <a:xfrm flipH="1" flipV="1">
            <a:off x="1004225" y="-4721750"/>
            <a:ext cx="101600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70" name="Line 38"/>
          <p:cNvSpPr>
            <a:spLocks noChangeShapeType="1"/>
          </p:cNvSpPr>
          <p:nvPr/>
        </p:nvSpPr>
        <p:spPr bwMode="auto">
          <a:xfrm flipH="1">
            <a:off x="1004225" y="-4740800"/>
            <a:ext cx="100013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71" name="Line 39"/>
          <p:cNvSpPr>
            <a:spLocks noChangeShapeType="1"/>
          </p:cNvSpPr>
          <p:nvPr/>
        </p:nvSpPr>
        <p:spPr bwMode="auto">
          <a:xfrm flipV="1">
            <a:off x="1004225" y="-4724925"/>
            <a:ext cx="10001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72" name="Line 40"/>
          <p:cNvSpPr>
            <a:spLocks noChangeShapeType="1"/>
          </p:cNvSpPr>
          <p:nvPr/>
        </p:nvSpPr>
        <p:spPr bwMode="auto">
          <a:xfrm>
            <a:off x="1275688" y="-4745563"/>
            <a:ext cx="100012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73" name="Line 41"/>
          <p:cNvSpPr>
            <a:spLocks noChangeShapeType="1"/>
          </p:cNvSpPr>
          <p:nvPr/>
        </p:nvSpPr>
        <p:spPr bwMode="auto">
          <a:xfrm flipV="1">
            <a:off x="1277275" y="-4731275"/>
            <a:ext cx="98425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74" name="Line 42"/>
          <p:cNvSpPr>
            <a:spLocks noChangeShapeType="1"/>
          </p:cNvSpPr>
          <p:nvPr/>
        </p:nvSpPr>
        <p:spPr bwMode="auto">
          <a:xfrm flipH="1">
            <a:off x="1275688" y="-4731275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75" name="Line 43"/>
          <p:cNvSpPr>
            <a:spLocks noChangeShapeType="1"/>
          </p:cNvSpPr>
          <p:nvPr/>
        </p:nvSpPr>
        <p:spPr bwMode="auto">
          <a:xfrm>
            <a:off x="1004225" y="-47312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76" name="Line 44"/>
          <p:cNvSpPr>
            <a:spLocks noChangeShapeType="1"/>
          </p:cNvSpPr>
          <p:nvPr/>
        </p:nvSpPr>
        <p:spPr bwMode="auto">
          <a:xfrm>
            <a:off x="1375700" y="-47408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77" name="Line 45"/>
          <p:cNvSpPr>
            <a:spLocks noChangeShapeType="1"/>
          </p:cNvSpPr>
          <p:nvPr/>
        </p:nvSpPr>
        <p:spPr bwMode="auto">
          <a:xfrm>
            <a:off x="1375700" y="-47312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78" name="Line 46"/>
          <p:cNvSpPr>
            <a:spLocks noChangeShapeType="1"/>
          </p:cNvSpPr>
          <p:nvPr/>
        </p:nvSpPr>
        <p:spPr bwMode="auto">
          <a:xfrm>
            <a:off x="974063" y="-5896500"/>
            <a:ext cx="53975" cy="2090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79" name="Line 47"/>
          <p:cNvSpPr>
            <a:spLocks noChangeShapeType="1"/>
          </p:cNvSpPr>
          <p:nvPr/>
        </p:nvSpPr>
        <p:spPr bwMode="auto">
          <a:xfrm flipH="1" flipV="1">
            <a:off x="2718725" y="-5082113"/>
            <a:ext cx="9525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80" name="Line 48"/>
          <p:cNvSpPr>
            <a:spLocks noChangeShapeType="1"/>
          </p:cNvSpPr>
          <p:nvPr/>
        </p:nvSpPr>
        <p:spPr bwMode="auto">
          <a:xfrm flipH="1" flipV="1">
            <a:off x="2707613" y="-5344050"/>
            <a:ext cx="9525" cy="2079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81" name="Line 49"/>
          <p:cNvSpPr>
            <a:spLocks noChangeShapeType="1"/>
          </p:cNvSpPr>
          <p:nvPr/>
        </p:nvSpPr>
        <p:spPr bwMode="auto">
          <a:xfrm flipH="1" flipV="1">
            <a:off x="2779050" y="-5350400"/>
            <a:ext cx="22225" cy="47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82" name="Line 50"/>
          <p:cNvSpPr>
            <a:spLocks noChangeShapeType="1"/>
          </p:cNvSpPr>
          <p:nvPr/>
        </p:nvSpPr>
        <p:spPr bwMode="auto">
          <a:xfrm>
            <a:off x="1321725" y="-6799788"/>
            <a:ext cx="3175" cy="1079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83" name="Line 51"/>
          <p:cNvSpPr>
            <a:spLocks noChangeShapeType="1"/>
          </p:cNvSpPr>
          <p:nvPr/>
        </p:nvSpPr>
        <p:spPr bwMode="auto">
          <a:xfrm>
            <a:off x="1324900" y="-6636275"/>
            <a:ext cx="63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84" name="Line 52"/>
          <p:cNvSpPr>
            <a:spLocks noChangeShapeType="1"/>
          </p:cNvSpPr>
          <p:nvPr/>
        </p:nvSpPr>
        <p:spPr bwMode="auto">
          <a:xfrm>
            <a:off x="1332838" y="-6366400"/>
            <a:ext cx="4762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85" name="Line 53"/>
          <p:cNvSpPr>
            <a:spLocks noChangeShapeType="1"/>
          </p:cNvSpPr>
          <p:nvPr/>
        </p:nvSpPr>
        <p:spPr bwMode="auto">
          <a:xfrm>
            <a:off x="1340775" y="-6096525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86" name="Line 54"/>
          <p:cNvSpPr>
            <a:spLocks noChangeShapeType="1"/>
          </p:cNvSpPr>
          <p:nvPr/>
        </p:nvSpPr>
        <p:spPr bwMode="auto">
          <a:xfrm>
            <a:off x="1347125" y="-5826650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87" name="Line 55"/>
          <p:cNvSpPr>
            <a:spLocks noChangeShapeType="1"/>
          </p:cNvSpPr>
          <p:nvPr/>
        </p:nvSpPr>
        <p:spPr bwMode="auto">
          <a:xfrm>
            <a:off x="1353475" y="-5556775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88" name="Line 56"/>
          <p:cNvSpPr>
            <a:spLocks noChangeShapeType="1"/>
          </p:cNvSpPr>
          <p:nvPr/>
        </p:nvSpPr>
        <p:spPr bwMode="auto">
          <a:xfrm>
            <a:off x="1361413" y="-5286900"/>
            <a:ext cx="4762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89" name="Line 57"/>
          <p:cNvSpPr>
            <a:spLocks noChangeShapeType="1"/>
          </p:cNvSpPr>
          <p:nvPr/>
        </p:nvSpPr>
        <p:spPr bwMode="auto">
          <a:xfrm>
            <a:off x="1369350" y="-5017025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90" name="Line 58"/>
          <p:cNvSpPr>
            <a:spLocks noChangeShapeType="1"/>
          </p:cNvSpPr>
          <p:nvPr/>
        </p:nvSpPr>
        <p:spPr bwMode="auto">
          <a:xfrm>
            <a:off x="1375700" y="-4747150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91" name="Line 59"/>
          <p:cNvSpPr>
            <a:spLocks noChangeShapeType="1"/>
          </p:cNvSpPr>
          <p:nvPr/>
        </p:nvSpPr>
        <p:spPr bwMode="auto">
          <a:xfrm>
            <a:off x="1382050" y="-4477275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92" name="Line 60"/>
          <p:cNvSpPr>
            <a:spLocks noChangeShapeType="1"/>
          </p:cNvSpPr>
          <p:nvPr/>
        </p:nvSpPr>
        <p:spPr bwMode="auto">
          <a:xfrm>
            <a:off x="1389988" y="-4207400"/>
            <a:ext cx="1587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93" name="Line 61"/>
          <p:cNvSpPr>
            <a:spLocks noChangeShapeType="1"/>
          </p:cNvSpPr>
          <p:nvPr/>
        </p:nvSpPr>
        <p:spPr bwMode="auto">
          <a:xfrm flipV="1">
            <a:off x="1391575" y="-4297888"/>
            <a:ext cx="342900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94" name="Line 62"/>
          <p:cNvSpPr>
            <a:spLocks noChangeShapeType="1"/>
          </p:cNvSpPr>
          <p:nvPr/>
        </p:nvSpPr>
        <p:spPr bwMode="auto">
          <a:xfrm flipV="1">
            <a:off x="1343950" y="-6169550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95" name="Line 63"/>
          <p:cNvSpPr>
            <a:spLocks noChangeShapeType="1"/>
          </p:cNvSpPr>
          <p:nvPr/>
        </p:nvSpPr>
        <p:spPr bwMode="auto">
          <a:xfrm flipH="1" flipV="1">
            <a:off x="1658275" y="-6052075"/>
            <a:ext cx="44450" cy="1666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96" name="Line 64"/>
          <p:cNvSpPr>
            <a:spLocks noChangeShapeType="1"/>
          </p:cNvSpPr>
          <p:nvPr/>
        </p:nvSpPr>
        <p:spPr bwMode="auto">
          <a:xfrm flipH="1">
            <a:off x="1705900" y="-438202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97" name="Line 65"/>
          <p:cNvSpPr>
            <a:spLocks noChangeShapeType="1"/>
          </p:cNvSpPr>
          <p:nvPr/>
        </p:nvSpPr>
        <p:spPr bwMode="auto">
          <a:xfrm>
            <a:off x="1686850" y="-438043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98" name="Line 66"/>
          <p:cNvSpPr>
            <a:spLocks noChangeShapeType="1"/>
          </p:cNvSpPr>
          <p:nvPr/>
        </p:nvSpPr>
        <p:spPr bwMode="auto">
          <a:xfrm flipH="1" flipV="1">
            <a:off x="1702725" y="-4382025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99" name="Line 67"/>
          <p:cNvSpPr>
            <a:spLocks noChangeShapeType="1"/>
          </p:cNvSpPr>
          <p:nvPr/>
        </p:nvSpPr>
        <p:spPr bwMode="auto">
          <a:xfrm flipV="1">
            <a:off x="1642400" y="-615367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00" name="Line 68"/>
          <p:cNvSpPr>
            <a:spLocks noChangeShapeType="1"/>
          </p:cNvSpPr>
          <p:nvPr/>
        </p:nvSpPr>
        <p:spPr bwMode="auto">
          <a:xfrm flipH="1" flipV="1">
            <a:off x="1656688" y="-6153675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01" name="Line 69"/>
          <p:cNvSpPr>
            <a:spLocks noChangeShapeType="1"/>
          </p:cNvSpPr>
          <p:nvPr/>
        </p:nvSpPr>
        <p:spPr bwMode="auto">
          <a:xfrm>
            <a:off x="1656688" y="-6153675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02" name="Line 70"/>
          <p:cNvSpPr>
            <a:spLocks noChangeShapeType="1"/>
          </p:cNvSpPr>
          <p:nvPr/>
        </p:nvSpPr>
        <p:spPr bwMode="auto">
          <a:xfrm>
            <a:off x="1391575" y="-4097863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03" name="Line 71"/>
          <p:cNvSpPr>
            <a:spLocks noChangeShapeType="1"/>
          </p:cNvSpPr>
          <p:nvPr/>
        </p:nvSpPr>
        <p:spPr bwMode="auto">
          <a:xfrm>
            <a:off x="1343950" y="-596952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04" name="Line 72"/>
          <p:cNvSpPr>
            <a:spLocks noChangeShapeType="1"/>
          </p:cNvSpPr>
          <p:nvPr/>
        </p:nvSpPr>
        <p:spPr bwMode="auto">
          <a:xfrm>
            <a:off x="1656688" y="-615367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05" name="Line 73"/>
          <p:cNvSpPr>
            <a:spLocks noChangeShapeType="1"/>
          </p:cNvSpPr>
          <p:nvPr/>
        </p:nvSpPr>
        <p:spPr bwMode="auto">
          <a:xfrm flipV="1">
            <a:off x="1028038" y="-3848625"/>
            <a:ext cx="1798637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06" name="Line 74"/>
          <p:cNvSpPr>
            <a:spLocks noChangeShapeType="1"/>
          </p:cNvSpPr>
          <p:nvPr/>
        </p:nvSpPr>
        <p:spPr bwMode="auto">
          <a:xfrm flipV="1">
            <a:off x="1391575" y="-4101038"/>
            <a:ext cx="1174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07" name="Line 75"/>
          <p:cNvSpPr>
            <a:spLocks noChangeShapeType="1"/>
          </p:cNvSpPr>
          <p:nvPr/>
        </p:nvSpPr>
        <p:spPr bwMode="auto">
          <a:xfrm flipV="1">
            <a:off x="1561438" y="-4108975"/>
            <a:ext cx="214312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08" name="Line 76"/>
          <p:cNvSpPr>
            <a:spLocks noChangeShapeType="1"/>
          </p:cNvSpPr>
          <p:nvPr/>
        </p:nvSpPr>
        <p:spPr bwMode="auto">
          <a:xfrm flipV="1">
            <a:off x="1829725" y="-4115325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09" name="Line 77"/>
          <p:cNvSpPr>
            <a:spLocks noChangeShapeType="1"/>
          </p:cNvSpPr>
          <p:nvPr/>
        </p:nvSpPr>
        <p:spPr bwMode="auto">
          <a:xfrm flipV="1">
            <a:off x="2098013" y="-4123263"/>
            <a:ext cx="2127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10" name="Line 78"/>
          <p:cNvSpPr>
            <a:spLocks noChangeShapeType="1"/>
          </p:cNvSpPr>
          <p:nvPr/>
        </p:nvSpPr>
        <p:spPr bwMode="auto">
          <a:xfrm flipV="1">
            <a:off x="2364713" y="-4129613"/>
            <a:ext cx="214312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11" name="Line 79"/>
          <p:cNvSpPr>
            <a:spLocks noChangeShapeType="1"/>
          </p:cNvSpPr>
          <p:nvPr/>
        </p:nvSpPr>
        <p:spPr bwMode="auto">
          <a:xfrm flipV="1">
            <a:off x="2633000" y="-4134375"/>
            <a:ext cx="1158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12" name="Line 80"/>
          <p:cNvSpPr>
            <a:spLocks noChangeShapeType="1"/>
          </p:cNvSpPr>
          <p:nvPr/>
        </p:nvSpPr>
        <p:spPr bwMode="auto">
          <a:xfrm flipH="1" flipV="1">
            <a:off x="2229775" y="-4321700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13" name="Line 81"/>
          <p:cNvSpPr>
            <a:spLocks noChangeShapeType="1"/>
          </p:cNvSpPr>
          <p:nvPr/>
        </p:nvSpPr>
        <p:spPr bwMode="auto">
          <a:xfrm>
            <a:off x="2245650" y="-3731150"/>
            <a:ext cx="14288" cy="5572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14" name="Line 82"/>
          <p:cNvSpPr>
            <a:spLocks noChangeShapeType="1"/>
          </p:cNvSpPr>
          <p:nvPr/>
        </p:nvSpPr>
        <p:spPr bwMode="auto">
          <a:xfrm>
            <a:off x="2236125" y="-4121675"/>
            <a:ext cx="6350" cy="288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15" name="Line 83"/>
          <p:cNvSpPr>
            <a:spLocks noChangeShapeType="1"/>
          </p:cNvSpPr>
          <p:nvPr/>
        </p:nvSpPr>
        <p:spPr bwMode="auto">
          <a:xfrm flipH="1">
            <a:off x="2236125" y="-4223275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16" name="Line 84"/>
          <p:cNvSpPr>
            <a:spLocks noChangeShapeType="1"/>
          </p:cNvSpPr>
          <p:nvPr/>
        </p:nvSpPr>
        <p:spPr bwMode="auto">
          <a:xfrm>
            <a:off x="2215488" y="-4220100"/>
            <a:ext cx="20637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17" name="Line 85"/>
          <p:cNvSpPr>
            <a:spLocks noChangeShapeType="1"/>
          </p:cNvSpPr>
          <p:nvPr/>
        </p:nvSpPr>
        <p:spPr bwMode="auto">
          <a:xfrm flipH="1" flipV="1">
            <a:off x="2232950" y="-4221688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18" name="Line 86"/>
          <p:cNvSpPr>
            <a:spLocks noChangeShapeType="1"/>
          </p:cNvSpPr>
          <p:nvPr/>
        </p:nvSpPr>
        <p:spPr bwMode="auto">
          <a:xfrm flipV="1">
            <a:off x="2228188" y="-3832750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19" name="Line 87"/>
          <p:cNvSpPr>
            <a:spLocks noChangeShapeType="1"/>
          </p:cNvSpPr>
          <p:nvPr/>
        </p:nvSpPr>
        <p:spPr bwMode="auto">
          <a:xfrm flipH="1" flipV="1">
            <a:off x="2242475" y="-3832750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20" name="Line 88"/>
          <p:cNvSpPr>
            <a:spLocks noChangeShapeType="1"/>
          </p:cNvSpPr>
          <p:nvPr/>
        </p:nvSpPr>
        <p:spPr bwMode="auto">
          <a:xfrm>
            <a:off x="2242475" y="-3832750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21" name="Line 89"/>
          <p:cNvSpPr>
            <a:spLocks noChangeShapeType="1"/>
          </p:cNvSpPr>
          <p:nvPr/>
        </p:nvSpPr>
        <p:spPr bwMode="auto">
          <a:xfrm>
            <a:off x="2259938" y="-4121675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22" name="Line 90"/>
          <p:cNvSpPr>
            <a:spLocks noChangeShapeType="1"/>
          </p:cNvSpPr>
          <p:nvPr/>
        </p:nvSpPr>
        <p:spPr bwMode="auto">
          <a:xfrm>
            <a:off x="2267875" y="-3834338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23" name="Line 91"/>
          <p:cNvSpPr>
            <a:spLocks noChangeShapeType="1"/>
          </p:cNvSpPr>
          <p:nvPr/>
        </p:nvSpPr>
        <p:spPr bwMode="auto">
          <a:xfrm>
            <a:off x="2242475" y="-38327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24" name="Line 92"/>
          <p:cNvSpPr>
            <a:spLocks noChangeShapeType="1"/>
          </p:cNvSpPr>
          <p:nvPr/>
        </p:nvSpPr>
        <p:spPr bwMode="auto">
          <a:xfrm flipH="1" flipV="1">
            <a:off x="2801275" y="-4874150"/>
            <a:ext cx="22225" cy="879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25" name="Line 93"/>
          <p:cNvSpPr>
            <a:spLocks noChangeShapeType="1"/>
          </p:cNvSpPr>
          <p:nvPr/>
        </p:nvSpPr>
        <p:spPr bwMode="auto">
          <a:xfrm flipH="1" flipV="1">
            <a:off x="2821913" y="-3991500"/>
            <a:ext cx="3175" cy="142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26" name="Line 94"/>
          <p:cNvSpPr>
            <a:spLocks noChangeShapeType="1"/>
          </p:cNvSpPr>
          <p:nvPr/>
        </p:nvSpPr>
        <p:spPr bwMode="auto">
          <a:xfrm flipH="1" flipV="1">
            <a:off x="2742538" y="-4342338"/>
            <a:ext cx="6350" cy="207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27" name="Line 95"/>
          <p:cNvSpPr>
            <a:spLocks noChangeShapeType="1"/>
          </p:cNvSpPr>
          <p:nvPr/>
        </p:nvSpPr>
        <p:spPr bwMode="auto">
          <a:xfrm flipH="1" flipV="1">
            <a:off x="2736188" y="-4612213"/>
            <a:ext cx="47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28" name="Line 96"/>
          <p:cNvSpPr>
            <a:spLocks noChangeShapeType="1"/>
          </p:cNvSpPr>
          <p:nvPr/>
        </p:nvSpPr>
        <p:spPr bwMode="auto">
          <a:xfrm flipH="1" flipV="1">
            <a:off x="2728250" y="-4874150"/>
            <a:ext cx="6350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29" name="Line 97"/>
          <p:cNvSpPr>
            <a:spLocks noChangeShapeType="1"/>
          </p:cNvSpPr>
          <p:nvPr/>
        </p:nvSpPr>
        <p:spPr bwMode="auto">
          <a:xfrm>
            <a:off x="2686975" y="-6590238"/>
            <a:ext cx="92075" cy="1236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30" name="Line 98"/>
          <p:cNvSpPr>
            <a:spLocks noChangeShapeType="1"/>
          </p:cNvSpPr>
          <p:nvPr/>
        </p:nvSpPr>
        <p:spPr bwMode="auto">
          <a:xfrm flipH="1">
            <a:off x="2088488" y="-6140975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31" name="Freeform 99"/>
          <p:cNvSpPr>
            <a:spLocks/>
          </p:cNvSpPr>
          <p:nvPr/>
        </p:nvSpPr>
        <p:spPr bwMode="auto">
          <a:xfrm>
            <a:off x="2069438" y="-6140975"/>
            <a:ext cx="19050" cy="101600"/>
          </a:xfrm>
          <a:custGeom>
            <a:avLst/>
            <a:gdLst>
              <a:gd name="T0" fmla="*/ 0 w 61"/>
              <a:gd name="T1" fmla="*/ 1 h 316"/>
              <a:gd name="T2" fmla="*/ 61 w 61"/>
              <a:gd name="T3" fmla="*/ 316 h 316"/>
              <a:gd name="T4" fmla="*/ 53 w 61"/>
              <a:gd name="T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0" y="1"/>
                </a:moveTo>
                <a:lnTo>
                  <a:pt x="61" y="316"/>
                </a:lnTo>
                <a:lnTo>
                  <a:pt x="5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32" name="Line 100"/>
          <p:cNvSpPr>
            <a:spLocks noChangeShapeType="1"/>
          </p:cNvSpPr>
          <p:nvPr/>
        </p:nvSpPr>
        <p:spPr bwMode="auto">
          <a:xfrm flipH="1">
            <a:off x="2631413" y="-6799788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33" name="Line 101"/>
          <p:cNvSpPr>
            <a:spLocks noChangeShapeType="1"/>
          </p:cNvSpPr>
          <p:nvPr/>
        </p:nvSpPr>
        <p:spPr bwMode="auto">
          <a:xfrm>
            <a:off x="2615538" y="-6564838"/>
            <a:ext cx="14287" cy="177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34" name="Line 102"/>
          <p:cNvSpPr>
            <a:spLocks noChangeShapeType="1"/>
          </p:cNvSpPr>
          <p:nvPr/>
        </p:nvSpPr>
        <p:spPr bwMode="auto">
          <a:xfrm>
            <a:off x="2633000" y="-6331475"/>
            <a:ext cx="158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35" name="Line 103"/>
          <p:cNvSpPr>
            <a:spLocks noChangeShapeType="1"/>
          </p:cNvSpPr>
          <p:nvPr/>
        </p:nvSpPr>
        <p:spPr bwMode="auto">
          <a:xfrm>
            <a:off x="2653638" y="-6063188"/>
            <a:ext cx="15875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36" name="Line 104"/>
          <p:cNvSpPr>
            <a:spLocks noChangeShapeType="1"/>
          </p:cNvSpPr>
          <p:nvPr/>
        </p:nvSpPr>
        <p:spPr bwMode="auto">
          <a:xfrm>
            <a:off x="2674275" y="-5793313"/>
            <a:ext cx="158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37" name="Line 105"/>
          <p:cNvSpPr>
            <a:spLocks noChangeShapeType="1"/>
          </p:cNvSpPr>
          <p:nvPr/>
        </p:nvSpPr>
        <p:spPr bwMode="auto">
          <a:xfrm>
            <a:off x="2694913" y="-5523438"/>
            <a:ext cx="12700" cy="179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38" name="Line 106"/>
          <p:cNvSpPr>
            <a:spLocks noChangeShapeType="1"/>
          </p:cNvSpPr>
          <p:nvPr/>
        </p:nvSpPr>
        <p:spPr bwMode="auto">
          <a:xfrm>
            <a:off x="1250288" y="-6796613"/>
            <a:ext cx="19050" cy="722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39" name="Line 107"/>
          <p:cNvSpPr>
            <a:spLocks noChangeShapeType="1"/>
          </p:cNvSpPr>
          <p:nvPr/>
        </p:nvSpPr>
        <p:spPr bwMode="auto">
          <a:xfrm>
            <a:off x="1250288" y="-6799788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40" name="Line 108"/>
          <p:cNvSpPr>
            <a:spLocks noChangeShapeType="1"/>
          </p:cNvSpPr>
          <p:nvPr/>
        </p:nvSpPr>
        <p:spPr bwMode="auto">
          <a:xfrm flipV="1">
            <a:off x="1343950" y="-6169550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41" name="Line 109"/>
          <p:cNvSpPr>
            <a:spLocks noChangeShapeType="1"/>
          </p:cNvSpPr>
          <p:nvPr/>
        </p:nvSpPr>
        <p:spPr bwMode="auto">
          <a:xfrm flipV="1">
            <a:off x="1269338" y="-6312425"/>
            <a:ext cx="411162" cy="238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42" name="Line 110"/>
          <p:cNvSpPr>
            <a:spLocks noChangeShapeType="1"/>
          </p:cNvSpPr>
          <p:nvPr/>
        </p:nvSpPr>
        <p:spPr bwMode="auto">
          <a:xfrm>
            <a:off x="1658275" y="-6052075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43" name="Line 111"/>
          <p:cNvSpPr>
            <a:spLocks noChangeShapeType="1"/>
          </p:cNvSpPr>
          <p:nvPr/>
        </p:nvSpPr>
        <p:spPr bwMode="auto">
          <a:xfrm flipH="1" flipV="1">
            <a:off x="1642400" y="-6712475"/>
            <a:ext cx="7938" cy="314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44" name="Line 112"/>
          <p:cNvSpPr>
            <a:spLocks noChangeShapeType="1"/>
          </p:cNvSpPr>
          <p:nvPr/>
        </p:nvSpPr>
        <p:spPr bwMode="auto">
          <a:xfrm flipH="1" flipV="1">
            <a:off x="1651925" y="-6296550"/>
            <a:ext cx="4763" cy="142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45" name="Line 113"/>
          <p:cNvSpPr>
            <a:spLocks noChangeShapeType="1"/>
          </p:cNvSpPr>
          <p:nvPr/>
        </p:nvSpPr>
        <p:spPr bwMode="auto">
          <a:xfrm flipV="1">
            <a:off x="1642400" y="-615367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46" name="Line 114"/>
          <p:cNvSpPr>
            <a:spLocks noChangeShapeType="1"/>
          </p:cNvSpPr>
          <p:nvPr/>
        </p:nvSpPr>
        <p:spPr bwMode="auto">
          <a:xfrm flipH="1" flipV="1">
            <a:off x="1656688" y="-6153675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47" name="Line 115"/>
          <p:cNvSpPr>
            <a:spLocks noChangeShapeType="1"/>
          </p:cNvSpPr>
          <p:nvPr/>
        </p:nvSpPr>
        <p:spPr bwMode="auto">
          <a:xfrm>
            <a:off x="1656688" y="-6153675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48" name="Line 116"/>
          <p:cNvSpPr>
            <a:spLocks noChangeShapeType="1"/>
          </p:cNvSpPr>
          <p:nvPr/>
        </p:nvSpPr>
        <p:spPr bwMode="auto">
          <a:xfrm flipH="1">
            <a:off x="1651925" y="-639815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49" name="Line 117"/>
          <p:cNvSpPr>
            <a:spLocks noChangeShapeType="1"/>
          </p:cNvSpPr>
          <p:nvPr/>
        </p:nvSpPr>
        <p:spPr bwMode="auto">
          <a:xfrm>
            <a:off x="1632875" y="-639656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50" name="Line 118"/>
          <p:cNvSpPr>
            <a:spLocks noChangeShapeType="1"/>
          </p:cNvSpPr>
          <p:nvPr/>
        </p:nvSpPr>
        <p:spPr bwMode="auto">
          <a:xfrm flipH="1" flipV="1">
            <a:off x="1650338" y="-6396563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51" name="Line 119"/>
          <p:cNvSpPr>
            <a:spLocks noChangeShapeType="1"/>
          </p:cNvSpPr>
          <p:nvPr/>
        </p:nvSpPr>
        <p:spPr bwMode="auto">
          <a:xfrm>
            <a:off x="1343950" y="-596952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52" name="Line 120"/>
          <p:cNvSpPr>
            <a:spLocks noChangeShapeType="1"/>
          </p:cNvSpPr>
          <p:nvPr/>
        </p:nvSpPr>
        <p:spPr bwMode="auto">
          <a:xfrm>
            <a:off x="1269338" y="-607271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53" name="Line 121"/>
          <p:cNvSpPr>
            <a:spLocks noChangeShapeType="1"/>
          </p:cNvSpPr>
          <p:nvPr/>
        </p:nvSpPr>
        <p:spPr bwMode="auto">
          <a:xfrm>
            <a:off x="1651925" y="-6296550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54" name="Line 122"/>
          <p:cNvSpPr>
            <a:spLocks noChangeShapeType="1"/>
          </p:cNvSpPr>
          <p:nvPr/>
        </p:nvSpPr>
        <p:spPr bwMode="auto">
          <a:xfrm>
            <a:off x="1343950" y="-5969525"/>
            <a:ext cx="539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55" name="Line 123"/>
          <p:cNvSpPr>
            <a:spLocks noChangeShapeType="1"/>
          </p:cNvSpPr>
          <p:nvPr/>
        </p:nvSpPr>
        <p:spPr bwMode="auto">
          <a:xfrm>
            <a:off x="1434438" y="-5921900"/>
            <a:ext cx="71437" cy="36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56" name="Line 124"/>
          <p:cNvSpPr>
            <a:spLocks noChangeShapeType="1"/>
          </p:cNvSpPr>
          <p:nvPr/>
        </p:nvSpPr>
        <p:spPr bwMode="auto">
          <a:xfrm>
            <a:off x="1540800" y="-5866338"/>
            <a:ext cx="55563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57" name="Line 125"/>
          <p:cNvSpPr>
            <a:spLocks noChangeShapeType="1"/>
          </p:cNvSpPr>
          <p:nvPr/>
        </p:nvSpPr>
        <p:spPr bwMode="auto">
          <a:xfrm>
            <a:off x="1007400" y="-10220850"/>
            <a:ext cx="0" cy="817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58" name="Line 126"/>
          <p:cNvSpPr>
            <a:spLocks noChangeShapeType="1"/>
          </p:cNvSpPr>
          <p:nvPr/>
        </p:nvSpPr>
        <p:spPr bwMode="auto">
          <a:xfrm flipH="1" flipV="1">
            <a:off x="2437738" y="-7244288"/>
            <a:ext cx="10001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59" name="Line 127"/>
          <p:cNvSpPr>
            <a:spLocks noChangeShapeType="1"/>
          </p:cNvSpPr>
          <p:nvPr/>
        </p:nvSpPr>
        <p:spPr bwMode="auto">
          <a:xfrm>
            <a:off x="2807625" y="-7210950"/>
            <a:ext cx="279400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60" name="Line 128"/>
          <p:cNvSpPr>
            <a:spLocks noChangeShapeType="1"/>
          </p:cNvSpPr>
          <p:nvPr/>
        </p:nvSpPr>
        <p:spPr bwMode="auto">
          <a:xfrm>
            <a:off x="2636175" y="-7226825"/>
            <a:ext cx="730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61" name="Line 129"/>
          <p:cNvSpPr>
            <a:spLocks noChangeShapeType="1"/>
          </p:cNvSpPr>
          <p:nvPr/>
        </p:nvSpPr>
        <p:spPr bwMode="auto">
          <a:xfrm>
            <a:off x="2537750" y="-7252225"/>
            <a:ext cx="98425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62" name="Line 130"/>
          <p:cNvSpPr>
            <a:spLocks noChangeShapeType="1"/>
          </p:cNvSpPr>
          <p:nvPr/>
        </p:nvSpPr>
        <p:spPr bwMode="auto">
          <a:xfrm flipV="1">
            <a:off x="2536163" y="-7226825"/>
            <a:ext cx="100012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63" name="Line 131"/>
          <p:cNvSpPr>
            <a:spLocks noChangeShapeType="1"/>
          </p:cNvSpPr>
          <p:nvPr/>
        </p:nvSpPr>
        <p:spPr bwMode="auto">
          <a:xfrm flipH="1" flipV="1">
            <a:off x="2537750" y="-7234763"/>
            <a:ext cx="98425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64" name="Line 132"/>
          <p:cNvSpPr>
            <a:spLocks noChangeShapeType="1"/>
          </p:cNvSpPr>
          <p:nvPr/>
        </p:nvSpPr>
        <p:spPr bwMode="auto">
          <a:xfrm flipH="1" flipV="1">
            <a:off x="2709200" y="-7220475"/>
            <a:ext cx="96838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65" name="Line 133"/>
          <p:cNvSpPr>
            <a:spLocks noChangeShapeType="1"/>
          </p:cNvSpPr>
          <p:nvPr/>
        </p:nvSpPr>
        <p:spPr bwMode="auto">
          <a:xfrm flipH="1">
            <a:off x="2709200" y="-7228413"/>
            <a:ext cx="100013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66" name="Line 134"/>
          <p:cNvSpPr>
            <a:spLocks noChangeShapeType="1"/>
          </p:cNvSpPr>
          <p:nvPr/>
        </p:nvSpPr>
        <p:spPr bwMode="auto">
          <a:xfrm>
            <a:off x="2709200" y="-7220475"/>
            <a:ext cx="984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67" name="Line 135"/>
          <p:cNvSpPr>
            <a:spLocks noChangeShapeType="1"/>
          </p:cNvSpPr>
          <p:nvPr/>
        </p:nvSpPr>
        <p:spPr bwMode="auto">
          <a:xfrm>
            <a:off x="2636175" y="-7226825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68" name="Line 136"/>
          <p:cNvSpPr>
            <a:spLocks noChangeShapeType="1"/>
          </p:cNvSpPr>
          <p:nvPr/>
        </p:nvSpPr>
        <p:spPr bwMode="auto">
          <a:xfrm>
            <a:off x="2709200" y="-722047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69" name="Line 137"/>
          <p:cNvSpPr>
            <a:spLocks noChangeShapeType="1"/>
          </p:cNvSpPr>
          <p:nvPr/>
        </p:nvSpPr>
        <p:spPr bwMode="auto">
          <a:xfrm>
            <a:off x="2709200" y="-722047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70" name="Line 138"/>
          <p:cNvSpPr>
            <a:spLocks noChangeShapeType="1"/>
          </p:cNvSpPr>
          <p:nvPr/>
        </p:nvSpPr>
        <p:spPr bwMode="auto">
          <a:xfrm flipV="1">
            <a:off x="1998000" y="-894767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71" name="Freeform 139"/>
          <p:cNvSpPr>
            <a:spLocks/>
          </p:cNvSpPr>
          <p:nvPr/>
        </p:nvSpPr>
        <p:spPr bwMode="auto">
          <a:xfrm>
            <a:off x="2012288" y="-8947675"/>
            <a:ext cx="19050" cy="101600"/>
          </a:xfrm>
          <a:custGeom>
            <a:avLst/>
            <a:gdLst>
              <a:gd name="T0" fmla="*/ 61 w 61"/>
              <a:gd name="T1" fmla="*/ 315 h 316"/>
              <a:gd name="T2" fmla="*/ 0 w 61"/>
              <a:gd name="T3" fmla="*/ 0 h 316"/>
              <a:gd name="T4" fmla="*/ 9 w 61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61" y="315"/>
                </a:moveTo>
                <a:lnTo>
                  <a:pt x="0" y="0"/>
                </a:lnTo>
                <a:lnTo>
                  <a:pt x="9" y="31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72" name="Line 140"/>
          <p:cNvSpPr>
            <a:spLocks noChangeShapeType="1"/>
          </p:cNvSpPr>
          <p:nvPr/>
        </p:nvSpPr>
        <p:spPr bwMode="auto">
          <a:xfrm flipH="1">
            <a:off x="2756825" y="-8798450"/>
            <a:ext cx="17463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73" name="Line 141"/>
          <p:cNvSpPr>
            <a:spLocks noChangeShapeType="1"/>
          </p:cNvSpPr>
          <p:nvPr/>
        </p:nvSpPr>
        <p:spPr bwMode="auto">
          <a:xfrm flipH="1">
            <a:off x="2734600" y="-8546038"/>
            <a:ext cx="17463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74" name="Line 142"/>
          <p:cNvSpPr>
            <a:spLocks noChangeShapeType="1"/>
          </p:cNvSpPr>
          <p:nvPr/>
        </p:nvSpPr>
        <p:spPr bwMode="auto">
          <a:xfrm flipH="1">
            <a:off x="2806038" y="-9049275"/>
            <a:ext cx="61912" cy="704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75" name="Line 143"/>
          <p:cNvSpPr>
            <a:spLocks noChangeShapeType="1"/>
          </p:cNvSpPr>
          <p:nvPr/>
        </p:nvSpPr>
        <p:spPr bwMode="auto">
          <a:xfrm flipH="1" flipV="1">
            <a:off x="2815563" y="-9049275"/>
            <a:ext cx="52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76" name="Line 144"/>
          <p:cNvSpPr>
            <a:spLocks noChangeShapeType="1"/>
          </p:cNvSpPr>
          <p:nvPr/>
        </p:nvSpPr>
        <p:spPr bwMode="auto">
          <a:xfrm>
            <a:off x="1705900" y="-10355788"/>
            <a:ext cx="166688" cy="555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77" name="Line 145"/>
          <p:cNvSpPr>
            <a:spLocks noChangeShapeType="1"/>
          </p:cNvSpPr>
          <p:nvPr/>
        </p:nvSpPr>
        <p:spPr bwMode="auto">
          <a:xfrm>
            <a:off x="1923388" y="-10282763"/>
            <a:ext cx="203200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78" name="Line 146"/>
          <p:cNvSpPr>
            <a:spLocks noChangeShapeType="1"/>
          </p:cNvSpPr>
          <p:nvPr/>
        </p:nvSpPr>
        <p:spPr bwMode="auto">
          <a:xfrm>
            <a:off x="2177388" y="-10195450"/>
            <a:ext cx="203200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79" name="Line 147"/>
          <p:cNvSpPr>
            <a:spLocks noChangeShapeType="1"/>
          </p:cNvSpPr>
          <p:nvPr/>
        </p:nvSpPr>
        <p:spPr bwMode="auto">
          <a:xfrm>
            <a:off x="2431388" y="-10109725"/>
            <a:ext cx="201612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80" name="Line 148"/>
          <p:cNvSpPr>
            <a:spLocks noChangeShapeType="1"/>
          </p:cNvSpPr>
          <p:nvPr/>
        </p:nvSpPr>
        <p:spPr bwMode="auto">
          <a:xfrm>
            <a:off x="2683800" y="-10024000"/>
            <a:ext cx="166688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81" name="Line 149"/>
          <p:cNvSpPr>
            <a:spLocks noChangeShapeType="1"/>
          </p:cNvSpPr>
          <p:nvPr/>
        </p:nvSpPr>
        <p:spPr bwMode="auto">
          <a:xfrm>
            <a:off x="1670975" y="-10446275"/>
            <a:ext cx="1266825" cy="427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82" name="Line 150"/>
          <p:cNvSpPr>
            <a:spLocks noChangeShapeType="1"/>
          </p:cNvSpPr>
          <p:nvPr/>
        </p:nvSpPr>
        <p:spPr bwMode="auto">
          <a:xfrm flipH="1" flipV="1">
            <a:off x="2544100" y="-9276288"/>
            <a:ext cx="9842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83" name="Line 151"/>
          <p:cNvSpPr>
            <a:spLocks noChangeShapeType="1"/>
          </p:cNvSpPr>
          <p:nvPr/>
        </p:nvSpPr>
        <p:spPr bwMode="auto">
          <a:xfrm>
            <a:off x="2913988" y="-9258825"/>
            <a:ext cx="280987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84" name="Line 152"/>
          <p:cNvSpPr>
            <a:spLocks noChangeShapeType="1"/>
          </p:cNvSpPr>
          <p:nvPr/>
        </p:nvSpPr>
        <p:spPr bwMode="auto">
          <a:xfrm>
            <a:off x="2742538" y="-9266763"/>
            <a:ext cx="7143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85" name="Line 153"/>
          <p:cNvSpPr>
            <a:spLocks noChangeShapeType="1"/>
          </p:cNvSpPr>
          <p:nvPr/>
        </p:nvSpPr>
        <p:spPr bwMode="auto">
          <a:xfrm>
            <a:off x="2644113" y="-9288988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86" name="Line 154"/>
          <p:cNvSpPr>
            <a:spLocks noChangeShapeType="1"/>
          </p:cNvSpPr>
          <p:nvPr/>
        </p:nvSpPr>
        <p:spPr bwMode="auto">
          <a:xfrm flipV="1">
            <a:off x="2642525" y="-9266763"/>
            <a:ext cx="100013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87" name="Line 155"/>
          <p:cNvSpPr>
            <a:spLocks noChangeShapeType="1"/>
          </p:cNvSpPr>
          <p:nvPr/>
        </p:nvSpPr>
        <p:spPr bwMode="auto">
          <a:xfrm flipH="1" flipV="1">
            <a:off x="2642525" y="-9271525"/>
            <a:ext cx="1000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88" name="Line 156"/>
          <p:cNvSpPr>
            <a:spLocks noChangeShapeType="1"/>
          </p:cNvSpPr>
          <p:nvPr/>
        </p:nvSpPr>
        <p:spPr bwMode="auto">
          <a:xfrm flipH="1" flipV="1">
            <a:off x="2813975" y="-9263588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89" name="Line 157"/>
          <p:cNvSpPr>
            <a:spLocks noChangeShapeType="1"/>
          </p:cNvSpPr>
          <p:nvPr/>
        </p:nvSpPr>
        <p:spPr bwMode="auto">
          <a:xfrm flipH="1">
            <a:off x="2813975" y="-9274700"/>
            <a:ext cx="101600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90" name="Line 158"/>
          <p:cNvSpPr>
            <a:spLocks noChangeShapeType="1"/>
          </p:cNvSpPr>
          <p:nvPr/>
        </p:nvSpPr>
        <p:spPr bwMode="auto">
          <a:xfrm>
            <a:off x="2813975" y="-9263588"/>
            <a:ext cx="100013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91" name="Line 159"/>
          <p:cNvSpPr>
            <a:spLocks noChangeShapeType="1"/>
          </p:cNvSpPr>
          <p:nvPr/>
        </p:nvSpPr>
        <p:spPr bwMode="auto">
          <a:xfrm>
            <a:off x="2742538" y="-9269938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92" name="Line 160"/>
          <p:cNvSpPr>
            <a:spLocks noChangeShapeType="1"/>
          </p:cNvSpPr>
          <p:nvPr/>
        </p:nvSpPr>
        <p:spPr bwMode="auto">
          <a:xfrm>
            <a:off x="2813975" y="-926676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93" name="Line 161"/>
          <p:cNvSpPr>
            <a:spLocks noChangeShapeType="1"/>
          </p:cNvSpPr>
          <p:nvPr/>
        </p:nvSpPr>
        <p:spPr bwMode="auto">
          <a:xfrm>
            <a:off x="2813975" y="-9263588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94" name="Line 162"/>
          <p:cNvSpPr>
            <a:spLocks noChangeShapeType="1"/>
          </p:cNvSpPr>
          <p:nvPr/>
        </p:nvSpPr>
        <p:spPr bwMode="auto">
          <a:xfrm flipH="1">
            <a:off x="2472663" y="-9987488"/>
            <a:ext cx="23812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95" name="Line 163"/>
          <p:cNvSpPr>
            <a:spLocks noChangeShapeType="1"/>
          </p:cNvSpPr>
          <p:nvPr/>
        </p:nvSpPr>
        <p:spPr bwMode="auto">
          <a:xfrm flipV="1">
            <a:off x="2561563" y="-10659000"/>
            <a:ext cx="96837" cy="393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96" name="Line 164"/>
          <p:cNvSpPr>
            <a:spLocks noChangeShapeType="1"/>
          </p:cNvSpPr>
          <p:nvPr/>
        </p:nvSpPr>
        <p:spPr bwMode="auto">
          <a:xfrm flipV="1">
            <a:off x="2520288" y="-10155763"/>
            <a:ext cx="17462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97" name="Line 165"/>
          <p:cNvSpPr>
            <a:spLocks noChangeShapeType="1"/>
          </p:cNvSpPr>
          <p:nvPr/>
        </p:nvSpPr>
        <p:spPr bwMode="auto">
          <a:xfrm flipV="1">
            <a:off x="2480600" y="-10084325"/>
            <a:ext cx="39688" cy="92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98" name="Line 166"/>
          <p:cNvSpPr>
            <a:spLocks noChangeShapeType="1"/>
          </p:cNvSpPr>
          <p:nvPr/>
        </p:nvSpPr>
        <p:spPr bwMode="auto">
          <a:xfrm flipV="1">
            <a:off x="2512350" y="-10084325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399" name="Line 167"/>
          <p:cNvSpPr>
            <a:spLocks noChangeShapeType="1"/>
          </p:cNvSpPr>
          <p:nvPr/>
        </p:nvSpPr>
        <p:spPr bwMode="auto">
          <a:xfrm flipH="1">
            <a:off x="2496475" y="-10084325"/>
            <a:ext cx="23813" cy="96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00" name="Line 168"/>
          <p:cNvSpPr>
            <a:spLocks noChangeShapeType="1"/>
          </p:cNvSpPr>
          <p:nvPr/>
        </p:nvSpPr>
        <p:spPr bwMode="auto">
          <a:xfrm flipH="1">
            <a:off x="2537750" y="-10249425"/>
            <a:ext cx="41275" cy="93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01" name="Line 169"/>
          <p:cNvSpPr>
            <a:spLocks noChangeShapeType="1"/>
          </p:cNvSpPr>
          <p:nvPr/>
        </p:nvSpPr>
        <p:spPr bwMode="auto">
          <a:xfrm flipH="1">
            <a:off x="2537750" y="-10257363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02" name="Line 170"/>
          <p:cNvSpPr>
            <a:spLocks noChangeShapeType="1"/>
          </p:cNvSpPr>
          <p:nvPr/>
        </p:nvSpPr>
        <p:spPr bwMode="auto">
          <a:xfrm flipV="1">
            <a:off x="2537750" y="-10254188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03" name="Line 171"/>
          <p:cNvSpPr>
            <a:spLocks noChangeShapeType="1"/>
          </p:cNvSpPr>
          <p:nvPr/>
        </p:nvSpPr>
        <p:spPr bwMode="auto">
          <a:xfrm>
            <a:off x="2502825" y="-10163700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04" name="Line 172"/>
          <p:cNvSpPr>
            <a:spLocks noChangeShapeType="1"/>
          </p:cNvSpPr>
          <p:nvPr/>
        </p:nvSpPr>
        <p:spPr bwMode="auto">
          <a:xfrm>
            <a:off x="2486950" y="-100938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05" name="Line 173"/>
          <p:cNvSpPr>
            <a:spLocks noChangeShapeType="1"/>
          </p:cNvSpPr>
          <p:nvPr/>
        </p:nvSpPr>
        <p:spPr bwMode="auto">
          <a:xfrm>
            <a:off x="2520288" y="-10084325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06" name="Line 174"/>
          <p:cNvSpPr>
            <a:spLocks noChangeShapeType="1"/>
          </p:cNvSpPr>
          <p:nvPr/>
        </p:nvSpPr>
        <p:spPr bwMode="auto">
          <a:xfrm>
            <a:off x="1531275" y="-10085913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07" name="Line 175"/>
          <p:cNvSpPr>
            <a:spLocks noChangeShapeType="1"/>
          </p:cNvSpPr>
          <p:nvPr/>
        </p:nvSpPr>
        <p:spPr bwMode="auto">
          <a:xfrm flipH="1" flipV="1">
            <a:off x="1405863" y="-10639950"/>
            <a:ext cx="63500" cy="274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08" name="Line 176"/>
          <p:cNvSpPr>
            <a:spLocks noChangeShapeType="1"/>
          </p:cNvSpPr>
          <p:nvPr/>
        </p:nvSpPr>
        <p:spPr bwMode="auto">
          <a:xfrm flipH="1" flipV="1">
            <a:off x="1493175" y="-10255775"/>
            <a:ext cx="15875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09" name="Line 177"/>
          <p:cNvSpPr>
            <a:spLocks noChangeShapeType="1"/>
          </p:cNvSpPr>
          <p:nvPr/>
        </p:nvSpPr>
        <p:spPr bwMode="auto">
          <a:xfrm flipH="1" flipV="1">
            <a:off x="1509050" y="-10184338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10" name="Line 178"/>
          <p:cNvSpPr>
            <a:spLocks noChangeShapeType="1"/>
          </p:cNvSpPr>
          <p:nvPr/>
        </p:nvSpPr>
        <p:spPr bwMode="auto">
          <a:xfrm flipH="1" flipV="1">
            <a:off x="1509050" y="-10184338"/>
            <a:ext cx="39688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11" name="Line 179"/>
          <p:cNvSpPr>
            <a:spLocks noChangeShapeType="1"/>
          </p:cNvSpPr>
          <p:nvPr/>
        </p:nvSpPr>
        <p:spPr bwMode="auto">
          <a:xfrm>
            <a:off x="1509050" y="-10184338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12" name="Line 180"/>
          <p:cNvSpPr>
            <a:spLocks noChangeShapeType="1"/>
          </p:cNvSpPr>
          <p:nvPr/>
        </p:nvSpPr>
        <p:spPr bwMode="auto">
          <a:xfrm>
            <a:off x="1486825" y="-10357375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13" name="Line 181"/>
          <p:cNvSpPr>
            <a:spLocks noChangeShapeType="1"/>
          </p:cNvSpPr>
          <p:nvPr/>
        </p:nvSpPr>
        <p:spPr bwMode="auto">
          <a:xfrm>
            <a:off x="1453488" y="-10349438"/>
            <a:ext cx="39687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14" name="Line 182"/>
          <p:cNvSpPr>
            <a:spLocks noChangeShapeType="1"/>
          </p:cNvSpPr>
          <p:nvPr/>
        </p:nvSpPr>
        <p:spPr bwMode="auto">
          <a:xfrm flipH="1" flipV="1">
            <a:off x="1469363" y="-10354200"/>
            <a:ext cx="23812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15" name="Line 183"/>
          <p:cNvSpPr>
            <a:spLocks noChangeShapeType="1"/>
          </p:cNvSpPr>
          <p:nvPr/>
        </p:nvSpPr>
        <p:spPr bwMode="auto">
          <a:xfrm>
            <a:off x="1509050" y="-10184338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16" name="Line 184"/>
          <p:cNvSpPr>
            <a:spLocks noChangeShapeType="1"/>
          </p:cNvSpPr>
          <p:nvPr/>
        </p:nvSpPr>
        <p:spPr bwMode="auto">
          <a:xfrm>
            <a:off x="1493175" y="-102557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17" name="Line 185"/>
          <p:cNvSpPr>
            <a:spLocks noChangeShapeType="1"/>
          </p:cNvSpPr>
          <p:nvPr/>
        </p:nvSpPr>
        <p:spPr bwMode="auto">
          <a:xfrm>
            <a:off x="1493175" y="-102557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18" name="Line 186"/>
          <p:cNvSpPr>
            <a:spLocks noChangeShapeType="1"/>
          </p:cNvSpPr>
          <p:nvPr/>
        </p:nvSpPr>
        <p:spPr bwMode="auto">
          <a:xfrm>
            <a:off x="1078838" y="-10147825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19" name="Line 187"/>
          <p:cNvSpPr>
            <a:spLocks noChangeShapeType="1"/>
          </p:cNvSpPr>
          <p:nvPr/>
        </p:nvSpPr>
        <p:spPr bwMode="auto">
          <a:xfrm>
            <a:off x="1078838" y="-9909700"/>
            <a:ext cx="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20" name="Line 188"/>
          <p:cNvSpPr>
            <a:spLocks noChangeShapeType="1"/>
          </p:cNvSpPr>
          <p:nvPr/>
        </p:nvSpPr>
        <p:spPr bwMode="auto">
          <a:xfrm>
            <a:off x="1078838" y="-9639825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21" name="Line 189"/>
          <p:cNvSpPr>
            <a:spLocks noChangeShapeType="1"/>
          </p:cNvSpPr>
          <p:nvPr/>
        </p:nvSpPr>
        <p:spPr bwMode="auto">
          <a:xfrm>
            <a:off x="1178850" y="-9354075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22" name="Line 190"/>
          <p:cNvSpPr>
            <a:spLocks noChangeShapeType="1"/>
          </p:cNvSpPr>
          <p:nvPr/>
        </p:nvSpPr>
        <p:spPr bwMode="auto">
          <a:xfrm flipH="1">
            <a:off x="626400" y="-9354075"/>
            <a:ext cx="2809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23" name="Line 191"/>
          <p:cNvSpPr>
            <a:spLocks noChangeShapeType="1"/>
          </p:cNvSpPr>
          <p:nvPr/>
        </p:nvSpPr>
        <p:spPr bwMode="auto">
          <a:xfrm flipH="1">
            <a:off x="1007400" y="-9354075"/>
            <a:ext cx="7143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24" name="Line 192"/>
          <p:cNvSpPr>
            <a:spLocks noChangeShapeType="1"/>
          </p:cNvSpPr>
          <p:nvPr/>
        </p:nvSpPr>
        <p:spPr bwMode="auto">
          <a:xfrm flipH="1" flipV="1">
            <a:off x="1078838" y="-9354075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25" name="Line 193"/>
          <p:cNvSpPr>
            <a:spLocks noChangeShapeType="1"/>
          </p:cNvSpPr>
          <p:nvPr/>
        </p:nvSpPr>
        <p:spPr bwMode="auto">
          <a:xfrm flipH="1">
            <a:off x="1078838" y="-9371538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26" name="Line 194"/>
          <p:cNvSpPr>
            <a:spLocks noChangeShapeType="1"/>
          </p:cNvSpPr>
          <p:nvPr/>
        </p:nvSpPr>
        <p:spPr bwMode="auto">
          <a:xfrm>
            <a:off x="1078838" y="-9354075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27" name="Line 195"/>
          <p:cNvSpPr>
            <a:spLocks noChangeShapeType="1"/>
          </p:cNvSpPr>
          <p:nvPr/>
        </p:nvSpPr>
        <p:spPr bwMode="auto">
          <a:xfrm>
            <a:off x="907388" y="-9371538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28" name="Line 196"/>
          <p:cNvSpPr>
            <a:spLocks noChangeShapeType="1"/>
          </p:cNvSpPr>
          <p:nvPr/>
        </p:nvSpPr>
        <p:spPr bwMode="auto">
          <a:xfrm flipV="1">
            <a:off x="907388" y="-9354075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29" name="Line 197"/>
          <p:cNvSpPr>
            <a:spLocks noChangeShapeType="1"/>
          </p:cNvSpPr>
          <p:nvPr/>
        </p:nvSpPr>
        <p:spPr bwMode="auto">
          <a:xfrm flipH="1">
            <a:off x="907388" y="-9354075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30" name="Line 198"/>
          <p:cNvSpPr>
            <a:spLocks noChangeShapeType="1"/>
          </p:cNvSpPr>
          <p:nvPr/>
        </p:nvSpPr>
        <p:spPr bwMode="auto">
          <a:xfrm>
            <a:off x="1078838" y="-93540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31" name="Line 199"/>
          <p:cNvSpPr>
            <a:spLocks noChangeShapeType="1"/>
          </p:cNvSpPr>
          <p:nvPr/>
        </p:nvSpPr>
        <p:spPr bwMode="auto">
          <a:xfrm>
            <a:off x="1007400" y="-93540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32" name="Line 200"/>
          <p:cNvSpPr>
            <a:spLocks noChangeShapeType="1"/>
          </p:cNvSpPr>
          <p:nvPr/>
        </p:nvSpPr>
        <p:spPr bwMode="auto">
          <a:xfrm>
            <a:off x="1007400" y="-93540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33" name="Freeform 201"/>
          <p:cNvSpPr>
            <a:spLocks/>
          </p:cNvSpPr>
          <p:nvPr/>
        </p:nvSpPr>
        <p:spPr bwMode="auto">
          <a:xfrm>
            <a:off x="3547400" y="-8801625"/>
            <a:ext cx="49213" cy="95250"/>
          </a:xfrm>
          <a:custGeom>
            <a:avLst/>
            <a:gdLst>
              <a:gd name="T0" fmla="*/ 0 w 153"/>
              <a:gd name="T1" fmla="*/ 0 h 303"/>
              <a:gd name="T2" fmla="*/ 138 w 153"/>
              <a:gd name="T3" fmla="*/ 279 h 303"/>
              <a:gd name="T4" fmla="*/ 153 w 153"/>
              <a:gd name="T5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" h="303">
                <a:moveTo>
                  <a:pt x="0" y="0"/>
                </a:moveTo>
                <a:lnTo>
                  <a:pt x="138" y="279"/>
                </a:lnTo>
                <a:lnTo>
                  <a:pt x="153" y="30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34" name="Freeform 202"/>
          <p:cNvSpPr>
            <a:spLocks/>
          </p:cNvSpPr>
          <p:nvPr/>
        </p:nvSpPr>
        <p:spPr bwMode="auto">
          <a:xfrm>
            <a:off x="3623600" y="-8660338"/>
            <a:ext cx="136525" cy="165100"/>
          </a:xfrm>
          <a:custGeom>
            <a:avLst/>
            <a:gdLst>
              <a:gd name="T0" fmla="*/ 0 w 431"/>
              <a:gd name="T1" fmla="*/ 0 h 521"/>
              <a:gd name="T2" fmla="*/ 39 w 431"/>
              <a:gd name="T3" fmla="*/ 63 h 521"/>
              <a:gd name="T4" fmla="*/ 177 w 431"/>
              <a:gd name="T5" fmla="*/ 248 h 521"/>
              <a:gd name="T6" fmla="*/ 296 w 431"/>
              <a:gd name="T7" fmla="*/ 387 h 521"/>
              <a:gd name="T8" fmla="*/ 385 w 431"/>
              <a:gd name="T9" fmla="*/ 479 h 521"/>
              <a:gd name="T10" fmla="*/ 431 w 431"/>
              <a:gd name="T11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1" h="521">
                <a:moveTo>
                  <a:pt x="0" y="0"/>
                </a:moveTo>
                <a:lnTo>
                  <a:pt x="39" y="63"/>
                </a:lnTo>
                <a:lnTo>
                  <a:pt x="177" y="248"/>
                </a:lnTo>
                <a:lnTo>
                  <a:pt x="296" y="387"/>
                </a:lnTo>
                <a:lnTo>
                  <a:pt x="385" y="479"/>
                </a:lnTo>
                <a:lnTo>
                  <a:pt x="431" y="52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35" name="Freeform 203"/>
          <p:cNvSpPr>
            <a:spLocks/>
          </p:cNvSpPr>
          <p:nvPr/>
        </p:nvSpPr>
        <p:spPr bwMode="auto">
          <a:xfrm>
            <a:off x="3802988" y="-8461900"/>
            <a:ext cx="196850" cy="84137"/>
          </a:xfrm>
          <a:custGeom>
            <a:avLst/>
            <a:gdLst>
              <a:gd name="T0" fmla="*/ 0 w 618"/>
              <a:gd name="T1" fmla="*/ 0 h 264"/>
              <a:gd name="T2" fmla="*/ 208 w 618"/>
              <a:gd name="T3" fmla="*/ 121 h 264"/>
              <a:gd name="T4" fmla="*/ 483 w 618"/>
              <a:gd name="T5" fmla="*/ 229 h 264"/>
              <a:gd name="T6" fmla="*/ 618 w 618"/>
              <a:gd name="T7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8" h="264">
                <a:moveTo>
                  <a:pt x="0" y="0"/>
                </a:moveTo>
                <a:lnTo>
                  <a:pt x="208" y="121"/>
                </a:lnTo>
                <a:lnTo>
                  <a:pt x="483" y="229"/>
                </a:lnTo>
                <a:lnTo>
                  <a:pt x="618" y="26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36" name="Freeform 204"/>
          <p:cNvSpPr>
            <a:spLocks/>
          </p:cNvSpPr>
          <p:nvPr/>
        </p:nvSpPr>
        <p:spPr bwMode="auto">
          <a:xfrm>
            <a:off x="4052225" y="-8365063"/>
            <a:ext cx="212725" cy="20638"/>
          </a:xfrm>
          <a:custGeom>
            <a:avLst/>
            <a:gdLst>
              <a:gd name="T0" fmla="*/ 0 w 671"/>
              <a:gd name="T1" fmla="*/ 0 h 63"/>
              <a:gd name="T2" fmla="*/ 18 w 671"/>
              <a:gd name="T3" fmla="*/ 4 h 63"/>
              <a:gd name="T4" fmla="*/ 375 w 671"/>
              <a:gd name="T5" fmla="*/ 52 h 63"/>
              <a:gd name="T6" fmla="*/ 671 w 671"/>
              <a:gd name="T7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1" h="63">
                <a:moveTo>
                  <a:pt x="0" y="0"/>
                </a:moveTo>
                <a:lnTo>
                  <a:pt x="18" y="4"/>
                </a:lnTo>
                <a:lnTo>
                  <a:pt x="375" y="52"/>
                </a:lnTo>
                <a:lnTo>
                  <a:pt x="671" y="6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37" name="Line 205"/>
          <p:cNvSpPr>
            <a:spLocks noChangeShapeType="1"/>
          </p:cNvSpPr>
          <p:nvPr/>
        </p:nvSpPr>
        <p:spPr bwMode="auto">
          <a:xfrm flipV="1">
            <a:off x="4318925" y="-8352363"/>
            <a:ext cx="106363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38" name="Freeform 206"/>
          <p:cNvSpPr>
            <a:spLocks/>
          </p:cNvSpPr>
          <p:nvPr/>
        </p:nvSpPr>
        <p:spPr bwMode="auto">
          <a:xfrm>
            <a:off x="3568038" y="-9052450"/>
            <a:ext cx="846137" cy="635000"/>
          </a:xfrm>
          <a:custGeom>
            <a:avLst/>
            <a:gdLst>
              <a:gd name="T0" fmla="*/ 0 w 2665"/>
              <a:gd name="T1" fmla="*/ 0 h 1998"/>
              <a:gd name="T2" fmla="*/ 25 w 2665"/>
              <a:gd name="T3" fmla="*/ 214 h 1998"/>
              <a:gd name="T4" fmla="*/ 41 w 2665"/>
              <a:gd name="T5" fmla="*/ 318 h 1998"/>
              <a:gd name="T6" fmla="*/ 70 w 2665"/>
              <a:gd name="T7" fmla="*/ 455 h 1998"/>
              <a:gd name="T8" fmla="*/ 97 w 2665"/>
              <a:gd name="T9" fmla="*/ 562 h 1998"/>
              <a:gd name="T10" fmla="*/ 106 w 2665"/>
              <a:gd name="T11" fmla="*/ 593 h 1998"/>
              <a:gd name="T12" fmla="*/ 120 w 2665"/>
              <a:gd name="T13" fmla="*/ 634 h 1998"/>
              <a:gd name="T14" fmla="*/ 143 w 2665"/>
              <a:gd name="T15" fmla="*/ 700 h 1998"/>
              <a:gd name="T16" fmla="*/ 163 w 2665"/>
              <a:gd name="T17" fmla="*/ 744 h 1998"/>
              <a:gd name="T18" fmla="*/ 198 w 2665"/>
              <a:gd name="T19" fmla="*/ 822 h 1998"/>
              <a:gd name="T20" fmla="*/ 265 w 2665"/>
              <a:gd name="T21" fmla="*/ 950 h 1998"/>
              <a:gd name="T22" fmla="*/ 396 w 2665"/>
              <a:gd name="T23" fmla="*/ 1163 h 1998"/>
              <a:gd name="T24" fmla="*/ 522 w 2665"/>
              <a:gd name="T25" fmla="*/ 1333 h 1998"/>
              <a:gd name="T26" fmla="*/ 632 w 2665"/>
              <a:gd name="T27" fmla="*/ 1462 h 1998"/>
              <a:gd name="T28" fmla="*/ 713 w 2665"/>
              <a:gd name="T29" fmla="*/ 1545 h 1998"/>
              <a:gd name="T30" fmla="*/ 758 w 2665"/>
              <a:gd name="T31" fmla="*/ 1586 h 1998"/>
              <a:gd name="T32" fmla="*/ 842 w 2665"/>
              <a:gd name="T33" fmla="*/ 1651 h 1998"/>
              <a:gd name="T34" fmla="*/ 1040 w 2665"/>
              <a:gd name="T35" fmla="*/ 1768 h 1998"/>
              <a:gd name="T36" fmla="*/ 1283 w 2665"/>
              <a:gd name="T37" fmla="*/ 1864 h 1998"/>
              <a:gd name="T38" fmla="*/ 1570 w 2665"/>
              <a:gd name="T39" fmla="*/ 1937 h 1998"/>
              <a:gd name="T40" fmla="*/ 1899 w 2665"/>
              <a:gd name="T41" fmla="*/ 1983 h 1998"/>
              <a:gd name="T42" fmla="*/ 2261 w 2665"/>
              <a:gd name="T43" fmla="*/ 1998 h 1998"/>
              <a:gd name="T44" fmla="*/ 2665 w 2665"/>
              <a:gd name="T45" fmla="*/ 1975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65" h="1998">
                <a:moveTo>
                  <a:pt x="0" y="0"/>
                </a:moveTo>
                <a:lnTo>
                  <a:pt x="25" y="214"/>
                </a:lnTo>
                <a:lnTo>
                  <a:pt x="41" y="318"/>
                </a:lnTo>
                <a:lnTo>
                  <a:pt x="70" y="455"/>
                </a:lnTo>
                <a:lnTo>
                  <a:pt x="97" y="562"/>
                </a:lnTo>
                <a:lnTo>
                  <a:pt x="106" y="593"/>
                </a:lnTo>
                <a:lnTo>
                  <a:pt x="120" y="634"/>
                </a:lnTo>
                <a:lnTo>
                  <a:pt x="143" y="700"/>
                </a:lnTo>
                <a:lnTo>
                  <a:pt x="163" y="744"/>
                </a:lnTo>
                <a:lnTo>
                  <a:pt x="198" y="822"/>
                </a:lnTo>
                <a:lnTo>
                  <a:pt x="265" y="950"/>
                </a:lnTo>
                <a:lnTo>
                  <a:pt x="396" y="1163"/>
                </a:lnTo>
                <a:lnTo>
                  <a:pt x="522" y="1333"/>
                </a:lnTo>
                <a:lnTo>
                  <a:pt x="632" y="1462"/>
                </a:lnTo>
                <a:lnTo>
                  <a:pt x="713" y="1545"/>
                </a:lnTo>
                <a:lnTo>
                  <a:pt x="758" y="1586"/>
                </a:lnTo>
                <a:lnTo>
                  <a:pt x="842" y="1651"/>
                </a:lnTo>
                <a:lnTo>
                  <a:pt x="1040" y="1768"/>
                </a:lnTo>
                <a:lnTo>
                  <a:pt x="1283" y="1864"/>
                </a:lnTo>
                <a:lnTo>
                  <a:pt x="1570" y="1937"/>
                </a:lnTo>
                <a:lnTo>
                  <a:pt x="1899" y="1983"/>
                </a:lnTo>
                <a:lnTo>
                  <a:pt x="2261" y="1998"/>
                </a:lnTo>
                <a:lnTo>
                  <a:pt x="2665" y="1975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39" name="Line 207"/>
          <p:cNvSpPr>
            <a:spLocks noChangeShapeType="1"/>
          </p:cNvSpPr>
          <p:nvPr/>
        </p:nvSpPr>
        <p:spPr bwMode="auto">
          <a:xfrm>
            <a:off x="4569750" y="-7372875"/>
            <a:ext cx="15875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40" name="Freeform 208"/>
          <p:cNvSpPr>
            <a:spLocks/>
          </p:cNvSpPr>
          <p:nvPr/>
        </p:nvSpPr>
        <p:spPr bwMode="auto">
          <a:xfrm>
            <a:off x="4593563" y="-7209363"/>
            <a:ext cx="30162" cy="212725"/>
          </a:xfrm>
          <a:custGeom>
            <a:avLst/>
            <a:gdLst>
              <a:gd name="T0" fmla="*/ 0 w 94"/>
              <a:gd name="T1" fmla="*/ 0 h 672"/>
              <a:gd name="T2" fmla="*/ 72 w 94"/>
              <a:gd name="T3" fmla="*/ 472 h 672"/>
              <a:gd name="T4" fmla="*/ 94 w 94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672">
                <a:moveTo>
                  <a:pt x="0" y="0"/>
                </a:moveTo>
                <a:lnTo>
                  <a:pt x="72" y="472"/>
                </a:lnTo>
                <a:lnTo>
                  <a:pt x="94" y="672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41" name="Freeform 209"/>
          <p:cNvSpPr>
            <a:spLocks/>
          </p:cNvSpPr>
          <p:nvPr/>
        </p:nvSpPr>
        <p:spPr bwMode="auto">
          <a:xfrm>
            <a:off x="4630075" y="-6941075"/>
            <a:ext cx="23813" cy="214312"/>
          </a:xfrm>
          <a:custGeom>
            <a:avLst/>
            <a:gdLst>
              <a:gd name="T0" fmla="*/ 0 w 75"/>
              <a:gd name="T1" fmla="*/ 0 h 674"/>
              <a:gd name="T2" fmla="*/ 73 w 75"/>
              <a:gd name="T3" fmla="*/ 650 h 674"/>
              <a:gd name="T4" fmla="*/ 75 w 75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674">
                <a:moveTo>
                  <a:pt x="0" y="0"/>
                </a:moveTo>
                <a:lnTo>
                  <a:pt x="73" y="650"/>
                </a:lnTo>
                <a:lnTo>
                  <a:pt x="75" y="67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42" name="Line 210"/>
          <p:cNvSpPr>
            <a:spLocks noChangeShapeType="1"/>
          </p:cNvSpPr>
          <p:nvPr/>
        </p:nvSpPr>
        <p:spPr bwMode="auto">
          <a:xfrm>
            <a:off x="4657063" y="-6672788"/>
            <a:ext cx="14287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43" name="Freeform 211"/>
          <p:cNvSpPr>
            <a:spLocks/>
          </p:cNvSpPr>
          <p:nvPr/>
        </p:nvSpPr>
        <p:spPr bwMode="auto">
          <a:xfrm>
            <a:off x="4672938" y="-6404500"/>
            <a:ext cx="0" cy="215900"/>
          </a:xfrm>
          <a:custGeom>
            <a:avLst/>
            <a:gdLst>
              <a:gd name="T0" fmla="*/ 0 w 2"/>
              <a:gd name="T1" fmla="*/ 0 h 679"/>
              <a:gd name="T2" fmla="*/ 2 w 2"/>
              <a:gd name="T3" fmla="*/ 38 h 679"/>
              <a:gd name="T4" fmla="*/ 2 w 2"/>
              <a:gd name="T5" fmla="*/ 679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679">
                <a:moveTo>
                  <a:pt x="0" y="0"/>
                </a:moveTo>
                <a:lnTo>
                  <a:pt x="2" y="38"/>
                </a:lnTo>
                <a:lnTo>
                  <a:pt x="2" y="67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44" name="Line 212"/>
          <p:cNvSpPr>
            <a:spLocks noChangeShapeType="1"/>
          </p:cNvSpPr>
          <p:nvPr/>
        </p:nvSpPr>
        <p:spPr bwMode="auto">
          <a:xfrm>
            <a:off x="4674525" y="-6133038"/>
            <a:ext cx="0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45" name="Line 213"/>
          <p:cNvSpPr>
            <a:spLocks noChangeShapeType="1"/>
          </p:cNvSpPr>
          <p:nvPr/>
        </p:nvSpPr>
        <p:spPr bwMode="auto">
          <a:xfrm flipH="1" flipV="1">
            <a:off x="3536288" y="-8549213"/>
            <a:ext cx="11112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46" name="Line 214"/>
          <p:cNvSpPr>
            <a:spLocks noChangeShapeType="1"/>
          </p:cNvSpPr>
          <p:nvPr/>
        </p:nvSpPr>
        <p:spPr bwMode="auto">
          <a:xfrm flipV="1">
            <a:off x="3537875" y="-8801625"/>
            <a:ext cx="9525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47" name="Line 215"/>
          <p:cNvSpPr>
            <a:spLocks noChangeShapeType="1"/>
          </p:cNvSpPr>
          <p:nvPr/>
        </p:nvSpPr>
        <p:spPr bwMode="auto">
          <a:xfrm>
            <a:off x="3710913" y="-7156975"/>
            <a:ext cx="17462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48" name="Freeform 216"/>
          <p:cNvSpPr>
            <a:spLocks/>
          </p:cNvSpPr>
          <p:nvPr/>
        </p:nvSpPr>
        <p:spPr bwMode="auto">
          <a:xfrm>
            <a:off x="3733138" y="-6871225"/>
            <a:ext cx="7937" cy="215900"/>
          </a:xfrm>
          <a:custGeom>
            <a:avLst/>
            <a:gdLst>
              <a:gd name="T0" fmla="*/ 0 w 25"/>
              <a:gd name="T1" fmla="*/ 0 h 677"/>
              <a:gd name="T2" fmla="*/ 25 w 25"/>
              <a:gd name="T3" fmla="*/ 338 h 677"/>
              <a:gd name="T4" fmla="*/ 24 w 25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677">
                <a:moveTo>
                  <a:pt x="0" y="0"/>
                </a:moveTo>
                <a:lnTo>
                  <a:pt x="25" y="338"/>
                </a:lnTo>
                <a:lnTo>
                  <a:pt x="24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49" name="Line 217"/>
          <p:cNvSpPr>
            <a:spLocks noChangeShapeType="1"/>
          </p:cNvSpPr>
          <p:nvPr/>
        </p:nvSpPr>
        <p:spPr bwMode="auto">
          <a:xfrm flipH="1">
            <a:off x="3739488" y="-6601350"/>
            <a:ext cx="1587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50" name="Freeform 218"/>
          <p:cNvSpPr>
            <a:spLocks/>
          </p:cNvSpPr>
          <p:nvPr/>
        </p:nvSpPr>
        <p:spPr bwMode="auto">
          <a:xfrm>
            <a:off x="3464850" y="-9052450"/>
            <a:ext cx="41275" cy="708025"/>
          </a:xfrm>
          <a:custGeom>
            <a:avLst/>
            <a:gdLst>
              <a:gd name="T0" fmla="*/ 38 w 128"/>
              <a:gd name="T1" fmla="*/ 2226 h 2226"/>
              <a:gd name="T2" fmla="*/ 0 w 128"/>
              <a:gd name="T3" fmla="*/ 1503 h 2226"/>
              <a:gd name="T4" fmla="*/ 10 w 128"/>
              <a:gd name="T5" fmla="*/ 1128 h 2226"/>
              <a:gd name="T6" fmla="*/ 16 w 128"/>
              <a:gd name="T7" fmla="*/ 1036 h 2226"/>
              <a:gd name="T8" fmla="*/ 19 w 128"/>
              <a:gd name="T9" fmla="*/ 982 h 2226"/>
              <a:gd name="T10" fmla="*/ 30 w 128"/>
              <a:gd name="T11" fmla="*/ 874 h 2226"/>
              <a:gd name="T12" fmla="*/ 47 w 128"/>
              <a:gd name="T13" fmla="*/ 710 h 2226"/>
              <a:gd name="T14" fmla="*/ 71 w 128"/>
              <a:gd name="T15" fmla="*/ 502 h 2226"/>
              <a:gd name="T16" fmla="*/ 128 w 128"/>
              <a:gd name="T17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2226">
                <a:moveTo>
                  <a:pt x="38" y="2226"/>
                </a:moveTo>
                <a:lnTo>
                  <a:pt x="0" y="1503"/>
                </a:lnTo>
                <a:lnTo>
                  <a:pt x="10" y="1128"/>
                </a:lnTo>
                <a:lnTo>
                  <a:pt x="16" y="1036"/>
                </a:lnTo>
                <a:lnTo>
                  <a:pt x="19" y="982"/>
                </a:lnTo>
                <a:lnTo>
                  <a:pt x="30" y="874"/>
                </a:lnTo>
                <a:lnTo>
                  <a:pt x="47" y="710"/>
                </a:lnTo>
                <a:lnTo>
                  <a:pt x="71" y="502"/>
                </a:lnTo>
                <a:lnTo>
                  <a:pt x="12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51" name="Freeform 219"/>
          <p:cNvSpPr>
            <a:spLocks/>
          </p:cNvSpPr>
          <p:nvPr/>
        </p:nvSpPr>
        <p:spPr bwMode="auto">
          <a:xfrm>
            <a:off x="3639475" y="-7147450"/>
            <a:ext cx="28575" cy="773112"/>
          </a:xfrm>
          <a:custGeom>
            <a:avLst/>
            <a:gdLst>
              <a:gd name="T0" fmla="*/ 0 w 92"/>
              <a:gd name="T1" fmla="*/ 0 h 2437"/>
              <a:gd name="T2" fmla="*/ 92 w 92"/>
              <a:gd name="T3" fmla="*/ 1210 h 2437"/>
              <a:gd name="T4" fmla="*/ 88 w 92"/>
              <a:gd name="T5" fmla="*/ 2437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" h="2437">
                <a:moveTo>
                  <a:pt x="0" y="0"/>
                </a:moveTo>
                <a:lnTo>
                  <a:pt x="92" y="1210"/>
                </a:lnTo>
                <a:lnTo>
                  <a:pt x="88" y="243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52" name="Freeform 220"/>
          <p:cNvSpPr>
            <a:spLocks/>
          </p:cNvSpPr>
          <p:nvPr/>
        </p:nvSpPr>
        <p:spPr bwMode="auto">
          <a:xfrm>
            <a:off x="4639600" y="-7385575"/>
            <a:ext cx="106363" cy="1362075"/>
          </a:xfrm>
          <a:custGeom>
            <a:avLst/>
            <a:gdLst>
              <a:gd name="T0" fmla="*/ 0 w 334"/>
              <a:gd name="T1" fmla="*/ 0 h 4288"/>
              <a:gd name="T2" fmla="*/ 152 w 334"/>
              <a:gd name="T3" fmla="*/ 992 h 4288"/>
              <a:gd name="T4" fmla="*/ 268 w 334"/>
              <a:gd name="T5" fmla="*/ 2022 h 4288"/>
              <a:gd name="T6" fmla="*/ 334 w 334"/>
              <a:gd name="T7" fmla="*/ 3113 h 4288"/>
              <a:gd name="T8" fmla="*/ 333 w 334"/>
              <a:gd name="T9" fmla="*/ 4288 h 4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4" h="4288">
                <a:moveTo>
                  <a:pt x="0" y="0"/>
                </a:moveTo>
                <a:lnTo>
                  <a:pt x="152" y="992"/>
                </a:lnTo>
                <a:lnTo>
                  <a:pt x="268" y="2022"/>
                </a:lnTo>
                <a:lnTo>
                  <a:pt x="334" y="3113"/>
                </a:lnTo>
                <a:lnTo>
                  <a:pt x="333" y="4288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53" name="Line 221"/>
          <p:cNvSpPr>
            <a:spLocks noChangeShapeType="1"/>
          </p:cNvSpPr>
          <p:nvPr/>
        </p:nvSpPr>
        <p:spPr bwMode="auto">
          <a:xfrm>
            <a:off x="4414175" y="-8423800"/>
            <a:ext cx="730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54" name="Line 222"/>
          <p:cNvSpPr>
            <a:spLocks noChangeShapeType="1"/>
          </p:cNvSpPr>
          <p:nvPr/>
        </p:nvSpPr>
        <p:spPr bwMode="auto">
          <a:xfrm>
            <a:off x="4425288" y="-8352363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55" name="Line 223"/>
          <p:cNvSpPr>
            <a:spLocks noChangeShapeType="1"/>
          </p:cNvSpPr>
          <p:nvPr/>
        </p:nvSpPr>
        <p:spPr bwMode="auto">
          <a:xfrm>
            <a:off x="4461800" y="-8103125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56" name="Line 224"/>
          <p:cNvSpPr>
            <a:spLocks noChangeShapeType="1"/>
          </p:cNvSpPr>
          <p:nvPr/>
        </p:nvSpPr>
        <p:spPr bwMode="auto">
          <a:xfrm>
            <a:off x="4501488" y="-7834838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57" name="Line 225"/>
          <p:cNvSpPr>
            <a:spLocks noChangeShapeType="1"/>
          </p:cNvSpPr>
          <p:nvPr/>
        </p:nvSpPr>
        <p:spPr bwMode="auto">
          <a:xfrm>
            <a:off x="4541175" y="-7568138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58" name="Line 226"/>
          <p:cNvSpPr>
            <a:spLocks noChangeShapeType="1"/>
          </p:cNvSpPr>
          <p:nvPr/>
        </p:nvSpPr>
        <p:spPr bwMode="auto">
          <a:xfrm>
            <a:off x="3623600" y="-3848625"/>
            <a:ext cx="1123950" cy="2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59" name="Line 227"/>
          <p:cNvSpPr>
            <a:spLocks noChangeShapeType="1"/>
          </p:cNvSpPr>
          <p:nvPr/>
        </p:nvSpPr>
        <p:spPr bwMode="auto">
          <a:xfrm>
            <a:off x="3699800" y="-4134375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60" name="Line 228"/>
          <p:cNvSpPr>
            <a:spLocks noChangeShapeType="1"/>
          </p:cNvSpPr>
          <p:nvPr/>
        </p:nvSpPr>
        <p:spPr bwMode="auto">
          <a:xfrm>
            <a:off x="3947450" y="-4128025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61" name="Line 229"/>
          <p:cNvSpPr>
            <a:spLocks noChangeShapeType="1"/>
          </p:cNvSpPr>
          <p:nvPr/>
        </p:nvSpPr>
        <p:spPr bwMode="auto">
          <a:xfrm>
            <a:off x="4214150" y="-4121675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62" name="Line 230"/>
          <p:cNvSpPr>
            <a:spLocks noChangeShapeType="1"/>
          </p:cNvSpPr>
          <p:nvPr/>
        </p:nvSpPr>
        <p:spPr bwMode="auto">
          <a:xfrm>
            <a:off x="4482438" y="-4115325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63" name="Line 231"/>
          <p:cNvSpPr>
            <a:spLocks noChangeShapeType="1"/>
          </p:cNvSpPr>
          <p:nvPr/>
        </p:nvSpPr>
        <p:spPr bwMode="auto">
          <a:xfrm flipH="1">
            <a:off x="3623600" y="-6371163"/>
            <a:ext cx="44450" cy="2516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64" name="Line 232"/>
          <p:cNvSpPr>
            <a:spLocks noChangeShapeType="1"/>
          </p:cNvSpPr>
          <p:nvPr/>
        </p:nvSpPr>
        <p:spPr bwMode="auto">
          <a:xfrm flipH="1">
            <a:off x="4152238" y="-7012513"/>
            <a:ext cx="55562" cy="2176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65" name="Line 233"/>
          <p:cNvSpPr>
            <a:spLocks noChangeShapeType="1"/>
          </p:cNvSpPr>
          <p:nvPr/>
        </p:nvSpPr>
        <p:spPr bwMode="auto">
          <a:xfrm flipH="1">
            <a:off x="3736313" y="-6369575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66" name="Line 234"/>
          <p:cNvSpPr>
            <a:spLocks noChangeShapeType="1"/>
          </p:cNvSpPr>
          <p:nvPr/>
        </p:nvSpPr>
        <p:spPr bwMode="auto">
          <a:xfrm flipH="1">
            <a:off x="3731550" y="-6171138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67" name="Line 235"/>
          <p:cNvSpPr>
            <a:spLocks noChangeShapeType="1"/>
          </p:cNvSpPr>
          <p:nvPr/>
        </p:nvSpPr>
        <p:spPr bwMode="auto">
          <a:xfrm flipH="1">
            <a:off x="3728375" y="-5899675"/>
            <a:ext cx="31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68" name="Line 236"/>
          <p:cNvSpPr>
            <a:spLocks noChangeShapeType="1"/>
          </p:cNvSpPr>
          <p:nvPr/>
        </p:nvSpPr>
        <p:spPr bwMode="auto">
          <a:xfrm flipH="1">
            <a:off x="3722025" y="-5629800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69" name="Line 237"/>
          <p:cNvSpPr>
            <a:spLocks noChangeShapeType="1"/>
          </p:cNvSpPr>
          <p:nvPr/>
        </p:nvSpPr>
        <p:spPr bwMode="auto">
          <a:xfrm flipH="1">
            <a:off x="3718850" y="-5359925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70" name="Line 238"/>
          <p:cNvSpPr>
            <a:spLocks noChangeShapeType="1"/>
          </p:cNvSpPr>
          <p:nvPr/>
        </p:nvSpPr>
        <p:spPr bwMode="auto">
          <a:xfrm flipH="1">
            <a:off x="3712500" y="-5090050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71" name="Line 239"/>
          <p:cNvSpPr>
            <a:spLocks noChangeShapeType="1"/>
          </p:cNvSpPr>
          <p:nvPr/>
        </p:nvSpPr>
        <p:spPr bwMode="auto">
          <a:xfrm flipH="1">
            <a:off x="3709325" y="-4820175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72" name="Line 240"/>
          <p:cNvSpPr>
            <a:spLocks noChangeShapeType="1"/>
          </p:cNvSpPr>
          <p:nvPr/>
        </p:nvSpPr>
        <p:spPr bwMode="auto">
          <a:xfrm flipH="1">
            <a:off x="3704563" y="-4550300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73" name="Line 241"/>
          <p:cNvSpPr>
            <a:spLocks noChangeShapeType="1"/>
          </p:cNvSpPr>
          <p:nvPr/>
        </p:nvSpPr>
        <p:spPr bwMode="auto">
          <a:xfrm flipH="1">
            <a:off x="3699800" y="-4280425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74" name="Line 242"/>
          <p:cNvSpPr>
            <a:spLocks noChangeShapeType="1"/>
          </p:cNvSpPr>
          <p:nvPr/>
        </p:nvSpPr>
        <p:spPr bwMode="auto">
          <a:xfrm flipV="1">
            <a:off x="4204625" y="-4323288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75" name="Line 243"/>
          <p:cNvSpPr>
            <a:spLocks noChangeShapeType="1"/>
          </p:cNvSpPr>
          <p:nvPr/>
        </p:nvSpPr>
        <p:spPr bwMode="auto">
          <a:xfrm flipH="1">
            <a:off x="4179225" y="-3732738"/>
            <a:ext cx="14288" cy="600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76" name="Line 244"/>
          <p:cNvSpPr>
            <a:spLocks noChangeShapeType="1"/>
          </p:cNvSpPr>
          <p:nvPr/>
        </p:nvSpPr>
        <p:spPr bwMode="auto">
          <a:xfrm flipH="1">
            <a:off x="4195100" y="-4121675"/>
            <a:ext cx="7938" cy="285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77" name="Line 245"/>
          <p:cNvSpPr>
            <a:spLocks noChangeShapeType="1"/>
          </p:cNvSpPr>
          <p:nvPr/>
        </p:nvSpPr>
        <p:spPr bwMode="auto">
          <a:xfrm flipH="1">
            <a:off x="4203038" y="-4223275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78" name="Line 246"/>
          <p:cNvSpPr>
            <a:spLocks noChangeShapeType="1"/>
          </p:cNvSpPr>
          <p:nvPr/>
        </p:nvSpPr>
        <p:spPr bwMode="auto">
          <a:xfrm>
            <a:off x="4188750" y="-4223275"/>
            <a:ext cx="1428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79" name="Line 247"/>
          <p:cNvSpPr>
            <a:spLocks noChangeShapeType="1"/>
          </p:cNvSpPr>
          <p:nvPr/>
        </p:nvSpPr>
        <p:spPr bwMode="auto">
          <a:xfrm flipV="1">
            <a:off x="4203038" y="-4223275"/>
            <a:ext cx="1587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80" name="Line 248"/>
          <p:cNvSpPr>
            <a:spLocks noChangeShapeType="1"/>
          </p:cNvSpPr>
          <p:nvPr/>
        </p:nvSpPr>
        <p:spPr bwMode="auto">
          <a:xfrm flipV="1">
            <a:off x="4176050" y="-383433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81" name="Line 249"/>
          <p:cNvSpPr>
            <a:spLocks noChangeShapeType="1"/>
          </p:cNvSpPr>
          <p:nvPr/>
        </p:nvSpPr>
        <p:spPr bwMode="auto">
          <a:xfrm flipH="1" flipV="1">
            <a:off x="4195100" y="-3834338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82" name="Line 250"/>
          <p:cNvSpPr>
            <a:spLocks noChangeShapeType="1"/>
          </p:cNvSpPr>
          <p:nvPr/>
        </p:nvSpPr>
        <p:spPr bwMode="auto">
          <a:xfrm flipH="1">
            <a:off x="4193513" y="-3834338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83" name="Line 251"/>
          <p:cNvSpPr>
            <a:spLocks noChangeShapeType="1"/>
          </p:cNvSpPr>
          <p:nvPr/>
        </p:nvSpPr>
        <p:spPr bwMode="auto">
          <a:xfrm>
            <a:off x="4249075" y="-3832750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84" name="Line 252"/>
          <p:cNvSpPr>
            <a:spLocks noChangeShapeType="1"/>
          </p:cNvSpPr>
          <p:nvPr/>
        </p:nvSpPr>
        <p:spPr bwMode="auto">
          <a:xfrm>
            <a:off x="4257013" y="-412167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85" name="Line 253"/>
          <p:cNvSpPr>
            <a:spLocks noChangeShapeType="1"/>
          </p:cNvSpPr>
          <p:nvPr/>
        </p:nvSpPr>
        <p:spPr bwMode="auto">
          <a:xfrm>
            <a:off x="4203038" y="-41216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86" name="Line 254"/>
          <p:cNvSpPr>
            <a:spLocks noChangeShapeType="1"/>
          </p:cNvSpPr>
          <p:nvPr/>
        </p:nvSpPr>
        <p:spPr bwMode="auto">
          <a:xfrm flipH="1">
            <a:off x="4150650" y="-482811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87" name="Freeform 255"/>
          <p:cNvSpPr>
            <a:spLocks/>
          </p:cNvSpPr>
          <p:nvPr/>
        </p:nvSpPr>
        <p:spPr bwMode="auto">
          <a:xfrm>
            <a:off x="4136363" y="-4829700"/>
            <a:ext cx="15875" cy="101600"/>
          </a:xfrm>
          <a:custGeom>
            <a:avLst/>
            <a:gdLst>
              <a:gd name="T0" fmla="*/ 0 w 53"/>
              <a:gd name="T1" fmla="*/ 0 h 317"/>
              <a:gd name="T2" fmla="*/ 44 w 53"/>
              <a:gd name="T3" fmla="*/ 317 h 317"/>
              <a:gd name="T4" fmla="*/ 53 w 53"/>
              <a:gd name="T5" fmla="*/ 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" h="317">
                <a:moveTo>
                  <a:pt x="0" y="0"/>
                </a:moveTo>
                <a:lnTo>
                  <a:pt x="44" y="317"/>
                </a:lnTo>
                <a:lnTo>
                  <a:pt x="53" y="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88" name="Line 256"/>
          <p:cNvSpPr>
            <a:spLocks noChangeShapeType="1"/>
          </p:cNvSpPr>
          <p:nvPr/>
        </p:nvSpPr>
        <p:spPr bwMode="auto">
          <a:xfrm>
            <a:off x="3837913" y="-6315600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89" name="Line 257"/>
          <p:cNvSpPr>
            <a:spLocks noChangeShapeType="1"/>
          </p:cNvSpPr>
          <p:nvPr/>
        </p:nvSpPr>
        <p:spPr bwMode="auto">
          <a:xfrm flipH="1" flipV="1">
            <a:off x="3287050" y="-6325125"/>
            <a:ext cx="279400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90" name="Line 258"/>
          <p:cNvSpPr>
            <a:spLocks noChangeShapeType="1"/>
          </p:cNvSpPr>
          <p:nvPr/>
        </p:nvSpPr>
        <p:spPr bwMode="auto">
          <a:xfrm flipH="1" flipV="1">
            <a:off x="3668050" y="-6317188"/>
            <a:ext cx="698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91" name="Line 259"/>
          <p:cNvSpPr>
            <a:spLocks noChangeShapeType="1"/>
          </p:cNvSpPr>
          <p:nvPr/>
        </p:nvSpPr>
        <p:spPr bwMode="auto">
          <a:xfrm flipH="1" flipV="1">
            <a:off x="3737900" y="-6315600"/>
            <a:ext cx="100013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92" name="Line 260"/>
          <p:cNvSpPr>
            <a:spLocks noChangeShapeType="1"/>
          </p:cNvSpPr>
          <p:nvPr/>
        </p:nvSpPr>
        <p:spPr bwMode="auto">
          <a:xfrm flipH="1">
            <a:off x="3737900" y="-6331475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93" name="Line 261"/>
          <p:cNvSpPr>
            <a:spLocks noChangeShapeType="1"/>
          </p:cNvSpPr>
          <p:nvPr/>
        </p:nvSpPr>
        <p:spPr bwMode="auto">
          <a:xfrm>
            <a:off x="3737900" y="-6315600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94" name="Line 262"/>
          <p:cNvSpPr>
            <a:spLocks noChangeShapeType="1"/>
          </p:cNvSpPr>
          <p:nvPr/>
        </p:nvSpPr>
        <p:spPr bwMode="auto">
          <a:xfrm>
            <a:off x="3566450" y="-6336238"/>
            <a:ext cx="10160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95" name="Line 263"/>
          <p:cNvSpPr>
            <a:spLocks noChangeShapeType="1"/>
          </p:cNvSpPr>
          <p:nvPr/>
        </p:nvSpPr>
        <p:spPr bwMode="auto">
          <a:xfrm flipV="1">
            <a:off x="3566450" y="-6317188"/>
            <a:ext cx="101600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96" name="Line 264"/>
          <p:cNvSpPr>
            <a:spLocks noChangeShapeType="1"/>
          </p:cNvSpPr>
          <p:nvPr/>
        </p:nvSpPr>
        <p:spPr bwMode="auto">
          <a:xfrm flipH="1" flipV="1">
            <a:off x="3566450" y="-6320363"/>
            <a:ext cx="10160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97" name="Line 265"/>
          <p:cNvSpPr>
            <a:spLocks noChangeShapeType="1"/>
          </p:cNvSpPr>
          <p:nvPr/>
        </p:nvSpPr>
        <p:spPr bwMode="auto">
          <a:xfrm>
            <a:off x="3668050" y="-63187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98" name="Line 266"/>
          <p:cNvSpPr>
            <a:spLocks noChangeShapeType="1"/>
          </p:cNvSpPr>
          <p:nvPr/>
        </p:nvSpPr>
        <p:spPr bwMode="auto">
          <a:xfrm>
            <a:off x="3737900" y="-6317188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99" name="Line 267"/>
          <p:cNvSpPr>
            <a:spLocks noChangeShapeType="1"/>
          </p:cNvSpPr>
          <p:nvPr/>
        </p:nvSpPr>
        <p:spPr bwMode="auto">
          <a:xfrm>
            <a:off x="3737900" y="-6315600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00" name="Line 268"/>
          <p:cNvSpPr>
            <a:spLocks noChangeShapeType="1"/>
          </p:cNvSpPr>
          <p:nvPr/>
        </p:nvSpPr>
        <p:spPr bwMode="auto">
          <a:xfrm>
            <a:off x="3668050" y="-6810900"/>
            <a:ext cx="460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01" name="Line 269"/>
          <p:cNvSpPr>
            <a:spLocks noChangeShapeType="1"/>
          </p:cNvSpPr>
          <p:nvPr/>
        </p:nvSpPr>
        <p:spPr bwMode="auto">
          <a:xfrm flipV="1">
            <a:off x="4190338" y="-711411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02" name="Freeform 270"/>
          <p:cNvSpPr>
            <a:spLocks/>
          </p:cNvSpPr>
          <p:nvPr/>
        </p:nvSpPr>
        <p:spPr bwMode="auto">
          <a:xfrm>
            <a:off x="4207800" y="-7114113"/>
            <a:ext cx="15875" cy="101600"/>
          </a:xfrm>
          <a:custGeom>
            <a:avLst/>
            <a:gdLst>
              <a:gd name="T0" fmla="*/ 52 w 52"/>
              <a:gd name="T1" fmla="*/ 318 h 318"/>
              <a:gd name="T2" fmla="*/ 7 w 52"/>
              <a:gd name="T3" fmla="*/ 0 h 318"/>
              <a:gd name="T4" fmla="*/ 0 w 52"/>
              <a:gd name="T5" fmla="*/ 317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318">
                <a:moveTo>
                  <a:pt x="52" y="318"/>
                </a:moveTo>
                <a:lnTo>
                  <a:pt x="7" y="0"/>
                </a:lnTo>
                <a:lnTo>
                  <a:pt x="0" y="31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03" name="Line 271"/>
          <p:cNvSpPr>
            <a:spLocks noChangeShapeType="1"/>
          </p:cNvSpPr>
          <p:nvPr/>
        </p:nvSpPr>
        <p:spPr bwMode="auto">
          <a:xfrm flipH="1">
            <a:off x="4223675" y="-8242825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04" name="Line 272"/>
          <p:cNvSpPr>
            <a:spLocks noChangeShapeType="1"/>
          </p:cNvSpPr>
          <p:nvPr/>
        </p:nvSpPr>
        <p:spPr bwMode="auto">
          <a:xfrm flipV="1">
            <a:off x="4237963" y="-8817500"/>
            <a:ext cx="12700" cy="298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05" name="Line 273"/>
          <p:cNvSpPr>
            <a:spLocks noChangeShapeType="1"/>
          </p:cNvSpPr>
          <p:nvPr/>
        </p:nvSpPr>
        <p:spPr bwMode="auto">
          <a:xfrm flipV="1">
            <a:off x="4231613" y="-8417450"/>
            <a:ext cx="1587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06" name="Line 274"/>
          <p:cNvSpPr>
            <a:spLocks noChangeShapeType="1"/>
          </p:cNvSpPr>
          <p:nvPr/>
        </p:nvSpPr>
        <p:spPr bwMode="auto">
          <a:xfrm flipV="1">
            <a:off x="4210975" y="-8344425"/>
            <a:ext cx="2063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07" name="Line 275"/>
          <p:cNvSpPr>
            <a:spLocks noChangeShapeType="1"/>
          </p:cNvSpPr>
          <p:nvPr/>
        </p:nvSpPr>
        <p:spPr bwMode="auto">
          <a:xfrm flipH="1" flipV="1">
            <a:off x="4231613" y="-8344425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08" name="Line 276"/>
          <p:cNvSpPr>
            <a:spLocks noChangeShapeType="1"/>
          </p:cNvSpPr>
          <p:nvPr/>
        </p:nvSpPr>
        <p:spPr bwMode="auto">
          <a:xfrm flipH="1">
            <a:off x="4226850" y="-8344425"/>
            <a:ext cx="4763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09" name="Line 277"/>
          <p:cNvSpPr>
            <a:spLocks noChangeShapeType="1"/>
          </p:cNvSpPr>
          <p:nvPr/>
        </p:nvSpPr>
        <p:spPr bwMode="auto">
          <a:xfrm flipH="1">
            <a:off x="4233200" y="-8515875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10" name="Line 278"/>
          <p:cNvSpPr>
            <a:spLocks noChangeShapeType="1"/>
          </p:cNvSpPr>
          <p:nvPr/>
        </p:nvSpPr>
        <p:spPr bwMode="auto">
          <a:xfrm>
            <a:off x="4222088" y="-8517463"/>
            <a:ext cx="11112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11" name="Line 279"/>
          <p:cNvSpPr>
            <a:spLocks noChangeShapeType="1"/>
          </p:cNvSpPr>
          <p:nvPr/>
        </p:nvSpPr>
        <p:spPr bwMode="auto">
          <a:xfrm flipV="1">
            <a:off x="4233200" y="-8517463"/>
            <a:ext cx="4763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12" name="Line 280"/>
          <p:cNvSpPr>
            <a:spLocks noChangeShapeType="1"/>
          </p:cNvSpPr>
          <p:nvPr/>
        </p:nvSpPr>
        <p:spPr bwMode="auto">
          <a:xfrm>
            <a:off x="4225263" y="-841745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13" name="Line 281"/>
          <p:cNvSpPr>
            <a:spLocks noChangeShapeType="1"/>
          </p:cNvSpPr>
          <p:nvPr/>
        </p:nvSpPr>
        <p:spPr bwMode="auto">
          <a:xfrm>
            <a:off x="4222088" y="-8344425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14" name="Line 282"/>
          <p:cNvSpPr>
            <a:spLocks noChangeShapeType="1"/>
          </p:cNvSpPr>
          <p:nvPr/>
        </p:nvSpPr>
        <p:spPr bwMode="auto">
          <a:xfrm>
            <a:off x="4231613" y="-834442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15" name="Line 283"/>
          <p:cNvSpPr>
            <a:spLocks noChangeShapeType="1"/>
          </p:cNvSpPr>
          <p:nvPr/>
        </p:nvSpPr>
        <p:spPr bwMode="auto">
          <a:xfrm flipH="1">
            <a:off x="3506125" y="-9052450"/>
            <a:ext cx="6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16" name="Line 284"/>
          <p:cNvSpPr>
            <a:spLocks noChangeShapeType="1"/>
          </p:cNvSpPr>
          <p:nvPr/>
        </p:nvSpPr>
        <p:spPr bwMode="auto">
          <a:xfrm>
            <a:off x="3547400" y="-8352363"/>
            <a:ext cx="22225" cy="169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17" name="Line 285"/>
          <p:cNvSpPr>
            <a:spLocks noChangeShapeType="1"/>
          </p:cNvSpPr>
          <p:nvPr/>
        </p:nvSpPr>
        <p:spPr bwMode="auto">
          <a:xfrm>
            <a:off x="3577563" y="-8128525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18" name="Line 286"/>
          <p:cNvSpPr>
            <a:spLocks noChangeShapeType="1"/>
          </p:cNvSpPr>
          <p:nvPr/>
        </p:nvSpPr>
        <p:spPr bwMode="auto">
          <a:xfrm>
            <a:off x="3614075" y="-7860238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19" name="Line 287"/>
          <p:cNvSpPr>
            <a:spLocks noChangeShapeType="1"/>
          </p:cNvSpPr>
          <p:nvPr/>
        </p:nvSpPr>
        <p:spPr bwMode="auto">
          <a:xfrm>
            <a:off x="3650588" y="-7593538"/>
            <a:ext cx="301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20" name="Line 288"/>
          <p:cNvSpPr>
            <a:spLocks noChangeShapeType="1"/>
          </p:cNvSpPr>
          <p:nvPr/>
        </p:nvSpPr>
        <p:spPr bwMode="auto">
          <a:xfrm>
            <a:off x="3687100" y="-7325250"/>
            <a:ext cx="23813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21" name="Line 289"/>
          <p:cNvSpPr>
            <a:spLocks noChangeShapeType="1"/>
          </p:cNvSpPr>
          <p:nvPr/>
        </p:nvSpPr>
        <p:spPr bwMode="auto">
          <a:xfrm>
            <a:off x="3475963" y="-8342838"/>
            <a:ext cx="163512" cy="1192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22" name="Line 290"/>
          <p:cNvSpPr>
            <a:spLocks noChangeShapeType="1"/>
          </p:cNvSpPr>
          <p:nvPr/>
        </p:nvSpPr>
        <p:spPr bwMode="auto">
          <a:xfrm flipV="1">
            <a:off x="4747550" y="-6115575"/>
            <a:ext cx="0" cy="2289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23" name="Line 291"/>
          <p:cNvSpPr>
            <a:spLocks noChangeShapeType="1"/>
          </p:cNvSpPr>
          <p:nvPr/>
        </p:nvSpPr>
        <p:spPr bwMode="auto">
          <a:xfrm flipV="1">
            <a:off x="4676113" y="-4304238"/>
            <a:ext cx="0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24" name="Line 292"/>
          <p:cNvSpPr>
            <a:spLocks noChangeShapeType="1"/>
          </p:cNvSpPr>
          <p:nvPr/>
        </p:nvSpPr>
        <p:spPr bwMode="auto">
          <a:xfrm flipV="1">
            <a:off x="4676113" y="-4574113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25" name="Line 293"/>
          <p:cNvSpPr>
            <a:spLocks noChangeShapeType="1"/>
          </p:cNvSpPr>
          <p:nvPr/>
        </p:nvSpPr>
        <p:spPr bwMode="auto">
          <a:xfrm flipV="1">
            <a:off x="4676113" y="-4843988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26" name="Line 294"/>
          <p:cNvSpPr>
            <a:spLocks noChangeShapeType="1"/>
          </p:cNvSpPr>
          <p:nvPr/>
        </p:nvSpPr>
        <p:spPr bwMode="auto">
          <a:xfrm flipV="1">
            <a:off x="4674525" y="-5113863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27" name="Line 295"/>
          <p:cNvSpPr>
            <a:spLocks noChangeShapeType="1"/>
          </p:cNvSpPr>
          <p:nvPr/>
        </p:nvSpPr>
        <p:spPr bwMode="auto">
          <a:xfrm flipV="1">
            <a:off x="4674525" y="-5383738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28" name="Line 296"/>
          <p:cNvSpPr>
            <a:spLocks noChangeShapeType="1"/>
          </p:cNvSpPr>
          <p:nvPr/>
        </p:nvSpPr>
        <p:spPr bwMode="auto">
          <a:xfrm flipV="1">
            <a:off x="4674525" y="-5655200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29" name="Line 297"/>
          <p:cNvSpPr>
            <a:spLocks noChangeShapeType="1"/>
          </p:cNvSpPr>
          <p:nvPr/>
        </p:nvSpPr>
        <p:spPr bwMode="auto">
          <a:xfrm flipV="1">
            <a:off x="4674525" y="-5901263"/>
            <a:ext cx="1588" cy="192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30" name="Line 298"/>
          <p:cNvSpPr>
            <a:spLocks noChangeShapeType="1"/>
          </p:cNvSpPr>
          <p:nvPr/>
        </p:nvSpPr>
        <p:spPr bwMode="auto">
          <a:xfrm flipH="1">
            <a:off x="4476088" y="-4963050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31" name="Line 299"/>
          <p:cNvSpPr>
            <a:spLocks noChangeShapeType="1"/>
          </p:cNvSpPr>
          <p:nvPr/>
        </p:nvSpPr>
        <p:spPr bwMode="auto">
          <a:xfrm>
            <a:off x="4845975" y="-4963050"/>
            <a:ext cx="2825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32" name="Line 300"/>
          <p:cNvSpPr>
            <a:spLocks noChangeShapeType="1"/>
          </p:cNvSpPr>
          <p:nvPr/>
        </p:nvSpPr>
        <p:spPr bwMode="auto">
          <a:xfrm>
            <a:off x="4676113" y="-4963050"/>
            <a:ext cx="714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33" name="Line 301"/>
          <p:cNvSpPr>
            <a:spLocks noChangeShapeType="1"/>
          </p:cNvSpPr>
          <p:nvPr/>
        </p:nvSpPr>
        <p:spPr bwMode="auto">
          <a:xfrm>
            <a:off x="4576100" y="-4978925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34" name="Line 302"/>
          <p:cNvSpPr>
            <a:spLocks noChangeShapeType="1"/>
          </p:cNvSpPr>
          <p:nvPr/>
        </p:nvSpPr>
        <p:spPr bwMode="auto">
          <a:xfrm flipV="1">
            <a:off x="4576100" y="-4963050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35" name="Line 303"/>
          <p:cNvSpPr>
            <a:spLocks noChangeShapeType="1"/>
          </p:cNvSpPr>
          <p:nvPr/>
        </p:nvSpPr>
        <p:spPr bwMode="auto">
          <a:xfrm flipH="1">
            <a:off x="4576100" y="-4963050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36" name="Line 304"/>
          <p:cNvSpPr>
            <a:spLocks noChangeShapeType="1"/>
          </p:cNvSpPr>
          <p:nvPr/>
        </p:nvSpPr>
        <p:spPr bwMode="auto">
          <a:xfrm flipH="1" flipV="1">
            <a:off x="4747550" y="-4963050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37" name="Line 305"/>
          <p:cNvSpPr>
            <a:spLocks noChangeShapeType="1"/>
          </p:cNvSpPr>
          <p:nvPr/>
        </p:nvSpPr>
        <p:spPr bwMode="auto">
          <a:xfrm flipH="1">
            <a:off x="4747550" y="-4978925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38" name="Line 306"/>
          <p:cNvSpPr>
            <a:spLocks noChangeShapeType="1"/>
          </p:cNvSpPr>
          <p:nvPr/>
        </p:nvSpPr>
        <p:spPr bwMode="auto">
          <a:xfrm>
            <a:off x="4747550" y="-4963050"/>
            <a:ext cx="984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39" name="Line 307"/>
          <p:cNvSpPr>
            <a:spLocks noChangeShapeType="1"/>
          </p:cNvSpPr>
          <p:nvPr/>
        </p:nvSpPr>
        <p:spPr bwMode="auto">
          <a:xfrm>
            <a:off x="4676113" y="-5612338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40" name="Line 308"/>
          <p:cNvSpPr>
            <a:spLocks noChangeShapeType="1"/>
          </p:cNvSpPr>
          <p:nvPr/>
        </p:nvSpPr>
        <p:spPr bwMode="auto">
          <a:xfrm>
            <a:off x="4747550" y="-5612338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41" name="Line 309"/>
          <p:cNvSpPr>
            <a:spLocks noChangeShapeType="1"/>
          </p:cNvSpPr>
          <p:nvPr/>
        </p:nvSpPr>
        <p:spPr bwMode="auto">
          <a:xfrm>
            <a:off x="4747550" y="-49630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42" name="Line 310"/>
          <p:cNvSpPr>
            <a:spLocks noChangeShapeType="1"/>
          </p:cNvSpPr>
          <p:nvPr/>
        </p:nvSpPr>
        <p:spPr bwMode="auto">
          <a:xfrm>
            <a:off x="4674525" y="-6802963"/>
            <a:ext cx="47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43" name="Line 311"/>
          <p:cNvSpPr>
            <a:spLocks noChangeShapeType="1"/>
          </p:cNvSpPr>
          <p:nvPr/>
        </p:nvSpPr>
        <p:spPr bwMode="auto">
          <a:xfrm>
            <a:off x="4487200" y="-8423800"/>
            <a:ext cx="152400" cy="10366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544" name="Text Box 312"/>
          <p:cNvSpPr txBox="1">
            <a:spLocks noChangeArrowheads="1"/>
          </p:cNvSpPr>
          <p:nvPr/>
        </p:nvSpPr>
        <p:spPr bwMode="auto">
          <a:xfrm>
            <a:off x="2436150" y="-1059550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5545" name="Text Box 313"/>
          <p:cNvSpPr txBox="1">
            <a:spLocks noChangeArrowheads="1"/>
          </p:cNvSpPr>
          <p:nvPr/>
        </p:nvSpPr>
        <p:spPr bwMode="auto">
          <a:xfrm>
            <a:off x="1248700" y="-10578038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5546" name="Text Box 314"/>
          <p:cNvSpPr txBox="1">
            <a:spLocks noChangeArrowheads="1"/>
          </p:cNvSpPr>
          <p:nvPr/>
        </p:nvSpPr>
        <p:spPr bwMode="auto">
          <a:xfrm>
            <a:off x="4044288" y="-8779400"/>
            <a:ext cx="2365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5547" name="Text Box 315"/>
          <p:cNvSpPr txBox="1">
            <a:spLocks noChangeArrowheads="1"/>
          </p:cNvSpPr>
          <p:nvPr/>
        </p:nvSpPr>
        <p:spPr bwMode="auto">
          <a:xfrm>
            <a:off x="2893350" y="-735382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5548" name="Text Box 316"/>
          <p:cNvSpPr txBox="1">
            <a:spLocks noChangeArrowheads="1"/>
          </p:cNvSpPr>
          <p:nvPr/>
        </p:nvSpPr>
        <p:spPr bwMode="auto">
          <a:xfrm>
            <a:off x="677200" y="-9520763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5549" name="Text Box 317"/>
          <p:cNvSpPr txBox="1">
            <a:spLocks noChangeArrowheads="1"/>
          </p:cNvSpPr>
          <p:nvPr/>
        </p:nvSpPr>
        <p:spPr bwMode="auto">
          <a:xfrm>
            <a:off x="2988600" y="-941757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5550" name="Text Box 318"/>
          <p:cNvSpPr txBox="1">
            <a:spLocks noChangeArrowheads="1"/>
          </p:cNvSpPr>
          <p:nvPr/>
        </p:nvSpPr>
        <p:spPr bwMode="auto">
          <a:xfrm>
            <a:off x="1110588" y="-4901138"/>
            <a:ext cx="236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52</a:t>
            </a:r>
          </a:p>
          <a:p>
            <a:endParaRPr lang="cs-CZ" altLang="cs-CZ" sz="2400"/>
          </a:p>
        </p:txBody>
      </p:sp>
      <p:sp>
        <p:nvSpPr>
          <p:cNvPr id="95551" name="Text Box 319"/>
          <p:cNvSpPr txBox="1">
            <a:spLocks noChangeArrowheads="1"/>
          </p:cNvSpPr>
          <p:nvPr/>
        </p:nvSpPr>
        <p:spPr bwMode="auto">
          <a:xfrm>
            <a:off x="4906300" y="-511862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5552" name="Text Box 320"/>
          <p:cNvSpPr txBox="1">
            <a:spLocks noChangeArrowheads="1"/>
          </p:cNvSpPr>
          <p:nvPr/>
        </p:nvSpPr>
        <p:spPr bwMode="auto">
          <a:xfrm>
            <a:off x="1480475" y="-663945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20</a:t>
            </a:r>
          </a:p>
          <a:p>
            <a:endParaRPr lang="cs-CZ" altLang="cs-CZ" sz="2400"/>
          </a:p>
        </p:txBody>
      </p:sp>
      <p:sp>
        <p:nvSpPr>
          <p:cNvPr id="95553" name="Text Box 321"/>
          <p:cNvSpPr txBox="1">
            <a:spLocks noChangeArrowheads="1"/>
          </p:cNvSpPr>
          <p:nvPr/>
        </p:nvSpPr>
        <p:spPr bwMode="auto">
          <a:xfrm>
            <a:off x="3331500" y="-6479113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5554" name="Text Box 322"/>
          <p:cNvSpPr txBox="1">
            <a:spLocks noChangeArrowheads="1"/>
          </p:cNvSpPr>
          <p:nvPr/>
        </p:nvSpPr>
        <p:spPr bwMode="auto">
          <a:xfrm>
            <a:off x="2055150" y="-3732738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5555" name="Text Box 323"/>
          <p:cNvSpPr txBox="1">
            <a:spLocks noChangeArrowheads="1"/>
          </p:cNvSpPr>
          <p:nvPr/>
        </p:nvSpPr>
        <p:spPr bwMode="auto">
          <a:xfrm>
            <a:off x="1501113" y="-5388500"/>
            <a:ext cx="236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260</a:t>
            </a:r>
          </a:p>
          <a:p>
            <a:endParaRPr lang="cs-CZ" altLang="cs-CZ" sz="2400"/>
          </a:p>
        </p:txBody>
      </p:sp>
      <p:sp>
        <p:nvSpPr>
          <p:cNvPr id="95556" name="Text Box 324"/>
          <p:cNvSpPr txBox="1">
            <a:spLocks noChangeArrowheads="1"/>
          </p:cNvSpPr>
          <p:nvPr/>
        </p:nvSpPr>
        <p:spPr bwMode="auto">
          <a:xfrm>
            <a:off x="3991900" y="-3770838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5557" name="Rectangle 325"/>
          <p:cNvSpPr>
            <a:spLocks noChangeArrowheads="1"/>
          </p:cNvSpPr>
          <p:nvPr/>
        </p:nvSpPr>
        <p:spPr bwMode="auto">
          <a:xfrm>
            <a:off x="93000" y="-11062225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altLang="cs-CZ" b="1">
                <a:cs typeface="Times New Roman" pitchFamily="18" charset="0"/>
              </a:rPr>
              <a:t> </a:t>
            </a:r>
          </a:p>
          <a:p>
            <a:endParaRPr lang="cs-CZ" altLang="cs-CZ" sz="2400"/>
          </a:p>
        </p:txBody>
      </p:sp>
      <p:sp>
        <p:nvSpPr>
          <p:cNvPr id="95558" name="Rectangle 326"/>
          <p:cNvSpPr>
            <a:spLocks noChangeArrowheads="1"/>
          </p:cNvSpPr>
          <p:nvPr/>
        </p:nvSpPr>
        <p:spPr bwMode="auto">
          <a:xfrm>
            <a:off x="93000" y="-11062225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cs-CZ" altLang="cs-CZ" b="1" i="1">
                <a:cs typeface="Times New Roman" pitchFamily="18" charset="0"/>
              </a:rPr>
              <a:t> </a:t>
            </a:r>
            <a:endParaRPr lang="cs-CZ" altLang="cs-CZ" sz="1200">
              <a:cs typeface="Times New Roman" pitchFamily="18" charset="0"/>
            </a:endParaRPr>
          </a:p>
          <a:p>
            <a:endParaRPr lang="cs-CZ" altLang="cs-CZ" sz="2400"/>
          </a:p>
        </p:txBody>
      </p:sp>
      <p:sp>
        <p:nvSpPr>
          <p:cNvPr id="95559" name="Rectangle 327"/>
          <p:cNvSpPr>
            <a:spLocks noChangeArrowheads="1"/>
          </p:cNvSpPr>
          <p:nvPr/>
        </p:nvSpPr>
        <p:spPr bwMode="auto">
          <a:xfrm>
            <a:off x="93000" y="-104526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60" name="Rectangle 328"/>
          <p:cNvSpPr>
            <a:spLocks noChangeArrowheads="1"/>
          </p:cNvSpPr>
          <p:nvPr/>
        </p:nvSpPr>
        <p:spPr bwMode="auto">
          <a:xfrm>
            <a:off x="93000" y="-95318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61" name="Rectangle 329"/>
          <p:cNvSpPr>
            <a:spLocks noChangeArrowheads="1"/>
          </p:cNvSpPr>
          <p:nvPr/>
        </p:nvSpPr>
        <p:spPr bwMode="auto">
          <a:xfrm>
            <a:off x="93000" y="-86111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62" name="Rectangle 330"/>
          <p:cNvSpPr>
            <a:spLocks noChangeArrowheads="1"/>
          </p:cNvSpPr>
          <p:nvPr/>
        </p:nvSpPr>
        <p:spPr bwMode="auto">
          <a:xfrm>
            <a:off x="93000" y="-76903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63" name="Rectangle 331"/>
          <p:cNvSpPr>
            <a:spLocks noChangeArrowheads="1"/>
          </p:cNvSpPr>
          <p:nvPr/>
        </p:nvSpPr>
        <p:spPr bwMode="auto">
          <a:xfrm>
            <a:off x="93000" y="-67696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64" name="Rectangle 332"/>
          <p:cNvSpPr>
            <a:spLocks noChangeArrowheads="1"/>
          </p:cNvSpPr>
          <p:nvPr/>
        </p:nvSpPr>
        <p:spPr bwMode="auto">
          <a:xfrm>
            <a:off x="93000" y="-58488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65" name="Rectangle 333"/>
          <p:cNvSpPr>
            <a:spLocks noChangeArrowheads="1"/>
          </p:cNvSpPr>
          <p:nvPr/>
        </p:nvSpPr>
        <p:spPr bwMode="auto">
          <a:xfrm>
            <a:off x="93000" y="-49281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66" name="Rectangle 334"/>
          <p:cNvSpPr>
            <a:spLocks noChangeArrowheads="1"/>
          </p:cNvSpPr>
          <p:nvPr/>
        </p:nvSpPr>
        <p:spPr bwMode="auto">
          <a:xfrm>
            <a:off x="93000" y="-40073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67" name="Rectangle 335"/>
          <p:cNvSpPr>
            <a:spLocks noChangeArrowheads="1"/>
          </p:cNvSpPr>
          <p:nvPr/>
        </p:nvSpPr>
        <p:spPr bwMode="auto">
          <a:xfrm>
            <a:off x="93000" y="-30866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68" name="Rectangle 336"/>
          <p:cNvSpPr>
            <a:spLocks noChangeArrowheads="1"/>
          </p:cNvSpPr>
          <p:nvPr/>
        </p:nvSpPr>
        <p:spPr bwMode="auto">
          <a:xfrm>
            <a:off x="93000" y="-21658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69" name="Rectangle 337"/>
          <p:cNvSpPr>
            <a:spLocks noChangeArrowheads="1"/>
          </p:cNvSpPr>
          <p:nvPr/>
        </p:nvSpPr>
        <p:spPr bwMode="auto">
          <a:xfrm>
            <a:off x="93000" y="-12451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70" name="Rectangle 338"/>
          <p:cNvSpPr>
            <a:spLocks noChangeArrowheads="1"/>
          </p:cNvSpPr>
          <p:nvPr/>
        </p:nvSpPr>
        <p:spPr bwMode="auto">
          <a:xfrm>
            <a:off x="93000" y="-3243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71" name="Rectangle 339"/>
          <p:cNvSpPr>
            <a:spLocks noChangeArrowheads="1"/>
          </p:cNvSpPr>
          <p:nvPr/>
        </p:nvSpPr>
        <p:spPr bwMode="auto">
          <a:xfrm>
            <a:off x="-72100" y="-8260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73" name="Rectangle 341"/>
          <p:cNvSpPr>
            <a:spLocks noChangeArrowheads="1"/>
          </p:cNvSpPr>
          <p:nvPr/>
        </p:nvSpPr>
        <p:spPr bwMode="auto">
          <a:xfrm>
            <a:off x="93000" y="33586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74" name="Rectangle 342"/>
          <p:cNvSpPr>
            <a:spLocks noChangeArrowheads="1"/>
          </p:cNvSpPr>
          <p:nvPr/>
        </p:nvSpPr>
        <p:spPr bwMode="auto">
          <a:xfrm>
            <a:off x="93000" y="42793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75" name="Rectangle 343"/>
          <p:cNvSpPr>
            <a:spLocks noChangeArrowheads="1"/>
          </p:cNvSpPr>
          <p:nvPr/>
        </p:nvSpPr>
        <p:spPr bwMode="auto">
          <a:xfrm>
            <a:off x="93000" y="52001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76" name="Rectangle 344"/>
          <p:cNvSpPr>
            <a:spLocks noChangeArrowheads="1"/>
          </p:cNvSpPr>
          <p:nvPr/>
        </p:nvSpPr>
        <p:spPr bwMode="auto">
          <a:xfrm>
            <a:off x="93000" y="70194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77" name="Rectangle 345"/>
          <p:cNvSpPr>
            <a:spLocks noChangeArrowheads="1"/>
          </p:cNvSpPr>
          <p:nvPr/>
        </p:nvSpPr>
        <p:spPr bwMode="auto">
          <a:xfrm>
            <a:off x="93000" y="79623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78" name="Rectangle 346"/>
          <p:cNvSpPr>
            <a:spLocks noChangeArrowheads="1"/>
          </p:cNvSpPr>
          <p:nvPr/>
        </p:nvSpPr>
        <p:spPr bwMode="auto">
          <a:xfrm>
            <a:off x="93000" y="88831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79" name="Rectangle 347"/>
          <p:cNvSpPr>
            <a:spLocks noChangeArrowheads="1"/>
          </p:cNvSpPr>
          <p:nvPr/>
        </p:nvSpPr>
        <p:spPr bwMode="auto">
          <a:xfrm>
            <a:off x="93000" y="98038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80" name="Rectangle 348"/>
          <p:cNvSpPr>
            <a:spLocks noChangeArrowheads="1"/>
          </p:cNvSpPr>
          <p:nvPr/>
        </p:nvSpPr>
        <p:spPr bwMode="auto">
          <a:xfrm>
            <a:off x="93000" y="107246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81" name="Rectangle 349"/>
          <p:cNvSpPr>
            <a:spLocks noChangeArrowheads="1"/>
          </p:cNvSpPr>
          <p:nvPr/>
        </p:nvSpPr>
        <p:spPr bwMode="auto">
          <a:xfrm>
            <a:off x="93000" y="116453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82" name="Rectangle 350"/>
          <p:cNvSpPr>
            <a:spLocks noChangeArrowheads="1"/>
          </p:cNvSpPr>
          <p:nvPr/>
        </p:nvSpPr>
        <p:spPr bwMode="auto">
          <a:xfrm>
            <a:off x="93000" y="125661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83" name="Rectangle 351"/>
          <p:cNvSpPr>
            <a:spLocks noChangeArrowheads="1"/>
          </p:cNvSpPr>
          <p:nvPr/>
        </p:nvSpPr>
        <p:spPr bwMode="auto">
          <a:xfrm>
            <a:off x="93000" y="134868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84" name="Rectangle 352"/>
          <p:cNvSpPr>
            <a:spLocks noChangeArrowheads="1"/>
          </p:cNvSpPr>
          <p:nvPr/>
        </p:nvSpPr>
        <p:spPr bwMode="auto">
          <a:xfrm>
            <a:off x="93000" y="144076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85" name="Rectangle 353"/>
          <p:cNvSpPr>
            <a:spLocks noChangeArrowheads="1"/>
          </p:cNvSpPr>
          <p:nvPr/>
        </p:nvSpPr>
        <p:spPr bwMode="auto">
          <a:xfrm>
            <a:off x="93000" y="153283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86" name="Rectangle 354"/>
          <p:cNvSpPr>
            <a:spLocks noChangeArrowheads="1"/>
          </p:cNvSpPr>
          <p:nvPr/>
        </p:nvSpPr>
        <p:spPr bwMode="auto">
          <a:xfrm>
            <a:off x="93000" y="162491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87" name="Rectangle 355"/>
          <p:cNvSpPr>
            <a:spLocks noChangeArrowheads="1"/>
          </p:cNvSpPr>
          <p:nvPr/>
        </p:nvSpPr>
        <p:spPr bwMode="auto">
          <a:xfrm>
            <a:off x="93000" y="171698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5588" name="Rectangle 356"/>
          <p:cNvSpPr>
            <a:spLocks noChangeArrowheads="1"/>
          </p:cNvSpPr>
          <p:nvPr/>
        </p:nvSpPr>
        <p:spPr bwMode="auto">
          <a:xfrm>
            <a:off x="93000" y="18090625"/>
            <a:ext cx="91440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r>
              <a:rPr lang="cs-CZ" altLang="cs-CZ" b="1" i="1">
                <a:cs typeface="Times New Roman" pitchFamily="18" charset="0"/>
              </a:rPr>
              <a:t/>
            </a:r>
            <a:br>
              <a:rPr lang="cs-CZ" altLang="cs-CZ" b="1" i="1">
                <a:cs typeface="Times New Roman" pitchFamily="18" charset="0"/>
              </a:rPr>
            </a:br>
            <a:endParaRPr lang="cs-CZ" altLang="cs-CZ" sz="2400"/>
          </a:p>
        </p:txBody>
      </p:sp>
      <p:sp>
        <p:nvSpPr>
          <p:cNvPr id="95589" name="Text Box 357"/>
          <p:cNvSpPr txBox="1">
            <a:spLocks noChangeArrowheads="1"/>
          </p:cNvSpPr>
          <p:nvPr/>
        </p:nvSpPr>
        <p:spPr bwMode="auto">
          <a:xfrm>
            <a:off x="1143925" y="7827438"/>
            <a:ext cx="57975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b="1" i="1"/>
          </a:p>
        </p:txBody>
      </p:sp>
      <p:grpSp>
        <p:nvGrpSpPr>
          <p:cNvPr id="96067" name="Group 835"/>
          <p:cNvGrpSpPr>
            <a:grpSpLocks noChangeAspect="1"/>
          </p:cNvGrpSpPr>
          <p:nvPr/>
        </p:nvGrpSpPr>
        <p:grpSpPr bwMode="auto">
          <a:xfrm>
            <a:off x="1640740" y="660969"/>
            <a:ext cx="3724348" cy="5448794"/>
            <a:chOff x="979" y="17"/>
            <a:chExt cx="2941" cy="4303"/>
          </a:xfrm>
        </p:grpSpPr>
        <p:sp>
          <p:nvSpPr>
            <p:cNvPr id="95685" name="Line 453"/>
            <p:cNvSpPr>
              <a:spLocks noChangeAspect="1" noChangeShapeType="1"/>
            </p:cNvSpPr>
            <p:nvPr/>
          </p:nvSpPr>
          <p:spPr bwMode="auto">
            <a:xfrm flipH="1">
              <a:off x="2310" y="1523"/>
              <a:ext cx="346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686" name="Line 454"/>
            <p:cNvSpPr>
              <a:spLocks noChangeAspect="1" noChangeShapeType="1"/>
            </p:cNvSpPr>
            <p:nvPr/>
          </p:nvSpPr>
          <p:spPr bwMode="auto">
            <a:xfrm flipH="1">
              <a:off x="2304" y="1481"/>
              <a:ext cx="347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687" name="Line 455"/>
            <p:cNvSpPr>
              <a:spLocks noChangeAspect="1" noChangeShapeType="1"/>
            </p:cNvSpPr>
            <p:nvPr/>
          </p:nvSpPr>
          <p:spPr bwMode="auto">
            <a:xfrm>
              <a:off x="1185" y="1552"/>
              <a:ext cx="14" cy="1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688" name="Line 456"/>
            <p:cNvSpPr>
              <a:spLocks noChangeAspect="1" noChangeShapeType="1"/>
            </p:cNvSpPr>
            <p:nvPr/>
          </p:nvSpPr>
          <p:spPr bwMode="auto">
            <a:xfrm>
              <a:off x="1203" y="1684"/>
              <a:ext cx="18" cy="1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689" name="Line 457"/>
            <p:cNvSpPr>
              <a:spLocks noChangeAspect="1" noChangeShapeType="1"/>
            </p:cNvSpPr>
            <p:nvPr/>
          </p:nvSpPr>
          <p:spPr bwMode="auto">
            <a:xfrm>
              <a:off x="1225" y="1841"/>
              <a:ext cx="18" cy="1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690" name="Line 458"/>
            <p:cNvSpPr>
              <a:spLocks noChangeAspect="1" noChangeShapeType="1"/>
            </p:cNvSpPr>
            <p:nvPr/>
          </p:nvSpPr>
          <p:spPr bwMode="auto">
            <a:xfrm>
              <a:off x="1247" y="1999"/>
              <a:ext cx="17" cy="1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691" name="Line 459"/>
            <p:cNvSpPr>
              <a:spLocks noChangeAspect="1" noChangeShapeType="1"/>
            </p:cNvSpPr>
            <p:nvPr/>
          </p:nvSpPr>
          <p:spPr bwMode="auto">
            <a:xfrm>
              <a:off x="1269" y="2156"/>
              <a:ext cx="13" cy="1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692" name="Line 460"/>
            <p:cNvSpPr>
              <a:spLocks noChangeAspect="1" noChangeShapeType="1"/>
            </p:cNvSpPr>
            <p:nvPr/>
          </p:nvSpPr>
          <p:spPr bwMode="auto">
            <a:xfrm>
              <a:off x="1143" y="1558"/>
              <a:ext cx="97" cy="7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693" name="Line 461"/>
            <p:cNvSpPr>
              <a:spLocks noChangeAspect="1" noChangeShapeType="1"/>
            </p:cNvSpPr>
            <p:nvPr/>
          </p:nvSpPr>
          <p:spPr bwMode="auto">
            <a:xfrm>
              <a:off x="1705" y="1552"/>
              <a:ext cx="13" cy="8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694" name="Line 462"/>
            <p:cNvSpPr>
              <a:spLocks noChangeAspect="1" noChangeShapeType="1"/>
            </p:cNvSpPr>
            <p:nvPr/>
          </p:nvSpPr>
          <p:spPr bwMode="auto">
            <a:xfrm>
              <a:off x="1723" y="1666"/>
              <a:ext cx="19" cy="1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695" name="Line 463"/>
            <p:cNvSpPr>
              <a:spLocks noChangeAspect="1" noChangeShapeType="1"/>
            </p:cNvSpPr>
            <p:nvPr/>
          </p:nvSpPr>
          <p:spPr bwMode="auto">
            <a:xfrm>
              <a:off x="1747" y="1823"/>
              <a:ext cx="20" cy="1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696" name="Line 464"/>
            <p:cNvSpPr>
              <a:spLocks noChangeAspect="1" noChangeShapeType="1"/>
            </p:cNvSpPr>
            <p:nvPr/>
          </p:nvSpPr>
          <p:spPr bwMode="auto">
            <a:xfrm>
              <a:off x="1772" y="1981"/>
              <a:ext cx="19" cy="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697" name="Line 465"/>
            <p:cNvSpPr>
              <a:spLocks noChangeAspect="1" noChangeShapeType="1"/>
            </p:cNvSpPr>
            <p:nvPr/>
          </p:nvSpPr>
          <p:spPr bwMode="auto">
            <a:xfrm>
              <a:off x="1796" y="2138"/>
              <a:ext cx="13" cy="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698" name="Line 466"/>
            <p:cNvSpPr>
              <a:spLocks noChangeAspect="1" noChangeShapeType="1"/>
            </p:cNvSpPr>
            <p:nvPr/>
          </p:nvSpPr>
          <p:spPr bwMode="auto">
            <a:xfrm>
              <a:off x="1741" y="1510"/>
              <a:ext cx="110" cy="70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699" name="Freeform 467"/>
            <p:cNvSpPr>
              <a:spLocks noChangeAspect="1"/>
            </p:cNvSpPr>
            <p:nvPr/>
          </p:nvSpPr>
          <p:spPr bwMode="auto">
            <a:xfrm>
              <a:off x="1240" y="2262"/>
              <a:ext cx="18" cy="457"/>
            </a:xfrm>
            <a:custGeom>
              <a:avLst/>
              <a:gdLst>
                <a:gd name="T0" fmla="*/ 0 w 86"/>
                <a:gd name="T1" fmla="*/ 0 h 2283"/>
                <a:gd name="T2" fmla="*/ 86 w 86"/>
                <a:gd name="T3" fmla="*/ 1133 h 2283"/>
                <a:gd name="T4" fmla="*/ 82 w 86"/>
                <a:gd name="T5" fmla="*/ 2283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2283">
                  <a:moveTo>
                    <a:pt x="0" y="0"/>
                  </a:moveTo>
                  <a:lnTo>
                    <a:pt x="86" y="1133"/>
                  </a:lnTo>
                  <a:lnTo>
                    <a:pt x="82" y="2283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00" name="Line 468"/>
            <p:cNvSpPr>
              <a:spLocks noChangeAspect="1" noChangeShapeType="1"/>
            </p:cNvSpPr>
            <p:nvPr/>
          </p:nvSpPr>
          <p:spPr bwMode="auto">
            <a:xfrm>
              <a:off x="1809" y="2220"/>
              <a:ext cx="10" cy="7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01" name="Freeform 469"/>
            <p:cNvSpPr>
              <a:spLocks noChangeAspect="1"/>
            </p:cNvSpPr>
            <p:nvPr/>
          </p:nvSpPr>
          <p:spPr bwMode="auto">
            <a:xfrm>
              <a:off x="1823" y="2330"/>
              <a:ext cx="15" cy="127"/>
            </a:xfrm>
            <a:custGeom>
              <a:avLst/>
              <a:gdLst>
                <a:gd name="T0" fmla="*/ 0 w 75"/>
                <a:gd name="T1" fmla="*/ 0 h 632"/>
                <a:gd name="T2" fmla="*/ 53 w 75"/>
                <a:gd name="T3" fmla="*/ 411 h 632"/>
                <a:gd name="T4" fmla="*/ 75 w 75"/>
                <a:gd name="T5" fmla="*/ 632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32">
                  <a:moveTo>
                    <a:pt x="0" y="0"/>
                  </a:moveTo>
                  <a:lnTo>
                    <a:pt x="53" y="411"/>
                  </a:lnTo>
                  <a:lnTo>
                    <a:pt x="75" y="632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02" name="Freeform 470"/>
            <p:cNvSpPr>
              <a:spLocks noChangeAspect="1"/>
            </p:cNvSpPr>
            <p:nvPr/>
          </p:nvSpPr>
          <p:spPr bwMode="auto">
            <a:xfrm>
              <a:off x="1842" y="2488"/>
              <a:ext cx="8" cy="127"/>
            </a:xfrm>
            <a:custGeom>
              <a:avLst/>
              <a:gdLst>
                <a:gd name="T0" fmla="*/ 0 w 40"/>
                <a:gd name="T1" fmla="*/ 0 h 635"/>
                <a:gd name="T2" fmla="*/ 6 w 40"/>
                <a:gd name="T3" fmla="*/ 65 h 635"/>
                <a:gd name="T4" fmla="*/ 22 w 40"/>
                <a:gd name="T5" fmla="*/ 284 h 635"/>
                <a:gd name="T6" fmla="*/ 28 w 40"/>
                <a:gd name="T7" fmla="*/ 395 h 635"/>
                <a:gd name="T8" fmla="*/ 30 w 40"/>
                <a:gd name="T9" fmla="*/ 430 h 635"/>
                <a:gd name="T10" fmla="*/ 34 w 40"/>
                <a:gd name="T11" fmla="*/ 516 h 635"/>
                <a:gd name="T12" fmla="*/ 40 w 40"/>
                <a:gd name="T13" fmla="*/ 635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635">
                  <a:moveTo>
                    <a:pt x="0" y="0"/>
                  </a:moveTo>
                  <a:lnTo>
                    <a:pt x="6" y="65"/>
                  </a:lnTo>
                  <a:lnTo>
                    <a:pt x="22" y="284"/>
                  </a:lnTo>
                  <a:lnTo>
                    <a:pt x="28" y="395"/>
                  </a:lnTo>
                  <a:lnTo>
                    <a:pt x="30" y="430"/>
                  </a:lnTo>
                  <a:lnTo>
                    <a:pt x="34" y="516"/>
                  </a:lnTo>
                  <a:lnTo>
                    <a:pt x="40" y="635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03" name="Freeform 471"/>
            <p:cNvSpPr>
              <a:spLocks noChangeAspect="1"/>
            </p:cNvSpPr>
            <p:nvPr/>
          </p:nvSpPr>
          <p:spPr bwMode="auto">
            <a:xfrm>
              <a:off x="1851" y="2647"/>
              <a:ext cx="3" cy="79"/>
            </a:xfrm>
            <a:custGeom>
              <a:avLst/>
              <a:gdLst>
                <a:gd name="T0" fmla="*/ 0 w 11"/>
                <a:gd name="T1" fmla="*/ 0 h 397"/>
                <a:gd name="T2" fmla="*/ 4 w 11"/>
                <a:gd name="T3" fmla="*/ 84 h 397"/>
                <a:gd name="T4" fmla="*/ 7 w 11"/>
                <a:gd name="T5" fmla="*/ 216 h 397"/>
                <a:gd name="T6" fmla="*/ 11 w 11"/>
                <a:gd name="T7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397">
                  <a:moveTo>
                    <a:pt x="0" y="0"/>
                  </a:moveTo>
                  <a:lnTo>
                    <a:pt x="4" y="84"/>
                  </a:lnTo>
                  <a:lnTo>
                    <a:pt x="7" y="216"/>
                  </a:lnTo>
                  <a:lnTo>
                    <a:pt x="11" y="39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04" name="Freeform 472"/>
            <p:cNvSpPr>
              <a:spLocks noChangeAspect="1"/>
            </p:cNvSpPr>
            <p:nvPr/>
          </p:nvSpPr>
          <p:spPr bwMode="auto">
            <a:xfrm>
              <a:off x="1851" y="2215"/>
              <a:ext cx="45" cy="511"/>
            </a:xfrm>
            <a:custGeom>
              <a:avLst/>
              <a:gdLst>
                <a:gd name="T0" fmla="*/ 0 w 224"/>
                <a:gd name="T1" fmla="*/ 0 h 2557"/>
                <a:gd name="T2" fmla="*/ 124 w 224"/>
                <a:gd name="T3" fmla="*/ 966 h 2557"/>
                <a:gd name="T4" fmla="*/ 170 w 224"/>
                <a:gd name="T5" fmla="*/ 1416 h 2557"/>
                <a:gd name="T6" fmla="*/ 186 w 224"/>
                <a:gd name="T7" fmla="*/ 1640 h 2557"/>
                <a:gd name="T8" fmla="*/ 193 w 224"/>
                <a:gd name="T9" fmla="*/ 1753 h 2557"/>
                <a:gd name="T10" fmla="*/ 194 w 224"/>
                <a:gd name="T11" fmla="*/ 1789 h 2557"/>
                <a:gd name="T12" fmla="*/ 199 w 224"/>
                <a:gd name="T13" fmla="*/ 1874 h 2557"/>
                <a:gd name="T14" fmla="*/ 209 w 224"/>
                <a:gd name="T15" fmla="*/ 2064 h 2557"/>
                <a:gd name="T16" fmla="*/ 216 w 224"/>
                <a:gd name="T17" fmla="*/ 2240 h 2557"/>
                <a:gd name="T18" fmla="*/ 220 w 224"/>
                <a:gd name="T19" fmla="*/ 2374 h 2557"/>
                <a:gd name="T20" fmla="*/ 224 w 224"/>
                <a:gd name="T21" fmla="*/ 2557 h 2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4" h="2557">
                  <a:moveTo>
                    <a:pt x="0" y="0"/>
                  </a:moveTo>
                  <a:lnTo>
                    <a:pt x="124" y="966"/>
                  </a:lnTo>
                  <a:lnTo>
                    <a:pt x="170" y="1416"/>
                  </a:lnTo>
                  <a:lnTo>
                    <a:pt x="186" y="1640"/>
                  </a:lnTo>
                  <a:lnTo>
                    <a:pt x="193" y="1753"/>
                  </a:lnTo>
                  <a:lnTo>
                    <a:pt x="194" y="1789"/>
                  </a:lnTo>
                  <a:lnTo>
                    <a:pt x="199" y="1874"/>
                  </a:lnTo>
                  <a:lnTo>
                    <a:pt x="209" y="2064"/>
                  </a:lnTo>
                  <a:lnTo>
                    <a:pt x="216" y="2240"/>
                  </a:lnTo>
                  <a:lnTo>
                    <a:pt x="220" y="2374"/>
                  </a:lnTo>
                  <a:lnTo>
                    <a:pt x="224" y="2557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05" name="Line 473"/>
            <p:cNvSpPr>
              <a:spLocks noChangeAspect="1" noChangeShapeType="1"/>
            </p:cNvSpPr>
            <p:nvPr/>
          </p:nvSpPr>
          <p:spPr bwMode="auto">
            <a:xfrm>
              <a:off x="1282" y="2256"/>
              <a:ext cx="11" cy="1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06" name="Freeform 474"/>
            <p:cNvSpPr>
              <a:spLocks noChangeAspect="1"/>
            </p:cNvSpPr>
            <p:nvPr/>
          </p:nvSpPr>
          <p:spPr bwMode="auto">
            <a:xfrm>
              <a:off x="1295" y="2424"/>
              <a:ext cx="5" cy="127"/>
            </a:xfrm>
            <a:custGeom>
              <a:avLst/>
              <a:gdLst>
                <a:gd name="T0" fmla="*/ 0 w 24"/>
                <a:gd name="T1" fmla="*/ 0 h 636"/>
                <a:gd name="T2" fmla="*/ 24 w 24"/>
                <a:gd name="T3" fmla="*/ 318 h 636"/>
                <a:gd name="T4" fmla="*/ 23 w 24"/>
                <a:gd name="T5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636">
                  <a:moveTo>
                    <a:pt x="0" y="0"/>
                  </a:moveTo>
                  <a:lnTo>
                    <a:pt x="24" y="318"/>
                  </a:lnTo>
                  <a:lnTo>
                    <a:pt x="23" y="636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07" name="Line 475"/>
            <p:cNvSpPr>
              <a:spLocks noChangeAspect="1" noChangeShapeType="1"/>
            </p:cNvSpPr>
            <p:nvPr/>
          </p:nvSpPr>
          <p:spPr bwMode="auto">
            <a:xfrm flipH="1">
              <a:off x="1299" y="2583"/>
              <a:ext cx="1" cy="1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08" name="Freeform 476"/>
            <p:cNvSpPr>
              <a:spLocks noChangeAspect="1"/>
            </p:cNvSpPr>
            <p:nvPr/>
          </p:nvSpPr>
          <p:spPr bwMode="auto">
            <a:xfrm>
              <a:off x="1887" y="3173"/>
              <a:ext cx="9" cy="605"/>
            </a:xfrm>
            <a:custGeom>
              <a:avLst/>
              <a:gdLst>
                <a:gd name="T0" fmla="*/ 43 w 43"/>
                <a:gd name="T1" fmla="*/ 0 h 3022"/>
                <a:gd name="T2" fmla="*/ 40 w 43"/>
                <a:gd name="T3" fmla="*/ 724 h 3022"/>
                <a:gd name="T4" fmla="*/ 33 w 43"/>
                <a:gd name="T5" fmla="*/ 1401 h 3022"/>
                <a:gd name="T6" fmla="*/ 19 w 43"/>
                <a:gd name="T7" fmla="*/ 2134 h 3022"/>
                <a:gd name="T8" fmla="*/ 10 w 43"/>
                <a:gd name="T9" fmla="*/ 2552 h 3022"/>
                <a:gd name="T10" fmla="*/ 0 w 43"/>
                <a:gd name="T11" fmla="*/ 3022 h 3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3022">
                  <a:moveTo>
                    <a:pt x="43" y="0"/>
                  </a:moveTo>
                  <a:lnTo>
                    <a:pt x="40" y="724"/>
                  </a:lnTo>
                  <a:lnTo>
                    <a:pt x="33" y="1401"/>
                  </a:lnTo>
                  <a:lnTo>
                    <a:pt x="19" y="2134"/>
                  </a:lnTo>
                  <a:lnTo>
                    <a:pt x="10" y="2552"/>
                  </a:lnTo>
                  <a:lnTo>
                    <a:pt x="0" y="3022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09" name="Line 477"/>
            <p:cNvSpPr>
              <a:spLocks noChangeAspect="1" noChangeShapeType="1"/>
            </p:cNvSpPr>
            <p:nvPr/>
          </p:nvSpPr>
          <p:spPr bwMode="auto">
            <a:xfrm flipH="1">
              <a:off x="1853" y="3173"/>
              <a:ext cx="1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10" name="Freeform 478"/>
            <p:cNvSpPr>
              <a:spLocks noChangeAspect="1"/>
            </p:cNvSpPr>
            <p:nvPr/>
          </p:nvSpPr>
          <p:spPr bwMode="auto">
            <a:xfrm>
              <a:off x="1851" y="3332"/>
              <a:ext cx="2" cy="127"/>
            </a:xfrm>
            <a:custGeom>
              <a:avLst/>
              <a:gdLst>
                <a:gd name="T0" fmla="*/ 7 w 7"/>
                <a:gd name="T1" fmla="*/ 0 h 635"/>
                <a:gd name="T2" fmla="*/ 1 w 7"/>
                <a:gd name="T3" fmla="*/ 604 h 635"/>
                <a:gd name="T4" fmla="*/ 0 w 7"/>
                <a:gd name="T5" fmla="*/ 635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635">
                  <a:moveTo>
                    <a:pt x="7" y="0"/>
                  </a:moveTo>
                  <a:lnTo>
                    <a:pt x="1" y="604"/>
                  </a:lnTo>
                  <a:lnTo>
                    <a:pt x="0" y="635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11" name="Freeform 479"/>
            <p:cNvSpPr>
              <a:spLocks noChangeAspect="1"/>
            </p:cNvSpPr>
            <p:nvPr/>
          </p:nvSpPr>
          <p:spPr bwMode="auto">
            <a:xfrm>
              <a:off x="1848" y="3491"/>
              <a:ext cx="3" cy="127"/>
            </a:xfrm>
            <a:custGeom>
              <a:avLst/>
              <a:gdLst>
                <a:gd name="T0" fmla="*/ 14 w 14"/>
                <a:gd name="T1" fmla="*/ 0 h 637"/>
                <a:gd name="T2" fmla="*/ 3 w 14"/>
                <a:gd name="T3" fmla="*/ 541 h 637"/>
                <a:gd name="T4" fmla="*/ 0 w 14"/>
                <a:gd name="T5" fmla="*/ 637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637">
                  <a:moveTo>
                    <a:pt x="14" y="0"/>
                  </a:moveTo>
                  <a:lnTo>
                    <a:pt x="3" y="541"/>
                  </a:lnTo>
                  <a:lnTo>
                    <a:pt x="0" y="63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12" name="Freeform 480"/>
            <p:cNvSpPr>
              <a:spLocks noChangeAspect="1"/>
            </p:cNvSpPr>
            <p:nvPr/>
          </p:nvSpPr>
          <p:spPr bwMode="auto">
            <a:xfrm>
              <a:off x="1845" y="3650"/>
              <a:ext cx="3" cy="127"/>
            </a:xfrm>
            <a:custGeom>
              <a:avLst/>
              <a:gdLst>
                <a:gd name="T0" fmla="*/ 14 w 14"/>
                <a:gd name="T1" fmla="*/ 0 h 634"/>
                <a:gd name="T2" fmla="*/ 10 w 14"/>
                <a:gd name="T3" fmla="*/ 164 h 634"/>
                <a:gd name="T4" fmla="*/ 0 w 14"/>
                <a:gd name="T5" fmla="*/ 634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634">
                  <a:moveTo>
                    <a:pt x="14" y="0"/>
                  </a:moveTo>
                  <a:lnTo>
                    <a:pt x="10" y="164"/>
                  </a:lnTo>
                  <a:lnTo>
                    <a:pt x="0" y="63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13" name="Line 481"/>
            <p:cNvSpPr>
              <a:spLocks noChangeAspect="1" noChangeShapeType="1"/>
            </p:cNvSpPr>
            <p:nvPr/>
          </p:nvSpPr>
          <p:spPr bwMode="auto">
            <a:xfrm flipH="1" flipV="1">
              <a:off x="1124" y="4116"/>
              <a:ext cx="109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14" name="Line 482"/>
            <p:cNvSpPr>
              <a:spLocks noChangeAspect="1" noChangeShapeType="1"/>
            </p:cNvSpPr>
            <p:nvPr/>
          </p:nvSpPr>
          <p:spPr bwMode="auto">
            <a:xfrm flipH="1" flipV="1">
              <a:off x="1122" y="4201"/>
              <a:ext cx="109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15" name="Line 483"/>
            <p:cNvSpPr>
              <a:spLocks noChangeAspect="1" noChangeShapeType="1"/>
            </p:cNvSpPr>
            <p:nvPr/>
          </p:nvSpPr>
          <p:spPr bwMode="auto">
            <a:xfrm flipH="1">
              <a:off x="1130" y="4260"/>
              <a:ext cx="1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16" name="Line 484"/>
            <p:cNvSpPr>
              <a:spLocks noChangeAspect="1" noChangeShapeType="1"/>
            </p:cNvSpPr>
            <p:nvPr/>
          </p:nvSpPr>
          <p:spPr bwMode="auto">
            <a:xfrm flipV="1">
              <a:off x="1137" y="3317"/>
              <a:ext cx="18" cy="7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17" name="Line 485"/>
            <p:cNvSpPr>
              <a:spLocks noChangeAspect="1" noChangeShapeType="1"/>
            </p:cNvSpPr>
            <p:nvPr/>
          </p:nvSpPr>
          <p:spPr bwMode="auto">
            <a:xfrm flipV="1">
              <a:off x="1133" y="4116"/>
              <a:ext cx="2" cy="8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18" name="Line 486"/>
            <p:cNvSpPr>
              <a:spLocks noChangeAspect="1" noChangeShapeType="1"/>
            </p:cNvSpPr>
            <p:nvPr/>
          </p:nvSpPr>
          <p:spPr bwMode="auto">
            <a:xfrm flipV="1">
              <a:off x="1121" y="4201"/>
              <a:ext cx="12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19" name="Line 487"/>
            <p:cNvSpPr>
              <a:spLocks noChangeAspect="1" noChangeShapeType="1"/>
            </p:cNvSpPr>
            <p:nvPr/>
          </p:nvSpPr>
          <p:spPr bwMode="auto">
            <a:xfrm flipH="1" flipV="1">
              <a:off x="1133" y="4201"/>
              <a:ext cx="8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20" name="Line 488"/>
            <p:cNvSpPr>
              <a:spLocks noChangeAspect="1" noChangeShapeType="1"/>
            </p:cNvSpPr>
            <p:nvPr/>
          </p:nvSpPr>
          <p:spPr bwMode="auto">
            <a:xfrm flipH="1">
              <a:off x="1131" y="4201"/>
              <a:ext cx="2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21" name="Line 489"/>
            <p:cNvSpPr>
              <a:spLocks noChangeAspect="1" noChangeShapeType="1"/>
            </p:cNvSpPr>
            <p:nvPr/>
          </p:nvSpPr>
          <p:spPr bwMode="auto">
            <a:xfrm flipH="1">
              <a:off x="1135" y="4057"/>
              <a:ext cx="11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22" name="Line 490"/>
            <p:cNvSpPr>
              <a:spLocks noChangeAspect="1" noChangeShapeType="1"/>
            </p:cNvSpPr>
            <p:nvPr/>
          </p:nvSpPr>
          <p:spPr bwMode="auto">
            <a:xfrm>
              <a:off x="1127" y="4057"/>
              <a:ext cx="8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23" name="Line 491"/>
            <p:cNvSpPr>
              <a:spLocks noChangeAspect="1" noChangeShapeType="1"/>
            </p:cNvSpPr>
            <p:nvPr/>
          </p:nvSpPr>
          <p:spPr bwMode="auto">
            <a:xfrm flipV="1">
              <a:off x="1135" y="4057"/>
              <a:ext cx="2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24" name="Line 492"/>
            <p:cNvSpPr>
              <a:spLocks noChangeAspect="1" noChangeShapeType="1"/>
            </p:cNvSpPr>
            <p:nvPr/>
          </p:nvSpPr>
          <p:spPr bwMode="auto">
            <a:xfrm>
              <a:off x="1233" y="4119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25" name="Line 493"/>
            <p:cNvSpPr>
              <a:spLocks noChangeAspect="1" noChangeShapeType="1"/>
            </p:cNvSpPr>
            <p:nvPr/>
          </p:nvSpPr>
          <p:spPr bwMode="auto">
            <a:xfrm>
              <a:off x="1231" y="4204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26" name="Line 494"/>
            <p:cNvSpPr>
              <a:spLocks noChangeAspect="1" noChangeShapeType="1"/>
            </p:cNvSpPr>
            <p:nvPr/>
          </p:nvSpPr>
          <p:spPr bwMode="auto">
            <a:xfrm>
              <a:off x="1133" y="4201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27" name="Line 495"/>
            <p:cNvSpPr>
              <a:spLocks noChangeAspect="1" noChangeShapeType="1"/>
            </p:cNvSpPr>
            <p:nvPr/>
          </p:nvSpPr>
          <p:spPr bwMode="auto">
            <a:xfrm flipH="1">
              <a:off x="1231" y="4119"/>
              <a:ext cx="2" cy="8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28" name="Line 496"/>
            <p:cNvSpPr>
              <a:spLocks noChangeAspect="1" noChangeShapeType="1"/>
            </p:cNvSpPr>
            <p:nvPr/>
          </p:nvSpPr>
          <p:spPr bwMode="auto">
            <a:xfrm flipV="1">
              <a:off x="1876" y="4135"/>
              <a:ext cx="2" cy="8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29" name="Line 497"/>
            <p:cNvSpPr>
              <a:spLocks noChangeAspect="1" noChangeShapeType="1"/>
            </p:cNvSpPr>
            <p:nvPr/>
          </p:nvSpPr>
          <p:spPr bwMode="auto">
            <a:xfrm>
              <a:off x="1231" y="4204"/>
              <a:ext cx="645" cy="1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30" name="Line 498"/>
            <p:cNvSpPr>
              <a:spLocks noChangeAspect="1" noChangeShapeType="1"/>
            </p:cNvSpPr>
            <p:nvPr/>
          </p:nvSpPr>
          <p:spPr bwMode="auto">
            <a:xfrm>
              <a:off x="1276" y="4035"/>
              <a:ext cx="107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31" name="Line 499"/>
            <p:cNvSpPr>
              <a:spLocks noChangeAspect="1" noChangeShapeType="1"/>
            </p:cNvSpPr>
            <p:nvPr/>
          </p:nvSpPr>
          <p:spPr bwMode="auto">
            <a:xfrm>
              <a:off x="1415" y="4038"/>
              <a:ext cx="126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32" name="Line 500"/>
            <p:cNvSpPr>
              <a:spLocks noChangeAspect="1" noChangeShapeType="1"/>
            </p:cNvSpPr>
            <p:nvPr/>
          </p:nvSpPr>
          <p:spPr bwMode="auto">
            <a:xfrm>
              <a:off x="1573" y="4042"/>
              <a:ext cx="127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33" name="Line 501"/>
            <p:cNvSpPr>
              <a:spLocks noChangeAspect="1" noChangeShapeType="1"/>
            </p:cNvSpPr>
            <p:nvPr/>
          </p:nvSpPr>
          <p:spPr bwMode="auto">
            <a:xfrm>
              <a:off x="1732" y="4046"/>
              <a:ext cx="106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34" name="Line 502"/>
            <p:cNvSpPr>
              <a:spLocks noChangeAspect="1" noChangeShapeType="1"/>
            </p:cNvSpPr>
            <p:nvPr/>
          </p:nvSpPr>
          <p:spPr bwMode="auto">
            <a:xfrm>
              <a:off x="1233" y="4119"/>
              <a:ext cx="645" cy="1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35" name="Line 503"/>
            <p:cNvSpPr>
              <a:spLocks noChangeAspect="1" noChangeShapeType="1"/>
            </p:cNvSpPr>
            <p:nvPr/>
          </p:nvSpPr>
          <p:spPr bwMode="auto">
            <a:xfrm flipH="1">
              <a:off x="1544" y="2341"/>
              <a:ext cx="32" cy="128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36" name="Line 504"/>
            <p:cNvSpPr>
              <a:spLocks noChangeAspect="1" noChangeShapeType="1"/>
            </p:cNvSpPr>
            <p:nvPr/>
          </p:nvSpPr>
          <p:spPr bwMode="auto">
            <a:xfrm flipH="1">
              <a:off x="1233" y="2719"/>
              <a:ext cx="24" cy="1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37" name="Line 505"/>
            <p:cNvSpPr>
              <a:spLocks noChangeAspect="1" noChangeShapeType="1"/>
            </p:cNvSpPr>
            <p:nvPr/>
          </p:nvSpPr>
          <p:spPr bwMode="auto">
            <a:xfrm flipH="1">
              <a:off x="1298" y="2719"/>
              <a:ext cx="1" cy="8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38" name="Line 506"/>
            <p:cNvSpPr>
              <a:spLocks noChangeAspect="1" noChangeShapeType="1"/>
            </p:cNvSpPr>
            <p:nvPr/>
          </p:nvSpPr>
          <p:spPr bwMode="auto">
            <a:xfrm flipH="1">
              <a:off x="1295" y="2837"/>
              <a:ext cx="2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39" name="Line 507"/>
            <p:cNvSpPr>
              <a:spLocks noChangeAspect="1" noChangeShapeType="1"/>
            </p:cNvSpPr>
            <p:nvPr/>
          </p:nvSpPr>
          <p:spPr bwMode="auto">
            <a:xfrm flipH="1">
              <a:off x="1292" y="2996"/>
              <a:ext cx="2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40" name="Line 508"/>
            <p:cNvSpPr>
              <a:spLocks noChangeAspect="1" noChangeShapeType="1"/>
            </p:cNvSpPr>
            <p:nvPr/>
          </p:nvSpPr>
          <p:spPr bwMode="auto">
            <a:xfrm flipH="1">
              <a:off x="1289" y="3155"/>
              <a:ext cx="3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41" name="Line 509"/>
            <p:cNvSpPr>
              <a:spLocks noChangeAspect="1" noChangeShapeType="1"/>
            </p:cNvSpPr>
            <p:nvPr/>
          </p:nvSpPr>
          <p:spPr bwMode="auto">
            <a:xfrm flipH="1">
              <a:off x="1287" y="3314"/>
              <a:ext cx="2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42" name="Line 510"/>
            <p:cNvSpPr>
              <a:spLocks noChangeAspect="1" noChangeShapeType="1"/>
            </p:cNvSpPr>
            <p:nvPr/>
          </p:nvSpPr>
          <p:spPr bwMode="auto">
            <a:xfrm flipH="1">
              <a:off x="1284" y="3473"/>
              <a:ext cx="2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43" name="Line 511"/>
            <p:cNvSpPr>
              <a:spLocks noChangeAspect="1" noChangeShapeType="1"/>
            </p:cNvSpPr>
            <p:nvPr/>
          </p:nvSpPr>
          <p:spPr bwMode="auto">
            <a:xfrm flipH="1">
              <a:off x="1281" y="3632"/>
              <a:ext cx="2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44" name="Line 512"/>
            <p:cNvSpPr>
              <a:spLocks noChangeAspect="1" noChangeShapeType="1"/>
            </p:cNvSpPr>
            <p:nvPr/>
          </p:nvSpPr>
          <p:spPr bwMode="auto">
            <a:xfrm flipH="1">
              <a:off x="1278" y="3790"/>
              <a:ext cx="3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45" name="Line 513"/>
            <p:cNvSpPr>
              <a:spLocks noChangeAspect="1" noChangeShapeType="1"/>
            </p:cNvSpPr>
            <p:nvPr/>
          </p:nvSpPr>
          <p:spPr bwMode="auto">
            <a:xfrm flipH="1">
              <a:off x="1276" y="3950"/>
              <a:ext cx="2" cy="8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46" name="Line 514"/>
            <p:cNvSpPr>
              <a:spLocks noChangeAspect="1" noChangeShapeType="1"/>
            </p:cNvSpPr>
            <p:nvPr/>
          </p:nvSpPr>
          <p:spPr bwMode="auto">
            <a:xfrm flipH="1">
              <a:off x="1542" y="3626"/>
              <a:ext cx="12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47" name="Freeform 515"/>
            <p:cNvSpPr>
              <a:spLocks noChangeAspect="1"/>
            </p:cNvSpPr>
            <p:nvPr/>
          </p:nvSpPr>
          <p:spPr bwMode="auto">
            <a:xfrm>
              <a:off x="1534" y="3626"/>
              <a:ext cx="10" cy="60"/>
            </a:xfrm>
            <a:custGeom>
              <a:avLst/>
              <a:gdLst>
                <a:gd name="T0" fmla="*/ 0 w 50"/>
                <a:gd name="T1" fmla="*/ 0 h 297"/>
                <a:gd name="T2" fmla="*/ 41 w 50"/>
                <a:gd name="T3" fmla="*/ 297 h 297"/>
                <a:gd name="T4" fmla="*/ 50 w 50"/>
                <a:gd name="T5" fmla="*/ 1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297">
                  <a:moveTo>
                    <a:pt x="0" y="0"/>
                  </a:moveTo>
                  <a:lnTo>
                    <a:pt x="41" y="297"/>
                  </a:lnTo>
                  <a:lnTo>
                    <a:pt x="50" y="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48" name="Line 516"/>
            <p:cNvSpPr>
              <a:spLocks noChangeAspect="1" noChangeShapeType="1"/>
            </p:cNvSpPr>
            <p:nvPr/>
          </p:nvSpPr>
          <p:spPr bwMode="auto">
            <a:xfrm>
              <a:off x="1257" y="2460"/>
              <a:ext cx="2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49" name="Line 517"/>
            <p:cNvSpPr>
              <a:spLocks noChangeAspect="1" noChangeShapeType="1"/>
            </p:cNvSpPr>
            <p:nvPr/>
          </p:nvSpPr>
          <p:spPr bwMode="auto">
            <a:xfrm flipV="1">
              <a:off x="1566" y="2281"/>
              <a:ext cx="11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50" name="Freeform 518"/>
            <p:cNvSpPr>
              <a:spLocks noChangeAspect="1"/>
            </p:cNvSpPr>
            <p:nvPr/>
          </p:nvSpPr>
          <p:spPr bwMode="auto">
            <a:xfrm>
              <a:off x="1576" y="2281"/>
              <a:ext cx="10" cy="60"/>
            </a:xfrm>
            <a:custGeom>
              <a:avLst/>
              <a:gdLst>
                <a:gd name="T0" fmla="*/ 50 w 50"/>
                <a:gd name="T1" fmla="*/ 298 h 298"/>
                <a:gd name="T2" fmla="*/ 8 w 50"/>
                <a:gd name="T3" fmla="*/ 0 h 298"/>
                <a:gd name="T4" fmla="*/ 0 w 50"/>
                <a:gd name="T5" fmla="*/ 296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298">
                  <a:moveTo>
                    <a:pt x="50" y="298"/>
                  </a:moveTo>
                  <a:lnTo>
                    <a:pt x="8" y="0"/>
                  </a:lnTo>
                  <a:lnTo>
                    <a:pt x="0" y="296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51" name="Line 519"/>
            <p:cNvSpPr>
              <a:spLocks noChangeAspect="1" noChangeShapeType="1"/>
            </p:cNvSpPr>
            <p:nvPr/>
          </p:nvSpPr>
          <p:spPr bwMode="auto">
            <a:xfrm flipV="1">
              <a:off x="1878" y="3778"/>
              <a:ext cx="9" cy="35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52" name="Line 520"/>
            <p:cNvSpPr>
              <a:spLocks noChangeAspect="1" noChangeShapeType="1"/>
            </p:cNvSpPr>
            <p:nvPr/>
          </p:nvSpPr>
          <p:spPr bwMode="auto">
            <a:xfrm flipV="1">
              <a:off x="1838" y="3929"/>
              <a:ext cx="3" cy="1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53" name="Line 521"/>
            <p:cNvSpPr>
              <a:spLocks noChangeAspect="1" noChangeShapeType="1"/>
            </p:cNvSpPr>
            <p:nvPr/>
          </p:nvSpPr>
          <p:spPr bwMode="auto">
            <a:xfrm flipV="1">
              <a:off x="1842" y="3777"/>
              <a:ext cx="3" cy="1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54" name="Line 522"/>
            <p:cNvSpPr>
              <a:spLocks noChangeAspect="1" noChangeShapeType="1"/>
            </p:cNvSpPr>
            <p:nvPr/>
          </p:nvSpPr>
          <p:spPr bwMode="auto">
            <a:xfrm flipV="1">
              <a:off x="1896" y="2726"/>
              <a:ext cx="0" cy="4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55" name="Line 523"/>
            <p:cNvSpPr>
              <a:spLocks noChangeAspect="1" noChangeShapeType="1"/>
            </p:cNvSpPr>
            <p:nvPr/>
          </p:nvSpPr>
          <p:spPr bwMode="auto">
            <a:xfrm flipV="1">
              <a:off x="1854" y="3045"/>
              <a:ext cx="0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56" name="Line 524"/>
            <p:cNvSpPr>
              <a:spLocks noChangeAspect="1" noChangeShapeType="1"/>
            </p:cNvSpPr>
            <p:nvPr/>
          </p:nvSpPr>
          <p:spPr bwMode="auto">
            <a:xfrm flipV="1">
              <a:off x="1854" y="2886"/>
              <a:ext cx="0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57" name="Line 525"/>
            <p:cNvSpPr>
              <a:spLocks noChangeAspect="1" noChangeShapeType="1"/>
            </p:cNvSpPr>
            <p:nvPr/>
          </p:nvSpPr>
          <p:spPr bwMode="auto">
            <a:xfrm flipV="1">
              <a:off x="1854" y="2726"/>
              <a:ext cx="0" cy="12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58" name="Line 526"/>
            <p:cNvSpPr>
              <a:spLocks noChangeAspect="1" noChangeShapeType="1"/>
            </p:cNvSpPr>
            <p:nvPr/>
          </p:nvSpPr>
          <p:spPr bwMode="auto">
            <a:xfrm>
              <a:off x="1853" y="2464"/>
              <a:ext cx="2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59" name="Freeform 527"/>
            <p:cNvSpPr>
              <a:spLocks noChangeAspect="1"/>
            </p:cNvSpPr>
            <p:nvPr/>
          </p:nvSpPr>
          <p:spPr bwMode="auto">
            <a:xfrm>
              <a:off x="1178" y="1421"/>
              <a:ext cx="4" cy="102"/>
            </a:xfrm>
            <a:custGeom>
              <a:avLst/>
              <a:gdLst>
                <a:gd name="T0" fmla="*/ 21 w 21"/>
                <a:gd name="T1" fmla="*/ 511 h 511"/>
                <a:gd name="T2" fmla="*/ 4 w 21"/>
                <a:gd name="T3" fmla="*/ 278 h 511"/>
                <a:gd name="T4" fmla="*/ 0 w 21"/>
                <a:gd name="T5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511">
                  <a:moveTo>
                    <a:pt x="21" y="511"/>
                  </a:moveTo>
                  <a:lnTo>
                    <a:pt x="4" y="278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60" name="Line 528"/>
            <p:cNvSpPr>
              <a:spLocks noChangeAspect="1" noChangeShapeType="1"/>
            </p:cNvSpPr>
            <p:nvPr/>
          </p:nvSpPr>
          <p:spPr bwMode="auto">
            <a:xfrm flipV="1">
              <a:off x="1180" y="1287"/>
              <a:ext cx="5" cy="10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61" name="Freeform 529"/>
            <p:cNvSpPr>
              <a:spLocks noChangeAspect="1"/>
            </p:cNvSpPr>
            <p:nvPr/>
          </p:nvSpPr>
          <p:spPr bwMode="auto">
            <a:xfrm>
              <a:off x="1136" y="1183"/>
              <a:ext cx="19" cy="375"/>
            </a:xfrm>
            <a:custGeom>
              <a:avLst/>
              <a:gdLst>
                <a:gd name="T0" fmla="*/ 35 w 96"/>
                <a:gd name="T1" fmla="*/ 1874 h 1874"/>
                <a:gd name="T2" fmla="*/ 0 w 96"/>
                <a:gd name="T3" fmla="*/ 1214 h 1874"/>
                <a:gd name="T4" fmla="*/ 8 w 96"/>
                <a:gd name="T5" fmla="*/ 873 h 1874"/>
                <a:gd name="T6" fmla="*/ 20 w 96"/>
                <a:gd name="T7" fmla="*/ 688 h 1874"/>
                <a:gd name="T8" fmla="*/ 31 w 96"/>
                <a:gd name="T9" fmla="*/ 576 h 1874"/>
                <a:gd name="T10" fmla="*/ 49 w 96"/>
                <a:gd name="T11" fmla="*/ 418 h 1874"/>
                <a:gd name="T12" fmla="*/ 96 w 96"/>
                <a:gd name="T13" fmla="*/ 0 h 1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1874">
                  <a:moveTo>
                    <a:pt x="35" y="1874"/>
                  </a:moveTo>
                  <a:lnTo>
                    <a:pt x="0" y="1214"/>
                  </a:lnTo>
                  <a:lnTo>
                    <a:pt x="8" y="873"/>
                  </a:lnTo>
                  <a:lnTo>
                    <a:pt x="20" y="688"/>
                  </a:lnTo>
                  <a:lnTo>
                    <a:pt x="31" y="576"/>
                  </a:lnTo>
                  <a:lnTo>
                    <a:pt x="49" y="418"/>
                  </a:lnTo>
                  <a:lnTo>
                    <a:pt x="96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62" name="Freeform 530"/>
            <p:cNvSpPr>
              <a:spLocks noChangeAspect="1"/>
            </p:cNvSpPr>
            <p:nvPr/>
          </p:nvSpPr>
          <p:spPr bwMode="auto">
            <a:xfrm>
              <a:off x="1193" y="1183"/>
              <a:ext cx="549" cy="332"/>
            </a:xfrm>
            <a:custGeom>
              <a:avLst/>
              <a:gdLst>
                <a:gd name="T0" fmla="*/ 0 w 2532"/>
                <a:gd name="T1" fmla="*/ 0 h 1660"/>
                <a:gd name="T2" fmla="*/ 42 w 2532"/>
                <a:gd name="T3" fmla="*/ 162 h 1660"/>
                <a:gd name="T4" fmla="*/ 68 w 2532"/>
                <a:gd name="T5" fmla="*/ 237 h 1660"/>
                <a:gd name="T6" fmla="*/ 108 w 2532"/>
                <a:gd name="T7" fmla="*/ 340 h 1660"/>
                <a:gd name="T8" fmla="*/ 130 w 2532"/>
                <a:gd name="T9" fmla="*/ 394 h 1660"/>
                <a:gd name="T10" fmla="*/ 154 w 2532"/>
                <a:gd name="T11" fmla="*/ 452 h 1660"/>
                <a:gd name="T12" fmla="*/ 168 w 2532"/>
                <a:gd name="T13" fmla="*/ 481 h 1660"/>
                <a:gd name="T14" fmla="*/ 183 w 2532"/>
                <a:gd name="T15" fmla="*/ 512 h 1660"/>
                <a:gd name="T16" fmla="*/ 215 w 2532"/>
                <a:gd name="T17" fmla="*/ 571 h 1660"/>
                <a:gd name="T18" fmla="*/ 278 w 2532"/>
                <a:gd name="T19" fmla="*/ 683 h 1660"/>
                <a:gd name="T20" fmla="*/ 401 w 2532"/>
                <a:gd name="T21" fmla="*/ 881 h 1660"/>
                <a:gd name="T22" fmla="*/ 520 w 2532"/>
                <a:gd name="T23" fmla="*/ 1040 h 1660"/>
                <a:gd name="T24" fmla="*/ 623 w 2532"/>
                <a:gd name="T25" fmla="*/ 1159 h 1660"/>
                <a:gd name="T26" fmla="*/ 697 w 2532"/>
                <a:gd name="T27" fmla="*/ 1237 h 1660"/>
                <a:gd name="T28" fmla="*/ 739 w 2532"/>
                <a:gd name="T29" fmla="*/ 1274 h 1660"/>
                <a:gd name="T30" fmla="*/ 818 w 2532"/>
                <a:gd name="T31" fmla="*/ 1335 h 1660"/>
                <a:gd name="T32" fmla="*/ 1005 w 2532"/>
                <a:gd name="T33" fmla="*/ 1444 h 1660"/>
                <a:gd name="T34" fmla="*/ 1232 w 2532"/>
                <a:gd name="T35" fmla="*/ 1534 h 1660"/>
                <a:gd name="T36" fmla="*/ 1502 w 2532"/>
                <a:gd name="T37" fmla="*/ 1604 h 1660"/>
                <a:gd name="T38" fmla="*/ 1812 w 2532"/>
                <a:gd name="T39" fmla="*/ 1647 h 1660"/>
                <a:gd name="T40" fmla="*/ 2153 w 2532"/>
                <a:gd name="T41" fmla="*/ 1660 h 1660"/>
                <a:gd name="T42" fmla="*/ 2532 w 2532"/>
                <a:gd name="T43" fmla="*/ 1638 h 1660"/>
                <a:gd name="connsiteX0" fmla="*/ 0 w 10852"/>
                <a:gd name="connsiteY0" fmla="*/ 0 h 10000"/>
                <a:gd name="connsiteX1" fmla="*/ 166 w 10852"/>
                <a:gd name="connsiteY1" fmla="*/ 976 h 10000"/>
                <a:gd name="connsiteX2" fmla="*/ 269 w 10852"/>
                <a:gd name="connsiteY2" fmla="*/ 1428 h 10000"/>
                <a:gd name="connsiteX3" fmla="*/ 427 w 10852"/>
                <a:gd name="connsiteY3" fmla="*/ 2048 h 10000"/>
                <a:gd name="connsiteX4" fmla="*/ 513 w 10852"/>
                <a:gd name="connsiteY4" fmla="*/ 2373 h 10000"/>
                <a:gd name="connsiteX5" fmla="*/ 608 w 10852"/>
                <a:gd name="connsiteY5" fmla="*/ 2723 h 10000"/>
                <a:gd name="connsiteX6" fmla="*/ 664 w 10852"/>
                <a:gd name="connsiteY6" fmla="*/ 2898 h 10000"/>
                <a:gd name="connsiteX7" fmla="*/ 723 w 10852"/>
                <a:gd name="connsiteY7" fmla="*/ 3084 h 10000"/>
                <a:gd name="connsiteX8" fmla="*/ 849 w 10852"/>
                <a:gd name="connsiteY8" fmla="*/ 3440 h 10000"/>
                <a:gd name="connsiteX9" fmla="*/ 1098 w 10852"/>
                <a:gd name="connsiteY9" fmla="*/ 4114 h 10000"/>
                <a:gd name="connsiteX10" fmla="*/ 1584 w 10852"/>
                <a:gd name="connsiteY10" fmla="*/ 5307 h 10000"/>
                <a:gd name="connsiteX11" fmla="*/ 2054 w 10852"/>
                <a:gd name="connsiteY11" fmla="*/ 6265 h 10000"/>
                <a:gd name="connsiteX12" fmla="*/ 2461 w 10852"/>
                <a:gd name="connsiteY12" fmla="*/ 6982 h 10000"/>
                <a:gd name="connsiteX13" fmla="*/ 2753 w 10852"/>
                <a:gd name="connsiteY13" fmla="*/ 7452 h 10000"/>
                <a:gd name="connsiteX14" fmla="*/ 2919 w 10852"/>
                <a:gd name="connsiteY14" fmla="*/ 7675 h 10000"/>
                <a:gd name="connsiteX15" fmla="*/ 3231 w 10852"/>
                <a:gd name="connsiteY15" fmla="*/ 8042 h 10000"/>
                <a:gd name="connsiteX16" fmla="*/ 3969 w 10852"/>
                <a:gd name="connsiteY16" fmla="*/ 8699 h 10000"/>
                <a:gd name="connsiteX17" fmla="*/ 4866 w 10852"/>
                <a:gd name="connsiteY17" fmla="*/ 9241 h 10000"/>
                <a:gd name="connsiteX18" fmla="*/ 5932 w 10852"/>
                <a:gd name="connsiteY18" fmla="*/ 9663 h 10000"/>
                <a:gd name="connsiteX19" fmla="*/ 7156 w 10852"/>
                <a:gd name="connsiteY19" fmla="*/ 9922 h 10000"/>
                <a:gd name="connsiteX20" fmla="*/ 8503 w 10852"/>
                <a:gd name="connsiteY20" fmla="*/ 10000 h 10000"/>
                <a:gd name="connsiteX21" fmla="*/ 10852 w 10852"/>
                <a:gd name="connsiteY21" fmla="*/ 986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852" h="10000">
                  <a:moveTo>
                    <a:pt x="0" y="0"/>
                  </a:moveTo>
                  <a:cubicBezTo>
                    <a:pt x="55" y="325"/>
                    <a:pt x="111" y="651"/>
                    <a:pt x="166" y="976"/>
                  </a:cubicBezTo>
                  <a:cubicBezTo>
                    <a:pt x="200" y="1127"/>
                    <a:pt x="235" y="1277"/>
                    <a:pt x="269" y="1428"/>
                  </a:cubicBezTo>
                  <a:cubicBezTo>
                    <a:pt x="322" y="1635"/>
                    <a:pt x="374" y="1841"/>
                    <a:pt x="427" y="2048"/>
                  </a:cubicBezTo>
                  <a:cubicBezTo>
                    <a:pt x="456" y="2156"/>
                    <a:pt x="484" y="2265"/>
                    <a:pt x="513" y="2373"/>
                  </a:cubicBezTo>
                  <a:cubicBezTo>
                    <a:pt x="545" y="2490"/>
                    <a:pt x="576" y="2606"/>
                    <a:pt x="608" y="2723"/>
                  </a:cubicBezTo>
                  <a:cubicBezTo>
                    <a:pt x="627" y="2781"/>
                    <a:pt x="645" y="2840"/>
                    <a:pt x="664" y="2898"/>
                  </a:cubicBezTo>
                  <a:cubicBezTo>
                    <a:pt x="684" y="2960"/>
                    <a:pt x="703" y="3022"/>
                    <a:pt x="723" y="3084"/>
                  </a:cubicBezTo>
                  <a:lnTo>
                    <a:pt x="849" y="3440"/>
                  </a:lnTo>
                  <a:lnTo>
                    <a:pt x="1098" y="4114"/>
                  </a:lnTo>
                  <a:lnTo>
                    <a:pt x="1584" y="5307"/>
                  </a:lnTo>
                  <a:lnTo>
                    <a:pt x="2054" y="6265"/>
                  </a:lnTo>
                  <a:lnTo>
                    <a:pt x="2461" y="6982"/>
                  </a:lnTo>
                  <a:lnTo>
                    <a:pt x="2753" y="7452"/>
                  </a:lnTo>
                  <a:lnTo>
                    <a:pt x="2919" y="7675"/>
                  </a:lnTo>
                  <a:lnTo>
                    <a:pt x="3231" y="8042"/>
                  </a:lnTo>
                  <a:lnTo>
                    <a:pt x="3969" y="8699"/>
                  </a:lnTo>
                  <a:lnTo>
                    <a:pt x="4866" y="9241"/>
                  </a:lnTo>
                  <a:lnTo>
                    <a:pt x="5932" y="9663"/>
                  </a:lnTo>
                  <a:lnTo>
                    <a:pt x="7156" y="9922"/>
                  </a:lnTo>
                  <a:lnTo>
                    <a:pt x="8503" y="10000"/>
                  </a:lnTo>
                  <a:cubicBezTo>
                    <a:pt x="9002" y="9956"/>
                    <a:pt x="10353" y="9911"/>
                    <a:pt x="10852" y="9867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63" name="Freeform 531"/>
            <p:cNvSpPr>
              <a:spLocks noChangeAspect="1"/>
            </p:cNvSpPr>
            <p:nvPr/>
          </p:nvSpPr>
          <p:spPr bwMode="auto">
            <a:xfrm>
              <a:off x="1185" y="1287"/>
              <a:ext cx="29" cy="57"/>
            </a:xfrm>
            <a:custGeom>
              <a:avLst/>
              <a:gdLst>
                <a:gd name="T0" fmla="*/ 0 w 144"/>
                <a:gd name="T1" fmla="*/ 0 h 283"/>
                <a:gd name="T2" fmla="*/ 129 w 144"/>
                <a:gd name="T3" fmla="*/ 261 h 283"/>
                <a:gd name="T4" fmla="*/ 144 w 144"/>
                <a:gd name="T5" fmla="*/ 28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83">
                  <a:moveTo>
                    <a:pt x="0" y="0"/>
                  </a:moveTo>
                  <a:lnTo>
                    <a:pt x="129" y="261"/>
                  </a:lnTo>
                  <a:lnTo>
                    <a:pt x="144" y="283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64" name="Freeform 532"/>
            <p:cNvSpPr>
              <a:spLocks noChangeAspect="1"/>
            </p:cNvSpPr>
            <p:nvPr/>
          </p:nvSpPr>
          <p:spPr bwMode="auto">
            <a:xfrm>
              <a:off x="1231" y="1371"/>
              <a:ext cx="81" cy="98"/>
            </a:xfrm>
            <a:custGeom>
              <a:avLst/>
              <a:gdLst>
                <a:gd name="T0" fmla="*/ 0 w 405"/>
                <a:gd name="T1" fmla="*/ 0 h 487"/>
                <a:gd name="T2" fmla="*/ 37 w 405"/>
                <a:gd name="T3" fmla="*/ 58 h 487"/>
                <a:gd name="T4" fmla="*/ 166 w 405"/>
                <a:gd name="T5" fmla="*/ 231 h 487"/>
                <a:gd name="T6" fmla="*/ 279 w 405"/>
                <a:gd name="T7" fmla="*/ 362 h 487"/>
                <a:gd name="T8" fmla="*/ 362 w 405"/>
                <a:gd name="T9" fmla="*/ 448 h 487"/>
                <a:gd name="T10" fmla="*/ 405 w 405"/>
                <a:gd name="T11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5" h="487">
                  <a:moveTo>
                    <a:pt x="0" y="0"/>
                  </a:moveTo>
                  <a:lnTo>
                    <a:pt x="37" y="58"/>
                  </a:lnTo>
                  <a:lnTo>
                    <a:pt x="166" y="231"/>
                  </a:lnTo>
                  <a:lnTo>
                    <a:pt x="279" y="362"/>
                  </a:lnTo>
                  <a:lnTo>
                    <a:pt x="362" y="448"/>
                  </a:lnTo>
                  <a:lnTo>
                    <a:pt x="405" y="48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65" name="Freeform 533"/>
            <p:cNvSpPr>
              <a:spLocks noChangeAspect="1"/>
            </p:cNvSpPr>
            <p:nvPr/>
          </p:nvSpPr>
          <p:spPr bwMode="auto">
            <a:xfrm>
              <a:off x="1337" y="1488"/>
              <a:ext cx="116" cy="49"/>
            </a:xfrm>
            <a:custGeom>
              <a:avLst/>
              <a:gdLst>
                <a:gd name="T0" fmla="*/ 0 w 582"/>
                <a:gd name="T1" fmla="*/ 0 h 248"/>
                <a:gd name="T2" fmla="*/ 197 w 582"/>
                <a:gd name="T3" fmla="*/ 114 h 248"/>
                <a:gd name="T4" fmla="*/ 454 w 582"/>
                <a:gd name="T5" fmla="*/ 216 h 248"/>
                <a:gd name="T6" fmla="*/ 582 w 582"/>
                <a:gd name="T7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248">
                  <a:moveTo>
                    <a:pt x="0" y="0"/>
                  </a:moveTo>
                  <a:lnTo>
                    <a:pt x="197" y="114"/>
                  </a:lnTo>
                  <a:lnTo>
                    <a:pt x="454" y="216"/>
                  </a:lnTo>
                  <a:lnTo>
                    <a:pt x="582" y="24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66" name="Freeform 534"/>
            <p:cNvSpPr>
              <a:spLocks noChangeAspect="1"/>
            </p:cNvSpPr>
            <p:nvPr/>
          </p:nvSpPr>
          <p:spPr bwMode="auto">
            <a:xfrm>
              <a:off x="1484" y="1545"/>
              <a:ext cx="126" cy="11"/>
            </a:xfrm>
            <a:custGeom>
              <a:avLst/>
              <a:gdLst>
                <a:gd name="T0" fmla="*/ 0 w 631"/>
                <a:gd name="T1" fmla="*/ 0 h 59"/>
                <a:gd name="T2" fmla="*/ 19 w 631"/>
                <a:gd name="T3" fmla="*/ 4 h 59"/>
                <a:gd name="T4" fmla="*/ 354 w 631"/>
                <a:gd name="T5" fmla="*/ 49 h 59"/>
                <a:gd name="T6" fmla="*/ 631 w 631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1" h="59">
                  <a:moveTo>
                    <a:pt x="0" y="0"/>
                  </a:moveTo>
                  <a:lnTo>
                    <a:pt x="19" y="4"/>
                  </a:lnTo>
                  <a:lnTo>
                    <a:pt x="354" y="49"/>
                  </a:lnTo>
                  <a:lnTo>
                    <a:pt x="631" y="5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67" name="Line 535"/>
            <p:cNvSpPr>
              <a:spLocks noChangeAspect="1" noChangeShapeType="1"/>
            </p:cNvSpPr>
            <p:nvPr/>
          </p:nvSpPr>
          <p:spPr bwMode="auto">
            <a:xfrm flipV="1">
              <a:off x="1642" y="1552"/>
              <a:ext cx="63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68" name="Line 536"/>
            <p:cNvSpPr>
              <a:spLocks noChangeAspect="1" noChangeShapeType="1"/>
            </p:cNvSpPr>
            <p:nvPr/>
          </p:nvSpPr>
          <p:spPr bwMode="auto">
            <a:xfrm flipH="1">
              <a:off x="1155" y="1183"/>
              <a:ext cx="3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70" name="Line 538"/>
            <p:cNvSpPr>
              <a:spLocks noChangeAspect="1" noChangeShapeType="1"/>
            </p:cNvSpPr>
            <p:nvPr/>
          </p:nvSpPr>
          <p:spPr bwMode="auto">
            <a:xfrm flipH="1">
              <a:off x="2315" y="1427"/>
              <a:ext cx="2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71" name="Freeform 539"/>
            <p:cNvSpPr>
              <a:spLocks noChangeAspect="1"/>
            </p:cNvSpPr>
            <p:nvPr/>
          </p:nvSpPr>
          <p:spPr bwMode="auto">
            <a:xfrm>
              <a:off x="2298" y="1428"/>
              <a:ext cx="17" cy="59"/>
            </a:xfrm>
            <a:custGeom>
              <a:avLst/>
              <a:gdLst>
                <a:gd name="T0" fmla="*/ 0 w 86"/>
                <a:gd name="T1" fmla="*/ 7 h 295"/>
                <a:gd name="T2" fmla="*/ 86 w 86"/>
                <a:gd name="T3" fmla="*/ 295 h 295"/>
                <a:gd name="T4" fmla="*/ 49 w 86"/>
                <a:gd name="T5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295">
                  <a:moveTo>
                    <a:pt x="0" y="7"/>
                  </a:moveTo>
                  <a:lnTo>
                    <a:pt x="86" y="295"/>
                  </a:lnTo>
                  <a:lnTo>
                    <a:pt x="49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72" name="Line 540"/>
            <p:cNvSpPr>
              <a:spLocks noChangeAspect="1" noChangeShapeType="1"/>
            </p:cNvSpPr>
            <p:nvPr/>
          </p:nvSpPr>
          <p:spPr bwMode="auto">
            <a:xfrm flipV="1">
              <a:off x="2318" y="1529"/>
              <a:ext cx="2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73" name="Freeform 541"/>
            <p:cNvSpPr>
              <a:spLocks noChangeAspect="1"/>
            </p:cNvSpPr>
            <p:nvPr/>
          </p:nvSpPr>
          <p:spPr bwMode="auto">
            <a:xfrm>
              <a:off x="2320" y="1529"/>
              <a:ext cx="18" cy="58"/>
            </a:xfrm>
            <a:custGeom>
              <a:avLst/>
              <a:gdLst>
                <a:gd name="T0" fmla="*/ 87 w 87"/>
                <a:gd name="T1" fmla="*/ 288 h 294"/>
                <a:gd name="T2" fmla="*/ 0 w 87"/>
                <a:gd name="T3" fmla="*/ 0 h 294"/>
                <a:gd name="T4" fmla="*/ 38 w 87"/>
                <a:gd name="T5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7" h="294">
                  <a:moveTo>
                    <a:pt x="87" y="288"/>
                  </a:moveTo>
                  <a:lnTo>
                    <a:pt x="0" y="0"/>
                  </a:lnTo>
                  <a:lnTo>
                    <a:pt x="38" y="29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74" name="Line 542"/>
            <p:cNvSpPr>
              <a:spLocks noChangeAspect="1" noChangeShapeType="1"/>
            </p:cNvSpPr>
            <p:nvPr/>
          </p:nvSpPr>
          <p:spPr bwMode="auto">
            <a:xfrm>
              <a:off x="2328" y="1587"/>
              <a:ext cx="8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75" name="Line 543"/>
            <p:cNvSpPr>
              <a:spLocks noChangeAspect="1" noChangeShapeType="1"/>
            </p:cNvSpPr>
            <p:nvPr/>
          </p:nvSpPr>
          <p:spPr bwMode="auto">
            <a:xfrm flipH="1" flipV="1">
              <a:off x="2315" y="1487"/>
              <a:ext cx="5" cy="4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76" name="Line 544"/>
            <p:cNvSpPr>
              <a:spLocks noChangeAspect="1" noChangeShapeType="1"/>
            </p:cNvSpPr>
            <p:nvPr/>
          </p:nvSpPr>
          <p:spPr bwMode="auto">
            <a:xfrm flipH="1" flipV="1">
              <a:off x="2298" y="1356"/>
              <a:ext cx="10" cy="7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77" name="Freeform 545"/>
            <p:cNvSpPr>
              <a:spLocks noChangeAspect="1"/>
            </p:cNvSpPr>
            <p:nvPr/>
          </p:nvSpPr>
          <p:spPr bwMode="auto">
            <a:xfrm>
              <a:off x="2632" y="1511"/>
              <a:ext cx="99" cy="943"/>
            </a:xfrm>
            <a:custGeom>
              <a:avLst/>
              <a:gdLst>
                <a:gd name="T0" fmla="*/ 0 w 495"/>
                <a:gd name="T1" fmla="*/ 0 h 4714"/>
                <a:gd name="T2" fmla="*/ 15 w 495"/>
                <a:gd name="T3" fmla="*/ 90 h 4714"/>
                <a:gd name="T4" fmla="*/ 25 w 495"/>
                <a:gd name="T5" fmla="*/ 140 h 4714"/>
                <a:gd name="T6" fmla="*/ 36 w 495"/>
                <a:gd name="T7" fmla="*/ 192 h 4714"/>
                <a:gd name="T8" fmla="*/ 52 w 495"/>
                <a:gd name="T9" fmla="*/ 263 h 4714"/>
                <a:gd name="T10" fmla="*/ 84 w 495"/>
                <a:gd name="T11" fmla="*/ 405 h 4714"/>
                <a:gd name="T12" fmla="*/ 145 w 495"/>
                <a:gd name="T13" fmla="*/ 689 h 4714"/>
                <a:gd name="T14" fmla="*/ 254 w 495"/>
                <a:gd name="T15" fmla="*/ 1260 h 4714"/>
                <a:gd name="T16" fmla="*/ 418 w 495"/>
                <a:gd name="T17" fmla="*/ 2408 h 4714"/>
                <a:gd name="T18" fmla="*/ 495 w 495"/>
                <a:gd name="T19" fmla="*/ 3561 h 4714"/>
                <a:gd name="T20" fmla="*/ 464 w 495"/>
                <a:gd name="T21" fmla="*/ 4714 h 4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5" h="4714">
                  <a:moveTo>
                    <a:pt x="0" y="0"/>
                  </a:moveTo>
                  <a:lnTo>
                    <a:pt x="15" y="90"/>
                  </a:lnTo>
                  <a:lnTo>
                    <a:pt x="25" y="140"/>
                  </a:lnTo>
                  <a:lnTo>
                    <a:pt x="36" y="192"/>
                  </a:lnTo>
                  <a:lnTo>
                    <a:pt x="52" y="263"/>
                  </a:lnTo>
                  <a:lnTo>
                    <a:pt x="84" y="405"/>
                  </a:lnTo>
                  <a:lnTo>
                    <a:pt x="145" y="689"/>
                  </a:lnTo>
                  <a:lnTo>
                    <a:pt x="254" y="1260"/>
                  </a:lnTo>
                  <a:lnTo>
                    <a:pt x="418" y="2408"/>
                  </a:lnTo>
                  <a:lnTo>
                    <a:pt x="495" y="3561"/>
                  </a:lnTo>
                  <a:lnTo>
                    <a:pt x="464" y="4714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78" name="Line 546"/>
            <p:cNvSpPr>
              <a:spLocks noChangeAspect="1" noChangeShapeType="1"/>
            </p:cNvSpPr>
            <p:nvPr/>
          </p:nvSpPr>
          <p:spPr bwMode="auto">
            <a:xfrm>
              <a:off x="2656" y="1523"/>
              <a:ext cx="19" cy="12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79" name="Freeform 547"/>
            <p:cNvSpPr>
              <a:spLocks noChangeAspect="1"/>
            </p:cNvSpPr>
            <p:nvPr/>
          </p:nvSpPr>
          <p:spPr bwMode="auto">
            <a:xfrm>
              <a:off x="2681" y="1676"/>
              <a:ext cx="17" cy="126"/>
            </a:xfrm>
            <a:custGeom>
              <a:avLst/>
              <a:gdLst>
                <a:gd name="T0" fmla="*/ 0 w 89"/>
                <a:gd name="T1" fmla="*/ 0 h 629"/>
                <a:gd name="T2" fmla="*/ 65 w 89"/>
                <a:gd name="T3" fmla="*/ 401 h 629"/>
                <a:gd name="T4" fmla="*/ 89 w 89"/>
                <a:gd name="T5" fmla="*/ 629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9" h="629">
                  <a:moveTo>
                    <a:pt x="0" y="0"/>
                  </a:moveTo>
                  <a:lnTo>
                    <a:pt x="65" y="401"/>
                  </a:lnTo>
                  <a:lnTo>
                    <a:pt x="89" y="62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80" name="Line 548"/>
            <p:cNvSpPr>
              <a:spLocks noChangeAspect="1" noChangeShapeType="1"/>
            </p:cNvSpPr>
            <p:nvPr/>
          </p:nvSpPr>
          <p:spPr bwMode="auto">
            <a:xfrm>
              <a:off x="2702" y="1834"/>
              <a:ext cx="13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81" name="Line 549"/>
            <p:cNvSpPr>
              <a:spLocks noChangeAspect="1" noChangeShapeType="1"/>
            </p:cNvSpPr>
            <p:nvPr/>
          </p:nvSpPr>
          <p:spPr bwMode="auto">
            <a:xfrm>
              <a:off x="2718" y="1992"/>
              <a:ext cx="4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82" name="Freeform 550"/>
            <p:cNvSpPr>
              <a:spLocks noChangeAspect="1"/>
            </p:cNvSpPr>
            <p:nvPr/>
          </p:nvSpPr>
          <p:spPr bwMode="auto">
            <a:xfrm>
              <a:off x="2721" y="2151"/>
              <a:ext cx="4" cy="127"/>
            </a:xfrm>
            <a:custGeom>
              <a:avLst/>
              <a:gdLst>
                <a:gd name="T0" fmla="*/ 10 w 20"/>
                <a:gd name="T1" fmla="*/ 0 h 635"/>
                <a:gd name="T2" fmla="*/ 20 w 20"/>
                <a:gd name="T3" fmla="*/ 319 h 635"/>
                <a:gd name="T4" fmla="*/ 0 w 20"/>
                <a:gd name="T5" fmla="*/ 635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635">
                  <a:moveTo>
                    <a:pt x="10" y="0"/>
                  </a:moveTo>
                  <a:lnTo>
                    <a:pt x="20" y="319"/>
                  </a:lnTo>
                  <a:lnTo>
                    <a:pt x="0" y="635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83" name="Line 551"/>
            <p:cNvSpPr>
              <a:spLocks noChangeAspect="1" noChangeShapeType="1"/>
            </p:cNvSpPr>
            <p:nvPr/>
          </p:nvSpPr>
          <p:spPr bwMode="auto">
            <a:xfrm flipH="1">
              <a:off x="2711" y="2310"/>
              <a:ext cx="8" cy="12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84" name="Freeform 552"/>
            <p:cNvSpPr>
              <a:spLocks noChangeAspect="1"/>
            </p:cNvSpPr>
            <p:nvPr/>
          </p:nvSpPr>
          <p:spPr bwMode="auto">
            <a:xfrm>
              <a:off x="3299" y="453"/>
              <a:ext cx="105" cy="2304"/>
            </a:xfrm>
            <a:custGeom>
              <a:avLst/>
              <a:gdLst>
                <a:gd name="T0" fmla="*/ 0 w 522"/>
                <a:gd name="T1" fmla="*/ 0 h 11526"/>
                <a:gd name="T2" fmla="*/ 91 w 522"/>
                <a:gd name="T3" fmla="*/ 340 h 11526"/>
                <a:gd name="T4" fmla="*/ 155 w 522"/>
                <a:gd name="T5" fmla="*/ 616 h 11526"/>
                <a:gd name="T6" fmla="*/ 194 w 522"/>
                <a:gd name="T7" fmla="*/ 808 h 11526"/>
                <a:gd name="T8" fmla="*/ 211 w 522"/>
                <a:gd name="T9" fmla="*/ 914 h 11526"/>
                <a:gd name="T10" fmla="*/ 232 w 522"/>
                <a:gd name="T11" fmla="*/ 1131 h 11526"/>
                <a:gd name="T12" fmla="*/ 237 w 522"/>
                <a:gd name="T13" fmla="*/ 1214 h 11526"/>
                <a:gd name="T14" fmla="*/ 240 w 522"/>
                <a:gd name="T15" fmla="*/ 1252 h 11526"/>
                <a:gd name="T16" fmla="*/ 246 w 522"/>
                <a:gd name="T17" fmla="*/ 1353 h 11526"/>
                <a:gd name="T18" fmla="*/ 258 w 522"/>
                <a:gd name="T19" fmla="*/ 1578 h 11526"/>
                <a:gd name="T20" fmla="*/ 286 w 522"/>
                <a:gd name="T21" fmla="*/ 2121 h 11526"/>
                <a:gd name="T22" fmla="*/ 313 w 522"/>
                <a:gd name="T23" fmla="*/ 2776 h 11526"/>
                <a:gd name="T24" fmla="*/ 341 w 522"/>
                <a:gd name="T25" fmla="*/ 3527 h 11526"/>
                <a:gd name="T26" fmla="*/ 367 w 522"/>
                <a:gd name="T27" fmla="*/ 4360 h 11526"/>
                <a:gd name="T28" fmla="*/ 392 w 522"/>
                <a:gd name="T29" fmla="*/ 5262 h 11526"/>
                <a:gd name="T30" fmla="*/ 413 w 522"/>
                <a:gd name="T31" fmla="*/ 6216 h 11526"/>
                <a:gd name="T32" fmla="*/ 422 w 522"/>
                <a:gd name="T33" fmla="*/ 6708 h 11526"/>
                <a:gd name="T34" fmla="*/ 426 w 522"/>
                <a:gd name="T35" fmla="*/ 6957 h 11526"/>
                <a:gd name="T36" fmla="*/ 428 w 522"/>
                <a:gd name="T37" fmla="*/ 7082 h 11526"/>
                <a:gd name="T38" fmla="*/ 428 w 522"/>
                <a:gd name="T39" fmla="*/ 7113 h 11526"/>
                <a:gd name="T40" fmla="*/ 429 w 522"/>
                <a:gd name="T41" fmla="*/ 7133 h 11526"/>
                <a:gd name="T42" fmla="*/ 432 w 522"/>
                <a:gd name="T43" fmla="*/ 7253 h 11526"/>
                <a:gd name="T44" fmla="*/ 440 w 522"/>
                <a:gd name="T45" fmla="*/ 7503 h 11526"/>
                <a:gd name="T46" fmla="*/ 452 w 522"/>
                <a:gd name="T47" fmla="*/ 7862 h 11526"/>
                <a:gd name="T48" fmla="*/ 464 w 522"/>
                <a:gd name="T49" fmla="*/ 8307 h 11526"/>
                <a:gd name="T50" fmla="*/ 478 w 522"/>
                <a:gd name="T51" fmla="*/ 8816 h 11526"/>
                <a:gd name="T52" fmla="*/ 491 w 522"/>
                <a:gd name="T53" fmla="*/ 9367 h 11526"/>
                <a:gd name="T54" fmla="*/ 514 w 522"/>
                <a:gd name="T55" fmla="*/ 10500 h 11526"/>
                <a:gd name="T56" fmla="*/ 520 w 522"/>
                <a:gd name="T57" fmla="*/ 11037 h 11526"/>
                <a:gd name="T58" fmla="*/ 522 w 522"/>
                <a:gd name="T59" fmla="*/ 11526 h 11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2" h="11526">
                  <a:moveTo>
                    <a:pt x="0" y="0"/>
                  </a:moveTo>
                  <a:lnTo>
                    <a:pt x="91" y="340"/>
                  </a:lnTo>
                  <a:lnTo>
                    <a:pt x="155" y="616"/>
                  </a:lnTo>
                  <a:lnTo>
                    <a:pt x="194" y="808"/>
                  </a:lnTo>
                  <a:lnTo>
                    <a:pt x="211" y="914"/>
                  </a:lnTo>
                  <a:lnTo>
                    <a:pt x="232" y="1131"/>
                  </a:lnTo>
                  <a:lnTo>
                    <a:pt x="237" y="1214"/>
                  </a:lnTo>
                  <a:lnTo>
                    <a:pt x="240" y="1252"/>
                  </a:lnTo>
                  <a:lnTo>
                    <a:pt x="246" y="1353"/>
                  </a:lnTo>
                  <a:lnTo>
                    <a:pt x="258" y="1578"/>
                  </a:lnTo>
                  <a:lnTo>
                    <a:pt x="286" y="2121"/>
                  </a:lnTo>
                  <a:lnTo>
                    <a:pt x="313" y="2776"/>
                  </a:lnTo>
                  <a:lnTo>
                    <a:pt x="341" y="3527"/>
                  </a:lnTo>
                  <a:lnTo>
                    <a:pt x="367" y="4360"/>
                  </a:lnTo>
                  <a:lnTo>
                    <a:pt x="392" y="5262"/>
                  </a:lnTo>
                  <a:lnTo>
                    <a:pt x="413" y="6216"/>
                  </a:lnTo>
                  <a:lnTo>
                    <a:pt x="422" y="6708"/>
                  </a:lnTo>
                  <a:lnTo>
                    <a:pt x="426" y="6957"/>
                  </a:lnTo>
                  <a:lnTo>
                    <a:pt x="428" y="7082"/>
                  </a:lnTo>
                  <a:lnTo>
                    <a:pt x="428" y="7113"/>
                  </a:lnTo>
                  <a:lnTo>
                    <a:pt x="429" y="7133"/>
                  </a:lnTo>
                  <a:lnTo>
                    <a:pt x="432" y="7253"/>
                  </a:lnTo>
                  <a:lnTo>
                    <a:pt x="440" y="7503"/>
                  </a:lnTo>
                  <a:lnTo>
                    <a:pt x="452" y="7862"/>
                  </a:lnTo>
                  <a:lnTo>
                    <a:pt x="464" y="8307"/>
                  </a:lnTo>
                  <a:lnTo>
                    <a:pt x="478" y="8816"/>
                  </a:lnTo>
                  <a:lnTo>
                    <a:pt x="491" y="9367"/>
                  </a:lnTo>
                  <a:lnTo>
                    <a:pt x="514" y="10500"/>
                  </a:lnTo>
                  <a:lnTo>
                    <a:pt x="520" y="11037"/>
                  </a:lnTo>
                  <a:lnTo>
                    <a:pt x="522" y="1152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85" name="Freeform 553"/>
            <p:cNvSpPr>
              <a:spLocks noChangeAspect="1"/>
            </p:cNvSpPr>
            <p:nvPr/>
          </p:nvSpPr>
          <p:spPr bwMode="auto">
            <a:xfrm>
              <a:off x="2606" y="1482"/>
              <a:ext cx="75" cy="973"/>
            </a:xfrm>
            <a:custGeom>
              <a:avLst/>
              <a:gdLst>
                <a:gd name="T0" fmla="*/ 0 w 374"/>
                <a:gd name="T1" fmla="*/ 0 h 4864"/>
                <a:gd name="T2" fmla="*/ 28 w 374"/>
                <a:gd name="T3" fmla="*/ 218 h 4864"/>
                <a:gd name="T4" fmla="*/ 45 w 374"/>
                <a:gd name="T5" fmla="*/ 323 h 4864"/>
                <a:gd name="T6" fmla="*/ 59 w 374"/>
                <a:gd name="T7" fmla="*/ 406 h 4864"/>
                <a:gd name="T8" fmla="*/ 85 w 374"/>
                <a:gd name="T9" fmla="*/ 549 h 4864"/>
                <a:gd name="T10" fmla="*/ 135 w 374"/>
                <a:gd name="T11" fmla="*/ 836 h 4864"/>
                <a:gd name="T12" fmla="*/ 223 w 374"/>
                <a:gd name="T13" fmla="*/ 1411 h 4864"/>
                <a:gd name="T14" fmla="*/ 343 w 374"/>
                <a:gd name="T15" fmla="*/ 2565 h 4864"/>
                <a:gd name="T16" fmla="*/ 374 w 374"/>
                <a:gd name="T17" fmla="*/ 3717 h 4864"/>
                <a:gd name="T18" fmla="*/ 298 w 374"/>
                <a:gd name="T19" fmla="*/ 4864 h 4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4864">
                  <a:moveTo>
                    <a:pt x="0" y="0"/>
                  </a:moveTo>
                  <a:lnTo>
                    <a:pt x="28" y="218"/>
                  </a:lnTo>
                  <a:lnTo>
                    <a:pt x="45" y="323"/>
                  </a:lnTo>
                  <a:lnTo>
                    <a:pt x="59" y="406"/>
                  </a:lnTo>
                  <a:lnTo>
                    <a:pt x="85" y="549"/>
                  </a:lnTo>
                  <a:lnTo>
                    <a:pt x="135" y="836"/>
                  </a:lnTo>
                  <a:lnTo>
                    <a:pt x="223" y="1411"/>
                  </a:lnTo>
                  <a:lnTo>
                    <a:pt x="343" y="2565"/>
                  </a:lnTo>
                  <a:lnTo>
                    <a:pt x="374" y="3717"/>
                  </a:lnTo>
                  <a:lnTo>
                    <a:pt x="298" y="486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86" name="Line 554"/>
            <p:cNvSpPr>
              <a:spLocks noChangeAspect="1" noChangeShapeType="1"/>
            </p:cNvSpPr>
            <p:nvPr/>
          </p:nvSpPr>
          <p:spPr bwMode="auto">
            <a:xfrm flipV="1">
              <a:off x="3805" y="2784"/>
              <a:ext cx="1" cy="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87" name="Line 555"/>
            <p:cNvSpPr>
              <a:spLocks noChangeAspect="1" noChangeShapeType="1"/>
            </p:cNvSpPr>
            <p:nvPr/>
          </p:nvSpPr>
          <p:spPr bwMode="auto">
            <a:xfrm flipV="1">
              <a:off x="3807" y="2625"/>
              <a:ext cx="3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88" name="Line 556"/>
            <p:cNvSpPr>
              <a:spLocks noChangeAspect="1" noChangeShapeType="1"/>
            </p:cNvSpPr>
            <p:nvPr/>
          </p:nvSpPr>
          <p:spPr bwMode="auto">
            <a:xfrm flipV="1">
              <a:off x="3811" y="2466"/>
              <a:ext cx="3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89" name="Line 557"/>
            <p:cNvSpPr>
              <a:spLocks noChangeAspect="1" noChangeShapeType="1"/>
            </p:cNvSpPr>
            <p:nvPr/>
          </p:nvSpPr>
          <p:spPr bwMode="auto">
            <a:xfrm flipV="1">
              <a:off x="3815" y="2307"/>
              <a:ext cx="3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90" name="Line 558"/>
            <p:cNvSpPr>
              <a:spLocks noChangeAspect="1" noChangeShapeType="1"/>
            </p:cNvSpPr>
            <p:nvPr/>
          </p:nvSpPr>
          <p:spPr bwMode="auto">
            <a:xfrm flipV="1">
              <a:off x="3819" y="2148"/>
              <a:ext cx="3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91" name="Line 559"/>
            <p:cNvSpPr>
              <a:spLocks noChangeAspect="1" noChangeShapeType="1"/>
            </p:cNvSpPr>
            <p:nvPr/>
          </p:nvSpPr>
          <p:spPr bwMode="auto">
            <a:xfrm flipV="1">
              <a:off x="3823" y="1990"/>
              <a:ext cx="3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92" name="Line 560"/>
            <p:cNvSpPr>
              <a:spLocks noChangeAspect="1" noChangeShapeType="1"/>
            </p:cNvSpPr>
            <p:nvPr/>
          </p:nvSpPr>
          <p:spPr bwMode="auto">
            <a:xfrm flipV="1">
              <a:off x="3827" y="1883"/>
              <a:ext cx="2" cy="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93" name="Line 561"/>
            <p:cNvSpPr>
              <a:spLocks noChangeAspect="1" noChangeShapeType="1"/>
            </p:cNvSpPr>
            <p:nvPr/>
          </p:nvSpPr>
          <p:spPr bwMode="auto">
            <a:xfrm flipV="1">
              <a:off x="3838" y="1884"/>
              <a:ext cx="25" cy="9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94" name="Line 562"/>
            <p:cNvSpPr>
              <a:spLocks noChangeAspect="1" noChangeShapeType="1"/>
            </p:cNvSpPr>
            <p:nvPr/>
          </p:nvSpPr>
          <p:spPr bwMode="auto">
            <a:xfrm flipH="1">
              <a:off x="3179" y="1756"/>
              <a:ext cx="24" cy="98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95" name="Line 563"/>
            <p:cNvSpPr>
              <a:spLocks noChangeAspect="1" noChangeShapeType="1"/>
            </p:cNvSpPr>
            <p:nvPr/>
          </p:nvSpPr>
          <p:spPr bwMode="auto">
            <a:xfrm>
              <a:off x="3203" y="1756"/>
              <a:ext cx="2" cy="8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96" name="Line 564"/>
            <p:cNvSpPr>
              <a:spLocks noChangeAspect="1" noChangeShapeType="1"/>
            </p:cNvSpPr>
            <p:nvPr/>
          </p:nvSpPr>
          <p:spPr bwMode="auto">
            <a:xfrm>
              <a:off x="3206" y="1873"/>
              <a:ext cx="3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97" name="Line 565"/>
            <p:cNvSpPr>
              <a:spLocks noChangeAspect="1" noChangeShapeType="1"/>
            </p:cNvSpPr>
            <p:nvPr/>
          </p:nvSpPr>
          <p:spPr bwMode="auto">
            <a:xfrm>
              <a:off x="3209" y="2032"/>
              <a:ext cx="4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98" name="Line 566"/>
            <p:cNvSpPr>
              <a:spLocks noChangeAspect="1" noChangeShapeType="1"/>
            </p:cNvSpPr>
            <p:nvPr/>
          </p:nvSpPr>
          <p:spPr bwMode="auto">
            <a:xfrm>
              <a:off x="3213" y="2191"/>
              <a:ext cx="3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99" name="Line 567"/>
            <p:cNvSpPr>
              <a:spLocks noChangeAspect="1" noChangeShapeType="1"/>
            </p:cNvSpPr>
            <p:nvPr/>
          </p:nvSpPr>
          <p:spPr bwMode="auto">
            <a:xfrm>
              <a:off x="3217" y="2349"/>
              <a:ext cx="1" cy="8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00" name="Line 568"/>
            <p:cNvSpPr>
              <a:spLocks noChangeAspect="1" noChangeShapeType="1"/>
            </p:cNvSpPr>
            <p:nvPr/>
          </p:nvSpPr>
          <p:spPr bwMode="auto">
            <a:xfrm flipH="1">
              <a:off x="3197" y="1756"/>
              <a:ext cx="6" cy="8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01" name="Line 569"/>
            <p:cNvSpPr>
              <a:spLocks noChangeAspect="1" noChangeShapeType="1"/>
            </p:cNvSpPr>
            <p:nvPr/>
          </p:nvSpPr>
          <p:spPr bwMode="auto">
            <a:xfrm flipH="1">
              <a:off x="3186" y="1873"/>
              <a:ext cx="9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02" name="Line 570"/>
            <p:cNvSpPr>
              <a:spLocks noChangeAspect="1" noChangeShapeType="1"/>
            </p:cNvSpPr>
            <p:nvPr/>
          </p:nvSpPr>
          <p:spPr bwMode="auto">
            <a:xfrm flipH="1">
              <a:off x="3175" y="2032"/>
              <a:ext cx="9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03" name="Line 571"/>
            <p:cNvSpPr>
              <a:spLocks noChangeAspect="1" noChangeShapeType="1"/>
            </p:cNvSpPr>
            <p:nvPr/>
          </p:nvSpPr>
          <p:spPr bwMode="auto">
            <a:xfrm flipH="1">
              <a:off x="3163" y="2190"/>
              <a:ext cx="9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04" name="Line 572"/>
            <p:cNvSpPr>
              <a:spLocks noChangeAspect="1" noChangeShapeType="1"/>
            </p:cNvSpPr>
            <p:nvPr/>
          </p:nvSpPr>
          <p:spPr bwMode="auto">
            <a:xfrm flipH="1">
              <a:off x="3155" y="2349"/>
              <a:ext cx="6" cy="8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05" name="Line 573"/>
            <p:cNvSpPr>
              <a:spLocks noChangeAspect="1" noChangeShapeType="1"/>
            </p:cNvSpPr>
            <p:nvPr/>
          </p:nvSpPr>
          <p:spPr bwMode="auto">
            <a:xfrm flipH="1">
              <a:off x="2438" y="1523"/>
              <a:ext cx="218" cy="2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06" name="Line 574"/>
            <p:cNvSpPr>
              <a:spLocks noChangeAspect="1" noChangeShapeType="1"/>
            </p:cNvSpPr>
            <p:nvPr/>
          </p:nvSpPr>
          <p:spPr bwMode="auto">
            <a:xfrm flipH="1">
              <a:off x="2453" y="1608"/>
              <a:ext cx="218" cy="2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07" name="Line 575"/>
            <p:cNvSpPr>
              <a:spLocks noChangeAspect="1" noChangeShapeType="1"/>
            </p:cNvSpPr>
            <p:nvPr/>
          </p:nvSpPr>
          <p:spPr bwMode="auto">
            <a:xfrm flipH="1" flipV="1">
              <a:off x="2432" y="1650"/>
              <a:ext cx="10" cy="5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08" name="Line 576"/>
            <p:cNvSpPr>
              <a:spLocks noChangeAspect="1" noChangeShapeType="1"/>
            </p:cNvSpPr>
            <p:nvPr/>
          </p:nvSpPr>
          <p:spPr bwMode="auto">
            <a:xfrm>
              <a:off x="2477" y="1910"/>
              <a:ext cx="63" cy="3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09" name="Line 577"/>
            <p:cNvSpPr>
              <a:spLocks noChangeAspect="1" noChangeShapeType="1"/>
            </p:cNvSpPr>
            <p:nvPr/>
          </p:nvSpPr>
          <p:spPr bwMode="auto">
            <a:xfrm>
              <a:off x="2452" y="1766"/>
              <a:ext cx="15" cy="8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10" name="Line 578"/>
            <p:cNvSpPr>
              <a:spLocks noChangeAspect="1" noChangeShapeType="1"/>
            </p:cNvSpPr>
            <p:nvPr/>
          </p:nvSpPr>
          <p:spPr bwMode="auto">
            <a:xfrm>
              <a:off x="2452" y="1706"/>
              <a:ext cx="0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11" name="Line 579"/>
            <p:cNvSpPr>
              <a:spLocks noChangeAspect="1" noChangeShapeType="1"/>
            </p:cNvSpPr>
            <p:nvPr/>
          </p:nvSpPr>
          <p:spPr bwMode="auto">
            <a:xfrm>
              <a:off x="2432" y="1710"/>
              <a:ext cx="20" cy="5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12" name="Line 580"/>
            <p:cNvSpPr>
              <a:spLocks noChangeAspect="1" noChangeShapeType="1"/>
            </p:cNvSpPr>
            <p:nvPr/>
          </p:nvSpPr>
          <p:spPr bwMode="auto">
            <a:xfrm flipH="1" flipV="1">
              <a:off x="2442" y="1708"/>
              <a:ext cx="10" cy="5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13" name="Line 581"/>
            <p:cNvSpPr>
              <a:spLocks noChangeAspect="1" noChangeShapeType="1"/>
            </p:cNvSpPr>
            <p:nvPr/>
          </p:nvSpPr>
          <p:spPr bwMode="auto">
            <a:xfrm flipH="1" flipV="1">
              <a:off x="2467" y="1851"/>
              <a:ext cx="0" cy="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14" name="Line 582"/>
            <p:cNvSpPr>
              <a:spLocks noChangeAspect="1" noChangeShapeType="1"/>
            </p:cNvSpPr>
            <p:nvPr/>
          </p:nvSpPr>
          <p:spPr bwMode="auto">
            <a:xfrm flipH="1" flipV="1">
              <a:off x="2467" y="1851"/>
              <a:ext cx="20" cy="5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15" name="Line 583"/>
            <p:cNvSpPr>
              <a:spLocks noChangeAspect="1" noChangeShapeType="1"/>
            </p:cNvSpPr>
            <p:nvPr/>
          </p:nvSpPr>
          <p:spPr bwMode="auto">
            <a:xfrm>
              <a:off x="2467" y="1851"/>
              <a:ext cx="10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16" name="Line 584"/>
            <p:cNvSpPr>
              <a:spLocks noChangeAspect="1" noChangeShapeType="1"/>
            </p:cNvSpPr>
            <p:nvPr/>
          </p:nvSpPr>
          <p:spPr bwMode="auto">
            <a:xfrm>
              <a:off x="2656" y="1523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17" name="Line 585"/>
            <p:cNvSpPr>
              <a:spLocks noChangeAspect="1" noChangeShapeType="1"/>
            </p:cNvSpPr>
            <p:nvPr/>
          </p:nvSpPr>
          <p:spPr bwMode="auto">
            <a:xfrm>
              <a:off x="2671" y="1608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18" name="Line 586"/>
            <p:cNvSpPr>
              <a:spLocks noChangeAspect="1" noChangeShapeType="1"/>
            </p:cNvSpPr>
            <p:nvPr/>
          </p:nvSpPr>
          <p:spPr bwMode="auto">
            <a:xfrm>
              <a:off x="2467" y="1851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19" name="Freeform 587"/>
            <p:cNvSpPr>
              <a:spLocks noChangeAspect="1"/>
            </p:cNvSpPr>
            <p:nvPr/>
          </p:nvSpPr>
          <p:spPr bwMode="auto">
            <a:xfrm>
              <a:off x="3234" y="577"/>
              <a:ext cx="86" cy="2183"/>
            </a:xfrm>
            <a:custGeom>
              <a:avLst/>
              <a:gdLst>
                <a:gd name="T0" fmla="*/ 0 w 431"/>
                <a:gd name="T1" fmla="*/ 0 h 10915"/>
                <a:gd name="T2" fmla="*/ 129 w 431"/>
                <a:gd name="T3" fmla="*/ 2369 h 10915"/>
                <a:gd name="T4" fmla="*/ 182 w 431"/>
                <a:gd name="T5" fmla="*/ 3598 h 10915"/>
                <a:gd name="T6" fmla="*/ 232 w 431"/>
                <a:gd name="T7" fmla="*/ 4881 h 10915"/>
                <a:gd name="T8" fmla="*/ 279 w 431"/>
                <a:gd name="T9" fmla="*/ 6236 h 10915"/>
                <a:gd name="T10" fmla="*/ 327 w 431"/>
                <a:gd name="T11" fmla="*/ 7681 h 10915"/>
                <a:gd name="T12" fmla="*/ 377 w 431"/>
                <a:gd name="T13" fmla="*/ 9234 h 10915"/>
                <a:gd name="T14" fmla="*/ 431 w 431"/>
                <a:gd name="T15" fmla="*/ 10915 h 10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1" h="10915">
                  <a:moveTo>
                    <a:pt x="0" y="0"/>
                  </a:moveTo>
                  <a:lnTo>
                    <a:pt x="129" y="2369"/>
                  </a:lnTo>
                  <a:lnTo>
                    <a:pt x="182" y="3598"/>
                  </a:lnTo>
                  <a:lnTo>
                    <a:pt x="232" y="4881"/>
                  </a:lnTo>
                  <a:lnTo>
                    <a:pt x="279" y="6236"/>
                  </a:lnTo>
                  <a:lnTo>
                    <a:pt x="327" y="7681"/>
                  </a:lnTo>
                  <a:lnTo>
                    <a:pt x="377" y="9234"/>
                  </a:lnTo>
                  <a:lnTo>
                    <a:pt x="431" y="10915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20" name="Freeform 588"/>
            <p:cNvSpPr>
              <a:spLocks noChangeAspect="1"/>
            </p:cNvSpPr>
            <p:nvPr/>
          </p:nvSpPr>
          <p:spPr bwMode="auto">
            <a:xfrm>
              <a:off x="2677" y="2703"/>
              <a:ext cx="32" cy="695"/>
            </a:xfrm>
            <a:custGeom>
              <a:avLst/>
              <a:gdLst>
                <a:gd name="T0" fmla="*/ 160 w 160"/>
                <a:gd name="T1" fmla="*/ 0 h 3475"/>
                <a:gd name="T2" fmla="*/ 66 w 160"/>
                <a:gd name="T3" fmla="*/ 1718 h 3475"/>
                <a:gd name="T4" fmla="*/ 0 w 160"/>
                <a:gd name="T5" fmla="*/ 3475 h 3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" h="3475">
                  <a:moveTo>
                    <a:pt x="160" y="0"/>
                  </a:moveTo>
                  <a:lnTo>
                    <a:pt x="66" y="1718"/>
                  </a:lnTo>
                  <a:lnTo>
                    <a:pt x="0" y="3475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21" name="Line 589"/>
            <p:cNvSpPr>
              <a:spLocks noChangeAspect="1" noChangeShapeType="1"/>
            </p:cNvSpPr>
            <p:nvPr/>
          </p:nvSpPr>
          <p:spPr bwMode="auto">
            <a:xfrm flipH="1">
              <a:off x="2746" y="2706"/>
              <a:ext cx="5" cy="9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22" name="Line 590"/>
            <p:cNvSpPr>
              <a:spLocks noChangeAspect="1" noChangeShapeType="1"/>
            </p:cNvSpPr>
            <p:nvPr/>
          </p:nvSpPr>
          <p:spPr bwMode="auto">
            <a:xfrm flipH="1">
              <a:off x="2738" y="2830"/>
              <a:ext cx="7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23" name="Freeform 591"/>
            <p:cNvSpPr>
              <a:spLocks noChangeAspect="1"/>
            </p:cNvSpPr>
            <p:nvPr/>
          </p:nvSpPr>
          <p:spPr bwMode="auto">
            <a:xfrm>
              <a:off x="2730" y="2989"/>
              <a:ext cx="6" cy="127"/>
            </a:xfrm>
            <a:custGeom>
              <a:avLst/>
              <a:gdLst>
                <a:gd name="T0" fmla="*/ 28 w 28"/>
                <a:gd name="T1" fmla="*/ 0 h 635"/>
                <a:gd name="T2" fmla="*/ 12 w 28"/>
                <a:gd name="T3" fmla="*/ 295 h 635"/>
                <a:gd name="T4" fmla="*/ 0 w 28"/>
                <a:gd name="T5" fmla="*/ 635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635">
                  <a:moveTo>
                    <a:pt x="28" y="0"/>
                  </a:moveTo>
                  <a:lnTo>
                    <a:pt x="12" y="295"/>
                  </a:lnTo>
                  <a:lnTo>
                    <a:pt x="0" y="635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24" name="Line 592"/>
            <p:cNvSpPr>
              <a:spLocks noChangeAspect="1" noChangeShapeType="1"/>
            </p:cNvSpPr>
            <p:nvPr/>
          </p:nvSpPr>
          <p:spPr bwMode="auto">
            <a:xfrm flipH="1">
              <a:off x="2724" y="3148"/>
              <a:ext cx="5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25" name="Line 593"/>
            <p:cNvSpPr>
              <a:spLocks noChangeAspect="1" noChangeShapeType="1"/>
            </p:cNvSpPr>
            <p:nvPr/>
          </p:nvSpPr>
          <p:spPr bwMode="auto">
            <a:xfrm flipH="1">
              <a:off x="2719" y="3307"/>
              <a:ext cx="4" cy="9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26" name="Line 594"/>
            <p:cNvSpPr>
              <a:spLocks noChangeAspect="1" noChangeShapeType="1"/>
            </p:cNvSpPr>
            <p:nvPr/>
          </p:nvSpPr>
          <p:spPr bwMode="auto">
            <a:xfrm flipH="1">
              <a:off x="3801" y="2859"/>
              <a:ext cx="4" cy="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27" name="Freeform 595"/>
            <p:cNvSpPr>
              <a:spLocks noChangeAspect="1"/>
            </p:cNvSpPr>
            <p:nvPr/>
          </p:nvSpPr>
          <p:spPr bwMode="auto">
            <a:xfrm>
              <a:off x="3794" y="2965"/>
              <a:ext cx="6" cy="127"/>
            </a:xfrm>
            <a:custGeom>
              <a:avLst/>
              <a:gdLst>
                <a:gd name="T0" fmla="*/ 31 w 31"/>
                <a:gd name="T1" fmla="*/ 0 h 636"/>
                <a:gd name="T2" fmla="*/ 13 w 31"/>
                <a:gd name="T3" fmla="*/ 414 h 636"/>
                <a:gd name="T4" fmla="*/ 0 w 31"/>
                <a:gd name="T5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636">
                  <a:moveTo>
                    <a:pt x="31" y="0"/>
                  </a:moveTo>
                  <a:lnTo>
                    <a:pt x="13" y="414"/>
                  </a:lnTo>
                  <a:lnTo>
                    <a:pt x="0" y="636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28" name="Freeform 596"/>
            <p:cNvSpPr>
              <a:spLocks noChangeAspect="1"/>
            </p:cNvSpPr>
            <p:nvPr/>
          </p:nvSpPr>
          <p:spPr bwMode="auto">
            <a:xfrm>
              <a:off x="3784" y="3124"/>
              <a:ext cx="8" cy="127"/>
            </a:xfrm>
            <a:custGeom>
              <a:avLst/>
              <a:gdLst>
                <a:gd name="T0" fmla="*/ 43 w 43"/>
                <a:gd name="T1" fmla="*/ 0 h 634"/>
                <a:gd name="T2" fmla="*/ 11 w 43"/>
                <a:gd name="T3" fmla="*/ 527 h 634"/>
                <a:gd name="T4" fmla="*/ 0 w 43"/>
                <a:gd name="T5" fmla="*/ 634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634">
                  <a:moveTo>
                    <a:pt x="43" y="0"/>
                  </a:moveTo>
                  <a:lnTo>
                    <a:pt x="11" y="527"/>
                  </a:lnTo>
                  <a:lnTo>
                    <a:pt x="0" y="63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29" name="Freeform 597"/>
            <p:cNvSpPr>
              <a:spLocks noChangeAspect="1"/>
            </p:cNvSpPr>
            <p:nvPr/>
          </p:nvSpPr>
          <p:spPr bwMode="auto">
            <a:xfrm>
              <a:off x="3768" y="3283"/>
              <a:ext cx="12" cy="126"/>
            </a:xfrm>
            <a:custGeom>
              <a:avLst/>
              <a:gdLst>
                <a:gd name="T0" fmla="*/ 65 w 65"/>
                <a:gd name="T1" fmla="*/ 0 h 633"/>
                <a:gd name="T2" fmla="*/ 2 w 65"/>
                <a:gd name="T3" fmla="*/ 621 h 633"/>
                <a:gd name="T4" fmla="*/ 0 w 65"/>
                <a:gd name="T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633">
                  <a:moveTo>
                    <a:pt x="65" y="0"/>
                  </a:moveTo>
                  <a:lnTo>
                    <a:pt x="2" y="621"/>
                  </a:lnTo>
                  <a:lnTo>
                    <a:pt x="0" y="633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30" name="Line 598"/>
            <p:cNvSpPr>
              <a:spLocks noChangeAspect="1" noChangeShapeType="1"/>
            </p:cNvSpPr>
            <p:nvPr/>
          </p:nvSpPr>
          <p:spPr bwMode="auto">
            <a:xfrm flipH="1">
              <a:off x="3742" y="3441"/>
              <a:ext cx="20" cy="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31" name="Line 599"/>
            <p:cNvSpPr>
              <a:spLocks noChangeAspect="1" noChangeShapeType="1"/>
            </p:cNvSpPr>
            <p:nvPr/>
          </p:nvSpPr>
          <p:spPr bwMode="auto">
            <a:xfrm flipH="1">
              <a:off x="3705" y="3597"/>
              <a:ext cx="31" cy="12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32" name="Freeform 600"/>
            <p:cNvSpPr>
              <a:spLocks noChangeAspect="1"/>
            </p:cNvSpPr>
            <p:nvPr/>
          </p:nvSpPr>
          <p:spPr bwMode="auto">
            <a:xfrm>
              <a:off x="3656" y="3751"/>
              <a:ext cx="41" cy="121"/>
            </a:xfrm>
            <a:custGeom>
              <a:avLst/>
              <a:gdLst>
                <a:gd name="T0" fmla="*/ 205 w 205"/>
                <a:gd name="T1" fmla="*/ 0 h 602"/>
                <a:gd name="T2" fmla="*/ 193 w 205"/>
                <a:gd name="T3" fmla="*/ 49 h 602"/>
                <a:gd name="T4" fmla="*/ 52 w 205"/>
                <a:gd name="T5" fmla="*/ 478 h 602"/>
                <a:gd name="T6" fmla="*/ 0 w 205"/>
                <a:gd name="T7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5" h="602">
                  <a:moveTo>
                    <a:pt x="205" y="0"/>
                  </a:moveTo>
                  <a:lnTo>
                    <a:pt x="193" y="49"/>
                  </a:lnTo>
                  <a:lnTo>
                    <a:pt x="52" y="478"/>
                  </a:lnTo>
                  <a:lnTo>
                    <a:pt x="0" y="602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33" name="Freeform 601"/>
            <p:cNvSpPr>
              <a:spLocks noChangeAspect="1"/>
            </p:cNvSpPr>
            <p:nvPr/>
          </p:nvSpPr>
          <p:spPr bwMode="auto">
            <a:xfrm>
              <a:off x="3578" y="3901"/>
              <a:ext cx="66" cy="107"/>
            </a:xfrm>
            <a:custGeom>
              <a:avLst/>
              <a:gdLst>
                <a:gd name="T0" fmla="*/ 333 w 333"/>
                <a:gd name="T1" fmla="*/ 0 h 537"/>
                <a:gd name="T2" fmla="*/ 282 w 333"/>
                <a:gd name="T3" fmla="*/ 121 h 537"/>
                <a:gd name="T4" fmla="*/ 87 w 333"/>
                <a:gd name="T5" fmla="*/ 449 h 537"/>
                <a:gd name="T6" fmla="*/ 0 w 333"/>
                <a:gd name="T7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3" h="537">
                  <a:moveTo>
                    <a:pt x="333" y="0"/>
                  </a:moveTo>
                  <a:lnTo>
                    <a:pt x="282" y="121"/>
                  </a:lnTo>
                  <a:lnTo>
                    <a:pt x="87" y="449"/>
                  </a:lnTo>
                  <a:lnTo>
                    <a:pt x="0" y="53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34" name="Freeform 602"/>
            <p:cNvSpPr>
              <a:spLocks noChangeAspect="1"/>
            </p:cNvSpPr>
            <p:nvPr/>
          </p:nvSpPr>
          <p:spPr bwMode="auto">
            <a:xfrm>
              <a:off x="3437" y="4031"/>
              <a:ext cx="118" cy="38"/>
            </a:xfrm>
            <a:custGeom>
              <a:avLst/>
              <a:gdLst>
                <a:gd name="T0" fmla="*/ 588 w 588"/>
                <a:gd name="T1" fmla="*/ 0 h 190"/>
                <a:gd name="T2" fmla="*/ 548 w 588"/>
                <a:gd name="T3" fmla="*/ 40 h 190"/>
                <a:gd name="T4" fmla="*/ 266 w 588"/>
                <a:gd name="T5" fmla="*/ 169 h 190"/>
                <a:gd name="T6" fmla="*/ 70 w 588"/>
                <a:gd name="T7" fmla="*/ 189 h 190"/>
                <a:gd name="T8" fmla="*/ 0 w 588"/>
                <a:gd name="T9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8" h="190">
                  <a:moveTo>
                    <a:pt x="588" y="0"/>
                  </a:moveTo>
                  <a:lnTo>
                    <a:pt x="548" y="40"/>
                  </a:lnTo>
                  <a:lnTo>
                    <a:pt x="266" y="169"/>
                  </a:lnTo>
                  <a:lnTo>
                    <a:pt x="70" y="189"/>
                  </a:lnTo>
                  <a:lnTo>
                    <a:pt x="0" y="19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35" name="Freeform 603"/>
            <p:cNvSpPr>
              <a:spLocks noChangeAspect="1"/>
            </p:cNvSpPr>
            <p:nvPr/>
          </p:nvSpPr>
          <p:spPr bwMode="auto">
            <a:xfrm>
              <a:off x="3331" y="4068"/>
              <a:ext cx="75" cy="1"/>
            </a:xfrm>
            <a:custGeom>
              <a:avLst/>
              <a:gdLst>
                <a:gd name="T0" fmla="*/ 373 w 373"/>
                <a:gd name="T1" fmla="*/ 5 h 5"/>
                <a:gd name="T2" fmla="*/ 224 w 373"/>
                <a:gd name="T3" fmla="*/ 4 h 5"/>
                <a:gd name="T4" fmla="*/ 0 w 373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3" h="5">
                  <a:moveTo>
                    <a:pt x="373" y="5"/>
                  </a:moveTo>
                  <a:lnTo>
                    <a:pt x="224" y="4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36" name="Freeform 604"/>
            <p:cNvSpPr>
              <a:spLocks noChangeAspect="1"/>
            </p:cNvSpPr>
            <p:nvPr/>
          </p:nvSpPr>
          <p:spPr bwMode="auto">
            <a:xfrm>
              <a:off x="3468" y="2860"/>
              <a:ext cx="370" cy="1242"/>
            </a:xfrm>
            <a:custGeom>
              <a:avLst/>
              <a:gdLst>
                <a:gd name="T0" fmla="*/ 1850 w 1850"/>
                <a:gd name="T1" fmla="*/ 0 h 6211"/>
                <a:gd name="T2" fmla="*/ 1762 w 1850"/>
                <a:gd name="T3" fmla="*/ 1788 h 6211"/>
                <a:gd name="T4" fmla="*/ 1679 w 1850"/>
                <a:gd name="T5" fmla="*/ 2648 h 6211"/>
                <a:gd name="T6" fmla="*/ 1548 w 1850"/>
                <a:gd name="T7" fmla="*/ 3504 h 6211"/>
                <a:gd name="T8" fmla="*/ 1347 w 1850"/>
                <a:gd name="T9" fmla="*/ 4371 h 6211"/>
                <a:gd name="T10" fmla="*/ 1066 w 1850"/>
                <a:gd name="T11" fmla="*/ 5208 h 6211"/>
                <a:gd name="T12" fmla="*/ 885 w 1850"/>
                <a:gd name="T13" fmla="*/ 5577 h 6211"/>
                <a:gd name="T14" fmla="*/ 657 w 1850"/>
                <a:gd name="T15" fmla="*/ 5888 h 6211"/>
                <a:gd name="T16" fmla="*/ 367 w 1850"/>
                <a:gd name="T17" fmla="*/ 6112 h 6211"/>
                <a:gd name="T18" fmla="*/ 196 w 1850"/>
                <a:gd name="T19" fmla="*/ 6179 h 6211"/>
                <a:gd name="T20" fmla="*/ 0 w 1850"/>
                <a:gd name="T21" fmla="*/ 6211 h 6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50" h="6211">
                  <a:moveTo>
                    <a:pt x="1850" y="0"/>
                  </a:moveTo>
                  <a:lnTo>
                    <a:pt x="1762" y="1788"/>
                  </a:lnTo>
                  <a:lnTo>
                    <a:pt x="1679" y="2648"/>
                  </a:lnTo>
                  <a:lnTo>
                    <a:pt x="1548" y="3504"/>
                  </a:lnTo>
                  <a:lnTo>
                    <a:pt x="1347" y="4371"/>
                  </a:lnTo>
                  <a:lnTo>
                    <a:pt x="1066" y="5208"/>
                  </a:lnTo>
                  <a:lnTo>
                    <a:pt x="885" y="5577"/>
                  </a:lnTo>
                  <a:lnTo>
                    <a:pt x="657" y="5888"/>
                  </a:lnTo>
                  <a:lnTo>
                    <a:pt x="367" y="6112"/>
                  </a:lnTo>
                  <a:lnTo>
                    <a:pt x="196" y="6179"/>
                  </a:lnTo>
                  <a:lnTo>
                    <a:pt x="0" y="621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37" name="Line 605"/>
            <p:cNvSpPr>
              <a:spLocks noChangeAspect="1" noChangeShapeType="1"/>
            </p:cNvSpPr>
            <p:nvPr/>
          </p:nvSpPr>
          <p:spPr bwMode="auto">
            <a:xfrm flipH="1" flipV="1">
              <a:off x="2659" y="4134"/>
              <a:ext cx="660" cy="10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38" name="Line 606"/>
            <p:cNvSpPr>
              <a:spLocks noChangeAspect="1" noChangeShapeType="1"/>
            </p:cNvSpPr>
            <p:nvPr/>
          </p:nvSpPr>
          <p:spPr bwMode="auto">
            <a:xfrm flipH="1">
              <a:off x="2657" y="4135"/>
              <a:ext cx="2" cy="8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39" name="Line 607"/>
            <p:cNvSpPr>
              <a:spLocks noChangeAspect="1" noChangeShapeType="1"/>
            </p:cNvSpPr>
            <p:nvPr/>
          </p:nvSpPr>
          <p:spPr bwMode="auto">
            <a:xfrm>
              <a:off x="3404" y="2757"/>
              <a:ext cx="0" cy="148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40" name="Line 608"/>
            <p:cNvSpPr>
              <a:spLocks noChangeAspect="1" noChangeShapeType="1"/>
            </p:cNvSpPr>
            <p:nvPr/>
          </p:nvSpPr>
          <p:spPr bwMode="auto">
            <a:xfrm>
              <a:off x="3468" y="4102"/>
              <a:ext cx="1" cy="1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41" name="Line 609"/>
            <p:cNvSpPr>
              <a:spLocks noChangeAspect="1" noChangeShapeType="1"/>
            </p:cNvSpPr>
            <p:nvPr/>
          </p:nvSpPr>
          <p:spPr bwMode="auto">
            <a:xfrm flipH="1">
              <a:off x="3319" y="2760"/>
              <a:ext cx="1" cy="147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42" name="Line 610"/>
            <p:cNvSpPr>
              <a:spLocks noChangeAspect="1" noChangeShapeType="1"/>
            </p:cNvSpPr>
            <p:nvPr/>
          </p:nvSpPr>
          <p:spPr bwMode="auto">
            <a:xfrm flipH="1" flipV="1">
              <a:off x="2657" y="4220"/>
              <a:ext cx="662" cy="1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43" name="Line 611"/>
            <p:cNvSpPr>
              <a:spLocks noChangeAspect="1" noChangeShapeType="1"/>
            </p:cNvSpPr>
            <p:nvPr/>
          </p:nvSpPr>
          <p:spPr bwMode="auto">
            <a:xfrm>
              <a:off x="3319" y="4236"/>
              <a:ext cx="85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44" name="Line 612"/>
            <p:cNvSpPr>
              <a:spLocks noChangeAspect="1" noChangeShapeType="1"/>
            </p:cNvSpPr>
            <p:nvPr/>
          </p:nvSpPr>
          <p:spPr bwMode="auto">
            <a:xfrm flipH="1" flipV="1">
              <a:off x="3404" y="4238"/>
              <a:ext cx="6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45" name="Line 613"/>
            <p:cNvSpPr>
              <a:spLocks noChangeAspect="1" noChangeShapeType="1"/>
            </p:cNvSpPr>
            <p:nvPr/>
          </p:nvSpPr>
          <p:spPr bwMode="auto">
            <a:xfrm flipH="1" flipV="1">
              <a:off x="2709" y="2703"/>
              <a:ext cx="502" cy="3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46" name="Line 614"/>
            <p:cNvSpPr>
              <a:spLocks noChangeAspect="1" noChangeShapeType="1"/>
            </p:cNvSpPr>
            <p:nvPr/>
          </p:nvSpPr>
          <p:spPr bwMode="auto">
            <a:xfrm>
              <a:off x="2646" y="2654"/>
              <a:ext cx="501" cy="8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47" name="Line 615"/>
            <p:cNvSpPr>
              <a:spLocks noChangeAspect="1" noChangeShapeType="1"/>
            </p:cNvSpPr>
            <p:nvPr/>
          </p:nvSpPr>
          <p:spPr bwMode="auto">
            <a:xfrm flipH="1" flipV="1">
              <a:off x="3181" y="4064"/>
              <a:ext cx="128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48" name="Line 616"/>
            <p:cNvSpPr>
              <a:spLocks noChangeAspect="1" noChangeShapeType="1"/>
            </p:cNvSpPr>
            <p:nvPr/>
          </p:nvSpPr>
          <p:spPr bwMode="auto">
            <a:xfrm flipH="1" flipV="1">
              <a:off x="3022" y="4060"/>
              <a:ext cx="127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49" name="Line 617"/>
            <p:cNvSpPr>
              <a:spLocks noChangeAspect="1" noChangeShapeType="1"/>
            </p:cNvSpPr>
            <p:nvPr/>
          </p:nvSpPr>
          <p:spPr bwMode="auto">
            <a:xfrm flipH="1" flipV="1">
              <a:off x="2863" y="4056"/>
              <a:ext cx="127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50" name="Line 618"/>
            <p:cNvSpPr>
              <a:spLocks noChangeAspect="1" noChangeShapeType="1"/>
            </p:cNvSpPr>
            <p:nvPr/>
          </p:nvSpPr>
          <p:spPr bwMode="auto">
            <a:xfrm flipH="1" flipV="1">
              <a:off x="2703" y="4051"/>
              <a:ext cx="129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51" name="Line 619"/>
            <p:cNvSpPr>
              <a:spLocks noChangeAspect="1" noChangeShapeType="1"/>
            </p:cNvSpPr>
            <p:nvPr/>
          </p:nvSpPr>
          <p:spPr bwMode="auto">
            <a:xfrm flipV="1">
              <a:off x="3033" y="3009"/>
              <a:ext cx="27" cy="94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52" name="Line 620"/>
            <p:cNvSpPr>
              <a:spLocks noChangeAspect="1" noChangeShapeType="1"/>
            </p:cNvSpPr>
            <p:nvPr/>
          </p:nvSpPr>
          <p:spPr bwMode="auto">
            <a:xfrm flipH="1">
              <a:off x="2976" y="2742"/>
              <a:ext cx="235" cy="1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53" name="Line 621"/>
            <p:cNvSpPr>
              <a:spLocks noChangeAspect="1" noChangeShapeType="1"/>
            </p:cNvSpPr>
            <p:nvPr/>
          </p:nvSpPr>
          <p:spPr bwMode="auto">
            <a:xfrm flipH="1">
              <a:off x="2913" y="2737"/>
              <a:ext cx="234" cy="1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54" name="Line 622"/>
            <p:cNvSpPr>
              <a:spLocks noChangeAspect="1" noChangeShapeType="1"/>
            </p:cNvSpPr>
            <p:nvPr/>
          </p:nvSpPr>
          <p:spPr bwMode="auto">
            <a:xfrm flipH="1" flipV="1">
              <a:off x="2814" y="2828"/>
              <a:ext cx="59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55" name="Line 623"/>
            <p:cNvSpPr>
              <a:spLocks noChangeAspect="1" noChangeShapeType="1"/>
            </p:cNvSpPr>
            <p:nvPr/>
          </p:nvSpPr>
          <p:spPr bwMode="auto">
            <a:xfrm>
              <a:off x="3055" y="2847"/>
              <a:ext cx="160" cy="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56" name="Line 624"/>
            <p:cNvSpPr>
              <a:spLocks noChangeAspect="1" noChangeShapeType="1"/>
            </p:cNvSpPr>
            <p:nvPr/>
          </p:nvSpPr>
          <p:spPr bwMode="auto">
            <a:xfrm>
              <a:off x="2932" y="2838"/>
              <a:ext cx="63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57" name="Line 625"/>
            <p:cNvSpPr>
              <a:spLocks noChangeAspect="1" noChangeShapeType="1"/>
            </p:cNvSpPr>
            <p:nvPr/>
          </p:nvSpPr>
          <p:spPr bwMode="auto">
            <a:xfrm>
              <a:off x="2874" y="2823"/>
              <a:ext cx="58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58" name="Line 626"/>
            <p:cNvSpPr>
              <a:spLocks noChangeAspect="1" noChangeShapeType="1"/>
            </p:cNvSpPr>
            <p:nvPr/>
          </p:nvSpPr>
          <p:spPr bwMode="auto">
            <a:xfrm flipV="1">
              <a:off x="2872" y="2838"/>
              <a:ext cx="60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59" name="Line 627"/>
            <p:cNvSpPr>
              <a:spLocks noChangeAspect="1" noChangeShapeType="1"/>
            </p:cNvSpPr>
            <p:nvPr/>
          </p:nvSpPr>
          <p:spPr bwMode="auto">
            <a:xfrm flipH="1" flipV="1">
              <a:off x="2873" y="2833"/>
              <a:ext cx="59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60" name="Line 628"/>
            <p:cNvSpPr>
              <a:spLocks noChangeAspect="1" noChangeShapeType="1"/>
            </p:cNvSpPr>
            <p:nvPr/>
          </p:nvSpPr>
          <p:spPr bwMode="auto">
            <a:xfrm flipH="1" flipV="1">
              <a:off x="2995" y="2843"/>
              <a:ext cx="59" cy="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61" name="Line 629"/>
            <p:cNvSpPr>
              <a:spLocks noChangeAspect="1" noChangeShapeType="1"/>
            </p:cNvSpPr>
            <p:nvPr/>
          </p:nvSpPr>
          <p:spPr bwMode="auto">
            <a:xfrm flipH="1">
              <a:off x="2995" y="2838"/>
              <a:ext cx="60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62" name="Line 630"/>
            <p:cNvSpPr>
              <a:spLocks noChangeAspect="1" noChangeShapeType="1"/>
            </p:cNvSpPr>
            <p:nvPr/>
          </p:nvSpPr>
          <p:spPr bwMode="auto">
            <a:xfrm>
              <a:off x="2995" y="2843"/>
              <a:ext cx="60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63" name="Line 631"/>
            <p:cNvSpPr>
              <a:spLocks noChangeAspect="1" noChangeShapeType="1"/>
            </p:cNvSpPr>
            <p:nvPr/>
          </p:nvSpPr>
          <p:spPr bwMode="auto">
            <a:xfrm>
              <a:off x="3211" y="2742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64" name="Line 632"/>
            <p:cNvSpPr>
              <a:spLocks noChangeAspect="1" noChangeShapeType="1"/>
            </p:cNvSpPr>
            <p:nvPr/>
          </p:nvSpPr>
          <p:spPr bwMode="auto">
            <a:xfrm>
              <a:off x="3147" y="2737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65" name="Line 633"/>
            <p:cNvSpPr>
              <a:spLocks noChangeAspect="1" noChangeShapeType="1"/>
            </p:cNvSpPr>
            <p:nvPr/>
          </p:nvSpPr>
          <p:spPr bwMode="auto">
            <a:xfrm>
              <a:off x="2932" y="2838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66" name="Line 634"/>
            <p:cNvSpPr>
              <a:spLocks noChangeAspect="1" noChangeShapeType="1"/>
            </p:cNvSpPr>
            <p:nvPr/>
          </p:nvSpPr>
          <p:spPr bwMode="auto">
            <a:xfrm flipH="1" flipV="1">
              <a:off x="2877" y="2716"/>
              <a:ext cx="400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67" name="Line 635"/>
            <p:cNvSpPr>
              <a:spLocks noChangeAspect="1" noChangeShapeType="1"/>
            </p:cNvSpPr>
            <p:nvPr/>
          </p:nvSpPr>
          <p:spPr bwMode="auto">
            <a:xfrm flipV="1">
              <a:off x="2877" y="2641"/>
              <a:ext cx="74" cy="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68" name="Line 636"/>
            <p:cNvSpPr>
              <a:spLocks noChangeAspect="1" noChangeShapeType="1"/>
            </p:cNvSpPr>
            <p:nvPr/>
          </p:nvSpPr>
          <p:spPr bwMode="auto">
            <a:xfrm flipV="1">
              <a:off x="3277" y="2673"/>
              <a:ext cx="75" cy="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69" name="Line 637"/>
            <p:cNvSpPr>
              <a:spLocks noChangeAspect="1" noChangeShapeType="1"/>
            </p:cNvSpPr>
            <p:nvPr/>
          </p:nvSpPr>
          <p:spPr bwMode="auto">
            <a:xfrm>
              <a:off x="3001" y="2656"/>
              <a:ext cx="282" cy="2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70" name="Line 638"/>
            <p:cNvSpPr>
              <a:spLocks noChangeAspect="1" noChangeShapeType="1"/>
            </p:cNvSpPr>
            <p:nvPr/>
          </p:nvSpPr>
          <p:spPr bwMode="auto">
            <a:xfrm flipH="1" flipV="1">
              <a:off x="2941" y="2651"/>
              <a:ext cx="59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71" name="Line 639"/>
            <p:cNvSpPr>
              <a:spLocks noChangeAspect="1" noChangeShapeType="1"/>
            </p:cNvSpPr>
            <p:nvPr/>
          </p:nvSpPr>
          <p:spPr bwMode="auto">
            <a:xfrm flipH="1">
              <a:off x="2941" y="2646"/>
              <a:ext cx="60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72" name="Line 640"/>
            <p:cNvSpPr>
              <a:spLocks noChangeAspect="1" noChangeShapeType="1"/>
            </p:cNvSpPr>
            <p:nvPr/>
          </p:nvSpPr>
          <p:spPr bwMode="auto">
            <a:xfrm>
              <a:off x="2941" y="2651"/>
              <a:ext cx="60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73" name="Line 641"/>
            <p:cNvSpPr>
              <a:spLocks noChangeAspect="1" noChangeShapeType="1"/>
            </p:cNvSpPr>
            <p:nvPr/>
          </p:nvSpPr>
          <p:spPr bwMode="auto">
            <a:xfrm>
              <a:off x="3284" y="2668"/>
              <a:ext cx="58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74" name="Line 642"/>
            <p:cNvSpPr>
              <a:spLocks noChangeAspect="1" noChangeShapeType="1"/>
            </p:cNvSpPr>
            <p:nvPr/>
          </p:nvSpPr>
          <p:spPr bwMode="auto">
            <a:xfrm flipV="1">
              <a:off x="3282" y="2683"/>
              <a:ext cx="60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75" name="Line 643"/>
            <p:cNvSpPr>
              <a:spLocks noChangeAspect="1" noChangeShapeType="1"/>
            </p:cNvSpPr>
            <p:nvPr/>
          </p:nvSpPr>
          <p:spPr bwMode="auto">
            <a:xfrm flipH="1" flipV="1">
              <a:off x="3283" y="2678"/>
              <a:ext cx="59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76" name="Line 644"/>
            <p:cNvSpPr>
              <a:spLocks noChangeAspect="1" noChangeShapeType="1"/>
            </p:cNvSpPr>
            <p:nvPr/>
          </p:nvSpPr>
          <p:spPr bwMode="auto">
            <a:xfrm>
              <a:off x="2877" y="2716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77" name="Line 645"/>
            <p:cNvSpPr>
              <a:spLocks noChangeAspect="1" noChangeShapeType="1"/>
            </p:cNvSpPr>
            <p:nvPr/>
          </p:nvSpPr>
          <p:spPr bwMode="auto">
            <a:xfrm>
              <a:off x="3277" y="2748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78" name="Line 646"/>
            <p:cNvSpPr>
              <a:spLocks noChangeAspect="1" noChangeShapeType="1"/>
            </p:cNvSpPr>
            <p:nvPr/>
          </p:nvSpPr>
          <p:spPr bwMode="auto">
            <a:xfrm>
              <a:off x="3342" y="2683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79" name="Line 647"/>
            <p:cNvSpPr>
              <a:spLocks noChangeAspect="1" noChangeShapeType="1"/>
            </p:cNvSpPr>
            <p:nvPr/>
          </p:nvSpPr>
          <p:spPr bwMode="auto">
            <a:xfrm flipV="1">
              <a:off x="2659" y="3398"/>
              <a:ext cx="18" cy="7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80" name="Line 648"/>
            <p:cNvSpPr>
              <a:spLocks noChangeAspect="1" noChangeShapeType="1"/>
            </p:cNvSpPr>
            <p:nvPr/>
          </p:nvSpPr>
          <p:spPr bwMode="auto">
            <a:xfrm flipV="1">
              <a:off x="2703" y="3980"/>
              <a:ext cx="2" cy="7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81" name="Line 649"/>
            <p:cNvSpPr>
              <a:spLocks noChangeAspect="1" noChangeShapeType="1"/>
            </p:cNvSpPr>
            <p:nvPr/>
          </p:nvSpPr>
          <p:spPr bwMode="auto">
            <a:xfrm flipV="1">
              <a:off x="2706" y="3820"/>
              <a:ext cx="3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82" name="Line 650"/>
            <p:cNvSpPr>
              <a:spLocks noChangeAspect="1" noChangeShapeType="1"/>
            </p:cNvSpPr>
            <p:nvPr/>
          </p:nvSpPr>
          <p:spPr bwMode="auto">
            <a:xfrm flipV="1">
              <a:off x="2710" y="3662"/>
              <a:ext cx="3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83" name="Line 651"/>
            <p:cNvSpPr>
              <a:spLocks noChangeAspect="1" noChangeShapeType="1"/>
            </p:cNvSpPr>
            <p:nvPr/>
          </p:nvSpPr>
          <p:spPr bwMode="auto">
            <a:xfrm flipV="1">
              <a:off x="2714" y="3503"/>
              <a:ext cx="3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84" name="Line 652"/>
            <p:cNvSpPr>
              <a:spLocks noChangeAspect="1" noChangeShapeType="1"/>
            </p:cNvSpPr>
            <p:nvPr/>
          </p:nvSpPr>
          <p:spPr bwMode="auto">
            <a:xfrm flipV="1">
              <a:off x="2718" y="3399"/>
              <a:ext cx="1" cy="7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85" name="Line 653"/>
            <p:cNvSpPr>
              <a:spLocks noChangeAspect="1" noChangeShapeType="1"/>
            </p:cNvSpPr>
            <p:nvPr/>
          </p:nvSpPr>
          <p:spPr bwMode="auto">
            <a:xfrm flipH="1">
              <a:off x="3033" y="3892"/>
              <a:ext cx="12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86" name="Freeform 654"/>
            <p:cNvSpPr>
              <a:spLocks noChangeAspect="1"/>
            </p:cNvSpPr>
            <p:nvPr/>
          </p:nvSpPr>
          <p:spPr bwMode="auto">
            <a:xfrm>
              <a:off x="3025" y="3892"/>
              <a:ext cx="10" cy="60"/>
            </a:xfrm>
            <a:custGeom>
              <a:avLst/>
              <a:gdLst>
                <a:gd name="T0" fmla="*/ 0 w 48"/>
                <a:gd name="T1" fmla="*/ 0 h 298"/>
                <a:gd name="T2" fmla="*/ 41 w 48"/>
                <a:gd name="T3" fmla="*/ 298 h 298"/>
                <a:gd name="T4" fmla="*/ 48 w 48"/>
                <a:gd name="T5" fmla="*/ 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98">
                  <a:moveTo>
                    <a:pt x="0" y="0"/>
                  </a:moveTo>
                  <a:lnTo>
                    <a:pt x="41" y="298"/>
                  </a:lnTo>
                  <a:lnTo>
                    <a:pt x="48" y="2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87" name="Line 655"/>
            <p:cNvSpPr>
              <a:spLocks noChangeAspect="1" noChangeShapeType="1"/>
            </p:cNvSpPr>
            <p:nvPr/>
          </p:nvSpPr>
          <p:spPr bwMode="auto">
            <a:xfrm flipH="1">
              <a:off x="2699" y="2460"/>
              <a:ext cx="9" cy="8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88" name="Line 656"/>
            <p:cNvSpPr>
              <a:spLocks noChangeAspect="1" noChangeShapeType="1"/>
            </p:cNvSpPr>
            <p:nvPr/>
          </p:nvSpPr>
          <p:spPr bwMode="auto">
            <a:xfrm flipH="1">
              <a:off x="2688" y="2576"/>
              <a:ext cx="8" cy="8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89" name="Line 657"/>
            <p:cNvSpPr>
              <a:spLocks noChangeAspect="1" noChangeShapeType="1"/>
            </p:cNvSpPr>
            <p:nvPr/>
          </p:nvSpPr>
          <p:spPr bwMode="auto">
            <a:xfrm flipH="1">
              <a:off x="2579" y="2665"/>
              <a:ext cx="132" cy="2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90" name="Line 658"/>
            <p:cNvSpPr>
              <a:spLocks noChangeAspect="1" noChangeShapeType="1"/>
            </p:cNvSpPr>
            <p:nvPr/>
          </p:nvSpPr>
          <p:spPr bwMode="auto">
            <a:xfrm flipH="1">
              <a:off x="2577" y="2703"/>
              <a:ext cx="132" cy="2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91" name="Line 659"/>
            <p:cNvSpPr>
              <a:spLocks noChangeAspect="1" noChangeShapeType="1"/>
            </p:cNvSpPr>
            <p:nvPr/>
          </p:nvSpPr>
          <p:spPr bwMode="auto">
            <a:xfrm flipV="1">
              <a:off x="2592" y="2568"/>
              <a:ext cx="4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92" name="Line 660"/>
            <p:cNvSpPr>
              <a:spLocks noChangeAspect="1" noChangeShapeType="1"/>
            </p:cNvSpPr>
            <p:nvPr/>
          </p:nvSpPr>
          <p:spPr bwMode="auto">
            <a:xfrm flipH="1">
              <a:off x="2581" y="2783"/>
              <a:ext cx="3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93" name="Line 661"/>
            <p:cNvSpPr>
              <a:spLocks noChangeAspect="1" noChangeShapeType="1"/>
            </p:cNvSpPr>
            <p:nvPr/>
          </p:nvSpPr>
          <p:spPr bwMode="auto">
            <a:xfrm flipH="1">
              <a:off x="2587" y="2687"/>
              <a:ext cx="2" cy="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94" name="Line 662"/>
            <p:cNvSpPr>
              <a:spLocks noChangeAspect="1" noChangeShapeType="1"/>
            </p:cNvSpPr>
            <p:nvPr/>
          </p:nvSpPr>
          <p:spPr bwMode="auto">
            <a:xfrm flipH="1">
              <a:off x="2589" y="2628"/>
              <a:ext cx="13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95" name="Line 663"/>
            <p:cNvSpPr>
              <a:spLocks noChangeAspect="1" noChangeShapeType="1"/>
            </p:cNvSpPr>
            <p:nvPr/>
          </p:nvSpPr>
          <p:spPr bwMode="auto">
            <a:xfrm>
              <a:off x="2583" y="2627"/>
              <a:ext cx="6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96" name="Line 664"/>
            <p:cNvSpPr>
              <a:spLocks noChangeAspect="1" noChangeShapeType="1"/>
            </p:cNvSpPr>
            <p:nvPr/>
          </p:nvSpPr>
          <p:spPr bwMode="auto">
            <a:xfrm flipV="1">
              <a:off x="2589" y="2627"/>
              <a:ext cx="3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97" name="Line 665"/>
            <p:cNvSpPr>
              <a:spLocks noChangeAspect="1" noChangeShapeType="1"/>
            </p:cNvSpPr>
            <p:nvPr/>
          </p:nvSpPr>
          <p:spPr bwMode="auto">
            <a:xfrm flipV="1">
              <a:off x="2574" y="2724"/>
              <a:ext cx="13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98" name="Line 666"/>
            <p:cNvSpPr>
              <a:spLocks noChangeAspect="1" noChangeShapeType="1"/>
            </p:cNvSpPr>
            <p:nvPr/>
          </p:nvSpPr>
          <p:spPr bwMode="auto">
            <a:xfrm flipH="1" flipV="1">
              <a:off x="2587" y="2724"/>
              <a:ext cx="7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99" name="Line 667"/>
            <p:cNvSpPr>
              <a:spLocks noChangeAspect="1" noChangeShapeType="1"/>
            </p:cNvSpPr>
            <p:nvPr/>
          </p:nvSpPr>
          <p:spPr bwMode="auto">
            <a:xfrm flipH="1">
              <a:off x="2584" y="2724"/>
              <a:ext cx="3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00" name="Line 668"/>
            <p:cNvSpPr>
              <a:spLocks noChangeAspect="1" noChangeShapeType="1"/>
            </p:cNvSpPr>
            <p:nvPr/>
          </p:nvSpPr>
          <p:spPr bwMode="auto">
            <a:xfrm>
              <a:off x="2711" y="2665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01" name="Line 669"/>
            <p:cNvSpPr>
              <a:spLocks noChangeAspect="1" noChangeShapeType="1"/>
            </p:cNvSpPr>
            <p:nvPr/>
          </p:nvSpPr>
          <p:spPr bwMode="auto">
            <a:xfrm>
              <a:off x="2709" y="2703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02" name="Line 670"/>
            <p:cNvSpPr>
              <a:spLocks noChangeAspect="1" noChangeShapeType="1"/>
            </p:cNvSpPr>
            <p:nvPr/>
          </p:nvSpPr>
          <p:spPr bwMode="auto">
            <a:xfrm>
              <a:off x="2587" y="2724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03" name="Line 671"/>
            <p:cNvSpPr>
              <a:spLocks noChangeAspect="1" noChangeShapeType="1"/>
            </p:cNvSpPr>
            <p:nvPr/>
          </p:nvSpPr>
          <p:spPr bwMode="auto">
            <a:xfrm flipV="1">
              <a:off x="2646" y="2507"/>
              <a:ext cx="209" cy="14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04" name="Line 672"/>
            <p:cNvSpPr>
              <a:spLocks noChangeAspect="1" noChangeShapeType="1"/>
            </p:cNvSpPr>
            <p:nvPr/>
          </p:nvSpPr>
          <p:spPr bwMode="auto">
            <a:xfrm flipH="1">
              <a:off x="2646" y="2455"/>
              <a:ext cx="20" cy="19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05" name="Line 673"/>
            <p:cNvSpPr>
              <a:spLocks noChangeAspect="1" noChangeShapeType="1"/>
            </p:cNvSpPr>
            <p:nvPr/>
          </p:nvSpPr>
          <p:spPr bwMode="auto">
            <a:xfrm>
              <a:off x="2669" y="2434"/>
              <a:ext cx="16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06" name="Line 674"/>
            <p:cNvSpPr>
              <a:spLocks noChangeAspect="1" noChangeShapeType="1"/>
            </p:cNvSpPr>
            <p:nvPr/>
          </p:nvSpPr>
          <p:spPr bwMode="auto">
            <a:xfrm flipH="1">
              <a:off x="2709" y="2453"/>
              <a:ext cx="16" cy="24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07" name="Line 675"/>
            <p:cNvSpPr>
              <a:spLocks noChangeAspect="1" noChangeShapeType="1"/>
            </p:cNvSpPr>
            <p:nvPr/>
          </p:nvSpPr>
          <p:spPr bwMode="auto">
            <a:xfrm flipV="1">
              <a:off x="2711" y="2518"/>
              <a:ext cx="210" cy="14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08" name="Line 676"/>
            <p:cNvSpPr>
              <a:spLocks noChangeAspect="1" noChangeShapeType="1"/>
            </p:cNvSpPr>
            <p:nvPr/>
          </p:nvSpPr>
          <p:spPr bwMode="auto">
            <a:xfrm flipH="1" flipV="1">
              <a:off x="2843" y="2515"/>
              <a:ext cx="66" cy="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09" name="Line 677"/>
            <p:cNvSpPr>
              <a:spLocks noChangeAspect="1" noChangeShapeType="1"/>
            </p:cNvSpPr>
            <p:nvPr/>
          </p:nvSpPr>
          <p:spPr bwMode="auto">
            <a:xfrm>
              <a:off x="2786" y="2496"/>
              <a:ext cx="57" cy="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10" name="Freeform 678"/>
            <p:cNvSpPr>
              <a:spLocks noChangeAspect="1"/>
            </p:cNvSpPr>
            <p:nvPr/>
          </p:nvSpPr>
          <p:spPr bwMode="auto">
            <a:xfrm>
              <a:off x="2783" y="2506"/>
              <a:ext cx="60" cy="9"/>
            </a:xfrm>
            <a:custGeom>
              <a:avLst/>
              <a:gdLst>
                <a:gd name="T0" fmla="*/ 0 w 301"/>
                <a:gd name="T1" fmla="*/ 48 h 48"/>
                <a:gd name="T2" fmla="*/ 301 w 301"/>
                <a:gd name="T3" fmla="*/ 48 h 48"/>
                <a:gd name="T4" fmla="*/ 9 w 301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1" h="48">
                  <a:moveTo>
                    <a:pt x="0" y="48"/>
                  </a:moveTo>
                  <a:lnTo>
                    <a:pt x="301" y="48"/>
                  </a:lnTo>
                  <a:lnTo>
                    <a:pt x="9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11" name="Line 679"/>
            <p:cNvSpPr>
              <a:spLocks noChangeAspect="1" noChangeShapeType="1"/>
            </p:cNvSpPr>
            <p:nvPr/>
          </p:nvSpPr>
          <p:spPr bwMode="auto">
            <a:xfrm flipH="1" flipV="1">
              <a:off x="2726" y="2496"/>
              <a:ext cx="59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12" name="Line 680"/>
            <p:cNvSpPr>
              <a:spLocks noChangeAspect="1" noChangeShapeType="1"/>
            </p:cNvSpPr>
            <p:nvPr/>
          </p:nvSpPr>
          <p:spPr bwMode="auto">
            <a:xfrm>
              <a:off x="2726" y="2432"/>
              <a:ext cx="17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13" name="Line 681"/>
            <p:cNvSpPr>
              <a:spLocks noChangeAspect="1" noChangeShapeType="1"/>
            </p:cNvSpPr>
            <p:nvPr/>
          </p:nvSpPr>
          <p:spPr bwMode="auto">
            <a:xfrm flipH="1" flipV="1">
              <a:off x="2909" y="2526"/>
              <a:ext cx="56" cy="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14" name="Freeform 682"/>
            <p:cNvSpPr>
              <a:spLocks noChangeAspect="1"/>
            </p:cNvSpPr>
            <p:nvPr/>
          </p:nvSpPr>
          <p:spPr bwMode="auto">
            <a:xfrm>
              <a:off x="2909" y="2526"/>
              <a:ext cx="60" cy="10"/>
            </a:xfrm>
            <a:custGeom>
              <a:avLst/>
              <a:gdLst>
                <a:gd name="T0" fmla="*/ 301 w 301"/>
                <a:gd name="T1" fmla="*/ 0 h 49"/>
                <a:gd name="T2" fmla="*/ 0 w 301"/>
                <a:gd name="T3" fmla="*/ 0 h 49"/>
                <a:gd name="T4" fmla="*/ 293 w 301"/>
                <a:gd name="T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1" h="49">
                  <a:moveTo>
                    <a:pt x="301" y="0"/>
                  </a:moveTo>
                  <a:lnTo>
                    <a:pt x="0" y="0"/>
                  </a:lnTo>
                  <a:lnTo>
                    <a:pt x="293" y="4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15" name="Line 683"/>
            <p:cNvSpPr>
              <a:spLocks noChangeAspect="1" noChangeShapeType="1"/>
            </p:cNvSpPr>
            <p:nvPr/>
          </p:nvSpPr>
          <p:spPr bwMode="auto">
            <a:xfrm>
              <a:off x="2967" y="2536"/>
              <a:ext cx="58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16" name="Line 684"/>
            <p:cNvSpPr>
              <a:spLocks noChangeAspect="1" noChangeShapeType="1"/>
            </p:cNvSpPr>
            <p:nvPr/>
          </p:nvSpPr>
          <p:spPr bwMode="auto">
            <a:xfrm flipH="1">
              <a:off x="3201" y="3331"/>
              <a:ext cx="5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17" name="Line 685"/>
            <p:cNvSpPr>
              <a:spLocks noChangeAspect="1" noChangeShapeType="1"/>
            </p:cNvSpPr>
            <p:nvPr/>
          </p:nvSpPr>
          <p:spPr bwMode="auto">
            <a:xfrm>
              <a:off x="3463" y="3331"/>
              <a:ext cx="18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18" name="Line 686"/>
            <p:cNvSpPr>
              <a:spLocks noChangeAspect="1" noChangeShapeType="1"/>
            </p:cNvSpPr>
            <p:nvPr/>
          </p:nvSpPr>
          <p:spPr bwMode="auto">
            <a:xfrm>
              <a:off x="3319" y="3331"/>
              <a:ext cx="8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19" name="Line 687"/>
            <p:cNvSpPr>
              <a:spLocks noChangeAspect="1" noChangeShapeType="1"/>
            </p:cNvSpPr>
            <p:nvPr/>
          </p:nvSpPr>
          <p:spPr bwMode="auto">
            <a:xfrm>
              <a:off x="3260" y="3321"/>
              <a:ext cx="59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20" name="Line 688"/>
            <p:cNvSpPr>
              <a:spLocks noChangeAspect="1" noChangeShapeType="1"/>
            </p:cNvSpPr>
            <p:nvPr/>
          </p:nvSpPr>
          <p:spPr bwMode="auto">
            <a:xfrm flipV="1">
              <a:off x="3260" y="3331"/>
              <a:ext cx="59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21" name="Line 689"/>
            <p:cNvSpPr>
              <a:spLocks noChangeAspect="1" noChangeShapeType="1"/>
            </p:cNvSpPr>
            <p:nvPr/>
          </p:nvSpPr>
          <p:spPr bwMode="auto">
            <a:xfrm flipH="1">
              <a:off x="3260" y="3331"/>
              <a:ext cx="5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22" name="Line 690"/>
            <p:cNvSpPr>
              <a:spLocks noChangeAspect="1" noChangeShapeType="1"/>
            </p:cNvSpPr>
            <p:nvPr/>
          </p:nvSpPr>
          <p:spPr bwMode="auto">
            <a:xfrm flipH="1" flipV="1">
              <a:off x="3404" y="3331"/>
              <a:ext cx="59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23" name="Line 691"/>
            <p:cNvSpPr>
              <a:spLocks noChangeAspect="1" noChangeShapeType="1"/>
            </p:cNvSpPr>
            <p:nvPr/>
          </p:nvSpPr>
          <p:spPr bwMode="auto">
            <a:xfrm flipH="1">
              <a:off x="3404" y="3321"/>
              <a:ext cx="59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24" name="Line 692"/>
            <p:cNvSpPr>
              <a:spLocks noChangeAspect="1" noChangeShapeType="1"/>
            </p:cNvSpPr>
            <p:nvPr/>
          </p:nvSpPr>
          <p:spPr bwMode="auto">
            <a:xfrm>
              <a:off x="3404" y="3331"/>
              <a:ext cx="5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25" name="Line 693"/>
            <p:cNvSpPr>
              <a:spLocks noChangeAspect="1" noChangeShapeType="1"/>
            </p:cNvSpPr>
            <p:nvPr/>
          </p:nvSpPr>
          <p:spPr bwMode="auto">
            <a:xfrm>
              <a:off x="3319" y="3327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26" name="Line 694"/>
            <p:cNvSpPr>
              <a:spLocks noChangeAspect="1" noChangeShapeType="1"/>
            </p:cNvSpPr>
            <p:nvPr/>
          </p:nvSpPr>
          <p:spPr bwMode="auto">
            <a:xfrm>
              <a:off x="3404" y="3327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27" name="Line 695"/>
            <p:cNvSpPr>
              <a:spLocks noChangeAspect="1" noChangeShapeType="1"/>
            </p:cNvSpPr>
            <p:nvPr/>
          </p:nvSpPr>
          <p:spPr bwMode="auto">
            <a:xfrm>
              <a:off x="3404" y="3331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28" name="Line 696"/>
            <p:cNvSpPr>
              <a:spLocks noChangeAspect="1" noChangeShapeType="1"/>
            </p:cNvSpPr>
            <p:nvPr/>
          </p:nvSpPr>
          <p:spPr bwMode="auto">
            <a:xfrm flipH="1" flipV="1">
              <a:off x="3277" y="2748"/>
              <a:ext cx="127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29" name="Line 697"/>
            <p:cNvSpPr>
              <a:spLocks noChangeAspect="1" noChangeShapeType="1"/>
            </p:cNvSpPr>
            <p:nvPr/>
          </p:nvSpPr>
          <p:spPr bwMode="auto">
            <a:xfrm>
              <a:off x="3342" y="2683"/>
              <a:ext cx="126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30" name="Line 698"/>
            <p:cNvSpPr>
              <a:spLocks noChangeAspect="1" noChangeShapeType="1"/>
            </p:cNvSpPr>
            <p:nvPr/>
          </p:nvSpPr>
          <p:spPr bwMode="auto">
            <a:xfrm flipV="1">
              <a:off x="3147" y="2602"/>
              <a:ext cx="4" cy="1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31" name="Line 699"/>
            <p:cNvSpPr>
              <a:spLocks noChangeAspect="1" noChangeShapeType="1"/>
            </p:cNvSpPr>
            <p:nvPr/>
          </p:nvSpPr>
          <p:spPr bwMode="auto">
            <a:xfrm flipV="1">
              <a:off x="3151" y="2434"/>
              <a:ext cx="4" cy="1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32" name="Line 700"/>
            <p:cNvSpPr>
              <a:spLocks noChangeAspect="1" noChangeShapeType="1"/>
            </p:cNvSpPr>
            <p:nvPr/>
          </p:nvSpPr>
          <p:spPr bwMode="auto">
            <a:xfrm flipV="1">
              <a:off x="3211" y="2604"/>
              <a:ext cx="3" cy="1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33" name="Line 701"/>
            <p:cNvSpPr>
              <a:spLocks noChangeAspect="1" noChangeShapeType="1"/>
            </p:cNvSpPr>
            <p:nvPr/>
          </p:nvSpPr>
          <p:spPr bwMode="auto">
            <a:xfrm flipV="1">
              <a:off x="3215" y="2434"/>
              <a:ext cx="3" cy="1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34" name="Line 702"/>
            <p:cNvSpPr>
              <a:spLocks noChangeAspect="1" noChangeShapeType="1"/>
            </p:cNvSpPr>
            <p:nvPr/>
          </p:nvSpPr>
          <p:spPr bwMode="auto">
            <a:xfrm flipV="1">
              <a:off x="3049" y="3009"/>
              <a:ext cx="11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35" name="Freeform 703"/>
            <p:cNvSpPr>
              <a:spLocks noChangeAspect="1"/>
            </p:cNvSpPr>
            <p:nvPr/>
          </p:nvSpPr>
          <p:spPr bwMode="auto">
            <a:xfrm>
              <a:off x="3059" y="3009"/>
              <a:ext cx="9" cy="59"/>
            </a:xfrm>
            <a:custGeom>
              <a:avLst/>
              <a:gdLst>
                <a:gd name="T0" fmla="*/ 48 w 48"/>
                <a:gd name="T1" fmla="*/ 298 h 298"/>
                <a:gd name="T2" fmla="*/ 7 w 48"/>
                <a:gd name="T3" fmla="*/ 0 h 298"/>
                <a:gd name="T4" fmla="*/ 0 w 48"/>
                <a:gd name="T5" fmla="*/ 297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98">
                  <a:moveTo>
                    <a:pt x="48" y="298"/>
                  </a:moveTo>
                  <a:lnTo>
                    <a:pt x="7" y="0"/>
                  </a:lnTo>
                  <a:lnTo>
                    <a:pt x="0" y="29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36" name="Line 704"/>
            <p:cNvSpPr>
              <a:spLocks noChangeAspect="1" noChangeShapeType="1"/>
            </p:cNvSpPr>
            <p:nvPr/>
          </p:nvSpPr>
          <p:spPr bwMode="auto">
            <a:xfrm flipV="1">
              <a:off x="3404" y="2683"/>
              <a:ext cx="74" cy="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37" name="Line 705"/>
            <p:cNvSpPr>
              <a:spLocks noChangeAspect="1" noChangeShapeType="1"/>
            </p:cNvSpPr>
            <p:nvPr/>
          </p:nvSpPr>
          <p:spPr bwMode="auto">
            <a:xfrm flipH="1" flipV="1">
              <a:off x="3468" y="2693"/>
              <a:ext cx="59" cy="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38" name="Freeform 706"/>
            <p:cNvSpPr>
              <a:spLocks noChangeAspect="1"/>
            </p:cNvSpPr>
            <p:nvPr/>
          </p:nvSpPr>
          <p:spPr bwMode="auto">
            <a:xfrm>
              <a:off x="3468" y="2688"/>
              <a:ext cx="60" cy="9"/>
            </a:xfrm>
            <a:custGeom>
              <a:avLst/>
              <a:gdLst>
                <a:gd name="T0" fmla="*/ 298 w 298"/>
                <a:gd name="T1" fmla="*/ 0 h 49"/>
                <a:gd name="T2" fmla="*/ 0 w 298"/>
                <a:gd name="T3" fmla="*/ 27 h 49"/>
                <a:gd name="T4" fmla="*/ 295 w 298"/>
                <a:gd name="T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8" h="49">
                  <a:moveTo>
                    <a:pt x="298" y="0"/>
                  </a:moveTo>
                  <a:lnTo>
                    <a:pt x="0" y="27"/>
                  </a:lnTo>
                  <a:lnTo>
                    <a:pt x="295" y="4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39" name="Line 707"/>
            <p:cNvSpPr>
              <a:spLocks noChangeAspect="1" noChangeShapeType="1"/>
            </p:cNvSpPr>
            <p:nvPr/>
          </p:nvSpPr>
          <p:spPr bwMode="auto">
            <a:xfrm>
              <a:off x="3528" y="2697"/>
              <a:ext cx="161" cy="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40" name="Line 708"/>
            <p:cNvSpPr>
              <a:spLocks noChangeAspect="1" noChangeShapeType="1"/>
            </p:cNvSpPr>
            <p:nvPr/>
          </p:nvSpPr>
          <p:spPr bwMode="auto">
            <a:xfrm>
              <a:off x="2793" y="1258"/>
              <a:ext cx="0" cy="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41" name="Freeform 709"/>
            <p:cNvSpPr>
              <a:spLocks noChangeAspect="1"/>
            </p:cNvSpPr>
            <p:nvPr/>
          </p:nvSpPr>
          <p:spPr bwMode="auto">
            <a:xfrm>
              <a:off x="2752" y="1365"/>
              <a:ext cx="40" cy="118"/>
            </a:xfrm>
            <a:custGeom>
              <a:avLst/>
              <a:gdLst>
                <a:gd name="T0" fmla="*/ 202 w 202"/>
                <a:gd name="T1" fmla="*/ 0 h 593"/>
                <a:gd name="T2" fmla="*/ 170 w 202"/>
                <a:gd name="T3" fmla="*/ 222 h 593"/>
                <a:gd name="T4" fmla="*/ 106 w 202"/>
                <a:gd name="T5" fmla="*/ 424 h 593"/>
                <a:gd name="T6" fmla="*/ 8 w 202"/>
                <a:gd name="T7" fmla="*/ 586 h 593"/>
                <a:gd name="T8" fmla="*/ 0 w 202"/>
                <a:gd name="T9" fmla="*/ 593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593">
                  <a:moveTo>
                    <a:pt x="202" y="0"/>
                  </a:moveTo>
                  <a:lnTo>
                    <a:pt x="170" y="222"/>
                  </a:lnTo>
                  <a:lnTo>
                    <a:pt x="106" y="424"/>
                  </a:lnTo>
                  <a:lnTo>
                    <a:pt x="8" y="586"/>
                  </a:lnTo>
                  <a:lnTo>
                    <a:pt x="0" y="593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42" name="Freeform 710"/>
            <p:cNvSpPr>
              <a:spLocks noChangeAspect="1"/>
            </p:cNvSpPr>
            <p:nvPr/>
          </p:nvSpPr>
          <p:spPr bwMode="auto">
            <a:xfrm>
              <a:off x="2656" y="1504"/>
              <a:ext cx="72" cy="19"/>
            </a:xfrm>
            <a:custGeom>
              <a:avLst/>
              <a:gdLst>
                <a:gd name="T0" fmla="*/ 360 w 360"/>
                <a:gd name="T1" fmla="*/ 0 h 92"/>
                <a:gd name="T2" fmla="*/ 354 w 360"/>
                <a:gd name="T3" fmla="*/ 4 h 92"/>
                <a:gd name="T4" fmla="*/ 192 w 360"/>
                <a:gd name="T5" fmla="*/ 73 h 92"/>
                <a:gd name="T6" fmla="*/ 0 w 360"/>
                <a:gd name="T7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92">
                  <a:moveTo>
                    <a:pt x="360" y="0"/>
                  </a:moveTo>
                  <a:lnTo>
                    <a:pt x="354" y="4"/>
                  </a:lnTo>
                  <a:lnTo>
                    <a:pt x="192" y="73"/>
                  </a:lnTo>
                  <a:lnTo>
                    <a:pt x="0" y="92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43" name="Freeform 711"/>
            <p:cNvSpPr>
              <a:spLocks noChangeAspect="1"/>
            </p:cNvSpPr>
            <p:nvPr/>
          </p:nvSpPr>
          <p:spPr bwMode="auto">
            <a:xfrm>
              <a:off x="2737" y="1260"/>
              <a:ext cx="16" cy="168"/>
            </a:xfrm>
            <a:custGeom>
              <a:avLst/>
              <a:gdLst>
                <a:gd name="T0" fmla="*/ 64 w 78"/>
                <a:gd name="T1" fmla="*/ 0 h 842"/>
                <a:gd name="T2" fmla="*/ 78 w 78"/>
                <a:gd name="T3" fmla="*/ 250 h 842"/>
                <a:gd name="T4" fmla="*/ 71 w 78"/>
                <a:gd name="T5" fmla="*/ 467 h 842"/>
                <a:gd name="T6" fmla="*/ 63 w 78"/>
                <a:gd name="T7" fmla="*/ 539 h 842"/>
                <a:gd name="T8" fmla="*/ 58 w 78"/>
                <a:gd name="T9" fmla="*/ 578 h 842"/>
                <a:gd name="T10" fmla="*/ 45 w 78"/>
                <a:gd name="T11" fmla="*/ 673 h 842"/>
                <a:gd name="T12" fmla="*/ 36 w 78"/>
                <a:gd name="T13" fmla="*/ 722 h 842"/>
                <a:gd name="T14" fmla="*/ 34 w 78"/>
                <a:gd name="T15" fmla="*/ 730 h 842"/>
                <a:gd name="T16" fmla="*/ 27 w 78"/>
                <a:gd name="T17" fmla="*/ 759 h 842"/>
                <a:gd name="T18" fmla="*/ 0 w 78"/>
                <a:gd name="T19" fmla="*/ 842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842">
                  <a:moveTo>
                    <a:pt x="64" y="0"/>
                  </a:moveTo>
                  <a:lnTo>
                    <a:pt x="78" y="250"/>
                  </a:lnTo>
                  <a:lnTo>
                    <a:pt x="71" y="467"/>
                  </a:lnTo>
                  <a:lnTo>
                    <a:pt x="63" y="539"/>
                  </a:lnTo>
                  <a:lnTo>
                    <a:pt x="58" y="578"/>
                  </a:lnTo>
                  <a:lnTo>
                    <a:pt x="45" y="673"/>
                  </a:lnTo>
                  <a:lnTo>
                    <a:pt x="36" y="722"/>
                  </a:lnTo>
                  <a:lnTo>
                    <a:pt x="34" y="730"/>
                  </a:lnTo>
                  <a:lnTo>
                    <a:pt x="27" y="759"/>
                  </a:lnTo>
                  <a:lnTo>
                    <a:pt x="0" y="842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44" name="Freeform 712"/>
            <p:cNvSpPr>
              <a:spLocks noChangeAspect="1"/>
            </p:cNvSpPr>
            <p:nvPr/>
          </p:nvSpPr>
          <p:spPr bwMode="auto">
            <a:xfrm>
              <a:off x="2631" y="1428"/>
              <a:ext cx="106" cy="83"/>
            </a:xfrm>
            <a:custGeom>
              <a:avLst/>
              <a:gdLst>
                <a:gd name="T0" fmla="*/ 0 w 528"/>
                <a:gd name="T1" fmla="*/ 413 h 413"/>
                <a:gd name="T2" fmla="*/ 189 w 528"/>
                <a:gd name="T3" fmla="*/ 362 h 413"/>
                <a:gd name="T4" fmla="*/ 334 w 528"/>
                <a:gd name="T5" fmla="*/ 278 h 413"/>
                <a:gd name="T6" fmla="*/ 442 w 528"/>
                <a:gd name="T7" fmla="*/ 163 h 413"/>
                <a:gd name="T8" fmla="*/ 528 w 528"/>
                <a:gd name="T9" fmla="*/ 0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413">
                  <a:moveTo>
                    <a:pt x="0" y="413"/>
                  </a:moveTo>
                  <a:lnTo>
                    <a:pt x="189" y="362"/>
                  </a:lnTo>
                  <a:lnTo>
                    <a:pt x="334" y="278"/>
                  </a:lnTo>
                  <a:lnTo>
                    <a:pt x="442" y="163"/>
                  </a:lnTo>
                  <a:lnTo>
                    <a:pt x="528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45" name="Freeform 713"/>
            <p:cNvSpPr>
              <a:spLocks noChangeAspect="1"/>
            </p:cNvSpPr>
            <p:nvPr/>
          </p:nvSpPr>
          <p:spPr bwMode="auto">
            <a:xfrm>
              <a:off x="2628" y="1482"/>
              <a:ext cx="4" cy="29"/>
            </a:xfrm>
            <a:custGeom>
              <a:avLst/>
              <a:gdLst>
                <a:gd name="T0" fmla="*/ 0 w 19"/>
                <a:gd name="T1" fmla="*/ 0 h 146"/>
                <a:gd name="T2" fmla="*/ 12 w 19"/>
                <a:gd name="T3" fmla="*/ 94 h 146"/>
                <a:gd name="T4" fmla="*/ 19 w 19"/>
                <a:gd name="T5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46">
                  <a:moveTo>
                    <a:pt x="0" y="0"/>
                  </a:moveTo>
                  <a:lnTo>
                    <a:pt x="12" y="94"/>
                  </a:lnTo>
                  <a:lnTo>
                    <a:pt x="19" y="146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46" name="Freeform 714"/>
            <p:cNvSpPr>
              <a:spLocks noChangeAspect="1"/>
            </p:cNvSpPr>
            <p:nvPr/>
          </p:nvSpPr>
          <p:spPr bwMode="auto">
            <a:xfrm>
              <a:off x="2539" y="620"/>
              <a:ext cx="211" cy="641"/>
            </a:xfrm>
            <a:custGeom>
              <a:avLst/>
              <a:gdLst>
                <a:gd name="T0" fmla="*/ 0 w 1057"/>
                <a:gd name="T1" fmla="*/ 0 h 3204"/>
                <a:gd name="T2" fmla="*/ 80 w 1057"/>
                <a:gd name="T3" fmla="*/ 184 h 3204"/>
                <a:gd name="T4" fmla="*/ 140 w 1057"/>
                <a:gd name="T5" fmla="*/ 319 h 3204"/>
                <a:gd name="T6" fmla="*/ 229 w 1057"/>
                <a:gd name="T7" fmla="*/ 512 h 3204"/>
                <a:gd name="T8" fmla="*/ 403 w 1057"/>
                <a:gd name="T9" fmla="*/ 897 h 3204"/>
                <a:gd name="T10" fmla="*/ 715 w 1057"/>
                <a:gd name="T11" fmla="*/ 1680 h 3204"/>
                <a:gd name="T12" fmla="*/ 836 w 1057"/>
                <a:gd name="T13" fmla="*/ 2048 h 3204"/>
                <a:gd name="T14" fmla="*/ 930 w 1057"/>
                <a:gd name="T15" fmla="*/ 2380 h 3204"/>
                <a:gd name="T16" fmla="*/ 1006 w 1057"/>
                <a:gd name="T17" fmla="*/ 2747 h 3204"/>
                <a:gd name="T18" fmla="*/ 1057 w 1057"/>
                <a:gd name="T19" fmla="*/ 3204 h 3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7" h="3204">
                  <a:moveTo>
                    <a:pt x="0" y="0"/>
                  </a:moveTo>
                  <a:lnTo>
                    <a:pt x="80" y="184"/>
                  </a:lnTo>
                  <a:lnTo>
                    <a:pt x="140" y="319"/>
                  </a:lnTo>
                  <a:lnTo>
                    <a:pt x="229" y="512"/>
                  </a:lnTo>
                  <a:lnTo>
                    <a:pt x="403" y="897"/>
                  </a:lnTo>
                  <a:lnTo>
                    <a:pt x="715" y="1680"/>
                  </a:lnTo>
                  <a:lnTo>
                    <a:pt x="836" y="2048"/>
                  </a:lnTo>
                  <a:lnTo>
                    <a:pt x="930" y="2380"/>
                  </a:lnTo>
                  <a:lnTo>
                    <a:pt x="1006" y="2747"/>
                  </a:lnTo>
                  <a:lnTo>
                    <a:pt x="1057" y="3204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47" name="Freeform 715"/>
            <p:cNvSpPr>
              <a:spLocks noChangeAspect="1"/>
            </p:cNvSpPr>
            <p:nvPr/>
          </p:nvSpPr>
          <p:spPr bwMode="auto">
            <a:xfrm>
              <a:off x="2606" y="1260"/>
              <a:ext cx="144" cy="222"/>
            </a:xfrm>
            <a:custGeom>
              <a:avLst/>
              <a:gdLst>
                <a:gd name="T0" fmla="*/ 720 w 720"/>
                <a:gd name="T1" fmla="*/ 0 h 1108"/>
                <a:gd name="T2" fmla="*/ 720 w 720"/>
                <a:gd name="T3" fmla="*/ 492 h 1108"/>
                <a:gd name="T4" fmla="*/ 690 w 720"/>
                <a:gd name="T5" fmla="*/ 698 h 1108"/>
                <a:gd name="T6" fmla="*/ 639 w 720"/>
                <a:gd name="T7" fmla="*/ 859 h 1108"/>
                <a:gd name="T8" fmla="*/ 572 w 720"/>
                <a:gd name="T9" fmla="*/ 971 h 1108"/>
                <a:gd name="T10" fmla="*/ 489 w 720"/>
                <a:gd name="T11" fmla="*/ 1044 h 1108"/>
                <a:gd name="T12" fmla="*/ 364 w 720"/>
                <a:gd name="T13" fmla="*/ 1092 h 1108"/>
                <a:gd name="T14" fmla="*/ 324 w 720"/>
                <a:gd name="T15" fmla="*/ 1098 h 1108"/>
                <a:gd name="T16" fmla="*/ 243 w 720"/>
                <a:gd name="T17" fmla="*/ 1103 h 1108"/>
                <a:gd name="T18" fmla="*/ 0 w 720"/>
                <a:gd name="T19" fmla="*/ 1108 h 1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0" h="1108">
                  <a:moveTo>
                    <a:pt x="720" y="0"/>
                  </a:moveTo>
                  <a:lnTo>
                    <a:pt x="720" y="492"/>
                  </a:lnTo>
                  <a:lnTo>
                    <a:pt x="690" y="698"/>
                  </a:lnTo>
                  <a:lnTo>
                    <a:pt x="639" y="859"/>
                  </a:lnTo>
                  <a:lnTo>
                    <a:pt x="572" y="971"/>
                  </a:lnTo>
                  <a:lnTo>
                    <a:pt x="489" y="1044"/>
                  </a:lnTo>
                  <a:lnTo>
                    <a:pt x="364" y="1092"/>
                  </a:lnTo>
                  <a:lnTo>
                    <a:pt x="324" y="1098"/>
                  </a:lnTo>
                  <a:lnTo>
                    <a:pt x="243" y="1103"/>
                  </a:lnTo>
                  <a:lnTo>
                    <a:pt x="0" y="110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48" name="Line 716"/>
            <p:cNvSpPr>
              <a:spLocks noChangeAspect="1" noChangeShapeType="1"/>
            </p:cNvSpPr>
            <p:nvPr/>
          </p:nvSpPr>
          <p:spPr bwMode="auto">
            <a:xfrm>
              <a:off x="2593" y="639"/>
              <a:ext cx="30" cy="6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49" name="Freeform 717"/>
            <p:cNvSpPr>
              <a:spLocks noChangeAspect="1"/>
            </p:cNvSpPr>
            <p:nvPr/>
          </p:nvSpPr>
          <p:spPr bwMode="auto">
            <a:xfrm>
              <a:off x="2636" y="734"/>
              <a:ext cx="49" cy="117"/>
            </a:xfrm>
            <a:custGeom>
              <a:avLst/>
              <a:gdLst>
                <a:gd name="T0" fmla="*/ 0 w 249"/>
                <a:gd name="T1" fmla="*/ 0 h 585"/>
                <a:gd name="T2" fmla="*/ 129 w 249"/>
                <a:gd name="T3" fmla="*/ 280 h 585"/>
                <a:gd name="T4" fmla="*/ 249 w 249"/>
                <a:gd name="T5" fmla="*/ 585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9" h="585">
                  <a:moveTo>
                    <a:pt x="0" y="0"/>
                  </a:moveTo>
                  <a:lnTo>
                    <a:pt x="129" y="280"/>
                  </a:lnTo>
                  <a:lnTo>
                    <a:pt x="249" y="585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50" name="Freeform 718"/>
            <p:cNvSpPr>
              <a:spLocks noChangeAspect="1"/>
            </p:cNvSpPr>
            <p:nvPr/>
          </p:nvSpPr>
          <p:spPr bwMode="auto">
            <a:xfrm>
              <a:off x="2697" y="880"/>
              <a:ext cx="44" cy="120"/>
            </a:xfrm>
            <a:custGeom>
              <a:avLst/>
              <a:gdLst>
                <a:gd name="T0" fmla="*/ 0 w 218"/>
                <a:gd name="T1" fmla="*/ 0 h 597"/>
                <a:gd name="T2" fmla="*/ 131 w 218"/>
                <a:gd name="T3" fmla="*/ 333 h 597"/>
                <a:gd name="T4" fmla="*/ 218 w 218"/>
                <a:gd name="T5" fmla="*/ 597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" h="597">
                  <a:moveTo>
                    <a:pt x="0" y="0"/>
                  </a:moveTo>
                  <a:lnTo>
                    <a:pt x="131" y="333"/>
                  </a:lnTo>
                  <a:lnTo>
                    <a:pt x="218" y="59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51" name="Freeform 719"/>
            <p:cNvSpPr>
              <a:spLocks noChangeAspect="1"/>
            </p:cNvSpPr>
            <p:nvPr/>
          </p:nvSpPr>
          <p:spPr bwMode="auto">
            <a:xfrm>
              <a:off x="2750" y="1030"/>
              <a:ext cx="30" cy="124"/>
            </a:xfrm>
            <a:custGeom>
              <a:avLst/>
              <a:gdLst>
                <a:gd name="T0" fmla="*/ 0 w 148"/>
                <a:gd name="T1" fmla="*/ 0 h 618"/>
                <a:gd name="T2" fmla="*/ 81 w 148"/>
                <a:gd name="T3" fmla="*/ 288 h 618"/>
                <a:gd name="T4" fmla="*/ 148 w 148"/>
                <a:gd name="T5" fmla="*/ 61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" h="618">
                  <a:moveTo>
                    <a:pt x="0" y="0"/>
                  </a:moveTo>
                  <a:lnTo>
                    <a:pt x="81" y="288"/>
                  </a:lnTo>
                  <a:lnTo>
                    <a:pt x="148" y="61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52" name="Line 720"/>
            <p:cNvSpPr>
              <a:spLocks noChangeAspect="1" noChangeShapeType="1"/>
            </p:cNvSpPr>
            <p:nvPr/>
          </p:nvSpPr>
          <p:spPr bwMode="auto">
            <a:xfrm>
              <a:off x="2784" y="1185"/>
              <a:ext cx="9" cy="7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53" name="Freeform 721"/>
            <p:cNvSpPr>
              <a:spLocks noChangeAspect="1"/>
            </p:cNvSpPr>
            <p:nvPr/>
          </p:nvSpPr>
          <p:spPr bwMode="auto">
            <a:xfrm>
              <a:off x="3869" y="726"/>
              <a:ext cx="39" cy="1076"/>
            </a:xfrm>
            <a:custGeom>
              <a:avLst/>
              <a:gdLst>
                <a:gd name="T0" fmla="*/ 0 w 194"/>
                <a:gd name="T1" fmla="*/ 5384 h 5384"/>
                <a:gd name="T2" fmla="*/ 172 w 194"/>
                <a:gd name="T3" fmla="*/ 2776 h 5384"/>
                <a:gd name="T4" fmla="*/ 194 w 194"/>
                <a:gd name="T5" fmla="*/ 1467 h 5384"/>
                <a:gd name="T6" fmla="*/ 178 w 194"/>
                <a:gd name="T7" fmla="*/ 811 h 5384"/>
                <a:gd name="T8" fmla="*/ 163 w 194"/>
                <a:gd name="T9" fmla="*/ 481 h 5384"/>
                <a:gd name="T10" fmla="*/ 152 w 194"/>
                <a:gd name="T11" fmla="*/ 317 h 5384"/>
                <a:gd name="T12" fmla="*/ 146 w 194"/>
                <a:gd name="T13" fmla="*/ 235 h 5384"/>
                <a:gd name="T14" fmla="*/ 143 w 194"/>
                <a:gd name="T15" fmla="*/ 179 h 5384"/>
                <a:gd name="T16" fmla="*/ 133 w 194"/>
                <a:gd name="T17" fmla="*/ 0 h 5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4" h="5384">
                  <a:moveTo>
                    <a:pt x="0" y="5384"/>
                  </a:moveTo>
                  <a:lnTo>
                    <a:pt x="172" y="2776"/>
                  </a:lnTo>
                  <a:lnTo>
                    <a:pt x="194" y="1467"/>
                  </a:lnTo>
                  <a:lnTo>
                    <a:pt x="178" y="811"/>
                  </a:lnTo>
                  <a:lnTo>
                    <a:pt x="163" y="481"/>
                  </a:lnTo>
                  <a:lnTo>
                    <a:pt x="152" y="317"/>
                  </a:lnTo>
                  <a:lnTo>
                    <a:pt x="146" y="235"/>
                  </a:lnTo>
                  <a:lnTo>
                    <a:pt x="143" y="179"/>
                  </a:lnTo>
                  <a:lnTo>
                    <a:pt x="133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54" name="Freeform 722"/>
            <p:cNvSpPr>
              <a:spLocks noChangeAspect="1"/>
            </p:cNvSpPr>
            <p:nvPr/>
          </p:nvSpPr>
          <p:spPr bwMode="auto">
            <a:xfrm>
              <a:off x="3869" y="712"/>
              <a:ext cx="51" cy="1090"/>
            </a:xfrm>
            <a:custGeom>
              <a:avLst/>
              <a:gdLst>
                <a:gd name="T0" fmla="*/ 0 w 253"/>
                <a:gd name="T1" fmla="*/ 5452 h 5452"/>
                <a:gd name="T2" fmla="*/ 26 w 253"/>
                <a:gd name="T3" fmla="*/ 5114 h 5452"/>
                <a:gd name="T4" fmla="*/ 37 w 253"/>
                <a:gd name="T5" fmla="*/ 4979 h 5452"/>
                <a:gd name="T6" fmla="*/ 44 w 253"/>
                <a:gd name="T7" fmla="*/ 4898 h 5452"/>
                <a:gd name="T8" fmla="*/ 48 w 253"/>
                <a:gd name="T9" fmla="*/ 4852 h 5452"/>
                <a:gd name="T10" fmla="*/ 55 w 253"/>
                <a:gd name="T11" fmla="*/ 4780 h 5452"/>
                <a:gd name="T12" fmla="*/ 69 w 253"/>
                <a:gd name="T13" fmla="*/ 4634 h 5452"/>
                <a:gd name="T14" fmla="*/ 95 w 253"/>
                <a:gd name="T15" fmla="*/ 4341 h 5452"/>
                <a:gd name="T16" fmla="*/ 144 w 253"/>
                <a:gd name="T17" fmla="*/ 3756 h 5452"/>
                <a:gd name="T18" fmla="*/ 222 w 253"/>
                <a:gd name="T19" fmla="*/ 2581 h 5452"/>
                <a:gd name="T20" fmla="*/ 253 w 253"/>
                <a:gd name="T21" fmla="*/ 1401 h 5452"/>
                <a:gd name="T22" fmla="*/ 246 w 253"/>
                <a:gd name="T23" fmla="*/ 808 h 5452"/>
                <a:gd name="T24" fmla="*/ 236 w 253"/>
                <a:gd name="T25" fmla="*/ 512 h 5452"/>
                <a:gd name="T26" fmla="*/ 229 w 253"/>
                <a:gd name="T27" fmla="*/ 363 h 5452"/>
                <a:gd name="T28" fmla="*/ 226 w 253"/>
                <a:gd name="T29" fmla="*/ 288 h 5452"/>
                <a:gd name="T30" fmla="*/ 223 w 253"/>
                <a:gd name="T31" fmla="*/ 215 h 5452"/>
                <a:gd name="T32" fmla="*/ 221 w 253"/>
                <a:gd name="T33" fmla="*/ 155 h 5452"/>
                <a:gd name="T34" fmla="*/ 219 w 253"/>
                <a:gd name="T35" fmla="*/ 110 h 5452"/>
                <a:gd name="T36" fmla="*/ 216 w 253"/>
                <a:gd name="T37" fmla="*/ 0 h 5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3" h="5452">
                  <a:moveTo>
                    <a:pt x="0" y="5452"/>
                  </a:moveTo>
                  <a:lnTo>
                    <a:pt x="26" y="5114"/>
                  </a:lnTo>
                  <a:lnTo>
                    <a:pt x="37" y="4979"/>
                  </a:lnTo>
                  <a:lnTo>
                    <a:pt x="44" y="4898"/>
                  </a:lnTo>
                  <a:lnTo>
                    <a:pt x="48" y="4852"/>
                  </a:lnTo>
                  <a:lnTo>
                    <a:pt x="55" y="4780"/>
                  </a:lnTo>
                  <a:lnTo>
                    <a:pt x="69" y="4634"/>
                  </a:lnTo>
                  <a:lnTo>
                    <a:pt x="95" y="4341"/>
                  </a:lnTo>
                  <a:lnTo>
                    <a:pt x="144" y="3756"/>
                  </a:lnTo>
                  <a:lnTo>
                    <a:pt x="222" y="2581"/>
                  </a:lnTo>
                  <a:lnTo>
                    <a:pt x="253" y="1401"/>
                  </a:lnTo>
                  <a:lnTo>
                    <a:pt x="246" y="808"/>
                  </a:lnTo>
                  <a:lnTo>
                    <a:pt x="236" y="512"/>
                  </a:lnTo>
                  <a:lnTo>
                    <a:pt x="229" y="363"/>
                  </a:lnTo>
                  <a:lnTo>
                    <a:pt x="226" y="288"/>
                  </a:lnTo>
                  <a:lnTo>
                    <a:pt x="223" y="215"/>
                  </a:lnTo>
                  <a:lnTo>
                    <a:pt x="221" y="155"/>
                  </a:lnTo>
                  <a:lnTo>
                    <a:pt x="219" y="110"/>
                  </a:lnTo>
                  <a:lnTo>
                    <a:pt x="216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55" name="Line 723"/>
            <p:cNvSpPr>
              <a:spLocks noChangeAspect="1" noChangeShapeType="1"/>
            </p:cNvSpPr>
            <p:nvPr/>
          </p:nvSpPr>
          <p:spPr bwMode="auto">
            <a:xfrm flipV="1">
              <a:off x="3829" y="1815"/>
              <a:ext cx="5" cy="6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56" name="Line 724"/>
            <p:cNvSpPr>
              <a:spLocks noChangeAspect="1" noChangeShapeType="1"/>
            </p:cNvSpPr>
            <p:nvPr/>
          </p:nvSpPr>
          <p:spPr bwMode="auto">
            <a:xfrm flipV="1">
              <a:off x="3836" y="1656"/>
              <a:ext cx="8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57" name="Line 725"/>
            <p:cNvSpPr>
              <a:spLocks noChangeAspect="1" noChangeShapeType="1"/>
            </p:cNvSpPr>
            <p:nvPr/>
          </p:nvSpPr>
          <p:spPr bwMode="auto">
            <a:xfrm flipV="1">
              <a:off x="3847" y="1498"/>
              <a:ext cx="9" cy="1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58" name="Line 726"/>
            <p:cNvSpPr>
              <a:spLocks noChangeAspect="1" noChangeShapeType="1"/>
            </p:cNvSpPr>
            <p:nvPr/>
          </p:nvSpPr>
          <p:spPr bwMode="auto">
            <a:xfrm flipV="1">
              <a:off x="3858" y="1339"/>
              <a:ext cx="8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59" name="Line 727"/>
            <p:cNvSpPr>
              <a:spLocks noChangeAspect="1" noChangeShapeType="1"/>
            </p:cNvSpPr>
            <p:nvPr/>
          </p:nvSpPr>
          <p:spPr bwMode="auto">
            <a:xfrm flipV="1">
              <a:off x="3868" y="1180"/>
              <a:ext cx="2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60" name="Freeform 728"/>
            <p:cNvSpPr>
              <a:spLocks noChangeAspect="1"/>
            </p:cNvSpPr>
            <p:nvPr/>
          </p:nvSpPr>
          <p:spPr bwMode="auto">
            <a:xfrm>
              <a:off x="3871" y="1021"/>
              <a:ext cx="3" cy="127"/>
            </a:xfrm>
            <a:custGeom>
              <a:avLst/>
              <a:gdLst>
                <a:gd name="T0" fmla="*/ 0 w 10"/>
                <a:gd name="T1" fmla="*/ 636 h 636"/>
                <a:gd name="T2" fmla="*/ 10 w 10"/>
                <a:gd name="T3" fmla="*/ 104 h 636"/>
                <a:gd name="T4" fmla="*/ 6 w 10"/>
                <a:gd name="T5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636">
                  <a:moveTo>
                    <a:pt x="0" y="636"/>
                  </a:moveTo>
                  <a:lnTo>
                    <a:pt x="10" y="104"/>
                  </a:lnTo>
                  <a:lnTo>
                    <a:pt x="6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61" name="Line 729"/>
            <p:cNvSpPr>
              <a:spLocks noChangeAspect="1" noChangeShapeType="1"/>
            </p:cNvSpPr>
            <p:nvPr/>
          </p:nvSpPr>
          <p:spPr bwMode="auto">
            <a:xfrm flipH="1" flipV="1">
              <a:off x="3866" y="862"/>
              <a:ext cx="5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62" name="Line 730"/>
            <p:cNvSpPr>
              <a:spLocks noChangeAspect="1" noChangeShapeType="1"/>
            </p:cNvSpPr>
            <p:nvPr/>
          </p:nvSpPr>
          <p:spPr bwMode="auto">
            <a:xfrm flipH="1" flipV="1">
              <a:off x="3862" y="762"/>
              <a:ext cx="3" cy="6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63" name="Line 731"/>
            <p:cNvSpPr>
              <a:spLocks noChangeAspect="1" noChangeShapeType="1"/>
            </p:cNvSpPr>
            <p:nvPr/>
          </p:nvSpPr>
          <p:spPr bwMode="auto">
            <a:xfrm flipV="1">
              <a:off x="3863" y="1802"/>
              <a:ext cx="6" cy="8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64" name="Freeform 732"/>
            <p:cNvSpPr>
              <a:spLocks noChangeAspect="1"/>
            </p:cNvSpPr>
            <p:nvPr/>
          </p:nvSpPr>
          <p:spPr bwMode="auto">
            <a:xfrm>
              <a:off x="2539" y="454"/>
              <a:ext cx="340" cy="166"/>
            </a:xfrm>
            <a:custGeom>
              <a:avLst/>
              <a:gdLst>
                <a:gd name="T0" fmla="*/ 1699 w 1699"/>
                <a:gd name="T1" fmla="*/ 0 h 831"/>
                <a:gd name="T2" fmla="*/ 922 w 1699"/>
                <a:gd name="T3" fmla="*/ 346 h 831"/>
                <a:gd name="T4" fmla="*/ 541 w 1699"/>
                <a:gd name="T5" fmla="*/ 536 h 831"/>
                <a:gd name="T6" fmla="*/ 353 w 1699"/>
                <a:gd name="T7" fmla="*/ 635 h 831"/>
                <a:gd name="T8" fmla="*/ 260 w 1699"/>
                <a:gd name="T9" fmla="*/ 686 h 831"/>
                <a:gd name="T10" fmla="*/ 213 w 1699"/>
                <a:gd name="T11" fmla="*/ 711 h 831"/>
                <a:gd name="T12" fmla="*/ 190 w 1699"/>
                <a:gd name="T13" fmla="*/ 725 h 831"/>
                <a:gd name="T14" fmla="*/ 173 w 1699"/>
                <a:gd name="T15" fmla="*/ 734 h 831"/>
                <a:gd name="T16" fmla="*/ 104 w 1699"/>
                <a:gd name="T17" fmla="*/ 773 h 831"/>
                <a:gd name="T18" fmla="*/ 0 w 1699"/>
                <a:gd name="T19" fmla="*/ 831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99" h="831">
                  <a:moveTo>
                    <a:pt x="1699" y="0"/>
                  </a:moveTo>
                  <a:lnTo>
                    <a:pt x="922" y="346"/>
                  </a:lnTo>
                  <a:lnTo>
                    <a:pt x="541" y="536"/>
                  </a:lnTo>
                  <a:lnTo>
                    <a:pt x="353" y="635"/>
                  </a:lnTo>
                  <a:lnTo>
                    <a:pt x="260" y="686"/>
                  </a:lnTo>
                  <a:lnTo>
                    <a:pt x="213" y="711"/>
                  </a:lnTo>
                  <a:lnTo>
                    <a:pt x="190" y="725"/>
                  </a:lnTo>
                  <a:lnTo>
                    <a:pt x="173" y="734"/>
                  </a:lnTo>
                  <a:lnTo>
                    <a:pt x="104" y="773"/>
                  </a:lnTo>
                  <a:lnTo>
                    <a:pt x="0" y="831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65" name="Line 733"/>
            <p:cNvSpPr>
              <a:spLocks noChangeAspect="1" noChangeShapeType="1"/>
            </p:cNvSpPr>
            <p:nvPr/>
          </p:nvSpPr>
          <p:spPr bwMode="auto">
            <a:xfrm flipH="1">
              <a:off x="2827" y="494"/>
              <a:ext cx="64" cy="2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66" name="Freeform 734"/>
            <p:cNvSpPr>
              <a:spLocks noChangeAspect="1"/>
            </p:cNvSpPr>
            <p:nvPr/>
          </p:nvSpPr>
          <p:spPr bwMode="auto">
            <a:xfrm>
              <a:off x="2683" y="536"/>
              <a:ext cx="115" cy="55"/>
            </a:xfrm>
            <a:custGeom>
              <a:avLst/>
              <a:gdLst>
                <a:gd name="T0" fmla="*/ 572 w 572"/>
                <a:gd name="T1" fmla="*/ 0 h 276"/>
                <a:gd name="T2" fmla="*/ 288 w 572"/>
                <a:gd name="T3" fmla="*/ 127 h 276"/>
                <a:gd name="T4" fmla="*/ 0 w 572"/>
                <a:gd name="T5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2" h="276">
                  <a:moveTo>
                    <a:pt x="572" y="0"/>
                  </a:moveTo>
                  <a:lnTo>
                    <a:pt x="288" y="127"/>
                  </a:lnTo>
                  <a:lnTo>
                    <a:pt x="0" y="276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67" name="Line 735"/>
            <p:cNvSpPr>
              <a:spLocks noChangeAspect="1" noChangeShapeType="1"/>
            </p:cNvSpPr>
            <p:nvPr/>
          </p:nvSpPr>
          <p:spPr bwMode="auto">
            <a:xfrm flipH="1">
              <a:off x="2593" y="606"/>
              <a:ext cx="62" cy="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68" name="Line 736"/>
            <p:cNvSpPr>
              <a:spLocks noChangeAspect="1" noChangeShapeType="1"/>
            </p:cNvSpPr>
            <p:nvPr/>
          </p:nvSpPr>
          <p:spPr bwMode="auto">
            <a:xfrm>
              <a:off x="3338" y="598"/>
              <a:ext cx="558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69" name="Line 737"/>
            <p:cNvSpPr>
              <a:spLocks noChangeAspect="1" noChangeShapeType="1"/>
            </p:cNvSpPr>
            <p:nvPr/>
          </p:nvSpPr>
          <p:spPr bwMode="auto">
            <a:xfrm>
              <a:off x="3234" y="577"/>
              <a:ext cx="678" cy="1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70" name="Line 738"/>
            <p:cNvSpPr>
              <a:spLocks noChangeAspect="1" noChangeShapeType="1"/>
            </p:cNvSpPr>
            <p:nvPr/>
          </p:nvSpPr>
          <p:spPr bwMode="auto">
            <a:xfrm>
              <a:off x="3303" y="633"/>
              <a:ext cx="110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71" name="Line 739"/>
            <p:cNvSpPr>
              <a:spLocks noChangeAspect="1" noChangeShapeType="1"/>
            </p:cNvSpPr>
            <p:nvPr/>
          </p:nvSpPr>
          <p:spPr bwMode="auto">
            <a:xfrm>
              <a:off x="3443" y="665"/>
              <a:ext cx="124" cy="2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72" name="Line 740"/>
            <p:cNvSpPr>
              <a:spLocks noChangeAspect="1" noChangeShapeType="1"/>
            </p:cNvSpPr>
            <p:nvPr/>
          </p:nvSpPr>
          <p:spPr bwMode="auto">
            <a:xfrm>
              <a:off x="3598" y="701"/>
              <a:ext cx="124" cy="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73" name="Line 741"/>
            <p:cNvSpPr>
              <a:spLocks noChangeAspect="1" noChangeShapeType="1"/>
            </p:cNvSpPr>
            <p:nvPr/>
          </p:nvSpPr>
          <p:spPr bwMode="auto">
            <a:xfrm>
              <a:off x="3752" y="737"/>
              <a:ext cx="110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74" name="Line 742"/>
            <p:cNvSpPr>
              <a:spLocks noChangeAspect="1" noChangeShapeType="1"/>
            </p:cNvSpPr>
            <p:nvPr/>
          </p:nvSpPr>
          <p:spPr bwMode="auto">
            <a:xfrm flipV="1">
              <a:off x="3257" y="264"/>
              <a:ext cx="109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75" name="Line 743"/>
            <p:cNvSpPr>
              <a:spLocks noChangeAspect="1" noChangeShapeType="1"/>
            </p:cNvSpPr>
            <p:nvPr/>
          </p:nvSpPr>
          <p:spPr bwMode="auto">
            <a:xfrm flipV="1">
              <a:off x="3259" y="273"/>
              <a:ext cx="109" cy="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76" name="Line 744"/>
            <p:cNvSpPr>
              <a:spLocks noChangeAspect="1" noChangeShapeType="1"/>
            </p:cNvSpPr>
            <p:nvPr/>
          </p:nvSpPr>
          <p:spPr bwMode="auto">
            <a:xfrm flipH="1" flipV="1">
              <a:off x="3328" y="151"/>
              <a:ext cx="14" cy="5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77" name="Line 745"/>
            <p:cNvSpPr>
              <a:spLocks noChangeAspect="1" noChangeShapeType="1"/>
            </p:cNvSpPr>
            <p:nvPr/>
          </p:nvSpPr>
          <p:spPr bwMode="auto">
            <a:xfrm>
              <a:off x="3371" y="333"/>
              <a:ext cx="32" cy="1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78" name="Line 746"/>
            <p:cNvSpPr>
              <a:spLocks noChangeAspect="1" noChangeShapeType="1"/>
            </p:cNvSpPr>
            <p:nvPr/>
          </p:nvSpPr>
          <p:spPr bwMode="auto">
            <a:xfrm>
              <a:off x="3355" y="266"/>
              <a:ext cx="3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79" name="Line 747"/>
            <p:cNvSpPr>
              <a:spLocks noChangeAspect="1" noChangeShapeType="1"/>
            </p:cNvSpPr>
            <p:nvPr/>
          </p:nvSpPr>
          <p:spPr bwMode="auto">
            <a:xfrm>
              <a:off x="3351" y="206"/>
              <a:ext cx="4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80" name="Line 748"/>
            <p:cNvSpPr>
              <a:spLocks noChangeAspect="1" noChangeShapeType="1"/>
            </p:cNvSpPr>
            <p:nvPr/>
          </p:nvSpPr>
          <p:spPr bwMode="auto">
            <a:xfrm>
              <a:off x="3332" y="211"/>
              <a:ext cx="23" cy="5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81" name="Line 749"/>
            <p:cNvSpPr>
              <a:spLocks noChangeAspect="1" noChangeShapeType="1"/>
            </p:cNvSpPr>
            <p:nvPr/>
          </p:nvSpPr>
          <p:spPr bwMode="auto">
            <a:xfrm flipH="1" flipV="1">
              <a:off x="3342" y="208"/>
              <a:ext cx="13" cy="5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82" name="Line 750"/>
            <p:cNvSpPr>
              <a:spLocks noChangeAspect="1" noChangeShapeType="1"/>
            </p:cNvSpPr>
            <p:nvPr/>
          </p:nvSpPr>
          <p:spPr bwMode="auto">
            <a:xfrm flipH="1" flipV="1">
              <a:off x="3358" y="276"/>
              <a:ext cx="4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83" name="Line 751"/>
            <p:cNvSpPr>
              <a:spLocks noChangeAspect="1" noChangeShapeType="1"/>
            </p:cNvSpPr>
            <p:nvPr/>
          </p:nvSpPr>
          <p:spPr bwMode="auto">
            <a:xfrm flipH="1" flipV="1">
              <a:off x="3358" y="276"/>
              <a:ext cx="23" cy="5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84" name="Line 752"/>
            <p:cNvSpPr>
              <a:spLocks noChangeAspect="1" noChangeShapeType="1"/>
            </p:cNvSpPr>
            <p:nvPr/>
          </p:nvSpPr>
          <p:spPr bwMode="auto">
            <a:xfrm>
              <a:off x="3358" y="276"/>
              <a:ext cx="13" cy="5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85" name="Line 753"/>
            <p:cNvSpPr>
              <a:spLocks noChangeAspect="1" noChangeShapeType="1"/>
            </p:cNvSpPr>
            <p:nvPr/>
          </p:nvSpPr>
          <p:spPr bwMode="auto">
            <a:xfrm>
              <a:off x="3257" y="289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86" name="Line 754"/>
            <p:cNvSpPr>
              <a:spLocks noChangeAspect="1" noChangeShapeType="1"/>
            </p:cNvSpPr>
            <p:nvPr/>
          </p:nvSpPr>
          <p:spPr bwMode="auto">
            <a:xfrm>
              <a:off x="3259" y="299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87" name="Line 755"/>
            <p:cNvSpPr>
              <a:spLocks noChangeAspect="1" noChangeShapeType="1"/>
            </p:cNvSpPr>
            <p:nvPr/>
          </p:nvSpPr>
          <p:spPr bwMode="auto">
            <a:xfrm>
              <a:off x="3358" y="276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88" name="Line 756"/>
            <p:cNvSpPr>
              <a:spLocks noChangeAspect="1" noChangeShapeType="1"/>
            </p:cNvSpPr>
            <p:nvPr/>
          </p:nvSpPr>
          <p:spPr bwMode="auto">
            <a:xfrm flipV="1">
              <a:off x="2879" y="289"/>
              <a:ext cx="378" cy="1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89" name="Line 757"/>
            <p:cNvSpPr>
              <a:spLocks noChangeAspect="1" noChangeShapeType="1"/>
            </p:cNvSpPr>
            <p:nvPr/>
          </p:nvSpPr>
          <p:spPr bwMode="auto">
            <a:xfrm flipV="1">
              <a:off x="2879" y="299"/>
              <a:ext cx="380" cy="15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90" name="Line 758"/>
            <p:cNvSpPr>
              <a:spLocks noChangeAspect="1" noChangeShapeType="1"/>
            </p:cNvSpPr>
            <p:nvPr/>
          </p:nvSpPr>
          <p:spPr bwMode="auto">
            <a:xfrm flipV="1">
              <a:off x="2913" y="457"/>
              <a:ext cx="71" cy="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91" name="Line 759"/>
            <p:cNvSpPr>
              <a:spLocks noChangeAspect="1" noChangeShapeType="1"/>
            </p:cNvSpPr>
            <p:nvPr/>
          </p:nvSpPr>
          <p:spPr bwMode="auto">
            <a:xfrm flipV="1">
              <a:off x="3013" y="397"/>
              <a:ext cx="118" cy="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92" name="Line 760"/>
            <p:cNvSpPr>
              <a:spLocks noChangeAspect="1" noChangeShapeType="1"/>
            </p:cNvSpPr>
            <p:nvPr/>
          </p:nvSpPr>
          <p:spPr bwMode="auto">
            <a:xfrm flipV="1">
              <a:off x="3160" y="357"/>
              <a:ext cx="71" cy="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93" name="Line 761"/>
            <p:cNvSpPr>
              <a:spLocks noChangeAspect="1" noChangeShapeType="1"/>
            </p:cNvSpPr>
            <p:nvPr/>
          </p:nvSpPr>
          <p:spPr bwMode="auto">
            <a:xfrm>
              <a:off x="3405" y="695"/>
              <a:ext cx="59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94" name="Line 762"/>
            <p:cNvSpPr>
              <a:spLocks noChangeAspect="1" noChangeShapeType="1"/>
            </p:cNvSpPr>
            <p:nvPr/>
          </p:nvSpPr>
          <p:spPr bwMode="auto">
            <a:xfrm flipH="1">
              <a:off x="2985" y="695"/>
              <a:ext cx="196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95" name="Line 763"/>
            <p:cNvSpPr>
              <a:spLocks noChangeAspect="1" noChangeShapeType="1"/>
            </p:cNvSpPr>
            <p:nvPr/>
          </p:nvSpPr>
          <p:spPr bwMode="auto">
            <a:xfrm flipH="1">
              <a:off x="3240" y="695"/>
              <a:ext cx="106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96" name="Line 764"/>
            <p:cNvSpPr>
              <a:spLocks noChangeAspect="1" noChangeShapeType="1"/>
            </p:cNvSpPr>
            <p:nvPr/>
          </p:nvSpPr>
          <p:spPr bwMode="auto">
            <a:xfrm flipH="1" flipV="1">
              <a:off x="3346" y="695"/>
              <a:ext cx="59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97" name="Line 765"/>
            <p:cNvSpPr>
              <a:spLocks noChangeAspect="1" noChangeShapeType="1"/>
            </p:cNvSpPr>
            <p:nvPr/>
          </p:nvSpPr>
          <p:spPr bwMode="auto">
            <a:xfrm flipH="1">
              <a:off x="3346" y="685"/>
              <a:ext cx="59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98" name="Line 766"/>
            <p:cNvSpPr>
              <a:spLocks noChangeAspect="1" noChangeShapeType="1"/>
            </p:cNvSpPr>
            <p:nvPr/>
          </p:nvSpPr>
          <p:spPr bwMode="auto">
            <a:xfrm>
              <a:off x="3346" y="695"/>
              <a:ext cx="59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99" name="Line 767"/>
            <p:cNvSpPr>
              <a:spLocks noChangeAspect="1" noChangeShapeType="1"/>
            </p:cNvSpPr>
            <p:nvPr/>
          </p:nvSpPr>
          <p:spPr bwMode="auto">
            <a:xfrm>
              <a:off x="3181" y="685"/>
              <a:ext cx="59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00" name="Line 768"/>
            <p:cNvSpPr>
              <a:spLocks noChangeAspect="1" noChangeShapeType="1"/>
            </p:cNvSpPr>
            <p:nvPr/>
          </p:nvSpPr>
          <p:spPr bwMode="auto">
            <a:xfrm flipV="1">
              <a:off x="3181" y="695"/>
              <a:ext cx="59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01" name="Line 769"/>
            <p:cNvSpPr>
              <a:spLocks noChangeAspect="1" noChangeShapeType="1"/>
            </p:cNvSpPr>
            <p:nvPr/>
          </p:nvSpPr>
          <p:spPr bwMode="auto">
            <a:xfrm flipH="1">
              <a:off x="3181" y="695"/>
              <a:ext cx="59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02" name="Line 770"/>
            <p:cNvSpPr>
              <a:spLocks noChangeAspect="1" noChangeShapeType="1"/>
            </p:cNvSpPr>
            <p:nvPr/>
          </p:nvSpPr>
          <p:spPr bwMode="auto">
            <a:xfrm>
              <a:off x="3240" y="675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03" name="Line 771"/>
            <p:cNvSpPr>
              <a:spLocks noChangeAspect="1" noChangeShapeType="1"/>
            </p:cNvSpPr>
            <p:nvPr/>
          </p:nvSpPr>
          <p:spPr bwMode="auto">
            <a:xfrm>
              <a:off x="3346" y="678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04" name="Line 772"/>
            <p:cNvSpPr>
              <a:spLocks noChangeAspect="1" noChangeShapeType="1"/>
            </p:cNvSpPr>
            <p:nvPr/>
          </p:nvSpPr>
          <p:spPr bwMode="auto">
            <a:xfrm>
              <a:off x="3346" y="695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05" name="Line 773"/>
            <p:cNvSpPr>
              <a:spLocks noChangeAspect="1" noChangeShapeType="1"/>
            </p:cNvSpPr>
            <p:nvPr/>
          </p:nvSpPr>
          <p:spPr bwMode="auto">
            <a:xfrm>
              <a:off x="3432" y="1315"/>
              <a:ext cx="5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06" name="Line 774"/>
            <p:cNvSpPr>
              <a:spLocks noChangeAspect="1" noChangeShapeType="1"/>
            </p:cNvSpPr>
            <p:nvPr/>
          </p:nvSpPr>
          <p:spPr bwMode="auto">
            <a:xfrm flipH="1">
              <a:off x="3014" y="1315"/>
              <a:ext cx="19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07" name="Line 775"/>
            <p:cNvSpPr>
              <a:spLocks noChangeAspect="1" noChangeShapeType="1"/>
            </p:cNvSpPr>
            <p:nvPr/>
          </p:nvSpPr>
          <p:spPr bwMode="auto">
            <a:xfrm flipH="1">
              <a:off x="3270" y="1315"/>
              <a:ext cx="10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08" name="Line 776"/>
            <p:cNvSpPr>
              <a:spLocks noChangeAspect="1" noChangeShapeType="1"/>
            </p:cNvSpPr>
            <p:nvPr/>
          </p:nvSpPr>
          <p:spPr bwMode="auto">
            <a:xfrm flipH="1" flipV="1">
              <a:off x="3373" y="1315"/>
              <a:ext cx="59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09" name="Line 777"/>
            <p:cNvSpPr>
              <a:spLocks noChangeAspect="1" noChangeShapeType="1"/>
            </p:cNvSpPr>
            <p:nvPr/>
          </p:nvSpPr>
          <p:spPr bwMode="auto">
            <a:xfrm flipH="1">
              <a:off x="3373" y="1305"/>
              <a:ext cx="59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10" name="Line 778"/>
            <p:cNvSpPr>
              <a:spLocks noChangeAspect="1" noChangeShapeType="1"/>
            </p:cNvSpPr>
            <p:nvPr/>
          </p:nvSpPr>
          <p:spPr bwMode="auto">
            <a:xfrm>
              <a:off x="3373" y="1315"/>
              <a:ext cx="5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11" name="Line 779"/>
            <p:cNvSpPr>
              <a:spLocks noChangeAspect="1" noChangeShapeType="1"/>
            </p:cNvSpPr>
            <p:nvPr/>
          </p:nvSpPr>
          <p:spPr bwMode="auto">
            <a:xfrm>
              <a:off x="3210" y="1305"/>
              <a:ext cx="60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12" name="Line 780"/>
            <p:cNvSpPr>
              <a:spLocks noChangeAspect="1" noChangeShapeType="1"/>
            </p:cNvSpPr>
            <p:nvPr/>
          </p:nvSpPr>
          <p:spPr bwMode="auto">
            <a:xfrm flipV="1">
              <a:off x="3210" y="1315"/>
              <a:ext cx="60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13" name="Line 781"/>
            <p:cNvSpPr>
              <a:spLocks noChangeAspect="1" noChangeShapeType="1"/>
            </p:cNvSpPr>
            <p:nvPr/>
          </p:nvSpPr>
          <p:spPr bwMode="auto">
            <a:xfrm flipH="1">
              <a:off x="3210" y="1315"/>
              <a:ext cx="6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14" name="Line 782"/>
            <p:cNvSpPr>
              <a:spLocks noChangeAspect="1" noChangeShapeType="1"/>
            </p:cNvSpPr>
            <p:nvPr/>
          </p:nvSpPr>
          <p:spPr bwMode="auto">
            <a:xfrm>
              <a:off x="3270" y="1282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15" name="Line 783"/>
            <p:cNvSpPr>
              <a:spLocks noChangeAspect="1" noChangeShapeType="1"/>
            </p:cNvSpPr>
            <p:nvPr/>
          </p:nvSpPr>
          <p:spPr bwMode="auto">
            <a:xfrm>
              <a:off x="3373" y="1283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16" name="Line 784"/>
            <p:cNvSpPr>
              <a:spLocks noChangeAspect="1" noChangeShapeType="1"/>
            </p:cNvSpPr>
            <p:nvPr/>
          </p:nvSpPr>
          <p:spPr bwMode="auto">
            <a:xfrm>
              <a:off x="3373" y="1315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17" name="Line 785"/>
            <p:cNvSpPr>
              <a:spLocks noChangeAspect="1" noChangeShapeType="1"/>
            </p:cNvSpPr>
            <p:nvPr/>
          </p:nvSpPr>
          <p:spPr bwMode="auto">
            <a:xfrm flipH="1" flipV="1">
              <a:off x="2791" y="1617"/>
              <a:ext cx="590" cy="4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18" name="Line 786"/>
            <p:cNvSpPr>
              <a:spLocks noChangeAspect="1" noChangeShapeType="1"/>
            </p:cNvSpPr>
            <p:nvPr/>
          </p:nvSpPr>
          <p:spPr bwMode="auto">
            <a:xfrm flipV="1">
              <a:off x="3381" y="1556"/>
              <a:ext cx="90" cy="1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19" name="Line 787"/>
            <p:cNvSpPr>
              <a:spLocks noChangeAspect="1" noChangeShapeType="1"/>
            </p:cNvSpPr>
            <p:nvPr/>
          </p:nvSpPr>
          <p:spPr bwMode="auto">
            <a:xfrm flipV="1">
              <a:off x="2791" y="1510"/>
              <a:ext cx="90" cy="10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20" name="Line 788"/>
            <p:cNvSpPr>
              <a:spLocks noChangeAspect="1" noChangeShapeType="1"/>
            </p:cNvSpPr>
            <p:nvPr/>
          </p:nvSpPr>
          <p:spPr bwMode="auto">
            <a:xfrm flipH="1" flipV="1">
              <a:off x="2931" y="1524"/>
              <a:ext cx="473" cy="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21" name="Line 789"/>
            <p:cNvSpPr>
              <a:spLocks noChangeAspect="1" noChangeShapeType="1"/>
            </p:cNvSpPr>
            <p:nvPr/>
          </p:nvSpPr>
          <p:spPr bwMode="auto">
            <a:xfrm>
              <a:off x="3405" y="1552"/>
              <a:ext cx="58" cy="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22" name="Line 790"/>
            <p:cNvSpPr>
              <a:spLocks noChangeAspect="1" noChangeShapeType="1"/>
            </p:cNvSpPr>
            <p:nvPr/>
          </p:nvSpPr>
          <p:spPr bwMode="auto">
            <a:xfrm flipV="1">
              <a:off x="3403" y="1566"/>
              <a:ext cx="60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23" name="Line 791"/>
            <p:cNvSpPr>
              <a:spLocks noChangeAspect="1" noChangeShapeType="1"/>
            </p:cNvSpPr>
            <p:nvPr/>
          </p:nvSpPr>
          <p:spPr bwMode="auto">
            <a:xfrm flipH="1" flipV="1">
              <a:off x="3404" y="1562"/>
              <a:ext cx="59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24" name="Line 792"/>
            <p:cNvSpPr>
              <a:spLocks noChangeAspect="1" noChangeShapeType="1"/>
            </p:cNvSpPr>
            <p:nvPr/>
          </p:nvSpPr>
          <p:spPr bwMode="auto">
            <a:xfrm flipH="1" flipV="1">
              <a:off x="2873" y="1520"/>
              <a:ext cx="58" cy="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25" name="Line 793"/>
            <p:cNvSpPr>
              <a:spLocks noChangeAspect="1" noChangeShapeType="1"/>
            </p:cNvSpPr>
            <p:nvPr/>
          </p:nvSpPr>
          <p:spPr bwMode="auto">
            <a:xfrm flipH="1">
              <a:off x="2873" y="1514"/>
              <a:ext cx="59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26" name="Line 794"/>
            <p:cNvSpPr>
              <a:spLocks noChangeAspect="1" noChangeShapeType="1"/>
            </p:cNvSpPr>
            <p:nvPr/>
          </p:nvSpPr>
          <p:spPr bwMode="auto">
            <a:xfrm>
              <a:off x="2873" y="1520"/>
              <a:ext cx="58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27" name="Line 795"/>
            <p:cNvSpPr>
              <a:spLocks noChangeAspect="1" noChangeShapeType="1"/>
            </p:cNvSpPr>
            <p:nvPr/>
          </p:nvSpPr>
          <p:spPr bwMode="auto">
            <a:xfrm>
              <a:off x="3381" y="1664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28" name="Line 796"/>
            <p:cNvSpPr>
              <a:spLocks noChangeAspect="1" noChangeShapeType="1"/>
            </p:cNvSpPr>
            <p:nvPr/>
          </p:nvSpPr>
          <p:spPr bwMode="auto">
            <a:xfrm>
              <a:off x="2791" y="1617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29" name="Line 797"/>
            <p:cNvSpPr>
              <a:spLocks noChangeAspect="1" noChangeShapeType="1"/>
            </p:cNvSpPr>
            <p:nvPr/>
          </p:nvSpPr>
          <p:spPr bwMode="auto">
            <a:xfrm>
              <a:off x="2873" y="152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30" name="Line 798"/>
            <p:cNvSpPr>
              <a:spLocks noChangeAspect="1" noChangeShapeType="1"/>
            </p:cNvSpPr>
            <p:nvPr/>
          </p:nvSpPr>
          <p:spPr bwMode="auto">
            <a:xfrm>
              <a:off x="2944" y="1734"/>
              <a:ext cx="323" cy="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31" name="Line 799"/>
            <p:cNvSpPr>
              <a:spLocks noChangeAspect="1" noChangeShapeType="1"/>
            </p:cNvSpPr>
            <p:nvPr/>
          </p:nvSpPr>
          <p:spPr bwMode="auto">
            <a:xfrm flipH="1" flipV="1">
              <a:off x="2671" y="1608"/>
              <a:ext cx="120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32" name="Line 800"/>
            <p:cNvSpPr>
              <a:spLocks noChangeAspect="1" noChangeShapeType="1"/>
            </p:cNvSpPr>
            <p:nvPr/>
          </p:nvSpPr>
          <p:spPr bwMode="auto">
            <a:xfrm flipV="1">
              <a:off x="2671" y="1364"/>
              <a:ext cx="5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33" name="Line 801"/>
            <p:cNvSpPr>
              <a:spLocks noChangeAspect="1" noChangeShapeType="1"/>
            </p:cNvSpPr>
            <p:nvPr/>
          </p:nvSpPr>
          <p:spPr bwMode="auto">
            <a:xfrm>
              <a:off x="2671" y="1608"/>
              <a:ext cx="104" cy="1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34" name="Line 802"/>
            <p:cNvSpPr>
              <a:spLocks noChangeAspect="1" noChangeShapeType="1"/>
            </p:cNvSpPr>
            <p:nvPr/>
          </p:nvSpPr>
          <p:spPr bwMode="auto">
            <a:xfrm flipH="1" flipV="1">
              <a:off x="2647" y="1711"/>
              <a:ext cx="59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35" name="Line 803"/>
            <p:cNvSpPr>
              <a:spLocks noChangeAspect="1" noChangeShapeType="1"/>
            </p:cNvSpPr>
            <p:nvPr/>
          </p:nvSpPr>
          <p:spPr bwMode="auto">
            <a:xfrm flipH="1">
              <a:off x="2444" y="1366"/>
              <a:ext cx="8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36" name="Line 804"/>
            <p:cNvSpPr>
              <a:spLocks noChangeAspect="1" noChangeShapeType="1"/>
            </p:cNvSpPr>
            <p:nvPr/>
          </p:nvSpPr>
          <p:spPr bwMode="auto">
            <a:xfrm flipH="1" flipV="1">
              <a:off x="2610" y="1354"/>
              <a:ext cx="18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37" name="Line 805"/>
            <p:cNvSpPr>
              <a:spLocks noChangeAspect="1" noChangeShapeType="1"/>
            </p:cNvSpPr>
            <p:nvPr/>
          </p:nvSpPr>
          <p:spPr bwMode="auto">
            <a:xfrm flipH="1" flipV="1">
              <a:off x="2589" y="1354"/>
              <a:ext cx="17" cy="12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38" name="Line 806"/>
            <p:cNvSpPr>
              <a:spLocks noChangeAspect="1" noChangeShapeType="1"/>
            </p:cNvSpPr>
            <p:nvPr/>
          </p:nvSpPr>
          <p:spPr bwMode="auto">
            <a:xfrm flipH="1" flipV="1">
              <a:off x="2611" y="1365"/>
              <a:ext cx="60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39" name="Freeform 807"/>
            <p:cNvSpPr>
              <a:spLocks noChangeAspect="1"/>
            </p:cNvSpPr>
            <p:nvPr/>
          </p:nvSpPr>
          <p:spPr bwMode="auto">
            <a:xfrm>
              <a:off x="2611" y="1354"/>
              <a:ext cx="60" cy="11"/>
            </a:xfrm>
            <a:custGeom>
              <a:avLst/>
              <a:gdLst>
                <a:gd name="T0" fmla="*/ 297 w 297"/>
                <a:gd name="T1" fmla="*/ 0 h 52"/>
                <a:gd name="T2" fmla="*/ 0 w 297"/>
                <a:gd name="T3" fmla="*/ 52 h 52"/>
                <a:gd name="T4" fmla="*/ 297 w 297"/>
                <a:gd name="T5" fmla="*/ 4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7" h="52">
                  <a:moveTo>
                    <a:pt x="297" y="0"/>
                  </a:moveTo>
                  <a:lnTo>
                    <a:pt x="0" y="52"/>
                  </a:lnTo>
                  <a:lnTo>
                    <a:pt x="297" y="4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40" name="Line 808"/>
            <p:cNvSpPr>
              <a:spLocks noChangeAspect="1" noChangeShapeType="1"/>
            </p:cNvSpPr>
            <p:nvPr/>
          </p:nvSpPr>
          <p:spPr bwMode="auto">
            <a:xfrm>
              <a:off x="2531" y="1356"/>
              <a:ext cx="59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41" name="Freeform 809"/>
            <p:cNvSpPr>
              <a:spLocks noChangeAspect="1"/>
            </p:cNvSpPr>
            <p:nvPr/>
          </p:nvSpPr>
          <p:spPr bwMode="auto">
            <a:xfrm>
              <a:off x="2531" y="1365"/>
              <a:ext cx="59" cy="11"/>
            </a:xfrm>
            <a:custGeom>
              <a:avLst/>
              <a:gdLst>
                <a:gd name="T0" fmla="*/ 1 w 296"/>
                <a:gd name="T1" fmla="*/ 52 h 52"/>
                <a:gd name="T2" fmla="*/ 296 w 296"/>
                <a:gd name="T3" fmla="*/ 0 h 52"/>
                <a:gd name="T4" fmla="*/ 0 w 296"/>
                <a:gd name="T5" fmla="*/ 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6" h="52">
                  <a:moveTo>
                    <a:pt x="1" y="52"/>
                  </a:moveTo>
                  <a:lnTo>
                    <a:pt x="296" y="0"/>
                  </a:lnTo>
                  <a:lnTo>
                    <a:pt x="0" y="3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42" name="Line 810"/>
            <p:cNvSpPr>
              <a:spLocks noChangeAspect="1" noChangeShapeType="1"/>
            </p:cNvSpPr>
            <p:nvPr/>
          </p:nvSpPr>
          <p:spPr bwMode="auto">
            <a:xfrm flipH="1">
              <a:off x="2590" y="1365"/>
              <a:ext cx="2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43" name="Line 811"/>
            <p:cNvSpPr>
              <a:spLocks noChangeAspect="1" noChangeShapeType="1"/>
            </p:cNvSpPr>
            <p:nvPr/>
          </p:nvSpPr>
          <p:spPr bwMode="auto">
            <a:xfrm>
              <a:off x="2791" y="1617"/>
              <a:ext cx="104" cy="1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44" name="Line 812"/>
            <p:cNvSpPr>
              <a:spLocks noChangeAspect="1" noChangeShapeType="1"/>
            </p:cNvSpPr>
            <p:nvPr/>
          </p:nvSpPr>
          <p:spPr bwMode="auto">
            <a:xfrm>
              <a:off x="2707" y="1706"/>
              <a:ext cx="58" cy="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45" name="Freeform 813"/>
            <p:cNvSpPr>
              <a:spLocks noChangeAspect="1"/>
            </p:cNvSpPr>
            <p:nvPr/>
          </p:nvSpPr>
          <p:spPr bwMode="auto">
            <a:xfrm>
              <a:off x="2705" y="1716"/>
              <a:ext cx="60" cy="9"/>
            </a:xfrm>
            <a:custGeom>
              <a:avLst/>
              <a:gdLst>
                <a:gd name="T0" fmla="*/ 0 w 299"/>
                <a:gd name="T1" fmla="*/ 49 h 49"/>
                <a:gd name="T2" fmla="*/ 299 w 299"/>
                <a:gd name="T3" fmla="*/ 23 h 49"/>
                <a:gd name="T4" fmla="*/ 4 w 299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9" h="49">
                  <a:moveTo>
                    <a:pt x="0" y="49"/>
                  </a:moveTo>
                  <a:lnTo>
                    <a:pt x="299" y="23"/>
                  </a:lnTo>
                  <a:lnTo>
                    <a:pt x="4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46" name="Line 814"/>
            <p:cNvSpPr>
              <a:spLocks noChangeAspect="1" noChangeShapeType="1"/>
            </p:cNvSpPr>
            <p:nvPr/>
          </p:nvSpPr>
          <p:spPr bwMode="auto">
            <a:xfrm>
              <a:off x="2765" y="1720"/>
              <a:ext cx="120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47" name="Line 815"/>
            <p:cNvSpPr>
              <a:spLocks noChangeAspect="1" noChangeShapeType="1"/>
            </p:cNvSpPr>
            <p:nvPr/>
          </p:nvSpPr>
          <p:spPr bwMode="auto">
            <a:xfrm flipH="1" flipV="1">
              <a:off x="2885" y="1730"/>
              <a:ext cx="58" cy="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48" name="Freeform 816"/>
            <p:cNvSpPr>
              <a:spLocks noChangeAspect="1"/>
            </p:cNvSpPr>
            <p:nvPr/>
          </p:nvSpPr>
          <p:spPr bwMode="auto">
            <a:xfrm>
              <a:off x="2885" y="1724"/>
              <a:ext cx="60" cy="10"/>
            </a:xfrm>
            <a:custGeom>
              <a:avLst/>
              <a:gdLst>
                <a:gd name="T0" fmla="*/ 300 w 300"/>
                <a:gd name="T1" fmla="*/ 0 h 49"/>
                <a:gd name="T2" fmla="*/ 0 w 300"/>
                <a:gd name="T3" fmla="*/ 26 h 49"/>
                <a:gd name="T4" fmla="*/ 296 w 300"/>
                <a:gd name="T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0" h="49">
                  <a:moveTo>
                    <a:pt x="300" y="0"/>
                  </a:moveTo>
                  <a:lnTo>
                    <a:pt x="0" y="26"/>
                  </a:lnTo>
                  <a:lnTo>
                    <a:pt x="296" y="4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49" name="Line 817"/>
            <p:cNvSpPr>
              <a:spLocks noChangeAspect="1" noChangeShapeType="1"/>
            </p:cNvSpPr>
            <p:nvPr/>
          </p:nvSpPr>
          <p:spPr bwMode="auto">
            <a:xfrm>
              <a:off x="3231" y="357"/>
              <a:ext cx="32" cy="12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50" name="Line 818"/>
            <p:cNvSpPr>
              <a:spLocks noChangeAspect="1" noChangeShapeType="1"/>
            </p:cNvSpPr>
            <p:nvPr/>
          </p:nvSpPr>
          <p:spPr bwMode="auto">
            <a:xfrm>
              <a:off x="3271" y="510"/>
              <a:ext cx="32" cy="12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51" name="Line 819"/>
            <p:cNvSpPr>
              <a:spLocks noChangeAspect="1" noChangeShapeType="1"/>
            </p:cNvSpPr>
            <p:nvPr/>
          </p:nvSpPr>
          <p:spPr bwMode="auto">
            <a:xfrm>
              <a:off x="3257" y="289"/>
              <a:ext cx="42" cy="16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52" name="Text Box 820"/>
            <p:cNvSpPr txBox="1">
              <a:spLocks noChangeAspect="1" noChangeArrowheads="1"/>
            </p:cNvSpPr>
            <p:nvPr/>
          </p:nvSpPr>
          <p:spPr bwMode="auto">
            <a:xfrm rot="16200000">
              <a:off x="601" y="3719"/>
              <a:ext cx="91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 smtClean="0"/>
                <a:t>½ krajové záložky</a:t>
              </a:r>
              <a:endParaRPr lang="cs-CZ" altLang="cs-CZ" dirty="0"/>
            </a:p>
          </p:txBody>
        </p:sp>
        <p:sp>
          <p:nvSpPr>
            <p:cNvPr id="96053" name="Text Box 821"/>
            <p:cNvSpPr txBox="1">
              <a:spLocks noChangeAspect="1" noChangeArrowheads="1"/>
            </p:cNvSpPr>
            <p:nvPr/>
          </p:nvSpPr>
          <p:spPr bwMode="auto">
            <a:xfrm>
              <a:off x="2403" y="1212"/>
              <a:ext cx="255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5</a:t>
              </a:r>
            </a:p>
          </p:txBody>
        </p:sp>
        <p:sp>
          <p:nvSpPr>
            <p:cNvPr id="96054" name="Text Box 822"/>
            <p:cNvSpPr txBox="1">
              <a:spLocks noChangeAspect="1" noChangeArrowheads="1"/>
            </p:cNvSpPr>
            <p:nvPr/>
          </p:nvSpPr>
          <p:spPr bwMode="auto">
            <a:xfrm rot="15513551">
              <a:off x="3123" y="49"/>
              <a:ext cx="255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2</a:t>
              </a:r>
            </a:p>
          </p:txBody>
        </p:sp>
        <p:sp>
          <p:nvSpPr>
            <p:cNvPr id="96055" name="Text Box 823"/>
            <p:cNvSpPr txBox="1">
              <a:spLocks noChangeAspect="1" noChangeArrowheads="1"/>
            </p:cNvSpPr>
            <p:nvPr/>
          </p:nvSpPr>
          <p:spPr bwMode="auto">
            <a:xfrm>
              <a:off x="2950" y="553"/>
              <a:ext cx="255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25</a:t>
              </a:r>
            </a:p>
          </p:txBody>
        </p:sp>
        <p:sp>
          <p:nvSpPr>
            <p:cNvPr id="96056" name="Text Box 824"/>
            <p:cNvSpPr txBox="1">
              <a:spLocks noChangeAspect="1" noChangeArrowheads="1"/>
            </p:cNvSpPr>
            <p:nvPr/>
          </p:nvSpPr>
          <p:spPr bwMode="auto">
            <a:xfrm>
              <a:off x="2978" y="1372"/>
              <a:ext cx="33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140</a:t>
              </a:r>
            </a:p>
          </p:txBody>
        </p:sp>
        <p:sp>
          <p:nvSpPr>
            <p:cNvPr id="96057" name="Text Box 825"/>
            <p:cNvSpPr txBox="1">
              <a:spLocks noChangeAspect="1" noChangeArrowheads="1"/>
            </p:cNvSpPr>
            <p:nvPr/>
          </p:nvSpPr>
          <p:spPr bwMode="auto">
            <a:xfrm>
              <a:off x="2915" y="1598"/>
              <a:ext cx="43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25-40</a:t>
              </a:r>
            </a:p>
          </p:txBody>
        </p:sp>
        <p:sp>
          <p:nvSpPr>
            <p:cNvPr id="96058" name="Text Box 826"/>
            <p:cNvSpPr txBox="1">
              <a:spLocks noChangeAspect="1" noChangeArrowheads="1"/>
            </p:cNvSpPr>
            <p:nvPr/>
          </p:nvSpPr>
          <p:spPr bwMode="auto">
            <a:xfrm>
              <a:off x="2142" y="1248"/>
              <a:ext cx="25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y´</a:t>
              </a:r>
            </a:p>
          </p:txBody>
        </p:sp>
        <p:sp>
          <p:nvSpPr>
            <p:cNvPr id="96059" name="Text Box 827"/>
            <p:cNvSpPr txBox="1">
              <a:spLocks noChangeAspect="1" noChangeArrowheads="1"/>
            </p:cNvSpPr>
            <p:nvPr/>
          </p:nvSpPr>
          <p:spPr bwMode="auto">
            <a:xfrm>
              <a:off x="2956" y="2506"/>
              <a:ext cx="255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95</a:t>
              </a:r>
            </a:p>
          </p:txBody>
        </p:sp>
        <p:sp>
          <p:nvSpPr>
            <p:cNvPr id="96060" name="Text Box 828"/>
            <p:cNvSpPr txBox="1">
              <a:spLocks noChangeAspect="1" noChangeArrowheads="1"/>
            </p:cNvSpPr>
            <p:nvPr/>
          </p:nvSpPr>
          <p:spPr bwMode="auto">
            <a:xfrm>
              <a:off x="2811" y="2373"/>
              <a:ext cx="25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x´</a:t>
              </a:r>
            </a:p>
          </p:txBody>
        </p:sp>
        <p:sp>
          <p:nvSpPr>
            <p:cNvPr id="96061" name="Text Box 829"/>
            <p:cNvSpPr txBox="1">
              <a:spLocks noChangeAspect="1" noChangeArrowheads="1"/>
            </p:cNvSpPr>
            <p:nvPr/>
          </p:nvSpPr>
          <p:spPr bwMode="auto">
            <a:xfrm>
              <a:off x="2987" y="1156"/>
              <a:ext cx="255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23</a:t>
              </a:r>
            </a:p>
          </p:txBody>
        </p:sp>
        <p:sp>
          <p:nvSpPr>
            <p:cNvPr id="96062" name="Text Box 830"/>
            <p:cNvSpPr txBox="1">
              <a:spLocks noChangeAspect="1" noChangeArrowheads="1"/>
            </p:cNvSpPr>
            <p:nvPr/>
          </p:nvSpPr>
          <p:spPr bwMode="auto">
            <a:xfrm rot="16353393">
              <a:off x="2378" y="2564"/>
              <a:ext cx="255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y</a:t>
              </a:r>
            </a:p>
          </p:txBody>
        </p:sp>
        <p:sp>
          <p:nvSpPr>
            <p:cNvPr id="96063" name="Text Box 831"/>
            <p:cNvSpPr txBox="1">
              <a:spLocks noChangeAspect="1" noChangeArrowheads="1"/>
            </p:cNvSpPr>
            <p:nvPr/>
          </p:nvSpPr>
          <p:spPr bwMode="auto">
            <a:xfrm>
              <a:off x="3487" y="2544"/>
              <a:ext cx="255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35</a:t>
              </a:r>
            </a:p>
          </p:txBody>
        </p:sp>
        <p:sp>
          <p:nvSpPr>
            <p:cNvPr id="96064" name="Text Box 832"/>
            <p:cNvSpPr txBox="1">
              <a:spLocks noChangeAspect="1" noChangeArrowheads="1"/>
            </p:cNvSpPr>
            <p:nvPr/>
          </p:nvSpPr>
          <p:spPr bwMode="auto">
            <a:xfrm>
              <a:off x="3083" y="2703"/>
              <a:ext cx="255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x</a:t>
              </a:r>
            </a:p>
          </p:txBody>
        </p:sp>
        <p:sp>
          <p:nvSpPr>
            <p:cNvPr id="96065" name="Text Box 833"/>
            <p:cNvSpPr txBox="1">
              <a:spLocks noChangeAspect="1" noChangeArrowheads="1"/>
            </p:cNvSpPr>
            <p:nvPr/>
          </p:nvSpPr>
          <p:spPr bwMode="auto">
            <a:xfrm rot="15800415">
              <a:off x="2243" y="1785"/>
              <a:ext cx="555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20-25</a:t>
              </a:r>
            </a:p>
          </p:txBody>
        </p:sp>
        <p:sp>
          <p:nvSpPr>
            <p:cNvPr id="96066" name="Text Box 834"/>
            <p:cNvSpPr txBox="1">
              <a:spLocks noChangeAspect="1" noChangeArrowheads="1"/>
            </p:cNvSpPr>
            <p:nvPr/>
          </p:nvSpPr>
          <p:spPr bwMode="auto">
            <a:xfrm>
              <a:off x="3459" y="3219"/>
              <a:ext cx="255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20</a:t>
              </a:r>
            </a:p>
          </p:txBody>
        </p:sp>
      </p:grpSp>
      <p:sp>
        <p:nvSpPr>
          <p:cNvPr id="741" name="TextovéPole 740"/>
          <p:cNvSpPr txBox="1"/>
          <p:nvPr/>
        </p:nvSpPr>
        <p:spPr>
          <a:xfrm>
            <a:off x="787638" y="490142"/>
            <a:ext cx="7632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Střihové šablony pro stříhání dílů z podšívkového materiálu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2" name="Text Box 12"/>
          <p:cNvSpPr txBox="1">
            <a:spLocks noChangeArrowheads="1"/>
          </p:cNvSpPr>
          <p:nvPr/>
        </p:nvSpPr>
        <p:spPr bwMode="auto">
          <a:xfrm>
            <a:off x="1548075" y="6158975"/>
            <a:ext cx="17158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Boční díl</a:t>
            </a:r>
            <a:endParaRPr lang="cs-CZ" altLang="cs-CZ" sz="1200" i="1" dirty="0"/>
          </a:p>
        </p:txBody>
      </p:sp>
      <p:sp>
        <p:nvSpPr>
          <p:cNvPr id="743" name="Text Box 12"/>
          <p:cNvSpPr txBox="1">
            <a:spLocks noChangeArrowheads="1"/>
          </p:cNvSpPr>
          <p:nvPr/>
        </p:nvSpPr>
        <p:spPr bwMode="auto">
          <a:xfrm>
            <a:off x="3531024" y="6131849"/>
            <a:ext cx="17158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Přední díl</a:t>
            </a:r>
            <a:endParaRPr lang="cs-CZ" altLang="cs-CZ" sz="1200" i="1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reeform 2"/>
          <p:cNvSpPr>
            <a:spLocks/>
          </p:cNvSpPr>
          <p:nvPr/>
        </p:nvSpPr>
        <p:spPr bwMode="auto">
          <a:xfrm>
            <a:off x="2514600" y="-6451190"/>
            <a:ext cx="9525" cy="163512"/>
          </a:xfrm>
          <a:custGeom>
            <a:avLst/>
            <a:gdLst>
              <a:gd name="T0" fmla="*/ 33 w 33"/>
              <a:gd name="T1" fmla="*/ 0 h 514"/>
              <a:gd name="T2" fmla="*/ 7 w 33"/>
              <a:gd name="T3" fmla="*/ 344 h 514"/>
              <a:gd name="T4" fmla="*/ 0 w 33"/>
              <a:gd name="T5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" h="514">
                <a:moveTo>
                  <a:pt x="33" y="0"/>
                </a:moveTo>
                <a:lnTo>
                  <a:pt x="7" y="344"/>
                </a:lnTo>
                <a:lnTo>
                  <a:pt x="0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59" name="Freeform 3"/>
          <p:cNvSpPr>
            <a:spLocks/>
          </p:cNvSpPr>
          <p:nvPr/>
        </p:nvSpPr>
        <p:spPr bwMode="auto">
          <a:xfrm>
            <a:off x="2514600" y="-6232115"/>
            <a:ext cx="6350" cy="163512"/>
          </a:xfrm>
          <a:custGeom>
            <a:avLst/>
            <a:gdLst>
              <a:gd name="T0" fmla="*/ 0 w 19"/>
              <a:gd name="T1" fmla="*/ 0 h 514"/>
              <a:gd name="T2" fmla="*/ 0 w 19"/>
              <a:gd name="T3" fmla="*/ 157 h 514"/>
              <a:gd name="T4" fmla="*/ 9 w 19"/>
              <a:gd name="T5" fmla="*/ 344 h 514"/>
              <a:gd name="T6" fmla="*/ 16 w 19"/>
              <a:gd name="T7" fmla="*/ 458 h 514"/>
              <a:gd name="T8" fmla="*/ 19 w 19"/>
              <a:gd name="T9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514">
                <a:moveTo>
                  <a:pt x="0" y="0"/>
                </a:moveTo>
                <a:lnTo>
                  <a:pt x="0" y="157"/>
                </a:lnTo>
                <a:lnTo>
                  <a:pt x="9" y="344"/>
                </a:lnTo>
                <a:lnTo>
                  <a:pt x="16" y="458"/>
                </a:lnTo>
                <a:lnTo>
                  <a:pt x="19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60" name="Freeform 4"/>
          <p:cNvSpPr>
            <a:spLocks/>
          </p:cNvSpPr>
          <p:nvPr/>
        </p:nvSpPr>
        <p:spPr bwMode="auto">
          <a:xfrm>
            <a:off x="914400" y="-8843553"/>
            <a:ext cx="3175" cy="290513"/>
          </a:xfrm>
          <a:custGeom>
            <a:avLst/>
            <a:gdLst>
              <a:gd name="T0" fmla="*/ 0 w 13"/>
              <a:gd name="T1" fmla="*/ 0 h 916"/>
              <a:gd name="T2" fmla="*/ 3 w 13"/>
              <a:gd name="T3" fmla="*/ 394 h 916"/>
              <a:gd name="T4" fmla="*/ 5 w 13"/>
              <a:gd name="T5" fmla="*/ 549 h 916"/>
              <a:gd name="T6" fmla="*/ 8 w 13"/>
              <a:gd name="T7" fmla="*/ 674 h 916"/>
              <a:gd name="T8" fmla="*/ 10 w 13"/>
              <a:gd name="T9" fmla="*/ 766 h 916"/>
              <a:gd name="T10" fmla="*/ 13 w 13"/>
              <a:gd name="T11" fmla="*/ 916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" h="916">
                <a:moveTo>
                  <a:pt x="0" y="0"/>
                </a:moveTo>
                <a:lnTo>
                  <a:pt x="3" y="394"/>
                </a:lnTo>
                <a:lnTo>
                  <a:pt x="5" y="549"/>
                </a:lnTo>
                <a:lnTo>
                  <a:pt x="8" y="674"/>
                </a:lnTo>
                <a:lnTo>
                  <a:pt x="10" y="766"/>
                </a:lnTo>
                <a:lnTo>
                  <a:pt x="13" y="91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61" name="Freeform 5"/>
          <p:cNvSpPr>
            <a:spLocks/>
          </p:cNvSpPr>
          <p:nvPr/>
        </p:nvSpPr>
        <p:spPr bwMode="auto">
          <a:xfrm>
            <a:off x="985838" y="-8845140"/>
            <a:ext cx="3175" cy="247650"/>
          </a:xfrm>
          <a:custGeom>
            <a:avLst/>
            <a:gdLst>
              <a:gd name="T0" fmla="*/ 0 w 10"/>
              <a:gd name="T1" fmla="*/ 0 h 778"/>
              <a:gd name="T2" fmla="*/ 2 w 10"/>
              <a:gd name="T3" fmla="*/ 305 h 778"/>
              <a:gd name="T4" fmla="*/ 5 w 10"/>
              <a:gd name="T5" fmla="*/ 442 h 778"/>
              <a:gd name="T6" fmla="*/ 7 w 10"/>
              <a:gd name="T7" fmla="*/ 515 h 778"/>
              <a:gd name="T8" fmla="*/ 8 w 10"/>
              <a:gd name="T9" fmla="*/ 601 h 778"/>
              <a:gd name="T10" fmla="*/ 10 w 10"/>
              <a:gd name="T11" fmla="*/ 77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778">
                <a:moveTo>
                  <a:pt x="0" y="0"/>
                </a:moveTo>
                <a:lnTo>
                  <a:pt x="2" y="305"/>
                </a:lnTo>
                <a:lnTo>
                  <a:pt x="5" y="442"/>
                </a:lnTo>
                <a:lnTo>
                  <a:pt x="7" y="515"/>
                </a:lnTo>
                <a:lnTo>
                  <a:pt x="8" y="601"/>
                </a:lnTo>
                <a:lnTo>
                  <a:pt x="10" y="778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62" name="Freeform 6"/>
          <p:cNvSpPr>
            <a:spLocks/>
          </p:cNvSpPr>
          <p:nvPr/>
        </p:nvSpPr>
        <p:spPr bwMode="auto">
          <a:xfrm>
            <a:off x="990600" y="-8538753"/>
            <a:ext cx="9525" cy="211138"/>
          </a:xfrm>
          <a:custGeom>
            <a:avLst/>
            <a:gdLst>
              <a:gd name="T0" fmla="*/ 0 w 30"/>
              <a:gd name="T1" fmla="*/ 0 h 667"/>
              <a:gd name="T2" fmla="*/ 4 w 30"/>
              <a:gd name="T3" fmla="*/ 197 h 667"/>
              <a:gd name="T4" fmla="*/ 14 w 30"/>
              <a:gd name="T5" fmla="*/ 433 h 667"/>
              <a:gd name="T6" fmla="*/ 30 w 30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667">
                <a:moveTo>
                  <a:pt x="0" y="0"/>
                </a:moveTo>
                <a:lnTo>
                  <a:pt x="4" y="197"/>
                </a:lnTo>
                <a:lnTo>
                  <a:pt x="14" y="433"/>
                </a:lnTo>
                <a:lnTo>
                  <a:pt x="30" y="66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63" name="Freeform 7"/>
          <p:cNvSpPr>
            <a:spLocks/>
          </p:cNvSpPr>
          <p:nvPr/>
        </p:nvSpPr>
        <p:spPr bwMode="auto">
          <a:xfrm>
            <a:off x="1003300" y="-8272053"/>
            <a:ext cx="17463" cy="214313"/>
          </a:xfrm>
          <a:custGeom>
            <a:avLst/>
            <a:gdLst>
              <a:gd name="T0" fmla="*/ 0 w 56"/>
              <a:gd name="T1" fmla="*/ 0 h 676"/>
              <a:gd name="T2" fmla="*/ 12 w 56"/>
              <a:gd name="T3" fmla="*/ 165 h 676"/>
              <a:gd name="T4" fmla="*/ 56 w 56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676">
                <a:moveTo>
                  <a:pt x="0" y="0"/>
                </a:moveTo>
                <a:lnTo>
                  <a:pt x="12" y="165"/>
                </a:lnTo>
                <a:lnTo>
                  <a:pt x="56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1025525" y="-8002178"/>
            <a:ext cx="23813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1049338" y="-7791040"/>
            <a:ext cx="23812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66" name="Freeform 10"/>
          <p:cNvSpPr>
            <a:spLocks/>
          </p:cNvSpPr>
          <p:nvPr/>
        </p:nvSpPr>
        <p:spPr bwMode="auto">
          <a:xfrm>
            <a:off x="1079500" y="-7525928"/>
            <a:ext cx="25400" cy="212725"/>
          </a:xfrm>
          <a:custGeom>
            <a:avLst/>
            <a:gdLst>
              <a:gd name="T0" fmla="*/ 0 w 83"/>
              <a:gd name="T1" fmla="*/ 0 h 673"/>
              <a:gd name="T2" fmla="*/ 33 w 83"/>
              <a:gd name="T3" fmla="*/ 288 h 673"/>
              <a:gd name="T4" fmla="*/ 83 w 83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673">
                <a:moveTo>
                  <a:pt x="0" y="0"/>
                </a:moveTo>
                <a:lnTo>
                  <a:pt x="33" y="288"/>
                </a:lnTo>
                <a:lnTo>
                  <a:pt x="83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67" name="Freeform 11"/>
          <p:cNvSpPr>
            <a:spLocks/>
          </p:cNvSpPr>
          <p:nvPr/>
        </p:nvSpPr>
        <p:spPr bwMode="auto">
          <a:xfrm>
            <a:off x="1112838" y="-7259228"/>
            <a:ext cx="26987" cy="214313"/>
          </a:xfrm>
          <a:custGeom>
            <a:avLst/>
            <a:gdLst>
              <a:gd name="T0" fmla="*/ 0 w 86"/>
              <a:gd name="T1" fmla="*/ 0 h 673"/>
              <a:gd name="T2" fmla="*/ 78 w 86"/>
              <a:gd name="T3" fmla="*/ 609 h 673"/>
              <a:gd name="T4" fmla="*/ 86 w 86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673">
                <a:moveTo>
                  <a:pt x="0" y="0"/>
                </a:moveTo>
                <a:lnTo>
                  <a:pt x="78" y="609"/>
                </a:lnTo>
                <a:lnTo>
                  <a:pt x="86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>
            <a:off x="1146175" y="-6990940"/>
            <a:ext cx="269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69" name="Freeform 13"/>
          <p:cNvSpPr>
            <a:spLocks/>
          </p:cNvSpPr>
          <p:nvPr/>
        </p:nvSpPr>
        <p:spPr bwMode="auto">
          <a:xfrm>
            <a:off x="1179513" y="-6722653"/>
            <a:ext cx="22225" cy="214313"/>
          </a:xfrm>
          <a:custGeom>
            <a:avLst/>
            <a:gdLst>
              <a:gd name="T0" fmla="*/ 0 w 71"/>
              <a:gd name="T1" fmla="*/ 0 h 675"/>
              <a:gd name="T2" fmla="*/ 23 w 71"/>
              <a:gd name="T3" fmla="*/ 181 h 675"/>
              <a:gd name="T4" fmla="*/ 71 w 71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675">
                <a:moveTo>
                  <a:pt x="0" y="0"/>
                </a:moveTo>
                <a:lnTo>
                  <a:pt x="23" y="181"/>
                </a:lnTo>
                <a:lnTo>
                  <a:pt x="71" y="675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>
            <a:off x="1208088" y="-6454365"/>
            <a:ext cx="20637" cy="211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 flipV="1">
            <a:off x="985838" y="-9594440"/>
            <a:ext cx="1889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72" name="Freeform 16"/>
          <p:cNvSpPr>
            <a:spLocks/>
          </p:cNvSpPr>
          <p:nvPr/>
        </p:nvSpPr>
        <p:spPr bwMode="auto">
          <a:xfrm>
            <a:off x="1228725" y="-9635715"/>
            <a:ext cx="209550" cy="36512"/>
          </a:xfrm>
          <a:custGeom>
            <a:avLst/>
            <a:gdLst>
              <a:gd name="T0" fmla="*/ 0 w 662"/>
              <a:gd name="T1" fmla="*/ 115 h 115"/>
              <a:gd name="T2" fmla="*/ 419 w 662"/>
              <a:gd name="T3" fmla="*/ 71 h 115"/>
              <a:gd name="T4" fmla="*/ 662 w 662"/>
              <a:gd name="T5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2" h="115">
                <a:moveTo>
                  <a:pt x="0" y="115"/>
                </a:moveTo>
                <a:lnTo>
                  <a:pt x="419" y="71"/>
                </a:lnTo>
                <a:lnTo>
                  <a:pt x="662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73" name="Freeform 17"/>
          <p:cNvSpPr>
            <a:spLocks/>
          </p:cNvSpPr>
          <p:nvPr/>
        </p:nvSpPr>
        <p:spPr bwMode="auto">
          <a:xfrm>
            <a:off x="1485900" y="-9799228"/>
            <a:ext cx="127000" cy="139700"/>
          </a:xfrm>
          <a:custGeom>
            <a:avLst/>
            <a:gdLst>
              <a:gd name="T0" fmla="*/ 0 w 399"/>
              <a:gd name="T1" fmla="*/ 436 h 436"/>
              <a:gd name="T2" fmla="*/ 59 w 399"/>
              <a:gd name="T3" fmla="*/ 405 h 436"/>
              <a:gd name="T4" fmla="*/ 225 w 399"/>
              <a:gd name="T5" fmla="*/ 250 h 436"/>
              <a:gd name="T6" fmla="*/ 304 w 399"/>
              <a:gd name="T7" fmla="*/ 153 h 436"/>
              <a:gd name="T8" fmla="*/ 399 w 399"/>
              <a:gd name="T9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" h="436">
                <a:moveTo>
                  <a:pt x="0" y="436"/>
                </a:moveTo>
                <a:lnTo>
                  <a:pt x="59" y="405"/>
                </a:lnTo>
                <a:lnTo>
                  <a:pt x="225" y="250"/>
                </a:lnTo>
                <a:lnTo>
                  <a:pt x="304" y="153"/>
                </a:lnTo>
                <a:lnTo>
                  <a:pt x="399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 flipH="1">
            <a:off x="2725738" y="-9410290"/>
            <a:ext cx="31750" cy="153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75" name="Freeform 19"/>
          <p:cNvSpPr>
            <a:spLocks/>
          </p:cNvSpPr>
          <p:nvPr/>
        </p:nvSpPr>
        <p:spPr bwMode="auto">
          <a:xfrm>
            <a:off x="2679700" y="-9203915"/>
            <a:ext cx="34925" cy="212725"/>
          </a:xfrm>
          <a:custGeom>
            <a:avLst/>
            <a:gdLst>
              <a:gd name="T0" fmla="*/ 111 w 111"/>
              <a:gd name="T1" fmla="*/ 0 h 669"/>
              <a:gd name="T2" fmla="*/ 52 w 111"/>
              <a:gd name="T3" fmla="*/ 277 h 669"/>
              <a:gd name="T4" fmla="*/ 0 w 111"/>
              <a:gd name="T5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669">
                <a:moveTo>
                  <a:pt x="111" y="0"/>
                </a:moveTo>
                <a:lnTo>
                  <a:pt x="52" y="277"/>
                </a:lnTo>
                <a:lnTo>
                  <a:pt x="0" y="66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76" name="Freeform 20"/>
          <p:cNvSpPr>
            <a:spLocks/>
          </p:cNvSpPr>
          <p:nvPr/>
        </p:nvSpPr>
        <p:spPr bwMode="auto">
          <a:xfrm>
            <a:off x="2654300" y="-8937215"/>
            <a:ext cx="19050" cy="214312"/>
          </a:xfrm>
          <a:custGeom>
            <a:avLst/>
            <a:gdLst>
              <a:gd name="T0" fmla="*/ 59 w 59"/>
              <a:gd name="T1" fmla="*/ 0 h 676"/>
              <a:gd name="T2" fmla="*/ 15 w 59"/>
              <a:gd name="T3" fmla="*/ 326 h 676"/>
              <a:gd name="T4" fmla="*/ 0 w 59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76">
                <a:moveTo>
                  <a:pt x="59" y="0"/>
                </a:moveTo>
                <a:lnTo>
                  <a:pt x="15" y="326"/>
                </a:lnTo>
                <a:lnTo>
                  <a:pt x="0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77" name="Freeform 21"/>
          <p:cNvSpPr>
            <a:spLocks/>
          </p:cNvSpPr>
          <p:nvPr/>
        </p:nvSpPr>
        <p:spPr bwMode="auto">
          <a:xfrm>
            <a:off x="2647950" y="-8667340"/>
            <a:ext cx="6350" cy="215900"/>
          </a:xfrm>
          <a:custGeom>
            <a:avLst/>
            <a:gdLst>
              <a:gd name="T0" fmla="*/ 12 w 19"/>
              <a:gd name="T1" fmla="*/ 0 h 677"/>
              <a:gd name="T2" fmla="*/ 0 w 19"/>
              <a:gd name="T3" fmla="*/ 302 h 677"/>
              <a:gd name="T4" fmla="*/ 19 w 19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677">
                <a:moveTo>
                  <a:pt x="12" y="0"/>
                </a:moveTo>
                <a:lnTo>
                  <a:pt x="0" y="302"/>
                </a:lnTo>
                <a:lnTo>
                  <a:pt x="19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78" name="Freeform 22"/>
          <p:cNvSpPr>
            <a:spLocks/>
          </p:cNvSpPr>
          <p:nvPr/>
        </p:nvSpPr>
        <p:spPr bwMode="auto">
          <a:xfrm>
            <a:off x="2660650" y="-8397465"/>
            <a:ext cx="20638" cy="155575"/>
          </a:xfrm>
          <a:custGeom>
            <a:avLst/>
            <a:gdLst>
              <a:gd name="T0" fmla="*/ 0 w 66"/>
              <a:gd name="T1" fmla="*/ 0 h 491"/>
              <a:gd name="T2" fmla="*/ 11 w 66"/>
              <a:gd name="T3" fmla="*/ 95 h 491"/>
              <a:gd name="T4" fmla="*/ 35 w 66"/>
              <a:gd name="T5" fmla="*/ 270 h 491"/>
              <a:gd name="T6" fmla="*/ 66 w 66"/>
              <a:gd name="T7" fmla="*/ 4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491">
                <a:moveTo>
                  <a:pt x="0" y="0"/>
                </a:moveTo>
                <a:lnTo>
                  <a:pt x="11" y="95"/>
                </a:lnTo>
                <a:lnTo>
                  <a:pt x="35" y="270"/>
                </a:lnTo>
                <a:lnTo>
                  <a:pt x="66" y="49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79" name="Freeform 23"/>
          <p:cNvSpPr>
            <a:spLocks/>
          </p:cNvSpPr>
          <p:nvPr/>
        </p:nvSpPr>
        <p:spPr bwMode="auto">
          <a:xfrm>
            <a:off x="2720975" y="-9461090"/>
            <a:ext cx="125413" cy="965200"/>
          </a:xfrm>
          <a:custGeom>
            <a:avLst/>
            <a:gdLst>
              <a:gd name="T0" fmla="*/ 393 w 393"/>
              <a:gd name="T1" fmla="*/ 0 h 3041"/>
              <a:gd name="T2" fmla="*/ 350 w 393"/>
              <a:gd name="T3" fmla="*/ 178 h 3041"/>
              <a:gd name="T4" fmla="*/ 325 w 393"/>
              <a:gd name="T5" fmla="*/ 280 h 3041"/>
              <a:gd name="T6" fmla="*/ 318 w 393"/>
              <a:gd name="T7" fmla="*/ 309 h 3041"/>
              <a:gd name="T8" fmla="*/ 311 w 393"/>
              <a:gd name="T9" fmla="*/ 329 h 3041"/>
              <a:gd name="T10" fmla="*/ 301 w 393"/>
              <a:gd name="T11" fmla="*/ 367 h 3041"/>
              <a:gd name="T12" fmla="*/ 282 w 393"/>
              <a:gd name="T13" fmla="*/ 442 h 3041"/>
              <a:gd name="T14" fmla="*/ 248 w 393"/>
              <a:gd name="T15" fmla="*/ 601 h 3041"/>
              <a:gd name="T16" fmla="*/ 172 w 393"/>
              <a:gd name="T17" fmla="*/ 979 h 3041"/>
              <a:gd name="T18" fmla="*/ 58 w 393"/>
              <a:gd name="T19" fmla="*/ 1716 h 3041"/>
              <a:gd name="T20" fmla="*/ 0 w 393"/>
              <a:gd name="T21" fmla="*/ 2408 h 3041"/>
              <a:gd name="T22" fmla="*/ 5 w 393"/>
              <a:gd name="T23" fmla="*/ 3041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3" h="3041">
                <a:moveTo>
                  <a:pt x="393" y="0"/>
                </a:moveTo>
                <a:lnTo>
                  <a:pt x="350" y="178"/>
                </a:lnTo>
                <a:lnTo>
                  <a:pt x="325" y="280"/>
                </a:lnTo>
                <a:lnTo>
                  <a:pt x="318" y="309"/>
                </a:lnTo>
                <a:lnTo>
                  <a:pt x="311" y="329"/>
                </a:lnTo>
                <a:lnTo>
                  <a:pt x="301" y="367"/>
                </a:lnTo>
                <a:lnTo>
                  <a:pt x="282" y="442"/>
                </a:lnTo>
                <a:lnTo>
                  <a:pt x="248" y="601"/>
                </a:lnTo>
                <a:lnTo>
                  <a:pt x="172" y="979"/>
                </a:lnTo>
                <a:lnTo>
                  <a:pt x="58" y="1716"/>
                </a:lnTo>
                <a:lnTo>
                  <a:pt x="0" y="2408"/>
                </a:lnTo>
                <a:lnTo>
                  <a:pt x="5" y="304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80" name="Freeform 24"/>
          <p:cNvSpPr>
            <a:spLocks/>
          </p:cNvSpPr>
          <p:nvPr/>
        </p:nvSpPr>
        <p:spPr bwMode="auto">
          <a:xfrm>
            <a:off x="914400" y="-9889715"/>
            <a:ext cx="663575" cy="225425"/>
          </a:xfrm>
          <a:custGeom>
            <a:avLst/>
            <a:gdLst>
              <a:gd name="T0" fmla="*/ 0 w 2088"/>
              <a:gd name="T1" fmla="*/ 707 h 707"/>
              <a:gd name="T2" fmla="*/ 244 w 2088"/>
              <a:gd name="T3" fmla="*/ 707 h 707"/>
              <a:gd name="T4" fmla="*/ 381 w 2088"/>
              <a:gd name="T5" fmla="*/ 707 h 707"/>
              <a:gd name="T6" fmla="*/ 548 w 2088"/>
              <a:gd name="T7" fmla="*/ 706 h 707"/>
              <a:gd name="T8" fmla="*/ 862 w 2088"/>
              <a:gd name="T9" fmla="*/ 700 h 707"/>
              <a:gd name="T10" fmla="*/ 1143 w 2088"/>
              <a:gd name="T11" fmla="*/ 682 h 707"/>
              <a:gd name="T12" fmla="*/ 1392 w 2088"/>
              <a:gd name="T13" fmla="*/ 639 h 707"/>
              <a:gd name="T14" fmla="*/ 1519 w 2088"/>
              <a:gd name="T15" fmla="*/ 605 h 707"/>
              <a:gd name="T16" fmla="*/ 1603 w 2088"/>
              <a:gd name="T17" fmla="*/ 573 h 707"/>
              <a:gd name="T18" fmla="*/ 1756 w 2088"/>
              <a:gd name="T19" fmla="*/ 483 h 707"/>
              <a:gd name="T20" fmla="*/ 1874 w 2088"/>
              <a:gd name="T21" fmla="*/ 367 h 707"/>
              <a:gd name="T22" fmla="*/ 1915 w 2088"/>
              <a:gd name="T23" fmla="*/ 312 h 707"/>
              <a:gd name="T24" fmla="*/ 1948 w 2088"/>
              <a:gd name="T25" fmla="*/ 266 h 707"/>
              <a:gd name="T26" fmla="*/ 1978 w 2088"/>
              <a:gd name="T27" fmla="*/ 222 h 707"/>
              <a:gd name="T28" fmla="*/ 2005 w 2088"/>
              <a:gd name="T29" fmla="*/ 175 h 707"/>
              <a:gd name="T30" fmla="*/ 2024 w 2088"/>
              <a:gd name="T31" fmla="*/ 141 h 707"/>
              <a:gd name="T32" fmla="*/ 2049 w 2088"/>
              <a:gd name="T33" fmla="*/ 90 h 707"/>
              <a:gd name="T34" fmla="*/ 2088 w 2088"/>
              <a:gd name="T35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88" h="707">
                <a:moveTo>
                  <a:pt x="0" y="707"/>
                </a:moveTo>
                <a:lnTo>
                  <a:pt x="244" y="707"/>
                </a:lnTo>
                <a:lnTo>
                  <a:pt x="381" y="707"/>
                </a:lnTo>
                <a:lnTo>
                  <a:pt x="548" y="706"/>
                </a:lnTo>
                <a:lnTo>
                  <a:pt x="862" y="700"/>
                </a:lnTo>
                <a:lnTo>
                  <a:pt x="1143" y="682"/>
                </a:lnTo>
                <a:lnTo>
                  <a:pt x="1392" y="639"/>
                </a:lnTo>
                <a:lnTo>
                  <a:pt x="1519" y="605"/>
                </a:lnTo>
                <a:lnTo>
                  <a:pt x="1603" y="573"/>
                </a:lnTo>
                <a:lnTo>
                  <a:pt x="1756" y="483"/>
                </a:lnTo>
                <a:lnTo>
                  <a:pt x="1874" y="367"/>
                </a:lnTo>
                <a:lnTo>
                  <a:pt x="1915" y="312"/>
                </a:lnTo>
                <a:lnTo>
                  <a:pt x="1948" y="266"/>
                </a:lnTo>
                <a:lnTo>
                  <a:pt x="1978" y="222"/>
                </a:lnTo>
                <a:lnTo>
                  <a:pt x="2005" y="175"/>
                </a:lnTo>
                <a:lnTo>
                  <a:pt x="2024" y="141"/>
                </a:lnTo>
                <a:lnTo>
                  <a:pt x="2049" y="90"/>
                </a:lnTo>
                <a:lnTo>
                  <a:pt x="208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81" name="Freeform 25"/>
          <p:cNvSpPr>
            <a:spLocks/>
          </p:cNvSpPr>
          <p:nvPr/>
        </p:nvSpPr>
        <p:spPr bwMode="auto">
          <a:xfrm>
            <a:off x="977900" y="-7784690"/>
            <a:ext cx="179388" cy="1539875"/>
          </a:xfrm>
          <a:custGeom>
            <a:avLst/>
            <a:gdLst>
              <a:gd name="T0" fmla="*/ 0 w 565"/>
              <a:gd name="T1" fmla="*/ 0 h 4851"/>
              <a:gd name="T2" fmla="*/ 130 w 565"/>
              <a:gd name="T3" fmla="*/ 1122 h 4851"/>
              <a:gd name="T4" fmla="*/ 278 w 565"/>
              <a:gd name="T5" fmla="*/ 2286 h 4851"/>
              <a:gd name="T6" fmla="*/ 436 w 565"/>
              <a:gd name="T7" fmla="*/ 3536 h 4851"/>
              <a:gd name="T8" fmla="*/ 565 w 565"/>
              <a:gd name="T9" fmla="*/ 4851 h 4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4851">
                <a:moveTo>
                  <a:pt x="0" y="0"/>
                </a:moveTo>
                <a:lnTo>
                  <a:pt x="130" y="1122"/>
                </a:lnTo>
                <a:lnTo>
                  <a:pt x="278" y="2286"/>
                </a:lnTo>
                <a:lnTo>
                  <a:pt x="436" y="3536"/>
                </a:lnTo>
                <a:lnTo>
                  <a:pt x="565" y="485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82" name="Freeform 26"/>
          <p:cNvSpPr>
            <a:spLocks/>
          </p:cNvSpPr>
          <p:nvPr/>
        </p:nvSpPr>
        <p:spPr bwMode="auto">
          <a:xfrm>
            <a:off x="917575" y="-8553040"/>
            <a:ext cx="60325" cy="768350"/>
          </a:xfrm>
          <a:custGeom>
            <a:avLst/>
            <a:gdLst>
              <a:gd name="T0" fmla="*/ 0 w 187"/>
              <a:gd name="T1" fmla="*/ 0 h 2417"/>
              <a:gd name="T2" fmla="*/ 16 w 187"/>
              <a:gd name="T3" fmla="*/ 466 h 2417"/>
              <a:gd name="T4" fmla="*/ 56 w 187"/>
              <a:gd name="T5" fmla="*/ 1055 h 2417"/>
              <a:gd name="T6" fmla="*/ 187 w 187"/>
              <a:gd name="T7" fmla="*/ 2417 h 2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" h="2417">
                <a:moveTo>
                  <a:pt x="0" y="0"/>
                </a:moveTo>
                <a:lnTo>
                  <a:pt x="16" y="466"/>
                </a:lnTo>
                <a:lnTo>
                  <a:pt x="56" y="1055"/>
                </a:lnTo>
                <a:lnTo>
                  <a:pt x="187" y="241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83" name="Freeform 27"/>
          <p:cNvSpPr>
            <a:spLocks/>
          </p:cNvSpPr>
          <p:nvPr/>
        </p:nvSpPr>
        <p:spPr bwMode="auto">
          <a:xfrm>
            <a:off x="2584450" y="-6444840"/>
            <a:ext cx="11113" cy="409575"/>
          </a:xfrm>
          <a:custGeom>
            <a:avLst/>
            <a:gdLst>
              <a:gd name="T0" fmla="*/ 34 w 34"/>
              <a:gd name="T1" fmla="*/ 0 h 1287"/>
              <a:gd name="T2" fmla="*/ 9 w 34"/>
              <a:gd name="T3" fmla="*/ 336 h 1287"/>
              <a:gd name="T4" fmla="*/ 0 w 34"/>
              <a:gd name="T5" fmla="*/ 588 h 1287"/>
              <a:gd name="T6" fmla="*/ 0 w 34"/>
              <a:gd name="T7" fmla="*/ 815 h 1287"/>
              <a:gd name="T8" fmla="*/ 8 w 34"/>
              <a:gd name="T9" fmla="*/ 997 h 1287"/>
              <a:gd name="T10" fmla="*/ 26 w 34"/>
              <a:gd name="T11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1287">
                <a:moveTo>
                  <a:pt x="34" y="0"/>
                </a:moveTo>
                <a:lnTo>
                  <a:pt x="9" y="336"/>
                </a:lnTo>
                <a:lnTo>
                  <a:pt x="0" y="588"/>
                </a:lnTo>
                <a:lnTo>
                  <a:pt x="0" y="815"/>
                </a:lnTo>
                <a:lnTo>
                  <a:pt x="8" y="997"/>
                </a:lnTo>
                <a:lnTo>
                  <a:pt x="26" y="128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84" name="Line 28"/>
          <p:cNvSpPr>
            <a:spLocks noChangeShapeType="1"/>
          </p:cNvSpPr>
          <p:nvPr/>
        </p:nvSpPr>
        <p:spPr bwMode="auto">
          <a:xfrm>
            <a:off x="1922463" y="-8289515"/>
            <a:ext cx="71437" cy="269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85" name="Line 29"/>
          <p:cNvSpPr>
            <a:spLocks noChangeShapeType="1"/>
          </p:cNvSpPr>
          <p:nvPr/>
        </p:nvSpPr>
        <p:spPr bwMode="auto">
          <a:xfrm flipH="1">
            <a:off x="2622550" y="-7791040"/>
            <a:ext cx="19050" cy="220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86" name="Line 30"/>
          <p:cNvSpPr>
            <a:spLocks noChangeShapeType="1"/>
          </p:cNvSpPr>
          <p:nvPr/>
        </p:nvSpPr>
        <p:spPr bwMode="auto">
          <a:xfrm flipH="1">
            <a:off x="2598738" y="-7514815"/>
            <a:ext cx="190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87" name="Line 31"/>
          <p:cNvSpPr>
            <a:spLocks noChangeShapeType="1"/>
          </p:cNvSpPr>
          <p:nvPr/>
        </p:nvSpPr>
        <p:spPr bwMode="auto">
          <a:xfrm flipH="1">
            <a:off x="2574925" y="-7246528"/>
            <a:ext cx="19050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88" name="Line 32"/>
          <p:cNvSpPr>
            <a:spLocks noChangeShapeType="1"/>
          </p:cNvSpPr>
          <p:nvPr/>
        </p:nvSpPr>
        <p:spPr bwMode="auto">
          <a:xfrm flipH="1">
            <a:off x="2551113" y="-6978240"/>
            <a:ext cx="190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89" name="Line 33"/>
          <p:cNvSpPr>
            <a:spLocks noChangeShapeType="1"/>
          </p:cNvSpPr>
          <p:nvPr/>
        </p:nvSpPr>
        <p:spPr bwMode="auto">
          <a:xfrm flipH="1">
            <a:off x="2527300" y="-6708365"/>
            <a:ext cx="19050" cy="222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90" name="Line 34"/>
          <p:cNvSpPr>
            <a:spLocks noChangeShapeType="1"/>
          </p:cNvSpPr>
          <p:nvPr/>
        </p:nvSpPr>
        <p:spPr bwMode="auto">
          <a:xfrm flipH="1">
            <a:off x="2597150" y="-7786278"/>
            <a:ext cx="115888" cy="1338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91" name="Line 35"/>
          <p:cNvSpPr>
            <a:spLocks noChangeShapeType="1"/>
          </p:cNvSpPr>
          <p:nvPr/>
        </p:nvSpPr>
        <p:spPr bwMode="auto">
          <a:xfrm flipH="1">
            <a:off x="881063" y="-5516153"/>
            <a:ext cx="295275" cy="176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92" name="Line 36"/>
          <p:cNvSpPr>
            <a:spLocks noChangeShapeType="1"/>
          </p:cNvSpPr>
          <p:nvPr/>
        </p:nvSpPr>
        <p:spPr bwMode="auto">
          <a:xfrm flipV="1">
            <a:off x="1011238" y="-4171540"/>
            <a:ext cx="17145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93" name="Line 37"/>
          <p:cNvSpPr>
            <a:spLocks noChangeShapeType="1"/>
          </p:cNvSpPr>
          <p:nvPr/>
        </p:nvSpPr>
        <p:spPr bwMode="auto">
          <a:xfrm flipH="1" flipV="1">
            <a:off x="911225" y="-4165190"/>
            <a:ext cx="101600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94" name="Line 38"/>
          <p:cNvSpPr>
            <a:spLocks noChangeShapeType="1"/>
          </p:cNvSpPr>
          <p:nvPr/>
        </p:nvSpPr>
        <p:spPr bwMode="auto">
          <a:xfrm flipH="1">
            <a:off x="911225" y="-4184240"/>
            <a:ext cx="100013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95" name="Line 39"/>
          <p:cNvSpPr>
            <a:spLocks noChangeShapeType="1"/>
          </p:cNvSpPr>
          <p:nvPr/>
        </p:nvSpPr>
        <p:spPr bwMode="auto">
          <a:xfrm flipV="1">
            <a:off x="911225" y="-4168365"/>
            <a:ext cx="10001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96" name="Line 40"/>
          <p:cNvSpPr>
            <a:spLocks noChangeShapeType="1"/>
          </p:cNvSpPr>
          <p:nvPr/>
        </p:nvSpPr>
        <p:spPr bwMode="auto">
          <a:xfrm>
            <a:off x="1182688" y="-4189003"/>
            <a:ext cx="100012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97" name="Line 41"/>
          <p:cNvSpPr>
            <a:spLocks noChangeShapeType="1"/>
          </p:cNvSpPr>
          <p:nvPr/>
        </p:nvSpPr>
        <p:spPr bwMode="auto">
          <a:xfrm flipV="1">
            <a:off x="1184275" y="-4174715"/>
            <a:ext cx="98425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98" name="Line 42"/>
          <p:cNvSpPr>
            <a:spLocks noChangeShapeType="1"/>
          </p:cNvSpPr>
          <p:nvPr/>
        </p:nvSpPr>
        <p:spPr bwMode="auto">
          <a:xfrm flipH="1">
            <a:off x="1182688" y="-4174715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99" name="Line 43"/>
          <p:cNvSpPr>
            <a:spLocks noChangeShapeType="1"/>
          </p:cNvSpPr>
          <p:nvPr/>
        </p:nvSpPr>
        <p:spPr bwMode="auto">
          <a:xfrm>
            <a:off x="911225" y="-41747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00" name="Line 44"/>
          <p:cNvSpPr>
            <a:spLocks noChangeShapeType="1"/>
          </p:cNvSpPr>
          <p:nvPr/>
        </p:nvSpPr>
        <p:spPr bwMode="auto">
          <a:xfrm>
            <a:off x="1282700" y="-418424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01" name="Line 45"/>
          <p:cNvSpPr>
            <a:spLocks noChangeShapeType="1"/>
          </p:cNvSpPr>
          <p:nvPr/>
        </p:nvSpPr>
        <p:spPr bwMode="auto">
          <a:xfrm>
            <a:off x="1282700" y="-41747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02" name="Line 46"/>
          <p:cNvSpPr>
            <a:spLocks noChangeShapeType="1"/>
          </p:cNvSpPr>
          <p:nvPr/>
        </p:nvSpPr>
        <p:spPr bwMode="auto">
          <a:xfrm>
            <a:off x="881063" y="-5339940"/>
            <a:ext cx="53975" cy="2090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03" name="Line 47"/>
          <p:cNvSpPr>
            <a:spLocks noChangeShapeType="1"/>
          </p:cNvSpPr>
          <p:nvPr/>
        </p:nvSpPr>
        <p:spPr bwMode="auto">
          <a:xfrm flipH="1" flipV="1">
            <a:off x="2625725" y="-4525553"/>
            <a:ext cx="9525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04" name="Line 48"/>
          <p:cNvSpPr>
            <a:spLocks noChangeShapeType="1"/>
          </p:cNvSpPr>
          <p:nvPr/>
        </p:nvSpPr>
        <p:spPr bwMode="auto">
          <a:xfrm flipH="1" flipV="1">
            <a:off x="2614613" y="-4787490"/>
            <a:ext cx="9525" cy="2079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05" name="Line 49"/>
          <p:cNvSpPr>
            <a:spLocks noChangeShapeType="1"/>
          </p:cNvSpPr>
          <p:nvPr/>
        </p:nvSpPr>
        <p:spPr bwMode="auto">
          <a:xfrm flipH="1" flipV="1">
            <a:off x="2686050" y="-4793840"/>
            <a:ext cx="22225" cy="47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06" name="Line 50"/>
          <p:cNvSpPr>
            <a:spLocks noChangeShapeType="1"/>
          </p:cNvSpPr>
          <p:nvPr/>
        </p:nvSpPr>
        <p:spPr bwMode="auto">
          <a:xfrm>
            <a:off x="1228725" y="-6243228"/>
            <a:ext cx="3175" cy="1079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07" name="Line 51"/>
          <p:cNvSpPr>
            <a:spLocks noChangeShapeType="1"/>
          </p:cNvSpPr>
          <p:nvPr/>
        </p:nvSpPr>
        <p:spPr bwMode="auto">
          <a:xfrm>
            <a:off x="1231900" y="-6079715"/>
            <a:ext cx="63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08" name="Line 52"/>
          <p:cNvSpPr>
            <a:spLocks noChangeShapeType="1"/>
          </p:cNvSpPr>
          <p:nvPr/>
        </p:nvSpPr>
        <p:spPr bwMode="auto">
          <a:xfrm>
            <a:off x="1239838" y="-5809840"/>
            <a:ext cx="4762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09" name="Line 53"/>
          <p:cNvSpPr>
            <a:spLocks noChangeShapeType="1"/>
          </p:cNvSpPr>
          <p:nvPr/>
        </p:nvSpPr>
        <p:spPr bwMode="auto">
          <a:xfrm>
            <a:off x="1247775" y="-5539965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10" name="Line 54"/>
          <p:cNvSpPr>
            <a:spLocks noChangeShapeType="1"/>
          </p:cNvSpPr>
          <p:nvPr/>
        </p:nvSpPr>
        <p:spPr bwMode="auto">
          <a:xfrm>
            <a:off x="1254125" y="-5270090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11" name="Line 55"/>
          <p:cNvSpPr>
            <a:spLocks noChangeShapeType="1"/>
          </p:cNvSpPr>
          <p:nvPr/>
        </p:nvSpPr>
        <p:spPr bwMode="auto">
          <a:xfrm>
            <a:off x="1260475" y="-5000215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12" name="Line 56"/>
          <p:cNvSpPr>
            <a:spLocks noChangeShapeType="1"/>
          </p:cNvSpPr>
          <p:nvPr/>
        </p:nvSpPr>
        <p:spPr bwMode="auto">
          <a:xfrm>
            <a:off x="1268413" y="-4730340"/>
            <a:ext cx="4762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13" name="Line 57"/>
          <p:cNvSpPr>
            <a:spLocks noChangeShapeType="1"/>
          </p:cNvSpPr>
          <p:nvPr/>
        </p:nvSpPr>
        <p:spPr bwMode="auto">
          <a:xfrm>
            <a:off x="1276350" y="-4460465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14" name="Line 58"/>
          <p:cNvSpPr>
            <a:spLocks noChangeShapeType="1"/>
          </p:cNvSpPr>
          <p:nvPr/>
        </p:nvSpPr>
        <p:spPr bwMode="auto">
          <a:xfrm>
            <a:off x="1282700" y="-4190590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15" name="Line 59"/>
          <p:cNvSpPr>
            <a:spLocks noChangeShapeType="1"/>
          </p:cNvSpPr>
          <p:nvPr/>
        </p:nvSpPr>
        <p:spPr bwMode="auto">
          <a:xfrm>
            <a:off x="1289050" y="-3920715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16" name="Line 60"/>
          <p:cNvSpPr>
            <a:spLocks noChangeShapeType="1"/>
          </p:cNvSpPr>
          <p:nvPr/>
        </p:nvSpPr>
        <p:spPr bwMode="auto">
          <a:xfrm>
            <a:off x="1296988" y="-3650840"/>
            <a:ext cx="1587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17" name="Line 61"/>
          <p:cNvSpPr>
            <a:spLocks noChangeShapeType="1"/>
          </p:cNvSpPr>
          <p:nvPr/>
        </p:nvSpPr>
        <p:spPr bwMode="auto">
          <a:xfrm flipV="1">
            <a:off x="1298575" y="-3741328"/>
            <a:ext cx="342900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18" name="Line 62"/>
          <p:cNvSpPr>
            <a:spLocks noChangeShapeType="1"/>
          </p:cNvSpPr>
          <p:nvPr/>
        </p:nvSpPr>
        <p:spPr bwMode="auto">
          <a:xfrm flipV="1">
            <a:off x="1250950" y="-5612990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19" name="Line 63"/>
          <p:cNvSpPr>
            <a:spLocks noChangeShapeType="1"/>
          </p:cNvSpPr>
          <p:nvPr/>
        </p:nvSpPr>
        <p:spPr bwMode="auto">
          <a:xfrm flipH="1" flipV="1">
            <a:off x="1565275" y="-5495515"/>
            <a:ext cx="44450" cy="1666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20" name="Line 64"/>
          <p:cNvSpPr>
            <a:spLocks noChangeShapeType="1"/>
          </p:cNvSpPr>
          <p:nvPr/>
        </p:nvSpPr>
        <p:spPr bwMode="auto">
          <a:xfrm flipH="1">
            <a:off x="1612900" y="-382546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21" name="Line 65"/>
          <p:cNvSpPr>
            <a:spLocks noChangeShapeType="1"/>
          </p:cNvSpPr>
          <p:nvPr/>
        </p:nvSpPr>
        <p:spPr bwMode="auto">
          <a:xfrm>
            <a:off x="1593850" y="-382387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22" name="Line 66"/>
          <p:cNvSpPr>
            <a:spLocks noChangeShapeType="1"/>
          </p:cNvSpPr>
          <p:nvPr/>
        </p:nvSpPr>
        <p:spPr bwMode="auto">
          <a:xfrm flipH="1" flipV="1">
            <a:off x="1609725" y="-3825465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23" name="Line 67"/>
          <p:cNvSpPr>
            <a:spLocks noChangeShapeType="1"/>
          </p:cNvSpPr>
          <p:nvPr/>
        </p:nvSpPr>
        <p:spPr bwMode="auto">
          <a:xfrm flipV="1">
            <a:off x="1549400" y="-559711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24" name="Line 68"/>
          <p:cNvSpPr>
            <a:spLocks noChangeShapeType="1"/>
          </p:cNvSpPr>
          <p:nvPr/>
        </p:nvSpPr>
        <p:spPr bwMode="auto">
          <a:xfrm flipH="1" flipV="1">
            <a:off x="1563688" y="-5597115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25" name="Line 69"/>
          <p:cNvSpPr>
            <a:spLocks noChangeShapeType="1"/>
          </p:cNvSpPr>
          <p:nvPr/>
        </p:nvSpPr>
        <p:spPr bwMode="auto">
          <a:xfrm>
            <a:off x="1563688" y="-5597115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26" name="Line 70"/>
          <p:cNvSpPr>
            <a:spLocks noChangeShapeType="1"/>
          </p:cNvSpPr>
          <p:nvPr/>
        </p:nvSpPr>
        <p:spPr bwMode="auto">
          <a:xfrm>
            <a:off x="1298575" y="-3541303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27" name="Line 71"/>
          <p:cNvSpPr>
            <a:spLocks noChangeShapeType="1"/>
          </p:cNvSpPr>
          <p:nvPr/>
        </p:nvSpPr>
        <p:spPr bwMode="auto">
          <a:xfrm>
            <a:off x="1250950" y="-541296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28" name="Line 72"/>
          <p:cNvSpPr>
            <a:spLocks noChangeShapeType="1"/>
          </p:cNvSpPr>
          <p:nvPr/>
        </p:nvSpPr>
        <p:spPr bwMode="auto">
          <a:xfrm>
            <a:off x="1563688" y="-559711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29" name="Line 73"/>
          <p:cNvSpPr>
            <a:spLocks noChangeShapeType="1"/>
          </p:cNvSpPr>
          <p:nvPr/>
        </p:nvSpPr>
        <p:spPr bwMode="auto">
          <a:xfrm flipV="1">
            <a:off x="935038" y="-3292065"/>
            <a:ext cx="1798637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30" name="Line 74"/>
          <p:cNvSpPr>
            <a:spLocks noChangeShapeType="1"/>
          </p:cNvSpPr>
          <p:nvPr/>
        </p:nvSpPr>
        <p:spPr bwMode="auto">
          <a:xfrm flipV="1">
            <a:off x="1298575" y="-3544478"/>
            <a:ext cx="1174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31" name="Line 75"/>
          <p:cNvSpPr>
            <a:spLocks noChangeShapeType="1"/>
          </p:cNvSpPr>
          <p:nvPr/>
        </p:nvSpPr>
        <p:spPr bwMode="auto">
          <a:xfrm flipV="1">
            <a:off x="1468438" y="-3552415"/>
            <a:ext cx="214312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32" name="Line 76"/>
          <p:cNvSpPr>
            <a:spLocks noChangeShapeType="1"/>
          </p:cNvSpPr>
          <p:nvPr/>
        </p:nvSpPr>
        <p:spPr bwMode="auto">
          <a:xfrm flipV="1">
            <a:off x="1736725" y="-3558765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33" name="Line 77"/>
          <p:cNvSpPr>
            <a:spLocks noChangeShapeType="1"/>
          </p:cNvSpPr>
          <p:nvPr/>
        </p:nvSpPr>
        <p:spPr bwMode="auto">
          <a:xfrm flipV="1">
            <a:off x="2005013" y="-3566703"/>
            <a:ext cx="2127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34" name="Line 78"/>
          <p:cNvSpPr>
            <a:spLocks noChangeShapeType="1"/>
          </p:cNvSpPr>
          <p:nvPr/>
        </p:nvSpPr>
        <p:spPr bwMode="auto">
          <a:xfrm flipV="1">
            <a:off x="2271713" y="-3573053"/>
            <a:ext cx="214312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35" name="Line 79"/>
          <p:cNvSpPr>
            <a:spLocks noChangeShapeType="1"/>
          </p:cNvSpPr>
          <p:nvPr/>
        </p:nvSpPr>
        <p:spPr bwMode="auto">
          <a:xfrm flipV="1">
            <a:off x="2540000" y="-3577815"/>
            <a:ext cx="1158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36" name="Line 80"/>
          <p:cNvSpPr>
            <a:spLocks noChangeShapeType="1"/>
          </p:cNvSpPr>
          <p:nvPr/>
        </p:nvSpPr>
        <p:spPr bwMode="auto">
          <a:xfrm flipH="1" flipV="1">
            <a:off x="2136775" y="-3765140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37" name="Line 81"/>
          <p:cNvSpPr>
            <a:spLocks noChangeShapeType="1"/>
          </p:cNvSpPr>
          <p:nvPr/>
        </p:nvSpPr>
        <p:spPr bwMode="auto">
          <a:xfrm>
            <a:off x="2152650" y="-3174590"/>
            <a:ext cx="14288" cy="5572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38" name="Line 82"/>
          <p:cNvSpPr>
            <a:spLocks noChangeShapeType="1"/>
          </p:cNvSpPr>
          <p:nvPr/>
        </p:nvSpPr>
        <p:spPr bwMode="auto">
          <a:xfrm>
            <a:off x="2143125" y="-3565115"/>
            <a:ext cx="6350" cy="288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39" name="Line 83"/>
          <p:cNvSpPr>
            <a:spLocks noChangeShapeType="1"/>
          </p:cNvSpPr>
          <p:nvPr/>
        </p:nvSpPr>
        <p:spPr bwMode="auto">
          <a:xfrm flipH="1">
            <a:off x="2143125" y="-3666715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40" name="Line 84"/>
          <p:cNvSpPr>
            <a:spLocks noChangeShapeType="1"/>
          </p:cNvSpPr>
          <p:nvPr/>
        </p:nvSpPr>
        <p:spPr bwMode="auto">
          <a:xfrm>
            <a:off x="2122488" y="-3663540"/>
            <a:ext cx="20637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41" name="Line 85"/>
          <p:cNvSpPr>
            <a:spLocks noChangeShapeType="1"/>
          </p:cNvSpPr>
          <p:nvPr/>
        </p:nvSpPr>
        <p:spPr bwMode="auto">
          <a:xfrm flipH="1" flipV="1">
            <a:off x="2139950" y="-3665128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42" name="Line 86"/>
          <p:cNvSpPr>
            <a:spLocks noChangeShapeType="1"/>
          </p:cNvSpPr>
          <p:nvPr/>
        </p:nvSpPr>
        <p:spPr bwMode="auto">
          <a:xfrm flipV="1">
            <a:off x="2135188" y="-3276190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43" name="Line 87"/>
          <p:cNvSpPr>
            <a:spLocks noChangeShapeType="1"/>
          </p:cNvSpPr>
          <p:nvPr/>
        </p:nvSpPr>
        <p:spPr bwMode="auto">
          <a:xfrm flipH="1" flipV="1">
            <a:off x="2149475" y="-3276190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44" name="Line 88"/>
          <p:cNvSpPr>
            <a:spLocks noChangeShapeType="1"/>
          </p:cNvSpPr>
          <p:nvPr/>
        </p:nvSpPr>
        <p:spPr bwMode="auto">
          <a:xfrm>
            <a:off x="2149475" y="-3276190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45" name="Line 89"/>
          <p:cNvSpPr>
            <a:spLocks noChangeShapeType="1"/>
          </p:cNvSpPr>
          <p:nvPr/>
        </p:nvSpPr>
        <p:spPr bwMode="auto">
          <a:xfrm>
            <a:off x="2166938" y="-3565115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46" name="Line 90"/>
          <p:cNvSpPr>
            <a:spLocks noChangeShapeType="1"/>
          </p:cNvSpPr>
          <p:nvPr/>
        </p:nvSpPr>
        <p:spPr bwMode="auto">
          <a:xfrm>
            <a:off x="2174875" y="-3277778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47" name="Line 91"/>
          <p:cNvSpPr>
            <a:spLocks noChangeShapeType="1"/>
          </p:cNvSpPr>
          <p:nvPr/>
        </p:nvSpPr>
        <p:spPr bwMode="auto">
          <a:xfrm>
            <a:off x="2149475" y="-327619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48" name="Line 92"/>
          <p:cNvSpPr>
            <a:spLocks noChangeShapeType="1"/>
          </p:cNvSpPr>
          <p:nvPr/>
        </p:nvSpPr>
        <p:spPr bwMode="auto">
          <a:xfrm flipH="1" flipV="1">
            <a:off x="2708275" y="-4317590"/>
            <a:ext cx="22225" cy="879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49" name="Line 93"/>
          <p:cNvSpPr>
            <a:spLocks noChangeShapeType="1"/>
          </p:cNvSpPr>
          <p:nvPr/>
        </p:nvSpPr>
        <p:spPr bwMode="auto">
          <a:xfrm flipH="1" flipV="1">
            <a:off x="2728913" y="-3434940"/>
            <a:ext cx="3175" cy="142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50" name="Line 94"/>
          <p:cNvSpPr>
            <a:spLocks noChangeShapeType="1"/>
          </p:cNvSpPr>
          <p:nvPr/>
        </p:nvSpPr>
        <p:spPr bwMode="auto">
          <a:xfrm flipH="1" flipV="1">
            <a:off x="2649538" y="-3785778"/>
            <a:ext cx="6350" cy="207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51" name="Line 95"/>
          <p:cNvSpPr>
            <a:spLocks noChangeShapeType="1"/>
          </p:cNvSpPr>
          <p:nvPr/>
        </p:nvSpPr>
        <p:spPr bwMode="auto">
          <a:xfrm flipH="1" flipV="1">
            <a:off x="2643188" y="-4055653"/>
            <a:ext cx="47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52" name="Line 96"/>
          <p:cNvSpPr>
            <a:spLocks noChangeShapeType="1"/>
          </p:cNvSpPr>
          <p:nvPr/>
        </p:nvSpPr>
        <p:spPr bwMode="auto">
          <a:xfrm flipH="1" flipV="1">
            <a:off x="2635250" y="-4317590"/>
            <a:ext cx="6350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53" name="Line 97"/>
          <p:cNvSpPr>
            <a:spLocks noChangeShapeType="1"/>
          </p:cNvSpPr>
          <p:nvPr/>
        </p:nvSpPr>
        <p:spPr bwMode="auto">
          <a:xfrm>
            <a:off x="2593975" y="-6033678"/>
            <a:ext cx="92075" cy="1236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54" name="Line 98"/>
          <p:cNvSpPr>
            <a:spLocks noChangeShapeType="1"/>
          </p:cNvSpPr>
          <p:nvPr/>
        </p:nvSpPr>
        <p:spPr bwMode="auto">
          <a:xfrm flipH="1">
            <a:off x="1995488" y="-5584415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55" name="Freeform 99"/>
          <p:cNvSpPr>
            <a:spLocks/>
          </p:cNvSpPr>
          <p:nvPr/>
        </p:nvSpPr>
        <p:spPr bwMode="auto">
          <a:xfrm>
            <a:off x="1976438" y="-5584415"/>
            <a:ext cx="19050" cy="101600"/>
          </a:xfrm>
          <a:custGeom>
            <a:avLst/>
            <a:gdLst>
              <a:gd name="T0" fmla="*/ 0 w 61"/>
              <a:gd name="T1" fmla="*/ 1 h 316"/>
              <a:gd name="T2" fmla="*/ 61 w 61"/>
              <a:gd name="T3" fmla="*/ 316 h 316"/>
              <a:gd name="T4" fmla="*/ 53 w 61"/>
              <a:gd name="T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0" y="1"/>
                </a:moveTo>
                <a:lnTo>
                  <a:pt x="61" y="316"/>
                </a:lnTo>
                <a:lnTo>
                  <a:pt x="5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56" name="Line 100"/>
          <p:cNvSpPr>
            <a:spLocks noChangeShapeType="1"/>
          </p:cNvSpPr>
          <p:nvPr/>
        </p:nvSpPr>
        <p:spPr bwMode="auto">
          <a:xfrm flipH="1">
            <a:off x="2538413" y="-6243228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57" name="Line 101"/>
          <p:cNvSpPr>
            <a:spLocks noChangeShapeType="1"/>
          </p:cNvSpPr>
          <p:nvPr/>
        </p:nvSpPr>
        <p:spPr bwMode="auto">
          <a:xfrm>
            <a:off x="2522538" y="-6008278"/>
            <a:ext cx="14287" cy="177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58" name="Line 102"/>
          <p:cNvSpPr>
            <a:spLocks noChangeShapeType="1"/>
          </p:cNvSpPr>
          <p:nvPr/>
        </p:nvSpPr>
        <p:spPr bwMode="auto">
          <a:xfrm>
            <a:off x="2540000" y="-5774915"/>
            <a:ext cx="158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59" name="Line 103"/>
          <p:cNvSpPr>
            <a:spLocks noChangeShapeType="1"/>
          </p:cNvSpPr>
          <p:nvPr/>
        </p:nvSpPr>
        <p:spPr bwMode="auto">
          <a:xfrm>
            <a:off x="2560638" y="-5506628"/>
            <a:ext cx="15875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60" name="Line 104"/>
          <p:cNvSpPr>
            <a:spLocks noChangeShapeType="1"/>
          </p:cNvSpPr>
          <p:nvPr/>
        </p:nvSpPr>
        <p:spPr bwMode="auto">
          <a:xfrm>
            <a:off x="2581275" y="-5236753"/>
            <a:ext cx="158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61" name="Line 105"/>
          <p:cNvSpPr>
            <a:spLocks noChangeShapeType="1"/>
          </p:cNvSpPr>
          <p:nvPr/>
        </p:nvSpPr>
        <p:spPr bwMode="auto">
          <a:xfrm>
            <a:off x="2601913" y="-4966878"/>
            <a:ext cx="12700" cy="179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62" name="Line 106"/>
          <p:cNvSpPr>
            <a:spLocks noChangeShapeType="1"/>
          </p:cNvSpPr>
          <p:nvPr/>
        </p:nvSpPr>
        <p:spPr bwMode="auto">
          <a:xfrm>
            <a:off x="1157288" y="-6240053"/>
            <a:ext cx="19050" cy="722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63" name="Line 107"/>
          <p:cNvSpPr>
            <a:spLocks noChangeShapeType="1"/>
          </p:cNvSpPr>
          <p:nvPr/>
        </p:nvSpPr>
        <p:spPr bwMode="auto">
          <a:xfrm>
            <a:off x="1157288" y="-6243228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64" name="Line 108"/>
          <p:cNvSpPr>
            <a:spLocks noChangeShapeType="1"/>
          </p:cNvSpPr>
          <p:nvPr/>
        </p:nvSpPr>
        <p:spPr bwMode="auto">
          <a:xfrm flipV="1">
            <a:off x="1250950" y="-5612990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65" name="Line 109"/>
          <p:cNvSpPr>
            <a:spLocks noChangeShapeType="1"/>
          </p:cNvSpPr>
          <p:nvPr/>
        </p:nvSpPr>
        <p:spPr bwMode="auto">
          <a:xfrm flipV="1">
            <a:off x="1176338" y="-5755865"/>
            <a:ext cx="411162" cy="238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66" name="Line 110"/>
          <p:cNvSpPr>
            <a:spLocks noChangeShapeType="1"/>
          </p:cNvSpPr>
          <p:nvPr/>
        </p:nvSpPr>
        <p:spPr bwMode="auto">
          <a:xfrm>
            <a:off x="1565275" y="-5495515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67" name="Line 111"/>
          <p:cNvSpPr>
            <a:spLocks noChangeShapeType="1"/>
          </p:cNvSpPr>
          <p:nvPr/>
        </p:nvSpPr>
        <p:spPr bwMode="auto">
          <a:xfrm flipH="1" flipV="1">
            <a:off x="1549400" y="-6155915"/>
            <a:ext cx="7938" cy="314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68" name="Line 112"/>
          <p:cNvSpPr>
            <a:spLocks noChangeShapeType="1"/>
          </p:cNvSpPr>
          <p:nvPr/>
        </p:nvSpPr>
        <p:spPr bwMode="auto">
          <a:xfrm flipH="1" flipV="1">
            <a:off x="1558925" y="-5739990"/>
            <a:ext cx="4763" cy="142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69" name="Line 113"/>
          <p:cNvSpPr>
            <a:spLocks noChangeShapeType="1"/>
          </p:cNvSpPr>
          <p:nvPr/>
        </p:nvSpPr>
        <p:spPr bwMode="auto">
          <a:xfrm flipV="1">
            <a:off x="1549400" y="-559711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70" name="Line 114"/>
          <p:cNvSpPr>
            <a:spLocks noChangeShapeType="1"/>
          </p:cNvSpPr>
          <p:nvPr/>
        </p:nvSpPr>
        <p:spPr bwMode="auto">
          <a:xfrm flipH="1" flipV="1">
            <a:off x="1563688" y="-5597115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71" name="Line 115"/>
          <p:cNvSpPr>
            <a:spLocks noChangeShapeType="1"/>
          </p:cNvSpPr>
          <p:nvPr/>
        </p:nvSpPr>
        <p:spPr bwMode="auto">
          <a:xfrm>
            <a:off x="1563688" y="-5597115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72" name="Line 116"/>
          <p:cNvSpPr>
            <a:spLocks noChangeShapeType="1"/>
          </p:cNvSpPr>
          <p:nvPr/>
        </p:nvSpPr>
        <p:spPr bwMode="auto">
          <a:xfrm flipH="1">
            <a:off x="1558925" y="-584159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73" name="Line 117"/>
          <p:cNvSpPr>
            <a:spLocks noChangeShapeType="1"/>
          </p:cNvSpPr>
          <p:nvPr/>
        </p:nvSpPr>
        <p:spPr bwMode="auto">
          <a:xfrm>
            <a:off x="1539875" y="-584000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74" name="Line 118"/>
          <p:cNvSpPr>
            <a:spLocks noChangeShapeType="1"/>
          </p:cNvSpPr>
          <p:nvPr/>
        </p:nvSpPr>
        <p:spPr bwMode="auto">
          <a:xfrm flipH="1" flipV="1">
            <a:off x="1557338" y="-5840003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75" name="Line 119"/>
          <p:cNvSpPr>
            <a:spLocks noChangeShapeType="1"/>
          </p:cNvSpPr>
          <p:nvPr/>
        </p:nvSpPr>
        <p:spPr bwMode="auto">
          <a:xfrm>
            <a:off x="1250950" y="-541296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76" name="Line 120"/>
          <p:cNvSpPr>
            <a:spLocks noChangeShapeType="1"/>
          </p:cNvSpPr>
          <p:nvPr/>
        </p:nvSpPr>
        <p:spPr bwMode="auto">
          <a:xfrm>
            <a:off x="1176338" y="-551615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77" name="Line 121"/>
          <p:cNvSpPr>
            <a:spLocks noChangeShapeType="1"/>
          </p:cNvSpPr>
          <p:nvPr/>
        </p:nvSpPr>
        <p:spPr bwMode="auto">
          <a:xfrm>
            <a:off x="1558925" y="-5739990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78" name="Line 122"/>
          <p:cNvSpPr>
            <a:spLocks noChangeShapeType="1"/>
          </p:cNvSpPr>
          <p:nvPr/>
        </p:nvSpPr>
        <p:spPr bwMode="auto">
          <a:xfrm>
            <a:off x="1250950" y="-5412965"/>
            <a:ext cx="539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79" name="Line 123"/>
          <p:cNvSpPr>
            <a:spLocks noChangeShapeType="1"/>
          </p:cNvSpPr>
          <p:nvPr/>
        </p:nvSpPr>
        <p:spPr bwMode="auto">
          <a:xfrm>
            <a:off x="1341438" y="-5365340"/>
            <a:ext cx="71437" cy="36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80" name="Line 124"/>
          <p:cNvSpPr>
            <a:spLocks noChangeShapeType="1"/>
          </p:cNvSpPr>
          <p:nvPr/>
        </p:nvSpPr>
        <p:spPr bwMode="auto">
          <a:xfrm>
            <a:off x="1447800" y="-5309778"/>
            <a:ext cx="55563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81" name="Line 125"/>
          <p:cNvSpPr>
            <a:spLocks noChangeShapeType="1"/>
          </p:cNvSpPr>
          <p:nvPr/>
        </p:nvSpPr>
        <p:spPr bwMode="auto">
          <a:xfrm>
            <a:off x="914400" y="-9664290"/>
            <a:ext cx="0" cy="817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82" name="Line 126"/>
          <p:cNvSpPr>
            <a:spLocks noChangeShapeType="1"/>
          </p:cNvSpPr>
          <p:nvPr/>
        </p:nvSpPr>
        <p:spPr bwMode="auto">
          <a:xfrm flipH="1" flipV="1">
            <a:off x="2344738" y="-6687728"/>
            <a:ext cx="10001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83" name="Line 127"/>
          <p:cNvSpPr>
            <a:spLocks noChangeShapeType="1"/>
          </p:cNvSpPr>
          <p:nvPr/>
        </p:nvSpPr>
        <p:spPr bwMode="auto">
          <a:xfrm>
            <a:off x="2714625" y="-6654390"/>
            <a:ext cx="279400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84" name="Line 128"/>
          <p:cNvSpPr>
            <a:spLocks noChangeShapeType="1"/>
          </p:cNvSpPr>
          <p:nvPr/>
        </p:nvSpPr>
        <p:spPr bwMode="auto">
          <a:xfrm>
            <a:off x="2543175" y="-6670265"/>
            <a:ext cx="730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85" name="Line 129"/>
          <p:cNvSpPr>
            <a:spLocks noChangeShapeType="1"/>
          </p:cNvSpPr>
          <p:nvPr/>
        </p:nvSpPr>
        <p:spPr bwMode="auto">
          <a:xfrm>
            <a:off x="2444750" y="-6695665"/>
            <a:ext cx="98425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86" name="Line 130"/>
          <p:cNvSpPr>
            <a:spLocks noChangeShapeType="1"/>
          </p:cNvSpPr>
          <p:nvPr/>
        </p:nvSpPr>
        <p:spPr bwMode="auto">
          <a:xfrm flipV="1">
            <a:off x="2443163" y="-6670265"/>
            <a:ext cx="100012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87" name="Line 131"/>
          <p:cNvSpPr>
            <a:spLocks noChangeShapeType="1"/>
          </p:cNvSpPr>
          <p:nvPr/>
        </p:nvSpPr>
        <p:spPr bwMode="auto">
          <a:xfrm flipH="1" flipV="1">
            <a:off x="2444750" y="-6678203"/>
            <a:ext cx="98425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88" name="Line 132"/>
          <p:cNvSpPr>
            <a:spLocks noChangeShapeType="1"/>
          </p:cNvSpPr>
          <p:nvPr/>
        </p:nvSpPr>
        <p:spPr bwMode="auto">
          <a:xfrm flipH="1" flipV="1">
            <a:off x="2616200" y="-6663915"/>
            <a:ext cx="96838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89" name="Line 133"/>
          <p:cNvSpPr>
            <a:spLocks noChangeShapeType="1"/>
          </p:cNvSpPr>
          <p:nvPr/>
        </p:nvSpPr>
        <p:spPr bwMode="auto">
          <a:xfrm flipH="1">
            <a:off x="2616200" y="-6671853"/>
            <a:ext cx="100013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90" name="Line 134"/>
          <p:cNvSpPr>
            <a:spLocks noChangeShapeType="1"/>
          </p:cNvSpPr>
          <p:nvPr/>
        </p:nvSpPr>
        <p:spPr bwMode="auto">
          <a:xfrm>
            <a:off x="2616200" y="-6663915"/>
            <a:ext cx="984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91" name="Line 135"/>
          <p:cNvSpPr>
            <a:spLocks noChangeShapeType="1"/>
          </p:cNvSpPr>
          <p:nvPr/>
        </p:nvSpPr>
        <p:spPr bwMode="auto">
          <a:xfrm>
            <a:off x="2543175" y="-6670265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92" name="Line 136"/>
          <p:cNvSpPr>
            <a:spLocks noChangeShapeType="1"/>
          </p:cNvSpPr>
          <p:nvPr/>
        </p:nvSpPr>
        <p:spPr bwMode="auto">
          <a:xfrm>
            <a:off x="2616200" y="-666391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93" name="Line 137"/>
          <p:cNvSpPr>
            <a:spLocks noChangeShapeType="1"/>
          </p:cNvSpPr>
          <p:nvPr/>
        </p:nvSpPr>
        <p:spPr bwMode="auto">
          <a:xfrm>
            <a:off x="2616200" y="-666391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94" name="Line 138"/>
          <p:cNvSpPr>
            <a:spLocks noChangeShapeType="1"/>
          </p:cNvSpPr>
          <p:nvPr/>
        </p:nvSpPr>
        <p:spPr bwMode="auto">
          <a:xfrm flipV="1">
            <a:off x="1905000" y="-839111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95" name="Freeform 139"/>
          <p:cNvSpPr>
            <a:spLocks/>
          </p:cNvSpPr>
          <p:nvPr/>
        </p:nvSpPr>
        <p:spPr bwMode="auto">
          <a:xfrm>
            <a:off x="1919288" y="-8391115"/>
            <a:ext cx="19050" cy="101600"/>
          </a:xfrm>
          <a:custGeom>
            <a:avLst/>
            <a:gdLst>
              <a:gd name="T0" fmla="*/ 61 w 61"/>
              <a:gd name="T1" fmla="*/ 315 h 316"/>
              <a:gd name="T2" fmla="*/ 0 w 61"/>
              <a:gd name="T3" fmla="*/ 0 h 316"/>
              <a:gd name="T4" fmla="*/ 9 w 61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61" y="315"/>
                </a:moveTo>
                <a:lnTo>
                  <a:pt x="0" y="0"/>
                </a:lnTo>
                <a:lnTo>
                  <a:pt x="9" y="31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96" name="Line 140"/>
          <p:cNvSpPr>
            <a:spLocks noChangeShapeType="1"/>
          </p:cNvSpPr>
          <p:nvPr/>
        </p:nvSpPr>
        <p:spPr bwMode="auto">
          <a:xfrm flipH="1">
            <a:off x="2663825" y="-8241890"/>
            <a:ext cx="17463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97" name="Line 141"/>
          <p:cNvSpPr>
            <a:spLocks noChangeShapeType="1"/>
          </p:cNvSpPr>
          <p:nvPr/>
        </p:nvSpPr>
        <p:spPr bwMode="auto">
          <a:xfrm flipH="1">
            <a:off x="2641600" y="-7989478"/>
            <a:ext cx="17463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98" name="Line 142"/>
          <p:cNvSpPr>
            <a:spLocks noChangeShapeType="1"/>
          </p:cNvSpPr>
          <p:nvPr/>
        </p:nvSpPr>
        <p:spPr bwMode="auto">
          <a:xfrm flipH="1">
            <a:off x="2713038" y="-8492715"/>
            <a:ext cx="61912" cy="704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399" name="Line 143"/>
          <p:cNvSpPr>
            <a:spLocks noChangeShapeType="1"/>
          </p:cNvSpPr>
          <p:nvPr/>
        </p:nvSpPr>
        <p:spPr bwMode="auto">
          <a:xfrm flipH="1" flipV="1">
            <a:off x="2722563" y="-8492715"/>
            <a:ext cx="52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00" name="Line 144"/>
          <p:cNvSpPr>
            <a:spLocks noChangeShapeType="1"/>
          </p:cNvSpPr>
          <p:nvPr/>
        </p:nvSpPr>
        <p:spPr bwMode="auto">
          <a:xfrm>
            <a:off x="1612900" y="-9799228"/>
            <a:ext cx="166688" cy="555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01" name="Line 145"/>
          <p:cNvSpPr>
            <a:spLocks noChangeShapeType="1"/>
          </p:cNvSpPr>
          <p:nvPr/>
        </p:nvSpPr>
        <p:spPr bwMode="auto">
          <a:xfrm>
            <a:off x="1830388" y="-9726203"/>
            <a:ext cx="203200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02" name="Line 146"/>
          <p:cNvSpPr>
            <a:spLocks noChangeShapeType="1"/>
          </p:cNvSpPr>
          <p:nvPr/>
        </p:nvSpPr>
        <p:spPr bwMode="auto">
          <a:xfrm>
            <a:off x="2084388" y="-9638890"/>
            <a:ext cx="203200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03" name="Line 147"/>
          <p:cNvSpPr>
            <a:spLocks noChangeShapeType="1"/>
          </p:cNvSpPr>
          <p:nvPr/>
        </p:nvSpPr>
        <p:spPr bwMode="auto">
          <a:xfrm>
            <a:off x="2338388" y="-9553165"/>
            <a:ext cx="201612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04" name="Line 148"/>
          <p:cNvSpPr>
            <a:spLocks noChangeShapeType="1"/>
          </p:cNvSpPr>
          <p:nvPr/>
        </p:nvSpPr>
        <p:spPr bwMode="auto">
          <a:xfrm>
            <a:off x="2590800" y="-9467440"/>
            <a:ext cx="166688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05" name="Line 149"/>
          <p:cNvSpPr>
            <a:spLocks noChangeShapeType="1"/>
          </p:cNvSpPr>
          <p:nvPr/>
        </p:nvSpPr>
        <p:spPr bwMode="auto">
          <a:xfrm>
            <a:off x="1577975" y="-9889715"/>
            <a:ext cx="1266825" cy="427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06" name="Line 150"/>
          <p:cNvSpPr>
            <a:spLocks noChangeShapeType="1"/>
          </p:cNvSpPr>
          <p:nvPr/>
        </p:nvSpPr>
        <p:spPr bwMode="auto">
          <a:xfrm flipH="1" flipV="1">
            <a:off x="2451100" y="-8719728"/>
            <a:ext cx="9842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07" name="Line 151"/>
          <p:cNvSpPr>
            <a:spLocks noChangeShapeType="1"/>
          </p:cNvSpPr>
          <p:nvPr/>
        </p:nvSpPr>
        <p:spPr bwMode="auto">
          <a:xfrm>
            <a:off x="2820988" y="-8702265"/>
            <a:ext cx="280987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08" name="Line 152"/>
          <p:cNvSpPr>
            <a:spLocks noChangeShapeType="1"/>
          </p:cNvSpPr>
          <p:nvPr/>
        </p:nvSpPr>
        <p:spPr bwMode="auto">
          <a:xfrm>
            <a:off x="2649538" y="-8710203"/>
            <a:ext cx="7143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09" name="Line 153"/>
          <p:cNvSpPr>
            <a:spLocks noChangeShapeType="1"/>
          </p:cNvSpPr>
          <p:nvPr/>
        </p:nvSpPr>
        <p:spPr bwMode="auto">
          <a:xfrm>
            <a:off x="2551113" y="-8732428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10" name="Line 154"/>
          <p:cNvSpPr>
            <a:spLocks noChangeShapeType="1"/>
          </p:cNvSpPr>
          <p:nvPr/>
        </p:nvSpPr>
        <p:spPr bwMode="auto">
          <a:xfrm flipV="1">
            <a:off x="2549525" y="-8710203"/>
            <a:ext cx="100013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11" name="Line 155"/>
          <p:cNvSpPr>
            <a:spLocks noChangeShapeType="1"/>
          </p:cNvSpPr>
          <p:nvPr/>
        </p:nvSpPr>
        <p:spPr bwMode="auto">
          <a:xfrm flipH="1" flipV="1">
            <a:off x="2549525" y="-8714965"/>
            <a:ext cx="1000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12" name="Line 156"/>
          <p:cNvSpPr>
            <a:spLocks noChangeShapeType="1"/>
          </p:cNvSpPr>
          <p:nvPr/>
        </p:nvSpPr>
        <p:spPr bwMode="auto">
          <a:xfrm flipH="1" flipV="1">
            <a:off x="2720975" y="-8707028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13" name="Line 157"/>
          <p:cNvSpPr>
            <a:spLocks noChangeShapeType="1"/>
          </p:cNvSpPr>
          <p:nvPr/>
        </p:nvSpPr>
        <p:spPr bwMode="auto">
          <a:xfrm flipH="1">
            <a:off x="2720975" y="-8718140"/>
            <a:ext cx="101600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14" name="Line 158"/>
          <p:cNvSpPr>
            <a:spLocks noChangeShapeType="1"/>
          </p:cNvSpPr>
          <p:nvPr/>
        </p:nvSpPr>
        <p:spPr bwMode="auto">
          <a:xfrm>
            <a:off x="2720975" y="-8707028"/>
            <a:ext cx="100013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15" name="Line 159"/>
          <p:cNvSpPr>
            <a:spLocks noChangeShapeType="1"/>
          </p:cNvSpPr>
          <p:nvPr/>
        </p:nvSpPr>
        <p:spPr bwMode="auto">
          <a:xfrm>
            <a:off x="2649538" y="-8713378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16" name="Line 160"/>
          <p:cNvSpPr>
            <a:spLocks noChangeShapeType="1"/>
          </p:cNvSpPr>
          <p:nvPr/>
        </p:nvSpPr>
        <p:spPr bwMode="auto">
          <a:xfrm>
            <a:off x="2720975" y="-871020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17" name="Line 161"/>
          <p:cNvSpPr>
            <a:spLocks noChangeShapeType="1"/>
          </p:cNvSpPr>
          <p:nvPr/>
        </p:nvSpPr>
        <p:spPr bwMode="auto">
          <a:xfrm>
            <a:off x="2720975" y="-8707028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18" name="Line 162"/>
          <p:cNvSpPr>
            <a:spLocks noChangeShapeType="1"/>
          </p:cNvSpPr>
          <p:nvPr/>
        </p:nvSpPr>
        <p:spPr bwMode="auto">
          <a:xfrm flipH="1">
            <a:off x="2379663" y="-9430928"/>
            <a:ext cx="23812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19" name="Line 163"/>
          <p:cNvSpPr>
            <a:spLocks noChangeShapeType="1"/>
          </p:cNvSpPr>
          <p:nvPr/>
        </p:nvSpPr>
        <p:spPr bwMode="auto">
          <a:xfrm flipV="1">
            <a:off x="2468563" y="-10102440"/>
            <a:ext cx="96837" cy="393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20" name="Line 164"/>
          <p:cNvSpPr>
            <a:spLocks noChangeShapeType="1"/>
          </p:cNvSpPr>
          <p:nvPr/>
        </p:nvSpPr>
        <p:spPr bwMode="auto">
          <a:xfrm flipV="1">
            <a:off x="2427288" y="-9599203"/>
            <a:ext cx="17462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21" name="Line 165"/>
          <p:cNvSpPr>
            <a:spLocks noChangeShapeType="1"/>
          </p:cNvSpPr>
          <p:nvPr/>
        </p:nvSpPr>
        <p:spPr bwMode="auto">
          <a:xfrm flipV="1">
            <a:off x="2387600" y="-9527765"/>
            <a:ext cx="39688" cy="92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22" name="Line 166"/>
          <p:cNvSpPr>
            <a:spLocks noChangeShapeType="1"/>
          </p:cNvSpPr>
          <p:nvPr/>
        </p:nvSpPr>
        <p:spPr bwMode="auto">
          <a:xfrm flipV="1">
            <a:off x="2419350" y="-9527765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23" name="Line 167"/>
          <p:cNvSpPr>
            <a:spLocks noChangeShapeType="1"/>
          </p:cNvSpPr>
          <p:nvPr/>
        </p:nvSpPr>
        <p:spPr bwMode="auto">
          <a:xfrm flipH="1">
            <a:off x="2403475" y="-9527765"/>
            <a:ext cx="23813" cy="96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24" name="Line 168"/>
          <p:cNvSpPr>
            <a:spLocks noChangeShapeType="1"/>
          </p:cNvSpPr>
          <p:nvPr/>
        </p:nvSpPr>
        <p:spPr bwMode="auto">
          <a:xfrm flipH="1">
            <a:off x="2444750" y="-9692865"/>
            <a:ext cx="41275" cy="93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25" name="Line 169"/>
          <p:cNvSpPr>
            <a:spLocks noChangeShapeType="1"/>
          </p:cNvSpPr>
          <p:nvPr/>
        </p:nvSpPr>
        <p:spPr bwMode="auto">
          <a:xfrm flipH="1">
            <a:off x="2444750" y="-9700803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26" name="Line 170"/>
          <p:cNvSpPr>
            <a:spLocks noChangeShapeType="1"/>
          </p:cNvSpPr>
          <p:nvPr/>
        </p:nvSpPr>
        <p:spPr bwMode="auto">
          <a:xfrm flipV="1">
            <a:off x="2444750" y="-9697628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27" name="Line 171"/>
          <p:cNvSpPr>
            <a:spLocks noChangeShapeType="1"/>
          </p:cNvSpPr>
          <p:nvPr/>
        </p:nvSpPr>
        <p:spPr bwMode="auto">
          <a:xfrm>
            <a:off x="2409825" y="-9607140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28" name="Line 172"/>
          <p:cNvSpPr>
            <a:spLocks noChangeShapeType="1"/>
          </p:cNvSpPr>
          <p:nvPr/>
        </p:nvSpPr>
        <p:spPr bwMode="auto">
          <a:xfrm>
            <a:off x="2393950" y="-953729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29" name="Line 173"/>
          <p:cNvSpPr>
            <a:spLocks noChangeShapeType="1"/>
          </p:cNvSpPr>
          <p:nvPr/>
        </p:nvSpPr>
        <p:spPr bwMode="auto">
          <a:xfrm>
            <a:off x="2427288" y="-9527765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30" name="Line 174"/>
          <p:cNvSpPr>
            <a:spLocks noChangeShapeType="1"/>
          </p:cNvSpPr>
          <p:nvPr/>
        </p:nvSpPr>
        <p:spPr bwMode="auto">
          <a:xfrm>
            <a:off x="1438275" y="-9529353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31" name="Line 175"/>
          <p:cNvSpPr>
            <a:spLocks noChangeShapeType="1"/>
          </p:cNvSpPr>
          <p:nvPr/>
        </p:nvSpPr>
        <p:spPr bwMode="auto">
          <a:xfrm flipH="1" flipV="1">
            <a:off x="1312863" y="-10083390"/>
            <a:ext cx="63500" cy="274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32" name="Line 176"/>
          <p:cNvSpPr>
            <a:spLocks noChangeShapeType="1"/>
          </p:cNvSpPr>
          <p:nvPr/>
        </p:nvSpPr>
        <p:spPr bwMode="auto">
          <a:xfrm flipH="1" flipV="1">
            <a:off x="1400175" y="-9699215"/>
            <a:ext cx="15875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33" name="Line 177"/>
          <p:cNvSpPr>
            <a:spLocks noChangeShapeType="1"/>
          </p:cNvSpPr>
          <p:nvPr/>
        </p:nvSpPr>
        <p:spPr bwMode="auto">
          <a:xfrm flipH="1" flipV="1">
            <a:off x="1416050" y="-9627778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34" name="Line 178"/>
          <p:cNvSpPr>
            <a:spLocks noChangeShapeType="1"/>
          </p:cNvSpPr>
          <p:nvPr/>
        </p:nvSpPr>
        <p:spPr bwMode="auto">
          <a:xfrm flipH="1" flipV="1">
            <a:off x="1416050" y="-9627778"/>
            <a:ext cx="39688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35" name="Line 179"/>
          <p:cNvSpPr>
            <a:spLocks noChangeShapeType="1"/>
          </p:cNvSpPr>
          <p:nvPr/>
        </p:nvSpPr>
        <p:spPr bwMode="auto">
          <a:xfrm>
            <a:off x="1416050" y="-9627778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36" name="Line 180"/>
          <p:cNvSpPr>
            <a:spLocks noChangeShapeType="1"/>
          </p:cNvSpPr>
          <p:nvPr/>
        </p:nvSpPr>
        <p:spPr bwMode="auto">
          <a:xfrm>
            <a:off x="1393825" y="-9800815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37" name="Line 181"/>
          <p:cNvSpPr>
            <a:spLocks noChangeShapeType="1"/>
          </p:cNvSpPr>
          <p:nvPr/>
        </p:nvSpPr>
        <p:spPr bwMode="auto">
          <a:xfrm>
            <a:off x="1360488" y="-9792878"/>
            <a:ext cx="39687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38" name="Line 182"/>
          <p:cNvSpPr>
            <a:spLocks noChangeShapeType="1"/>
          </p:cNvSpPr>
          <p:nvPr/>
        </p:nvSpPr>
        <p:spPr bwMode="auto">
          <a:xfrm flipH="1" flipV="1">
            <a:off x="1376363" y="-9797640"/>
            <a:ext cx="23812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39" name="Line 183"/>
          <p:cNvSpPr>
            <a:spLocks noChangeShapeType="1"/>
          </p:cNvSpPr>
          <p:nvPr/>
        </p:nvSpPr>
        <p:spPr bwMode="auto">
          <a:xfrm>
            <a:off x="1416050" y="-9627778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40" name="Line 184"/>
          <p:cNvSpPr>
            <a:spLocks noChangeShapeType="1"/>
          </p:cNvSpPr>
          <p:nvPr/>
        </p:nvSpPr>
        <p:spPr bwMode="auto">
          <a:xfrm>
            <a:off x="1400175" y="-96992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41" name="Line 185"/>
          <p:cNvSpPr>
            <a:spLocks noChangeShapeType="1"/>
          </p:cNvSpPr>
          <p:nvPr/>
        </p:nvSpPr>
        <p:spPr bwMode="auto">
          <a:xfrm>
            <a:off x="1400175" y="-96992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42" name="Line 186"/>
          <p:cNvSpPr>
            <a:spLocks noChangeShapeType="1"/>
          </p:cNvSpPr>
          <p:nvPr/>
        </p:nvSpPr>
        <p:spPr bwMode="auto">
          <a:xfrm>
            <a:off x="985838" y="-9591265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43" name="Line 187"/>
          <p:cNvSpPr>
            <a:spLocks noChangeShapeType="1"/>
          </p:cNvSpPr>
          <p:nvPr/>
        </p:nvSpPr>
        <p:spPr bwMode="auto">
          <a:xfrm>
            <a:off x="985838" y="-9353140"/>
            <a:ext cx="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44" name="Line 188"/>
          <p:cNvSpPr>
            <a:spLocks noChangeShapeType="1"/>
          </p:cNvSpPr>
          <p:nvPr/>
        </p:nvSpPr>
        <p:spPr bwMode="auto">
          <a:xfrm>
            <a:off x="985838" y="-9083265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45" name="Line 189"/>
          <p:cNvSpPr>
            <a:spLocks noChangeShapeType="1"/>
          </p:cNvSpPr>
          <p:nvPr/>
        </p:nvSpPr>
        <p:spPr bwMode="auto">
          <a:xfrm>
            <a:off x="1085850" y="-8797515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46" name="Line 190"/>
          <p:cNvSpPr>
            <a:spLocks noChangeShapeType="1"/>
          </p:cNvSpPr>
          <p:nvPr/>
        </p:nvSpPr>
        <p:spPr bwMode="auto">
          <a:xfrm flipH="1">
            <a:off x="533400" y="-8797515"/>
            <a:ext cx="2809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47" name="Line 191"/>
          <p:cNvSpPr>
            <a:spLocks noChangeShapeType="1"/>
          </p:cNvSpPr>
          <p:nvPr/>
        </p:nvSpPr>
        <p:spPr bwMode="auto">
          <a:xfrm flipH="1">
            <a:off x="914400" y="-8797515"/>
            <a:ext cx="7143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48" name="Line 192"/>
          <p:cNvSpPr>
            <a:spLocks noChangeShapeType="1"/>
          </p:cNvSpPr>
          <p:nvPr/>
        </p:nvSpPr>
        <p:spPr bwMode="auto">
          <a:xfrm flipH="1" flipV="1">
            <a:off x="985838" y="-8797515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49" name="Line 193"/>
          <p:cNvSpPr>
            <a:spLocks noChangeShapeType="1"/>
          </p:cNvSpPr>
          <p:nvPr/>
        </p:nvSpPr>
        <p:spPr bwMode="auto">
          <a:xfrm flipH="1">
            <a:off x="985838" y="-8814978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50" name="Line 194"/>
          <p:cNvSpPr>
            <a:spLocks noChangeShapeType="1"/>
          </p:cNvSpPr>
          <p:nvPr/>
        </p:nvSpPr>
        <p:spPr bwMode="auto">
          <a:xfrm>
            <a:off x="985838" y="-8797515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51" name="Line 195"/>
          <p:cNvSpPr>
            <a:spLocks noChangeShapeType="1"/>
          </p:cNvSpPr>
          <p:nvPr/>
        </p:nvSpPr>
        <p:spPr bwMode="auto">
          <a:xfrm>
            <a:off x="814388" y="-8814978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52" name="Line 196"/>
          <p:cNvSpPr>
            <a:spLocks noChangeShapeType="1"/>
          </p:cNvSpPr>
          <p:nvPr/>
        </p:nvSpPr>
        <p:spPr bwMode="auto">
          <a:xfrm flipV="1">
            <a:off x="814388" y="-8797515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53" name="Line 197"/>
          <p:cNvSpPr>
            <a:spLocks noChangeShapeType="1"/>
          </p:cNvSpPr>
          <p:nvPr/>
        </p:nvSpPr>
        <p:spPr bwMode="auto">
          <a:xfrm flipH="1">
            <a:off x="814388" y="-8797515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54" name="Line 198"/>
          <p:cNvSpPr>
            <a:spLocks noChangeShapeType="1"/>
          </p:cNvSpPr>
          <p:nvPr/>
        </p:nvSpPr>
        <p:spPr bwMode="auto">
          <a:xfrm>
            <a:off x="985838" y="-87975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55" name="Line 199"/>
          <p:cNvSpPr>
            <a:spLocks noChangeShapeType="1"/>
          </p:cNvSpPr>
          <p:nvPr/>
        </p:nvSpPr>
        <p:spPr bwMode="auto">
          <a:xfrm>
            <a:off x="914400" y="-87975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56" name="Line 200"/>
          <p:cNvSpPr>
            <a:spLocks noChangeShapeType="1"/>
          </p:cNvSpPr>
          <p:nvPr/>
        </p:nvSpPr>
        <p:spPr bwMode="auto">
          <a:xfrm>
            <a:off x="914400" y="-87975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57" name="Freeform 201"/>
          <p:cNvSpPr>
            <a:spLocks/>
          </p:cNvSpPr>
          <p:nvPr/>
        </p:nvSpPr>
        <p:spPr bwMode="auto">
          <a:xfrm>
            <a:off x="3454400" y="-8245065"/>
            <a:ext cx="49213" cy="95250"/>
          </a:xfrm>
          <a:custGeom>
            <a:avLst/>
            <a:gdLst>
              <a:gd name="T0" fmla="*/ 0 w 153"/>
              <a:gd name="T1" fmla="*/ 0 h 303"/>
              <a:gd name="T2" fmla="*/ 138 w 153"/>
              <a:gd name="T3" fmla="*/ 279 h 303"/>
              <a:gd name="T4" fmla="*/ 153 w 153"/>
              <a:gd name="T5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" h="303">
                <a:moveTo>
                  <a:pt x="0" y="0"/>
                </a:moveTo>
                <a:lnTo>
                  <a:pt x="138" y="279"/>
                </a:lnTo>
                <a:lnTo>
                  <a:pt x="153" y="30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58" name="Freeform 202"/>
          <p:cNvSpPr>
            <a:spLocks/>
          </p:cNvSpPr>
          <p:nvPr/>
        </p:nvSpPr>
        <p:spPr bwMode="auto">
          <a:xfrm>
            <a:off x="3530600" y="-8103778"/>
            <a:ext cx="136525" cy="165100"/>
          </a:xfrm>
          <a:custGeom>
            <a:avLst/>
            <a:gdLst>
              <a:gd name="T0" fmla="*/ 0 w 431"/>
              <a:gd name="T1" fmla="*/ 0 h 521"/>
              <a:gd name="T2" fmla="*/ 39 w 431"/>
              <a:gd name="T3" fmla="*/ 63 h 521"/>
              <a:gd name="T4" fmla="*/ 177 w 431"/>
              <a:gd name="T5" fmla="*/ 248 h 521"/>
              <a:gd name="T6" fmla="*/ 296 w 431"/>
              <a:gd name="T7" fmla="*/ 387 h 521"/>
              <a:gd name="T8" fmla="*/ 385 w 431"/>
              <a:gd name="T9" fmla="*/ 479 h 521"/>
              <a:gd name="T10" fmla="*/ 431 w 431"/>
              <a:gd name="T11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1" h="521">
                <a:moveTo>
                  <a:pt x="0" y="0"/>
                </a:moveTo>
                <a:lnTo>
                  <a:pt x="39" y="63"/>
                </a:lnTo>
                <a:lnTo>
                  <a:pt x="177" y="248"/>
                </a:lnTo>
                <a:lnTo>
                  <a:pt x="296" y="387"/>
                </a:lnTo>
                <a:lnTo>
                  <a:pt x="385" y="479"/>
                </a:lnTo>
                <a:lnTo>
                  <a:pt x="431" y="52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59" name="Freeform 203"/>
          <p:cNvSpPr>
            <a:spLocks/>
          </p:cNvSpPr>
          <p:nvPr/>
        </p:nvSpPr>
        <p:spPr bwMode="auto">
          <a:xfrm>
            <a:off x="3709988" y="-7905340"/>
            <a:ext cx="196850" cy="84137"/>
          </a:xfrm>
          <a:custGeom>
            <a:avLst/>
            <a:gdLst>
              <a:gd name="T0" fmla="*/ 0 w 618"/>
              <a:gd name="T1" fmla="*/ 0 h 264"/>
              <a:gd name="T2" fmla="*/ 208 w 618"/>
              <a:gd name="T3" fmla="*/ 121 h 264"/>
              <a:gd name="T4" fmla="*/ 483 w 618"/>
              <a:gd name="T5" fmla="*/ 229 h 264"/>
              <a:gd name="T6" fmla="*/ 618 w 618"/>
              <a:gd name="T7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8" h="264">
                <a:moveTo>
                  <a:pt x="0" y="0"/>
                </a:moveTo>
                <a:lnTo>
                  <a:pt x="208" y="121"/>
                </a:lnTo>
                <a:lnTo>
                  <a:pt x="483" y="229"/>
                </a:lnTo>
                <a:lnTo>
                  <a:pt x="618" y="26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60" name="Freeform 204"/>
          <p:cNvSpPr>
            <a:spLocks/>
          </p:cNvSpPr>
          <p:nvPr/>
        </p:nvSpPr>
        <p:spPr bwMode="auto">
          <a:xfrm>
            <a:off x="3959225" y="-7808503"/>
            <a:ext cx="212725" cy="20638"/>
          </a:xfrm>
          <a:custGeom>
            <a:avLst/>
            <a:gdLst>
              <a:gd name="T0" fmla="*/ 0 w 671"/>
              <a:gd name="T1" fmla="*/ 0 h 63"/>
              <a:gd name="T2" fmla="*/ 18 w 671"/>
              <a:gd name="T3" fmla="*/ 4 h 63"/>
              <a:gd name="T4" fmla="*/ 375 w 671"/>
              <a:gd name="T5" fmla="*/ 52 h 63"/>
              <a:gd name="T6" fmla="*/ 671 w 671"/>
              <a:gd name="T7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1" h="63">
                <a:moveTo>
                  <a:pt x="0" y="0"/>
                </a:moveTo>
                <a:lnTo>
                  <a:pt x="18" y="4"/>
                </a:lnTo>
                <a:lnTo>
                  <a:pt x="375" y="52"/>
                </a:lnTo>
                <a:lnTo>
                  <a:pt x="671" y="6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61" name="Line 205"/>
          <p:cNvSpPr>
            <a:spLocks noChangeShapeType="1"/>
          </p:cNvSpPr>
          <p:nvPr/>
        </p:nvSpPr>
        <p:spPr bwMode="auto">
          <a:xfrm flipV="1">
            <a:off x="4225925" y="-7795803"/>
            <a:ext cx="106363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62" name="Freeform 206"/>
          <p:cNvSpPr>
            <a:spLocks/>
          </p:cNvSpPr>
          <p:nvPr/>
        </p:nvSpPr>
        <p:spPr bwMode="auto">
          <a:xfrm>
            <a:off x="3475038" y="-8495890"/>
            <a:ext cx="846137" cy="635000"/>
          </a:xfrm>
          <a:custGeom>
            <a:avLst/>
            <a:gdLst>
              <a:gd name="T0" fmla="*/ 0 w 2665"/>
              <a:gd name="T1" fmla="*/ 0 h 1998"/>
              <a:gd name="T2" fmla="*/ 25 w 2665"/>
              <a:gd name="T3" fmla="*/ 214 h 1998"/>
              <a:gd name="T4" fmla="*/ 41 w 2665"/>
              <a:gd name="T5" fmla="*/ 318 h 1998"/>
              <a:gd name="T6" fmla="*/ 70 w 2665"/>
              <a:gd name="T7" fmla="*/ 455 h 1998"/>
              <a:gd name="T8" fmla="*/ 97 w 2665"/>
              <a:gd name="T9" fmla="*/ 562 h 1998"/>
              <a:gd name="T10" fmla="*/ 106 w 2665"/>
              <a:gd name="T11" fmla="*/ 593 h 1998"/>
              <a:gd name="T12" fmla="*/ 120 w 2665"/>
              <a:gd name="T13" fmla="*/ 634 h 1998"/>
              <a:gd name="T14" fmla="*/ 143 w 2665"/>
              <a:gd name="T15" fmla="*/ 700 h 1998"/>
              <a:gd name="T16" fmla="*/ 163 w 2665"/>
              <a:gd name="T17" fmla="*/ 744 h 1998"/>
              <a:gd name="T18" fmla="*/ 198 w 2665"/>
              <a:gd name="T19" fmla="*/ 822 h 1998"/>
              <a:gd name="T20" fmla="*/ 265 w 2665"/>
              <a:gd name="T21" fmla="*/ 950 h 1998"/>
              <a:gd name="T22" fmla="*/ 396 w 2665"/>
              <a:gd name="T23" fmla="*/ 1163 h 1998"/>
              <a:gd name="T24" fmla="*/ 522 w 2665"/>
              <a:gd name="T25" fmla="*/ 1333 h 1998"/>
              <a:gd name="T26" fmla="*/ 632 w 2665"/>
              <a:gd name="T27" fmla="*/ 1462 h 1998"/>
              <a:gd name="T28" fmla="*/ 713 w 2665"/>
              <a:gd name="T29" fmla="*/ 1545 h 1998"/>
              <a:gd name="T30" fmla="*/ 758 w 2665"/>
              <a:gd name="T31" fmla="*/ 1586 h 1998"/>
              <a:gd name="T32" fmla="*/ 842 w 2665"/>
              <a:gd name="T33" fmla="*/ 1651 h 1998"/>
              <a:gd name="T34" fmla="*/ 1040 w 2665"/>
              <a:gd name="T35" fmla="*/ 1768 h 1998"/>
              <a:gd name="T36" fmla="*/ 1283 w 2665"/>
              <a:gd name="T37" fmla="*/ 1864 h 1998"/>
              <a:gd name="T38" fmla="*/ 1570 w 2665"/>
              <a:gd name="T39" fmla="*/ 1937 h 1998"/>
              <a:gd name="T40" fmla="*/ 1899 w 2665"/>
              <a:gd name="T41" fmla="*/ 1983 h 1998"/>
              <a:gd name="T42" fmla="*/ 2261 w 2665"/>
              <a:gd name="T43" fmla="*/ 1998 h 1998"/>
              <a:gd name="T44" fmla="*/ 2665 w 2665"/>
              <a:gd name="T45" fmla="*/ 1975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65" h="1998">
                <a:moveTo>
                  <a:pt x="0" y="0"/>
                </a:moveTo>
                <a:lnTo>
                  <a:pt x="25" y="214"/>
                </a:lnTo>
                <a:lnTo>
                  <a:pt x="41" y="318"/>
                </a:lnTo>
                <a:lnTo>
                  <a:pt x="70" y="455"/>
                </a:lnTo>
                <a:lnTo>
                  <a:pt x="97" y="562"/>
                </a:lnTo>
                <a:lnTo>
                  <a:pt x="106" y="593"/>
                </a:lnTo>
                <a:lnTo>
                  <a:pt x="120" y="634"/>
                </a:lnTo>
                <a:lnTo>
                  <a:pt x="143" y="700"/>
                </a:lnTo>
                <a:lnTo>
                  <a:pt x="163" y="744"/>
                </a:lnTo>
                <a:lnTo>
                  <a:pt x="198" y="822"/>
                </a:lnTo>
                <a:lnTo>
                  <a:pt x="265" y="950"/>
                </a:lnTo>
                <a:lnTo>
                  <a:pt x="396" y="1163"/>
                </a:lnTo>
                <a:lnTo>
                  <a:pt x="522" y="1333"/>
                </a:lnTo>
                <a:lnTo>
                  <a:pt x="632" y="1462"/>
                </a:lnTo>
                <a:lnTo>
                  <a:pt x="713" y="1545"/>
                </a:lnTo>
                <a:lnTo>
                  <a:pt x="758" y="1586"/>
                </a:lnTo>
                <a:lnTo>
                  <a:pt x="842" y="1651"/>
                </a:lnTo>
                <a:lnTo>
                  <a:pt x="1040" y="1768"/>
                </a:lnTo>
                <a:lnTo>
                  <a:pt x="1283" y="1864"/>
                </a:lnTo>
                <a:lnTo>
                  <a:pt x="1570" y="1937"/>
                </a:lnTo>
                <a:lnTo>
                  <a:pt x="1899" y="1983"/>
                </a:lnTo>
                <a:lnTo>
                  <a:pt x="2261" y="1998"/>
                </a:lnTo>
                <a:lnTo>
                  <a:pt x="2665" y="1975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63" name="Line 207"/>
          <p:cNvSpPr>
            <a:spLocks noChangeShapeType="1"/>
          </p:cNvSpPr>
          <p:nvPr/>
        </p:nvSpPr>
        <p:spPr bwMode="auto">
          <a:xfrm>
            <a:off x="4476750" y="-6816315"/>
            <a:ext cx="15875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64" name="Freeform 208"/>
          <p:cNvSpPr>
            <a:spLocks/>
          </p:cNvSpPr>
          <p:nvPr/>
        </p:nvSpPr>
        <p:spPr bwMode="auto">
          <a:xfrm>
            <a:off x="4500563" y="-6652803"/>
            <a:ext cx="30162" cy="212725"/>
          </a:xfrm>
          <a:custGeom>
            <a:avLst/>
            <a:gdLst>
              <a:gd name="T0" fmla="*/ 0 w 94"/>
              <a:gd name="T1" fmla="*/ 0 h 672"/>
              <a:gd name="T2" fmla="*/ 72 w 94"/>
              <a:gd name="T3" fmla="*/ 472 h 672"/>
              <a:gd name="T4" fmla="*/ 94 w 94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672">
                <a:moveTo>
                  <a:pt x="0" y="0"/>
                </a:moveTo>
                <a:lnTo>
                  <a:pt x="72" y="472"/>
                </a:lnTo>
                <a:lnTo>
                  <a:pt x="94" y="672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65" name="Freeform 209"/>
          <p:cNvSpPr>
            <a:spLocks/>
          </p:cNvSpPr>
          <p:nvPr/>
        </p:nvSpPr>
        <p:spPr bwMode="auto">
          <a:xfrm>
            <a:off x="4537075" y="-6384515"/>
            <a:ext cx="23813" cy="214312"/>
          </a:xfrm>
          <a:custGeom>
            <a:avLst/>
            <a:gdLst>
              <a:gd name="T0" fmla="*/ 0 w 75"/>
              <a:gd name="T1" fmla="*/ 0 h 674"/>
              <a:gd name="T2" fmla="*/ 73 w 75"/>
              <a:gd name="T3" fmla="*/ 650 h 674"/>
              <a:gd name="T4" fmla="*/ 75 w 75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674">
                <a:moveTo>
                  <a:pt x="0" y="0"/>
                </a:moveTo>
                <a:lnTo>
                  <a:pt x="73" y="650"/>
                </a:lnTo>
                <a:lnTo>
                  <a:pt x="75" y="67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66" name="Line 210"/>
          <p:cNvSpPr>
            <a:spLocks noChangeShapeType="1"/>
          </p:cNvSpPr>
          <p:nvPr/>
        </p:nvSpPr>
        <p:spPr bwMode="auto">
          <a:xfrm>
            <a:off x="4564063" y="-6116228"/>
            <a:ext cx="14287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67" name="Freeform 211"/>
          <p:cNvSpPr>
            <a:spLocks/>
          </p:cNvSpPr>
          <p:nvPr/>
        </p:nvSpPr>
        <p:spPr bwMode="auto">
          <a:xfrm>
            <a:off x="4579938" y="-5847940"/>
            <a:ext cx="0" cy="215900"/>
          </a:xfrm>
          <a:custGeom>
            <a:avLst/>
            <a:gdLst>
              <a:gd name="T0" fmla="*/ 0 w 2"/>
              <a:gd name="T1" fmla="*/ 0 h 679"/>
              <a:gd name="T2" fmla="*/ 2 w 2"/>
              <a:gd name="T3" fmla="*/ 38 h 679"/>
              <a:gd name="T4" fmla="*/ 2 w 2"/>
              <a:gd name="T5" fmla="*/ 679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679">
                <a:moveTo>
                  <a:pt x="0" y="0"/>
                </a:moveTo>
                <a:lnTo>
                  <a:pt x="2" y="38"/>
                </a:lnTo>
                <a:lnTo>
                  <a:pt x="2" y="67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68" name="Line 212"/>
          <p:cNvSpPr>
            <a:spLocks noChangeShapeType="1"/>
          </p:cNvSpPr>
          <p:nvPr/>
        </p:nvSpPr>
        <p:spPr bwMode="auto">
          <a:xfrm>
            <a:off x="4581525" y="-5576478"/>
            <a:ext cx="0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69" name="Line 213"/>
          <p:cNvSpPr>
            <a:spLocks noChangeShapeType="1"/>
          </p:cNvSpPr>
          <p:nvPr/>
        </p:nvSpPr>
        <p:spPr bwMode="auto">
          <a:xfrm flipH="1" flipV="1">
            <a:off x="3443288" y="-7992653"/>
            <a:ext cx="11112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70" name="Line 214"/>
          <p:cNvSpPr>
            <a:spLocks noChangeShapeType="1"/>
          </p:cNvSpPr>
          <p:nvPr/>
        </p:nvSpPr>
        <p:spPr bwMode="auto">
          <a:xfrm flipV="1">
            <a:off x="3444875" y="-8245065"/>
            <a:ext cx="9525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71" name="Line 215"/>
          <p:cNvSpPr>
            <a:spLocks noChangeShapeType="1"/>
          </p:cNvSpPr>
          <p:nvPr/>
        </p:nvSpPr>
        <p:spPr bwMode="auto">
          <a:xfrm>
            <a:off x="3617913" y="-6600415"/>
            <a:ext cx="17462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72" name="Freeform 216"/>
          <p:cNvSpPr>
            <a:spLocks/>
          </p:cNvSpPr>
          <p:nvPr/>
        </p:nvSpPr>
        <p:spPr bwMode="auto">
          <a:xfrm>
            <a:off x="3640138" y="-6314665"/>
            <a:ext cx="7937" cy="215900"/>
          </a:xfrm>
          <a:custGeom>
            <a:avLst/>
            <a:gdLst>
              <a:gd name="T0" fmla="*/ 0 w 25"/>
              <a:gd name="T1" fmla="*/ 0 h 677"/>
              <a:gd name="T2" fmla="*/ 25 w 25"/>
              <a:gd name="T3" fmla="*/ 338 h 677"/>
              <a:gd name="T4" fmla="*/ 24 w 25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677">
                <a:moveTo>
                  <a:pt x="0" y="0"/>
                </a:moveTo>
                <a:lnTo>
                  <a:pt x="25" y="338"/>
                </a:lnTo>
                <a:lnTo>
                  <a:pt x="24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73" name="Line 217"/>
          <p:cNvSpPr>
            <a:spLocks noChangeShapeType="1"/>
          </p:cNvSpPr>
          <p:nvPr/>
        </p:nvSpPr>
        <p:spPr bwMode="auto">
          <a:xfrm flipH="1">
            <a:off x="3646488" y="-6044790"/>
            <a:ext cx="1587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74" name="Freeform 218"/>
          <p:cNvSpPr>
            <a:spLocks/>
          </p:cNvSpPr>
          <p:nvPr/>
        </p:nvSpPr>
        <p:spPr bwMode="auto">
          <a:xfrm>
            <a:off x="3371850" y="-8495890"/>
            <a:ext cx="41275" cy="708025"/>
          </a:xfrm>
          <a:custGeom>
            <a:avLst/>
            <a:gdLst>
              <a:gd name="T0" fmla="*/ 38 w 128"/>
              <a:gd name="T1" fmla="*/ 2226 h 2226"/>
              <a:gd name="T2" fmla="*/ 0 w 128"/>
              <a:gd name="T3" fmla="*/ 1503 h 2226"/>
              <a:gd name="T4" fmla="*/ 10 w 128"/>
              <a:gd name="T5" fmla="*/ 1128 h 2226"/>
              <a:gd name="T6" fmla="*/ 16 w 128"/>
              <a:gd name="T7" fmla="*/ 1036 h 2226"/>
              <a:gd name="T8" fmla="*/ 19 w 128"/>
              <a:gd name="T9" fmla="*/ 982 h 2226"/>
              <a:gd name="T10" fmla="*/ 30 w 128"/>
              <a:gd name="T11" fmla="*/ 874 h 2226"/>
              <a:gd name="T12" fmla="*/ 47 w 128"/>
              <a:gd name="T13" fmla="*/ 710 h 2226"/>
              <a:gd name="T14" fmla="*/ 71 w 128"/>
              <a:gd name="T15" fmla="*/ 502 h 2226"/>
              <a:gd name="T16" fmla="*/ 128 w 128"/>
              <a:gd name="T17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2226">
                <a:moveTo>
                  <a:pt x="38" y="2226"/>
                </a:moveTo>
                <a:lnTo>
                  <a:pt x="0" y="1503"/>
                </a:lnTo>
                <a:lnTo>
                  <a:pt x="10" y="1128"/>
                </a:lnTo>
                <a:lnTo>
                  <a:pt x="16" y="1036"/>
                </a:lnTo>
                <a:lnTo>
                  <a:pt x="19" y="982"/>
                </a:lnTo>
                <a:lnTo>
                  <a:pt x="30" y="874"/>
                </a:lnTo>
                <a:lnTo>
                  <a:pt x="47" y="710"/>
                </a:lnTo>
                <a:lnTo>
                  <a:pt x="71" y="502"/>
                </a:lnTo>
                <a:lnTo>
                  <a:pt x="12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75" name="Freeform 219"/>
          <p:cNvSpPr>
            <a:spLocks/>
          </p:cNvSpPr>
          <p:nvPr/>
        </p:nvSpPr>
        <p:spPr bwMode="auto">
          <a:xfrm>
            <a:off x="3546475" y="-6590890"/>
            <a:ext cx="28575" cy="773112"/>
          </a:xfrm>
          <a:custGeom>
            <a:avLst/>
            <a:gdLst>
              <a:gd name="T0" fmla="*/ 0 w 92"/>
              <a:gd name="T1" fmla="*/ 0 h 2437"/>
              <a:gd name="T2" fmla="*/ 92 w 92"/>
              <a:gd name="T3" fmla="*/ 1210 h 2437"/>
              <a:gd name="T4" fmla="*/ 88 w 92"/>
              <a:gd name="T5" fmla="*/ 2437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" h="2437">
                <a:moveTo>
                  <a:pt x="0" y="0"/>
                </a:moveTo>
                <a:lnTo>
                  <a:pt x="92" y="1210"/>
                </a:lnTo>
                <a:lnTo>
                  <a:pt x="88" y="243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76" name="Freeform 220"/>
          <p:cNvSpPr>
            <a:spLocks/>
          </p:cNvSpPr>
          <p:nvPr/>
        </p:nvSpPr>
        <p:spPr bwMode="auto">
          <a:xfrm>
            <a:off x="4546600" y="-6829015"/>
            <a:ext cx="106363" cy="1362075"/>
          </a:xfrm>
          <a:custGeom>
            <a:avLst/>
            <a:gdLst>
              <a:gd name="T0" fmla="*/ 0 w 334"/>
              <a:gd name="T1" fmla="*/ 0 h 4288"/>
              <a:gd name="T2" fmla="*/ 152 w 334"/>
              <a:gd name="T3" fmla="*/ 992 h 4288"/>
              <a:gd name="T4" fmla="*/ 268 w 334"/>
              <a:gd name="T5" fmla="*/ 2022 h 4288"/>
              <a:gd name="T6" fmla="*/ 334 w 334"/>
              <a:gd name="T7" fmla="*/ 3113 h 4288"/>
              <a:gd name="T8" fmla="*/ 333 w 334"/>
              <a:gd name="T9" fmla="*/ 4288 h 4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4" h="4288">
                <a:moveTo>
                  <a:pt x="0" y="0"/>
                </a:moveTo>
                <a:lnTo>
                  <a:pt x="152" y="992"/>
                </a:lnTo>
                <a:lnTo>
                  <a:pt x="268" y="2022"/>
                </a:lnTo>
                <a:lnTo>
                  <a:pt x="334" y="3113"/>
                </a:lnTo>
                <a:lnTo>
                  <a:pt x="333" y="4288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77" name="Line 221"/>
          <p:cNvSpPr>
            <a:spLocks noChangeShapeType="1"/>
          </p:cNvSpPr>
          <p:nvPr/>
        </p:nvSpPr>
        <p:spPr bwMode="auto">
          <a:xfrm>
            <a:off x="4321175" y="-7867240"/>
            <a:ext cx="730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78" name="Line 222"/>
          <p:cNvSpPr>
            <a:spLocks noChangeShapeType="1"/>
          </p:cNvSpPr>
          <p:nvPr/>
        </p:nvSpPr>
        <p:spPr bwMode="auto">
          <a:xfrm>
            <a:off x="4332288" y="-7795803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79" name="Line 223"/>
          <p:cNvSpPr>
            <a:spLocks noChangeShapeType="1"/>
          </p:cNvSpPr>
          <p:nvPr/>
        </p:nvSpPr>
        <p:spPr bwMode="auto">
          <a:xfrm>
            <a:off x="4368800" y="-7546565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80" name="Line 224"/>
          <p:cNvSpPr>
            <a:spLocks noChangeShapeType="1"/>
          </p:cNvSpPr>
          <p:nvPr/>
        </p:nvSpPr>
        <p:spPr bwMode="auto">
          <a:xfrm>
            <a:off x="4408488" y="-7278278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81" name="Line 225"/>
          <p:cNvSpPr>
            <a:spLocks noChangeShapeType="1"/>
          </p:cNvSpPr>
          <p:nvPr/>
        </p:nvSpPr>
        <p:spPr bwMode="auto">
          <a:xfrm>
            <a:off x="4448175" y="-7011578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82" name="Line 226"/>
          <p:cNvSpPr>
            <a:spLocks noChangeShapeType="1"/>
          </p:cNvSpPr>
          <p:nvPr/>
        </p:nvSpPr>
        <p:spPr bwMode="auto">
          <a:xfrm>
            <a:off x="3530600" y="-3292065"/>
            <a:ext cx="1123950" cy="2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83" name="Line 227"/>
          <p:cNvSpPr>
            <a:spLocks noChangeShapeType="1"/>
          </p:cNvSpPr>
          <p:nvPr/>
        </p:nvSpPr>
        <p:spPr bwMode="auto">
          <a:xfrm>
            <a:off x="3606800" y="-3577815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84" name="Line 228"/>
          <p:cNvSpPr>
            <a:spLocks noChangeShapeType="1"/>
          </p:cNvSpPr>
          <p:nvPr/>
        </p:nvSpPr>
        <p:spPr bwMode="auto">
          <a:xfrm>
            <a:off x="3854450" y="-3571465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85" name="Line 229"/>
          <p:cNvSpPr>
            <a:spLocks noChangeShapeType="1"/>
          </p:cNvSpPr>
          <p:nvPr/>
        </p:nvSpPr>
        <p:spPr bwMode="auto">
          <a:xfrm>
            <a:off x="4121150" y="-3565115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86" name="Line 230"/>
          <p:cNvSpPr>
            <a:spLocks noChangeShapeType="1"/>
          </p:cNvSpPr>
          <p:nvPr/>
        </p:nvSpPr>
        <p:spPr bwMode="auto">
          <a:xfrm>
            <a:off x="4389438" y="-3558765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87" name="Line 231"/>
          <p:cNvSpPr>
            <a:spLocks noChangeShapeType="1"/>
          </p:cNvSpPr>
          <p:nvPr/>
        </p:nvSpPr>
        <p:spPr bwMode="auto">
          <a:xfrm flipH="1">
            <a:off x="3530600" y="-5814603"/>
            <a:ext cx="44450" cy="2516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88" name="Line 232"/>
          <p:cNvSpPr>
            <a:spLocks noChangeShapeType="1"/>
          </p:cNvSpPr>
          <p:nvPr/>
        </p:nvSpPr>
        <p:spPr bwMode="auto">
          <a:xfrm flipH="1">
            <a:off x="4059238" y="-6455953"/>
            <a:ext cx="55562" cy="2176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89" name="Line 233"/>
          <p:cNvSpPr>
            <a:spLocks noChangeShapeType="1"/>
          </p:cNvSpPr>
          <p:nvPr/>
        </p:nvSpPr>
        <p:spPr bwMode="auto">
          <a:xfrm flipH="1">
            <a:off x="3643313" y="-5813015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90" name="Line 234"/>
          <p:cNvSpPr>
            <a:spLocks noChangeShapeType="1"/>
          </p:cNvSpPr>
          <p:nvPr/>
        </p:nvSpPr>
        <p:spPr bwMode="auto">
          <a:xfrm flipH="1">
            <a:off x="3638550" y="-5614578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91" name="Line 235"/>
          <p:cNvSpPr>
            <a:spLocks noChangeShapeType="1"/>
          </p:cNvSpPr>
          <p:nvPr/>
        </p:nvSpPr>
        <p:spPr bwMode="auto">
          <a:xfrm flipH="1">
            <a:off x="3635375" y="-5343115"/>
            <a:ext cx="31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92" name="Line 236"/>
          <p:cNvSpPr>
            <a:spLocks noChangeShapeType="1"/>
          </p:cNvSpPr>
          <p:nvPr/>
        </p:nvSpPr>
        <p:spPr bwMode="auto">
          <a:xfrm flipH="1">
            <a:off x="3629025" y="-5073240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93" name="Line 237"/>
          <p:cNvSpPr>
            <a:spLocks noChangeShapeType="1"/>
          </p:cNvSpPr>
          <p:nvPr/>
        </p:nvSpPr>
        <p:spPr bwMode="auto">
          <a:xfrm flipH="1">
            <a:off x="3625850" y="-4803365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94" name="Line 238"/>
          <p:cNvSpPr>
            <a:spLocks noChangeShapeType="1"/>
          </p:cNvSpPr>
          <p:nvPr/>
        </p:nvSpPr>
        <p:spPr bwMode="auto">
          <a:xfrm flipH="1">
            <a:off x="3619500" y="-4533490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95" name="Line 239"/>
          <p:cNvSpPr>
            <a:spLocks noChangeShapeType="1"/>
          </p:cNvSpPr>
          <p:nvPr/>
        </p:nvSpPr>
        <p:spPr bwMode="auto">
          <a:xfrm flipH="1">
            <a:off x="3616325" y="-4263615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96" name="Line 240"/>
          <p:cNvSpPr>
            <a:spLocks noChangeShapeType="1"/>
          </p:cNvSpPr>
          <p:nvPr/>
        </p:nvSpPr>
        <p:spPr bwMode="auto">
          <a:xfrm flipH="1">
            <a:off x="3611563" y="-3993740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97" name="Line 241"/>
          <p:cNvSpPr>
            <a:spLocks noChangeShapeType="1"/>
          </p:cNvSpPr>
          <p:nvPr/>
        </p:nvSpPr>
        <p:spPr bwMode="auto">
          <a:xfrm flipH="1">
            <a:off x="3606800" y="-3723865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98" name="Line 242"/>
          <p:cNvSpPr>
            <a:spLocks noChangeShapeType="1"/>
          </p:cNvSpPr>
          <p:nvPr/>
        </p:nvSpPr>
        <p:spPr bwMode="auto">
          <a:xfrm flipV="1">
            <a:off x="4111625" y="-3766728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499" name="Line 243"/>
          <p:cNvSpPr>
            <a:spLocks noChangeShapeType="1"/>
          </p:cNvSpPr>
          <p:nvPr/>
        </p:nvSpPr>
        <p:spPr bwMode="auto">
          <a:xfrm flipH="1">
            <a:off x="4086225" y="-3176178"/>
            <a:ext cx="14288" cy="600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00" name="Line 244"/>
          <p:cNvSpPr>
            <a:spLocks noChangeShapeType="1"/>
          </p:cNvSpPr>
          <p:nvPr/>
        </p:nvSpPr>
        <p:spPr bwMode="auto">
          <a:xfrm flipH="1">
            <a:off x="4102100" y="-3565115"/>
            <a:ext cx="7938" cy="285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01" name="Line 245"/>
          <p:cNvSpPr>
            <a:spLocks noChangeShapeType="1"/>
          </p:cNvSpPr>
          <p:nvPr/>
        </p:nvSpPr>
        <p:spPr bwMode="auto">
          <a:xfrm flipH="1">
            <a:off x="4110038" y="-3666715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02" name="Line 246"/>
          <p:cNvSpPr>
            <a:spLocks noChangeShapeType="1"/>
          </p:cNvSpPr>
          <p:nvPr/>
        </p:nvSpPr>
        <p:spPr bwMode="auto">
          <a:xfrm>
            <a:off x="4095750" y="-3666715"/>
            <a:ext cx="1428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03" name="Line 247"/>
          <p:cNvSpPr>
            <a:spLocks noChangeShapeType="1"/>
          </p:cNvSpPr>
          <p:nvPr/>
        </p:nvSpPr>
        <p:spPr bwMode="auto">
          <a:xfrm flipV="1">
            <a:off x="4110038" y="-3666715"/>
            <a:ext cx="1587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04" name="Line 248"/>
          <p:cNvSpPr>
            <a:spLocks noChangeShapeType="1"/>
          </p:cNvSpPr>
          <p:nvPr/>
        </p:nvSpPr>
        <p:spPr bwMode="auto">
          <a:xfrm flipV="1">
            <a:off x="4083050" y="-327777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05" name="Line 249"/>
          <p:cNvSpPr>
            <a:spLocks noChangeShapeType="1"/>
          </p:cNvSpPr>
          <p:nvPr/>
        </p:nvSpPr>
        <p:spPr bwMode="auto">
          <a:xfrm flipH="1" flipV="1">
            <a:off x="4102100" y="-3277778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06" name="Line 250"/>
          <p:cNvSpPr>
            <a:spLocks noChangeShapeType="1"/>
          </p:cNvSpPr>
          <p:nvPr/>
        </p:nvSpPr>
        <p:spPr bwMode="auto">
          <a:xfrm flipH="1">
            <a:off x="4100513" y="-3277778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07" name="Line 251"/>
          <p:cNvSpPr>
            <a:spLocks noChangeShapeType="1"/>
          </p:cNvSpPr>
          <p:nvPr/>
        </p:nvSpPr>
        <p:spPr bwMode="auto">
          <a:xfrm>
            <a:off x="4156075" y="-3276190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08" name="Line 252"/>
          <p:cNvSpPr>
            <a:spLocks noChangeShapeType="1"/>
          </p:cNvSpPr>
          <p:nvPr/>
        </p:nvSpPr>
        <p:spPr bwMode="auto">
          <a:xfrm>
            <a:off x="4164013" y="-356511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09" name="Line 253"/>
          <p:cNvSpPr>
            <a:spLocks noChangeShapeType="1"/>
          </p:cNvSpPr>
          <p:nvPr/>
        </p:nvSpPr>
        <p:spPr bwMode="auto">
          <a:xfrm>
            <a:off x="4110038" y="-35651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10" name="Line 254"/>
          <p:cNvSpPr>
            <a:spLocks noChangeShapeType="1"/>
          </p:cNvSpPr>
          <p:nvPr/>
        </p:nvSpPr>
        <p:spPr bwMode="auto">
          <a:xfrm flipH="1">
            <a:off x="4057650" y="-427155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11" name="Freeform 255"/>
          <p:cNvSpPr>
            <a:spLocks/>
          </p:cNvSpPr>
          <p:nvPr/>
        </p:nvSpPr>
        <p:spPr bwMode="auto">
          <a:xfrm>
            <a:off x="4043363" y="-4273140"/>
            <a:ext cx="15875" cy="101600"/>
          </a:xfrm>
          <a:custGeom>
            <a:avLst/>
            <a:gdLst>
              <a:gd name="T0" fmla="*/ 0 w 53"/>
              <a:gd name="T1" fmla="*/ 0 h 317"/>
              <a:gd name="T2" fmla="*/ 44 w 53"/>
              <a:gd name="T3" fmla="*/ 317 h 317"/>
              <a:gd name="T4" fmla="*/ 53 w 53"/>
              <a:gd name="T5" fmla="*/ 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" h="317">
                <a:moveTo>
                  <a:pt x="0" y="0"/>
                </a:moveTo>
                <a:lnTo>
                  <a:pt x="44" y="317"/>
                </a:lnTo>
                <a:lnTo>
                  <a:pt x="53" y="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12" name="Line 256"/>
          <p:cNvSpPr>
            <a:spLocks noChangeShapeType="1"/>
          </p:cNvSpPr>
          <p:nvPr/>
        </p:nvSpPr>
        <p:spPr bwMode="auto">
          <a:xfrm>
            <a:off x="3744913" y="-5759040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13" name="Line 257"/>
          <p:cNvSpPr>
            <a:spLocks noChangeShapeType="1"/>
          </p:cNvSpPr>
          <p:nvPr/>
        </p:nvSpPr>
        <p:spPr bwMode="auto">
          <a:xfrm flipH="1" flipV="1">
            <a:off x="3194050" y="-5768565"/>
            <a:ext cx="279400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14" name="Line 258"/>
          <p:cNvSpPr>
            <a:spLocks noChangeShapeType="1"/>
          </p:cNvSpPr>
          <p:nvPr/>
        </p:nvSpPr>
        <p:spPr bwMode="auto">
          <a:xfrm flipH="1" flipV="1">
            <a:off x="3575050" y="-5760628"/>
            <a:ext cx="698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15" name="Line 259"/>
          <p:cNvSpPr>
            <a:spLocks noChangeShapeType="1"/>
          </p:cNvSpPr>
          <p:nvPr/>
        </p:nvSpPr>
        <p:spPr bwMode="auto">
          <a:xfrm flipH="1" flipV="1">
            <a:off x="3644900" y="-5759040"/>
            <a:ext cx="100013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16" name="Line 260"/>
          <p:cNvSpPr>
            <a:spLocks noChangeShapeType="1"/>
          </p:cNvSpPr>
          <p:nvPr/>
        </p:nvSpPr>
        <p:spPr bwMode="auto">
          <a:xfrm flipH="1">
            <a:off x="3644900" y="-5774915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17" name="Line 261"/>
          <p:cNvSpPr>
            <a:spLocks noChangeShapeType="1"/>
          </p:cNvSpPr>
          <p:nvPr/>
        </p:nvSpPr>
        <p:spPr bwMode="auto">
          <a:xfrm>
            <a:off x="3644900" y="-5759040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18" name="Line 262"/>
          <p:cNvSpPr>
            <a:spLocks noChangeShapeType="1"/>
          </p:cNvSpPr>
          <p:nvPr/>
        </p:nvSpPr>
        <p:spPr bwMode="auto">
          <a:xfrm>
            <a:off x="3473450" y="-5779678"/>
            <a:ext cx="10160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19" name="Line 263"/>
          <p:cNvSpPr>
            <a:spLocks noChangeShapeType="1"/>
          </p:cNvSpPr>
          <p:nvPr/>
        </p:nvSpPr>
        <p:spPr bwMode="auto">
          <a:xfrm flipV="1">
            <a:off x="3473450" y="-5760628"/>
            <a:ext cx="101600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20" name="Line 264"/>
          <p:cNvSpPr>
            <a:spLocks noChangeShapeType="1"/>
          </p:cNvSpPr>
          <p:nvPr/>
        </p:nvSpPr>
        <p:spPr bwMode="auto">
          <a:xfrm flipH="1" flipV="1">
            <a:off x="3473450" y="-5763803"/>
            <a:ext cx="10160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21" name="Line 265"/>
          <p:cNvSpPr>
            <a:spLocks noChangeShapeType="1"/>
          </p:cNvSpPr>
          <p:nvPr/>
        </p:nvSpPr>
        <p:spPr bwMode="auto">
          <a:xfrm>
            <a:off x="3575050" y="-57622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22" name="Line 266"/>
          <p:cNvSpPr>
            <a:spLocks noChangeShapeType="1"/>
          </p:cNvSpPr>
          <p:nvPr/>
        </p:nvSpPr>
        <p:spPr bwMode="auto">
          <a:xfrm>
            <a:off x="3644900" y="-5760628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23" name="Line 267"/>
          <p:cNvSpPr>
            <a:spLocks noChangeShapeType="1"/>
          </p:cNvSpPr>
          <p:nvPr/>
        </p:nvSpPr>
        <p:spPr bwMode="auto">
          <a:xfrm>
            <a:off x="3644900" y="-5759040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24" name="Line 268"/>
          <p:cNvSpPr>
            <a:spLocks noChangeShapeType="1"/>
          </p:cNvSpPr>
          <p:nvPr/>
        </p:nvSpPr>
        <p:spPr bwMode="auto">
          <a:xfrm>
            <a:off x="3575050" y="-6254340"/>
            <a:ext cx="460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25" name="Line 269"/>
          <p:cNvSpPr>
            <a:spLocks noChangeShapeType="1"/>
          </p:cNvSpPr>
          <p:nvPr/>
        </p:nvSpPr>
        <p:spPr bwMode="auto">
          <a:xfrm flipV="1">
            <a:off x="4097338" y="-655755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26" name="Freeform 270"/>
          <p:cNvSpPr>
            <a:spLocks/>
          </p:cNvSpPr>
          <p:nvPr/>
        </p:nvSpPr>
        <p:spPr bwMode="auto">
          <a:xfrm>
            <a:off x="4114800" y="-6557553"/>
            <a:ext cx="15875" cy="101600"/>
          </a:xfrm>
          <a:custGeom>
            <a:avLst/>
            <a:gdLst>
              <a:gd name="T0" fmla="*/ 52 w 52"/>
              <a:gd name="T1" fmla="*/ 318 h 318"/>
              <a:gd name="T2" fmla="*/ 7 w 52"/>
              <a:gd name="T3" fmla="*/ 0 h 318"/>
              <a:gd name="T4" fmla="*/ 0 w 52"/>
              <a:gd name="T5" fmla="*/ 317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318">
                <a:moveTo>
                  <a:pt x="52" y="318"/>
                </a:moveTo>
                <a:lnTo>
                  <a:pt x="7" y="0"/>
                </a:lnTo>
                <a:lnTo>
                  <a:pt x="0" y="31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27" name="Line 271"/>
          <p:cNvSpPr>
            <a:spLocks noChangeShapeType="1"/>
          </p:cNvSpPr>
          <p:nvPr/>
        </p:nvSpPr>
        <p:spPr bwMode="auto">
          <a:xfrm flipH="1">
            <a:off x="4130675" y="-7686265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28" name="Line 272"/>
          <p:cNvSpPr>
            <a:spLocks noChangeShapeType="1"/>
          </p:cNvSpPr>
          <p:nvPr/>
        </p:nvSpPr>
        <p:spPr bwMode="auto">
          <a:xfrm flipV="1">
            <a:off x="4144963" y="-8260940"/>
            <a:ext cx="12700" cy="298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29" name="Line 273"/>
          <p:cNvSpPr>
            <a:spLocks noChangeShapeType="1"/>
          </p:cNvSpPr>
          <p:nvPr/>
        </p:nvSpPr>
        <p:spPr bwMode="auto">
          <a:xfrm flipV="1">
            <a:off x="4138613" y="-7860890"/>
            <a:ext cx="1587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30" name="Line 274"/>
          <p:cNvSpPr>
            <a:spLocks noChangeShapeType="1"/>
          </p:cNvSpPr>
          <p:nvPr/>
        </p:nvSpPr>
        <p:spPr bwMode="auto">
          <a:xfrm flipV="1">
            <a:off x="4117975" y="-7787865"/>
            <a:ext cx="2063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31" name="Line 275"/>
          <p:cNvSpPr>
            <a:spLocks noChangeShapeType="1"/>
          </p:cNvSpPr>
          <p:nvPr/>
        </p:nvSpPr>
        <p:spPr bwMode="auto">
          <a:xfrm flipH="1" flipV="1">
            <a:off x="4138613" y="-7787865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32" name="Line 276"/>
          <p:cNvSpPr>
            <a:spLocks noChangeShapeType="1"/>
          </p:cNvSpPr>
          <p:nvPr/>
        </p:nvSpPr>
        <p:spPr bwMode="auto">
          <a:xfrm flipH="1">
            <a:off x="4133850" y="-7787865"/>
            <a:ext cx="4763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33" name="Line 277"/>
          <p:cNvSpPr>
            <a:spLocks noChangeShapeType="1"/>
          </p:cNvSpPr>
          <p:nvPr/>
        </p:nvSpPr>
        <p:spPr bwMode="auto">
          <a:xfrm flipH="1">
            <a:off x="4140200" y="-7959315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34" name="Line 278"/>
          <p:cNvSpPr>
            <a:spLocks noChangeShapeType="1"/>
          </p:cNvSpPr>
          <p:nvPr/>
        </p:nvSpPr>
        <p:spPr bwMode="auto">
          <a:xfrm>
            <a:off x="4129088" y="-7960903"/>
            <a:ext cx="11112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35" name="Line 279"/>
          <p:cNvSpPr>
            <a:spLocks noChangeShapeType="1"/>
          </p:cNvSpPr>
          <p:nvPr/>
        </p:nvSpPr>
        <p:spPr bwMode="auto">
          <a:xfrm flipV="1">
            <a:off x="4140200" y="-7960903"/>
            <a:ext cx="4763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36" name="Line 280"/>
          <p:cNvSpPr>
            <a:spLocks noChangeShapeType="1"/>
          </p:cNvSpPr>
          <p:nvPr/>
        </p:nvSpPr>
        <p:spPr bwMode="auto">
          <a:xfrm>
            <a:off x="4132263" y="-786089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37" name="Line 281"/>
          <p:cNvSpPr>
            <a:spLocks noChangeShapeType="1"/>
          </p:cNvSpPr>
          <p:nvPr/>
        </p:nvSpPr>
        <p:spPr bwMode="auto">
          <a:xfrm>
            <a:off x="4129088" y="-7787865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38" name="Line 282"/>
          <p:cNvSpPr>
            <a:spLocks noChangeShapeType="1"/>
          </p:cNvSpPr>
          <p:nvPr/>
        </p:nvSpPr>
        <p:spPr bwMode="auto">
          <a:xfrm>
            <a:off x="4138613" y="-778786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39" name="Line 283"/>
          <p:cNvSpPr>
            <a:spLocks noChangeShapeType="1"/>
          </p:cNvSpPr>
          <p:nvPr/>
        </p:nvSpPr>
        <p:spPr bwMode="auto">
          <a:xfrm flipH="1">
            <a:off x="3413125" y="-8495890"/>
            <a:ext cx="6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40" name="Line 284"/>
          <p:cNvSpPr>
            <a:spLocks noChangeShapeType="1"/>
          </p:cNvSpPr>
          <p:nvPr/>
        </p:nvSpPr>
        <p:spPr bwMode="auto">
          <a:xfrm>
            <a:off x="3454400" y="-7795803"/>
            <a:ext cx="22225" cy="169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41" name="Line 285"/>
          <p:cNvSpPr>
            <a:spLocks noChangeShapeType="1"/>
          </p:cNvSpPr>
          <p:nvPr/>
        </p:nvSpPr>
        <p:spPr bwMode="auto">
          <a:xfrm>
            <a:off x="3484563" y="-7571965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42" name="Line 286"/>
          <p:cNvSpPr>
            <a:spLocks noChangeShapeType="1"/>
          </p:cNvSpPr>
          <p:nvPr/>
        </p:nvSpPr>
        <p:spPr bwMode="auto">
          <a:xfrm>
            <a:off x="3521075" y="-7303678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43" name="Line 287"/>
          <p:cNvSpPr>
            <a:spLocks noChangeShapeType="1"/>
          </p:cNvSpPr>
          <p:nvPr/>
        </p:nvSpPr>
        <p:spPr bwMode="auto">
          <a:xfrm>
            <a:off x="3557588" y="-7036978"/>
            <a:ext cx="301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44" name="Line 288"/>
          <p:cNvSpPr>
            <a:spLocks noChangeShapeType="1"/>
          </p:cNvSpPr>
          <p:nvPr/>
        </p:nvSpPr>
        <p:spPr bwMode="auto">
          <a:xfrm>
            <a:off x="3594100" y="-6768690"/>
            <a:ext cx="23813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45" name="Line 289"/>
          <p:cNvSpPr>
            <a:spLocks noChangeShapeType="1"/>
          </p:cNvSpPr>
          <p:nvPr/>
        </p:nvSpPr>
        <p:spPr bwMode="auto">
          <a:xfrm>
            <a:off x="3382963" y="-7786278"/>
            <a:ext cx="163512" cy="1192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46" name="Line 290"/>
          <p:cNvSpPr>
            <a:spLocks noChangeShapeType="1"/>
          </p:cNvSpPr>
          <p:nvPr/>
        </p:nvSpPr>
        <p:spPr bwMode="auto">
          <a:xfrm flipV="1">
            <a:off x="4654550" y="-5559015"/>
            <a:ext cx="0" cy="2289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47" name="Line 291"/>
          <p:cNvSpPr>
            <a:spLocks noChangeShapeType="1"/>
          </p:cNvSpPr>
          <p:nvPr/>
        </p:nvSpPr>
        <p:spPr bwMode="auto">
          <a:xfrm flipV="1">
            <a:off x="4583113" y="-3747678"/>
            <a:ext cx="0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48" name="Line 292"/>
          <p:cNvSpPr>
            <a:spLocks noChangeShapeType="1"/>
          </p:cNvSpPr>
          <p:nvPr/>
        </p:nvSpPr>
        <p:spPr bwMode="auto">
          <a:xfrm flipV="1">
            <a:off x="4583113" y="-4017553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49" name="Line 293"/>
          <p:cNvSpPr>
            <a:spLocks noChangeShapeType="1"/>
          </p:cNvSpPr>
          <p:nvPr/>
        </p:nvSpPr>
        <p:spPr bwMode="auto">
          <a:xfrm flipV="1">
            <a:off x="4583113" y="-4287428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50" name="Line 294"/>
          <p:cNvSpPr>
            <a:spLocks noChangeShapeType="1"/>
          </p:cNvSpPr>
          <p:nvPr/>
        </p:nvSpPr>
        <p:spPr bwMode="auto">
          <a:xfrm flipV="1">
            <a:off x="4581525" y="-4557303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51" name="Line 295"/>
          <p:cNvSpPr>
            <a:spLocks noChangeShapeType="1"/>
          </p:cNvSpPr>
          <p:nvPr/>
        </p:nvSpPr>
        <p:spPr bwMode="auto">
          <a:xfrm flipV="1">
            <a:off x="4581525" y="-4827178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52" name="Line 296"/>
          <p:cNvSpPr>
            <a:spLocks noChangeShapeType="1"/>
          </p:cNvSpPr>
          <p:nvPr/>
        </p:nvSpPr>
        <p:spPr bwMode="auto">
          <a:xfrm flipV="1">
            <a:off x="4581525" y="-5098640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53" name="Line 297"/>
          <p:cNvSpPr>
            <a:spLocks noChangeShapeType="1"/>
          </p:cNvSpPr>
          <p:nvPr/>
        </p:nvSpPr>
        <p:spPr bwMode="auto">
          <a:xfrm flipV="1">
            <a:off x="4581525" y="-5344703"/>
            <a:ext cx="1588" cy="192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54" name="Line 298"/>
          <p:cNvSpPr>
            <a:spLocks noChangeShapeType="1"/>
          </p:cNvSpPr>
          <p:nvPr/>
        </p:nvSpPr>
        <p:spPr bwMode="auto">
          <a:xfrm flipH="1">
            <a:off x="4383088" y="-4406490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55" name="Line 299"/>
          <p:cNvSpPr>
            <a:spLocks noChangeShapeType="1"/>
          </p:cNvSpPr>
          <p:nvPr/>
        </p:nvSpPr>
        <p:spPr bwMode="auto">
          <a:xfrm>
            <a:off x="4752975" y="-4406490"/>
            <a:ext cx="2825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56" name="Line 300"/>
          <p:cNvSpPr>
            <a:spLocks noChangeShapeType="1"/>
          </p:cNvSpPr>
          <p:nvPr/>
        </p:nvSpPr>
        <p:spPr bwMode="auto">
          <a:xfrm>
            <a:off x="4583113" y="-4406490"/>
            <a:ext cx="714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57" name="Line 301"/>
          <p:cNvSpPr>
            <a:spLocks noChangeShapeType="1"/>
          </p:cNvSpPr>
          <p:nvPr/>
        </p:nvSpPr>
        <p:spPr bwMode="auto">
          <a:xfrm>
            <a:off x="4483100" y="-4422365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58" name="Line 302"/>
          <p:cNvSpPr>
            <a:spLocks noChangeShapeType="1"/>
          </p:cNvSpPr>
          <p:nvPr/>
        </p:nvSpPr>
        <p:spPr bwMode="auto">
          <a:xfrm flipV="1">
            <a:off x="4483100" y="-4406490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59" name="Line 303"/>
          <p:cNvSpPr>
            <a:spLocks noChangeShapeType="1"/>
          </p:cNvSpPr>
          <p:nvPr/>
        </p:nvSpPr>
        <p:spPr bwMode="auto">
          <a:xfrm flipH="1">
            <a:off x="4483100" y="-4406490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60" name="Line 304"/>
          <p:cNvSpPr>
            <a:spLocks noChangeShapeType="1"/>
          </p:cNvSpPr>
          <p:nvPr/>
        </p:nvSpPr>
        <p:spPr bwMode="auto">
          <a:xfrm flipH="1" flipV="1">
            <a:off x="4654550" y="-4406490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61" name="Line 305"/>
          <p:cNvSpPr>
            <a:spLocks noChangeShapeType="1"/>
          </p:cNvSpPr>
          <p:nvPr/>
        </p:nvSpPr>
        <p:spPr bwMode="auto">
          <a:xfrm flipH="1">
            <a:off x="4654550" y="-4422365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62" name="Line 306"/>
          <p:cNvSpPr>
            <a:spLocks noChangeShapeType="1"/>
          </p:cNvSpPr>
          <p:nvPr/>
        </p:nvSpPr>
        <p:spPr bwMode="auto">
          <a:xfrm>
            <a:off x="4654550" y="-4406490"/>
            <a:ext cx="984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63" name="Line 307"/>
          <p:cNvSpPr>
            <a:spLocks noChangeShapeType="1"/>
          </p:cNvSpPr>
          <p:nvPr/>
        </p:nvSpPr>
        <p:spPr bwMode="auto">
          <a:xfrm>
            <a:off x="4583113" y="-5055778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64" name="Line 308"/>
          <p:cNvSpPr>
            <a:spLocks noChangeShapeType="1"/>
          </p:cNvSpPr>
          <p:nvPr/>
        </p:nvSpPr>
        <p:spPr bwMode="auto">
          <a:xfrm>
            <a:off x="4654550" y="-5055778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65" name="Line 309"/>
          <p:cNvSpPr>
            <a:spLocks noChangeShapeType="1"/>
          </p:cNvSpPr>
          <p:nvPr/>
        </p:nvSpPr>
        <p:spPr bwMode="auto">
          <a:xfrm>
            <a:off x="4654550" y="-440649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66" name="Line 310"/>
          <p:cNvSpPr>
            <a:spLocks noChangeShapeType="1"/>
          </p:cNvSpPr>
          <p:nvPr/>
        </p:nvSpPr>
        <p:spPr bwMode="auto">
          <a:xfrm>
            <a:off x="4581525" y="-6246403"/>
            <a:ext cx="47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67" name="Line 311"/>
          <p:cNvSpPr>
            <a:spLocks noChangeShapeType="1"/>
          </p:cNvSpPr>
          <p:nvPr/>
        </p:nvSpPr>
        <p:spPr bwMode="auto">
          <a:xfrm>
            <a:off x="4394200" y="-7867240"/>
            <a:ext cx="152400" cy="10366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568" name="Text Box 312"/>
          <p:cNvSpPr txBox="1">
            <a:spLocks noChangeArrowheads="1"/>
          </p:cNvSpPr>
          <p:nvPr/>
        </p:nvSpPr>
        <p:spPr bwMode="auto">
          <a:xfrm>
            <a:off x="2343150" y="-1003894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6569" name="Text Box 313"/>
          <p:cNvSpPr txBox="1">
            <a:spLocks noChangeArrowheads="1"/>
          </p:cNvSpPr>
          <p:nvPr/>
        </p:nvSpPr>
        <p:spPr bwMode="auto">
          <a:xfrm>
            <a:off x="1155700" y="-10021478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6570" name="Text Box 314"/>
          <p:cNvSpPr txBox="1">
            <a:spLocks noChangeArrowheads="1"/>
          </p:cNvSpPr>
          <p:nvPr/>
        </p:nvSpPr>
        <p:spPr bwMode="auto">
          <a:xfrm>
            <a:off x="3951288" y="-8222840"/>
            <a:ext cx="2365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6571" name="Text Box 315"/>
          <p:cNvSpPr txBox="1">
            <a:spLocks noChangeArrowheads="1"/>
          </p:cNvSpPr>
          <p:nvPr/>
        </p:nvSpPr>
        <p:spPr bwMode="auto">
          <a:xfrm>
            <a:off x="2800350" y="-679726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6572" name="Text Box 316"/>
          <p:cNvSpPr txBox="1">
            <a:spLocks noChangeArrowheads="1"/>
          </p:cNvSpPr>
          <p:nvPr/>
        </p:nvSpPr>
        <p:spPr bwMode="auto">
          <a:xfrm>
            <a:off x="584200" y="-8964203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6573" name="Text Box 317"/>
          <p:cNvSpPr txBox="1">
            <a:spLocks noChangeArrowheads="1"/>
          </p:cNvSpPr>
          <p:nvPr/>
        </p:nvSpPr>
        <p:spPr bwMode="auto">
          <a:xfrm>
            <a:off x="2895600" y="-886101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6574" name="Text Box 318"/>
          <p:cNvSpPr txBox="1">
            <a:spLocks noChangeArrowheads="1"/>
          </p:cNvSpPr>
          <p:nvPr/>
        </p:nvSpPr>
        <p:spPr bwMode="auto">
          <a:xfrm>
            <a:off x="1017588" y="-4344578"/>
            <a:ext cx="236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52</a:t>
            </a:r>
          </a:p>
          <a:p>
            <a:endParaRPr lang="cs-CZ" altLang="cs-CZ" sz="2400"/>
          </a:p>
        </p:txBody>
      </p:sp>
      <p:sp>
        <p:nvSpPr>
          <p:cNvPr id="96575" name="Text Box 319"/>
          <p:cNvSpPr txBox="1">
            <a:spLocks noChangeArrowheads="1"/>
          </p:cNvSpPr>
          <p:nvPr/>
        </p:nvSpPr>
        <p:spPr bwMode="auto">
          <a:xfrm>
            <a:off x="4813300" y="-456206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6576" name="Text Box 320"/>
          <p:cNvSpPr txBox="1">
            <a:spLocks noChangeArrowheads="1"/>
          </p:cNvSpPr>
          <p:nvPr/>
        </p:nvSpPr>
        <p:spPr bwMode="auto">
          <a:xfrm>
            <a:off x="1387475" y="-608289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20</a:t>
            </a:r>
          </a:p>
          <a:p>
            <a:endParaRPr lang="cs-CZ" altLang="cs-CZ" sz="2400"/>
          </a:p>
        </p:txBody>
      </p:sp>
      <p:sp>
        <p:nvSpPr>
          <p:cNvPr id="96577" name="Text Box 321"/>
          <p:cNvSpPr txBox="1">
            <a:spLocks noChangeArrowheads="1"/>
          </p:cNvSpPr>
          <p:nvPr/>
        </p:nvSpPr>
        <p:spPr bwMode="auto">
          <a:xfrm>
            <a:off x="3238500" y="-5922553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6578" name="Text Box 322"/>
          <p:cNvSpPr txBox="1">
            <a:spLocks noChangeArrowheads="1"/>
          </p:cNvSpPr>
          <p:nvPr/>
        </p:nvSpPr>
        <p:spPr bwMode="auto">
          <a:xfrm>
            <a:off x="1962150" y="-3176178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6579" name="Text Box 323"/>
          <p:cNvSpPr txBox="1">
            <a:spLocks noChangeArrowheads="1"/>
          </p:cNvSpPr>
          <p:nvPr/>
        </p:nvSpPr>
        <p:spPr bwMode="auto">
          <a:xfrm>
            <a:off x="1408113" y="-4831940"/>
            <a:ext cx="236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260</a:t>
            </a:r>
          </a:p>
          <a:p>
            <a:endParaRPr lang="cs-CZ" altLang="cs-CZ" sz="2400"/>
          </a:p>
        </p:txBody>
      </p:sp>
      <p:sp>
        <p:nvSpPr>
          <p:cNvPr id="96580" name="Text Box 324"/>
          <p:cNvSpPr txBox="1">
            <a:spLocks noChangeArrowheads="1"/>
          </p:cNvSpPr>
          <p:nvPr/>
        </p:nvSpPr>
        <p:spPr bwMode="auto">
          <a:xfrm>
            <a:off x="3898900" y="-3214278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6581" name="Rectangle 325"/>
          <p:cNvSpPr>
            <a:spLocks noChangeArrowheads="1"/>
          </p:cNvSpPr>
          <p:nvPr/>
        </p:nvSpPr>
        <p:spPr bwMode="auto">
          <a:xfrm>
            <a:off x="0" y="-10505665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altLang="cs-CZ" b="1">
                <a:cs typeface="Times New Roman" pitchFamily="18" charset="0"/>
              </a:rPr>
              <a:t> </a:t>
            </a:r>
          </a:p>
          <a:p>
            <a:endParaRPr lang="cs-CZ" altLang="cs-CZ" sz="2400"/>
          </a:p>
        </p:txBody>
      </p:sp>
      <p:sp>
        <p:nvSpPr>
          <p:cNvPr id="96582" name="Rectangle 326"/>
          <p:cNvSpPr>
            <a:spLocks noChangeArrowheads="1"/>
          </p:cNvSpPr>
          <p:nvPr/>
        </p:nvSpPr>
        <p:spPr bwMode="auto">
          <a:xfrm>
            <a:off x="0" y="-10505665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cs-CZ" altLang="cs-CZ" b="1" i="1">
                <a:cs typeface="Times New Roman" pitchFamily="18" charset="0"/>
              </a:rPr>
              <a:t> </a:t>
            </a:r>
            <a:endParaRPr lang="cs-CZ" altLang="cs-CZ" sz="1200">
              <a:cs typeface="Times New Roman" pitchFamily="18" charset="0"/>
            </a:endParaRPr>
          </a:p>
          <a:p>
            <a:endParaRPr lang="cs-CZ" altLang="cs-CZ" sz="2400"/>
          </a:p>
        </p:txBody>
      </p:sp>
      <p:sp>
        <p:nvSpPr>
          <p:cNvPr id="96583" name="Rectangle 327"/>
          <p:cNvSpPr>
            <a:spLocks noChangeArrowheads="1"/>
          </p:cNvSpPr>
          <p:nvPr/>
        </p:nvSpPr>
        <p:spPr bwMode="auto">
          <a:xfrm>
            <a:off x="0" y="-989606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584" name="Rectangle 328"/>
          <p:cNvSpPr>
            <a:spLocks noChangeArrowheads="1"/>
          </p:cNvSpPr>
          <p:nvPr/>
        </p:nvSpPr>
        <p:spPr bwMode="auto">
          <a:xfrm>
            <a:off x="0" y="-897531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585" name="Rectangle 329"/>
          <p:cNvSpPr>
            <a:spLocks noChangeArrowheads="1"/>
          </p:cNvSpPr>
          <p:nvPr/>
        </p:nvSpPr>
        <p:spPr bwMode="auto">
          <a:xfrm>
            <a:off x="0" y="-805456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586" name="Rectangle 330"/>
          <p:cNvSpPr>
            <a:spLocks noChangeArrowheads="1"/>
          </p:cNvSpPr>
          <p:nvPr/>
        </p:nvSpPr>
        <p:spPr bwMode="auto">
          <a:xfrm>
            <a:off x="0" y="-713381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587" name="Rectangle 331"/>
          <p:cNvSpPr>
            <a:spLocks noChangeArrowheads="1"/>
          </p:cNvSpPr>
          <p:nvPr/>
        </p:nvSpPr>
        <p:spPr bwMode="auto">
          <a:xfrm>
            <a:off x="0" y="-621306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588" name="Rectangle 332"/>
          <p:cNvSpPr>
            <a:spLocks noChangeArrowheads="1"/>
          </p:cNvSpPr>
          <p:nvPr/>
        </p:nvSpPr>
        <p:spPr bwMode="auto">
          <a:xfrm>
            <a:off x="0" y="-529231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589" name="Rectangle 333"/>
          <p:cNvSpPr>
            <a:spLocks noChangeArrowheads="1"/>
          </p:cNvSpPr>
          <p:nvPr/>
        </p:nvSpPr>
        <p:spPr bwMode="auto">
          <a:xfrm>
            <a:off x="0" y="-437156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590" name="Rectangle 334"/>
          <p:cNvSpPr>
            <a:spLocks noChangeArrowheads="1"/>
          </p:cNvSpPr>
          <p:nvPr/>
        </p:nvSpPr>
        <p:spPr bwMode="auto">
          <a:xfrm>
            <a:off x="0" y="-345081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591" name="Rectangle 335"/>
          <p:cNvSpPr>
            <a:spLocks noChangeArrowheads="1"/>
          </p:cNvSpPr>
          <p:nvPr/>
        </p:nvSpPr>
        <p:spPr bwMode="auto">
          <a:xfrm>
            <a:off x="0" y="-253006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592" name="Rectangle 336"/>
          <p:cNvSpPr>
            <a:spLocks noChangeArrowheads="1"/>
          </p:cNvSpPr>
          <p:nvPr/>
        </p:nvSpPr>
        <p:spPr bwMode="auto">
          <a:xfrm>
            <a:off x="0" y="-160931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593" name="Rectangle 337"/>
          <p:cNvSpPr>
            <a:spLocks noChangeArrowheads="1"/>
          </p:cNvSpPr>
          <p:nvPr/>
        </p:nvSpPr>
        <p:spPr bwMode="auto">
          <a:xfrm>
            <a:off x="0" y="-68856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594" name="Rectangle 338"/>
          <p:cNvSpPr>
            <a:spLocks noChangeArrowheads="1"/>
          </p:cNvSpPr>
          <p:nvPr/>
        </p:nvSpPr>
        <p:spPr bwMode="auto">
          <a:xfrm>
            <a:off x="0" y="23218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595" name="Rectangle 339"/>
          <p:cNvSpPr>
            <a:spLocks noChangeArrowheads="1"/>
          </p:cNvSpPr>
          <p:nvPr/>
        </p:nvSpPr>
        <p:spPr bwMode="auto">
          <a:xfrm>
            <a:off x="0" y="11529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596" name="Rectangle 340"/>
          <p:cNvSpPr>
            <a:spLocks noChangeArrowheads="1"/>
          </p:cNvSpPr>
          <p:nvPr/>
        </p:nvSpPr>
        <p:spPr bwMode="auto">
          <a:xfrm>
            <a:off x="0" y="29944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597" name="Rectangle 341"/>
          <p:cNvSpPr>
            <a:spLocks noChangeArrowheads="1"/>
          </p:cNvSpPr>
          <p:nvPr/>
        </p:nvSpPr>
        <p:spPr bwMode="auto">
          <a:xfrm>
            <a:off x="0" y="391518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598" name="Rectangle 342"/>
          <p:cNvSpPr>
            <a:spLocks noChangeArrowheads="1"/>
          </p:cNvSpPr>
          <p:nvPr/>
        </p:nvSpPr>
        <p:spPr bwMode="auto">
          <a:xfrm>
            <a:off x="0" y="48359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599" name="Rectangle 343"/>
          <p:cNvSpPr>
            <a:spLocks noChangeArrowheads="1"/>
          </p:cNvSpPr>
          <p:nvPr/>
        </p:nvSpPr>
        <p:spPr bwMode="auto">
          <a:xfrm>
            <a:off x="0" y="575668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600" name="Rectangle 344"/>
          <p:cNvSpPr>
            <a:spLocks noChangeArrowheads="1"/>
          </p:cNvSpPr>
          <p:nvPr/>
        </p:nvSpPr>
        <p:spPr bwMode="auto">
          <a:xfrm>
            <a:off x="0" y="757596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601" name="Rectangle 345"/>
          <p:cNvSpPr>
            <a:spLocks noChangeArrowheads="1"/>
          </p:cNvSpPr>
          <p:nvPr/>
        </p:nvSpPr>
        <p:spPr bwMode="auto">
          <a:xfrm>
            <a:off x="0" y="85189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602" name="Rectangle 346"/>
          <p:cNvSpPr>
            <a:spLocks noChangeArrowheads="1"/>
          </p:cNvSpPr>
          <p:nvPr/>
        </p:nvSpPr>
        <p:spPr bwMode="auto">
          <a:xfrm>
            <a:off x="0" y="943968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603" name="Rectangle 347"/>
          <p:cNvSpPr>
            <a:spLocks noChangeArrowheads="1"/>
          </p:cNvSpPr>
          <p:nvPr/>
        </p:nvSpPr>
        <p:spPr bwMode="auto">
          <a:xfrm>
            <a:off x="0" y="103604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604" name="Rectangle 348"/>
          <p:cNvSpPr>
            <a:spLocks noChangeArrowheads="1"/>
          </p:cNvSpPr>
          <p:nvPr/>
        </p:nvSpPr>
        <p:spPr bwMode="auto">
          <a:xfrm>
            <a:off x="0" y="1128118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605" name="Rectangle 349"/>
          <p:cNvSpPr>
            <a:spLocks noChangeArrowheads="1"/>
          </p:cNvSpPr>
          <p:nvPr/>
        </p:nvSpPr>
        <p:spPr bwMode="auto">
          <a:xfrm>
            <a:off x="0" y="122019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606" name="Rectangle 350"/>
          <p:cNvSpPr>
            <a:spLocks noChangeArrowheads="1"/>
          </p:cNvSpPr>
          <p:nvPr/>
        </p:nvSpPr>
        <p:spPr bwMode="auto">
          <a:xfrm>
            <a:off x="0" y="1312268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607" name="Rectangle 351"/>
          <p:cNvSpPr>
            <a:spLocks noChangeArrowheads="1"/>
          </p:cNvSpPr>
          <p:nvPr/>
        </p:nvSpPr>
        <p:spPr bwMode="auto">
          <a:xfrm>
            <a:off x="0" y="140434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608" name="Rectangle 352"/>
          <p:cNvSpPr>
            <a:spLocks noChangeArrowheads="1"/>
          </p:cNvSpPr>
          <p:nvPr/>
        </p:nvSpPr>
        <p:spPr bwMode="auto">
          <a:xfrm>
            <a:off x="0" y="1496418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609" name="Rectangle 353"/>
          <p:cNvSpPr>
            <a:spLocks noChangeArrowheads="1"/>
          </p:cNvSpPr>
          <p:nvPr/>
        </p:nvSpPr>
        <p:spPr bwMode="auto">
          <a:xfrm>
            <a:off x="0" y="158849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610" name="Rectangle 354"/>
          <p:cNvSpPr>
            <a:spLocks noChangeArrowheads="1"/>
          </p:cNvSpPr>
          <p:nvPr/>
        </p:nvSpPr>
        <p:spPr bwMode="auto">
          <a:xfrm>
            <a:off x="0" y="1680568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611" name="Rectangle 355"/>
          <p:cNvSpPr>
            <a:spLocks noChangeArrowheads="1"/>
          </p:cNvSpPr>
          <p:nvPr/>
        </p:nvSpPr>
        <p:spPr bwMode="auto">
          <a:xfrm>
            <a:off x="0" y="177264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6612" name="Rectangle 356"/>
          <p:cNvSpPr>
            <a:spLocks noChangeArrowheads="1"/>
          </p:cNvSpPr>
          <p:nvPr/>
        </p:nvSpPr>
        <p:spPr bwMode="auto">
          <a:xfrm>
            <a:off x="0" y="18647185"/>
            <a:ext cx="91440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r>
              <a:rPr lang="cs-CZ" altLang="cs-CZ" b="1" i="1">
                <a:cs typeface="Times New Roman" pitchFamily="18" charset="0"/>
              </a:rPr>
              <a:t/>
            </a:r>
            <a:br>
              <a:rPr lang="cs-CZ" altLang="cs-CZ" b="1" i="1">
                <a:cs typeface="Times New Roman" pitchFamily="18" charset="0"/>
              </a:rPr>
            </a:br>
            <a:endParaRPr lang="cs-CZ" altLang="cs-CZ" sz="2400"/>
          </a:p>
        </p:txBody>
      </p:sp>
      <p:sp>
        <p:nvSpPr>
          <p:cNvPr id="96613" name="Text Box 357"/>
          <p:cNvSpPr txBox="1">
            <a:spLocks noChangeArrowheads="1"/>
          </p:cNvSpPr>
          <p:nvPr/>
        </p:nvSpPr>
        <p:spPr bwMode="auto">
          <a:xfrm>
            <a:off x="1050925" y="8383998"/>
            <a:ext cx="57975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b="1" i="1"/>
          </a:p>
        </p:txBody>
      </p:sp>
      <p:grpSp>
        <p:nvGrpSpPr>
          <p:cNvPr id="97147" name="Group 891"/>
          <p:cNvGrpSpPr>
            <a:grpSpLocks noChangeAspect="1"/>
          </p:cNvGrpSpPr>
          <p:nvPr/>
        </p:nvGrpSpPr>
        <p:grpSpPr bwMode="auto">
          <a:xfrm>
            <a:off x="1063625" y="1492660"/>
            <a:ext cx="3868738" cy="4705350"/>
            <a:chOff x="670" y="198"/>
            <a:chExt cx="3295" cy="4008"/>
          </a:xfrm>
        </p:grpSpPr>
        <p:sp>
          <p:nvSpPr>
            <p:cNvPr id="96996" name="Line 740"/>
            <p:cNvSpPr>
              <a:spLocks noChangeAspect="1" noChangeShapeType="1"/>
            </p:cNvSpPr>
            <p:nvPr/>
          </p:nvSpPr>
          <p:spPr bwMode="auto">
            <a:xfrm flipH="1" flipV="1">
              <a:off x="2032" y="4102"/>
              <a:ext cx="666" cy="1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997" name="Line 741"/>
            <p:cNvSpPr>
              <a:spLocks noChangeAspect="1" noChangeShapeType="1"/>
            </p:cNvSpPr>
            <p:nvPr/>
          </p:nvSpPr>
          <p:spPr bwMode="auto">
            <a:xfrm flipV="1">
              <a:off x="2032" y="878"/>
              <a:ext cx="652" cy="1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998" name="Line 742"/>
            <p:cNvSpPr>
              <a:spLocks noChangeAspect="1" noChangeShapeType="1"/>
            </p:cNvSpPr>
            <p:nvPr/>
          </p:nvSpPr>
          <p:spPr bwMode="auto">
            <a:xfrm>
              <a:off x="2094" y="1263"/>
              <a:ext cx="632" cy="4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999" name="Line 743"/>
            <p:cNvSpPr>
              <a:spLocks noChangeAspect="1" noChangeShapeType="1"/>
            </p:cNvSpPr>
            <p:nvPr/>
          </p:nvSpPr>
          <p:spPr bwMode="auto">
            <a:xfrm>
              <a:off x="2072" y="1888"/>
              <a:ext cx="686" cy="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00" name="Line 744"/>
            <p:cNvSpPr>
              <a:spLocks noChangeAspect="1" noChangeShapeType="1"/>
            </p:cNvSpPr>
            <p:nvPr/>
          </p:nvSpPr>
          <p:spPr bwMode="auto">
            <a:xfrm>
              <a:off x="2103" y="2333"/>
              <a:ext cx="677" cy="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01" name="Line 745"/>
            <p:cNvSpPr>
              <a:spLocks noChangeAspect="1" noChangeShapeType="1"/>
            </p:cNvSpPr>
            <p:nvPr/>
          </p:nvSpPr>
          <p:spPr bwMode="auto">
            <a:xfrm flipV="1">
              <a:off x="2151" y="198"/>
              <a:ext cx="365" cy="1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02" name="Line 746"/>
            <p:cNvSpPr>
              <a:spLocks noChangeAspect="1" noChangeShapeType="1"/>
            </p:cNvSpPr>
            <p:nvPr/>
          </p:nvSpPr>
          <p:spPr bwMode="auto">
            <a:xfrm flipH="1" flipV="1">
              <a:off x="2144" y="1572"/>
              <a:ext cx="597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03" name="Line 747"/>
            <p:cNvSpPr>
              <a:spLocks noChangeAspect="1" noChangeShapeType="1"/>
            </p:cNvSpPr>
            <p:nvPr/>
          </p:nvSpPr>
          <p:spPr bwMode="auto">
            <a:xfrm flipV="1">
              <a:off x="2032" y="861"/>
              <a:ext cx="648" cy="1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04" name="Line 748"/>
            <p:cNvSpPr>
              <a:spLocks noChangeAspect="1" noChangeShapeType="1"/>
            </p:cNvSpPr>
            <p:nvPr/>
          </p:nvSpPr>
          <p:spPr bwMode="auto">
            <a:xfrm>
              <a:off x="2072" y="1888"/>
              <a:ext cx="686" cy="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05" name="Line 749"/>
            <p:cNvSpPr>
              <a:spLocks noChangeAspect="1" noChangeShapeType="1"/>
            </p:cNvSpPr>
            <p:nvPr/>
          </p:nvSpPr>
          <p:spPr bwMode="auto">
            <a:xfrm>
              <a:off x="2094" y="1263"/>
              <a:ext cx="630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06" name="Line 750"/>
            <p:cNvSpPr>
              <a:spLocks noChangeAspect="1" noChangeShapeType="1"/>
            </p:cNvSpPr>
            <p:nvPr/>
          </p:nvSpPr>
          <p:spPr bwMode="auto">
            <a:xfrm>
              <a:off x="2103" y="2333"/>
              <a:ext cx="676" cy="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07" name="Freeform 751"/>
            <p:cNvSpPr>
              <a:spLocks noChangeAspect="1"/>
            </p:cNvSpPr>
            <p:nvPr/>
          </p:nvSpPr>
          <p:spPr bwMode="auto">
            <a:xfrm>
              <a:off x="2072" y="1888"/>
              <a:ext cx="31" cy="445"/>
            </a:xfrm>
            <a:custGeom>
              <a:avLst/>
              <a:gdLst>
                <a:gd name="T0" fmla="*/ 0 w 154"/>
                <a:gd name="T1" fmla="*/ 0 h 2221"/>
                <a:gd name="T2" fmla="*/ 124 w 154"/>
                <a:gd name="T3" fmla="*/ 1109 h 2221"/>
                <a:gd name="T4" fmla="*/ 154 w 154"/>
                <a:gd name="T5" fmla="*/ 2221 h 2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" h="2221">
                  <a:moveTo>
                    <a:pt x="0" y="0"/>
                  </a:moveTo>
                  <a:lnTo>
                    <a:pt x="124" y="1109"/>
                  </a:lnTo>
                  <a:lnTo>
                    <a:pt x="154" y="2221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08" name="Freeform 752"/>
            <p:cNvSpPr>
              <a:spLocks noChangeAspect="1"/>
            </p:cNvSpPr>
            <p:nvPr/>
          </p:nvSpPr>
          <p:spPr bwMode="auto">
            <a:xfrm>
              <a:off x="764" y="1462"/>
              <a:ext cx="99" cy="947"/>
            </a:xfrm>
            <a:custGeom>
              <a:avLst/>
              <a:gdLst>
                <a:gd name="T0" fmla="*/ 0 w 498"/>
                <a:gd name="T1" fmla="*/ 0 h 4736"/>
                <a:gd name="T2" fmla="*/ 16 w 498"/>
                <a:gd name="T3" fmla="*/ 93 h 4736"/>
                <a:gd name="T4" fmla="*/ 24 w 498"/>
                <a:gd name="T5" fmla="*/ 142 h 4736"/>
                <a:gd name="T6" fmla="*/ 36 w 498"/>
                <a:gd name="T7" fmla="*/ 195 h 4736"/>
                <a:gd name="T8" fmla="*/ 52 w 498"/>
                <a:gd name="T9" fmla="*/ 265 h 4736"/>
                <a:gd name="T10" fmla="*/ 84 w 498"/>
                <a:gd name="T11" fmla="*/ 408 h 4736"/>
                <a:gd name="T12" fmla="*/ 145 w 498"/>
                <a:gd name="T13" fmla="*/ 694 h 4736"/>
                <a:gd name="T14" fmla="*/ 256 w 498"/>
                <a:gd name="T15" fmla="*/ 1267 h 4736"/>
                <a:gd name="T16" fmla="*/ 422 w 498"/>
                <a:gd name="T17" fmla="*/ 2420 h 4736"/>
                <a:gd name="T18" fmla="*/ 498 w 498"/>
                <a:gd name="T19" fmla="*/ 3577 h 4736"/>
                <a:gd name="T20" fmla="*/ 467 w 498"/>
                <a:gd name="T21" fmla="*/ 4736 h 4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8" h="4736">
                  <a:moveTo>
                    <a:pt x="0" y="0"/>
                  </a:moveTo>
                  <a:lnTo>
                    <a:pt x="16" y="93"/>
                  </a:lnTo>
                  <a:lnTo>
                    <a:pt x="24" y="142"/>
                  </a:lnTo>
                  <a:lnTo>
                    <a:pt x="36" y="195"/>
                  </a:lnTo>
                  <a:lnTo>
                    <a:pt x="52" y="265"/>
                  </a:lnTo>
                  <a:lnTo>
                    <a:pt x="84" y="408"/>
                  </a:lnTo>
                  <a:lnTo>
                    <a:pt x="145" y="694"/>
                  </a:lnTo>
                  <a:lnTo>
                    <a:pt x="256" y="1267"/>
                  </a:lnTo>
                  <a:lnTo>
                    <a:pt x="422" y="2420"/>
                  </a:lnTo>
                  <a:lnTo>
                    <a:pt x="498" y="3577"/>
                  </a:lnTo>
                  <a:lnTo>
                    <a:pt x="467" y="4736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09" name="Freeform 753"/>
            <p:cNvSpPr>
              <a:spLocks noChangeAspect="1"/>
            </p:cNvSpPr>
            <p:nvPr/>
          </p:nvSpPr>
          <p:spPr bwMode="auto">
            <a:xfrm>
              <a:off x="1437" y="400"/>
              <a:ext cx="105" cy="2315"/>
            </a:xfrm>
            <a:custGeom>
              <a:avLst/>
              <a:gdLst>
                <a:gd name="T0" fmla="*/ 0 w 526"/>
                <a:gd name="T1" fmla="*/ 0 h 11574"/>
                <a:gd name="T2" fmla="*/ 93 w 526"/>
                <a:gd name="T3" fmla="*/ 340 h 11574"/>
                <a:gd name="T4" fmla="*/ 157 w 526"/>
                <a:gd name="T5" fmla="*/ 618 h 11574"/>
                <a:gd name="T6" fmla="*/ 196 w 526"/>
                <a:gd name="T7" fmla="*/ 810 h 11574"/>
                <a:gd name="T8" fmla="*/ 213 w 526"/>
                <a:gd name="T9" fmla="*/ 917 h 11574"/>
                <a:gd name="T10" fmla="*/ 234 w 526"/>
                <a:gd name="T11" fmla="*/ 1135 h 11574"/>
                <a:gd name="T12" fmla="*/ 239 w 526"/>
                <a:gd name="T13" fmla="*/ 1218 h 11574"/>
                <a:gd name="T14" fmla="*/ 241 w 526"/>
                <a:gd name="T15" fmla="*/ 1256 h 11574"/>
                <a:gd name="T16" fmla="*/ 247 w 526"/>
                <a:gd name="T17" fmla="*/ 1357 h 11574"/>
                <a:gd name="T18" fmla="*/ 261 w 526"/>
                <a:gd name="T19" fmla="*/ 1584 h 11574"/>
                <a:gd name="T20" fmla="*/ 287 w 526"/>
                <a:gd name="T21" fmla="*/ 2129 h 11574"/>
                <a:gd name="T22" fmla="*/ 316 w 526"/>
                <a:gd name="T23" fmla="*/ 2786 h 11574"/>
                <a:gd name="T24" fmla="*/ 343 w 526"/>
                <a:gd name="T25" fmla="*/ 3541 h 11574"/>
                <a:gd name="T26" fmla="*/ 371 w 526"/>
                <a:gd name="T27" fmla="*/ 4378 h 11574"/>
                <a:gd name="T28" fmla="*/ 395 w 526"/>
                <a:gd name="T29" fmla="*/ 5283 h 11574"/>
                <a:gd name="T30" fmla="*/ 416 w 526"/>
                <a:gd name="T31" fmla="*/ 6242 h 11574"/>
                <a:gd name="T32" fmla="*/ 425 w 526"/>
                <a:gd name="T33" fmla="*/ 6736 h 11574"/>
                <a:gd name="T34" fmla="*/ 429 w 526"/>
                <a:gd name="T35" fmla="*/ 6986 h 11574"/>
                <a:gd name="T36" fmla="*/ 432 w 526"/>
                <a:gd name="T37" fmla="*/ 7111 h 11574"/>
                <a:gd name="T38" fmla="*/ 432 w 526"/>
                <a:gd name="T39" fmla="*/ 7142 h 11574"/>
                <a:gd name="T40" fmla="*/ 433 w 526"/>
                <a:gd name="T41" fmla="*/ 7162 h 11574"/>
                <a:gd name="T42" fmla="*/ 436 w 526"/>
                <a:gd name="T43" fmla="*/ 7282 h 11574"/>
                <a:gd name="T44" fmla="*/ 444 w 526"/>
                <a:gd name="T45" fmla="*/ 7533 h 11574"/>
                <a:gd name="T46" fmla="*/ 455 w 526"/>
                <a:gd name="T47" fmla="*/ 7894 h 11574"/>
                <a:gd name="T48" fmla="*/ 467 w 526"/>
                <a:gd name="T49" fmla="*/ 8342 h 11574"/>
                <a:gd name="T50" fmla="*/ 481 w 526"/>
                <a:gd name="T51" fmla="*/ 8853 h 11574"/>
                <a:gd name="T52" fmla="*/ 495 w 526"/>
                <a:gd name="T53" fmla="*/ 9406 h 11574"/>
                <a:gd name="T54" fmla="*/ 518 w 526"/>
                <a:gd name="T55" fmla="*/ 10544 h 11574"/>
                <a:gd name="T56" fmla="*/ 524 w 526"/>
                <a:gd name="T57" fmla="*/ 11083 h 11574"/>
                <a:gd name="T58" fmla="*/ 526 w 526"/>
                <a:gd name="T59" fmla="*/ 11574 h 1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11574">
                  <a:moveTo>
                    <a:pt x="0" y="0"/>
                  </a:moveTo>
                  <a:lnTo>
                    <a:pt x="93" y="340"/>
                  </a:lnTo>
                  <a:lnTo>
                    <a:pt x="157" y="618"/>
                  </a:lnTo>
                  <a:lnTo>
                    <a:pt x="196" y="810"/>
                  </a:lnTo>
                  <a:lnTo>
                    <a:pt x="213" y="917"/>
                  </a:lnTo>
                  <a:lnTo>
                    <a:pt x="234" y="1135"/>
                  </a:lnTo>
                  <a:lnTo>
                    <a:pt x="239" y="1218"/>
                  </a:lnTo>
                  <a:lnTo>
                    <a:pt x="241" y="1256"/>
                  </a:lnTo>
                  <a:lnTo>
                    <a:pt x="247" y="1357"/>
                  </a:lnTo>
                  <a:lnTo>
                    <a:pt x="261" y="1584"/>
                  </a:lnTo>
                  <a:lnTo>
                    <a:pt x="287" y="2129"/>
                  </a:lnTo>
                  <a:lnTo>
                    <a:pt x="316" y="2786"/>
                  </a:lnTo>
                  <a:lnTo>
                    <a:pt x="343" y="3541"/>
                  </a:lnTo>
                  <a:lnTo>
                    <a:pt x="371" y="4378"/>
                  </a:lnTo>
                  <a:lnTo>
                    <a:pt x="395" y="5283"/>
                  </a:lnTo>
                  <a:lnTo>
                    <a:pt x="416" y="6242"/>
                  </a:lnTo>
                  <a:lnTo>
                    <a:pt x="425" y="6736"/>
                  </a:lnTo>
                  <a:lnTo>
                    <a:pt x="429" y="6986"/>
                  </a:lnTo>
                  <a:lnTo>
                    <a:pt x="432" y="7111"/>
                  </a:lnTo>
                  <a:lnTo>
                    <a:pt x="432" y="7142"/>
                  </a:lnTo>
                  <a:lnTo>
                    <a:pt x="433" y="7162"/>
                  </a:lnTo>
                  <a:lnTo>
                    <a:pt x="436" y="7282"/>
                  </a:lnTo>
                  <a:lnTo>
                    <a:pt x="444" y="7533"/>
                  </a:lnTo>
                  <a:lnTo>
                    <a:pt x="455" y="7894"/>
                  </a:lnTo>
                  <a:lnTo>
                    <a:pt x="467" y="8342"/>
                  </a:lnTo>
                  <a:lnTo>
                    <a:pt x="481" y="8853"/>
                  </a:lnTo>
                  <a:lnTo>
                    <a:pt x="495" y="9406"/>
                  </a:lnTo>
                  <a:lnTo>
                    <a:pt x="518" y="10544"/>
                  </a:lnTo>
                  <a:lnTo>
                    <a:pt x="524" y="11083"/>
                  </a:lnTo>
                  <a:lnTo>
                    <a:pt x="526" y="11574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10" name="Line 754"/>
            <p:cNvSpPr>
              <a:spLocks noChangeAspect="1" noChangeShapeType="1"/>
            </p:cNvSpPr>
            <p:nvPr/>
          </p:nvSpPr>
          <p:spPr bwMode="auto">
            <a:xfrm flipH="1">
              <a:off x="2098" y="2333"/>
              <a:ext cx="5" cy="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11" name="Freeform 755"/>
            <p:cNvSpPr>
              <a:spLocks noChangeAspect="1"/>
            </p:cNvSpPr>
            <p:nvPr/>
          </p:nvSpPr>
          <p:spPr bwMode="auto">
            <a:xfrm>
              <a:off x="2051" y="2664"/>
              <a:ext cx="32" cy="698"/>
            </a:xfrm>
            <a:custGeom>
              <a:avLst/>
              <a:gdLst>
                <a:gd name="T0" fmla="*/ 160 w 160"/>
                <a:gd name="T1" fmla="*/ 0 h 3491"/>
                <a:gd name="T2" fmla="*/ 66 w 160"/>
                <a:gd name="T3" fmla="*/ 1726 h 3491"/>
                <a:gd name="T4" fmla="*/ 0 w 160"/>
                <a:gd name="T5" fmla="*/ 3491 h 3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" h="3491">
                  <a:moveTo>
                    <a:pt x="160" y="0"/>
                  </a:moveTo>
                  <a:lnTo>
                    <a:pt x="66" y="1726"/>
                  </a:lnTo>
                  <a:lnTo>
                    <a:pt x="0" y="3491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12" name="Freeform 756"/>
            <p:cNvSpPr>
              <a:spLocks noChangeAspect="1"/>
            </p:cNvSpPr>
            <p:nvPr/>
          </p:nvSpPr>
          <p:spPr bwMode="auto">
            <a:xfrm>
              <a:off x="810" y="2659"/>
              <a:ext cx="32" cy="699"/>
            </a:xfrm>
            <a:custGeom>
              <a:avLst/>
              <a:gdLst>
                <a:gd name="T0" fmla="*/ 160 w 160"/>
                <a:gd name="T1" fmla="*/ 0 h 3491"/>
                <a:gd name="T2" fmla="*/ 66 w 160"/>
                <a:gd name="T3" fmla="*/ 1726 h 3491"/>
                <a:gd name="T4" fmla="*/ 0 w 160"/>
                <a:gd name="T5" fmla="*/ 3491 h 3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" h="3491">
                  <a:moveTo>
                    <a:pt x="160" y="0"/>
                  </a:moveTo>
                  <a:lnTo>
                    <a:pt x="66" y="1726"/>
                  </a:lnTo>
                  <a:lnTo>
                    <a:pt x="0" y="3491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13" name="Line 757"/>
            <p:cNvSpPr>
              <a:spLocks noChangeAspect="1" noChangeShapeType="1"/>
            </p:cNvSpPr>
            <p:nvPr/>
          </p:nvSpPr>
          <p:spPr bwMode="auto">
            <a:xfrm flipH="1" flipV="1">
              <a:off x="791" y="4098"/>
              <a:ext cx="666" cy="10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14" name="Line 758"/>
            <p:cNvSpPr>
              <a:spLocks noChangeAspect="1" noChangeShapeType="1"/>
            </p:cNvSpPr>
            <p:nvPr/>
          </p:nvSpPr>
          <p:spPr bwMode="auto">
            <a:xfrm flipV="1">
              <a:off x="791" y="3358"/>
              <a:ext cx="19" cy="7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15" name="Line 759"/>
            <p:cNvSpPr>
              <a:spLocks noChangeAspect="1" noChangeShapeType="1"/>
            </p:cNvSpPr>
            <p:nvPr/>
          </p:nvSpPr>
          <p:spPr bwMode="auto">
            <a:xfrm>
              <a:off x="1542" y="2715"/>
              <a:ext cx="0" cy="14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16" name="Line 760"/>
            <p:cNvSpPr>
              <a:spLocks noChangeAspect="1" noChangeShapeType="1"/>
            </p:cNvSpPr>
            <p:nvPr/>
          </p:nvSpPr>
          <p:spPr bwMode="auto">
            <a:xfrm>
              <a:off x="1457" y="4199"/>
              <a:ext cx="85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17" name="Line 761"/>
            <p:cNvSpPr>
              <a:spLocks noChangeAspect="1" noChangeShapeType="1"/>
            </p:cNvSpPr>
            <p:nvPr/>
          </p:nvSpPr>
          <p:spPr bwMode="auto">
            <a:xfrm>
              <a:off x="862" y="2328"/>
              <a:ext cx="33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18" name="Line 762"/>
            <p:cNvSpPr>
              <a:spLocks noChangeAspect="1" noChangeShapeType="1"/>
            </p:cNvSpPr>
            <p:nvPr/>
          </p:nvSpPr>
          <p:spPr bwMode="auto">
            <a:xfrm>
              <a:off x="922" y="2334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19" name="Line 763"/>
            <p:cNvSpPr>
              <a:spLocks noChangeAspect="1" noChangeShapeType="1"/>
            </p:cNvSpPr>
            <p:nvPr/>
          </p:nvSpPr>
          <p:spPr bwMode="auto">
            <a:xfrm>
              <a:off x="948" y="2336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20" name="Line 764"/>
            <p:cNvSpPr>
              <a:spLocks noChangeAspect="1" noChangeShapeType="1"/>
            </p:cNvSpPr>
            <p:nvPr/>
          </p:nvSpPr>
          <p:spPr bwMode="auto">
            <a:xfrm>
              <a:off x="975" y="2339"/>
              <a:ext cx="53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21" name="Line 765"/>
            <p:cNvSpPr>
              <a:spLocks noChangeAspect="1" noChangeShapeType="1"/>
            </p:cNvSpPr>
            <p:nvPr/>
          </p:nvSpPr>
          <p:spPr bwMode="auto">
            <a:xfrm>
              <a:off x="1054" y="2346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22" name="Line 766"/>
            <p:cNvSpPr>
              <a:spLocks noChangeAspect="1" noChangeShapeType="1"/>
            </p:cNvSpPr>
            <p:nvPr/>
          </p:nvSpPr>
          <p:spPr bwMode="auto">
            <a:xfrm>
              <a:off x="1081" y="2349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23" name="Line 767"/>
            <p:cNvSpPr>
              <a:spLocks noChangeAspect="1" noChangeShapeType="1"/>
            </p:cNvSpPr>
            <p:nvPr/>
          </p:nvSpPr>
          <p:spPr bwMode="auto">
            <a:xfrm>
              <a:off x="1107" y="2351"/>
              <a:ext cx="53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24" name="Line 768"/>
            <p:cNvSpPr>
              <a:spLocks noChangeAspect="1" noChangeShapeType="1"/>
            </p:cNvSpPr>
            <p:nvPr/>
          </p:nvSpPr>
          <p:spPr bwMode="auto">
            <a:xfrm>
              <a:off x="1187" y="2359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25" name="Line 769"/>
            <p:cNvSpPr>
              <a:spLocks noChangeAspect="1" noChangeShapeType="1"/>
            </p:cNvSpPr>
            <p:nvPr/>
          </p:nvSpPr>
          <p:spPr bwMode="auto">
            <a:xfrm>
              <a:off x="1214" y="2361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26" name="Line 770"/>
            <p:cNvSpPr>
              <a:spLocks noChangeAspect="1" noChangeShapeType="1"/>
            </p:cNvSpPr>
            <p:nvPr/>
          </p:nvSpPr>
          <p:spPr bwMode="auto">
            <a:xfrm>
              <a:off x="1240" y="2364"/>
              <a:ext cx="53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27" name="Line 771"/>
            <p:cNvSpPr>
              <a:spLocks noChangeAspect="1" noChangeShapeType="1"/>
            </p:cNvSpPr>
            <p:nvPr/>
          </p:nvSpPr>
          <p:spPr bwMode="auto">
            <a:xfrm>
              <a:off x="1320" y="2371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28" name="Line 772"/>
            <p:cNvSpPr>
              <a:spLocks noChangeAspect="1" noChangeShapeType="1"/>
            </p:cNvSpPr>
            <p:nvPr/>
          </p:nvSpPr>
          <p:spPr bwMode="auto">
            <a:xfrm>
              <a:off x="1346" y="2374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29" name="Line 773"/>
            <p:cNvSpPr>
              <a:spLocks noChangeAspect="1" noChangeShapeType="1"/>
            </p:cNvSpPr>
            <p:nvPr/>
          </p:nvSpPr>
          <p:spPr bwMode="auto">
            <a:xfrm>
              <a:off x="1372" y="2376"/>
              <a:ext cx="54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30" name="Line 774"/>
            <p:cNvSpPr>
              <a:spLocks noChangeAspect="1" noChangeShapeType="1"/>
            </p:cNvSpPr>
            <p:nvPr/>
          </p:nvSpPr>
          <p:spPr bwMode="auto">
            <a:xfrm>
              <a:off x="1452" y="2384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31" name="Line 775"/>
            <p:cNvSpPr>
              <a:spLocks noChangeAspect="1" noChangeShapeType="1"/>
            </p:cNvSpPr>
            <p:nvPr/>
          </p:nvSpPr>
          <p:spPr bwMode="auto">
            <a:xfrm>
              <a:off x="1479" y="2386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32" name="Line 776"/>
            <p:cNvSpPr>
              <a:spLocks noChangeAspect="1" noChangeShapeType="1"/>
            </p:cNvSpPr>
            <p:nvPr/>
          </p:nvSpPr>
          <p:spPr bwMode="auto">
            <a:xfrm>
              <a:off x="1505" y="2388"/>
              <a:ext cx="33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33" name="Line 777"/>
            <p:cNvSpPr>
              <a:spLocks noChangeAspect="1" noChangeShapeType="1"/>
            </p:cNvSpPr>
            <p:nvPr/>
          </p:nvSpPr>
          <p:spPr bwMode="auto">
            <a:xfrm flipH="1" flipV="1">
              <a:off x="1011" y="2672"/>
              <a:ext cx="404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34" name="Line 778"/>
            <p:cNvSpPr>
              <a:spLocks noChangeAspect="1" noChangeShapeType="1"/>
            </p:cNvSpPr>
            <p:nvPr/>
          </p:nvSpPr>
          <p:spPr bwMode="auto">
            <a:xfrm flipH="1">
              <a:off x="842" y="2409"/>
              <a:ext cx="15" cy="2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35" name="Line 779"/>
            <p:cNvSpPr>
              <a:spLocks noChangeAspect="1" noChangeShapeType="1"/>
            </p:cNvSpPr>
            <p:nvPr/>
          </p:nvSpPr>
          <p:spPr bwMode="auto">
            <a:xfrm>
              <a:off x="859" y="2388"/>
              <a:ext cx="1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36" name="Line 780"/>
            <p:cNvSpPr>
              <a:spLocks noChangeAspect="1" noChangeShapeType="1"/>
            </p:cNvSpPr>
            <p:nvPr/>
          </p:nvSpPr>
          <p:spPr bwMode="auto">
            <a:xfrm flipV="1">
              <a:off x="2032" y="3362"/>
              <a:ext cx="19" cy="7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37" name="Line 781"/>
            <p:cNvSpPr>
              <a:spLocks noChangeAspect="1" noChangeShapeType="1"/>
            </p:cNvSpPr>
            <p:nvPr/>
          </p:nvSpPr>
          <p:spPr bwMode="auto">
            <a:xfrm flipH="1">
              <a:off x="2082" y="2414"/>
              <a:ext cx="16" cy="2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38" name="Line 782"/>
            <p:cNvSpPr>
              <a:spLocks noChangeAspect="1" noChangeShapeType="1"/>
            </p:cNvSpPr>
            <p:nvPr/>
          </p:nvSpPr>
          <p:spPr bwMode="auto">
            <a:xfrm>
              <a:off x="2100" y="2383"/>
              <a:ext cx="17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39" name="Line 783"/>
            <p:cNvSpPr>
              <a:spLocks noChangeAspect="1" noChangeShapeType="1"/>
            </p:cNvSpPr>
            <p:nvPr/>
          </p:nvSpPr>
          <p:spPr bwMode="auto">
            <a:xfrm>
              <a:off x="2088" y="1214"/>
              <a:ext cx="6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40" name="Freeform 784"/>
            <p:cNvSpPr>
              <a:spLocks noChangeAspect="1"/>
            </p:cNvSpPr>
            <p:nvPr/>
          </p:nvSpPr>
          <p:spPr bwMode="auto">
            <a:xfrm>
              <a:off x="2032" y="991"/>
              <a:ext cx="57" cy="224"/>
            </a:xfrm>
            <a:custGeom>
              <a:avLst/>
              <a:gdLst>
                <a:gd name="T0" fmla="*/ 0 w 284"/>
                <a:gd name="T1" fmla="*/ 0 h 1118"/>
                <a:gd name="T2" fmla="*/ 161 w 284"/>
                <a:gd name="T3" fmla="*/ 490 h 1118"/>
                <a:gd name="T4" fmla="*/ 227 w 284"/>
                <a:gd name="T5" fmla="*/ 775 h 1118"/>
                <a:gd name="T6" fmla="*/ 284 w 284"/>
                <a:gd name="T7" fmla="*/ 1118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1118">
                  <a:moveTo>
                    <a:pt x="0" y="0"/>
                  </a:moveTo>
                  <a:lnTo>
                    <a:pt x="161" y="490"/>
                  </a:lnTo>
                  <a:lnTo>
                    <a:pt x="227" y="775"/>
                  </a:lnTo>
                  <a:lnTo>
                    <a:pt x="284" y="1118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41" name="Freeform 785"/>
            <p:cNvSpPr>
              <a:spLocks noChangeAspect="1"/>
            </p:cNvSpPr>
            <p:nvPr/>
          </p:nvSpPr>
          <p:spPr bwMode="auto">
            <a:xfrm>
              <a:off x="2083" y="1263"/>
              <a:ext cx="12" cy="121"/>
            </a:xfrm>
            <a:custGeom>
              <a:avLst/>
              <a:gdLst>
                <a:gd name="T0" fmla="*/ 56 w 58"/>
                <a:gd name="T1" fmla="*/ 0 h 605"/>
                <a:gd name="T2" fmla="*/ 58 w 58"/>
                <a:gd name="T3" fmla="*/ 174 h 605"/>
                <a:gd name="T4" fmla="*/ 53 w 58"/>
                <a:gd name="T5" fmla="*/ 296 h 605"/>
                <a:gd name="T6" fmla="*/ 51 w 58"/>
                <a:gd name="T7" fmla="*/ 317 h 605"/>
                <a:gd name="T8" fmla="*/ 46 w 58"/>
                <a:gd name="T9" fmla="*/ 380 h 605"/>
                <a:gd name="T10" fmla="*/ 32 w 58"/>
                <a:gd name="T11" fmla="*/ 482 h 605"/>
                <a:gd name="T12" fmla="*/ 30 w 58"/>
                <a:gd name="T13" fmla="*/ 496 h 605"/>
                <a:gd name="T14" fmla="*/ 0 w 58"/>
                <a:gd name="T15" fmla="*/ 60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605">
                  <a:moveTo>
                    <a:pt x="56" y="0"/>
                  </a:moveTo>
                  <a:lnTo>
                    <a:pt x="58" y="174"/>
                  </a:lnTo>
                  <a:lnTo>
                    <a:pt x="53" y="296"/>
                  </a:lnTo>
                  <a:lnTo>
                    <a:pt x="51" y="317"/>
                  </a:lnTo>
                  <a:lnTo>
                    <a:pt x="46" y="380"/>
                  </a:lnTo>
                  <a:lnTo>
                    <a:pt x="32" y="482"/>
                  </a:lnTo>
                  <a:lnTo>
                    <a:pt x="30" y="496"/>
                  </a:lnTo>
                  <a:lnTo>
                    <a:pt x="0" y="605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42" name="Freeform 786"/>
            <p:cNvSpPr>
              <a:spLocks noChangeAspect="1"/>
            </p:cNvSpPr>
            <p:nvPr/>
          </p:nvSpPr>
          <p:spPr bwMode="auto">
            <a:xfrm>
              <a:off x="1980" y="1384"/>
              <a:ext cx="103" cy="86"/>
            </a:xfrm>
            <a:custGeom>
              <a:avLst/>
              <a:gdLst>
                <a:gd name="T0" fmla="*/ 0 w 516"/>
                <a:gd name="T1" fmla="*/ 433 h 433"/>
                <a:gd name="T2" fmla="*/ 189 w 516"/>
                <a:gd name="T3" fmla="*/ 376 h 433"/>
                <a:gd name="T4" fmla="*/ 331 w 516"/>
                <a:gd name="T5" fmla="*/ 286 h 433"/>
                <a:gd name="T6" fmla="*/ 435 w 516"/>
                <a:gd name="T7" fmla="*/ 166 h 433"/>
                <a:gd name="T8" fmla="*/ 516 w 516"/>
                <a:gd name="T9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6" h="433">
                  <a:moveTo>
                    <a:pt x="0" y="433"/>
                  </a:moveTo>
                  <a:lnTo>
                    <a:pt x="189" y="376"/>
                  </a:lnTo>
                  <a:lnTo>
                    <a:pt x="331" y="286"/>
                  </a:lnTo>
                  <a:lnTo>
                    <a:pt x="435" y="166"/>
                  </a:lnTo>
                  <a:lnTo>
                    <a:pt x="516" y="0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43" name="Freeform 787"/>
            <p:cNvSpPr>
              <a:spLocks noChangeAspect="1"/>
            </p:cNvSpPr>
            <p:nvPr/>
          </p:nvSpPr>
          <p:spPr bwMode="auto">
            <a:xfrm>
              <a:off x="1826" y="592"/>
              <a:ext cx="206" cy="399"/>
            </a:xfrm>
            <a:custGeom>
              <a:avLst/>
              <a:gdLst>
                <a:gd name="T0" fmla="*/ 0 w 1034"/>
                <a:gd name="T1" fmla="*/ 0 h 2000"/>
                <a:gd name="T2" fmla="*/ 119 w 1034"/>
                <a:gd name="T3" fmla="*/ 217 h 2000"/>
                <a:gd name="T4" fmla="*/ 199 w 1034"/>
                <a:gd name="T5" fmla="*/ 359 h 2000"/>
                <a:gd name="T6" fmla="*/ 333 w 1034"/>
                <a:gd name="T7" fmla="*/ 591 h 2000"/>
                <a:gd name="T8" fmla="*/ 595 w 1034"/>
                <a:gd name="T9" fmla="*/ 1066 h 2000"/>
                <a:gd name="T10" fmla="*/ 835 w 1034"/>
                <a:gd name="T11" fmla="*/ 1546 h 2000"/>
                <a:gd name="T12" fmla="*/ 1034 w 1034"/>
                <a:gd name="T13" fmla="*/ 2000 h 2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4" h="2000">
                  <a:moveTo>
                    <a:pt x="0" y="0"/>
                  </a:moveTo>
                  <a:lnTo>
                    <a:pt x="119" y="217"/>
                  </a:lnTo>
                  <a:lnTo>
                    <a:pt x="199" y="359"/>
                  </a:lnTo>
                  <a:lnTo>
                    <a:pt x="333" y="591"/>
                  </a:lnTo>
                  <a:lnTo>
                    <a:pt x="595" y="1066"/>
                  </a:lnTo>
                  <a:lnTo>
                    <a:pt x="835" y="1546"/>
                  </a:lnTo>
                  <a:lnTo>
                    <a:pt x="1034" y="2000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44" name="Freeform 788"/>
            <p:cNvSpPr>
              <a:spLocks noChangeAspect="1"/>
            </p:cNvSpPr>
            <p:nvPr/>
          </p:nvSpPr>
          <p:spPr bwMode="auto">
            <a:xfrm>
              <a:off x="1980" y="1470"/>
              <a:ext cx="92" cy="418"/>
            </a:xfrm>
            <a:custGeom>
              <a:avLst/>
              <a:gdLst>
                <a:gd name="T0" fmla="*/ 0 w 461"/>
                <a:gd name="T1" fmla="*/ 0 h 2090"/>
                <a:gd name="T2" fmla="*/ 16 w 461"/>
                <a:gd name="T3" fmla="*/ 83 h 2090"/>
                <a:gd name="T4" fmla="*/ 27 w 461"/>
                <a:gd name="T5" fmla="*/ 130 h 2090"/>
                <a:gd name="T6" fmla="*/ 40 w 461"/>
                <a:gd name="T7" fmla="*/ 182 h 2090"/>
                <a:gd name="T8" fmla="*/ 56 w 461"/>
                <a:gd name="T9" fmla="*/ 244 h 2090"/>
                <a:gd name="T10" fmla="*/ 88 w 461"/>
                <a:gd name="T11" fmla="*/ 366 h 2090"/>
                <a:gd name="T12" fmla="*/ 151 w 461"/>
                <a:gd name="T13" fmla="*/ 610 h 2090"/>
                <a:gd name="T14" fmla="*/ 267 w 461"/>
                <a:gd name="T15" fmla="*/ 1102 h 2090"/>
                <a:gd name="T16" fmla="*/ 461 w 461"/>
                <a:gd name="T17" fmla="*/ 2090 h 2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1" h="2090">
                  <a:moveTo>
                    <a:pt x="0" y="0"/>
                  </a:moveTo>
                  <a:lnTo>
                    <a:pt x="16" y="83"/>
                  </a:lnTo>
                  <a:lnTo>
                    <a:pt x="27" y="130"/>
                  </a:lnTo>
                  <a:lnTo>
                    <a:pt x="40" y="182"/>
                  </a:lnTo>
                  <a:lnTo>
                    <a:pt x="56" y="244"/>
                  </a:lnTo>
                  <a:lnTo>
                    <a:pt x="88" y="366"/>
                  </a:lnTo>
                  <a:lnTo>
                    <a:pt x="151" y="610"/>
                  </a:lnTo>
                  <a:lnTo>
                    <a:pt x="267" y="1102"/>
                  </a:lnTo>
                  <a:lnTo>
                    <a:pt x="461" y="2090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45" name="Freeform 789"/>
            <p:cNvSpPr>
              <a:spLocks noChangeAspect="1"/>
            </p:cNvSpPr>
            <p:nvPr/>
          </p:nvSpPr>
          <p:spPr bwMode="auto">
            <a:xfrm>
              <a:off x="1826" y="395"/>
              <a:ext cx="325" cy="197"/>
            </a:xfrm>
            <a:custGeom>
              <a:avLst/>
              <a:gdLst>
                <a:gd name="T0" fmla="*/ 1629 w 1629"/>
                <a:gd name="T1" fmla="*/ 0 h 983"/>
                <a:gd name="T2" fmla="*/ 881 w 1629"/>
                <a:gd name="T3" fmla="*/ 416 h 983"/>
                <a:gd name="T4" fmla="*/ 517 w 1629"/>
                <a:gd name="T5" fmla="*/ 640 h 983"/>
                <a:gd name="T6" fmla="*/ 337 w 1629"/>
                <a:gd name="T7" fmla="*/ 756 h 983"/>
                <a:gd name="T8" fmla="*/ 247 w 1629"/>
                <a:gd name="T9" fmla="*/ 815 h 983"/>
                <a:gd name="T10" fmla="*/ 203 w 1629"/>
                <a:gd name="T11" fmla="*/ 845 h 983"/>
                <a:gd name="T12" fmla="*/ 181 w 1629"/>
                <a:gd name="T13" fmla="*/ 859 h 983"/>
                <a:gd name="T14" fmla="*/ 164 w 1629"/>
                <a:gd name="T15" fmla="*/ 871 h 983"/>
                <a:gd name="T16" fmla="*/ 99 w 1629"/>
                <a:gd name="T17" fmla="*/ 916 h 983"/>
                <a:gd name="T18" fmla="*/ 0 w 1629"/>
                <a:gd name="T19" fmla="*/ 983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9" h="983">
                  <a:moveTo>
                    <a:pt x="1629" y="0"/>
                  </a:moveTo>
                  <a:lnTo>
                    <a:pt x="881" y="416"/>
                  </a:lnTo>
                  <a:lnTo>
                    <a:pt x="517" y="640"/>
                  </a:lnTo>
                  <a:lnTo>
                    <a:pt x="337" y="756"/>
                  </a:lnTo>
                  <a:lnTo>
                    <a:pt x="247" y="815"/>
                  </a:lnTo>
                  <a:lnTo>
                    <a:pt x="203" y="845"/>
                  </a:lnTo>
                  <a:lnTo>
                    <a:pt x="181" y="859"/>
                  </a:lnTo>
                  <a:lnTo>
                    <a:pt x="164" y="871"/>
                  </a:lnTo>
                  <a:lnTo>
                    <a:pt x="99" y="916"/>
                  </a:lnTo>
                  <a:lnTo>
                    <a:pt x="0" y="983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46" name="Freeform 790"/>
            <p:cNvSpPr>
              <a:spLocks noChangeAspect="1"/>
            </p:cNvSpPr>
            <p:nvPr/>
          </p:nvSpPr>
          <p:spPr bwMode="auto">
            <a:xfrm>
              <a:off x="870" y="1210"/>
              <a:ext cx="16" cy="170"/>
            </a:xfrm>
            <a:custGeom>
              <a:avLst/>
              <a:gdLst>
                <a:gd name="T0" fmla="*/ 64 w 77"/>
                <a:gd name="T1" fmla="*/ 0 h 846"/>
                <a:gd name="T2" fmla="*/ 77 w 77"/>
                <a:gd name="T3" fmla="*/ 251 h 846"/>
                <a:gd name="T4" fmla="*/ 70 w 77"/>
                <a:gd name="T5" fmla="*/ 470 h 846"/>
                <a:gd name="T6" fmla="*/ 63 w 77"/>
                <a:gd name="T7" fmla="*/ 540 h 846"/>
                <a:gd name="T8" fmla="*/ 58 w 77"/>
                <a:gd name="T9" fmla="*/ 580 h 846"/>
                <a:gd name="T10" fmla="*/ 45 w 77"/>
                <a:gd name="T11" fmla="*/ 676 h 846"/>
                <a:gd name="T12" fmla="*/ 35 w 77"/>
                <a:gd name="T13" fmla="*/ 725 h 846"/>
                <a:gd name="T14" fmla="*/ 33 w 77"/>
                <a:gd name="T15" fmla="*/ 734 h 846"/>
                <a:gd name="T16" fmla="*/ 26 w 77"/>
                <a:gd name="T17" fmla="*/ 762 h 846"/>
                <a:gd name="T18" fmla="*/ 0 w 77"/>
                <a:gd name="T19" fmla="*/ 846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846">
                  <a:moveTo>
                    <a:pt x="64" y="0"/>
                  </a:moveTo>
                  <a:lnTo>
                    <a:pt x="77" y="251"/>
                  </a:lnTo>
                  <a:lnTo>
                    <a:pt x="70" y="470"/>
                  </a:lnTo>
                  <a:lnTo>
                    <a:pt x="63" y="540"/>
                  </a:lnTo>
                  <a:lnTo>
                    <a:pt x="58" y="580"/>
                  </a:lnTo>
                  <a:lnTo>
                    <a:pt x="45" y="676"/>
                  </a:lnTo>
                  <a:lnTo>
                    <a:pt x="35" y="725"/>
                  </a:lnTo>
                  <a:lnTo>
                    <a:pt x="33" y="734"/>
                  </a:lnTo>
                  <a:lnTo>
                    <a:pt x="26" y="762"/>
                  </a:lnTo>
                  <a:lnTo>
                    <a:pt x="0" y="846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47" name="Freeform 791"/>
            <p:cNvSpPr>
              <a:spLocks noChangeAspect="1"/>
            </p:cNvSpPr>
            <p:nvPr/>
          </p:nvSpPr>
          <p:spPr bwMode="auto">
            <a:xfrm>
              <a:off x="764" y="1380"/>
              <a:ext cx="106" cy="82"/>
            </a:xfrm>
            <a:custGeom>
              <a:avLst/>
              <a:gdLst>
                <a:gd name="T0" fmla="*/ 0 w 533"/>
                <a:gd name="T1" fmla="*/ 413 h 413"/>
                <a:gd name="T2" fmla="*/ 192 w 533"/>
                <a:gd name="T3" fmla="*/ 363 h 413"/>
                <a:gd name="T4" fmla="*/ 337 w 533"/>
                <a:gd name="T5" fmla="*/ 279 h 413"/>
                <a:gd name="T6" fmla="*/ 445 w 533"/>
                <a:gd name="T7" fmla="*/ 163 h 413"/>
                <a:gd name="T8" fmla="*/ 533 w 533"/>
                <a:gd name="T9" fmla="*/ 0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3" h="413">
                  <a:moveTo>
                    <a:pt x="0" y="413"/>
                  </a:moveTo>
                  <a:lnTo>
                    <a:pt x="192" y="363"/>
                  </a:lnTo>
                  <a:lnTo>
                    <a:pt x="337" y="279"/>
                  </a:lnTo>
                  <a:lnTo>
                    <a:pt x="445" y="163"/>
                  </a:lnTo>
                  <a:lnTo>
                    <a:pt x="533" y="0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48" name="Freeform 792"/>
            <p:cNvSpPr>
              <a:spLocks noChangeAspect="1"/>
            </p:cNvSpPr>
            <p:nvPr/>
          </p:nvSpPr>
          <p:spPr bwMode="auto">
            <a:xfrm>
              <a:off x="670" y="568"/>
              <a:ext cx="213" cy="643"/>
            </a:xfrm>
            <a:custGeom>
              <a:avLst/>
              <a:gdLst>
                <a:gd name="T0" fmla="*/ 0 w 1064"/>
                <a:gd name="T1" fmla="*/ 0 h 3217"/>
                <a:gd name="T2" fmla="*/ 81 w 1064"/>
                <a:gd name="T3" fmla="*/ 185 h 3217"/>
                <a:gd name="T4" fmla="*/ 141 w 1064"/>
                <a:gd name="T5" fmla="*/ 320 h 3217"/>
                <a:gd name="T6" fmla="*/ 230 w 1064"/>
                <a:gd name="T7" fmla="*/ 514 h 3217"/>
                <a:gd name="T8" fmla="*/ 405 w 1064"/>
                <a:gd name="T9" fmla="*/ 901 h 3217"/>
                <a:gd name="T10" fmla="*/ 720 w 1064"/>
                <a:gd name="T11" fmla="*/ 1687 h 3217"/>
                <a:gd name="T12" fmla="*/ 842 w 1064"/>
                <a:gd name="T13" fmla="*/ 2056 h 3217"/>
                <a:gd name="T14" fmla="*/ 936 w 1064"/>
                <a:gd name="T15" fmla="*/ 2390 h 3217"/>
                <a:gd name="T16" fmla="*/ 1012 w 1064"/>
                <a:gd name="T17" fmla="*/ 2758 h 3217"/>
                <a:gd name="T18" fmla="*/ 1064 w 1064"/>
                <a:gd name="T19" fmla="*/ 3217 h 3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4" h="3217">
                  <a:moveTo>
                    <a:pt x="0" y="0"/>
                  </a:moveTo>
                  <a:lnTo>
                    <a:pt x="81" y="185"/>
                  </a:lnTo>
                  <a:lnTo>
                    <a:pt x="141" y="320"/>
                  </a:lnTo>
                  <a:lnTo>
                    <a:pt x="230" y="514"/>
                  </a:lnTo>
                  <a:lnTo>
                    <a:pt x="405" y="901"/>
                  </a:lnTo>
                  <a:lnTo>
                    <a:pt x="720" y="1687"/>
                  </a:lnTo>
                  <a:lnTo>
                    <a:pt x="842" y="2056"/>
                  </a:lnTo>
                  <a:lnTo>
                    <a:pt x="936" y="2390"/>
                  </a:lnTo>
                  <a:lnTo>
                    <a:pt x="1012" y="2758"/>
                  </a:lnTo>
                  <a:lnTo>
                    <a:pt x="1064" y="3217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49" name="Freeform 793"/>
            <p:cNvSpPr>
              <a:spLocks noChangeAspect="1"/>
            </p:cNvSpPr>
            <p:nvPr/>
          </p:nvSpPr>
          <p:spPr bwMode="auto">
            <a:xfrm>
              <a:off x="670" y="400"/>
              <a:ext cx="343" cy="168"/>
            </a:xfrm>
            <a:custGeom>
              <a:avLst/>
              <a:gdLst>
                <a:gd name="T0" fmla="*/ 1710 w 1710"/>
                <a:gd name="T1" fmla="*/ 0 h 835"/>
                <a:gd name="T2" fmla="*/ 928 w 1710"/>
                <a:gd name="T3" fmla="*/ 348 h 835"/>
                <a:gd name="T4" fmla="*/ 545 w 1710"/>
                <a:gd name="T5" fmla="*/ 538 h 835"/>
                <a:gd name="T6" fmla="*/ 355 w 1710"/>
                <a:gd name="T7" fmla="*/ 638 h 835"/>
                <a:gd name="T8" fmla="*/ 261 w 1710"/>
                <a:gd name="T9" fmla="*/ 688 h 835"/>
                <a:gd name="T10" fmla="*/ 214 w 1710"/>
                <a:gd name="T11" fmla="*/ 715 h 835"/>
                <a:gd name="T12" fmla="*/ 190 w 1710"/>
                <a:gd name="T13" fmla="*/ 727 h 835"/>
                <a:gd name="T14" fmla="*/ 173 w 1710"/>
                <a:gd name="T15" fmla="*/ 737 h 835"/>
                <a:gd name="T16" fmla="*/ 104 w 1710"/>
                <a:gd name="T17" fmla="*/ 776 h 835"/>
                <a:gd name="T18" fmla="*/ 0 w 1710"/>
                <a:gd name="T19" fmla="*/ 83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0" h="835">
                  <a:moveTo>
                    <a:pt x="1710" y="0"/>
                  </a:moveTo>
                  <a:lnTo>
                    <a:pt x="928" y="348"/>
                  </a:lnTo>
                  <a:lnTo>
                    <a:pt x="545" y="538"/>
                  </a:lnTo>
                  <a:lnTo>
                    <a:pt x="355" y="638"/>
                  </a:lnTo>
                  <a:lnTo>
                    <a:pt x="261" y="688"/>
                  </a:lnTo>
                  <a:lnTo>
                    <a:pt x="214" y="715"/>
                  </a:lnTo>
                  <a:lnTo>
                    <a:pt x="190" y="727"/>
                  </a:lnTo>
                  <a:lnTo>
                    <a:pt x="173" y="737"/>
                  </a:lnTo>
                  <a:lnTo>
                    <a:pt x="104" y="776"/>
                  </a:lnTo>
                  <a:lnTo>
                    <a:pt x="0" y="835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50" name="Line 794"/>
            <p:cNvSpPr>
              <a:spLocks noChangeAspect="1" noChangeShapeType="1"/>
            </p:cNvSpPr>
            <p:nvPr/>
          </p:nvSpPr>
          <p:spPr bwMode="auto">
            <a:xfrm>
              <a:off x="841" y="1883"/>
              <a:ext cx="36" cy="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51" name="Line 795"/>
            <p:cNvSpPr>
              <a:spLocks noChangeAspect="1" noChangeShapeType="1"/>
            </p:cNvSpPr>
            <p:nvPr/>
          </p:nvSpPr>
          <p:spPr bwMode="auto">
            <a:xfrm>
              <a:off x="904" y="1886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52" name="Line 796"/>
            <p:cNvSpPr>
              <a:spLocks noChangeAspect="1" noChangeShapeType="1"/>
            </p:cNvSpPr>
            <p:nvPr/>
          </p:nvSpPr>
          <p:spPr bwMode="auto">
            <a:xfrm>
              <a:off x="930" y="1888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53" name="Line 797"/>
            <p:cNvSpPr>
              <a:spLocks noChangeAspect="1" noChangeShapeType="1"/>
            </p:cNvSpPr>
            <p:nvPr/>
          </p:nvSpPr>
          <p:spPr bwMode="auto">
            <a:xfrm>
              <a:off x="957" y="1889"/>
              <a:ext cx="53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54" name="Line 798"/>
            <p:cNvSpPr>
              <a:spLocks noChangeAspect="1" noChangeShapeType="1"/>
            </p:cNvSpPr>
            <p:nvPr/>
          </p:nvSpPr>
          <p:spPr bwMode="auto">
            <a:xfrm>
              <a:off x="1037" y="1893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55" name="Line 799"/>
            <p:cNvSpPr>
              <a:spLocks noChangeAspect="1" noChangeShapeType="1"/>
            </p:cNvSpPr>
            <p:nvPr/>
          </p:nvSpPr>
          <p:spPr bwMode="auto">
            <a:xfrm>
              <a:off x="1064" y="1894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56" name="Line 800"/>
            <p:cNvSpPr>
              <a:spLocks noChangeAspect="1" noChangeShapeType="1"/>
            </p:cNvSpPr>
            <p:nvPr/>
          </p:nvSpPr>
          <p:spPr bwMode="auto">
            <a:xfrm>
              <a:off x="1090" y="1895"/>
              <a:ext cx="53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57" name="Line 801"/>
            <p:cNvSpPr>
              <a:spLocks noChangeAspect="1" noChangeShapeType="1"/>
            </p:cNvSpPr>
            <p:nvPr/>
          </p:nvSpPr>
          <p:spPr bwMode="auto">
            <a:xfrm>
              <a:off x="1170" y="1899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58" name="Line 802"/>
            <p:cNvSpPr>
              <a:spLocks noChangeAspect="1" noChangeShapeType="1"/>
            </p:cNvSpPr>
            <p:nvPr/>
          </p:nvSpPr>
          <p:spPr bwMode="auto">
            <a:xfrm>
              <a:off x="1197" y="1900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59" name="Line 803"/>
            <p:cNvSpPr>
              <a:spLocks noChangeAspect="1" noChangeShapeType="1"/>
            </p:cNvSpPr>
            <p:nvPr/>
          </p:nvSpPr>
          <p:spPr bwMode="auto">
            <a:xfrm>
              <a:off x="1223" y="1902"/>
              <a:ext cx="53" cy="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60" name="Line 804"/>
            <p:cNvSpPr>
              <a:spLocks noChangeAspect="1" noChangeShapeType="1"/>
            </p:cNvSpPr>
            <p:nvPr/>
          </p:nvSpPr>
          <p:spPr bwMode="auto">
            <a:xfrm>
              <a:off x="1303" y="1906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61" name="Line 805"/>
            <p:cNvSpPr>
              <a:spLocks noChangeAspect="1" noChangeShapeType="1"/>
            </p:cNvSpPr>
            <p:nvPr/>
          </p:nvSpPr>
          <p:spPr bwMode="auto">
            <a:xfrm>
              <a:off x="1330" y="1907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62" name="Line 806"/>
            <p:cNvSpPr>
              <a:spLocks noChangeAspect="1" noChangeShapeType="1"/>
            </p:cNvSpPr>
            <p:nvPr/>
          </p:nvSpPr>
          <p:spPr bwMode="auto">
            <a:xfrm>
              <a:off x="1356" y="1908"/>
              <a:ext cx="54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63" name="Line 807"/>
            <p:cNvSpPr>
              <a:spLocks noChangeAspect="1" noChangeShapeType="1"/>
            </p:cNvSpPr>
            <p:nvPr/>
          </p:nvSpPr>
          <p:spPr bwMode="auto">
            <a:xfrm>
              <a:off x="1436" y="1912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64" name="Line 808"/>
            <p:cNvSpPr>
              <a:spLocks noChangeAspect="1" noChangeShapeType="1"/>
            </p:cNvSpPr>
            <p:nvPr/>
          </p:nvSpPr>
          <p:spPr bwMode="auto">
            <a:xfrm>
              <a:off x="1463" y="1913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65" name="Line 809"/>
            <p:cNvSpPr>
              <a:spLocks noChangeAspect="1" noChangeShapeType="1"/>
            </p:cNvSpPr>
            <p:nvPr/>
          </p:nvSpPr>
          <p:spPr bwMode="auto">
            <a:xfrm>
              <a:off x="1490" y="1914"/>
              <a:ext cx="36" cy="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66" name="Line 810"/>
            <p:cNvSpPr>
              <a:spLocks noChangeAspect="1" noChangeShapeType="1"/>
            </p:cNvSpPr>
            <p:nvPr/>
          </p:nvSpPr>
          <p:spPr bwMode="auto">
            <a:xfrm>
              <a:off x="886" y="1259"/>
              <a:ext cx="76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67" name="Line 811"/>
            <p:cNvSpPr>
              <a:spLocks noChangeAspect="1" noChangeShapeType="1"/>
            </p:cNvSpPr>
            <p:nvPr/>
          </p:nvSpPr>
          <p:spPr bwMode="auto">
            <a:xfrm>
              <a:off x="988" y="1273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68" name="Line 812"/>
            <p:cNvSpPr>
              <a:spLocks noChangeAspect="1" noChangeShapeType="1"/>
            </p:cNvSpPr>
            <p:nvPr/>
          </p:nvSpPr>
          <p:spPr bwMode="auto">
            <a:xfrm>
              <a:off x="1014" y="1277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69" name="Line 813"/>
            <p:cNvSpPr>
              <a:spLocks noChangeAspect="1" noChangeShapeType="1"/>
            </p:cNvSpPr>
            <p:nvPr/>
          </p:nvSpPr>
          <p:spPr bwMode="auto">
            <a:xfrm>
              <a:off x="1041" y="1280"/>
              <a:ext cx="53" cy="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70" name="Line 814"/>
            <p:cNvSpPr>
              <a:spLocks noChangeAspect="1" noChangeShapeType="1"/>
            </p:cNvSpPr>
            <p:nvPr/>
          </p:nvSpPr>
          <p:spPr bwMode="auto">
            <a:xfrm>
              <a:off x="1120" y="1291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71" name="Line 815"/>
            <p:cNvSpPr>
              <a:spLocks noChangeAspect="1" noChangeShapeType="1"/>
            </p:cNvSpPr>
            <p:nvPr/>
          </p:nvSpPr>
          <p:spPr bwMode="auto">
            <a:xfrm>
              <a:off x="1146" y="1294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72" name="Line 816"/>
            <p:cNvSpPr>
              <a:spLocks noChangeAspect="1" noChangeShapeType="1"/>
            </p:cNvSpPr>
            <p:nvPr/>
          </p:nvSpPr>
          <p:spPr bwMode="auto">
            <a:xfrm>
              <a:off x="1173" y="1298"/>
              <a:ext cx="53" cy="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73" name="Line 817"/>
            <p:cNvSpPr>
              <a:spLocks noChangeAspect="1" noChangeShapeType="1"/>
            </p:cNvSpPr>
            <p:nvPr/>
          </p:nvSpPr>
          <p:spPr bwMode="auto">
            <a:xfrm>
              <a:off x="1252" y="1309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74" name="Line 818"/>
            <p:cNvSpPr>
              <a:spLocks noChangeAspect="1" noChangeShapeType="1"/>
            </p:cNvSpPr>
            <p:nvPr/>
          </p:nvSpPr>
          <p:spPr bwMode="auto">
            <a:xfrm>
              <a:off x="1278" y="1312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75" name="Line 819"/>
            <p:cNvSpPr>
              <a:spLocks noChangeAspect="1" noChangeShapeType="1"/>
            </p:cNvSpPr>
            <p:nvPr/>
          </p:nvSpPr>
          <p:spPr bwMode="auto">
            <a:xfrm>
              <a:off x="1305" y="1316"/>
              <a:ext cx="53" cy="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76" name="Line 820"/>
            <p:cNvSpPr>
              <a:spLocks noChangeAspect="1" noChangeShapeType="1"/>
            </p:cNvSpPr>
            <p:nvPr/>
          </p:nvSpPr>
          <p:spPr bwMode="auto">
            <a:xfrm>
              <a:off x="1384" y="1327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77" name="Line 821"/>
            <p:cNvSpPr>
              <a:spLocks noChangeAspect="1" noChangeShapeType="1"/>
            </p:cNvSpPr>
            <p:nvPr/>
          </p:nvSpPr>
          <p:spPr bwMode="auto">
            <a:xfrm>
              <a:off x="1410" y="1331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78" name="Line 822"/>
            <p:cNvSpPr>
              <a:spLocks noChangeAspect="1" noChangeShapeType="1"/>
            </p:cNvSpPr>
            <p:nvPr/>
          </p:nvSpPr>
          <p:spPr bwMode="auto">
            <a:xfrm>
              <a:off x="1437" y="1334"/>
              <a:ext cx="76" cy="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79" name="Line 823"/>
            <p:cNvSpPr>
              <a:spLocks noChangeAspect="1" noChangeShapeType="1"/>
            </p:cNvSpPr>
            <p:nvPr/>
          </p:nvSpPr>
          <p:spPr bwMode="auto">
            <a:xfrm flipH="1" flipV="1">
              <a:off x="924" y="1569"/>
              <a:ext cx="595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80" name="Line 824"/>
            <p:cNvSpPr>
              <a:spLocks noChangeAspect="1" noChangeShapeType="1"/>
            </p:cNvSpPr>
            <p:nvPr/>
          </p:nvSpPr>
          <p:spPr bwMode="auto">
            <a:xfrm flipV="1">
              <a:off x="841" y="974"/>
              <a:ext cx="90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81" name="Line 825"/>
            <p:cNvSpPr>
              <a:spLocks noChangeAspect="1" noChangeShapeType="1"/>
            </p:cNvSpPr>
            <p:nvPr/>
          </p:nvSpPr>
          <p:spPr bwMode="auto">
            <a:xfrm>
              <a:off x="958" y="971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82" name="Line 826"/>
            <p:cNvSpPr>
              <a:spLocks noChangeAspect="1" noChangeShapeType="1"/>
            </p:cNvSpPr>
            <p:nvPr/>
          </p:nvSpPr>
          <p:spPr bwMode="auto">
            <a:xfrm>
              <a:off x="984" y="968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83" name="Line 827"/>
            <p:cNvSpPr>
              <a:spLocks noChangeAspect="1" noChangeShapeType="1"/>
            </p:cNvSpPr>
            <p:nvPr/>
          </p:nvSpPr>
          <p:spPr bwMode="auto">
            <a:xfrm flipV="1">
              <a:off x="1010" y="960"/>
              <a:ext cx="53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84" name="Line 828"/>
            <p:cNvSpPr>
              <a:spLocks noChangeAspect="1" noChangeShapeType="1"/>
            </p:cNvSpPr>
            <p:nvPr/>
          </p:nvSpPr>
          <p:spPr bwMode="auto">
            <a:xfrm>
              <a:off x="1090" y="957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85" name="Line 829"/>
            <p:cNvSpPr>
              <a:spLocks noChangeAspect="1" noChangeShapeType="1"/>
            </p:cNvSpPr>
            <p:nvPr/>
          </p:nvSpPr>
          <p:spPr bwMode="auto">
            <a:xfrm>
              <a:off x="1116" y="954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86" name="Line 830"/>
            <p:cNvSpPr>
              <a:spLocks noChangeAspect="1" noChangeShapeType="1"/>
            </p:cNvSpPr>
            <p:nvPr/>
          </p:nvSpPr>
          <p:spPr bwMode="auto">
            <a:xfrm flipV="1">
              <a:off x="1143" y="945"/>
              <a:ext cx="53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87" name="Line 831"/>
            <p:cNvSpPr>
              <a:spLocks noChangeAspect="1" noChangeShapeType="1"/>
            </p:cNvSpPr>
            <p:nvPr/>
          </p:nvSpPr>
          <p:spPr bwMode="auto">
            <a:xfrm>
              <a:off x="1222" y="942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88" name="Line 832"/>
            <p:cNvSpPr>
              <a:spLocks noChangeAspect="1" noChangeShapeType="1"/>
            </p:cNvSpPr>
            <p:nvPr/>
          </p:nvSpPr>
          <p:spPr bwMode="auto">
            <a:xfrm>
              <a:off x="1249" y="94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89" name="Line 833"/>
            <p:cNvSpPr>
              <a:spLocks noChangeAspect="1" noChangeShapeType="1"/>
            </p:cNvSpPr>
            <p:nvPr/>
          </p:nvSpPr>
          <p:spPr bwMode="auto">
            <a:xfrm flipV="1">
              <a:off x="1275" y="930"/>
              <a:ext cx="53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90" name="Line 834"/>
            <p:cNvSpPr>
              <a:spLocks noChangeAspect="1" noChangeShapeType="1"/>
            </p:cNvSpPr>
            <p:nvPr/>
          </p:nvSpPr>
          <p:spPr bwMode="auto">
            <a:xfrm>
              <a:off x="1355" y="928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91" name="Line 835"/>
            <p:cNvSpPr>
              <a:spLocks noChangeAspect="1" noChangeShapeType="1"/>
            </p:cNvSpPr>
            <p:nvPr/>
          </p:nvSpPr>
          <p:spPr bwMode="auto">
            <a:xfrm>
              <a:off x="1381" y="925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92" name="Line 836"/>
            <p:cNvSpPr>
              <a:spLocks noChangeAspect="1" noChangeShapeType="1"/>
            </p:cNvSpPr>
            <p:nvPr/>
          </p:nvSpPr>
          <p:spPr bwMode="auto">
            <a:xfrm flipV="1">
              <a:off x="1408" y="912"/>
              <a:ext cx="90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93" name="Line 837"/>
            <p:cNvSpPr>
              <a:spLocks noChangeAspect="1" noChangeShapeType="1"/>
            </p:cNvSpPr>
            <p:nvPr/>
          </p:nvSpPr>
          <p:spPr bwMode="auto">
            <a:xfrm flipV="1">
              <a:off x="1013" y="237"/>
              <a:ext cx="381" cy="1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94" name="Line 838"/>
            <p:cNvSpPr>
              <a:spLocks noChangeAspect="1" noChangeShapeType="1"/>
            </p:cNvSpPr>
            <p:nvPr/>
          </p:nvSpPr>
          <p:spPr bwMode="auto">
            <a:xfrm>
              <a:off x="1394" y="237"/>
              <a:ext cx="43" cy="1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95" name="Freeform 839"/>
            <p:cNvSpPr>
              <a:spLocks noChangeAspect="1"/>
            </p:cNvSpPr>
            <p:nvPr/>
          </p:nvSpPr>
          <p:spPr bwMode="auto">
            <a:xfrm>
              <a:off x="3254" y="1888"/>
              <a:ext cx="30" cy="445"/>
            </a:xfrm>
            <a:custGeom>
              <a:avLst/>
              <a:gdLst>
                <a:gd name="T0" fmla="*/ 0 w 153"/>
                <a:gd name="T1" fmla="*/ 0 h 2221"/>
                <a:gd name="T2" fmla="*/ 124 w 153"/>
                <a:gd name="T3" fmla="*/ 1109 h 2221"/>
                <a:gd name="T4" fmla="*/ 153 w 153"/>
                <a:gd name="T5" fmla="*/ 2221 h 2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3" h="2221">
                  <a:moveTo>
                    <a:pt x="0" y="0"/>
                  </a:moveTo>
                  <a:lnTo>
                    <a:pt x="124" y="1109"/>
                  </a:lnTo>
                  <a:lnTo>
                    <a:pt x="153" y="2221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96" name="Freeform 840"/>
            <p:cNvSpPr>
              <a:spLocks noChangeAspect="1"/>
            </p:cNvSpPr>
            <p:nvPr/>
          </p:nvSpPr>
          <p:spPr bwMode="auto">
            <a:xfrm>
              <a:off x="3940" y="1896"/>
              <a:ext cx="22" cy="486"/>
            </a:xfrm>
            <a:custGeom>
              <a:avLst/>
              <a:gdLst>
                <a:gd name="T0" fmla="*/ 0 w 111"/>
                <a:gd name="T1" fmla="*/ 0 h 2428"/>
                <a:gd name="T2" fmla="*/ 23 w 111"/>
                <a:gd name="T3" fmla="*/ 493 h 2428"/>
                <a:gd name="T4" fmla="*/ 51 w 111"/>
                <a:gd name="T5" fmla="*/ 1085 h 2428"/>
                <a:gd name="T6" fmla="*/ 111 w 111"/>
                <a:gd name="T7" fmla="*/ 2428 h 2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2428">
                  <a:moveTo>
                    <a:pt x="0" y="0"/>
                  </a:moveTo>
                  <a:lnTo>
                    <a:pt x="23" y="493"/>
                  </a:lnTo>
                  <a:lnTo>
                    <a:pt x="51" y="1085"/>
                  </a:lnTo>
                  <a:lnTo>
                    <a:pt x="111" y="2428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97" name="Freeform 841"/>
            <p:cNvSpPr>
              <a:spLocks noChangeAspect="1"/>
            </p:cNvSpPr>
            <p:nvPr/>
          </p:nvSpPr>
          <p:spPr bwMode="auto">
            <a:xfrm>
              <a:off x="2758" y="1907"/>
              <a:ext cx="22" cy="475"/>
            </a:xfrm>
            <a:custGeom>
              <a:avLst/>
              <a:gdLst>
                <a:gd name="T0" fmla="*/ 0 w 111"/>
                <a:gd name="T1" fmla="*/ 0 h 2375"/>
                <a:gd name="T2" fmla="*/ 23 w 111"/>
                <a:gd name="T3" fmla="*/ 462 h 2375"/>
                <a:gd name="T4" fmla="*/ 51 w 111"/>
                <a:gd name="T5" fmla="*/ 1039 h 2375"/>
                <a:gd name="T6" fmla="*/ 111 w 111"/>
                <a:gd name="T7" fmla="*/ 2375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2375">
                  <a:moveTo>
                    <a:pt x="0" y="0"/>
                  </a:moveTo>
                  <a:lnTo>
                    <a:pt x="23" y="462"/>
                  </a:lnTo>
                  <a:lnTo>
                    <a:pt x="51" y="1039"/>
                  </a:lnTo>
                  <a:lnTo>
                    <a:pt x="111" y="2375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98" name="Freeform 842"/>
            <p:cNvSpPr>
              <a:spLocks noChangeAspect="1"/>
            </p:cNvSpPr>
            <p:nvPr/>
          </p:nvSpPr>
          <p:spPr bwMode="auto">
            <a:xfrm>
              <a:off x="3232" y="2664"/>
              <a:ext cx="32" cy="698"/>
            </a:xfrm>
            <a:custGeom>
              <a:avLst/>
              <a:gdLst>
                <a:gd name="T0" fmla="*/ 160 w 160"/>
                <a:gd name="T1" fmla="*/ 0 h 3491"/>
                <a:gd name="T2" fmla="*/ 67 w 160"/>
                <a:gd name="T3" fmla="*/ 1726 h 3491"/>
                <a:gd name="T4" fmla="*/ 0 w 160"/>
                <a:gd name="T5" fmla="*/ 3491 h 3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" h="3491">
                  <a:moveTo>
                    <a:pt x="160" y="0"/>
                  </a:moveTo>
                  <a:lnTo>
                    <a:pt x="67" y="1726"/>
                  </a:lnTo>
                  <a:lnTo>
                    <a:pt x="0" y="3491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99" name="Line 843"/>
            <p:cNvSpPr>
              <a:spLocks noChangeAspect="1" noChangeShapeType="1"/>
            </p:cNvSpPr>
            <p:nvPr/>
          </p:nvSpPr>
          <p:spPr bwMode="auto">
            <a:xfrm flipH="1">
              <a:off x="3280" y="2333"/>
              <a:ext cx="4" cy="8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00" name="Freeform 844"/>
            <p:cNvSpPr>
              <a:spLocks noChangeAspect="1"/>
            </p:cNvSpPr>
            <p:nvPr/>
          </p:nvSpPr>
          <p:spPr bwMode="auto">
            <a:xfrm>
              <a:off x="3962" y="2382"/>
              <a:ext cx="3" cy="337"/>
            </a:xfrm>
            <a:custGeom>
              <a:avLst/>
              <a:gdLst>
                <a:gd name="T0" fmla="*/ 0 w 14"/>
                <a:gd name="T1" fmla="*/ 0 h 1685"/>
                <a:gd name="T2" fmla="*/ 9 w 14"/>
                <a:gd name="T3" fmla="*/ 913 h 1685"/>
                <a:gd name="T4" fmla="*/ 14 w 14"/>
                <a:gd name="T5" fmla="*/ 1685 h 1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685">
                  <a:moveTo>
                    <a:pt x="0" y="0"/>
                  </a:moveTo>
                  <a:lnTo>
                    <a:pt x="9" y="913"/>
                  </a:lnTo>
                  <a:lnTo>
                    <a:pt x="14" y="1685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01" name="Freeform 845"/>
            <p:cNvSpPr>
              <a:spLocks noChangeAspect="1"/>
            </p:cNvSpPr>
            <p:nvPr/>
          </p:nvSpPr>
          <p:spPr bwMode="auto">
            <a:xfrm>
              <a:off x="2779" y="2396"/>
              <a:ext cx="4" cy="323"/>
            </a:xfrm>
            <a:custGeom>
              <a:avLst/>
              <a:gdLst>
                <a:gd name="T0" fmla="*/ 0 w 20"/>
                <a:gd name="T1" fmla="*/ 0 h 1614"/>
                <a:gd name="T2" fmla="*/ 15 w 20"/>
                <a:gd name="T3" fmla="*/ 850 h 1614"/>
                <a:gd name="T4" fmla="*/ 20 w 20"/>
                <a:gd name="T5" fmla="*/ 1614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614">
                  <a:moveTo>
                    <a:pt x="0" y="0"/>
                  </a:moveTo>
                  <a:lnTo>
                    <a:pt x="15" y="850"/>
                  </a:lnTo>
                  <a:lnTo>
                    <a:pt x="20" y="1614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02" name="Line 846"/>
            <p:cNvSpPr>
              <a:spLocks noChangeAspect="1" noChangeShapeType="1"/>
            </p:cNvSpPr>
            <p:nvPr/>
          </p:nvSpPr>
          <p:spPr bwMode="auto">
            <a:xfrm flipH="1" flipV="1">
              <a:off x="3434" y="2677"/>
              <a:ext cx="403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03" name="Line 847"/>
            <p:cNvSpPr>
              <a:spLocks noChangeAspect="1" noChangeShapeType="1"/>
            </p:cNvSpPr>
            <p:nvPr/>
          </p:nvSpPr>
          <p:spPr bwMode="auto">
            <a:xfrm flipV="1">
              <a:off x="3613" y="2941"/>
              <a:ext cx="11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04" name="Freeform 848"/>
            <p:cNvSpPr>
              <a:spLocks noChangeAspect="1"/>
            </p:cNvSpPr>
            <p:nvPr/>
          </p:nvSpPr>
          <p:spPr bwMode="auto">
            <a:xfrm>
              <a:off x="3623" y="2941"/>
              <a:ext cx="10" cy="60"/>
            </a:xfrm>
            <a:custGeom>
              <a:avLst/>
              <a:gdLst>
                <a:gd name="T0" fmla="*/ 50 w 50"/>
                <a:gd name="T1" fmla="*/ 300 h 300"/>
                <a:gd name="T2" fmla="*/ 7 w 50"/>
                <a:gd name="T3" fmla="*/ 0 h 300"/>
                <a:gd name="T4" fmla="*/ 0 w 50"/>
                <a:gd name="T5" fmla="*/ 298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300">
                  <a:moveTo>
                    <a:pt x="50" y="300"/>
                  </a:moveTo>
                  <a:lnTo>
                    <a:pt x="7" y="0"/>
                  </a:lnTo>
                  <a:lnTo>
                    <a:pt x="0" y="29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05" name="Line 849"/>
            <p:cNvSpPr>
              <a:spLocks noChangeAspect="1" noChangeShapeType="1"/>
            </p:cNvSpPr>
            <p:nvPr/>
          </p:nvSpPr>
          <p:spPr bwMode="auto">
            <a:xfrm flipH="1" flipV="1">
              <a:off x="3214" y="4102"/>
              <a:ext cx="665" cy="10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06" name="Line 850"/>
            <p:cNvSpPr>
              <a:spLocks noChangeAspect="1" noChangeShapeType="1"/>
            </p:cNvSpPr>
            <p:nvPr/>
          </p:nvSpPr>
          <p:spPr bwMode="auto">
            <a:xfrm>
              <a:off x="2783" y="2719"/>
              <a:ext cx="1" cy="14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07" name="Line 851"/>
            <p:cNvSpPr>
              <a:spLocks noChangeAspect="1" noChangeShapeType="1"/>
            </p:cNvSpPr>
            <p:nvPr/>
          </p:nvSpPr>
          <p:spPr bwMode="auto">
            <a:xfrm>
              <a:off x="2698" y="4204"/>
              <a:ext cx="85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08" name="Line 852"/>
            <p:cNvSpPr>
              <a:spLocks noChangeAspect="1" noChangeShapeType="1"/>
            </p:cNvSpPr>
            <p:nvPr/>
          </p:nvSpPr>
          <p:spPr bwMode="auto">
            <a:xfrm>
              <a:off x="2856" y="2300"/>
              <a:ext cx="15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09" name="Line 853"/>
            <p:cNvSpPr>
              <a:spLocks noChangeAspect="1" noChangeShapeType="1"/>
            </p:cNvSpPr>
            <p:nvPr/>
          </p:nvSpPr>
          <p:spPr bwMode="auto">
            <a:xfrm flipH="1" flipV="1">
              <a:off x="2252" y="2677"/>
              <a:ext cx="404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10" name="Line 854"/>
            <p:cNvSpPr>
              <a:spLocks noChangeAspect="1" noChangeShapeType="1"/>
            </p:cNvSpPr>
            <p:nvPr/>
          </p:nvSpPr>
          <p:spPr bwMode="auto">
            <a:xfrm flipV="1">
              <a:off x="2781" y="2300"/>
              <a:ext cx="75" cy="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11" name="Line 855"/>
            <p:cNvSpPr>
              <a:spLocks noChangeAspect="1" noChangeShapeType="1"/>
            </p:cNvSpPr>
            <p:nvPr/>
          </p:nvSpPr>
          <p:spPr bwMode="auto">
            <a:xfrm flipV="1">
              <a:off x="3597" y="2941"/>
              <a:ext cx="27" cy="94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12" name="Line 856"/>
            <p:cNvSpPr>
              <a:spLocks noChangeAspect="1" noChangeShapeType="1"/>
            </p:cNvSpPr>
            <p:nvPr/>
          </p:nvSpPr>
          <p:spPr bwMode="auto">
            <a:xfrm flipV="1">
              <a:off x="3214" y="3362"/>
              <a:ext cx="18" cy="7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13" name="Line 857"/>
            <p:cNvSpPr>
              <a:spLocks noChangeAspect="1" noChangeShapeType="1"/>
            </p:cNvSpPr>
            <p:nvPr/>
          </p:nvSpPr>
          <p:spPr bwMode="auto">
            <a:xfrm flipH="1">
              <a:off x="3597" y="3829"/>
              <a:ext cx="12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14" name="Freeform 858"/>
            <p:cNvSpPr>
              <a:spLocks noChangeAspect="1"/>
            </p:cNvSpPr>
            <p:nvPr/>
          </p:nvSpPr>
          <p:spPr bwMode="auto">
            <a:xfrm>
              <a:off x="3589" y="3828"/>
              <a:ext cx="10" cy="60"/>
            </a:xfrm>
            <a:custGeom>
              <a:avLst/>
              <a:gdLst>
                <a:gd name="T0" fmla="*/ 0 w 51"/>
                <a:gd name="T1" fmla="*/ 0 h 300"/>
                <a:gd name="T2" fmla="*/ 42 w 51"/>
                <a:gd name="T3" fmla="*/ 300 h 300"/>
                <a:gd name="T4" fmla="*/ 51 w 51"/>
                <a:gd name="T5" fmla="*/ 1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300">
                  <a:moveTo>
                    <a:pt x="0" y="0"/>
                  </a:moveTo>
                  <a:lnTo>
                    <a:pt x="42" y="300"/>
                  </a:lnTo>
                  <a:lnTo>
                    <a:pt x="51" y="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15" name="Line 859"/>
            <p:cNvSpPr>
              <a:spLocks noChangeAspect="1" noChangeShapeType="1"/>
            </p:cNvSpPr>
            <p:nvPr/>
          </p:nvSpPr>
          <p:spPr bwMode="auto">
            <a:xfrm flipH="1">
              <a:off x="3264" y="2414"/>
              <a:ext cx="16" cy="2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16" name="Line 860"/>
            <p:cNvSpPr>
              <a:spLocks noChangeAspect="1" noChangeShapeType="1"/>
            </p:cNvSpPr>
            <p:nvPr/>
          </p:nvSpPr>
          <p:spPr bwMode="auto">
            <a:xfrm>
              <a:off x="3281" y="2390"/>
              <a:ext cx="17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17" name="Line 861"/>
            <p:cNvSpPr>
              <a:spLocks noChangeAspect="1" noChangeShapeType="1"/>
            </p:cNvSpPr>
            <p:nvPr/>
          </p:nvSpPr>
          <p:spPr bwMode="auto">
            <a:xfrm>
              <a:off x="3965" y="2719"/>
              <a:ext cx="0" cy="14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18" name="Line 862"/>
            <p:cNvSpPr>
              <a:spLocks noChangeAspect="1" noChangeShapeType="1"/>
            </p:cNvSpPr>
            <p:nvPr/>
          </p:nvSpPr>
          <p:spPr bwMode="auto">
            <a:xfrm>
              <a:off x="3879" y="4204"/>
              <a:ext cx="86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19" name="Freeform 863"/>
            <p:cNvSpPr>
              <a:spLocks noChangeAspect="1"/>
            </p:cNvSpPr>
            <p:nvPr/>
          </p:nvSpPr>
          <p:spPr bwMode="auto">
            <a:xfrm>
              <a:off x="3755" y="356"/>
              <a:ext cx="107" cy="505"/>
            </a:xfrm>
            <a:custGeom>
              <a:avLst/>
              <a:gdLst>
                <a:gd name="T0" fmla="*/ 0 w 534"/>
                <a:gd name="T1" fmla="*/ 0 h 2524"/>
                <a:gd name="T2" fmla="*/ 156 w 534"/>
                <a:gd name="T3" fmla="*/ 430 h 2524"/>
                <a:gd name="T4" fmla="*/ 212 w 534"/>
                <a:gd name="T5" fmla="*/ 603 h 2524"/>
                <a:gd name="T6" fmla="*/ 254 w 534"/>
                <a:gd name="T7" fmla="*/ 740 h 2524"/>
                <a:gd name="T8" fmla="*/ 322 w 534"/>
                <a:gd name="T9" fmla="*/ 1042 h 2524"/>
                <a:gd name="T10" fmla="*/ 343 w 534"/>
                <a:gd name="T11" fmla="*/ 1171 h 2524"/>
                <a:gd name="T12" fmla="*/ 352 w 534"/>
                <a:gd name="T13" fmla="*/ 1231 h 2524"/>
                <a:gd name="T14" fmla="*/ 358 w 534"/>
                <a:gd name="T15" fmla="*/ 1264 h 2524"/>
                <a:gd name="T16" fmla="*/ 379 w 534"/>
                <a:gd name="T17" fmla="*/ 1402 h 2524"/>
                <a:gd name="T18" fmla="*/ 425 w 534"/>
                <a:gd name="T19" fmla="*/ 1724 h 2524"/>
                <a:gd name="T20" fmla="*/ 477 w 534"/>
                <a:gd name="T21" fmla="*/ 2099 h 2524"/>
                <a:gd name="T22" fmla="*/ 534 w 534"/>
                <a:gd name="T23" fmla="*/ 2524 h 2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4" h="2524">
                  <a:moveTo>
                    <a:pt x="0" y="0"/>
                  </a:moveTo>
                  <a:lnTo>
                    <a:pt x="156" y="430"/>
                  </a:lnTo>
                  <a:lnTo>
                    <a:pt x="212" y="603"/>
                  </a:lnTo>
                  <a:lnTo>
                    <a:pt x="254" y="740"/>
                  </a:lnTo>
                  <a:lnTo>
                    <a:pt x="322" y="1042"/>
                  </a:lnTo>
                  <a:lnTo>
                    <a:pt x="343" y="1171"/>
                  </a:lnTo>
                  <a:lnTo>
                    <a:pt x="352" y="1231"/>
                  </a:lnTo>
                  <a:lnTo>
                    <a:pt x="358" y="1264"/>
                  </a:lnTo>
                  <a:lnTo>
                    <a:pt x="379" y="1402"/>
                  </a:lnTo>
                  <a:lnTo>
                    <a:pt x="425" y="1724"/>
                  </a:lnTo>
                  <a:lnTo>
                    <a:pt x="477" y="2099"/>
                  </a:lnTo>
                  <a:lnTo>
                    <a:pt x="534" y="2524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20" name="Freeform 864"/>
            <p:cNvSpPr>
              <a:spLocks noChangeAspect="1"/>
            </p:cNvSpPr>
            <p:nvPr/>
          </p:nvSpPr>
          <p:spPr bwMode="auto">
            <a:xfrm>
              <a:off x="3007" y="395"/>
              <a:ext cx="326" cy="197"/>
            </a:xfrm>
            <a:custGeom>
              <a:avLst/>
              <a:gdLst>
                <a:gd name="T0" fmla="*/ 1629 w 1629"/>
                <a:gd name="T1" fmla="*/ 0 h 983"/>
                <a:gd name="T2" fmla="*/ 881 w 1629"/>
                <a:gd name="T3" fmla="*/ 416 h 983"/>
                <a:gd name="T4" fmla="*/ 516 w 1629"/>
                <a:gd name="T5" fmla="*/ 640 h 983"/>
                <a:gd name="T6" fmla="*/ 336 w 1629"/>
                <a:gd name="T7" fmla="*/ 756 h 983"/>
                <a:gd name="T8" fmla="*/ 247 w 1629"/>
                <a:gd name="T9" fmla="*/ 815 h 983"/>
                <a:gd name="T10" fmla="*/ 202 w 1629"/>
                <a:gd name="T11" fmla="*/ 845 h 983"/>
                <a:gd name="T12" fmla="*/ 180 w 1629"/>
                <a:gd name="T13" fmla="*/ 859 h 983"/>
                <a:gd name="T14" fmla="*/ 164 w 1629"/>
                <a:gd name="T15" fmla="*/ 871 h 983"/>
                <a:gd name="T16" fmla="*/ 99 w 1629"/>
                <a:gd name="T17" fmla="*/ 916 h 983"/>
                <a:gd name="T18" fmla="*/ 0 w 1629"/>
                <a:gd name="T19" fmla="*/ 983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9" h="983">
                  <a:moveTo>
                    <a:pt x="1629" y="0"/>
                  </a:moveTo>
                  <a:lnTo>
                    <a:pt x="881" y="416"/>
                  </a:lnTo>
                  <a:lnTo>
                    <a:pt x="516" y="640"/>
                  </a:lnTo>
                  <a:lnTo>
                    <a:pt x="336" y="756"/>
                  </a:lnTo>
                  <a:lnTo>
                    <a:pt x="247" y="815"/>
                  </a:lnTo>
                  <a:lnTo>
                    <a:pt x="202" y="845"/>
                  </a:lnTo>
                  <a:lnTo>
                    <a:pt x="180" y="859"/>
                  </a:lnTo>
                  <a:lnTo>
                    <a:pt x="164" y="871"/>
                  </a:lnTo>
                  <a:lnTo>
                    <a:pt x="99" y="916"/>
                  </a:lnTo>
                  <a:lnTo>
                    <a:pt x="0" y="983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21" name="Freeform 865"/>
            <p:cNvSpPr>
              <a:spLocks noChangeAspect="1"/>
            </p:cNvSpPr>
            <p:nvPr/>
          </p:nvSpPr>
          <p:spPr bwMode="auto">
            <a:xfrm>
              <a:off x="3161" y="1470"/>
              <a:ext cx="93" cy="418"/>
            </a:xfrm>
            <a:custGeom>
              <a:avLst/>
              <a:gdLst>
                <a:gd name="T0" fmla="*/ 0 w 462"/>
                <a:gd name="T1" fmla="*/ 0 h 2090"/>
                <a:gd name="T2" fmla="*/ 17 w 462"/>
                <a:gd name="T3" fmla="*/ 83 h 2090"/>
                <a:gd name="T4" fmla="*/ 28 w 462"/>
                <a:gd name="T5" fmla="*/ 130 h 2090"/>
                <a:gd name="T6" fmla="*/ 41 w 462"/>
                <a:gd name="T7" fmla="*/ 182 h 2090"/>
                <a:gd name="T8" fmla="*/ 56 w 462"/>
                <a:gd name="T9" fmla="*/ 244 h 2090"/>
                <a:gd name="T10" fmla="*/ 89 w 462"/>
                <a:gd name="T11" fmla="*/ 366 h 2090"/>
                <a:gd name="T12" fmla="*/ 151 w 462"/>
                <a:gd name="T13" fmla="*/ 610 h 2090"/>
                <a:gd name="T14" fmla="*/ 268 w 462"/>
                <a:gd name="T15" fmla="*/ 1102 h 2090"/>
                <a:gd name="T16" fmla="*/ 462 w 462"/>
                <a:gd name="T17" fmla="*/ 2090 h 2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2" h="2090">
                  <a:moveTo>
                    <a:pt x="0" y="0"/>
                  </a:moveTo>
                  <a:lnTo>
                    <a:pt x="17" y="83"/>
                  </a:lnTo>
                  <a:lnTo>
                    <a:pt x="28" y="130"/>
                  </a:lnTo>
                  <a:lnTo>
                    <a:pt x="41" y="182"/>
                  </a:lnTo>
                  <a:lnTo>
                    <a:pt x="56" y="244"/>
                  </a:lnTo>
                  <a:lnTo>
                    <a:pt x="89" y="366"/>
                  </a:lnTo>
                  <a:lnTo>
                    <a:pt x="151" y="610"/>
                  </a:lnTo>
                  <a:lnTo>
                    <a:pt x="268" y="1102"/>
                  </a:lnTo>
                  <a:lnTo>
                    <a:pt x="462" y="209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22" name="Freeform 866"/>
            <p:cNvSpPr>
              <a:spLocks noChangeAspect="1"/>
            </p:cNvSpPr>
            <p:nvPr/>
          </p:nvSpPr>
          <p:spPr bwMode="auto">
            <a:xfrm>
              <a:off x="3007" y="592"/>
              <a:ext cx="207" cy="399"/>
            </a:xfrm>
            <a:custGeom>
              <a:avLst/>
              <a:gdLst>
                <a:gd name="T0" fmla="*/ 0 w 1033"/>
                <a:gd name="T1" fmla="*/ 0 h 2000"/>
                <a:gd name="T2" fmla="*/ 119 w 1033"/>
                <a:gd name="T3" fmla="*/ 217 h 2000"/>
                <a:gd name="T4" fmla="*/ 199 w 1033"/>
                <a:gd name="T5" fmla="*/ 359 h 2000"/>
                <a:gd name="T6" fmla="*/ 333 w 1033"/>
                <a:gd name="T7" fmla="*/ 591 h 2000"/>
                <a:gd name="T8" fmla="*/ 595 w 1033"/>
                <a:gd name="T9" fmla="*/ 1066 h 2000"/>
                <a:gd name="T10" fmla="*/ 835 w 1033"/>
                <a:gd name="T11" fmla="*/ 1546 h 2000"/>
                <a:gd name="T12" fmla="*/ 1033 w 1033"/>
                <a:gd name="T13" fmla="*/ 2000 h 2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3" h="2000">
                  <a:moveTo>
                    <a:pt x="0" y="0"/>
                  </a:moveTo>
                  <a:lnTo>
                    <a:pt x="119" y="217"/>
                  </a:lnTo>
                  <a:lnTo>
                    <a:pt x="199" y="359"/>
                  </a:lnTo>
                  <a:lnTo>
                    <a:pt x="333" y="591"/>
                  </a:lnTo>
                  <a:lnTo>
                    <a:pt x="595" y="1066"/>
                  </a:lnTo>
                  <a:lnTo>
                    <a:pt x="835" y="1546"/>
                  </a:lnTo>
                  <a:lnTo>
                    <a:pt x="1033" y="200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23" name="Freeform 867"/>
            <p:cNvSpPr>
              <a:spLocks noChangeAspect="1"/>
            </p:cNvSpPr>
            <p:nvPr/>
          </p:nvSpPr>
          <p:spPr bwMode="auto">
            <a:xfrm>
              <a:off x="3161" y="1384"/>
              <a:ext cx="104" cy="86"/>
            </a:xfrm>
            <a:custGeom>
              <a:avLst/>
              <a:gdLst>
                <a:gd name="T0" fmla="*/ 0 w 516"/>
                <a:gd name="T1" fmla="*/ 433 h 433"/>
                <a:gd name="T2" fmla="*/ 188 w 516"/>
                <a:gd name="T3" fmla="*/ 376 h 433"/>
                <a:gd name="T4" fmla="*/ 331 w 516"/>
                <a:gd name="T5" fmla="*/ 286 h 433"/>
                <a:gd name="T6" fmla="*/ 435 w 516"/>
                <a:gd name="T7" fmla="*/ 166 h 433"/>
                <a:gd name="T8" fmla="*/ 516 w 516"/>
                <a:gd name="T9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6" h="433">
                  <a:moveTo>
                    <a:pt x="0" y="433"/>
                  </a:moveTo>
                  <a:lnTo>
                    <a:pt x="188" y="376"/>
                  </a:lnTo>
                  <a:lnTo>
                    <a:pt x="331" y="286"/>
                  </a:lnTo>
                  <a:lnTo>
                    <a:pt x="435" y="166"/>
                  </a:lnTo>
                  <a:lnTo>
                    <a:pt x="516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24" name="Freeform 868"/>
            <p:cNvSpPr>
              <a:spLocks noChangeAspect="1"/>
            </p:cNvSpPr>
            <p:nvPr/>
          </p:nvSpPr>
          <p:spPr bwMode="auto">
            <a:xfrm>
              <a:off x="3265" y="1263"/>
              <a:ext cx="11" cy="121"/>
            </a:xfrm>
            <a:custGeom>
              <a:avLst/>
              <a:gdLst>
                <a:gd name="T0" fmla="*/ 56 w 58"/>
                <a:gd name="T1" fmla="*/ 0 h 605"/>
                <a:gd name="T2" fmla="*/ 58 w 58"/>
                <a:gd name="T3" fmla="*/ 174 h 605"/>
                <a:gd name="T4" fmla="*/ 53 w 58"/>
                <a:gd name="T5" fmla="*/ 296 h 605"/>
                <a:gd name="T6" fmla="*/ 51 w 58"/>
                <a:gd name="T7" fmla="*/ 317 h 605"/>
                <a:gd name="T8" fmla="*/ 46 w 58"/>
                <a:gd name="T9" fmla="*/ 380 h 605"/>
                <a:gd name="T10" fmla="*/ 32 w 58"/>
                <a:gd name="T11" fmla="*/ 482 h 605"/>
                <a:gd name="T12" fmla="*/ 29 w 58"/>
                <a:gd name="T13" fmla="*/ 496 h 605"/>
                <a:gd name="T14" fmla="*/ 0 w 58"/>
                <a:gd name="T15" fmla="*/ 60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605">
                  <a:moveTo>
                    <a:pt x="56" y="0"/>
                  </a:moveTo>
                  <a:lnTo>
                    <a:pt x="58" y="174"/>
                  </a:lnTo>
                  <a:lnTo>
                    <a:pt x="53" y="296"/>
                  </a:lnTo>
                  <a:lnTo>
                    <a:pt x="51" y="317"/>
                  </a:lnTo>
                  <a:lnTo>
                    <a:pt x="46" y="380"/>
                  </a:lnTo>
                  <a:lnTo>
                    <a:pt x="32" y="482"/>
                  </a:lnTo>
                  <a:lnTo>
                    <a:pt x="29" y="496"/>
                  </a:lnTo>
                  <a:lnTo>
                    <a:pt x="0" y="605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25" name="Freeform 869"/>
            <p:cNvSpPr>
              <a:spLocks noChangeAspect="1"/>
            </p:cNvSpPr>
            <p:nvPr/>
          </p:nvSpPr>
          <p:spPr bwMode="auto">
            <a:xfrm>
              <a:off x="3907" y="1309"/>
              <a:ext cx="33" cy="587"/>
            </a:xfrm>
            <a:custGeom>
              <a:avLst/>
              <a:gdLst>
                <a:gd name="T0" fmla="*/ 0 w 162"/>
                <a:gd name="T1" fmla="*/ 0 h 2938"/>
                <a:gd name="T2" fmla="*/ 66 w 162"/>
                <a:gd name="T3" fmla="*/ 1262 h 2938"/>
                <a:gd name="T4" fmla="*/ 101 w 162"/>
                <a:gd name="T5" fmla="*/ 1893 h 2938"/>
                <a:gd name="T6" fmla="*/ 118 w 162"/>
                <a:gd name="T7" fmla="*/ 2212 h 2938"/>
                <a:gd name="T8" fmla="*/ 126 w 162"/>
                <a:gd name="T9" fmla="*/ 2371 h 2938"/>
                <a:gd name="T10" fmla="*/ 130 w 162"/>
                <a:gd name="T11" fmla="*/ 2451 h 2938"/>
                <a:gd name="T12" fmla="*/ 132 w 162"/>
                <a:gd name="T13" fmla="*/ 2491 h 2938"/>
                <a:gd name="T14" fmla="*/ 133 w 162"/>
                <a:gd name="T15" fmla="*/ 2511 h 2938"/>
                <a:gd name="T16" fmla="*/ 135 w 162"/>
                <a:gd name="T17" fmla="*/ 2534 h 2938"/>
                <a:gd name="T18" fmla="*/ 140 w 162"/>
                <a:gd name="T19" fmla="*/ 2616 h 2938"/>
                <a:gd name="T20" fmla="*/ 149 w 162"/>
                <a:gd name="T21" fmla="*/ 2753 h 2938"/>
                <a:gd name="T22" fmla="*/ 162 w 162"/>
                <a:gd name="T23" fmla="*/ 2938 h 2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2" h="2938">
                  <a:moveTo>
                    <a:pt x="0" y="0"/>
                  </a:moveTo>
                  <a:lnTo>
                    <a:pt x="66" y="1262"/>
                  </a:lnTo>
                  <a:lnTo>
                    <a:pt x="101" y="1893"/>
                  </a:lnTo>
                  <a:lnTo>
                    <a:pt x="118" y="2212"/>
                  </a:lnTo>
                  <a:lnTo>
                    <a:pt x="126" y="2371"/>
                  </a:lnTo>
                  <a:lnTo>
                    <a:pt x="130" y="2451"/>
                  </a:lnTo>
                  <a:lnTo>
                    <a:pt x="132" y="2491"/>
                  </a:lnTo>
                  <a:lnTo>
                    <a:pt x="133" y="2511"/>
                  </a:lnTo>
                  <a:lnTo>
                    <a:pt x="135" y="2534"/>
                  </a:lnTo>
                  <a:lnTo>
                    <a:pt x="140" y="2616"/>
                  </a:lnTo>
                  <a:lnTo>
                    <a:pt x="149" y="2753"/>
                  </a:lnTo>
                  <a:lnTo>
                    <a:pt x="162" y="2938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26" name="Freeform 870"/>
            <p:cNvSpPr>
              <a:spLocks noChangeAspect="1"/>
            </p:cNvSpPr>
            <p:nvPr/>
          </p:nvSpPr>
          <p:spPr bwMode="auto">
            <a:xfrm>
              <a:off x="3862" y="861"/>
              <a:ext cx="45" cy="448"/>
            </a:xfrm>
            <a:custGeom>
              <a:avLst/>
              <a:gdLst>
                <a:gd name="T0" fmla="*/ 0 w 226"/>
                <a:gd name="T1" fmla="*/ 0 h 2240"/>
                <a:gd name="T2" fmla="*/ 115 w 226"/>
                <a:gd name="T3" fmla="*/ 1077 h 2240"/>
                <a:gd name="T4" fmla="*/ 226 w 226"/>
                <a:gd name="T5" fmla="*/ 2240 h 2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6" h="2240">
                  <a:moveTo>
                    <a:pt x="0" y="0"/>
                  </a:moveTo>
                  <a:lnTo>
                    <a:pt x="115" y="1077"/>
                  </a:lnTo>
                  <a:lnTo>
                    <a:pt x="226" y="224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27" name="Freeform 871"/>
            <p:cNvSpPr>
              <a:spLocks noChangeAspect="1"/>
            </p:cNvSpPr>
            <p:nvPr/>
          </p:nvSpPr>
          <p:spPr bwMode="auto">
            <a:xfrm>
              <a:off x="3214" y="991"/>
              <a:ext cx="56" cy="224"/>
            </a:xfrm>
            <a:custGeom>
              <a:avLst/>
              <a:gdLst>
                <a:gd name="T0" fmla="*/ 0 w 284"/>
                <a:gd name="T1" fmla="*/ 0 h 1118"/>
                <a:gd name="T2" fmla="*/ 161 w 284"/>
                <a:gd name="T3" fmla="*/ 490 h 1118"/>
                <a:gd name="T4" fmla="*/ 228 w 284"/>
                <a:gd name="T5" fmla="*/ 775 h 1118"/>
                <a:gd name="T6" fmla="*/ 284 w 284"/>
                <a:gd name="T7" fmla="*/ 1118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1118">
                  <a:moveTo>
                    <a:pt x="0" y="0"/>
                  </a:moveTo>
                  <a:lnTo>
                    <a:pt x="161" y="490"/>
                  </a:lnTo>
                  <a:lnTo>
                    <a:pt x="228" y="775"/>
                  </a:lnTo>
                  <a:lnTo>
                    <a:pt x="284" y="1118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28" name="Line 872"/>
            <p:cNvSpPr>
              <a:spLocks noChangeAspect="1" noChangeShapeType="1"/>
            </p:cNvSpPr>
            <p:nvPr/>
          </p:nvSpPr>
          <p:spPr bwMode="auto">
            <a:xfrm>
              <a:off x="3270" y="1214"/>
              <a:ext cx="6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29" name="Freeform 873"/>
            <p:cNvSpPr>
              <a:spLocks noChangeAspect="1"/>
            </p:cNvSpPr>
            <p:nvPr/>
          </p:nvSpPr>
          <p:spPr bwMode="auto">
            <a:xfrm>
              <a:off x="2684" y="878"/>
              <a:ext cx="42" cy="431"/>
            </a:xfrm>
            <a:custGeom>
              <a:avLst/>
              <a:gdLst>
                <a:gd name="T0" fmla="*/ 0 w 210"/>
                <a:gd name="T1" fmla="*/ 0 h 2154"/>
                <a:gd name="T2" fmla="*/ 50 w 210"/>
                <a:gd name="T3" fmla="*/ 479 h 2154"/>
                <a:gd name="T4" fmla="*/ 101 w 210"/>
                <a:gd name="T5" fmla="*/ 1002 h 2154"/>
                <a:gd name="T6" fmla="*/ 210 w 210"/>
                <a:gd name="T7" fmla="*/ 2154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" h="2154">
                  <a:moveTo>
                    <a:pt x="0" y="0"/>
                  </a:moveTo>
                  <a:lnTo>
                    <a:pt x="50" y="479"/>
                  </a:lnTo>
                  <a:lnTo>
                    <a:pt x="101" y="1002"/>
                  </a:lnTo>
                  <a:lnTo>
                    <a:pt x="210" y="2154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30" name="Freeform 874"/>
            <p:cNvSpPr>
              <a:spLocks noChangeAspect="1"/>
            </p:cNvSpPr>
            <p:nvPr/>
          </p:nvSpPr>
          <p:spPr bwMode="auto">
            <a:xfrm>
              <a:off x="2724" y="1326"/>
              <a:ext cx="34" cy="570"/>
            </a:xfrm>
            <a:custGeom>
              <a:avLst/>
              <a:gdLst>
                <a:gd name="T0" fmla="*/ 0 w 171"/>
                <a:gd name="T1" fmla="*/ 0 h 2854"/>
                <a:gd name="T2" fmla="*/ 73 w 171"/>
                <a:gd name="T3" fmla="*/ 1188 h 2854"/>
                <a:gd name="T4" fmla="*/ 109 w 171"/>
                <a:gd name="T5" fmla="*/ 1811 h 2854"/>
                <a:gd name="T6" fmla="*/ 126 w 171"/>
                <a:gd name="T7" fmla="*/ 2128 h 2854"/>
                <a:gd name="T8" fmla="*/ 134 w 171"/>
                <a:gd name="T9" fmla="*/ 2287 h 2854"/>
                <a:gd name="T10" fmla="*/ 138 w 171"/>
                <a:gd name="T11" fmla="*/ 2367 h 2854"/>
                <a:gd name="T12" fmla="*/ 140 w 171"/>
                <a:gd name="T13" fmla="*/ 2407 h 2854"/>
                <a:gd name="T14" fmla="*/ 141 w 171"/>
                <a:gd name="T15" fmla="*/ 2427 h 2854"/>
                <a:gd name="T16" fmla="*/ 143 w 171"/>
                <a:gd name="T17" fmla="*/ 2450 h 2854"/>
                <a:gd name="T18" fmla="*/ 149 w 171"/>
                <a:gd name="T19" fmla="*/ 2532 h 2854"/>
                <a:gd name="T20" fmla="*/ 158 w 171"/>
                <a:gd name="T21" fmla="*/ 2669 h 2854"/>
                <a:gd name="T22" fmla="*/ 171 w 171"/>
                <a:gd name="T23" fmla="*/ 2854 h 2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1" h="2854">
                  <a:moveTo>
                    <a:pt x="0" y="0"/>
                  </a:moveTo>
                  <a:lnTo>
                    <a:pt x="73" y="1188"/>
                  </a:lnTo>
                  <a:lnTo>
                    <a:pt x="109" y="1811"/>
                  </a:lnTo>
                  <a:lnTo>
                    <a:pt x="126" y="2128"/>
                  </a:lnTo>
                  <a:lnTo>
                    <a:pt x="134" y="2287"/>
                  </a:lnTo>
                  <a:lnTo>
                    <a:pt x="138" y="2367"/>
                  </a:lnTo>
                  <a:lnTo>
                    <a:pt x="140" y="2407"/>
                  </a:lnTo>
                  <a:lnTo>
                    <a:pt x="141" y="2427"/>
                  </a:lnTo>
                  <a:lnTo>
                    <a:pt x="143" y="2450"/>
                  </a:lnTo>
                  <a:lnTo>
                    <a:pt x="149" y="2532"/>
                  </a:lnTo>
                  <a:lnTo>
                    <a:pt x="158" y="2669"/>
                  </a:lnTo>
                  <a:lnTo>
                    <a:pt x="171" y="2854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31" name="Freeform 875"/>
            <p:cNvSpPr>
              <a:spLocks noChangeAspect="1"/>
            </p:cNvSpPr>
            <p:nvPr/>
          </p:nvSpPr>
          <p:spPr bwMode="auto">
            <a:xfrm>
              <a:off x="2574" y="356"/>
              <a:ext cx="106" cy="505"/>
            </a:xfrm>
            <a:custGeom>
              <a:avLst/>
              <a:gdLst>
                <a:gd name="T0" fmla="*/ 0 w 535"/>
                <a:gd name="T1" fmla="*/ 0 h 2524"/>
                <a:gd name="T2" fmla="*/ 157 w 535"/>
                <a:gd name="T3" fmla="*/ 430 h 2524"/>
                <a:gd name="T4" fmla="*/ 212 w 535"/>
                <a:gd name="T5" fmla="*/ 603 h 2524"/>
                <a:gd name="T6" fmla="*/ 254 w 535"/>
                <a:gd name="T7" fmla="*/ 740 h 2524"/>
                <a:gd name="T8" fmla="*/ 323 w 535"/>
                <a:gd name="T9" fmla="*/ 1042 h 2524"/>
                <a:gd name="T10" fmla="*/ 344 w 535"/>
                <a:gd name="T11" fmla="*/ 1171 h 2524"/>
                <a:gd name="T12" fmla="*/ 352 w 535"/>
                <a:gd name="T13" fmla="*/ 1231 h 2524"/>
                <a:gd name="T14" fmla="*/ 358 w 535"/>
                <a:gd name="T15" fmla="*/ 1264 h 2524"/>
                <a:gd name="T16" fmla="*/ 379 w 535"/>
                <a:gd name="T17" fmla="*/ 1402 h 2524"/>
                <a:gd name="T18" fmla="*/ 425 w 535"/>
                <a:gd name="T19" fmla="*/ 1724 h 2524"/>
                <a:gd name="T20" fmla="*/ 478 w 535"/>
                <a:gd name="T21" fmla="*/ 2099 h 2524"/>
                <a:gd name="T22" fmla="*/ 535 w 535"/>
                <a:gd name="T23" fmla="*/ 2524 h 2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5" h="2524">
                  <a:moveTo>
                    <a:pt x="0" y="0"/>
                  </a:moveTo>
                  <a:lnTo>
                    <a:pt x="157" y="430"/>
                  </a:lnTo>
                  <a:lnTo>
                    <a:pt x="212" y="603"/>
                  </a:lnTo>
                  <a:lnTo>
                    <a:pt x="254" y="740"/>
                  </a:lnTo>
                  <a:lnTo>
                    <a:pt x="323" y="1042"/>
                  </a:lnTo>
                  <a:lnTo>
                    <a:pt x="344" y="1171"/>
                  </a:lnTo>
                  <a:lnTo>
                    <a:pt x="352" y="1231"/>
                  </a:lnTo>
                  <a:lnTo>
                    <a:pt x="358" y="1264"/>
                  </a:lnTo>
                  <a:lnTo>
                    <a:pt x="379" y="1402"/>
                  </a:lnTo>
                  <a:lnTo>
                    <a:pt x="425" y="1724"/>
                  </a:lnTo>
                  <a:lnTo>
                    <a:pt x="478" y="2099"/>
                  </a:lnTo>
                  <a:lnTo>
                    <a:pt x="535" y="2524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32" name="Line 876"/>
            <p:cNvSpPr>
              <a:spLocks noChangeAspect="1" noChangeShapeType="1"/>
            </p:cNvSpPr>
            <p:nvPr/>
          </p:nvSpPr>
          <p:spPr bwMode="auto">
            <a:xfrm flipV="1">
              <a:off x="3333" y="198"/>
              <a:ext cx="365" cy="19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33" name="Line 877"/>
            <p:cNvSpPr>
              <a:spLocks noChangeAspect="1" noChangeShapeType="1"/>
            </p:cNvSpPr>
            <p:nvPr/>
          </p:nvSpPr>
          <p:spPr bwMode="auto">
            <a:xfrm flipH="1" flipV="1">
              <a:off x="3326" y="1572"/>
              <a:ext cx="596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34" name="Line 878"/>
            <p:cNvSpPr>
              <a:spLocks noChangeAspect="1" noChangeShapeType="1"/>
            </p:cNvSpPr>
            <p:nvPr/>
          </p:nvSpPr>
          <p:spPr bwMode="auto">
            <a:xfrm>
              <a:off x="2835" y="1813"/>
              <a:ext cx="159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35" name="Line 879"/>
            <p:cNvSpPr>
              <a:spLocks noChangeAspect="1" noChangeShapeType="1"/>
            </p:cNvSpPr>
            <p:nvPr/>
          </p:nvSpPr>
          <p:spPr bwMode="auto">
            <a:xfrm flipV="1">
              <a:off x="2760" y="1813"/>
              <a:ext cx="75" cy="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36" name="Line 880"/>
            <p:cNvSpPr>
              <a:spLocks noChangeAspect="1" noChangeShapeType="1"/>
            </p:cNvSpPr>
            <p:nvPr/>
          </p:nvSpPr>
          <p:spPr bwMode="auto">
            <a:xfrm flipV="1">
              <a:off x="2726" y="1229"/>
              <a:ext cx="75" cy="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37" name="Line 881"/>
            <p:cNvSpPr>
              <a:spLocks noChangeAspect="1" noChangeShapeType="1"/>
            </p:cNvSpPr>
            <p:nvPr/>
          </p:nvSpPr>
          <p:spPr bwMode="auto">
            <a:xfrm>
              <a:off x="2801" y="1229"/>
              <a:ext cx="7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38" name="Line 882"/>
            <p:cNvSpPr>
              <a:spLocks noChangeAspect="1" noChangeShapeType="1"/>
            </p:cNvSpPr>
            <p:nvPr/>
          </p:nvSpPr>
          <p:spPr bwMode="auto">
            <a:xfrm>
              <a:off x="2516" y="198"/>
              <a:ext cx="58" cy="1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39" name="Line 883"/>
            <p:cNvSpPr>
              <a:spLocks noChangeAspect="1" noChangeShapeType="1"/>
            </p:cNvSpPr>
            <p:nvPr/>
          </p:nvSpPr>
          <p:spPr bwMode="auto">
            <a:xfrm>
              <a:off x="2754" y="784"/>
              <a:ext cx="7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40" name="Line 884"/>
            <p:cNvSpPr>
              <a:spLocks noChangeAspect="1" noChangeShapeType="1"/>
            </p:cNvSpPr>
            <p:nvPr/>
          </p:nvSpPr>
          <p:spPr bwMode="auto">
            <a:xfrm flipV="1">
              <a:off x="2679" y="784"/>
              <a:ext cx="75" cy="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41" name="Line 885"/>
            <p:cNvSpPr>
              <a:spLocks noChangeAspect="1" noChangeShapeType="1"/>
            </p:cNvSpPr>
            <p:nvPr/>
          </p:nvSpPr>
          <p:spPr bwMode="auto">
            <a:xfrm>
              <a:off x="3698" y="198"/>
              <a:ext cx="57" cy="1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42" name="Text Box 886"/>
            <p:cNvSpPr txBox="1">
              <a:spLocks noChangeAspect="1" noChangeArrowheads="1"/>
            </p:cNvSpPr>
            <p:nvPr/>
          </p:nvSpPr>
          <p:spPr bwMode="auto">
            <a:xfrm>
              <a:off x="2704" y="623"/>
              <a:ext cx="2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4</a:t>
              </a:r>
            </a:p>
          </p:txBody>
        </p:sp>
        <p:sp>
          <p:nvSpPr>
            <p:cNvPr id="97143" name="Text Box 887"/>
            <p:cNvSpPr txBox="1">
              <a:spLocks noChangeAspect="1" noChangeArrowheads="1"/>
            </p:cNvSpPr>
            <p:nvPr/>
          </p:nvSpPr>
          <p:spPr bwMode="auto">
            <a:xfrm>
              <a:off x="2760" y="1061"/>
              <a:ext cx="2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4</a:t>
              </a:r>
            </a:p>
          </p:txBody>
        </p:sp>
        <p:sp>
          <p:nvSpPr>
            <p:cNvPr id="97144" name="Text Box 888"/>
            <p:cNvSpPr txBox="1">
              <a:spLocks noChangeAspect="1" noChangeArrowheads="1"/>
            </p:cNvSpPr>
            <p:nvPr/>
          </p:nvSpPr>
          <p:spPr bwMode="auto">
            <a:xfrm>
              <a:off x="2832" y="1638"/>
              <a:ext cx="3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2,5</a:t>
              </a:r>
            </a:p>
          </p:txBody>
        </p:sp>
        <p:sp>
          <p:nvSpPr>
            <p:cNvPr id="97145" name="Text Box 889"/>
            <p:cNvSpPr txBox="1">
              <a:spLocks noChangeAspect="1" noChangeArrowheads="1"/>
            </p:cNvSpPr>
            <p:nvPr/>
          </p:nvSpPr>
          <p:spPr bwMode="auto">
            <a:xfrm>
              <a:off x="2856" y="2121"/>
              <a:ext cx="57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2,5</a:t>
              </a:r>
            </a:p>
          </p:txBody>
        </p:sp>
      </p:grpSp>
      <p:sp>
        <p:nvSpPr>
          <p:cNvPr id="509" name="TextovéPole 508"/>
          <p:cNvSpPr txBox="1"/>
          <p:nvPr/>
        </p:nvSpPr>
        <p:spPr>
          <a:xfrm>
            <a:off x="778113" y="528242"/>
            <a:ext cx="7632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Střihové šablony pro stříhání dílů z podšívkového materiálu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0" name="Text Box 12"/>
          <p:cNvSpPr txBox="1">
            <a:spLocks noChangeArrowheads="1"/>
          </p:cNvSpPr>
          <p:nvPr/>
        </p:nvSpPr>
        <p:spPr bwMode="auto">
          <a:xfrm>
            <a:off x="870236" y="931585"/>
            <a:ext cx="15503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Naznačení nastřižení na předním dílu </a:t>
            </a:r>
            <a:endParaRPr lang="cs-CZ" altLang="cs-CZ" sz="1200" i="1" dirty="0"/>
          </a:p>
        </p:txBody>
      </p:sp>
      <p:sp>
        <p:nvSpPr>
          <p:cNvPr id="511" name="Text Box 12"/>
          <p:cNvSpPr txBox="1">
            <a:spLocks noChangeArrowheads="1"/>
          </p:cNvSpPr>
          <p:nvPr/>
        </p:nvSpPr>
        <p:spPr bwMode="auto">
          <a:xfrm>
            <a:off x="4212655" y="885826"/>
            <a:ext cx="15503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Výsledný obrys předního dílu</a:t>
            </a:r>
            <a:endParaRPr lang="cs-CZ" altLang="cs-CZ" sz="1200" i="1" dirty="0"/>
          </a:p>
        </p:txBody>
      </p:sp>
      <p:sp>
        <p:nvSpPr>
          <p:cNvPr id="512" name="Text Box 12"/>
          <p:cNvSpPr txBox="1">
            <a:spLocks noChangeArrowheads="1"/>
          </p:cNvSpPr>
          <p:nvPr/>
        </p:nvSpPr>
        <p:spPr bwMode="auto">
          <a:xfrm>
            <a:off x="2659063" y="1014435"/>
            <a:ext cx="15503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Střihová manipulace</a:t>
            </a:r>
            <a:endParaRPr lang="cs-CZ" altLang="cs-CZ" sz="1200" i="1" dirty="0"/>
          </a:p>
        </p:txBody>
      </p:sp>
      <p:sp>
        <p:nvSpPr>
          <p:cNvPr id="513" name="Text Box 12"/>
          <p:cNvSpPr txBox="1">
            <a:spLocks noChangeAspect="1" noChangeArrowheads="1"/>
          </p:cNvSpPr>
          <p:nvPr/>
        </p:nvSpPr>
        <p:spPr bwMode="auto">
          <a:xfrm rot="16358344">
            <a:off x="3399446" y="4930520"/>
            <a:ext cx="2046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>
                <a:solidFill>
                  <a:srgbClr val="FF0000"/>
                </a:solidFill>
              </a:rPr>
              <a:t>Osnova (referenční linie)</a:t>
            </a:r>
            <a:endParaRPr lang="cs-CZ" altLang="cs-CZ" sz="1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reeform 2"/>
          <p:cNvSpPr>
            <a:spLocks/>
          </p:cNvSpPr>
          <p:nvPr/>
        </p:nvSpPr>
        <p:spPr bwMode="auto">
          <a:xfrm>
            <a:off x="2514600" y="-6915150"/>
            <a:ext cx="9525" cy="163512"/>
          </a:xfrm>
          <a:custGeom>
            <a:avLst/>
            <a:gdLst>
              <a:gd name="T0" fmla="*/ 33 w 33"/>
              <a:gd name="T1" fmla="*/ 0 h 514"/>
              <a:gd name="T2" fmla="*/ 7 w 33"/>
              <a:gd name="T3" fmla="*/ 344 h 514"/>
              <a:gd name="T4" fmla="*/ 0 w 33"/>
              <a:gd name="T5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" h="514">
                <a:moveTo>
                  <a:pt x="33" y="0"/>
                </a:moveTo>
                <a:lnTo>
                  <a:pt x="7" y="344"/>
                </a:lnTo>
                <a:lnTo>
                  <a:pt x="0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83" name="Freeform 3"/>
          <p:cNvSpPr>
            <a:spLocks/>
          </p:cNvSpPr>
          <p:nvPr/>
        </p:nvSpPr>
        <p:spPr bwMode="auto">
          <a:xfrm>
            <a:off x="2514600" y="-6696075"/>
            <a:ext cx="6350" cy="163512"/>
          </a:xfrm>
          <a:custGeom>
            <a:avLst/>
            <a:gdLst>
              <a:gd name="T0" fmla="*/ 0 w 19"/>
              <a:gd name="T1" fmla="*/ 0 h 514"/>
              <a:gd name="T2" fmla="*/ 0 w 19"/>
              <a:gd name="T3" fmla="*/ 157 h 514"/>
              <a:gd name="T4" fmla="*/ 9 w 19"/>
              <a:gd name="T5" fmla="*/ 344 h 514"/>
              <a:gd name="T6" fmla="*/ 16 w 19"/>
              <a:gd name="T7" fmla="*/ 458 h 514"/>
              <a:gd name="T8" fmla="*/ 19 w 19"/>
              <a:gd name="T9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514">
                <a:moveTo>
                  <a:pt x="0" y="0"/>
                </a:moveTo>
                <a:lnTo>
                  <a:pt x="0" y="157"/>
                </a:lnTo>
                <a:lnTo>
                  <a:pt x="9" y="344"/>
                </a:lnTo>
                <a:lnTo>
                  <a:pt x="16" y="458"/>
                </a:lnTo>
                <a:lnTo>
                  <a:pt x="19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84" name="Freeform 4"/>
          <p:cNvSpPr>
            <a:spLocks/>
          </p:cNvSpPr>
          <p:nvPr/>
        </p:nvSpPr>
        <p:spPr bwMode="auto">
          <a:xfrm>
            <a:off x="914400" y="-9307513"/>
            <a:ext cx="3175" cy="290513"/>
          </a:xfrm>
          <a:custGeom>
            <a:avLst/>
            <a:gdLst>
              <a:gd name="T0" fmla="*/ 0 w 13"/>
              <a:gd name="T1" fmla="*/ 0 h 916"/>
              <a:gd name="T2" fmla="*/ 3 w 13"/>
              <a:gd name="T3" fmla="*/ 394 h 916"/>
              <a:gd name="T4" fmla="*/ 5 w 13"/>
              <a:gd name="T5" fmla="*/ 549 h 916"/>
              <a:gd name="T6" fmla="*/ 8 w 13"/>
              <a:gd name="T7" fmla="*/ 674 h 916"/>
              <a:gd name="T8" fmla="*/ 10 w 13"/>
              <a:gd name="T9" fmla="*/ 766 h 916"/>
              <a:gd name="T10" fmla="*/ 13 w 13"/>
              <a:gd name="T11" fmla="*/ 916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" h="916">
                <a:moveTo>
                  <a:pt x="0" y="0"/>
                </a:moveTo>
                <a:lnTo>
                  <a:pt x="3" y="394"/>
                </a:lnTo>
                <a:lnTo>
                  <a:pt x="5" y="549"/>
                </a:lnTo>
                <a:lnTo>
                  <a:pt x="8" y="674"/>
                </a:lnTo>
                <a:lnTo>
                  <a:pt x="10" y="766"/>
                </a:lnTo>
                <a:lnTo>
                  <a:pt x="13" y="91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85" name="Freeform 5"/>
          <p:cNvSpPr>
            <a:spLocks/>
          </p:cNvSpPr>
          <p:nvPr/>
        </p:nvSpPr>
        <p:spPr bwMode="auto">
          <a:xfrm>
            <a:off x="985838" y="-9309100"/>
            <a:ext cx="3175" cy="247650"/>
          </a:xfrm>
          <a:custGeom>
            <a:avLst/>
            <a:gdLst>
              <a:gd name="T0" fmla="*/ 0 w 10"/>
              <a:gd name="T1" fmla="*/ 0 h 778"/>
              <a:gd name="T2" fmla="*/ 2 w 10"/>
              <a:gd name="T3" fmla="*/ 305 h 778"/>
              <a:gd name="T4" fmla="*/ 5 w 10"/>
              <a:gd name="T5" fmla="*/ 442 h 778"/>
              <a:gd name="T6" fmla="*/ 7 w 10"/>
              <a:gd name="T7" fmla="*/ 515 h 778"/>
              <a:gd name="T8" fmla="*/ 8 w 10"/>
              <a:gd name="T9" fmla="*/ 601 h 778"/>
              <a:gd name="T10" fmla="*/ 10 w 10"/>
              <a:gd name="T11" fmla="*/ 77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778">
                <a:moveTo>
                  <a:pt x="0" y="0"/>
                </a:moveTo>
                <a:lnTo>
                  <a:pt x="2" y="305"/>
                </a:lnTo>
                <a:lnTo>
                  <a:pt x="5" y="442"/>
                </a:lnTo>
                <a:lnTo>
                  <a:pt x="7" y="515"/>
                </a:lnTo>
                <a:lnTo>
                  <a:pt x="8" y="601"/>
                </a:lnTo>
                <a:lnTo>
                  <a:pt x="10" y="778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86" name="Freeform 6"/>
          <p:cNvSpPr>
            <a:spLocks/>
          </p:cNvSpPr>
          <p:nvPr/>
        </p:nvSpPr>
        <p:spPr bwMode="auto">
          <a:xfrm>
            <a:off x="990600" y="-9002713"/>
            <a:ext cx="9525" cy="211138"/>
          </a:xfrm>
          <a:custGeom>
            <a:avLst/>
            <a:gdLst>
              <a:gd name="T0" fmla="*/ 0 w 30"/>
              <a:gd name="T1" fmla="*/ 0 h 667"/>
              <a:gd name="T2" fmla="*/ 4 w 30"/>
              <a:gd name="T3" fmla="*/ 197 h 667"/>
              <a:gd name="T4" fmla="*/ 14 w 30"/>
              <a:gd name="T5" fmla="*/ 433 h 667"/>
              <a:gd name="T6" fmla="*/ 30 w 30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667">
                <a:moveTo>
                  <a:pt x="0" y="0"/>
                </a:moveTo>
                <a:lnTo>
                  <a:pt x="4" y="197"/>
                </a:lnTo>
                <a:lnTo>
                  <a:pt x="14" y="433"/>
                </a:lnTo>
                <a:lnTo>
                  <a:pt x="30" y="66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87" name="Freeform 7"/>
          <p:cNvSpPr>
            <a:spLocks/>
          </p:cNvSpPr>
          <p:nvPr/>
        </p:nvSpPr>
        <p:spPr bwMode="auto">
          <a:xfrm>
            <a:off x="1003300" y="-8736013"/>
            <a:ext cx="17463" cy="214313"/>
          </a:xfrm>
          <a:custGeom>
            <a:avLst/>
            <a:gdLst>
              <a:gd name="T0" fmla="*/ 0 w 56"/>
              <a:gd name="T1" fmla="*/ 0 h 676"/>
              <a:gd name="T2" fmla="*/ 12 w 56"/>
              <a:gd name="T3" fmla="*/ 165 h 676"/>
              <a:gd name="T4" fmla="*/ 56 w 56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676">
                <a:moveTo>
                  <a:pt x="0" y="0"/>
                </a:moveTo>
                <a:lnTo>
                  <a:pt x="12" y="165"/>
                </a:lnTo>
                <a:lnTo>
                  <a:pt x="56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>
            <a:off x="1025525" y="-8466138"/>
            <a:ext cx="23813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1049338" y="-8255000"/>
            <a:ext cx="23812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90" name="Freeform 10"/>
          <p:cNvSpPr>
            <a:spLocks/>
          </p:cNvSpPr>
          <p:nvPr/>
        </p:nvSpPr>
        <p:spPr bwMode="auto">
          <a:xfrm>
            <a:off x="1079500" y="-7989888"/>
            <a:ext cx="25400" cy="212725"/>
          </a:xfrm>
          <a:custGeom>
            <a:avLst/>
            <a:gdLst>
              <a:gd name="T0" fmla="*/ 0 w 83"/>
              <a:gd name="T1" fmla="*/ 0 h 673"/>
              <a:gd name="T2" fmla="*/ 33 w 83"/>
              <a:gd name="T3" fmla="*/ 288 h 673"/>
              <a:gd name="T4" fmla="*/ 83 w 83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673">
                <a:moveTo>
                  <a:pt x="0" y="0"/>
                </a:moveTo>
                <a:lnTo>
                  <a:pt x="33" y="288"/>
                </a:lnTo>
                <a:lnTo>
                  <a:pt x="83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91" name="Freeform 11"/>
          <p:cNvSpPr>
            <a:spLocks/>
          </p:cNvSpPr>
          <p:nvPr/>
        </p:nvSpPr>
        <p:spPr bwMode="auto">
          <a:xfrm>
            <a:off x="1112838" y="-7723188"/>
            <a:ext cx="26987" cy="214313"/>
          </a:xfrm>
          <a:custGeom>
            <a:avLst/>
            <a:gdLst>
              <a:gd name="T0" fmla="*/ 0 w 86"/>
              <a:gd name="T1" fmla="*/ 0 h 673"/>
              <a:gd name="T2" fmla="*/ 78 w 86"/>
              <a:gd name="T3" fmla="*/ 609 h 673"/>
              <a:gd name="T4" fmla="*/ 86 w 86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673">
                <a:moveTo>
                  <a:pt x="0" y="0"/>
                </a:moveTo>
                <a:lnTo>
                  <a:pt x="78" y="609"/>
                </a:lnTo>
                <a:lnTo>
                  <a:pt x="86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>
            <a:off x="1146175" y="-7454900"/>
            <a:ext cx="269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93" name="Freeform 13"/>
          <p:cNvSpPr>
            <a:spLocks/>
          </p:cNvSpPr>
          <p:nvPr/>
        </p:nvSpPr>
        <p:spPr bwMode="auto">
          <a:xfrm>
            <a:off x="1179513" y="-7186613"/>
            <a:ext cx="22225" cy="214313"/>
          </a:xfrm>
          <a:custGeom>
            <a:avLst/>
            <a:gdLst>
              <a:gd name="T0" fmla="*/ 0 w 71"/>
              <a:gd name="T1" fmla="*/ 0 h 675"/>
              <a:gd name="T2" fmla="*/ 23 w 71"/>
              <a:gd name="T3" fmla="*/ 181 h 675"/>
              <a:gd name="T4" fmla="*/ 71 w 71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675">
                <a:moveTo>
                  <a:pt x="0" y="0"/>
                </a:moveTo>
                <a:lnTo>
                  <a:pt x="23" y="181"/>
                </a:lnTo>
                <a:lnTo>
                  <a:pt x="71" y="675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>
            <a:off x="1208088" y="-6918325"/>
            <a:ext cx="20637" cy="211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auto">
          <a:xfrm flipV="1">
            <a:off x="985838" y="-10058400"/>
            <a:ext cx="1889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96" name="Freeform 16"/>
          <p:cNvSpPr>
            <a:spLocks/>
          </p:cNvSpPr>
          <p:nvPr/>
        </p:nvSpPr>
        <p:spPr bwMode="auto">
          <a:xfrm>
            <a:off x="1228725" y="-10099675"/>
            <a:ext cx="209550" cy="36512"/>
          </a:xfrm>
          <a:custGeom>
            <a:avLst/>
            <a:gdLst>
              <a:gd name="T0" fmla="*/ 0 w 662"/>
              <a:gd name="T1" fmla="*/ 115 h 115"/>
              <a:gd name="T2" fmla="*/ 419 w 662"/>
              <a:gd name="T3" fmla="*/ 71 h 115"/>
              <a:gd name="T4" fmla="*/ 662 w 662"/>
              <a:gd name="T5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2" h="115">
                <a:moveTo>
                  <a:pt x="0" y="115"/>
                </a:moveTo>
                <a:lnTo>
                  <a:pt x="419" y="71"/>
                </a:lnTo>
                <a:lnTo>
                  <a:pt x="662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97" name="Freeform 17"/>
          <p:cNvSpPr>
            <a:spLocks/>
          </p:cNvSpPr>
          <p:nvPr/>
        </p:nvSpPr>
        <p:spPr bwMode="auto">
          <a:xfrm>
            <a:off x="1485900" y="-10263188"/>
            <a:ext cx="127000" cy="139700"/>
          </a:xfrm>
          <a:custGeom>
            <a:avLst/>
            <a:gdLst>
              <a:gd name="T0" fmla="*/ 0 w 399"/>
              <a:gd name="T1" fmla="*/ 436 h 436"/>
              <a:gd name="T2" fmla="*/ 59 w 399"/>
              <a:gd name="T3" fmla="*/ 405 h 436"/>
              <a:gd name="T4" fmla="*/ 225 w 399"/>
              <a:gd name="T5" fmla="*/ 250 h 436"/>
              <a:gd name="T6" fmla="*/ 304 w 399"/>
              <a:gd name="T7" fmla="*/ 153 h 436"/>
              <a:gd name="T8" fmla="*/ 399 w 399"/>
              <a:gd name="T9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" h="436">
                <a:moveTo>
                  <a:pt x="0" y="436"/>
                </a:moveTo>
                <a:lnTo>
                  <a:pt x="59" y="405"/>
                </a:lnTo>
                <a:lnTo>
                  <a:pt x="225" y="250"/>
                </a:lnTo>
                <a:lnTo>
                  <a:pt x="304" y="153"/>
                </a:lnTo>
                <a:lnTo>
                  <a:pt x="399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98" name="Line 18"/>
          <p:cNvSpPr>
            <a:spLocks noChangeShapeType="1"/>
          </p:cNvSpPr>
          <p:nvPr/>
        </p:nvSpPr>
        <p:spPr bwMode="auto">
          <a:xfrm flipH="1">
            <a:off x="2725738" y="-9874250"/>
            <a:ext cx="31750" cy="153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99" name="Freeform 19"/>
          <p:cNvSpPr>
            <a:spLocks/>
          </p:cNvSpPr>
          <p:nvPr/>
        </p:nvSpPr>
        <p:spPr bwMode="auto">
          <a:xfrm>
            <a:off x="2679700" y="-9667875"/>
            <a:ext cx="34925" cy="212725"/>
          </a:xfrm>
          <a:custGeom>
            <a:avLst/>
            <a:gdLst>
              <a:gd name="T0" fmla="*/ 111 w 111"/>
              <a:gd name="T1" fmla="*/ 0 h 669"/>
              <a:gd name="T2" fmla="*/ 52 w 111"/>
              <a:gd name="T3" fmla="*/ 277 h 669"/>
              <a:gd name="T4" fmla="*/ 0 w 111"/>
              <a:gd name="T5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669">
                <a:moveTo>
                  <a:pt x="111" y="0"/>
                </a:moveTo>
                <a:lnTo>
                  <a:pt x="52" y="277"/>
                </a:lnTo>
                <a:lnTo>
                  <a:pt x="0" y="66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00" name="Freeform 20"/>
          <p:cNvSpPr>
            <a:spLocks/>
          </p:cNvSpPr>
          <p:nvPr/>
        </p:nvSpPr>
        <p:spPr bwMode="auto">
          <a:xfrm>
            <a:off x="2654300" y="-9401175"/>
            <a:ext cx="19050" cy="214312"/>
          </a:xfrm>
          <a:custGeom>
            <a:avLst/>
            <a:gdLst>
              <a:gd name="T0" fmla="*/ 59 w 59"/>
              <a:gd name="T1" fmla="*/ 0 h 676"/>
              <a:gd name="T2" fmla="*/ 15 w 59"/>
              <a:gd name="T3" fmla="*/ 326 h 676"/>
              <a:gd name="T4" fmla="*/ 0 w 59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76">
                <a:moveTo>
                  <a:pt x="59" y="0"/>
                </a:moveTo>
                <a:lnTo>
                  <a:pt x="15" y="326"/>
                </a:lnTo>
                <a:lnTo>
                  <a:pt x="0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01" name="Freeform 21"/>
          <p:cNvSpPr>
            <a:spLocks/>
          </p:cNvSpPr>
          <p:nvPr/>
        </p:nvSpPr>
        <p:spPr bwMode="auto">
          <a:xfrm>
            <a:off x="2647950" y="-9131300"/>
            <a:ext cx="6350" cy="215900"/>
          </a:xfrm>
          <a:custGeom>
            <a:avLst/>
            <a:gdLst>
              <a:gd name="T0" fmla="*/ 12 w 19"/>
              <a:gd name="T1" fmla="*/ 0 h 677"/>
              <a:gd name="T2" fmla="*/ 0 w 19"/>
              <a:gd name="T3" fmla="*/ 302 h 677"/>
              <a:gd name="T4" fmla="*/ 19 w 19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677">
                <a:moveTo>
                  <a:pt x="12" y="0"/>
                </a:moveTo>
                <a:lnTo>
                  <a:pt x="0" y="302"/>
                </a:lnTo>
                <a:lnTo>
                  <a:pt x="19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02" name="Freeform 22"/>
          <p:cNvSpPr>
            <a:spLocks/>
          </p:cNvSpPr>
          <p:nvPr/>
        </p:nvSpPr>
        <p:spPr bwMode="auto">
          <a:xfrm>
            <a:off x="2660650" y="-8861425"/>
            <a:ext cx="20638" cy="155575"/>
          </a:xfrm>
          <a:custGeom>
            <a:avLst/>
            <a:gdLst>
              <a:gd name="T0" fmla="*/ 0 w 66"/>
              <a:gd name="T1" fmla="*/ 0 h 491"/>
              <a:gd name="T2" fmla="*/ 11 w 66"/>
              <a:gd name="T3" fmla="*/ 95 h 491"/>
              <a:gd name="T4" fmla="*/ 35 w 66"/>
              <a:gd name="T5" fmla="*/ 270 h 491"/>
              <a:gd name="T6" fmla="*/ 66 w 66"/>
              <a:gd name="T7" fmla="*/ 4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491">
                <a:moveTo>
                  <a:pt x="0" y="0"/>
                </a:moveTo>
                <a:lnTo>
                  <a:pt x="11" y="95"/>
                </a:lnTo>
                <a:lnTo>
                  <a:pt x="35" y="270"/>
                </a:lnTo>
                <a:lnTo>
                  <a:pt x="66" y="49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03" name="Freeform 23"/>
          <p:cNvSpPr>
            <a:spLocks/>
          </p:cNvSpPr>
          <p:nvPr/>
        </p:nvSpPr>
        <p:spPr bwMode="auto">
          <a:xfrm>
            <a:off x="2720975" y="-9925050"/>
            <a:ext cx="125413" cy="965200"/>
          </a:xfrm>
          <a:custGeom>
            <a:avLst/>
            <a:gdLst>
              <a:gd name="T0" fmla="*/ 393 w 393"/>
              <a:gd name="T1" fmla="*/ 0 h 3041"/>
              <a:gd name="T2" fmla="*/ 350 w 393"/>
              <a:gd name="T3" fmla="*/ 178 h 3041"/>
              <a:gd name="T4" fmla="*/ 325 w 393"/>
              <a:gd name="T5" fmla="*/ 280 h 3041"/>
              <a:gd name="T6" fmla="*/ 318 w 393"/>
              <a:gd name="T7" fmla="*/ 309 h 3041"/>
              <a:gd name="T8" fmla="*/ 311 w 393"/>
              <a:gd name="T9" fmla="*/ 329 h 3041"/>
              <a:gd name="T10" fmla="*/ 301 w 393"/>
              <a:gd name="T11" fmla="*/ 367 h 3041"/>
              <a:gd name="T12" fmla="*/ 282 w 393"/>
              <a:gd name="T13" fmla="*/ 442 h 3041"/>
              <a:gd name="T14" fmla="*/ 248 w 393"/>
              <a:gd name="T15" fmla="*/ 601 h 3041"/>
              <a:gd name="T16" fmla="*/ 172 w 393"/>
              <a:gd name="T17" fmla="*/ 979 h 3041"/>
              <a:gd name="T18" fmla="*/ 58 w 393"/>
              <a:gd name="T19" fmla="*/ 1716 h 3041"/>
              <a:gd name="T20" fmla="*/ 0 w 393"/>
              <a:gd name="T21" fmla="*/ 2408 h 3041"/>
              <a:gd name="T22" fmla="*/ 5 w 393"/>
              <a:gd name="T23" fmla="*/ 3041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3" h="3041">
                <a:moveTo>
                  <a:pt x="393" y="0"/>
                </a:moveTo>
                <a:lnTo>
                  <a:pt x="350" y="178"/>
                </a:lnTo>
                <a:lnTo>
                  <a:pt x="325" y="280"/>
                </a:lnTo>
                <a:lnTo>
                  <a:pt x="318" y="309"/>
                </a:lnTo>
                <a:lnTo>
                  <a:pt x="311" y="329"/>
                </a:lnTo>
                <a:lnTo>
                  <a:pt x="301" y="367"/>
                </a:lnTo>
                <a:lnTo>
                  <a:pt x="282" y="442"/>
                </a:lnTo>
                <a:lnTo>
                  <a:pt x="248" y="601"/>
                </a:lnTo>
                <a:lnTo>
                  <a:pt x="172" y="979"/>
                </a:lnTo>
                <a:lnTo>
                  <a:pt x="58" y="1716"/>
                </a:lnTo>
                <a:lnTo>
                  <a:pt x="0" y="2408"/>
                </a:lnTo>
                <a:lnTo>
                  <a:pt x="5" y="304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04" name="Freeform 24"/>
          <p:cNvSpPr>
            <a:spLocks/>
          </p:cNvSpPr>
          <p:nvPr/>
        </p:nvSpPr>
        <p:spPr bwMode="auto">
          <a:xfrm>
            <a:off x="914400" y="-10353675"/>
            <a:ext cx="663575" cy="225425"/>
          </a:xfrm>
          <a:custGeom>
            <a:avLst/>
            <a:gdLst>
              <a:gd name="T0" fmla="*/ 0 w 2088"/>
              <a:gd name="T1" fmla="*/ 707 h 707"/>
              <a:gd name="T2" fmla="*/ 244 w 2088"/>
              <a:gd name="T3" fmla="*/ 707 h 707"/>
              <a:gd name="T4" fmla="*/ 381 w 2088"/>
              <a:gd name="T5" fmla="*/ 707 h 707"/>
              <a:gd name="T6" fmla="*/ 548 w 2088"/>
              <a:gd name="T7" fmla="*/ 706 h 707"/>
              <a:gd name="T8" fmla="*/ 862 w 2088"/>
              <a:gd name="T9" fmla="*/ 700 h 707"/>
              <a:gd name="T10" fmla="*/ 1143 w 2088"/>
              <a:gd name="T11" fmla="*/ 682 h 707"/>
              <a:gd name="T12" fmla="*/ 1392 w 2088"/>
              <a:gd name="T13" fmla="*/ 639 h 707"/>
              <a:gd name="T14" fmla="*/ 1519 w 2088"/>
              <a:gd name="T15" fmla="*/ 605 h 707"/>
              <a:gd name="T16" fmla="*/ 1603 w 2088"/>
              <a:gd name="T17" fmla="*/ 573 h 707"/>
              <a:gd name="T18" fmla="*/ 1756 w 2088"/>
              <a:gd name="T19" fmla="*/ 483 h 707"/>
              <a:gd name="T20" fmla="*/ 1874 w 2088"/>
              <a:gd name="T21" fmla="*/ 367 h 707"/>
              <a:gd name="T22" fmla="*/ 1915 w 2088"/>
              <a:gd name="T23" fmla="*/ 312 h 707"/>
              <a:gd name="T24" fmla="*/ 1948 w 2088"/>
              <a:gd name="T25" fmla="*/ 266 h 707"/>
              <a:gd name="T26" fmla="*/ 1978 w 2088"/>
              <a:gd name="T27" fmla="*/ 222 h 707"/>
              <a:gd name="T28" fmla="*/ 2005 w 2088"/>
              <a:gd name="T29" fmla="*/ 175 h 707"/>
              <a:gd name="T30" fmla="*/ 2024 w 2088"/>
              <a:gd name="T31" fmla="*/ 141 h 707"/>
              <a:gd name="T32" fmla="*/ 2049 w 2088"/>
              <a:gd name="T33" fmla="*/ 90 h 707"/>
              <a:gd name="T34" fmla="*/ 2088 w 2088"/>
              <a:gd name="T35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88" h="707">
                <a:moveTo>
                  <a:pt x="0" y="707"/>
                </a:moveTo>
                <a:lnTo>
                  <a:pt x="244" y="707"/>
                </a:lnTo>
                <a:lnTo>
                  <a:pt x="381" y="707"/>
                </a:lnTo>
                <a:lnTo>
                  <a:pt x="548" y="706"/>
                </a:lnTo>
                <a:lnTo>
                  <a:pt x="862" y="700"/>
                </a:lnTo>
                <a:lnTo>
                  <a:pt x="1143" y="682"/>
                </a:lnTo>
                <a:lnTo>
                  <a:pt x="1392" y="639"/>
                </a:lnTo>
                <a:lnTo>
                  <a:pt x="1519" y="605"/>
                </a:lnTo>
                <a:lnTo>
                  <a:pt x="1603" y="573"/>
                </a:lnTo>
                <a:lnTo>
                  <a:pt x="1756" y="483"/>
                </a:lnTo>
                <a:lnTo>
                  <a:pt x="1874" y="367"/>
                </a:lnTo>
                <a:lnTo>
                  <a:pt x="1915" y="312"/>
                </a:lnTo>
                <a:lnTo>
                  <a:pt x="1948" y="266"/>
                </a:lnTo>
                <a:lnTo>
                  <a:pt x="1978" y="222"/>
                </a:lnTo>
                <a:lnTo>
                  <a:pt x="2005" y="175"/>
                </a:lnTo>
                <a:lnTo>
                  <a:pt x="2024" y="141"/>
                </a:lnTo>
                <a:lnTo>
                  <a:pt x="2049" y="90"/>
                </a:lnTo>
                <a:lnTo>
                  <a:pt x="208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05" name="Freeform 25"/>
          <p:cNvSpPr>
            <a:spLocks/>
          </p:cNvSpPr>
          <p:nvPr/>
        </p:nvSpPr>
        <p:spPr bwMode="auto">
          <a:xfrm>
            <a:off x="977900" y="-8248650"/>
            <a:ext cx="179388" cy="1539875"/>
          </a:xfrm>
          <a:custGeom>
            <a:avLst/>
            <a:gdLst>
              <a:gd name="T0" fmla="*/ 0 w 565"/>
              <a:gd name="T1" fmla="*/ 0 h 4851"/>
              <a:gd name="T2" fmla="*/ 130 w 565"/>
              <a:gd name="T3" fmla="*/ 1122 h 4851"/>
              <a:gd name="T4" fmla="*/ 278 w 565"/>
              <a:gd name="T5" fmla="*/ 2286 h 4851"/>
              <a:gd name="T6" fmla="*/ 436 w 565"/>
              <a:gd name="T7" fmla="*/ 3536 h 4851"/>
              <a:gd name="T8" fmla="*/ 565 w 565"/>
              <a:gd name="T9" fmla="*/ 4851 h 4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4851">
                <a:moveTo>
                  <a:pt x="0" y="0"/>
                </a:moveTo>
                <a:lnTo>
                  <a:pt x="130" y="1122"/>
                </a:lnTo>
                <a:lnTo>
                  <a:pt x="278" y="2286"/>
                </a:lnTo>
                <a:lnTo>
                  <a:pt x="436" y="3536"/>
                </a:lnTo>
                <a:lnTo>
                  <a:pt x="565" y="485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06" name="Freeform 26"/>
          <p:cNvSpPr>
            <a:spLocks/>
          </p:cNvSpPr>
          <p:nvPr/>
        </p:nvSpPr>
        <p:spPr bwMode="auto">
          <a:xfrm>
            <a:off x="917575" y="-9017000"/>
            <a:ext cx="60325" cy="768350"/>
          </a:xfrm>
          <a:custGeom>
            <a:avLst/>
            <a:gdLst>
              <a:gd name="T0" fmla="*/ 0 w 187"/>
              <a:gd name="T1" fmla="*/ 0 h 2417"/>
              <a:gd name="T2" fmla="*/ 16 w 187"/>
              <a:gd name="T3" fmla="*/ 466 h 2417"/>
              <a:gd name="T4" fmla="*/ 56 w 187"/>
              <a:gd name="T5" fmla="*/ 1055 h 2417"/>
              <a:gd name="T6" fmla="*/ 187 w 187"/>
              <a:gd name="T7" fmla="*/ 2417 h 2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" h="2417">
                <a:moveTo>
                  <a:pt x="0" y="0"/>
                </a:moveTo>
                <a:lnTo>
                  <a:pt x="16" y="466"/>
                </a:lnTo>
                <a:lnTo>
                  <a:pt x="56" y="1055"/>
                </a:lnTo>
                <a:lnTo>
                  <a:pt x="187" y="241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07" name="Freeform 27"/>
          <p:cNvSpPr>
            <a:spLocks/>
          </p:cNvSpPr>
          <p:nvPr/>
        </p:nvSpPr>
        <p:spPr bwMode="auto">
          <a:xfrm>
            <a:off x="2584450" y="-6908800"/>
            <a:ext cx="11113" cy="409575"/>
          </a:xfrm>
          <a:custGeom>
            <a:avLst/>
            <a:gdLst>
              <a:gd name="T0" fmla="*/ 34 w 34"/>
              <a:gd name="T1" fmla="*/ 0 h 1287"/>
              <a:gd name="T2" fmla="*/ 9 w 34"/>
              <a:gd name="T3" fmla="*/ 336 h 1287"/>
              <a:gd name="T4" fmla="*/ 0 w 34"/>
              <a:gd name="T5" fmla="*/ 588 h 1287"/>
              <a:gd name="T6" fmla="*/ 0 w 34"/>
              <a:gd name="T7" fmla="*/ 815 h 1287"/>
              <a:gd name="T8" fmla="*/ 8 w 34"/>
              <a:gd name="T9" fmla="*/ 997 h 1287"/>
              <a:gd name="T10" fmla="*/ 26 w 34"/>
              <a:gd name="T11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1287">
                <a:moveTo>
                  <a:pt x="34" y="0"/>
                </a:moveTo>
                <a:lnTo>
                  <a:pt x="9" y="336"/>
                </a:lnTo>
                <a:lnTo>
                  <a:pt x="0" y="588"/>
                </a:lnTo>
                <a:lnTo>
                  <a:pt x="0" y="815"/>
                </a:lnTo>
                <a:lnTo>
                  <a:pt x="8" y="997"/>
                </a:lnTo>
                <a:lnTo>
                  <a:pt x="26" y="128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08" name="Line 28"/>
          <p:cNvSpPr>
            <a:spLocks noChangeShapeType="1"/>
          </p:cNvSpPr>
          <p:nvPr/>
        </p:nvSpPr>
        <p:spPr bwMode="auto">
          <a:xfrm>
            <a:off x="1922463" y="-8753475"/>
            <a:ext cx="71437" cy="269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09" name="Line 29"/>
          <p:cNvSpPr>
            <a:spLocks noChangeShapeType="1"/>
          </p:cNvSpPr>
          <p:nvPr/>
        </p:nvSpPr>
        <p:spPr bwMode="auto">
          <a:xfrm flipH="1">
            <a:off x="2622550" y="-8255000"/>
            <a:ext cx="19050" cy="220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10" name="Line 30"/>
          <p:cNvSpPr>
            <a:spLocks noChangeShapeType="1"/>
          </p:cNvSpPr>
          <p:nvPr/>
        </p:nvSpPr>
        <p:spPr bwMode="auto">
          <a:xfrm flipH="1">
            <a:off x="2598738" y="-7978775"/>
            <a:ext cx="190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11" name="Line 31"/>
          <p:cNvSpPr>
            <a:spLocks noChangeShapeType="1"/>
          </p:cNvSpPr>
          <p:nvPr/>
        </p:nvSpPr>
        <p:spPr bwMode="auto">
          <a:xfrm flipH="1">
            <a:off x="2574925" y="-7710488"/>
            <a:ext cx="19050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12" name="Line 32"/>
          <p:cNvSpPr>
            <a:spLocks noChangeShapeType="1"/>
          </p:cNvSpPr>
          <p:nvPr/>
        </p:nvSpPr>
        <p:spPr bwMode="auto">
          <a:xfrm flipH="1">
            <a:off x="2551113" y="-7442200"/>
            <a:ext cx="190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13" name="Line 33"/>
          <p:cNvSpPr>
            <a:spLocks noChangeShapeType="1"/>
          </p:cNvSpPr>
          <p:nvPr/>
        </p:nvSpPr>
        <p:spPr bwMode="auto">
          <a:xfrm flipH="1">
            <a:off x="2527300" y="-7172325"/>
            <a:ext cx="19050" cy="222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14" name="Line 34"/>
          <p:cNvSpPr>
            <a:spLocks noChangeShapeType="1"/>
          </p:cNvSpPr>
          <p:nvPr/>
        </p:nvSpPr>
        <p:spPr bwMode="auto">
          <a:xfrm flipH="1">
            <a:off x="2597150" y="-8250238"/>
            <a:ext cx="115888" cy="1338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15" name="Line 35"/>
          <p:cNvSpPr>
            <a:spLocks noChangeShapeType="1"/>
          </p:cNvSpPr>
          <p:nvPr/>
        </p:nvSpPr>
        <p:spPr bwMode="auto">
          <a:xfrm flipH="1">
            <a:off x="881063" y="-5980113"/>
            <a:ext cx="295275" cy="176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16" name="Line 36"/>
          <p:cNvSpPr>
            <a:spLocks noChangeShapeType="1"/>
          </p:cNvSpPr>
          <p:nvPr/>
        </p:nvSpPr>
        <p:spPr bwMode="auto">
          <a:xfrm flipV="1">
            <a:off x="1011238" y="-4635500"/>
            <a:ext cx="17145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17" name="Line 37"/>
          <p:cNvSpPr>
            <a:spLocks noChangeShapeType="1"/>
          </p:cNvSpPr>
          <p:nvPr/>
        </p:nvSpPr>
        <p:spPr bwMode="auto">
          <a:xfrm flipH="1" flipV="1">
            <a:off x="911225" y="-4629150"/>
            <a:ext cx="101600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18" name="Line 38"/>
          <p:cNvSpPr>
            <a:spLocks noChangeShapeType="1"/>
          </p:cNvSpPr>
          <p:nvPr/>
        </p:nvSpPr>
        <p:spPr bwMode="auto">
          <a:xfrm flipH="1">
            <a:off x="911225" y="-4648200"/>
            <a:ext cx="100013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19" name="Line 39"/>
          <p:cNvSpPr>
            <a:spLocks noChangeShapeType="1"/>
          </p:cNvSpPr>
          <p:nvPr/>
        </p:nvSpPr>
        <p:spPr bwMode="auto">
          <a:xfrm flipV="1">
            <a:off x="911225" y="-4632325"/>
            <a:ext cx="10001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20" name="Line 40"/>
          <p:cNvSpPr>
            <a:spLocks noChangeShapeType="1"/>
          </p:cNvSpPr>
          <p:nvPr/>
        </p:nvSpPr>
        <p:spPr bwMode="auto">
          <a:xfrm>
            <a:off x="1182688" y="-4652963"/>
            <a:ext cx="100012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21" name="Line 41"/>
          <p:cNvSpPr>
            <a:spLocks noChangeShapeType="1"/>
          </p:cNvSpPr>
          <p:nvPr/>
        </p:nvSpPr>
        <p:spPr bwMode="auto">
          <a:xfrm flipV="1">
            <a:off x="1184275" y="-4638675"/>
            <a:ext cx="98425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22" name="Line 42"/>
          <p:cNvSpPr>
            <a:spLocks noChangeShapeType="1"/>
          </p:cNvSpPr>
          <p:nvPr/>
        </p:nvSpPr>
        <p:spPr bwMode="auto">
          <a:xfrm flipH="1">
            <a:off x="1182688" y="-4638675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23" name="Line 43"/>
          <p:cNvSpPr>
            <a:spLocks noChangeShapeType="1"/>
          </p:cNvSpPr>
          <p:nvPr/>
        </p:nvSpPr>
        <p:spPr bwMode="auto">
          <a:xfrm>
            <a:off x="911225" y="-46386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24" name="Line 44"/>
          <p:cNvSpPr>
            <a:spLocks noChangeShapeType="1"/>
          </p:cNvSpPr>
          <p:nvPr/>
        </p:nvSpPr>
        <p:spPr bwMode="auto">
          <a:xfrm>
            <a:off x="1282700" y="-46482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25" name="Line 45"/>
          <p:cNvSpPr>
            <a:spLocks noChangeShapeType="1"/>
          </p:cNvSpPr>
          <p:nvPr/>
        </p:nvSpPr>
        <p:spPr bwMode="auto">
          <a:xfrm>
            <a:off x="1282700" y="-46386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26" name="Line 46"/>
          <p:cNvSpPr>
            <a:spLocks noChangeShapeType="1"/>
          </p:cNvSpPr>
          <p:nvPr/>
        </p:nvSpPr>
        <p:spPr bwMode="auto">
          <a:xfrm>
            <a:off x="881063" y="-5803900"/>
            <a:ext cx="53975" cy="2090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27" name="Line 47"/>
          <p:cNvSpPr>
            <a:spLocks noChangeShapeType="1"/>
          </p:cNvSpPr>
          <p:nvPr/>
        </p:nvSpPr>
        <p:spPr bwMode="auto">
          <a:xfrm flipH="1" flipV="1">
            <a:off x="2625725" y="-4989513"/>
            <a:ext cx="9525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28" name="Line 48"/>
          <p:cNvSpPr>
            <a:spLocks noChangeShapeType="1"/>
          </p:cNvSpPr>
          <p:nvPr/>
        </p:nvSpPr>
        <p:spPr bwMode="auto">
          <a:xfrm flipH="1" flipV="1">
            <a:off x="2614613" y="-5251450"/>
            <a:ext cx="9525" cy="2079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29" name="Line 49"/>
          <p:cNvSpPr>
            <a:spLocks noChangeShapeType="1"/>
          </p:cNvSpPr>
          <p:nvPr/>
        </p:nvSpPr>
        <p:spPr bwMode="auto">
          <a:xfrm flipH="1" flipV="1">
            <a:off x="2686050" y="-5257800"/>
            <a:ext cx="22225" cy="47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30" name="Line 50"/>
          <p:cNvSpPr>
            <a:spLocks noChangeShapeType="1"/>
          </p:cNvSpPr>
          <p:nvPr/>
        </p:nvSpPr>
        <p:spPr bwMode="auto">
          <a:xfrm>
            <a:off x="1228725" y="-6707188"/>
            <a:ext cx="3175" cy="1079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31" name="Line 51"/>
          <p:cNvSpPr>
            <a:spLocks noChangeShapeType="1"/>
          </p:cNvSpPr>
          <p:nvPr/>
        </p:nvSpPr>
        <p:spPr bwMode="auto">
          <a:xfrm>
            <a:off x="1231900" y="-6543675"/>
            <a:ext cx="63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32" name="Line 52"/>
          <p:cNvSpPr>
            <a:spLocks noChangeShapeType="1"/>
          </p:cNvSpPr>
          <p:nvPr/>
        </p:nvSpPr>
        <p:spPr bwMode="auto">
          <a:xfrm>
            <a:off x="1239838" y="-6273800"/>
            <a:ext cx="4762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33" name="Line 53"/>
          <p:cNvSpPr>
            <a:spLocks noChangeShapeType="1"/>
          </p:cNvSpPr>
          <p:nvPr/>
        </p:nvSpPr>
        <p:spPr bwMode="auto">
          <a:xfrm>
            <a:off x="1247775" y="-6003925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34" name="Line 54"/>
          <p:cNvSpPr>
            <a:spLocks noChangeShapeType="1"/>
          </p:cNvSpPr>
          <p:nvPr/>
        </p:nvSpPr>
        <p:spPr bwMode="auto">
          <a:xfrm>
            <a:off x="1254125" y="-5734050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35" name="Line 55"/>
          <p:cNvSpPr>
            <a:spLocks noChangeShapeType="1"/>
          </p:cNvSpPr>
          <p:nvPr/>
        </p:nvSpPr>
        <p:spPr bwMode="auto">
          <a:xfrm>
            <a:off x="1260475" y="-5464175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36" name="Line 56"/>
          <p:cNvSpPr>
            <a:spLocks noChangeShapeType="1"/>
          </p:cNvSpPr>
          <p:nvPr/>
        </p:nvSpPr>
        <p:spPr bwMode="auto">
          <a:xfrm>
            <a:off x="1268413" y="-5194300"/>
            <a:ext cx="4762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37" name="Line 57"/>
          <p:cNvSpPr>
            <a:spLocks noChangeShapeType="1"/>
          </p:cNvSpPr>
          <p:nvPr/>
        </p:nvSpPr>
        <p:spPr bwMode="auto">
          <a:xfrm>
            <a:off x="1276350" y="-4924425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38" name="Line 58"/>
          <p:cNvSpPr>
            <a:spLocks noChangeShapeType="1"/>
          </p:cNvSpPr>
          <p:nvPr/>
        </p:nvSpPr>
        <p:spPr bwMode="auto">
          <a:xfrm>
            <a:off x="1282700" y="-4654550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39" name="Line 59"/>
          <p:cNvSpPr>
            <a:spLocks noChangeShapeType="1"/>
          </p:cNvSpPr>
          <p:nvPr/>
        </p:nvSpPr>
        <p:spPr bwMode="auto">
          <a:xfrm>
            <a:off x="1289050" y="-4384675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40" name="Line 60"/>
          <p:cNvSpPr>
            <a:spLocks noChangeShapeType="1"/>
          </p:cNvSpPr>
          <p:nvPr/>
        </p:nvSpPr>
        <p:spPr bwMode="auto">
          <a:xfrm>
            <a:off x="1296988" y="-4114800"/>
            <a:ext cx="1587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41" name="Line 61"/>
          <p:cNvSpPr>
            <a:spLocks noChangeShapeType="1"/>
          </p:cNvSpPr>
          <p:nvPr/>
        </p:nvSpPr>
        <p:spPr bwMode="auto">
          <a:xfrm flipV="1">
            <a:off x="1298575" y="-4205288"/>
            <a:ext cx="342900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42" name="Line 62"/>
          <p:cNvSpPr>
            <a:spLocks noChangeShapeType="1"/>
          </p:cNvSpPr>
          <p:nvPr/>
        </p:nvSpPr>
        <p:spPr bwMode="auto">
          <a:xfrm flipV="1">
            <a:off x="1250950" y="-6076950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43" name="Line 63"/>
          <p:cNvSpPr>
            <a:spLocks noChangeShapeType="1"/>
          </p:cNvSpPr>
          <p:nvPr/>
        </p:nvSpPr>
        <p:spPr bwMode="auto">
          <a:xfrm flipH="1" flipV="1">
            <a:off x="1565275" y="-5959475"/>
            <a:ext cx="44450" cy="1666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44" name="Line 64"/>
          <p:cNvSpPr>
            <a:spLocks noChangeShapeType="1"/>
          </p:cNvSpPr>
          <p:nvPr/>
        </p:nvSpPr>
        <p:spPr bwMode="auto">
          <a:xfrm flipH="1">
            <a:off x="1612900" y="-428942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45" name="Line 65"/>
          <p:cNvSpPr>
            <a:spLocks noChangeShapeType="1"/>
          </p:cNvSpPr>
          <p:nvPr/>
        </p:nvSpPr>
        <p:spPr bwMode="auto">
          <a:xfrm>
            <a:off x="1593850" y="-428783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46" name="Line 66"/>
          <p:cNvSpPr>
            <a:spLocks noChangeShapeType="1"/>
          </p:cNvSpPr>
          <p:nvPr/>
        </p:nvSpPr>
        <p:spPr bwMode="auto">
          <a:xfrm flipH="1" flipV="1">
            <a:off x="1609725" y="-4289425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47" name="Line 67"/>
          <p:cNvSpPr>
            <a:spLocks noChangeShapeType="1"/>
          </p:cNvSpPr>
          <p:nvPr/>
        </p:nvSpPr>
        <p:spPr bwMode="auto">
          <a:xfrm flipV="1">
            <a:off x="1549400" y="-606107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48" name="Line 68"/>
          <p:cNvSpPr>
            <a:spLocks noChangeShapeType="1"/>
          </p:cNvSpPr>
          <p:nvPr/>
        </p:nvSpPr>
        <p:spPr bwMode="auto">
          <a:xfrm flipH="1" flipV="1">
            <a:off x="1563688" y="-6061075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49" name="Line 69"/>
          <p:cNvSpPr>
            <a:spLocks noChangeShapeType="1"/>
          </p:cNvSpPr>
          <p:nvPr/>
        </p:nvSpPr>
        <p:spPr bwMode="auto">
          <a:xfrm>
            <a:off x="1563688" y="-6061075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50" name="Line 70"/>
          <p:cNvSpPr>
            <a:spLocks noChangeShapeType="1"/>
          </p:cNvSpPr>
          <p:nvPr/>
        </p:nvSpPr>
        <p:spPr bwMode="auto">
          <a:xfrm>
            <a:off x="1298575" y="-4005263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51" name="Line 71"/>
          <p:cNvSpPr>
            <a:spLocks noChangeShapeType="1"/>
          </p:cNvSpPr>
          <p:nvPr/>
        </p:nvSpPr>
        <p:spPr bwMode="auto">
          <a:xfrm>
            <a:off x="1250950" y="-587692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52" name="Line 72"/>
          <p:cNvSpPr>
            <a:spLocks noChangeShapeType="1"/>
          </p:cNvSpPr>
          <p:nvPr/>
        </p:nvSpPr>
        <p:spPr bwMode="auto">
          <a:xfrm>
            <a:off x="1563688" y="-606107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53" name="Line 73"/>
          <p:cNvSpPr>
            <a:spLocks noChangeShapeType="1"/>
          </p:cNvSpPr>
          <p:nvPr/>
        </p:nvSpPr>
        <p:spPr bwMode="auto">
          <a:xfrm flipV="1">
            <a:off x="935038" y="-3756025"/>
            <a:ext cx="1798637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54" name="Line 74"/>
          <p:cNvSpPr>
            <a:spLocks noChangeShapeType="1"/>
          </p:cNvSpPr>
          <p:nvPr/>
        </p:nvSpPr>
        <p:spPr bwMode="auto">
          <a:xfrm flipV="1">
            <a:off x="1298575" y="-4008438"/>
            <a:ext cx="1174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55" name="Line 75"/>
          <p:cNvSpPr>
            <a:spLocks noChangeShapeType="1"/>
          </p:cNvSpPr>
          <p:nvPr/>
        </p:nvSpPr>
        <p:spPr bwMode="auto">
          <a:xfrm flipV="1">
            <a:off x="1468438" y="-4016375"/>
            <a:ext cx="214312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56" name="Line 76"/>
          <p:cNvSpPr>
            <a:spLocks noChangeShapeType="1"/>
          </p:cNvSpPr>
          <p:nvPr/>
        </p:nvSpPr>
        <p:spPr bwMode="auto">
          <a:xfrm flipV="1">
            <a:off x="1736725" y="-4022725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57" name="Line 77"/>
          <p:cNvSpPr>
            <a:spLocks noChangeShapeType="1"/>
          </p:cNvSpPr>
          <p:nvPr/>
        </p:nvSpPr>
        <p:spPr bwMode="auto">
          <a:xfrm flipV="1">
            <a:off x="2005013" y="-4030663"/>
            <a:ext cx="2127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58" name="Line 78"/>
          <p:cNvSpPr>
            <a:spLocks noChangeShapeType="1"/>
          </p:cNvSpPr>
          <p:nvPr/>
        </p:nvSpPr>
        <p:spPr bwMode="auto">
          <a:xfrm flipV="1">
            <a:off x="2271713" y="-4037013"/>
            <a:ext cx="214312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59" name="Line 79"/>
          <p:cNvSpPr>
            <a:spLocks noChangeShapeType="1"/>
          </p:cNvSpPr>
          <p:nvPr/>
        </p:nvSpPr>
        <p:spPr bwMode="auto">
          <a:xfrm flipV="1">
            <a:off x="2540000" y="-4041775"/>
            <a:ext cx="1158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60" name="Line 80"/>
          <p:cNvSpPr>
            <a:spLocks noChangeShapeType="1"/>
          </p:cNvSpPr>
          <p:nvPr/>
        </p:nvSpPr>
        <p:spPr bwMode="auto">
          <a:xfrm flipH="1" flipV="1">
            <a:off x="2136775" y="-4229100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61" name="Line 81"/>
          <p:cNvSpPr>
            <a:spLocks noChangeShapeType="1"/>
          </p:cNvSpPr>
          <p:nvPr/>
        </p:nvSpPr>
        <p:spPr bwMode="auto">
          <a:xfrm>
            <a:off x="2152650" y="-3638550"/>
            <a:ext cx="14288" cy="5572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62" name="Line 82"/>
          <p:cNvSpPr>
            <a:spLocks noChangeShapeType="1"/>
          </p:cNvSpPr>
          <p:nvPr/>
        </p:nvSpPr>
        <p:spPr bwMode="auto">
          <a:xfrm>
            <a:off x="2143125" y="-4029075"/>
            <a:ext cx="6350" cy="288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63" name="Line 83"/>
          <p:cNvSpPr>
            <a:spLocks noChangeShapeType="1"/>
          </p:cNvSpPr>
          <p:nvPr/>
        </p:nvSpPr>
        <p:spPr bwMode="auto">
          <a:xfrm flipH="1">
            <a:off x="2143125" y="-4130675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64" name="Line 84"/>
          <p:cNvSpPr>
            <a:spLocks noChangeShapeType="1"/>
          </p:cNvSpPr>
          <p:nvPr/>
        </p:nvSpPr>
        <p:spPr bwMode="auto">
          <a:xfrm>
            <a:off x="2122488" y="-4127500"/>
            <a:ext cx="20637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65" name="Line 85"/>
          <p:cNvSpPr>
            <a:spLocks noChangeShapeType="1"/>
          </p:cNvSpPr>
          <p:nvPr/>
        </p:nvSpPr>
        <p:spPr bwMode="auto">
          <a:xfrm flipH="1" flipV="1">
            <a:off x="2139950" y="-4129088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66" name="Line 86"/>
          <p:cNvSpPr>
            <a:spLocks noChangeShapeType="1"/>
          </p:cNvSpPr>
          <p:nvPr/>
        </p:nvSpPr>
        <p:spPr bwMode="auto">
          <a:xfrm flipV="1">
            <a:off x="2135188" y="-3740150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67" name="Line 87"/>
          <p:cNvSpPr>
            <a:spLocks noChangeShapeType="1"/>
          </p:cNvSpPr>
          <p:nvPr/>
        </p:nvSpPr>
        <p:spPr bwMode="auto">
          <a:xfrm flipH="1" flipV="1">
            <a:off x="2149475" y="-3740150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68" name="Line 88"/>
          <p:cNvSpPr>
            <a:spLocks noChangeShapeType="1"/>
          </p:cNvSpPr>
          <p:nvPr/>
        </p:nvSpPr>
        <p:spPr bwMode="auto">
          <a:xfrm>
            <a:off x="2149475" y="-3740150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69" name="Line 89"/>
          <p:cNvSpPr>
            <a:spLocks noChangeShapeType="1"/>
          </p:cNvSpPr>
          <p:nvPr/>
        </p:nvSpPr>
        <p:spPr bwMode="auto">
          <a:xfrm>
            <a:off x="2166938" y="-4029075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70" name="Line 90"/>
          <p:cNvSpPr>
            <a:spLocks noChangeShapeType="1"/>
          </p:cNvSpPr>
          <p:nvPr/>
        </p:nvSpPr>
        <p:spPr bwMode="auto">
          <a:xfrm>
            <a:off x="2174875" y="-3741738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71" name="Line 91"/>
          <p:cNvSpPr>
            <a:spLocks noChangeShapeType="1"/>
          </p:cNvSpPr>
          <p:nvPr/>
        </p:nvSpPr>
        <p:spPr bwMode="auto">
          <a:xfrm>
            <a:off x="2149475" y="-37401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72" name="Line 92"/>
          <p:cNvSpPr>
            <a:spLocks noChangeShapeType="1"/>
          </p:cNvSpPr>
          <p:nvPr/>
        </p:nvSpPr>
        <p:spPr bwMode="auto">
          <a:xfrm flipH="1" flipV="1">
            <a:off x="2708275" y="-4781550"/>
            <a:ext cx="22225" cy="879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73" name="Line 93"/>
          <p:cNvSpPr>
            <a:spLocks noChangeShapeType="1"/>
          </p:cNvSpPr>
          <p:nvPr/>
        </p:nvSpPr>
        <p:spPr bwMode="auto">
          <a:xfrm flipH="1" flipV="1">
            <a:off x="2728913" y="-3898900"/>
            <a:ext cx="3175" cy="142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74" name="Line 94"/>
          <p:cNvSpPr>
            <a:spLocks noChangeShapeType="1"/>
          </p:cNvSpPr>
          <p:nvPr/>
        </p:nvSpPr>
        <p:spPr bwMode="auto">
          <a:xfrm flipH="1" flipV="1">
            <a:off x="2649538" y="-4249738"/>
            <a:ext cx="6350" cy="207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75" name="Line 95"/>
          <p:cNvSpPr>
            <a:spLocks noChangeShapeType="1"/>
          </p:cNvSpPr>
          <p:nvPr/>
        </p:nvSpPr>
        <p:spPr bwMode="auto">
          <a:xfrm flipH="1" flipV="1">
            <a:off x="2643188" y="-4519613"/>
            <a:ext cx="47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76" name="Line 96"/>
          <p:cNvSpPr>
            <a:spLocks noChangeShapeType="1"/>
          </p:cNvSpPr>
          <p:nvPr/>
        </p:nvSpPr>
        <p:spPr bwMode="auto">
          <a:xfrm flipH="1" flipV="1">
            <a:off x="2635250" y="-4781550"/>
            <a:ext cx="6350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77" name="Line 97"/>
          <p:cNvSpPr>
            <a:spLocks noChangeShapeType="1"/>
          </p:cNvSpPr>
          <p:nvPr/>
        </p:nvSpPr>
        <p:spPr bwMode="auto">
          <a:xfrm>
            <a:off x="2593975" y="-6497638"/>
            <a:ext cx="92075" cy="1236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78" name="Line 98"/>
          <p:cNvSpPr>
            <a:spLocks noChangeShapeType="1"/>
          </p:cNvSpPr>
          <p:nvPr/>
        </p:nvSpPr>
        <p:spPr bwMode="auto">
          <a:xfrm flipH="1">
            <a:off x="1995488" y="-6048375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79" name="Freeform 99"/>
          <p:cNvSpPr>
            <a:spLocks/>
          </p:cNvSpPr>
          <p:nvPr/>
        </p:nvSpPr>
        <p:spPr bwMode="auto">
          <a:xfrm>
            <a:off x="1976438" y="-6048375"/>
            <a:ext cx="19050" cy="101600"/>
          </a:xfrm>
          <a:custGeom>
            <a:avLst/>
            <a:gdLst>
              <a:gd name="T0" fmla="*/ 0 w 61"/>
              <a:gd name="T1" fmla="*/ 1 h 316"/>
              <a:gd name="T2" fmla="*/ 61 w 61"/>
              <a:gd name="T3" fmla="*/ 316 h 316"/>
              <a:gd name="T4" fmla="*/ 53 w 61"/>
              <a:gd name="T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0" y="1"/>
                </a:moveTo>
                <a:lnTo>
                  <a:pt x="61" y="316"/>
                </a:lnTo>
                <a:lnTo>
                  <a:pt x="5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80" name="Line 100"/>
          <p:cNvSpPr>
            <a:spLocks noChangeShapeType="1"/>
          </p:cNvSpPr>
          <p:nvPr/>
        </p:nvSpPr>
        <p:spPr bwMode="auto">
          <a:xfrm flipH="1">
            <a:off x="2538413" y="-6707188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81" name="Line 101"/>
          <p:cNvSpPr>
            <a:spLocks noChangeShapeType="1"/>
          </p:cNvSpPr>
          <p:nvPr/>
        </p:nvSpPr>
        <p:spPr bwMode="auto">
          <a:xfrm>
            <a:off x="2522538" y="-6472238"/>
            <a:ext cx="14287" cy="177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82" name="Line 102"/>
          <p:cNvSpPr>
            <a:spLocks noChangeShapeType="1"/>
          </p:cNvSpPr>
          <p:nvPr/>
        </p:nvSpPr>
        <p:spPr bwMode="auto">
          <a:xfrm>
            <a:off x="2540000" y="-6238875"/>
            <a:ext cx="158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83" name="Line 103"/>
          <p:cNvSpPr>
            <a:spLocks noChangeShapeType="1"/>
          </p:cNvSpPr>
          <p:nvPr/>
        </p:nvSpPr>
        <p:spPr bwMode="auto">
          <a:xfrm>
            <a:off x="2560638" y="-5970588"/>
            <a:ext cx="15875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84" name="Line 104"/>
          <p:cNvSpPr>
            <a:spLocks noChangeShapeType="1"/>
          </p:cNvSpPr>
          <p:nvPr/>
        </p:nvSpPr>
        <p:spPr bwMode="auto">
          <a:xfrm>
            <a:off x="2581275" y="-5700713"/>
            <a:ext cx="158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85" name="Line 105"/>
          <p:cNvSpPr>
            <a:spLocks noChangeShapeType="1"/>
          </p:cNvSpPr>
          <p:nvPr/>
        </p:nvSpPr>
        <p:spPr bwMode="auto">
          <a:xfrm>
            <a:off x="2601913" y="-5430838"/>
            <a:ext cx="12700" cy="179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86" name="Line 106"/>
          <p:cNvSpPr>
            <a:spLocks noChangeShapeType="1"/>
          </p:cNvSpPr>
          <p:nvPr/>
        </p:nvSpPr>
        <p:spPr bwMode="auto">
          <a:xfrm>
            <a:off x="1157288" y="-6704013"/>
            <a:ext cx="19050" cy="722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87" name="Line 107"/>
          <p:cNvSpPr>
            <a:spLocks noChangeShapeType="1"/>
          </p:cNvSpPr>
          <p:nvPr/>
        </p:nvSpPr>
        <p:spPr bwMode="auto">
          <a:xfrm>
            <a:off x="1157288" y="-6707188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88" name="Line 108"/>
          <p:cNvSpPr>
            <a:spLocks noChangeShapeType="1"/>
          </p:cNvSpPr>
          <p:nvPr/>
        </p:nvSpPr>
        <p:spPr bwMode="auto">
          <a:xfrm flipV="1">
            <a:off x="1250950" y="-6076950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89" name="Line 109"/>
          <p:cNvSpPr>
            <a:spLocks noChangeShapeType="1"/>
          </p:cNvSpPr>
          <p:nvPr/>
        </p:nvSpPr>
        <p:spPr bwMode="auto">
          <a:xfrm flipV="1">
            <a:off x="1176338" y="-6219825"/>
            <a:ext cx="411162" cy="238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90" name="Line 110"/>
          <p:cNvSpPr>
            <a:spLocks noChangeShapeType="1"/>
          </p:cNvSpPr>
          <p:nvPr/>
        </p:nvSpPr>
        <p:spPr bwMode="auto">
          <a:xfrm>
            <a:off x="1565275" y="-5959475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91" name="Line 111"/>
          <p:cNvSpPr>
            <a:spLocks noChangeShapeType="1"/>
          </p:cNvSpPr>
          <p:nvPr/>
        </p:nvSpPr>
        <p:spPr bwMode="auto">
          <a:xfrm flipH="1" flipV="1">
            <a:off x="1549400" y="-6619875"/>
            <a:ext cx="7938" cy="314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92" name="Line 112"/>
          <p:cNvSpPr>
            <a:spLocks noChangeShapeType="1"/>
          </p:cNvSpPr>
          <p:nvPr/>
        </p:nvSpPr>
        <p:spPr bwMode="auto">
          <a:xfrm flipH="1" flipV="1">
            <a:off x="1558925" y="-6203950"/>
            <a:ext cx="4763" cy="142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93" name="Line 113"/>
          <p:cNvSpPr>
            <a:spLocks noChangeShapeType="1"/>
          </p:cNvSpPr>
          <p:nvPr/>
        </p:nvSpPr>
        <p:spPr bwMode="auto">
          <a:xfrm flipV="1">
            <a:off x="1549400" y="-606107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94" name="Line 114"/>
          <p:cNvSpPr>
            <a:spLocks noChangeShapeType="1"/>
          </p:cNvSpPr>
          <p:nvPr/>
        </p:nvSpPr>
        <p:spPr bwMode="auto">
          <a:xfrm flipH="1" flipV="1">
            <a:off x="1563688" y="-6061075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95" name="Line 115"/>
          <p:cNvSpPr>
            <a:spLocks noChangeShapeType="1"/>
          </p:cNvSpPr>
          <p:nvPr/>
        </p:nvSpPr>
        <p:spPr bwMode="auto">
          <a:xfrm>
            <a:off x="1563688" y="-6061075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96" name="Line 116"/>
          <p:cNvSpPr>
            <a:spLocks noChangeShapeType="1"/>
          </p:cNvSpPr>
          <p:nvPr/>
        </p:nvSpPr>
        <p:spPr bwMode="auto">
          <a:xfrm flipH="1">
            <a:off x="1558925" y="-630555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97" name="Line 117"/>
          <p:cNvSpPr>
            <a:spLocks noChangeShapeType="1"/>
          </p:cNvSpPr>
          <p:nvPr/>
        </p:nvSpPr>
        <p:spPr bwMode="auto">
          <a:xfrm>
            <a:off x="1539875" y="-630396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98" name="Line 118"/>
          <p:cNvSpPr>
            <a:spLocks noChangeShapeType="1"/>
          </p:cNvSpPr>
          <p:nvPr/>
        </p:nvSpPr>
        <p:spPr bwMode="auto">
          <a:xfrm flipH="1" flipV="1">
            <a:off x="1557338" y="-6303963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99" name="Line 119"/>
          <p:cNvSpPr>
            <a:spLocks noChangeShapeType="1"/>
          </p:cNvSpPr>
          <p:nvPr/>
        </p:nvSpPr>
        <p:spPr bwMode="auto">
          <a:xfrm>
            <a:off x="1250950" y="-587692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00" name="Line 120"/>
          <p:cNvSpPr>
            <a:spLocks noChangeShapeType="1"/>
          </p:cNvSpPr>
          <p:nvPr/>
        </p:nvSpPr>
        <p:spPr bwMode="auto">
          <a:xfrm>
            <a:off x="1176338" y="-598011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01" name="Line 121"/>
          <p:cNvSpPr>
            <a:spLocks noChangeShapeType="1"/>
          </p:cNvSpPr>
          <p:nvPr/>
        </p:nvSpPr>
        <p:spPr bwMode="auto">
          <a:xfrm>
            <a:off x="1558925" y="-6203950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02" name="Line 122"/>
          <p:cNvSpPr>
            <a:spLocks noChangeShapeType="1"/>
          </p:cNvSpPr>
          <p:nvPr/>
        </p:nvSpPr>
        <p:spPr bwMode="auto">
          <a:xfrm>
            <a:off x="1250950" y="-5876925"/>
            <a:ext cx="539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03" name="Line 123"/>
          <p:cNvSpPr>
            <a:spLocks noChangeShapeType="1"/>
          </p:cNvSpPr>
          <p:nvPr/>
        </p:nvSpPr>
        <p:spPr bwMode="auto">
          <a:xfrm>
            <a:off x="1341438" y="-5829300"/>
            <a:ext cx="71437" cy="36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04" name="Line 124"/>
          <p:cNvSpPr>
            <a:spLocks noChangeShapeType="1"/>
          </p:cNvSpPr>
          <p:nvPr/>
        </p:nvSpPr>
        <p:spPr bwMode="auto">
          <a:xfrm>
            <a:off x="1447800" y="-5773738"/>
            <a:ext cx="55563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05" name="Line 125"/>
          <p:cNvSpPr>
            <a:spLocks noChangeShapeType="1"/>
          </p:cNvSpPr>
          <p:nvPr/>
        </p:nvSpPr>
        <p:spPr bwMode="auto">
          <a:xfrm>
            <a:off x="914400" y="-10128250"/>
            <a:ext cx="0" cy="817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06" name="Line 126"/>
          <p:cNvSpPr>
            <a:spLocks noChangeShapeType="1"/>
          </p:cNvSpPr>
          <p:nvPr/>
        </p:nvSpPr>
        <p:spPr bwMode="auto">
          <a:xfrm flipH="1" flipV="1">
            <a:off x="2344738" y="-7151688"/>
            <a:ext cx="10001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07" name="Line 127"/>
          <p:cNvSpPr>
            <a:spLocks noChangeShapeType="1"/>
          </p:cNvSpPr>
          <p:nvPr/>
        </p:nvSpPr>
        <p:spPr bwMode="auto">
          <a:xfrm>
            <a:off x="2714625" y="-7118350"/>
            <a:ext cx="279400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08" name="Line 128"/>
          <p:cNvSpPr>
            <a:spLocks noChangeShapeType="1"/>
          </p:cNvSpPr>
          <p:nvPr/>
        </p:nvSpPr>
        <p:spPr bwMode="auto">
          <a:xfrm>
            <a:off x="2543175" y="-7134225"/>
            <a:ext cx="730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09" name="Line 129"/>
          <p:cNvSpPr>
            <a:spLocks noChangeShapeType="1"/>
          </p:cNvSpPr>
          <p:nvPr/>
        </p:nvSpPr>
        <p:spPr bwMode="auto">
          <a:xfrm>
            <a:off x="2444750" y="-7159625"/>
            <a:ext cx="98425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10" name="Line 130"/>
          <p:cNvSpPr>
            <a:spLocks noChangeShapeType="1"/>
          </p:cNvSpPr>
          <p:nvPr/>
        </p:nvSpPr>
        <p:spPr bwMode="auto">
          <a:xfrm flipV="1">
            <a:off x="2443163" y="-7134225"/>
            <a:ext cx="100012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11" name="Line 131"/>
          <p:cNvSpPr>
            <a:spLocks noChangeShapeType="1"/>
          </p:cNvSpPr>
          <p:nvPr/>
        </p:nvSpPr>
        <p:spPr bwMode="auto">
          <a:xfrm flipH="1" flipV="1">
            <a:off x="2444750" y="-7142163"/>
            <a:ext cx="98425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12" name="Line 132"/>
          <p:cNvSpPr>
            <a:spLocks noChangeShapeType="1"/>
          </p:cNvSpPr>
          <p:nvPr/>
        </p:nvSpPr>
        <p:spPr bwMode="auto">
          <a:xfrm flipH="1" flipV="1">
            <a:off x="2616200" y="-7127875"/>
            <a:ext cx="96838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13" name="Line 133"/>
          <p:cNvSpPr>
            <a:spLocks noChangeShapeType="1"/>
          </p:cNvSpPr>
          <p:nvPr/>
        </p:nvSpPr>
        <p:spPr bwMode="auto">
          <a:xfrm flipH="1">
            <a:off x="2616200" y="-7135813"/>
            <a:ext cx="100013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14" name="Line 134"/>
          <p:cNvSpPr>
            <a:spLocks noChangeShapeType="1"/>
          </p:cNvSpPr>
          <p:nvPr/>
        </p:nvSpPr>
        <p:spPr bwMode="auto">
          <a:xfrm>
            <a:off x="2616200" y="-7127875"/>
            <a:ext cx="984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15" name="Line 135"/>
          <p:cNvSpPr>
            <a:spLocks noChangeShapeType="1"/>
          </p:cNvSpPr>
          <p:nvPr/>
        </p:nvSpPr>
        <p:spPr bwMode="auto">
          <a:xfrm>
            <a:off x="2543175" y="-7134225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16" name="Line 136"/>
          <p:cNvSpPr>
            <a:spLocks noChangeShapeType="1"/>
          </p:cNvSpPr>
          <p:nvPr/>
        </p:nvSpPr>
        <p:spPr bwMode="auto">
          <a:xfrm>
            <a:off x="2616200" y="-712787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17" name="Line 137"/>
          <p:cNvSpPr>
            <a:spLocks noChangeShapeType="1"/>
          </p:cNvSpPr>
          <p:nvPr/>
        </p:nvSpPr>
        <p:spPr bwMode="auto">
          <a:xfrm>
            <a:off x="2616200" y="-712787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18" name="Line 138"/>
          <p:cNvSpPr>
            <a:spLocks noChangeShapeType="1"/>
          </p:cNvSpPr>
          <p:nvPr/>
        </p:nvSpPr>
        <p:spPr bwMode="auto">
          <a:xfrm flipV="1">
            <a:off x="1905000" y="-885507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19" name="Freeform 139"/>
          <p:cNvSpPr>
            <a:spLocks/>
          </p:cNvSpPr>
          <p:nvPr/>
        </p:nvSpPr>
        <p:spPr bwMode="auto">
          <a:xfrm>
            <a:off x="1919288" y="-8855075"/>
            <a:ext cx="19050" cy="101600"/>
          </a:xfrm>
          <a:custGeom>
            <a:avLst/>
            <a:gdLst>
              <a:gd name="T0" fmla="*/ 61 w 61"/>
              <a:gd name="T1" fmla="*/ 315 h 316"/>
              <a:gd name="T2" fmla="*/ 0 w 61"/>
              <a:gd name="T3" fmla="*/ 0 h 316"/>
              <a:gd name="T4" fmla="*/ 9 w 61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61" y="315"/>
                </a:moveTo>
                <a:lnTo>
                  <a:pt x="0" y="0"/>
                </a:lnTo>
                <a:lnTo>
                  <a:pt x="9" y="31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20" name="Line 140"/>
          <p:cNvSpPr>
            <a:spLocks noChangeShapeType="1"/>
          </p:cNvSpPr>
          <p:nvPr/>
        </p:nvSpPr>
        <p:spPr bwMode="auto">
          <a:xfrm flipH="1">
            <a:off x="2663825" y="-8705850"/>
            <a:ext cx="17463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21" name="Line 141"/>
          <p:cNvSpPr>
            <a:spLocks noChangeShapeType="1"/>
          </p:cNvSpPr>
          <p:nvPr/>
        </p:nvSpPr>
        <p:spPr bwMode="auto">
          <a:xfrm flipH="1">
            <a:off x="2641600" y="-8453438"/>
            <a:ext cx="17463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22" name="Line 142"/>
          <p:cNvSpPr>
            <a:spLocks noChangeShapeType="1"/>
          </p:cNvSpPr>
          <p:nvPr/>
        </p:nvSpPr>
        <p:spPr bwMode="auto">
          <a:xfrm flipH="1">
            <a:off x="2713038" y="-8956675"/>
            <a:ext cx="61912" cy="704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23" name="Line 143"/>
          <p:cNvSpPr>
            <a:spLocks noChangeShapeType="1"/>
          </p:cNvSpPr>
          <p:nvPr/>
        </p:nvSpPr>
        <p:spPr bwMode="auto">
          <a:xfrm flipH="1" flipV="1">
            <a:off x="2722563" y="-8956675"/>
            <a:ext cx="52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24" name="Line 144"/>
          <p:cNvSpPr>
            <a:spLocks noChangeShapeType="1"/>
          </p:cNvSpPr>
          <p:nvPr/>
        </p:nvSpPr>
        <p:spPr bwMode="auto">
          <a:xfrm>
            <a:off x="1612900" y="-10263188"/>
            <a:ext cx="166688" cy="555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25" name="Line 145"/>
          <p:cNvSpPr>
            <a:spLocks noChangeShapeType="1"/>
          </p:cNvSpPr>
          <p:nvPr/>
        </p:nvSpPr>
        <p:spPr bwMode="auto">
          <a:xfrm>
            <a:off x="1830388" y="-10190163"/>
            <a:ext cx="203200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26" name="Line 146"/>
          <p:cNvSpPr>
            <a:spLocks noChangeShapeType="1"/>
          </p:cNvSpPr>
          <p:nvPr/>
        </p:nvSpPr>
        <p:spPr bwMode="auto">
          <a:xfrm>
            <a:off x="2084388" y="-10102850"/>
            <a:ext cx="203200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27" name="Line 147"/>
          <p:cNvSpPr>
            <a:spLocks noChangeShapeType="1"/>
          </p:cNvSpPr>
          <p:nvPr/>
        </p:nvSpPr>
        <p:spPr bwMode="auto">
          <a:xfrm>
            <a:off x="2338388" y="-10017125"/>
            <a:ext cx="201612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28" name="Line 148"/>
          <p:cNvSpPr>
            <a:spLocks noChangeShapeType="1"/>
          </p:cNvSpPr>
          <p:nvPr/>
        </p:nvSpPr>
        <p:spPr bwMode="auto">
          <a:xfrm>
            <a:off x="2590800" y="-9931400"/>
            <a:ext cx="166688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29" name="Line 149"/>
          <p:cNvSpPr>
            <a:spLocks noChangeShapeType="1"/>
          </p:cNvSpPr>
          <p:nvPr/>
        </p:nvSpPr>
        <p:spPr bwMode="auto">
          <a:xfrm>
            <a:off x="1577975" y="-10353675"/>
            <a:ext cx="1266825" cy="427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30" name="Line 150"/>
          <p:cNvSpPr>
            <a:spLocks noChangeShapeType="1"/>
          </p:cNvSpPr>
          <p:nvPr/>
        </p:nvSpPr>
        <p:spPr bwMode="auto">
          <a:xfrm flipH="1" flipV="1">
            <a:off x="2451100" y="-9183688"/>
            <a:ext cx="9842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31" name="Line 151"/>
          <p:cNvSpPr>
            <a:spLocks noChangeShapeType="1"/>
          </p:cNvSpPr>
          <p:nvPr/>
        </p:nvSpPr>
        <p:spPr bwMode="auto">
          <a:xfrm>
            <a:off x="2820988" y="-9166225"/>
            <a:ext cx="280987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32" name="Line 152"/>
          <p:cNvSpPr>
            <a:spLocks noChangeShapeType="1"/>
          </p:cNvSpPr>
          <p:nvPr/>
        </p:nvSpPr>
        <p:spPr bwMode="auto">
          <a:xfrm>
            <a:off x="2649538" y="-9174163"/>
            <a:ext cx="7143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33" name="Line 153"/>
          <p:cNvSpPr>
            <a:spLocks noChangeShapeType="1"/>
          </p:cNvSpPr>
          <p:nvPr/>
        </p:nvSpPr>
        <p:spPr bwMode="auto">
          <a:xfrm>
            <a:off x="2551113" y="-9196388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34" name="Line 154"/>
          <p:cNvSpPr>
            <a:spLocks noChangeShapeType="1"/>
          </p:cNvSpPr>
          <p:nvPr/>
        </p:nvSpPr>
        <p:spPr bwMode="auto">
          <a:xfrm flipV="1">
            <a:off x="2549525" y="-9174163"/>
            <a:ext cx="100013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35" name="Line 155"/>
          <p:cNvSpPr>
            <a:spLocks noChangeShapeType="1"/>
          </p:cNvSpPr>
          <p:nvPr/>
        </p:nvSpPr>
        <p:spPr bwMode="auto">
          <a:xfrm flipH="1" flipV="1">
            <a:off x="2549525" y="-9178925"/>
            <a:ext cx="1000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36" name="Line 156"/>
          <p:cNvSpPr>
            <a:spLocks noChangeShapeType="1"/>
          </p:cNvSpPr>
          <p:nvPr/>
        </p:nvSpPr>
        <p:spPr bwMode="auto">
          <a:xfrm flipH="1" flipV="1">
            <a:off x="2720975" y="-9170988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37" name="Line 157"/>
          <p:cNvSpPr>
            <a:spLocks noChangeShapeType="1"/>
          </p:cNvSpPr>
          <p:nvPr/>
        </p:nvSpPr>
        <p:spPr bwMode="auto">
          <a:xfrm flipH="1">
            <a:off x="2720975" y="-9182100"/>
            <a:ext cx="101600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38" name="Line 158"/>
          <p:cNvSpPr>
            <a:spLocks noChangeShapeType="1"/>
          </p:cNvSpPr>
          <p:nvPr/>
        </p:nvSpPr>
        <p:spPr bwMode="auto">
          <a:xfrm>
            <a:off x="2720975" y="-9170988"/>
            <a:ext cx="100013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39" name="Line 159"/>
          <p:cNvSpPr>
            <a:spLocks noChangeShapeType="1"/>
          </p:cNvSpPr>
          <p:nvPr/>
        </p:nvSpPr>
        <p:spPr bwMode="auto">
          <a:xfrm>
            <a:off x="2649538" y="-9177338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40" name="Line 160"/>
          <p:cNvSpPr>
            <a:spLocks noChangeShapeType="1"/>
          </p:cNvSpPr>
          <p:nvPr/>
        </p:nvSpPr>
        <p:spPr bwMode="auto">
          <a:xfrm>
            <a:off x="2720975" y="-917416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41" name="Line 161"/>
          <p:cNvSpPr>
            <a:spLocks noChangeShapeType="1"/>
          </p:cNvSpPr>
          <p:nvPr/>
        </p:nvSpPr>
        <p:spPr bwMode="auto">
          <a:xfrm>
            <a:off x="2720975" y="-9170988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42" name="Line 162"/>
          <p:cNvSpPr>
            <a:spLocks noChangeShapeType="1"/>
          </p:cNvSpPr>
          <p:nvPr/>
        </p:nvSpPr>
        <p:spPr bwMode="auto">
          <a:xfrm flipH="1">
            <a:off x="2379663" y="-9894888"/>
            <a:ext cx="23812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43" name="Line 163"/>
          <p:cNvSpPr>
            <a:spLocks noChangeShapeType="1"/>
          </p:cNvSpPr>
          <p:nvPr/>
        </p:nvSpPr>
        <p:spPr bwMode="auto">
          <a:xfrm flipV="1">
            <a:off x="2468563" y="-10566400"/>
            <a:ext cx="96837" cy="393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44" name="Line 164"/>
          <p:cNvSpPr>
            <a:spLocks noChangeShapeType="1"/>
          </p:cNvSpPr>
          <p:nvPr/>
        </p:nvSpPr>
        <p:spPr bwMode="auto">
          <a:xfrm flipV="1">
            <a:off x="2427288" y="-10063163"/>
            <a:ext cx="17462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45" name="Line 165"/>
          <p:cNvSpPr>
            <a:spLocks noChangeShapeType="1"/>
          </p:cNvSpPr>
          <p:nvPr/>
        </p:nvSpPr>
        <p:spPr bwMode="auto">
          <a:xfrm flipV="1">
            <a:off x="2387600" y="-9991725"/>
            <a:ext cx="39688" cy="92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46" name="Line 166"/>
          <p:cNvSpPr>
            <a:spLocks noChangeShapeType="1"/>
          </p:cNvSpPr>
          <p:nvPr/>
        </p:nvSpPr>
        <p:spPr bwMode="auto">
          <a:xfrm flipV="1">
            <a:off x="2419350" y="-9991725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47" name="Line 167"/>
          <p:cNvSpPr>
            <a:spLocks noChangeShapeType="1"/>
          </p:cNvSpPr>
          <p:nvPr/>
        </p:nvSpPr>
        <p:spPr bwMode="auto">
          <a:xfrm flipH="1">
            <a:off x="2403475" y="-9991725"/>
            <a:ext cx="23813" cy="96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48" name="Line 168"/>
          <p:cNvSpPr>
            <a:spLocks noChangeShapeType="1"/>
          </p:cNvSpPr>
          <p:nvPr/>
        </p:nvSpPr>
        <p:spPr bwMode="auto">
          <a:xfrm flipH="1">
            <a:off x="2444750" y="-10156825"/>
            <a:ext cx="41275" cy="93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49" name="Line 169"/>
          <p:cNvSpPr>
            <a:spLocks noChangeShapeType="1"/>
          </p:cNvSpPr>
          <p:nvPr/>
        </p:nvSpPr>
        <p:spPr bwMode="auto">
          <a:xfrm flipH="1">
            <a:off x="2444750" y="-10164763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50" name="Line 170"/>
          <p:cNvSpPr>
            <a:spLocks noChangeShapeType="1"/>
          </p:cNvSpPr>
          <p:nvPr/>
        </p:nvSpPr>
        <p:spPr bwMode="auto">
          <a:xfrm flipV="1">
            <a:off x="2444750" y="-10161588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51" name="Line 171"/>
          <p:cNvSpPr>
            <a:spLocks noChangeShapeType="1"/>
          </p:cNvSpPr>
          <p:nvPr/>
        </p:nvSpPr>
        <p:spPr bwMode="auto">
          <a:xfrm>
            <a:off x="2409825" y="-10071100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52" name="Line 172"/>
          <p:cNvSpPr>
            <a:spLocks noChangeShapeType="1"/>
          </p:cNvSpPr>
          <p:nvPr/>
        </p:nvSpPr>
        <p:spPr bwMode="auto">
          <a:xfrm>
            <a:off x="2393950" y="-100012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53" name="Line 173"/>
          <p:cNvSpPr>
            <a:spLocks noChangeShapeType="1"/>
          </p:cNvSpPr>
          <p:nvPr/>
        </p:nvSpPr>
        <p:spPr bwMode="auto">
          <a:xfrm>
            <a:off x="2427288" y="-9991725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54" name="Line 174"/>
          <p:cNvSpPr>
            <a:spLocks noChangeShapeType="1"/>
          </p:cNvSpPr>
          <p:nvPr/>
        </p:nvSpPr>
        <p:spPr bwMode="auto">
          <a:xfrm>
            <a:off x="1438275" y="-9993313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55" name="Line 175"/>
          <p:cNvSpPr>
            <a:spLocks noChangeShapeType="1"/>
          </p:cNvSpPr>
          <p:nvPr/>
        </p:nvSpPr>
        <p:spPr bwMode="auto">
          <a:xfrm flipH="1" flipV="1">
            <a:off x="1312863" y="-10547350"/>
            <a:ext cx="63500" cy="274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56" name="Line 176"/>
          <p:cNvSpPr>
            <a:spLocks noChangeShapeType="1"/>
          </p:cNvSpPr>
          <p:nvPr/>
        </p:nvSpPr>
        <p:spPr bwMode="auto">
          <a:xfrm flipH="1" flipV="1">
            <a:off x="1400175" y="-10163175"/>
            <a:ext cx="15875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57" name="Line 177"/>
          <p:cNvSpPr>
            <a:spLocks noChangeShapeType="1"/>
          </p:cNvSpPr>
          <p:nvPr/>
        </p:nvSpPr>
        <p:spPr bwMode="auto">
          <a:xfrm flipH="1" flipV="1">
            <a:off x="1416050" y="-10091738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58" name="Line 178"/>
          <p:cNvSpPr>
            <a:spLocks noChangeShapeType="1"/>
          </p:cNvSpPr>
          <p:nvPr/>
        </p:nvSpPr>
        <p:spPr bwMode="auto">
          <a:xfrm flipH="1" flipV="1">
            <a:off x="1416050" y="-10091738"/>
            <a:ext cx="39688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59" name="Line 179"/>
          <p:cNvSpPr>
            <a:spLocks noChangeShapeType="1"/>
          </p:cNvSpPr>
          <p:nvPr/>
        </p:nvSpPr>
        <p:spPr bwMode="auto">
          <a:xfrm>
            <a:off x="1416050" y="-10091738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60" name="Line 180"/>
          <p:cNvSpPr>
            <a:spLocks noChangeShapeType="1"/>
          </p:cNvSpPr>
          <p:nvPr/>
        </p:nvSpPr>
        <p:spPr bwMode="auto">
          <a:xfrm>
            <a:off x="1393825" y="-10264775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61" name="Line 181"/>
          <p:cNvSpPr>
            <a:spLocks noChangeShapeType="1"/>
          </p:cNvSpPr>
          <p:nvPr/>
        </p:nvSpPr>
        <p:spPr bwMode="auto">
          <a:xfrm>
            <a:off x="1360488" y="-10256838"/>
            <a:ext cx="39687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62" name="Line 182"/>
          <p:cNvSpPr>
            <a:spLocks noChangeShapeType="1"/>
          </p:cNvSpPr>
          <p:nvPr/>
        </p:nvSpPr>
        <p:spPr bwMode="auto">
          <a:xfrm flipH="1" flipV="1">
            <a:off x="1376363" y="-10261600"/>
            <a:ext cx="23812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63" name="Line 183"/>
          <p:cNvSpPr>
            <a:spLocks noChangeShapeType="1"/>
          </p:cNvSpPr>
          <p:nvPr/>
        </p:nvSpPr>
        <p:spPr bwMode="auto">
          <a:xfrm>
            <a:off x="1416050" y="-10091738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64" name="Line 184"/>
          <p:cNvSpPr>
            <a:spLocks noChangeShapeType="1"/>
          </p:cNvSpPr>
          <p:nvPr/>
        </p:nvSpPr>
        <p:spPr bwMode="auto">
          <a:xfrm>
            <a:off x="1400175" y="-101631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65" name="Line 185"/>
          <p:cNvSpPr>
            <a:spLocks noChangeShapeType="1"/>
          </p:cNvSpPr>
          <p:nvPr/>
        </p:nvSpPr>
        <p:spPr bwMode="auto">
          <a:xfrm>
            <a:off x="1400175" y="-101631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66" name="Line 186"/>
          <p:cNvSpPr>
            <a:spLocks noChangeShapeType="1"/>
          </p:cNvSpPr>
          <p:nvPr/>
        </p:nvSpPr>
        <p:spPr bwMode="auto">
          <a:xfrm>
            <a:off x="985838" y="-10055225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67" name="Line 187"/>
          <p:cNvSpPr>
            <a:spLocks noChangeShapeType="1"/>
          </p:cNvSpPr>
          <p:nvPr/>
        </p:nvSpPr>
        <p:spPr bwMode="auto">
          <a:xfrm>
            <a:off x="985838" y="-9817100"/>
            <a:ext cx="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68" name="Line 188"/>
          <p:cNvSpPr>
            <a:spLocks noChangeShapeType="1"/>
          </p:cNvSpPr>
          <p:nvPr/>
        </p:nvSpPr>
        <p:spPr bwMode="auto">
          <a:xfrm>
            <a:off x="985838" y="-9547225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69" name="Line 189"/>
          <p:cNvSpPr>
            <a:spLocks noChangeShapeType="1"/>
          </p:cNvSpPr>
          <p:nvPr/>
        </p:nvSpPr>
        <p:spPr bwMode="auto">
          <a:xfrm>
            <a:off x="1085850" y="-9261475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70" name="Line 190"/>
          <p:cNvSpPr>
            <a:spLocks noChangeShapeType="1"/>
          </p:cNvSpPr>
          <p:nvPr/>
        </p:nvSpPr>
        <p:spPr bwMode="auto">
          <a:xfrm flipH="1">
            <a:off x="533400" y="-9261475"/>
            <a:ext cx="2809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71" name="Line 191"/>
          <p:cNvSpPr>
            <a:spLocks noChangeShapeType="1"/>
          </p:cNvSpPr>
          <p:nvPr/>
        </p:nvSpPr>
        <p:spPr bwMode="auto">
          <a:xfrm flipH="1">
            <a:off x="914400" y="-9261475"/>
            <a:ext cx="7143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72" name="Line 192"/>
          <p:cNvSpPr>
            <a:spLocks noChangeShapeType="1"/>
          </p:cNvSpPr>
          <p:nvPr/>
        </p:nvSpPr>
        <p:spPr bwMode="auto">
          <a:xfrm flipH="1" flipV="1">
            <a:off x="985838" y="-9261475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73" name="Line 193"/>
          <p:cNvSpPr>
            <a:spLocks noChangeShapeType="1"/>
          </p:cNvSpPr>
          <p:nvPr/>
        </p:nvSpPr>
        <p:spPr bwMode="auto">
          <a:xfrm flipH="1">
            <a:off x="985838" y="-9278938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74" name="Line 194"/>
          <p:cNvSpPr>
            <a:spLocks noChangeShapeType="1"/>
          </p:cNvSpPr>
          <p:nvPr/>
        </p:nvSpPr>
        <p:spPr bwMode="auto">
          <a:xfrm>
            <a:off x="985838" y="-9261475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75" name="Line 195"/>
          <p:cNvSpPr>
            <a:spLocks noChangeShapeType="1"/>
          </p:cNvSpPr>
          <p:nvPr/>
        </p:nvSpPr>
        <p:spPr bwMode="auto">
          <a:xfrm>
            <a:off x="814388" y="-9278938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76" name="Line 196"/>
          <p:cNvSpPr>
            <a:spLocks noChangeShapeType="1"/>
          </p:cNvSpPr>
          <p:nvPr/>
        </p:nvSpPr>
        <p:spPr bwMode="auto">
          <a:xfrm flipV="1">
            <a:off x="814388" y="-9261475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77" name="Line 197"/>
          <p:cNvSpPr>
            <a:spLocks noChangeShapeType="1"/>
          </p:cNvSpPr>
          <p:nvPr/>
        </p:nvSpPr>
        <p:spPr bwMode="auto">
          <a:xfrm flipH="1">
            <a:off x="814388" y="-9261475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78" name="Line 198"/>
          <p:cNvSpPr>
            <a:spLocks noChangeShapeType="1"/>
          </p:cNvSpPr>
          <p:nvPr/>
        </p:nvSpPr>
        <p:spPr bwMode="auto">
          <a:xfrm>
            <a:off x="985838" y="-92614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79" name="Line 199"/>
          <p:cNvSpPr>
            <a:spLocks noChangeShapeType="1"/>
          </p:cNvSpPr>
          <p:nvPr/>
        </p:nvSpPr>
        <p:spPr bwMode="auto">
          <a:xfrm>
            <a:off x="914400" y="-92614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80" name="Line 200"/>
          <p:cNvSpPr>
            <a:spLocks noChangeShapeType="1"/>
          </p:cNvSpPr>
          <p:nvPr/>
        </p:nvSpPr>
        <p:spPr bwMode="auto">
          <a:xfrm>
            <a:off x="914400" y="-92614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81" name="Freeform 201"/>
          <p:cNvSpPr>
            <a:spLocks/>
          </p:cNvSpPr>
          <p:nvPr/>
        </p:nvSpPr>
        <p:spPr bwMode="auto">
          <a:xfrm>
            <a:off x="3454400" y="-8709025"/>
            <a:ext cx="49213" cy="95250"/>
          </a:xfrm>
          <a:custGeom>
            <a:avLst/>
            <a:gdLst>
              <a:gd name="T0" fmla="*/ 0 w 153"/>
              <a:gd name="T1" fmla="*/ 0 h 303"/>
              <a:gd name="T2" fmla="*/ 138 w 153"/>
              <a:gd name="T3" fmla="*/ 279 h 303"/>
              <a:gd name="T4" fmla="*/ 153 w 153"/>
              <a:gd name="T5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" h="303">
                <a:moveTo>
                  <a:pt x="0" y="0"/>
                </a:moveTo>
                <a:lnTo>
                  <a:pt x="138" y="279"/>
                </a:lnTo>
                <a:lnTo>
                  <a:pt x="153" y="30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82" name="Freeform 202"/>
          <p:cNvSpPr>
            <a:spLocks/>
          </p:cNvSpPr>
          <p:nvPr/>
        </p:nvSpPr>
        <p:spPr bwMode="auto">
          <a:xfrm>
            <a:off x="3530600" y="-8567738"/>
            <a:ext cx="136525" cy="165100"/>
          </a:xfrm>
          <a:custGeom>
            <a:avLst/>
            <a:gdLst>
              <a:gd name="T0" fmla="*/ 0 w 431"/>
              <a:gd name="T1" fmla="*/ 0 h 521"/>
              <a:gd name="T2" fmla="*/ 39 w 431"/>
              <a:gd name="T3" fmla="*/ 63 h 521"/>
              <a:gd name="T4" fmla="*/ 177 w 431"/>
              <a:gd name="T5" fmla="*/ 248 h 521"/>
              <a:gd name="T6" fmla="*/ 296 w 431"/>
              <a:gd name="T7" fmla="*/ 387 h 521"/>
              <a:gd name="T8" fmla="*/ 385 w 431"/>
              <a:gd name="T9" fmla="*/ 479 h 521"/>
              <a:gd name="T10" fmla="*/ 431 w 431"/>
              <a:gd name="T11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1" h="521">
                <a:moveTo>
                  <a:pt x="0" y="0"/>
                </a:moveTo>
                <a:lnTo>
                  <a:pt x="39" y="63"/>
                </a:lnTo>
                <a:lnTo>
                  <a:pt x="177" y="248"/>
                </a:lnTo>
                <a:lnTo>
                  <a:pt x="296" y="387"/>
                </a:lnTo>
                <a:lnTo>
                  <a:pt x="385" y="479"/>
                </a:lnTo>
                <a:lnTo>
                  <a:pt x="431" y="52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83" name="Freeform 203"/>
          <p:cNvSpPr>
            <a:spLocks/>
          </p:cNvSpPr>
          <p:nvPr/>
        </p:nvSpPr>
        <p:spPr bwMode="auto">
          <a:xfrm>
            <a:off x="3709988" y="-8369300"/>
            <a:ext cx="196850" cy="84137"/>
          </a:xfrm>
          <a:custGeom>
            <a:avLst/>
            <a:gdLst>
              <a:gd name="T0" fmla="*/ 0 w 618"/>
              <a:gd name="T1" fmla="*/ 0 h 264"/>
              <a:gd name="T2" fmla="*/ 208 w 618"/>
              <a:gd name="T3" fmla="*/ 121 h 264"/>
              <a:gd name="T4" fmla="*/ 483 w 618"/>
              <a:gd name="T5" fmla="*/ 229 h 264"/>
              <a:gd name="T6" fmla="*/ 618 w 618"/>
              <a:gd name="T7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8" h="264">
                <a:moveTo>
                  <a:pt x="0" y="0"/>
                </a:moveTo>
                <a:lnTo>
                  <a:pt x="208" y="121"/>
                </a:lnTo>
                <a:lnTo>
                  <a:pt x="483" y="229"/>
                </a:lnTo>
                <a:lnTo>
                  <a:pt x="618" y="26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84" name="Freeform 204"/>
          <p:cNvSpPr>
            <a:spLocks/>
          </p:cNvSpPr>
          <p:nvPr/>
        </p:nvSpPr>
        <p:spPr bwMode="auto">
          <a:xfrm>
            <a:off x="3959225" y="-8272463"/>
            <a:ext cx="212725" cy="20638"/>
          </a:xfrm>
          <a:custGeom>
            <a:avLst/>
            <a:gdLst>
              <a:gd name="T0" fmla="*/ 0 w 671"/>
              <a:gd name="T1" fmla="*/ 0 h 63"/>
              <a:gd name="T2" fmla="*/ 18 w 671"/>
              <a:gd name="T3" fmla="*/ 4 h 63"/>
              <a:gd name="T4" fmla="*/ 375 w 671"/>
              <a:gd name="T5" fmla="*/ 52 h 63"/>
              <a:gd name="T6" fmla="*/ 671 w 671"/>
              <a:gd name="T7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1" h="63">
                <a:moveTo>
                  <a:pt x="0" y="0"/>
                </a:moveTo>
                <a:lnTo>
                  <a:pt x="18" y="4"/>
                </a:lnTo>
                <a:lnTo>
                  <a:pt x="375" y="52"/>
                </a:lnTo>
                <a:lnTo>
                  <a:pt x="671" y="6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85" name="Line 205"/>
          <p:cNvSpPr>
            <a:spLocks noChangeShapeType="1"/>
          </p:cNvSpPr>
          <p:nvPr/>
        </p:nvSpPr>
        <p:spPr bwMode="auto">
          <a:xfrm flipV="1">
            <a:off x="4225925" y="-8259763"/>
            <a:ext cx="106363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86" name="Freeform 206"/>
          <p:cNvSpPr>
            <a:spLocks/>
          </p:cNvSpPr>
          <p:nvPr/>
        </p:nvSpPr>
        <p:spPr bwMode="auto">
          <a:xfrm>
            <a:off x="3475038" y="-8959850"/>
            <a:ext cx="846137" cy="635000"/>
          </a:xfrm>
          <a:custGeom>
            <a:avLst/>
            <a:gdLst>
              <a:gd name="T0" fmla="*/ 0 w 2665"/>
              <a:gd name="T1" fmla="*/ 0 h 1998"/>
              <a:gd name="T2" fmla="*/ 25 w 2665"/>
              <a:gd name="T3" fmla="*/ 214 h 1998"/>
              <a:gd name="T4" fmla="*/ 41 w 2665"/>
              <a:gd name="T5" fmla="*/ 318 h 1998"/>
              <a:gd name="T6" fmla="*/ 70 w 2665"/>
              <a:gd name="T7" fmla="*/ 455 h 1998"/>
              <a:gd name="T8" fmla="*/ 97 w 2665"/>
              <a:gd name="T9" fmla="*/ 562 h 1998"/>
              <a:gd name="T10" fmla="*/ 106 w 2665"/>
              <a:gd name="T11" fmla="*/ 593 h 1998"/>
              <a:gd name="T12" fmla="*/ 120 w 2665"/>
              <a:gd name="T13" fmla="*/ 634 h 1998"/>
              <a:gd name="T14" fmla="*/ 143 w 2665"/>
              <a:gd name="T15" fmla="*/ 700 h 1998"/>
              <a:gd name="T16" fmla="*/ 163 w 2665"/>
              <a:gd name="T17" fmla="*/ 744 h 1998"/>
              <a:gd name="T18" fmla="*/ 198 w 2665"/>
              <a:gd name="T19" fmla="*/ 822 h 1998"/>
              <a:gd name="T20" fmla="*/ 265 w 2665"/>
              <a:gd name="T21" fmla="*/ 950 h 1998"/>
              <a:gd name="T22" fmla="*/ 396 w 2665"/>
              <a:gd name="T23" fmla="*/ 1163 h 1998"/>
              <a:gd name="T24" fmla="*/ 522 w 2665"/>
              <a:gd name="T25" fmla="*/ 1333 h 1998"/>
              <a:gd name="T26" fmla="*/ 632 w 2665"/>
              <a:gd name="T27" fmla="*/ 1462 h 1998"/>
              <a:gd name="T28" fmla="*/ 713 w 2665"/>
              <a:gd name="T29" fmla="*/ 1545 h 1998"/>
              <a:gd name="T30" fmla="*/ 758 w 2665"/>
              <a:gd name="T31" fmla="*/ 1586 h 1998"/>
              <a:gd name="T32" fmla="*/ 842 w 2665"/>
              <a:gd name="T33" fmla="*/ 1651 h 1998"/>
              <a:gd name="T34" fmla="*/ 1040 w 2665"/>
              <a:gd name="T35" fmla="*/ 1768 h 1998"/>
              <a:gd name="T36" fmla="*/ 1283 w 2665"/>
              <a:gd name="T37" fmla="*/ 1864 h 1998"/>
              <a:gd name="T38" fmla="*/ 1570 w 2665"/>
              <a:gd name="T39" fmla="*/ 1937 h 1998"/>
              <a:gd name="T40" fmla="*/ 1899 w 2665"/>
              <a:gd name="T41" fmla="*/ 1983 h 1998"/>
              <a:gd name="T42" fmla="*/ 2261 w 2665"/>
              <a:gd name="T43" fmla="*/ 1998 h 1998"/>
              <a:gd name="T44" fmla="*/ 2665 w 2665"/>
              <a:gd name="T45" fmla="*/ 1975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65" h="1998">
                <a:moveTo>
                  <a:pt x="0" y="0"/>
                </a:moveTo>
                <a:lnTo>
                  <a:pt x="25" y="214"/>
                </a:lnTo>
                <a:lnTo>
                  <a:pt x="41" y="318"/>
                </a:lnTo>
                <a:lnTo>
                  <a:pt x="70" y="455"/>
                </a:lnTo>
                <a:lnTo>
                  <a:pt x="97" y="562"/>
                </a:lnTo>
                <a:lnTo>
                  <a:pt x="106" y="593"/>
                </a:lnTo>
                <a:lnTo>
                  <a:pt x="120" y="634"/>
                </a:lnTo>
                <a:lnTo>
                  <a:pt x="143" y="700"/>
                </a:lnTo>
                <a:lnTo>
                  <a:pt x="163" y="744"/>
                </a:lnTo>
                <a:lnTo>
                  <a:pt x="198" y="822"/>
                </a:lnTo>
                <a:lnTo>
                  <a:pt x="265" y="950"/>
                </a:lnTo>
                <a:lnTo>
                  <a:pt x="396" y="1163"/>
                </a:lnTo>
                <a:lnTo>
                  <a:pt x="522" y="1333"/>
                </a:lnTo>
                <a:lnTo>
                  <a:pt x="632" y="1462"/>
                </a:lnTo>
                <a:lnTo>
                  <a:pt x="713" y="1545"/>
                </a:lnTo>
                <a:lnTo>
                  <a:pt x="758" y="1586"/>
                </a:lnTo>
                <a:lnTo>
                  <a:pt x="842" y="1651"/>
                </a:lnTo>
                <a:lnTo>
                  <a:pt x="1040" y="1768"/>
                </a:lnTo>
                <a:lnTo>
                  <a:pt x="1283" y="1864"/>
                </a:lnTo>
                <a:lnTo>
                  <a:pt x="1570" y="1937"/>
                </a:lnTo>
                <a:lnTo>
                  <a:pt x="1899" y="1983"/>
                </a:lnTo>
                <a:lnTo>
                  <a:pt x="2261" y="1998"/>
                </a:lnTo>
                <a:lnTo>
                  <a:pt x="2665" y="1975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87" name="Line 207"/>
          <p:cNvSpPr>
            <a:spLocks noChangeShapeType="1"/>
          </p:cNvSpPr>
          <p:nvPr/>
        </p:nvSpPr>
        <p:spPr bwMode="auto">
          <a:xfrm>
            <a:off x="4476750" y="-7280275"/>
            <a:ext cx="15875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88" name="Freeform 208"/>
          <p:cNvSpPr>
            <a:spLocks/>
          </p:cNvSpPr>
          <p:nvPr/>
        </p:nvSpPr>
        <p:spPr bwMode="auto">
          <a:xfrm>
            <a:off x="4500563" y="-7116763"/>
            <a:ext cx="30162" cy="212725"/>
          </a:xfrm>
          <a:custGeom>
            <a:avLst/>
            <a:gdLst>
              <a:gd name="T0" fmla="*/ 0 w 94"/>
              <a:gd name="T1" fmla="*/ 0 h 672"/>
              <a:gd name="T2" fmla="*/ 72 w 94"/>
              <a:gd name="T3" fmla="*/ 472 h 672"/>
              <a:gd name="T4" fmla="*/ 94 w 94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672">
                <a:moveTo>
                  <a:pt x="0" y="0"/>
                </a:moveTo>
                <a:lnTo>
                  <a:pt x="72" y="472"/>
                </a:lnTo>
                <a:lnTo>
                  <a:pt x="94" y="672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89" name="Freeform 209"/>
          <p:cNvSpPr>
            <a:spLocks/>
          </p:cNvSpPr>
          <p:nvPr/>
        </p:nvSpPr>
        <p:spPr bwMode="auto">
          <a:xfrm>
            <a:off x="4537075" y="-6848475"/>
            <a:ext cx="23813" cy="214312"/>
          </a:xfrm>
          <a:custGeom>
            <a:avLst/>
            <a:gdLst>
              <a:gd name="T0" fmla="*/ 0 w 75"/>
              <a:gd name="T1" fmla="*/ 0 h 674"/>
              <a:gd name="T2" fmla="*/ 73 w 75"/>
              <a:gd name="T3" fmla="*/ 650 h 674"/>
              <a:gd name="T4" fmla="*/ 75 w 75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674">
                <a:moveTo>
                  <a:pt x="0" y="0"/>
                </a:moveTo>
                <a:lnTo>
                  <a:pt x="73" y="650"/>
                </a:lnTo>
                <a:lnTo>
                  <a:pt x="75" y="67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90" name="Line 210"/>
          <p:cNvSpPr>
            <a:spLocks noChangeShapeType="1"/>
          </p:cNvSpPr>
          <p:nvPr/>
        </p:nvSpPr>
        <p:spPr bwMode="auto">
          <a:xfrm>
            <a:off x="4564063" y="-6580188"/>
            <a:ext cx="14287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91" name="Freeform 211"/>
          <p:cNvSpPr>
            <a:spLocks/>
          </p:cNvSpPr>
          <p:nvPr/>
        </p:nvSpPr>
        <p:spPr bwMode="auto">
          <a:xfrm>
            <a:off x="4579938" y="-6311900"/>
            <a:ext cx="0" cy="215900"/>
          </a:xfrm>
          <a:custGeom>
            <a:avLst/>
            <a:gdLst>
              <a:gd name="T0" fmla="*/ 0 w 2"/>
              <a:gd name="T1" fmla="*/ 0 h 679"/>
              <a:gd name="T2" fmla="*/ 2 w 2"/>
              <a:gd name="T3" fmla="*/ 38 h 679"/>
              <a:gd name="T4" fmla="*/ 2 w 2"/>
              <a:gd name="T5" fmla="*/ 679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679">
                <a:moveTo>
                  <a:pt x="0" y="0"/>
                </a:moveTo>
                <a:lnTo>
                  <a:pt x="2" y="38"/>
                </a:lnTo>
                <a:lnTo>
                  <a:pt x="2" y="67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92" name="Line 212"/>
          <p:cNvSpPr>
            <a:spLocks noChangeShapeType="1"/>
          </p:cNvSpPr>
          <p:nvPr/>
        </p:nvSpPr>
        <p:spPr bwMode="auto">
          <a:xfrm>
            <a:off x="4581525" y="-6040438"/>
            <a:ext cx="0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93" name="Line 213"/>
          <p:cNvSpPr>
            <a:spLocks noChangeShapeType="1"/>
          </p:cNvSpPr>
          <p:nvPr/>
        </p:nvSpPr>
        <p:spPr bwMode="auto">
          <a:xfrm flipH="1" flipV="1">
            <a:off x="3443288" y="-8456613"/>
            <a:ext cx="11112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94" name="Line 214"/>
          <p:cNvSpPr>
            <a:spLocks noChangeShapeType="1"/>
          </p:cNvSpPr>
          <p:nvPr/>
        </p:nvSpPr>
        <p:spPr bwMode="auto">
          <a:xfrm flipV="1">
            <a:off x="3444875" y="-8709025"/>
            <a:ext cx="9525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95" name="Line 215"/>
          <p:cNvSpPr>
            <a:spLocks noChangeShapeType="1"/>
          </p:cNvSpPr>
          <p:nvPr/>
        </p:nvSpPr>
        <p:spPr bwMode="auto">
          <a:xfrm>
            <a:off x="3617913" y="-7064375"/>
            <a:ext cx="17462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96" name="Freeform 216"/>
          <p:cNvSpPr>
            <a:spLocks/>
          </p:cNvSpPr>
          <p:nvPr/>
        </p:nvSpPr>
        <p:spPr bwMode="auto">
          <a:xfrm>
            <a:off x="3640138" y="-6778625"/>
            <a:ext cx="7937" cy="215900"/>
          </a:xfrm>
          <a:custGeom>
            <a:avLst/>
            <a:gdLst>
              <a:gd name="T0" fmla="*/ 0 w 25"/>
              <a:gd name="T1" fmla="*/ 0 h 677"/>
              <a:gd name="T2" fmla="*/ 25 w 25"/>
              <a:gd name="T3" fmla="*/ 338 h 677"/>
              <a:gd name="T4" fmla="*/ 24 w 25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677">
                <a:moveTo>
                  <a:pt x="0" y="0"/>
                </a:moveTo>
                <a:lnTo>
                  <a:pt x="25" y="338"/>
                </a:lnTo>
                <a:lnTo>
                  <a:pt x="24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97" name="Line 217"/>
          <p:cNvSpPr>
            <a:spLocks noChangeShapeType="1"/>
          </p:cNvSpPr>
          <p:nvPr/>
        </p:nvSpPr>
        <p:spPr bwMode="auto">
          <a:xfrm flipH="1">
            <a:off x="3646488" y="-6508750"/>
            <a:ext cx="1587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98" name="Freeform 218"/>
          <p:cNvSpPr>
            <a:spLocks/>
          </p:cNvSpPr>
          <p:nvPr/>
        </p:nvSpPr>
        <p:spPr bwMode="auto">
          <a:xfrm>
            <a:off x="3371850" y="-8959850"/>
            <a:ext cx="41275" cy="708025"/>
          </a:xfrm>
          <a:custGeom>
            <a:avLst/>
            <a:gdLst>
              <a:gd name="T0" fmla="*/ 38 w 128"/>
              <a:gd name="T1" fmla="*/ 2226 h 2226"/>
              <a:gd name="T2" fmla="*/ 0 w 128"/>
              <a:gd name="T3" fmla="*/ 1503 h 2226"/>
              <a:gd name="T4" fmla="*/ 10 w 128"/>
              <a:gd name="T5" fmla="*/ 1128 h 2226"/>
              <a:gd name="T6" fmla="*/ 16 w 128"/>
              <a:gd name="T7" fmla="*/ 1036 h 2226"/>
              <a:gd name="T8" fmla="*/ 19 w 128"/>
              <a:gd name="T9" fmla="*/ 982 h 2226"/>
              <a:gd name="T10" fmla="*/ 30 w 128"/>
              <a:gd name="T11" fmla="*/ 874 h 2226"/>
              <a:gd name="T12" fmla="*/ 47 w 128"/>
              <a:gd name="T13" fmla="*/ 710 h 2226"/>
              <a:gd name="T14" fmla="*/ 71 w 128"/>
              <a:gd name="T15" fmla="*/ 502 h 2226"/>
              <a:gd name="T16" fmla="*/ 128 w 128"/>
              <a:gd name="T17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2226">
                <a:moveTo>
                  <a:pt x="38" y="2226"/>
                </a:moveTo>
                <a:lnTo>
                  <a:pt x="0" y="1503"/>
                </a:lnTo>
                <a:lnTo>
                  <a:pt x="10" y="1128"/>
                </a:lnTo>
                <a:lnTo>
                  <a:pt x="16" y="1036"/>
                </a:lnTo>
                <a:lnTo>
                  <a:pt x="19" y="982"/>
                </a:lnTo>
                <a:lnTo>
                  <a:pt x="30" y="874"/>
                </a:lnTo>
                <a:lnTo>
                  <a:pt x="47" y="710"/>
                </a:lnTo>
                <a:lnTo>
                  <a:pt x="71" y="502"/>
                </a:lnTo>
                <a:lnTo>
                  <a:pt x="12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499" name="Freeform 219"/>
          <p:cNvSpPr>
            <a:spLocks/>
          </p:cNvSpPr>
          <p:nvPr/>
        </p:nvSpPr>
        <p:spPr bwMode="auto">
          <a:xfrm>
            <a:off x="3546475" y="-7054850"/>
            <a:ext cx="28575" cy="773112"/>
          </a:xfrm>
          <a:custGeom>
            <a:avLst/>
            <a:gdLst>
              <a:gd name="T0" fmla="*/ 0 w 92"/>
              <a:gd name="T1" fmla="*/ 0 h 2437"/>
              <a:gd name="T2" fmla="*/ 92 w 92"/>
              <a:gd name="T3" fmla="*/ 1210 h 2437"/>
              <a:gd name="T4" fmla="*/ 88 w 92"/>
              <a:gd name="T5" fmla="*/ 2437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" h="2437">
                <a:moveTo>
                  <a:pt x="0" y="0"/>
                </a:moveTo>
                <a:lnTo>
                  <a:pt x="92" y="1210"/>
                </a:lnTo>
                <a:lnTo>
                  <a:pt x="88" y="243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00" name="Freeform 220"/>
          <p:cNvSpPr>
            <a:spLocks/>
          </p:cNvSpPr>
          <p:nvPr/>
        </p:nvSpPr>
        <p:spPr bwMode="auto">
          <a:xfrm>
            <a:off x="4546600" y="-7292975"/>
            <a:ext cx="106363" cy="1362075"/>
          </a:xfrm>
          <a:custGeom>
            <a:avLst/>
            <a:gdLst>
              <a:gd name="T0" fmla="*/ 0 w 334"/>
              <a:gd name="T1" fmla="*/ 0 h 4288"/>
              <a:gd name="T2" fmla="*/ 152 w 334"/>
              <a:gd name="T3" fmla="*/ 992 h 4288"/>
              <a:gd name="T4" fmla="*/ 268 w 334"/>
              <a:gd name="T5" fmla="*/ 2022 h 4288"/>
              <a:gd name="T6" fmla="*/ 334 w 334"/>
              <a:gd name="T7" fmla="*/ 3113 h 4288"/>
              <a:gd name="T8" fmla="*/ 333 w 334"/>
              <a:gd name="T9" fmla="*/ 4288 h 4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4" h="4288">
                <a:moveTo>
                  <a:pt x="0" y="0"/>
                </a:moveTo>
                <a:lnTo>
                  <a:pt x="152" y="992"/>
                </a:lnTo>
                <a:lnTo>
                  <a:pt x="268" y="2022"/>
                </a:lnTo>
                <a:lnTo>
                  <a:pt x="334" y="3113"/>
                </a:lnTo>
                <a:lnTo>
                  <a:pt x="333" y="4288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01" name="Line 221"/>
          <p:cNvSpPr>
            <a:spLocks noChangeShapeType="1"/>
          </p:cNvSpPr>
          <p:nvPr/>
        </p:nvSpPr>
        <p:spPr bwMode="auto">
          <a:xfrm>
            <a:off x="4321175" y="-8331200"/>
            <a:ext cx="730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02" name="Line 222"/>
          <p:cNvSpPr>
            <a:spLocks noChangeShapeType="1"/>
          </p:cNvSpPr>
          <p:nvPr/>
        </p:nvSpPr>
        <p:spPr bwMode="auto">
          <a:xfrm>
            <a:off x="4332288" y="-8259763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03" name="Line 223"/>
          <p:cNvSpPr>
            <a:spLocks noChangeShapeType="1"/>
          </p:cNvSpPr>
          <p:nvPr/>
        </p:nvSpPr>
        <p:spPr bwMode="auto">
          <a:xfrm>
            <a:off x="4368800" y="-8010525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04" name="Line 224"/>
          <p:cNvSpPr>
            <a:spLocks noChangeShapeType="1"/>
          </p:cNvSpPr>
          <p:nvPr/>
        </p:nvSpPr>
        <p:spPr bwMode="auto">
          <a:xfrm>
            <a:off x="4408488" y="-7742238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05" name="Line 225"/>
          <p:cNvSpPr>
            <a:spLocks noChangeShapeType="1"/>
          </p:cNvSpPr>
          <p:nvPr/>
        </p:nvSpPr>
        <p:spPr bwMode="auto">
          <a:xfrm>
            <a:off x="4448175" y="-7475538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06" name="Line 226"/>
          <p:cNvSpPr>
            <a:spLocks noChangeShapeType="1"/>
          </p:cNvSpPr>
          <p:nvPr/>
        </p:nvSpPr>
        <p:spPr bwMode="auto">
          <a:xfrm>
            <a:off x="3530600" y="-3756025"/>
            <a:ext cx="1123950" cy="2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07" name="Line 227"/>
          <p:cNvSpPr>
            <a:spLocks noChangeShapeType="1"/>
          </p:cNvSpPr>
          <p:nvPr/>
        </p:nvSpPr>
        <p:spPr bwMode="auto">
          <a:xfrm>
            <a:off x="3606800" y="-4041775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08" name="Line 228"/>
          <p:cNvSpPr>
            <a:spLocks noChangeShapeType="1"/>
          </p:cNvSpPr>
          <p:nvPr/>
        </p:nvSpPr>
        <p:spPr bwMode="auto">
          <a:xfrm>
            <a:off x="3854450" y="-4035425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09" name="Line 229"/>
          <p:cNvSpPr>
            <a:spLocks noChangeShapeType="1"/>
          </p:cNvSpPr>
          <p:nvPr/>
        </p:nvSpPr>
        <p:spPr bwMode="auto">
          <a:xfrm>
            <a:off x="4121150" y="-4029075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10" name="Line 230"/>
          <p:cNvSpPr>
            <a:spLocks noChangeShapeType="1"/>
          </p:cNvSpPr>
          <p:nvPr/>
        </p:nvSpPr>
        <p:spPr bwMode="auto">
          <a:xfrm>
            <a:off x="4389438" y="-4022725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11" name="Line 231"/>
          <p:cNvSpPr>
            <a:spLocks noChangeShapeType="1"/>
          </p:cNvSpPr>
          <p:nvPr/>
        </p:nvSpPr>
        <p:spPr bwMode="auto">
          <a:xfrm flipH="1">
            <a:off x="3530600" y="-6278563"/>
            <a:ext cx="44450" cy="2516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12" name="Line 232"/>
          <p:cNvSpPr>
            <a:spLocks noChangeShapeType="1"/>
          </p:cNvSpPr>
          <p:nvPr/>
        </p:nvSpPr>
        <p:spPr bwMode="auto">
          <a:xfrm flipH="1">
            <a:off x="4059238" y="-6919913"/>
            <a:ext cx="55562" cy="2176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13" name="Line 233"/>
          <p:cNvSpPr>
            <a:spLocks noChangeShapeType="1"/>
          </p:cNvSpPr>
          <p:nvPr/>
        </p:nvSpPr>
        <p:spPr bwMode="auto">
          <a:xfrm flipH="1">
            <a:off x="3643313" y="-6276975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14" name="Line 234"/>
          <p:cNvSpPr>
            <a:spLocks noChangeShapeType="1"/>
          </p:cNvSpPr>
          <p:nvPr/>
        </p:nvSpPr>
        <p:spPr bwMode="auto">
          <a:xfrm flipH="1">
            <a:off x="3638550" y="-6078538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15" name="Line 235"/>
          <p:cNvSpPr>
            <a:spLocks noChangeShapeType="1"/>
          </p:cNvSpPr>
          <p:nvPr/>
        </p:nvSpPr>
        <p:spPr bwMode="auto">
          <a:xfrm flipH="1">
            <a:off x="3635375" y="-5807075"/>
            <a:ext cx="31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16" name="Line 236"/>
          <p:cNvSpPr>
            <a:spLocks noChangeShapeType="1"/>
          </p:cNvSpPr>
          <p:nvPr/>
        </p:nvSpPr>
        <p:spPr bwMode="auto">
          <a:xfrm flipH="1">
            <a:off x="3629025" y="-5537200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17" name="Line 237"/>
          <p:cNvSpPr>
            <a:spLocks noChangeShapeType="1"/>
          </p:cNvSpPr>
          <p:nvPr/>
        </p:nvSpPr>
        <p:spPr bwMode="auto">
          <a:xfrm flipH="1">
            <a:off x="3625850" y="-5267325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18" name="Line 238"/>
          <p:cNvSpPr>
            <a:spLocks noChangeShapeType="1"/>
          </p:cNvSpPr>
          <p:nvPr/>
        </p:nvSpPr>
        <p:spPr bwMode="auto">
          <a:xfrm flipH="1">
            <a:off x="3619500" y="-4997450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19" name="Line 239"/>
          <p:cNvSpPr>
            <a:spLocks noChangeShapeType="1"/>
          </p:cNvSpPr>
          <p:nvPr/>
        </p:nvSpPr>
        <p:spPr bwMode="auto">
          <a:xfrm flipH="1">
            <a:off x="3616325" y="-4727575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20" name="Line 240"/>
          <p:cNvSpPr>
            <a:spLocks noChangeShapeType="1"/>
          </p:cNvSpPr>
          <p:nvPr/>
        </p:nvSpPr>
        <p:spPr bwMode="auto">
          <a:xfrm flipH="1">
            <a:off x="3611563" y="-4457700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21" name="Line 241"/>
          <p:cNvSpPr>
            <a:spLocks noChangeShapeType="1"/>
          </p:cNvSpPr>
          <p:nvPr/>
        </p:nvSpPr>
        <p:spPr bwMode="auto">
          <a:xfrm flipH="1">
            <a:off x="3606800" y="-4187825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22" name="Line 242"/>
          <p:cNvSpPr>
            <a:spLocks noChangeShapeType="1"/>
          </p:cNvSpPr>
          <p:nvPr/>
        </p:nvSpPr>
        <p:spPr bwMode="auto">
          <a:xfrm flipV="1">
            <a:off x="4111625" y="-4230688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23" name="Line 243"/>
          <p:cNvSpPr>
            <a:spLocks noChangeShapeType="1"/>
          </p:cNvSpPr>
          <p:nvPr/>
        </p:nvSpPr>
        <p:spPr bwMode="auto">
          <a:xfrm flipH="1">
            <a:off x="4086225" y="-3640138"/>
            <a:ext cx="14288" cy="600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24" name="Line 244"/>
          <p:cNvSpPr>
            <a:spLocks noChangeShapeType="1"/>
          </p:cNvSpPr>
          <p:nvPr/>
        </p:nvSpPr>
        <p:spPr bwMode="auto">
          <a:xfrm flipH="1">
            <a:off x="4102100" y="-4029075"/>
            <a:ext cx="7938" cy="285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25" name="Line 245"/>
          <p:cNvSpPr>
            <a:spLocks noChangeShapeType="1"/>
          </p:cNvSpPr>
          <p:nvPr/>
        </p:nvSpPr>
        <p:spPr bwMode="auto">
          <a:xfrm flipH="1">
            <a:off x="4110038" y="-4130675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26" name="Line 246"/>
          <p:cNvSpPr>
            <a:spLocks noChangeShapeType="1"/>
          </p:cNvSpPr>
          <p:nvPr/>
        </p:nvSpPr>
        <p:spPr bwMode="auto">
          <a:xfrm>
            <a:off x="4095750" y="-4130675"/>
            <a:ext cx="1428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27" name="Line 247"/>
          <p:cNvSpPr>
            <a:spLocks noChangeShapeType="1"/>
          </p:cNvSpPr>
          <p:nvPr/>
        </p:nvSpPr>
        <p:spPr bwMode="auto">
          <a:xfrm flipV="1">
            <a:off x="4110038" y="-4130675"/>
            <a:ext cx="1587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28" name="Line 248"/>
          <p:cNvSpPr>
            <a:spLocks noChangeShapeType="1"/>
          </p:cNvSpPr>
          <p:nvPr/>
        </p:nvSpPr>
        <p:spPr bwMode="auto">
          <a:xfrm flipV="1">
            <a:off x="4083050" y="-374173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29" name="Line 249"/>
          <p:cNvSpPr>
            <a:spLocks noChangeShapeType="1"/>
          </p:cNvSpPr>
          <p:nvPr/>
        </p:nvSpPr>
        <p:spPr bwMode="auto">
          <a:xfrm flipH="1" flipV="1">
            <a:off x="4102100" y="-3741738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30" name="Line 250"/>
          <p:cNvSpPr>
            <a:spLocks noChangeShapeType="1"/>
          </p:cNvSpPr>
          <p:nvPr/>
        </p:nvSpPr>
        <p:spPr bwMode="auto">
          <a:xfrm flipH="1">
            <a:off x="4100513" y="-3741738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31" name="Line 251"/>
          <p:cNvSpPr>
            <a:spLocks noChangeShapeType="1"/>
          </p:cNvSpPr>
          <p:nvPr/>
        </p:nvSpPr>
        <p:spPr bwMode="auto">
          <a:xfrm>
            <a:off x="4156075" y="-3740150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32" name="Line 252"/>
          <p:cNvSpPr>
            <a:spLocks noChangeShapeType="1"/>
          </p:cNvSpPr>
          <p:nvPr/>
        </p:nvSpPr>
        <p:spPr bwMode="auto">
          <a:xfrm>
            <a:off x="4164013" y="-402907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33" name="Line 253"/>
          <p:cNvSpPr>
            <a:spLocks noChangeShapeType="1"/>
          </p:cNvSpPr>
          <p:nvPr/>
        </p:nvSpPr>
        <p:spPr bwMode="auto">
          <a:xfrm>
            <a:off x="4110038" y="-40290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34" name="Line 254"/>
          <p:cNvSpPr>
            <a:spLocks noChangeShapeType="1"/>
          </p:cNvSpPr>
          <p:nvPr/>
        </p:nvSpPr>
        <p:spPr bwMode="auto">
          <a:xfrm flipH="1">
            <a:off x="4057650" y="-473551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35" name="Freeform 255"/>
          <p:cNvSpPr>
            <a:spLocks/>
          </p:cNvSpPr>
          <p:nvPr/>
        </p:nvSpPr>
        <p:spPr bwMode="auto">
          <a:xfrm>
            <a:off x="4043363" y="-4737100"/>
            <a:ext cx="15875" cy="101600"/>
          </a:xfrm>
          <a:custGeom>
            <a:avLst/>
            <a:gdLst>
              <a:gd name="T0" fmla="*/ 0 w 53"/>
              <a:gd name="T1" fmla="*/ 0 h 317"/>
              <a:gd name="T2" fmla="*/ 44 w 53"/>
              <a:gd name="T3" fmla="*/ 317 h 317"/>
              <a:gd name="T4" fmla="*/ 53 w 53"/>
              <a:gd name="T5" fmla="*/ 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" h="317">
                <a:moveTo>
                  <a:pt x="0" y="0"/>
                </a:moveTo>
                <a:lnTo>
                  <a:pt x="44" y="317"/>
                </a:lnTo>
                <a:lnTo>
                  <a:pt x="53" y="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36" name="Line 256"/>
          <p:cNvSpPr>
            <a:spLocks noChangeShapeType="1"/>
          </p:cNvSpPr>
          <p:nvPr/>
        </p:nvSpPr>
        <p:spPr bwMode="auto">
          <a:xfrm>
            <a:off x="3744913" y="-6223000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37" name="Line 257"/>
          <p:cNvSpPr>
            <a:spLocks noChangeShapeType="1"/>
          </p:cNvSpPr>
          <p:nvPr/>
        </p:nvSpPr>
        <p:spPr bwMode="auto">
          <a:xfrm flipH="1" flipV="1">
            <a:off x="3194050" y="-6232525"/>
            <a:ext cx="279400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38" name="Line 258"/>
          <p:cNvSpPr>
            <a:spLocks noChangeShapeType="1"/>
          </p:cNvSpPr>
          <p:nvPr/>
        </p:nvSpPr>
        <p:spPr bwMode="auto">
          <a:xfrm flipH="1" flipV="1">
            <a:off x="3575050" y="-6224588"/>
            <a:ext cx="698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39" name="Line 259"/>
          <p:cNvSpPr>
            <a:spLocks noChangeShapeType="1"/>
          </p:cNvSpPr>
          <p:nvPr/>
        </p:nvSpPr>
        <p:spPr bwMode="auto">
          <a:xfrm flipH="1" flipV="1">
            <a:off x="3644900" y="-6223000"/>
            <a:ext cx="100013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40" name="Line 260"/>
          <p:cNvSpPr>
            <a:spLocks noChangeShapeType="1"/>
          </p:cNvSpPr>
          <p:nvPr/>
        </p:nvSpPr>
        <p:spPr bwMode="auto">
          <a:xfrm flipH="1">
            <a:off x="3644900" y="-6238875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41" name="Line 261"/>
          <p:cNvSpPr>
            <a:spLocks noChangeShapeType="1"/>
          </p:cNvSpPr>
          <p:nvPr/>
        </p:nvSpPr>
        <p:spPr bwMode="auto">
          <a:xfrm>
            <a:off x="3644900" y="-6223000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42" name="Line 262"/>
          <p:cNvSpPr>
            <a:spLocks noChangeShapeType="1"/>
          </p:cNvSpPr>
          <p:nvPr/>
        </p:nvSpPr>
        <p:spPr bwMode="auto">
          <a:xfrm>
            <a:off x="3473450" y="-6243638"/>
            <a:ext cx="10160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43" name="Line 263"/>
          <p:cNvSpPr>
            <a:spLocks noChangeShapeType="1"/>
          </p:cNvSpPr>
          <p:nvPr/>
        </p:nvSpPr>
        <p:spPr bwMode="auto">
          <a:xfrm flipV="1">
            <a:off x="3473450" y="-6224588"/>
            <a:ext cx="101600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44" name="Line 264"/>
          <p:cNvSpPr>
            <a:spLocks noChangeShapeType="1"/>
          </p:cNvSpPr>
          <p:nvPr/>
        </p:nvSpPr>
        <p:spPr bwMode="auto">
          <a:xfrm flipH="1" flipV="1">
            <a:off x="3473450" y="-6227763"/>
            <a:ext cx="10160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45" name="Line 265"/>
          <p:cNvSpPr>
            <a:spLocks noChangeShapeType="1"/>
          </p:cNvSpPr>
          <p:nvPr/>
        </p:nvSpPr>
        <p:spPr bwMode="auto">
          <a:xfrm>
            <a:off x="3575050" y="-62261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46" name="Line 266"/>
          <p:cNvSpPr>
            <a:spLocks noChangeShapeType="1"/>
          </p:cNvSpPr>
          <p:nvPr/>
        </p:nvSpPr>
        <p:spPr bwMode="auto">
          <a:xfrm>
            <a:off x="3644900" y="-6224588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47" name="Line 267"/>
          <p:cNvSpPr>
            <a:spLocks noChangeShapeType="1"/>
          </p:cNvSpPr>
          <p:nvPr/>
        </p:nvSpPr>
        <p:spPr bwMode="auto">
          <a:xfrm>
            <a:off x="3644900" y="-6223000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48" name="Line 268"/>
          <p:cNvSpPr>
            <a:spLocks noChangeShapeType="1"/>
          </p:cNvSpPr>
          <p:nvPr/>
        </p:nvSpPr>
        <p:spPr bwMode="auto">
          <a:xfrm>
            <a:off x="3575050" y="-6718300"/>
            <a:ext cx="460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49" name="Line 269"/>
          <p:cNvSpPr>
            <a:spLocks noChangeShapeType="1"/>
          </p:cNvSpPr>
          <p:nvPr/>
        </p:nvSpPr>
        <p:spPr bwMode="auto">
          <a:xfrm flipV="1">
            <a:off x="4097338" y="-702151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50" name="Freeform 270"/>
          <p:cNvSpPr>
            <a:spLocks/>
          </p:cNvSpPr>
          <p:nvPr/>
        </p:nvSpPr>
        <p:spPr bwMode="auto">
          <a:xfrm>
            <a:off x="4114800" y="-7021513"/>
            <a:ext cx="15875" cy="101600"/>
          </a:xfrm>
          <a:custGeom>
            <a:avLst/>
            <a:gdLst>
              <a:gd name="T0" fmla="*/ 52 w 52"/>
              <a:gd name="T1" fmla="*/ 318 h 318"/>
              <a:gd name="T2" fmla="*/ 7 w 52"/>
              <a:gd name="T3" fmla="*/ 0 h 318"/>
              <a:gd name="T4" fmla="*/ 0 w 52"/>
              <a:gd name="T5" fmla="*/ 317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318">
                <a:moveTo>
                  <a:pt x="52" y="318"/>
                </a:moveTo>
                <a:lnTo>
                  <a:pt x="7" y="0"/>
                </a:lnTo>
                <a:lnTo>
                  <a:pt x="0" y="31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51" name="Line 271"/>
          <p:cNvSpPr>
            <a:spLocks noChangeShapeType="1"/>
          </p:cNvSpPr>
          <p:nvPr/>
        </p:nvSpPr>
        <p:spPr bwMode="auto">
          <a:xfrm flipH="1">
            <a:off x="4130675" y="-8150225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52" name="Line 272"/>
          <p:cNvSpPr>
            <a:spLocks noChangeShapeType="1"/>
          </p:cNvSpPr>
          <p:nvPr/>
        </p:nvSpPr>
        <p:spPr bwMode="auto">
          <a:xfrm flipV="1">
            <a:off x="4144963" y="-8724900"/>
            <a:ext cx="12700" cy="298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53" name="Line 273"/>
          <p:cNvSpPr>
            <a:spLocks noChangeShapeType="1"/>
          </p:cNvSpPr>
          <p:nvPr/>
        </p:nvSpPr>
        <p:spPr bwMode="auto">
          <a:xfrm flipV="1">
            <a:off x="4138613" y="-8324850"/>
            <a:ext cx="1587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54" name="Line 274"/>
          <p:cNvSpPr>
            <a:spLocks noChangeShapeType="1"/>
          </p:cNvSpPr>
          <p:nvPr/>
        </p:nvSpPr>
        <p:spPr bwMode="auto">
          <a:xfrm flipV="1">
            <a:off x="4117975" y="-8251825"/>
            <a:ext cx="2063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55" name="Line 275"/>
          <p:cNvSpPr>
            <a:spLocks noChangeShapeType="1"/>
          </p:cNvSpPr>
          <p:nvPr/>
        </p:nvSpPr>
        <p:spPr bwMode="auto">
          <a:xfrm flipH="1" flipV="1">
            <a:off x="4138613" y="-8251825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56" name="Line 276"/>
          <p:cNvSpPr>
            <a:spLocks noChangeShapeType="1"/>
          </p:cNvSpPr>
          <p:nvPr/>
        </p:nvSpPr>
        <p:spPr bwMode="auto">
          <a:xfrm flipH="1">
            <a:off x="4133850" y="-8251825"/>
            <a:ext cx="4763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57" name="Line 277"/>
          <p:cNvSpPr>
            <a:spLocks noChangeShapeType="1"/>
          </p:cNvSpPr>
          <p:nvPr/>
        </p:nvSpPr>
        <p:spPr bwMode="auto">
          <a:xfrm flipH="1">
            <a:off x="4140200" y="-8423275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58" name="Line 278"/>
          <p:cNvSpPr>
            <a:spLocks noChangeShapeType="1"/>
          </p:cNvSpPr>
          <p:nvPr/>
        </p:nvSpPr>
        <p:spPr bwMode="auto">
          <a:xfrm>
            <a:off x="4129088" y="-8424863"/>
            <a:ext cx="11112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59" name="Line 279"/>
          <p:cNvSpPr>
            <a:spLocks noChangeShapeType="1"/>
          </p:cNvSpPr>
          <p:nvPr/>
        </p:nvSpPr>
        <p:spPr bwMode="auto">
          <a:xfrm flipV="1">
            <a:off x="4140200" y="-8424863"/>
            <a:ext cx="4763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60" name="Line 280"/>
          <p:cNvSpPr>
            <a:spLocks noChangeShapeType="1"/>
          </p:cNvSpPr>
          <p:nvPr/>
        </p:nvSpPr>
        <p:spPr bwMode="auto">
          <a:xfrm>
            <a:off x="4132263" y="-832485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61" name="Line 281"/>
          <p:cNvSpPr>
            <a:spLocks noChangeShapeType="1"/>
          </p:cNvSpPr>
          <p:nvPr/>
        </p:nvSpPr>
        <p:spPr bwMode="auto">
          <a:xfrm>
            <a:off x="4129088" y="-8251825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62" name="Line 282"/>
          <p:cNvSpPr>
            <a:spLocks noChangeShapeType="1"/>
          </p:cNvSpPr>
          <p:nvPr/>
        </p:nvSpPr>
        <p:spPr bwMode="auto">
          <a:xfrm>
            <a:off x="4138613" y="-825182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63" name="Line 283"/>
          <p:cNvSpPr>
            <a:spLocks noChangeShapeType="1"/>
          </p:cNvSpPr>
          <p:nvPr/>
        </p:nvSpPr>
        <p:spPr bwMode="auto">
          <a:xfrm flipH="1">
            <a:off x="3413125" y="-8959850"/>
            <a:ext cx="6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64" name="Line 284"/>
          <p:cNvSpPr>
            <a:spLocks noChangeShapeType="1"/>
          </p:cNvSpPr>
          <p:nvPr/>
        </p:nvSpPr>
        <p:spPr bwMode="auto">
          <a:xfrm>
            <a:off x="3454400" y="-8259763"/>
            <a:ext cx="22225" cy="169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65" name="Line 285"/>
          <p:cNvSpPr>
            <a:spLocks noChangeShapeType="1"/>
          </p:cNvSpPr>
          <p:nvPr/>
        </p:nvSpPr>
        <p:spPr bwMode="auto">
          <a:xfrm>
            <a:off x="3484563" y="-8035925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66" name="Line 286"/>
          <p:cNvSpPr>
            <a:spLocks noChangeShapeType="1"/>
          </p:cNvSpPr>
          <p:nvPr/>
        </p:nvSpPr>
        <p:spPr bwMode="auto">
          <a:xfrm>
            <a:off x="3521075" y="-7767638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67" name="Line 287"/>
          <p:cNvSpPr>
            <a:spLocks noChangeShapeType="1"/>
          </p:cNvSpPr>
          <p:nvPr/>
        </p:nvSpPr>
        <p:spPr bwMode="auto">
          <a:xfrm>
            <a:off x="3557588" y="-7500938"/>
            <a:ext cx="301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68" name="Line 288"/>
          <p:cNvSpPr>
            <a:spLocks noChangeShapeType="1"/>
          </p:cNvSpPr>
          <p:nvPr/>
        </p:nvSpPr>
        <p:spPr bwMode="auto">
          <a:xfrm>
            <a:off x="3594100" y="-7232650"/>
            <a:ext cx="23813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69" name="Line 289"/>
          <p:cNvSpPr>
            <a:spLocks noChangeShapeType="1"/>
          </p:cNvSpPr>
          <p:nvPr/>
        </p:nvSpPr>
        <p:spPr bwMode="auto">
          <a:xfrm>
            <a:off x="3382963" y="-8250238"/>
            <a:ext cx="163512" cy="1192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70" name="Line 290"/>
          <p:cNvSpPr>
            <a:spLocks noChangeShapeType="1"/>
          </p:cNvSpPr>
          <p:nvPr/>
        </p:nvSpPr>
        <p:spPr bwMode="auto">
          <a:xfrm flipV="1">
            <a:off x="4654550" y="-6022975"/>
            <a:ext cx="0" cy="2289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71" name="Line 291"/>
          <p:cNvSpPr>
            <a:spLocks noChangeShapeType="1"/>
          </p:cNvSpPr>
          <p:nvPr/>
        </p:nvSpPr>
        <p:spPr bwMode="auto">
          <a:xfrm flipV="1">
            <a:off x="4583113" y="-4211638"/>
            <a:ext cx="0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72" name="Line 292"/>
          <p:cNvSpPr>
            <a:spLocks noChangeShapeType="1"/>
          </p:cNvSpPr>
          <p:nvPr/>
        </p:nvSpPr>
        <p:spPr bwMode="auto">
          <a:xfrm flipV="1">
            <a:off x="4583113" y="-4481513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73" name="Line 293"/>
          <p:cNvSpPr>
            <a:spLocks noChangeShapeType="1"/>
          </p:cNvSpPr>
          <p:nvPr/>
        </p:nvSpPr>
        <p:spPr bwMode="auto">
          <a:xfrm flipV="1">
            <a:off x="4583113" y="-4751388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74" name="Line 294"/>
          <p:cNvSpPr>
            <a:spLocks noChangeShapeType="1"/>
          </p:cNvSpPr>
          <p:nvPr/>
        </p:nvSpPr>
        <p:spPr bwMode="auto">
          <a:xfrm flipV="1">
            <a:off x="4581525" y="-5021263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75" name="Line 295"/>
          <p:cNvSpPr>
            <a:spLocks noChangeShapeType="1"/>
          </p:cNvSpPr>
          <p:nvPr/>
        </p:nvSpPr>
        <p:spPr bwMode="auto">
          <a:xfrm flipV="1">
            <a:off x="4581525" y="-5291138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76" name="Line 296"/>
          <p:cNvSpPr>
            <a:spLocks noChangeShapeType="1"/>
          </p:cNvSpPr>
          <p:nvPr/>
        </p:nvSpPr>
        <p:spPr bwMode="auto">
          <a:xfrm flipV="1">
            <a:off x="4581525" y="-5562600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77" name="Line 297"/>
          <p:cNvSpPr>
            <a:spLocks noChangeShapeType="1"/>
          </p:cNvSpPr>
          <p:nvPr/>
        </p:nvSpPr>
        <p:spPr bwMode="auto">
          <a:xfrm flipV="1">
            <a:off x="4581525" y="-5808663"/>
            <a:ext cx="1588" cy="192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78" name="Line 298"/>
          <p:cNvSpPr>
            <a:spLocks noChangeShapeType="1"/>
          </p:cNvSpPr>
          <p:nvPr/>
        </p:nvSpPr>
        <p:spPr bwMode="auto">
          <a:xfrm flipH="1">
            <a:off x="4383088" y="-4870450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79" name="Line 299"/>
          <p:cNvSpPr>
            <a:spLocks noChangeShapeType="1"/>
          </p:cNvSpPr>
          <p:nvPr/>
        </p:nvSpPr>
        <p:spPr bwMode="auto">
          <a:xfrm>
            <a:off x="4752975" y="-4870450"/>
            <a:ext cx="2825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80" name="Line 300"/>
          <p:cNvSpPr>
            <a:spLocks noChangeShapeType="1"/>
          </p:cNvSpPr>
          <p:nvPr/>
        </p:nvSpPr>
        <p:spPr bwMode="auto">
          <a:xfrm>
            <a:off x="4583113" y="-4870450"/>
            <a:ext cx="714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81" name="Line 301"/>
          <p:cNvSpPr>
            <a:spLocks noChangeShapeType="1"/>
          </p:cNvSpPr>
          <p:nvPr/>
        </p:nvSpPr>
        <p:spPr bwMode="auto">
          <a:xfrm>
            <a:off x="4483100" y="-4886325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82" name="Line 302"/>
          <p:cNvSpPr>
            <a:spLocks noChangeShapeType="1"/>
          </p:cNvSpPr>
          <p:nvPr/>
        </p:nvSpPr>
        <p:spPr bwMode="auto">
          <a:xfrm flipV="1">
            <a:off x="4483100" y="-4870450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83" name="Line 303"/>
          <p:cNvSpPr>
            <a:spLocks noChangeShapeType="1"/>
          </p:cNvSpPr>
          <p:nvPr/>
        </p:nvSpPr>
        <p:spPr bwMode="auto">
          <a:xfrm flipH="1">
            <a:off x="4483100" y="-4870450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84" name="Line 304"/>
          <p:cNvSpPr>
            <a:spLocks noChangeShapeType="1"/>
          </p:cNvSpPr>
          <p:nvPr/>
        </p:nvSpPr>
        <p:spPr bwMode="auto">
          <a:xfrm flipH="1" flipV="1">
            <a:off x="4654550" y="-4870450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85" name="Line 305"/>
          <p:cNvSpPr>
            <a:spLocks noChangeShapeType="1"/>
          </p:cNvSpPr>
          <p:nvPr/>
        </p:nvSpPr>
        <p:spPr bwMode="auto">
          <a:xfrm flipH="1">
            <a:off x="4654550" y="-4886325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86" name="Line 306"/>
          <p:cNvSpPr>
            <a:spLocks noChangeShapeType="1"/>
          </p:cNvSpPr>
          <p:nvPr/>
        </p:nvSpPr>
        <p:spPr bwMode="auto">
          <a:xfrm>
            <a:off x="4654550" y="-4870450"/>
            <a:ext cx="984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87" name="Line 307"/>
          <p:cNvSpPr>
            <a:spLocks noChangeShapeType="1"/>
          </p:cNvSpPr>
          <p:nvPr/>
        </p:nvSpPr>
        <p:spPr bwMode="auto">
          <a:xfrm>
            <a:off x="4583113" y="-5519738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88" name="Line 308"/>
          <p:cNvSpPr>
            <a:spLocks noChangeShapeType="1"/>
          </p:cNvSpPr>
          <p:nvPr/>
        </p:nvSpPr>
        <p:spPr bwMode="auto">
          <a:xfrm>
            <a:off x="4654550" y="-5519738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89" name="Line 309"/>
          <p:cNvSpPr>
            <a:spLocks noChangeShapeType="1"/>
          </p:cNvSpPr>
          <p:nvPr/>
        </p:nvSpPr>
        <p:spPr bwMode="auto">
          <a:xfrm>
            <a:off x="4654550" y="-48704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90" name="Line 310"/>
          <p:cNvSpPr>
            <a:spLocks noChangeShapeType="1"/>
          </p:cNvSpPr>
          <p:nvPr/>
        </p:nvSpPr>
        <p:spPr bwMode="auto">
          <a:xfrm>
            <a:off x="4581525" y="-6710363"/>
            <a:ext cx="47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91" name="Line 311"/>
          <p:cNvSpPr>
            <a:spLocks noChangeShapeType="1"/>
          </p:cNvSpPr>
          <p:nvPr/>
        </p:nvSpPr>
        <p:spPr bwMode="auto">
          <a:xfrm>
            <a:off x="4394200" y="-8331200"/>
            <a:ext cx="152400" cy="10366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592" name="Text Box 312"/>
          <p:cNvSpPr txBox="1">
            <a:spLocks noChangeArrowheads="1"/>
          </p:cNvSpPr>
          <p:nvPr/>
        </p:nvSpPr>
        <p:spPr bwMode="auto">
          <a:xfrm>
            <a:off x="2343150" y="-1050290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7593" name="Text Box 313"/>
          <p:cNvSpPr txBox="1">
            <a:spLocks noChangeArrowheads="1"/>
          </p:cNvSpPr>
          <p:nvPr/>
        </p:nvSpPr>
        <p:spPr bwMode="auto">
          <a:xfrm>
            <a:off x="1155700" y="-10485438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7594" name="Text Box 314"/>
          <p:cNvSpPr txBox="1">
            <a:spLocks noChangeArrowheads="1"/>
          </p:cNvSpPr>
          <p:nvPr/>
        </p:nvSpPr>
        <p:spPr bwMode="auto">
          <a:xfrm>
            <a:off x="3951288" y="-8686800"/>
            <a:ext cx="2365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7595" name="Text Box 315"/>
          <p:cNvSpPr txBox="1">
            <a:spLocks noChangeArrowheads="1"/>
          </p:cNvSpPr>
          <p:nvPr/>
        </p:nvSpPr>
        <p:spPr bwMode="auto">
          <a:xfrm>
            <a:off x="2800350" y="-726122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7596" name="Text Box 316"/>
          <p:cNvSpPr txBox="1">
            <a:spLocks noChangeArrowheads="1"/>
          </p:cNvSpPr>
          <p:nvPr/>
        </p:nvSpPr>
        <p:spPr bwMode="auto">
          <a:xfrm>
            <a:off x="584200" y="-9428163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7597" name="Text Box 317"/>
          <p:cNvSpPr txBox="1">
            <a:spLocks noChangeArrowheads="1"/>
          </p:cNvSpPr>
          <p:nvPr/>
        </p:nvSpPr>
        <p:spPr bwMode="auto">
          <a:xfrm>
            <a:off x="2895600" y="-932497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7598" name="Text Box 318"/>
          <p:cNvSpPr txBox="1">
            <a:spLocks noChangeArrowheads="1"/>
          </p:cNvSpPr>
          <p:nvPr/>
        </p:nvSpPr>
        <p:spPr bwMode="auto">
          <a:xfrm>
            <a:off x="1017588" y="-4808538"/>
            <a:ext cx="236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52</a:t>
            </a:r>
          </a:p>
          <a:p>
            <a:endParaRPr lang="cs-CZ" altLang="cs-CZ" sz="2400"/>
          </a:p>
        </p:txBody>
      </p:sp>
      <p:sp>
        <p:nvSpPr>
          <p:cNvPr id="97599" name="Text Box 319"/>
          <p:cNvSpPr txBox="1">
            <a:spLocks noChangeArrowheads="1"/>
          </p:cNvSpPr>
          <p:nvPr/>
        </p:nvSpPr>
        <p:spPr bwMode="auto">
          <a:xfrm>
            <a:off x="4813300" y="-502602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7600" name="Text Box 320"/>
          <p:cNvSpPr txBox="1">
            <a:spLocks noChangeArrowheads="1"/>
          </p:cNvSpPr>
          <p:nvPr/>
        </p:nvSpPr>
        <p:spPr bwMode="auto">
          <a:xfrm>
            <a:off x="1387475" y="-654685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20</a:t>
            </a:r>
          </a:p>
          <a:p>
            <a:endParaRPr lang="cs-CZ" altLang="cs-CZ" sz="2400"/>
          </a:p>
        </p:txBody>
      </p:sp>
      <p:sp>
        <p:nvSpPr>
          <p:cNvPr id="97601" name="Text Box 321"/>
          <p:cNvSpPr txBox="1">
            <a:spLocks noChangeArrowheads="1"/>
          </p:cNvSpPr>
          <p:nvPr/>
        </p:nvSpPr>
        <p:spPr bwMode="auto">
          <a:xfrm>
            <a:off x="3238500" y="-6386513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7602" name="Text Box 322"/>
          <p:cNvSpPr txBox="1">
            <a:spLocks noChangeArrowheads="1"/>
          </p:cNvSpPr>
          <p:nvPr/>
        </p:nvSpPr>
        <p:spPr bwMode="auto">
          <a:xfrm>
            <a:off x="1962150" y="-3640138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7603" name="Text Box 323"/>
          <p:cNvSpPr txBox="1">
            <a:spLocks noChangeArrowheads="1"/>
          </p:cNvSpPr>
          <p:nvPr/>
        </p:nvSpPr>
        <p:spPr bwMode="auto">
          <a:xfrm>
            <a:off x="1408113" y="-5295900"/>
            <a:ext cx="236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260</a:t>
            </a:r>
          </a:p>
          <a:p>
            <a:endParaRPr lang="cs-CZ" altLang="cs-CZ" sz="2400"/>
          </a:p>
        </p:txBody>
      </p:sp>
      <p:sp>
        <p:nvSpPr>
          <p:cNvPr id="97604" name="Text Box 324"/>
          <p:cNvSpPr txBox="1">
            <a:spLocks noChangeArrowheads="1"/>
          </p:cNvSpPr>
          <p:nvPr/>
        </p:nvSpPr>
        <p:spPr bwMode="auto">
          <a:xfrm>
            <a:off x="3898900" y="-3678238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7605" name="Rectangle 325"/>
          <p:cNvSpPr>
            <a:spLocks noChangeArrowheads="1"/>
          </p:cNvSpPr>
          <p:nvPr/>
        </p:nvSpPr>
        <p:spPr bwMode="auto">
          <a:xfrm>
            <a:off x="0" y="-10969625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altLang="cs-CZ" b="1">
                <a:cs typeface="Times New Roman" pitchFamily="18" charset="0"/>
              </a:rPr>
              <a:t> </a:t>
            </a:r>
          </a:p>
          <a:p>
            <a:endParaRPr lang="cs-CZ" altLang="cs-CZ" sz="2400"/>
          </a:p>
        </p:txBody>
      </p:sp>
      <p:sp>
        <p:nvSpPr>
          <p:cNvPr id="97606" name="Rectangle 326"/>
          <p:cNvSpPr>
            <a:spLocks noChangeArrowheads="1"/>
          </p:cNvSpPr>
          <p:nvPr/>
        </p:nvSpPr>
        <p:spPr bwMode="auto">
          <a:xfrm>
            <a:off x="0" y="-10969625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cs-CZ" altLang="cs-CZ" b="1" i="1">
                <a:cs typeface="Times New Roman" pitchFamily="18" charset="0"/>
              </a:rPr>
              <a:t> </a:t>
            </a:r>
            <a:endParaRPr lang="cs-CZ" altLang="cs-CZ" sz="1200">
              <a:cs typeface="Times New Roman" pitchFamily="18" charset="0"/>
            </a:endParaRPr>
          </a:p>
          <a:p>
            <a:endParaRPr lang="cs-CZ" altLang="cs-CZ" sz="2400"/>
          </a:p>
        </p:txBody>
      </p:sp>
      <p:sp>
        <p:nvSpPr>
          <p:cNvPr id="97607" name="Rectangle 327"/>
          <p:cNvSpPr>
            <a:spLocks noChangeArrowheads="1"/>
          </p:cNvSpPr>
          <p:nvPr/>
        </p:nvSpPr>
        <p:spPr bwMode="auto">
          <a:xfrm>
            <a:off x="0" y="-103600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08" name="Rectangle 328"/>
          <p:cNvSpPr>
            <a:spLocks noChangeArrowheads="1"/>
          </p:cNvSpPr>
          <p:nvPr/>
        </p:nvSpPr>
        <p:spPr bwMode="auto">
          <a:xfrm>
            <a:off x="0" y="-94392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09" name="Rectangle 329"/>
          <p:cNvSpPr>
            <a:spLocks noChangeArrowheads="1"/>
          </p:cNvSpPr>
          <p:nvPr/>
        </p:nvSpPr>
        <p:spPr bwMode="auto">
          <a:xfrm>
            <a:off x="0" y="-85185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10" name="Rectangle 330"/>
          <p:cNvSpPr>
            <a:spLocks noChangeArrowheads="1"/>
          </p:cNvSpPr>
          <p:nvPr/>
        </p:nvSpPr>
        <p:spPr bwMode="auto">
          <a:xfrm>
            <a:off x="0" y="-75977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11" name="Rectangle 331"/>
          <p:cNvSpPr>
            <a:spLocks noChangeArrowheads="1"/>
          </p:cNvSpPr>
          <p:nvPr/>
        </p:nvSpPr>
        <p:spPr bwMode="auto">
          <a:xfrm>
            <a:off x="0" y="-66770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12" name="Rectangle 332"/>
          <p:cNvSpPr>
            <a:spLocks noChangeArrowheads="1"/>
          </p:cNvSpPr>
          <p:nvPr/>
        </p:nvSpPr>
        <p:spPr bwMode="auto">
          <a:xfrm>
            <a:off x="0" y="-57562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13" name="Rectangle 333"/>
          <p:cNvSpPr>
            <a:spLocks noChangeArrowheads="1"/>
          </p:cNvSpPr>
          <p:nvPr/>
        </p:nvSpPr>
        <p:spPr bwMode="auto">
          <a:xfrm>
            <a:off x="0" y="-48355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14" name="Rectangle 334"/>
          <p:cNvSpPr>
            <a:spLocks noChangeArrowheads="1"/>
          </p:cNvSpPr>
          <p:nvPr/>
        </p:nvSpPr>
        <p:spPr bwMode="auto">
          <a:xfrm>
            <a:off x="0" y="-39147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15" name="Rectangle 335"/>
          <p:cNvSpPr>
            <a:spLocks noChangeArrowheads="1"/>
          </p:cNvSpPr>
          <p:nvPr/>
        </p:nvSpPr>
        <p:spPr bwMode="auto">
          <a:xfrm>
            <a:off x="0" y="-29940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16" name="Rectangle 336"/>
          <p:cNvSpPr>
            <a:spLocks noChangeArrowheads="1"/>
          </p:cNvSpPr>
          <p:nvPr/>
        </p:nvSpPr>
        <p:spPr bwMode="auto">
          <a:xfrm>
            <a:off x="0" y="-20732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17" name="Rectangle 337"/>
          <p:cNvSpPr>
            <a:spLocks noChangeArrowheads="1"/>
          </p:cNvSpPr>
          <p:nvPr/>
        </p:nvSpPr>
        <p:spPr bwMode="auto">
          <a:xfrm>
            <a:off x="0" y="-11525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18" name="Rectangle 338"/>
          <p:cNvSpPr>
            <a:spLocks noChangeArrowheads="1"/>
          </p:cNvSpPr>
          <p:nvPr/>
        </p:nvSpPr>
        <p:spPr bwMode="auto">
          <a:xfrm>
            <a:off x="0" y="-2317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19" name="Rectangle 339"/>
          <p:cNvSpPr>
            <a:spLocks noChangeArrowheads="1"/>
          </p:cNvSpPr>
          <p:nvPr/>
        </p:nvSpPr>
        <p:spPr bwMode="auto">
          <a:xfrm>
            <a:off x="0" y="6889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22" name="Rectangle 342"/>
          <p:cNvSpPr>
            <a:spLocks noChangeArrowheads="1"/>
          </p:cNvSpPr>
          <p:nvPr/>
        </p:nvSpPr>
        <p:spPr bwMode="auto">
          <a:xfrm>
            <a:off x="0" y="43719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23" name="Rectangle 343"/>
          <p:cNvSpPr>
            <a:spLocks noChangeArrowheads="1"/>
          </p:cNvSpPr>
          <p:nvPr/>
        </p:nvSpPr>
        <p:spPr bwMode="auto">
          <a:xfrm>
            <a:off x="0" y="52927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24" name="Rectangle 344"/>
          <p:cNvSpPr>
            <a:spLocks noChangeArrowheads="1"/>
          </p:cNvSpPr>
          <p:nvPr/>
        </p:nvSpPr>
        <p:spPr bwMode="auto">
          <a:xfrm>
            <a:off x="0" y="71120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25" name="Rectangle 345"/>
          <p:cNvSpPr>
            <a:spLocks noChangeArrowheads="1"/>
          </p:cNvSpPr>
          <p:nvPr/>
        </p:nvSpPr>
        <p:spPr bwMode="auto">
          <a:xfrm>
            <a:off x="0" y="80549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26" name="Rectangle 346"/>
          <p:cNvSpPr>
            <a:spLocks noChangeArrowheads="1"/>
          </p:cNvSpPr>
          <p:nvPr/>
        </p:nvSpPr>
        <p:spPr bwMode="auto">
          <a:xfrm>
            <a:off x="0" y="89757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27" name="Rectangle 347"/>
          <p:cNvSpPr>
            <a:spLocks noChangeArrowheads="1"/>
          </p:cNvSpPr>
          <p:nvPr/>
        </p:nvSpPr>
        <p:spPr bwMode="auto">
          <a:xfrm>
            <a:off x="0" y="98964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28" name="Rectangle 348"/>
          <p:cNvSpPr>
            <a:spLocks noChangeArrowheads="1"/>
          </p:cNvSpPr>
          <p:nvPr/>
        </p:nvSpPr>
        <p:spPr bwMode="auto">
          <a:xfrm>
            <a:off x="0" y="108172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29" name="Rectangle 349"/>
          <p:cNvSpPr>
            <a:spLocks noChangeArrowheads="1"/>
          </p:cNvSpPr>
          <p:nvPr/>
        </p:nvSpPr>
        <p:spPr bwMode="auto">
          <a:xfrm>
            <a:off x="0" y="117379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30" name="Rectangle 350"/>
          <p:cNvSpPr>
            <a:spLocks noChangeArrowheads="1"/>
          </p:cNvSpPr>
          <p:nvPr/>
        </p:nvSpPr>
        <p:spPr bwMode="auto">
          <a:xfrm>
            <a:off x="0" y="126587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31" name="Rectangle 351"/>
          <p:cNvSpPr>
            <a:spLocks noChangeArrowheads="1"/>
          </p:cNvSpPr>
          <p:nvPr/>
        </p:nvSpPr>
        <p:spPr bwMode="auto">
          <a:xfrm>
            <a:off x="0" y="135794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32" name="Rectangle 352"/>
          <p:cNvSpPr>
            <a:spLocks noChangeArrowheads="1"/>
          </p:cNvSpPr>
          <p:nvPr/>
        </p:nvSpPr>
        <p:spPr bwMode="auto">
          <a:xfrm>
            <a:off x="0" y="145002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33" name="Rectangle 353"/>
          <p:cNvSpPr>
            <a:spLocks noChangeArrowheads="1"/>
          </p:cNvSpPr>
          <p:nvPr/>
        </p:nvSpPr>
        <p:spPr bwMode="auto">
          <a:xfrm>
            <a:off x="0" y="154209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34" name="Rectangle 354"/>
          <p:cNvSpPr>
            <a:spLocks noChangeArrowheads="1"/>
          </p:cNvSpPr>
          <p:nvPr/>
        </p:nvSpPr>
        <p:spPr bwMode="auto">
          <a:xfrm>
            <a:off x="0" y="163417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35" name="Rectangle 355"/>
          <p:cNvSpPr>
            <a:spLocks noChangeArrowheads="1"/>
          </p:cNvSpPr>
          <p:nvPr/>
        </p:nvSpPr>
        <p:spPr bwMode="auto">
          <a:xfrm>
            <a:off x="0" y="1726247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7636" name="Rectangle 356"/>
          <p:cNvSpPr>
            <a:spLocks noChangeArrowheads="1"/>
          </p:cNvSpPr>
          <p:nvPr/>
        </p:nvSpPr>
        <p:spPr bwMode="auto">
          <a:xfrm>
            <a:off x="0" y="18183225"/>
            <a:ext cx="91440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r>
              <a:rPr lang="cs-CZ" altLang="cs-CZ" b="1" i="1">
                <a:cs typeface="Times New Roman" pitchFamily="18" charset="0"/>
              </a:rPr>
              <a:t/>
            </a:r>
            <a:br>
              <a:rPr lang="cs-CZ" altLang="cs-CZ" b="1" i="1">
                <a:cs typeface="Times New Roman" pitchFamily="18" charset="0"/>
              </a:rPr>
            </a:br>
            <a:endParaRPr lang="cs-CZ" altLang="cs-CZ" sz="2400"/>
          </a:p>
        </p:txBody>
      </p:sp>
      <p:sp>
        <p:nvSpPr>
          <p:cNvPr id="97637" name="Text Box 357"/>
          <p:cNvSpPr txBox="1">
            <a:spLocks noChangeArrowheads="1"/>
          </p:cNvSpPr>
          <p:nvPr/>
        </p:nvSpPr>
        <p:spPr bwMode="auto">
          <a:xfrm>
            <a:off x="1050925" y="7920038"/>
            <a:ext cx="57975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b="1" i="1"/>
          </a:p>
        </p:txBody>
      </p:sp>
      <p:sp>
        <p:nvSpPr>
          <p:cNvPr id="97789" name="Freeform 509"/>
          <p:cNvSpPr>
            <a:spLocks/>
          </p:cNvSpPr>
          <p:nvPr/>
        </p:nvSpPr>
        <p:spPr bwMode="auto">
          <a:xfrm>
            <a:off x="3448050" y="1801813"/>
            <a:ext cx="42863" cy="203200"/>
          </a:xfrm>
          <a:custGeom>
            <a:avLst/>
            <a:gdLst>
              <a:gd name="T0" fmla="*/ 0 w 137"/>
              <a:gd name="T1" fmla="*/ 0 h 642"/>
              <a:gd name="T2" fmla="*/ 55 w 137"/>
              <a:gd name="T3" fmla="*/ 262 h 642"/>
              <a:gd name="T4" fmla="*/ 89 w 137"/>
              <a:gd name="T5" fmla="*/ 419 h 642"/>
              <a:gd name="T6" fmla="*/ 121 w 137"/>
              <a:gd name="T7" fmla="*/ 570 h 642"/>
              <a:gd name="T8" fmla="*/ 137 w 137"/>
              <a:gd name="T9" fmla="*/ 642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" h="642">
                <a:moveTo>
                  <a:pt x="0" y="0"/>
                </a:moveTo>
                <a:lnTo>
                  <a:pt x="55" y="262"/>
                </a:lnTo>
                <a:lnTo>
                  <a:pt x="89" y="419"/>
                </a:lnTo>
                <a:lnTo>
                  <a:pt x="121" y="570"/>
                </a:lnTo>
                <a:lnTo>
                  <a:pt x="137" y="642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790" name="Freeform 510"/>
          <p:cNvSpPr>
            <a:spLocks/>
          </p:cNvSpPr>
          <p:nvPr/>
        </p:nvSpPr>
        <p:spPr bwMode="auto">
          <a:xfrm>
            <a:off x="3502025" y="2058988"/>
            <a:ext cx="42863" cy="211137"/>
          </a:xfrm>
          <a:custGeom>
            <a:avLst/>
            <a:gdLst>
              <a:gd name="T0" fmla="*/ 0 w 135"/>
              <a:gd name="T1" fmla="*/ 0 h 667"/>
              <a:gd name="T2" fmla="*/ 73 w 135"/>
              <a:gd name="T3" fmla="*/ 346 h 667"/>
              <a:gd name="T4" fmla="*/ 135 w 135"/>
              <a:gd name="T5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" h="667">
                <a:moveTo>
                  <a:pt x="0" y="0"/>
                </a:moveTo>
                <a:lnTo>
                  <a:pt x="73" y="346"/>
                </a:lnTo>
                <a:lnTo>
                  <a:pt x="135" y="667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791" name="Freeform 511"/>
          <p:cNvSpPr>
            <a:spLocks/>
          </p:cNvSpPr>
          <p:nvPr/>
        </p:nvSpPr>
        <p:spPr bwMode="auto">
          <a:xfrm>
            <a:off x="3554413" y="2322513"/>
            <a:ext cx="38100" cy="212725"/>
          </a:xfrm>
          <a:custGeom>
            <a:avLst/>
            <a:gdLst>
              <a:gd name="T0" fmla="*/ 0 w 117"/>
              <a:gd name="T1" fmla="*/ 0 h 668"/>
              <a:gd name="T2" fmla="*/ 29 w 117"/>
              <a:gd name="T3" fmla="*/ 151 h 668"/>
              <a:gd name="T4" fmla="*/ 117 w 117"/>
              <a:gd name="T5" fmla="*/ 668 h 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7" h="668">
                <a:moveTo>
                  <a:pt x="0" y="0"/>
                </a:moveTo>
                <a:lnTo>
                  <a:pt x="29" y="151"/>
                </a:lnTo>
                <a:lnTo>
                  <a:pt x="117" y="668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792" name="Freeform 512"/>
          <p:cNvSpPr>
            <a:spLocks/>
          </p:cNvSpPr>
          <p:nvPr/>
        </p:nvSpPr>
        <p:spPr bwMode="auto">
          <a:xfrm>
            <a:off x="3600450" y="2587625"/>
            <a:ext cx="28575" cy="214313"/>
          </a:xfrm>
          <a:custGeom>
            <a:avLst/>
            <a:gdLst>
              <a:gd name="T0" fmla="*/ 0 w 93"/>
              <a:gd name="T1" fmla="*/ 0 h 673"/>
              <a:gd name="T2" fmla="*/ 41 w 93"/>
              <a:gd name="T3" fmla="*/ 279 h 673"/>
              <a:gd name="T4" fmla="*/ 93 w 93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673">
                <a:moveTo>
                  <a:pt x="0" y="0"/>
                </a:moveTo>
                <a:lnTo>
                  <a:pt x="41" y="279"/>
                </a:lnTo>
                <a:lnTo>
                  <a:pt x="93" y="673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793" name="Freeform 513"/>
          <p:cNvSpPr>
            <a:spLocks/>
          </p:cNvSpPr>
          <p:nvPr/>
        </p:nvSpPr>
        <p:spPr bwMode="auto">
          <a:xfrm>
            <a:off x="3636963" y="2854325"/>
            <a:ext cx="25400" cy="214313"/>
          </a:xfrm>
          <a:custGeom>
            <a:avLst/>
            <a:gdLst>
              <a:gd name="T0" fmla="*/ 0 w 79"/>
              <a:gd name="T1" fmla="*/ 0 h 675"/>
              <a:gd name="T2" fmla="*/ 36 w 79"/>
              <a:gd name="T3" fmla="*/ 281 h 675"/>
              <a:gd name="T4" fmla="*/ 79 w 79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9" h="675">
                <a:moveTo>
                  <a:pt x="0" y="0"/>
                </a:moveTo>
                <a:lnTo>
                  <a:pt x="36" y="281"/>
                </a:lnTo>
                <a:lnTo>
                  <a:pt x="79" y="675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794" name="Freeform 514"/>
          <p:cNvSpPr>
            <a:spLocks/>
          </p:cNvSpPr>
          <p:nvPr/>
        </p:nvSpPr>
        <p:spPr bwMode="auto">
          <a:xfrm>
            <a:off x="3667125" y="3122613"/>
            <a:ext cx="19050" cy="214312"/>
          </a:xfrm>
          <a:custGeom>
            <a:avLst/>
            <a:gdLst>
              <a:gd name="T0" fmla="*/ 0 w 57"/>
              <a:gd name="T1" fmla="*/ 0 h 675"/>
              <a:gd name="T2" fmla="*/ 37 w 57"/>
              <a:gd name="T3" fmla="*/ 342 h 675"/>
              <a:gd name="T4" fmla="*/ 57 w 57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" h="675">
                <a:moveTo>
                  <a:pt x="0" y="0"/>
                </a:moveTo>
                <a:lnTo>
                  <a:pt x="37" y="342"/>
                </a:lnTo>
                <a:lnTo>
                  <a:pt x="57" y="675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795" name="Freeform 515"/>
          <p:cNvSpPr>
            <a:spLocks/>
          </p:cNvSpPr>
          <p:nvPr/>
        </p:nvSpPr>
        <p:spPr bwMode="auto">
          <a:xfrm>
            <a:off x="3689350" y="3390900"/>
            <a:ext cx="9525" cy="214313"/>
          </a:xfrm>
          <a:custGeom>
            <a:avLst/>
            <a:gdLst>
              <a:gd name="T0" fmla="*/ 0 w 30"/>
              <a:gd name="T1" fmla="*/ 0 h 677"/>
              <a:gd name="T2" fmla="*/ 30 w 30"/>
              <a:gd name="T3" fmla="*/ 479 h 677"/>
              <a:gd name="T4" fmla="*/ 30 w 30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" h="677">
                <a:moveTo>
                  <a:pt x="0" y="0"/>
                </a:moveTo>
                <a:lnTo>
                  <a:pt x="30" y="479"/>
                </a:lnTo>
                <a:lnTo>
                  <a:pt x="30" y="677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796" name="Line 516"/>
          <p:cNvSpPr>
            <a:spLocks noChangeShapeType="1"/>
          </p:cNvSpPr>
          <p:nvPr/>
        </p:nvSpPr>
        <p:spPr bwMode="auto">
          <a:xfrm>
            <a:off x="3698875" y="3659188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797" name="Line 517"/>
          <p:cNvSpPr>
            <a:spLocks noChangeShapeType="1"/>
          </p:cNvSpPr>
          <p:nvPr/>
        </p:nvSpPr>
        <p:spPr bwMode="auto">
          <a:xfrm flipH="1">
            <a:off x="3679825" y="3929063"/>
            <a:ext cx="158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798" name="Freeform 518"/>
          <p:cNvSpPr>
            <a:spLocks/>
          </p:cNvSpPr>
          <p:nvPr/>
        </p:nvSpPr>
        <p:spPr bwMode="auto">
          <a:xfrm>
            <a:off x="3651250" y="4197350"/>
            <a:ext cx="25400" cy="214313"/>
          </a:xfrm>
          <a:custGeom>
            <a:avLst/>
            <a:gdLst>
              <a:gd name="T0" fmla="*/ 78 w 78"/>
              <a:gd name="T1" fmla="*/ 0 h 674"/>
              <a:gd name="T2" fmla="*/ 64 w 78"/>
              <a:gd name="T3" fmla="*/ 191 h 674"/>
              <a:gd name="T4" fmla="*/ 0 w 78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8" h="674">
                <a:moveTo>
                  <a:pt x="78" y="0"/>
                </a:moveTo>
                <a:lnTo>
                  <a:pt x="64" y="191"/>
                </a:lnTo>
                <a:lnTo>
                  <a:pt x="0" y="674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799" name="Line 519"/>
          <p:cNvSpPr>
            <a:spLocks noChangeShapeType="1"/>
          </p:cNvSpPr>
          <p:nvPr/>
        </p:nvSpPr>
        <p:spPr bwMode="auto">
          <a:xfrm flipH="1">
            <a:off x="3608388" y="4465638"/>
            <a:ext cx="34925" cy="2047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00" name="Freeform 520"/>
          <p:cNvSpPr>
            <a:spLocks/>
          </p:cNvSpPr>
          <p:nvPr/>
        </p:nvSpPr>
        <p:spPr bwMode="auto">
          <a:xfrm>
            <a:off x="3543300" y="1898650"/>
            <a:ext cx="228600" cy="2803525"/>
          </a:xfrm>
          <a:custGeom>
            <a:avLst/>
            <a:gdLst>
              <a:gd name="T0" fmla="*/ 0 w 722"/>
              <a:gd name="T1" fmla="*/ 0 h 8834"/>
              <a:gd name="T2" fmla="*/ 92 w 722"/>
              <a:gd name="T3" fmla="*/ 425 h 8834"/>
              <a:gd name="T4" fmla="*/ 171 w 722"/>
              <a:gd name="T5" fmla="*/ 803 h 8834"/>
              <a:gd name="T6" fmla="*/ 295 w 722"/>
              <a:gd name="T7" fmla="*/ 1446 h 8834"/>
              <a:gd name="T8" fmla="*/ 385 w 722"/>
              <a:gd name="T9" fmla="*/ 1969 h 8834"/>
              <a:gd name="T10" fmla="*/ 451 w 722"/>
              <a:gd name="T11" fmla="*/ 2418 h 8834"/>
              <a:gd name="T12" fmla="*/ 561 w 722"/>
              <a:gd name="T13" fmla="*/ 3266 h 8834"/>
              <a:gd name="T14" fmla="*/ 659 w 722"/>
              <a:gd name="T15" fmla="*/ 4178 h 8834"/>
              <a:gd name="T16" fmla="*/ 722 w 722"/>
              <a:gd name="T17" fmla="*/ 5177 h 8834"/>
              <a:gd name="T18" fmla="*/ 721 w 722"/>
              <a:gd name="T19" fmla="*/ 6276 h 8834"/>
              <a:gd name="T20" fmla="*/ 630 w 722"/>
              <a:gd name="T21" fmla="*/ 7490 h 8834"/>
              <a:gd name="T22" fmla="*/ 542 w 722"/>
              <a:gd name="T23" fmla="*/ 8145 h 8834"/>
              <a:gd name="T24" fmla="*/ 423 w 722"/>
              <a:gd name="T25" fmla="*/ 8834 h 8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22" h="8834">
                <a:moveTo>
                  <a:pt x="0" y="0"/>
                </a:moveTo>
                <a:lnTo>
                  <a:pt x="92" y="425"/>
                </a:lnTo>
                <a:lnTo>
                  <a:pt x="171" y="803"/>
                </a:lnTo>
                <a:lnTo>
                  <a:pt x="295" y="1446"/>
                </a:lnTo>
                <a:lnTo>
                  <a:pt x="385" y="1969"/>
                </a:lnTo>
                <a:lnTo>
                  <a:pt x="451" y="2418"/>
                </a:lnTo>
                <a:lnTo>
                  <a:pt x="561" y="3266"/>
                </a:lnTo>
                <a:lnTo>
                  <a:pt x="659" y="4178"/>
                </a:lnTo>
                <a:lnTo>
                  <a:pt x="722" y="5177"/>
                </a:lnTo>
                <a:lnTo>
                  <a:pt x="721" y="6276"/>
                </a:lnTo>
                <a:lnTo>
                  <a:pt x="630" y="7490"/>
                </a:lnTo>
                <a:lnTo>
                  <a:pt x="542" y="8145"/>
                </a:lnTo>
                <a:lnTo>
                  <a:pt x="423" y="8834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01" name="Freeform 521"/>
          <p:cNvSpPr>
            <a:spLocks/>
          </p:cNvSpPr>
          <p:nvPr/>
        </p:nvSpPr>
        <p:spPr bwMode="auto">
          <a:xfrm>
            <a:off x="2216150" y="2501900"/>
            <a:ext cx="109538" cy="1916113"/>
          </a:xfrm>
          <a:custGeom>
            <a:avLst/>
            <a:gdLst>
              <a:gd name="T0" fmla="*/ 0 w 343"/>
              <a:gd name="T1" fmla="*/ 0 h 6033"/>
              <a:gd name="T2" fmla="*/ 15 w 343"/>
              <a:gd name="T3" fmla="*/ 230 h 6033"/>
              <a:gd name="T4" fmla="*/ 26 w 343"/>
              <a:gd name="T5" fmla="*/ 398 h 6033"/>
              <a:gd name="T6" fmla="*/ 33 w 343"/>
              <a:gd name="T7" fmla="*/ 514 h 6033"/>
              <a:gd name="T8" fmla="*/ 39 w 343"/>
              <a:gd name="T9" fmla="*/ 590 h 6033"/>
              <a:gd name="T10" fmla="*/ 44 w 343"/>
              <a:gd name="T11" fmla="*/ 659 h 6033"/>
              <a:gd name="T12" fmla="*/ 47 w 343"/>
              <a:gd name="T13" fmla="*/ 691 h 6033"/>
              <a:gd name="T14" fmla="*/ 57 w 343"/>
              <a:gd name="T15" fmla="*/ 790 h 6033"/>
              <a:gd name="T16" fmla="*/ 68 w 343"/>
              <a:gd name="T17" fmla="*/ 901 h 6033"/>
              <a:gd name="T18" fmla="*/ 78 w 343"/>
              <a:gd name="T19" fmla="*/ 992 h 6033"/>
              <a:gd name="T20" fmla="*/ 94 w 343"/>
              <a:gd name="T21" fmla="*/ 1156 h 6033"/>
              <a:gd name="T22" fmla="*/ 126 w 343"/>
              <a:gd name="T23" fmla="*/ 1484 h 6033"/>
              <a:gd name="T24" fmla="*/ 187 w 343"/>
              <a:gd name="T25" fmla="*/ 2138 h 6033"/>
              <a:gd name="T26" fmla="*/ 289 w 343"/>
              <a:gd name="T27" fmla="*/ 3442 h 6033"/>
              <a:gd name="T28" fmla="*/ 343 w 343"/>
              <a:gd name="T29" fmla="*/ 4740 h 6033"/>
              <a:gd name="T30" fmla="*/ 325 w 343"/>
              <a:gd name="T31" fmla="*/ 6033 h 6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3" h="6033">
                <a:moveTo>
                  <a:pt x="0" y="0"/>
                </a:moveTo>
                <a:lnTo>
                  <a:pt x="15" y="230"/>
                </a:lnTo>
                <a:lnTo>
                  <a:pt x="26" y="398"/>
                </a:lnTo>
                <a:lnTo>
                  <a:pt x="33" y="514"/>
                </a:lnTo>
                <a:lnTo>
                  <a:pt x="39" y="590"/>
                </a:lnTo>
                <a:lnTo>
                  <a:pt x="44" y="659"/>
                </a:lnTo>
                <a:lnTo>
                  <a:pt x="47" y="691"/>
                </a:lnTo>
                <a:lnTo>
                  <a:pt x="57" y="790"/>
                </a:lnTo>
                <a:lnTo>
                  <a:pt x="68" y="901"/>
                </a:lnTo>
                <a:lnTo>
                  <a:pt x="78" y="992"/>
                </a:lnTo>
                <a:lnTo>
                  <a:pt x="94" y="1156"/>
                </a:lnTo>
                <a:lnTo>
                  <a:pt x="126" y="1484"/>
                </a:lnTo>
                <a:lnTo>
                  <a:pt x="187" y="2138"/>
                </a:lnTo>
                <a:lnTo>
                  <a:pt x="289" y="3442"/>
                </a:lnTo>
                <a:lnTo>
                  <a:pt x="343" y="4740"/>
                </a:lnTo>
                <a:lnTo>
                  <a:pt x="325" y="6033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02" name="Line 522"/>
          <p:cNvSpPr>
            <a:spLocks noChangeShapeType="1"/>
          </p:cNvSpPr>
          <p:nvPr/>
        </p:nvSpPr>
        <p:spPr bwMode="auto">
          <a:xfrm>
            <a:off x="2936875" y="3171825"/>
            <a:ext cx="0" cy="1787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03" name="Line 523"/>
          <p:cNvSpPr>
            <a:spLocks noChangeShapeType="1"/>
          </p:cNvSpPr>
          <p:nvPr/>
        </p:nvSpPr>
        <p:spPr bwMode="auto">
          <a:xfrm>
            <a:off x="2306638" y="2755900"/>
            <a:ext cx="12700" cy="152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04" name="Line 524"/>
          <p:cNvSpPr>
            <a:spLocks noChangeShapeType="1"/>
          </p:cNvSpPr>
          <p:nvPr/>
        </p:nvSpPr>
        <p:spPr bwMode="auto">
          <a:xfrm>
            <a:off x="2324100" y="2960688"/>
            <a:ext cx="190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05" name="Line 525"/>
          <p:cNvSpPr>
            <a:spLocks noChangeShapeType="1"/>
          </p:cNvSpPr>
          <p:nvPr/>
        </p:nvSpPr>
        <p:spPr bwMode="auto">
          <a:xfrm>
            <a:off x="2347913" y="3230563"/>
            <a:ext cx="190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06" name="Freeform 526"/>
          <p:cNvSpPr>
            <a:spLocks/>
          </p:cNvSpPr>
          <p:nvPr/>
        </p:nvSpPr>
        <p:spPr bwMode="auto">
          <a:xfrm>
            <a:off x="2370138" y="3497263"/>
            <a:ext cx="14287" cy="215900"/>
          </a:xfrm>
          <a:custGeom>
            <a:avLst/>
            <a:gdLst>
              <a:gd name="T0" fmla="*/ 0 w 41"/>
              <a:gd name="T1" fmla="*/ 0 h 678"/>
              <a:gd name="T2" fmla="*/ 26 w 41"/>
              <a:gd name="T3" fmla="*/ 304 h 678"/>
              <a:gd name="T4" fmla="*/ 41 w 41"/>
              <a:gd name="T5" fmla="*/ 678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678">
                <a:moveTo>
                  <a:pt x="0" y="0"/>
                </a:moveTo>
                <a:lnTo>
                  <a:pt x="26" y="304"/>
                </a:lnTo>
                <a:lnTo>
                  <a:pt x="41" y="678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07" name="Line 527"/>
          <p:cNvSpPr>
            <a:spLocks noChangeShapeType="1"/>
          </p:cNvSpPr>
          <p:nvPr/>
        </p:nvSpPr>
        <p:spPr bwMode="auto">
          <a:xfrm>
            <a:off x="2386013" y="3767138"/>
            <a:ext cx="952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08" name="Line 528"/>
          <p:cNvSpPr>
            <a:spLocks noChangeShapeType="1"/>
          </p:cNvSpPr>
          <p:nvPr/>
        </p:nvSpPr>
        <p:spPr bwMode="auto">
          <a:xfrm flipH="1">
            <a:off x="2393950" y="4035425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09" name="Line 529"/>
          <p:cNvSpPr>
            <a:spLocks noChangeShapeType="1"/>
          </p:cNvSpPr>
          <p:nvPr/>
        </p:nvSpPr>
        <p:spPr bwMode="auto">
          <a:xfrm flipH="1">
            <a:off x="2390775" y="4305300"/>
            <a:ext cx="1588" cy="152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10" name="Line 530"/>
          <p:cNvSpPr>
            <a:spLocks noChangeShapeType="1"/>
          </p:cNvSpPr>
          <p:nvPr/>
        </p:nvSpPr>
        <p:spPr bwMode="auto">
          <a:xfrm>
            <a:off x="2297113" y="6007100"/>
            <a:ext cx="87312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11" name="Freeform 531"/>
          <p:cNvSpPr>
            <a:spLocks/>
          </p:cNvSpPr>
          <p:nvPr/>
        </p:nvSpPr>
        <p:spPr bwMode="auto">
          <a:xfrm>
            <a:off x="2224088" y="5997575"/>
            <a:ext cx="71437" cy="9525"/>
          </a:xfrm>
          <a:custGeom>
            <a:avLst/>
            <a:gdLst>
              <a:gd name="T0" fmla="*/ 0 w 224"/>
              <a:gd name="T1" fmla="*/ 0 h 30"/>
              <a:gd name="T2" fmla="*/ 108 w 224"/>
              <a:gd name="T3" fmla="*/ 12 h 30"/>
              <a:gd name="T4" fmla="*/ 162 w 224"/>
              <a:gd name="T5" fmla="*/ 20 h 30"/>
              <a:gd name="T6" fmla="*/ 224 w 224"/>
              <a:gd name="T7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4" h="30">
                <a:moveTo>
                  <a:pt x="0" y="0"/>
                </a:moveTo>
                <a:lnTo>
                  <a:pt x="108" y="12"/>
                </a:lnTo>
                <a:lnTo>
                  <a:pt x="162" y="20"/>
                </a:lnTo>
                <a:lnTo>
                  <a:pt x="224" y="30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13" name="Line 533"/>
          <p:cNvSpPr>
            <a:spLocks noChangeShapeType="1"/>
          </p:cNvSpPr>
          <p:nvPr/>
        </p:nvSpPr>
        <p:spPr bwMode="auto">
          <a:xfrm>
            <a:off x="2287588" y="6011864"/>
            <a:ext cx="1062037" cy="2206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14" name="Line 534"/>
          <p:cNvSpPr>
            <a:spLocks noChangeShapeType="1"/>
          </p:cNvSpPr>
          <p:nvPr/>
        </p:nvSpPr>
        <p:spPr bwMode="auto">
          <a:xfrm>
            <a:off x="2166938" y="6275388"/>
            <a:ext cx="1258887" cy="268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26" name="Line 546"/>
          <p:cNvSpPr>
            <a:spLocks noChangeShapeType="1"/>
          </p:cNvSpPr>
          <p:nvPr/>
        </p:nvSpPr>
        <p:spPr bwMode="auto">
          <a:xfrm>
            <a:off x="2224088" y="59975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27" name="Line 547"/>
          <p:cNvSpPr>
            <a:spLocks noChangeShapeType="1"/>
          </p:cNvSpPr>
          <p:nvPr/>
        </p:nvSpPr>
        <p:spPr bwMode="auto">
          <a:xfrm>
            <a:off x="2206625" y="628808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28" name="Line 548"/>
          <p:cNvSpPr>
            <a:spLocks noChangeShapeType="1"/>
          </p:cNvSpPr>
          <p:nvPr/>
        </p:nvSpPr>
        <p:spPr bwMode="auto">
          <a:xfrm>
            <a:off x="1998663" y="627538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29" name="Line 549"/>
          <p:cNvSpPr>
            <a:spLocks noChangeShapeType="1"/>
          </p:cNvSpPr>
          <p:nvPr/>
        </p:nvSpPr>
        <p:spPr bwMode="auto">
          <a:xfrm flipH="1">
            <a:off x="2374900" y="4506913"/>
            <a:ext cx="11113" cy="1857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30" name="Line 550"/>
          <p:cNvSpPr>
            <a:spLocks noChangeShapeType="1"/>
          </p:cNvSpPr>
          <p:nvPr/>
        </p:nvSpPr>
        <p:spPr bwMode="auto">
          <a:xfrm flipH="1">
            <a:off x="2357438" y="4746625"/>
            <a:ext cx="1270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31" name="Line 551"/>
          <p:cNvSpPr>
            <a:spLocks noChangeShapeType="1"/>
          </p:cNvSpPr>
          <p:nvPr/>
        </p:nvSpPr>
        <p:spPr bwMode="auto">
          <a:xfrm flipH="1">
            <a:off x="2341563" y="5014913"/>
            <a:ext cx="1270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32" name="Line 552"/>
          <p:cNvSpPr>
            <a:spLocks noChangeShapeType="1"/>
          </p:cNvSpPr>
          <p:nvPr/>
        </p:nvSpPr>
        <p:spPr bwMode="auto">
          <a:xfrm flipH="1">
            <a:off x="2325688" y="5283200"/>
            <a:ext cx="1270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33" name="Line 553"/>
          <p:cNvSpPr>
            <a:spLocks noChangeShapeType="1"/>
          </p:cNvSpPr>
          <p:nvPr/>
        </p:nvSpPr>
        <p:spPr bwMode="auto">
          <a:xfrm flipH="1">
            <a:off x="2309813" y="5553075"/>
            <a:ext cx="12700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34" name="Line 554"/>
          <p:cNvSpPr>
            <a:spLocks noChangeShapeType="1"/>
          </p:cNvSpPr>
          <p:nvPr/>
        </p:nvSpPr>
        <p:spPr bwMode="auto">
          <a:xfrm flipH="1">
            <a:off x="2305050" y="5821363"/>
            <a:ext cx="1588" cy="1857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35" name="Line 555"/>
          <p:cNvSpPr>
            <a:spLocks noChangeShapeType="1"/>
          </p:cNvSpPr>
          <p:nvPr/>
        </p:nvSpPr>
        <p:spPr bwMode="auto">
          <a:xfrm flipH="1">
            <a:off x="2224088" y="4418013"/>
            <a:ext cx="95250" cy="15795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36" name="Line 556"/>
          <p:cNvSpPr>
            <a:spLocks noChangeShapeType="1"/>
          </p:cNvSpPr>
          <p:nvPr/>
        </p:nvSpPr>
        <p:spPr bwMode="auto">
          <a:xfrm flipH="1">
            <a:off x="2154924" y="6003077"/>
            <a:ext cx="63553" cy="275497"/>
          </a:xfrm>
          <a:custGeom>
            <a:avLst/>
            <a:gdLst>
              <a:gd name="connsiteX0" fmla="*/ 0 w 17463"/>
              <a:gd name="connsiteY0" fmla="*/ 0 h 279400"/>
              <a:gd name="connsiteX1" fmla="*/ 17463 w 17463"/>
              <a:gd name="connsiteY1" fmla="*/ 279400 h 279400"/>
              <a:gd name="connsiteX0" fmla="*/ 0 w 46724"/>
              <a:gd name="connsiteY0" fmla="*/ 0 h 286716"/>
              <a:gd name="connsiteX1" fmla="*/ 46724 w 46724"/>
              <a:gd name="connsiteY1" fmla="*/ 286716 h 286716"/>
              <a:gd name="connsiteX0" fmla="*/ 0 w 46724"/>
              <a:gd name="connsiteY0" fmla="*/ 0 h 286716"/>
              <a:gd name="connsiteX1" fmla="*/ 46724 w 46724"/>
              <a:gd name="connsiteY1" fmla="*/ 286716 h 286716"/>
              <a:gd name="connsiteX0" fmla="*/ 0 w 63553"/>
              <a:gd name="connsiteY0" fmla="*/ 0 h 275497"/>
              <a:gd name="connsiteX1" fmla="*/ 63553 w 63553"/>
              <a:gd name="connsiteY1" fmla="*/ 275497 h 275497"/>
              <a:gd name="connsiteX0" fmla="*/ 0 w 63553"/>
              <a:gd name="connsiteY0" fmla="*/ 0 h 275497"/>
              <a:gd name="connsiteX1" fmla="*/ 63553 w 63553"/>
              <a:gd name="connsiteY1" fmla="*/ 275497 h 275497"/>
              <a:gd name="connsiteX0" fmla="*/ 0 w 63553"/>
              <a:gd name="connsiteY0" fmla="*/ 0 h 275497"/>
              <a:gd name="connsiteX1" fmla="*/ 63553 w 63553"/>
              <a:gd name="connsiteY1" fmla="*/ 275497 h 27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553" h="275497">
                <a:moveTo>
                  <a:pt x="0" y="0"/>
                </a:moveTo>
                <a:cubicBezTo>
                  <a:pt x="45090" y="194109"/>
                  <a:pt x="12853" y="58948"/>
                  <a:pt x="63553" y="275497"/>
                </a:cubicBez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37" name="Freeform 557"/>
          <p:cNvSpPr>
            <a:spLocks/>
          </p:cNvSpPr>
          <p:nvPr/>
        </p:nvSpPr>
        <p:spPr bwMode="auto">
          <a:xfrm>
            <a:off x="2919413" y="4959350"/>
            <a:ext cx="33337" cy="101600"/>
          </a:xfrm>
          <a:custGeom>
            <a:avLst/>
            <a:gdLst>
              <a:gd name="T0" fmla="*/ 105 w 105"/>
              <a:gd name="T1" fmla="*/ 0 h 316"/>
              <a:gd name="T2" fmla="*/ 52 w 105"/>
              <a:gd name="T3" fmla="*/ 316 h 316"/>
              <a:gd name="T4" fmla="*/ 0 w 105"/>
              <a:gd name="T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" h="316">
                <a:moveTo>
                  <a:pt x="105" y="0"/>
                </a:moveTo>
                <a:lnTo>
                  <a:pt x="52" y="316"/>
                </a:lnTo>
                <a:lnTo>
                  <a:pt x="0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38" name="Line 558"/>
          <p:cNvSpPr>
            <a:spLocks noChangeShapeType="1"/>
          </p:cNvSpPr>
          <p:nvPr/>
        </p:nvSpPr>
        <p:spPr bwMode="auto">
          <a:xfrm flipV="1">
            <a:off x="2936875" y="4959350"/>
            <a:ext cx="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39" name="Line 559"/>
          <p:cNvSpPr>
            <a:spLocks noChangeShapeType="1"/>
          </p:cNvSpPr>
          <p:nvPr/>
        </p:nvSpPr>
        <p:spPr bwMode="auto">
          <a:xfrm flipH="1">
            <a:off x="3557588" y="4721225"/>
            <a:ext cx="412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40" name="Line 560"/>
          <p:cNvSpPr>
            <a:spLocks noChangeShapeType="1"/>
          </p:cNvSpPr>
          <p:nvPr/>
        </p:nvSpPr>
        <p:spPr bwMode="auto">
          <a:xfrm flipH="1">
            <a:off x="3500438" y="4968875"/>
            <a:ext cx="44450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41" name="Line 561"/>
          <p:cNvSpPr>
            <a:spLocks noChangeShapeType="1"/>
          </p:cNvSpPr>
          <p:nvPr/>
        </p:nvSpPr>
        <p:spPr bwMode="auto">
          <a:xfrm flipH="1">
            <a:off x="3444875" y="5232400"/>
            <a:ext cx="44450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42" name="Line 562"/>
          <p:cNvSpPr>
            <a:spLocks noChangeShapeType="1"/>
          </p:cNvSpPr>
          <p:nvPr/>
        </p:nvSpPr>
        <p:spPr bwMode="auto">
          <a:xfrm flipH="1">
            <a:off x="3387725" y="5495925"/>
            <a:ext cx="46038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43" name="Line 563"/>
          <p:cNvSpPr>
            <a:spLocks noChangeShapeType="1"/>
          </p:cNvSpPr>
          <p:nvPr/>
        </p:nvSpPr>
        <p:spPr bwMode="auto">
          <a:xfrm flipH="1">
            <a:off x="3332163" y="5759450"/>
            <a:ext cx="44450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44" name="Line 564"/>
          <p:cNvSpPr>
            <a:spLocks noChangeShapeType="1"/>
          </p:cNvSpPr>
          <p:nvPr/>
        </p:nvSpPr>
        <p:spPr bwMode="auto">
          <a:xfrm flipH="1">
            <a:off x="3278188" y="6022975"/>
            <a:ext cx="42862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45" name="Line 565"/>
          <p:cNvSpPr>
            <a:spLocks noChangeShapeType="1"/>
          </p:cNvSpPr>
          <p:nvPr/>
        </p:nvSpPr>
        <p:spPr bwMode="auto">
          <a:xfrm flipH="1">
            <a:off x="3349625" y="5387975"/>
            <a:ext cx="179388" cy="844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46" name="Line 566"/>
          <p:cNvSpPr>
            <a:spLocks noChangeShapeType="1"/>
          </p:cNvSpPr>
          <p:nvPr/>
        </p:nvSpPr>
        <p:spPr bwMode="auto">
          <a:xfrm>
            <a:off x="3529013" y="5387975"/>
            <a:ext cx="128587" cy="1031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47" name="Line 567"/>
          <p:cNvSpPr>
            <a:spLocks noChangeShapeType="1"/>
          </p:cNvSpPr>
          <p:nvPr/>
        </p:nvSpPr>
        <p:spPr bwMode="auto">
          <a:xfrm flipH="1">
            <a:off x="3425825" y="5491163"/>
            <a:ext cx="231775" cy="1052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48" name="Line 568"/>
          <p:cNvSpPr>
            <a:spLocks noChangeShapeType="1"/>
          </p:cNvSpPr>
          <p:nvPr/>
        </p:nvSpPr>
        <p:spPr bwMode="auto">
          <a:xfrm flipH="1">
            <a:off x="3529013" y="4702175"/>
            <a:ext cx="146050" cy="6826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49" name="Line 569"/>
          <p:cNvSpPr>
            <a:spLocks noChangeShapeType="1"/>
          </p:cNvSpPr>
          <p:nvPr/>
        </p:nvSpPr>
        <p:spPr bwMode="auto">
          <a:xfrm flipH="1">
            <a:off x="3414713" y="1914525"/>
            <a:ext cx="55562" cy="1031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50" name="Freeform 570"/>
          <p:cNvSpPr>
            <a:spLocks/>
          </p:cNvSpPr>
          <p:nvPr/>
        </p:nvSpPr>
        <p:spPr bwMode="auto">
          <a:xfrm>
            <a:off x="3303588" y="2055813"/>
            <a:ext cx="88900" cy="147637"/>
          </a:xfrm>
          <a:custGeom>
            <a:avLst/>
            <a:gdLst>
              <a:gd name="T0" fmla="*/ 279 w 279"/>
              <a:gd name="T1" fmla="*/ 0 h 465"/>
              <a:gd name="T2" fmla="*/ 177 w 279"/>
              <a:gd name="T3" fmla="*/ 185 h 465"/>
              <a:gd name="T4" fmla="*/ 0 w 279"/>
              <a:gd name="T5" fmla="*/ 465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9" h="465">
                <a:moveTo>
                  <a:pt x="279" y="0"/>
                </a:moveTo>
                <a:lnTo>
                  <a:pt x="177" y="185"/>
                </a:lnTo>
                <a:lnTo>
                  <a:pt x="0" y="465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51" name="Freeform 571"/>
          <p:cNvSpPr>
            <a:spLocks/>
          </p:cNvSpPr>
          <p:nvPr/>
        </p:nvSpPr>
        <p:spPr bwMode="auto">
          <a:xfrm>
            <a:off x="3182938" y="2239963"/>
            <a:ext cx="98425" cy="141287"/>
          </a:xfrm>
          <a:custGeom>
            <a:avLst/>
            <a:gdLst>
              <a:gd name="T0" fmla="*/ 310 w 310"/>
              <a:gd name="T1" fmla="*/ 0 h 445"/>
              <a:gd name="T2" fmla="*/ 173 w 310"/>
              <a:gd name="T3" fmla="*/ 217 h 445"/>
              <a:gd name="T4" fmla="*/ 0 w 310"/>
              <a:gd name="T5" fmla="*/ 445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0" h="445">
                <a:moveTo>
                  <a:pt x="310" y="0"/>
                </a:moveTo>
                <a:lnTo>
                  <a:pt x="173" y="217"/>
                </a:lnTo>
                <a:lnTo>
                  <a:pt x="0" y="445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52" name="Freeform 572"/>
          <p:cNvSpPr>
            <a:spLocks/>
          </p:cNvSpPr>
          <p:nvPr/>
        </p:nvSpPr>
        <p:spPr bwMode="auto">
          <a:xfrm>
            <a:off x="3044825" y="2416175"/>
            <a:ext cx="112713" cy="130175"/>
          </a:xfrm>
          <a:custGeom>
            <a:avLst/>
            <a:gdLst>
              <a:gd name="T0" fmla="*/ 350 w 350"/>
              <a:gd name="T1" fmla="*/ 0 h 412"/>
              <a:gd name="T2" fmla="*/ 195 w 350"/>
              <a:gd name="T3" fmla="*/ 206 h 412"/>
              <a:gd name="T4" fmla="*/ 0 w 350"/>
              <a:gd name="T5" fmla="*/ 412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0" h="412">
                <a:moveTo>
                  <a:pt x="350" y="0"/>
                </a:moveTo>
                <a:lnTo>
                  <a:pt x="195" y="206"/>
                </a:lnTo>
                <a:lnTo>
                  <a:pt x="0" y="412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53" name="Freeform 573"/>
          <p:cNvSpPr>
            <a:spLocks/>
          </p:cNvSpPr>
          <p:nvPr/>
        </p:nvSpPr>
        <p:spPr bwMode="auto">
          <a:xfrm>
            <a:off x="2884488" y="2578100"/>
            <a:ext cx="131762" cy="111125"/>
          </a:xfrm>
          <a:custGeom>
            <a:avLst/>
            <a:gdLst>
              <a:gd name="T0" fmla="*/ 412 w 412"/>
              <a:gd name="T1" fmla="*/ 0 h 350"/>
              <a:gd name="T2" fmla="*/ 291 w 412"/>
              <a:gd name="T3" fmla="*/ 127 h 350"/>
              <a:gd name="T4" fmla="*/ 96 w 412"/>
              <a:gd name="T5" fmla="*/ 289 h 350"/>
              <a:gd name="T6" fmla="*/ 0 w 412"/>
              <a:gd name="T7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2" h="350">
                <a:moveTo>
                  <a:pt x="412" y="0"/>
                </a:moveTo>
                <a:lnTo>
                  <a:pt x="291" y="127"/>
                </a:lnTo>
                <a:lnTo>
                  <a:pt x="96" y="289"/>
                </a:lnTo>
                <a:lnTo>
                  <a:pt x="0" y="35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54" name="Freeform 574"/>
          <p:cNvSpPr>
            <a:spLocks/>
          </p:cNvSpPr>
          <p:nvPr/>
        </p:nvSpPr>
        <p:spPr bwMode="auto">
          <a:xfrm>
            <a:off x="2682875" y="2709863"/>
            <a:ext cx="165100" cy="47625"/>
          </a:xfrm>
          <a:custGeom>
            <a:avLst/>
            <a:gdLst>
              <a:gd name="T0" fmla="*/ 518 w 518"/>
              <a:gd name="T1" fmla="*/ 0 h 151"/>
              <a:gd name="T2" fmla="*/ 135 w 518"/>
              <a:gd name="T3" fmla="*/ 131 h 151"/>
              <a:gd name="T4" fmla="*/ 0 w 518"/>
              <a:gd name="T5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18" h="151">
                <a:moveTo>
                  <a:pt x="518" y="0"/>
                </a:moveTo>
                <a:lnTo>
                  <a:pt x="135" y="131"/>
                </a:lnTo>
                <a:lnTo>
                  <a:pt x="0" y="151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55" name="Freeform 575"/>
          <p:cNvSpPr>
            <a:spLocks/>
          </p:cNvSpPr>
          <p:nvPr/>
        </p:nvSpPr>
        <p:spPr bwMode="auto">
          <a:xfrm>
            <a:off x="2468563" y="2763838"/>
            <a:ext cx="171450" cy="4762"/>
          </a:xfrm>
          <a:custGeom>
            <a:avLst/>
            <a:gdLst>
              <a:gd name="T0" fmla="*/ 543 w 543"/>
              <a:gd name="T1" fmla="*/ 0 h 14"/>
              <a:gd name="T2" fmla="*/ 270 w 543"/>
              <a:gd name="T3" fmla="*/ 14 h 14"/>
              <a:gd name="T4" fmla="*/ 0 w 543"/>
              <a:gd name="T5" fmla="*/ 7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3" h="14">
                <a:moveTo>
                  <a:pt x="543" y="0"/>
                </a:moveTo>
                <a:lnTo>
                  <a:pt x="270" y="14"/>
                </a:lnTo>
                <a:lnTo>
                  <a:pt x="0" y="7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56" name="Line 576"/>
          <p:cNvSpPr>
            <a:spLocks noChangeShapeType="1"/>
          </p:cNvSpPr>
          <p:nvPr/>
        </p:nvSpPr>
        <p:spPr bwMode="auto">
          <a:xfrm flipH="1" flipV="1">
            <a:off x="2306638" y="2755900"/>
            <a:ext cx="119062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57" name="Freeform 577"/>
          <p:cNvSpPr>
            <a:spLocks/>
          </p:cNvSpPr>
          <p:nvPr/>
        </p:nvSpPr>
        <p:spPr bwMode="auto">
          <a:xfrm>
            <a:off x="2227263" y="1881188"/>
            <a:ext cx="1179512" cy="815975"/>
          </a:xfrm>
          <a:custGeom>
            <a:avLst/>
            <a:gdLst>
              <a:gd name="T0" fmla="*/ 3717 w 3717"/>
              <a:gd name="T1" fmla="*/ 0 h 2566"/>
              <a:gd name="T2" fmla="*/ 3379 w 3717"/>
              <a:gd name="T3" fmla="*/ 618 h 2566"/>
              <a:gd name="T4" fmla="*/ 3000 w 3717"/>
              <a:gd name="T5" fmla="*/ 1214 h 2566"/>
              <a:gd name="T6" fmla="*/ 2603 w 3717"/>
              <a:gd name="T7" fmla="*/ 1739 h 2566"/>
              <a:gd name="T8" fmla="*/ 2217 w 3717"/>
              <a:gd name="T9" fmla="*/ 2150 h 2566"/>
              <a:gd name="T10" fmla="*/ 2040 w 3717"/>
              <a:gd name="T11" fmla="*/ 2297 h 2566"/>
              <a:gd name="T12" fmla="*/ 1878 w 3717"/>
              <a:gd name="T13" fmla="*/ 2401 h 2566"/>
              <a:gd name="T14" fmla="*/ 1535 w 3717"/>
              <a:gd name="T15" fmla="*/ 2518 h 2566"/>
              <a:gd name="T16" fmla="*/ 1309 w 3717"/>
              <a:gd name="T17" fmla="*/ 2551 h 2566"/>
              <a:gd name="T18" fmla="*/ 1038 w 3717"/>
              <a:gd name="T19" fmla="*/ 2566 h 2566"/>
              <a:gd name="T20" fmla="*/ 704 w 3717"/>
              <a:gd name="T21" fmla="*/ 2558 h 2566"/>
              <a:gd name="T22" fmla="*/ 573 w 3717"/>
              <a:gd name="T23" fmla="*/ 2551 h 2566"/>
              <a:gd name="T24" fmla="*/ 397 w 3717"/>
              <a:gd name="T25" fmla="*/ 2541 h 2566"/>
              <a:gd name="T26" fmla="*/ 0 w 3717"/>
              <a:gd name="T27" fmla="*/ 2508 h 2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717" h="2566">
                <a:moveTo>
                  <a:pt x="3717" y="0"/>
                </a:moveTo>
                <a:lnTo>
                  <a:pt x="3379" y="618"/>
                </a:lnTo>
                <a:lnTo>
                  <a:pt x="3000" y="1214"/>
                </a:lnTo>
                <a:lnTo>
                  <a:pt x="2603" y="1739"/>
                </a:lnTo>
                <a:lnTo>
                  <a:pt x="2217" y="2150"/>
                </a:lnTo>
                <a:lnTo>
                  <a:pt x="2040" y="2297"/>
                </a:lnTo>
                <a:lnTo>
                  <a:pt x="1878" y="2401"/>
                </a:lnTo>
                <a:lnTo>
                  <a:pt x="1535" y="2518"/>
                </a:lnTo>
                <a:lnTo>
                  <a:pt x="1309" y="2551"/>
                </a:lnTo>
                <a:lnTo>
                  <a:pt x="1038" y="2566"/>
                </a:lnTo>
                <a:lnTo>
                  <a:pt x="704" y="2558"/>
                </a:lnTo>
                <a:lnTo>
                  <a:pt x="573" y="2551"/>
                </a:lnTo>
                <a:lnTo>
                  <a:pt x="397" y="2541"/>
                </a:lnTo>
                <a:lnTo>
                  <a:pt x="0" y="2508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58" name="Freeform 578"/>
          <p:cNvSpPr>
            <a:spLocks/>
          </p:cNvSpPr>
          <p:nvPr/>
        </p:nvSpPr>
        <p:spPr bwMode="auto">
          <a:xfrm>
            <a:off x="2216150" y="1733550"/>
            <a:ext cx="1216025" cy="782638"/>
          </a:xfrm>
          <a:custGeom>
            <a:avLst/>
            <a:gdLst>
              <a:gd name="T0" fmla="*/ 3831 w 3831"/>
              <a:gd name="T1" fmla="*/ 0 h 2462"/>
              <a:gd name="T2" fmla="*/ 3635 w 3831"/>
              <a:gd name="T3" fmla="*/ 579 h 2462"/>
              <a:gd name="T4" fmla="*/ 3384 w 3831"/>
              <a:gd name="T5" fmla="*/ 1122 h 2462"/>
              <a:gd name="T6" fmla="*/ 3070 w 3831"/>
              <a:gd name="T7" fmla="*/ 1591 h 2462"/>
              <a:gd name="T8" fmla="*/ 2680 w 3831"/>
              <a:gd name="T9" fmla="*/ 1952 h 2462"/>
              <a:gd name="T10" fmla="*/ 2396 w 3831"/>
              <a:gd name="T11" fmla="*/ 2127 h 2462"/>
              <a:gd name="T12" fmla="*/ 2072 w 3831"/>
              <a:gd name="T13" fmla="*/ 2270 h 2462"/>
              <a:gd name="T14" fmla="*/ 1374 w 3831"/>
              <a:gd name="T15" fmla="*/ 2428 h 2462"/>
              <a:gd name="T16" fmla="*/ 664 w 3831"/>
              <a:gd name="T17" fmla="*/ 2462 h 2462"/>
              <a:gd name="T18" fmla="*/ 0 w 3831"/>
              <a:gd name="T19" fmla="*/ 2421 h 2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31" h="2462">
                <a:moveTo>
                  <a:pt x="3831" y="0"/>
                </a:moveTo>
                <a:lnTo>
                  <a:pt x="3635" y="579"/>
                </a:lnTo>
                <a:lnTo>
                  <a:pt x="3384" y="1122"/>
                </a:lnTo>
                <a:lnTo>
                  <a:pt x="3070" y="1591"/>
                </a:lnTo>
                <a:lnTo>
                  <a:pt x="2680" y="1952"/>
                </a:lnTo>
                <a:lnTo>
                  <a:pt x="2396" y="2127"/>
                </a:lnTo>
                <a:lnTo>
                  <a:pt x="2072" y="2270"/>
                </a:lnTo>
                <a:lnTo>
                  <a:pt x="1374" y="2428"/>
                </a:lnTo>
                <a:lnTo>
                  <a:pt x="664" y="2462"/>
                </a:lnTo>
                <a:lnTo>
                  <a:pt x="0" y="2421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59" name="Freeform 579"/>
          <p:cNvSpPr>
            <a:spLocks/>
          </p:cNvSpPr>
          <p:nvPr/>
        </p:nvSpPr>
        <p:spPr bwMode="auto">
          <a:xfrm>
            <a:off x="3432175" y="1733550"/>
            <a:ext cx="15875" cy="68263"/>
          </a:xfrm>
          <a:custGeom>
            <a:avLst/>
            <a:gdLst>
              <a:gd name="T0" fmla="*/ 0 w 47"/>
              <a:gd name="T1" fmla="*/ 0 h 215"/>
              <a:gd name="T2" fmla="*/ 33 w 47"/>
              <a:gd name="T3" fmla="*/ 148 h 215"/>
              <a:gd name="T4" fmla="*/ 47 w 47"/>
              <a:gd name="T5" fmla="*/ 215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15">
                <a:moveTo>
                  <a:pt x="0" y="0"/>
                </a:moveTo>
                <a:lnTo>
                  <a:pt x="33" y="148"/>
                </a:lnTo>
                <a:lnTo>
                  <a:pt x="47" y="215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60" name="Line 580"/>
          <p:cNvSpPr>
            <a:spLocks noChangeShapeType="1"/>
          </p:cNvSpPr>
          <p:nvPr/>
        </p:nvSpPr>
        <p:spPr bwMode="auto">
          <a:xfrm flipH="1">
            <a:off x="1971675" y="2501900"/>
            <a:ext cx="24447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61" name="Line 581"/>
          <p:cNvSpPr>
            <a:spLocks noChangeShapeType="1"/>
          </p:cNvSpPr>
          <p:nvPr/>
        </p:nvSpPr>
        <p:spPr bwMode="auto">
          <a:xfrm flipH="1">
            <a:off x="1982788" y="2678113"/>
            <a:ext cx="24447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62" name="Line 582"/>
          <p:cNvSpPr>
            <a:spLocks noChangeShapeType="1"/>
          </p:cNvSpPr>
          <p:nvPr/>
        </p:nvSpPr>
        <p:spPr bwMode="auto">
          <a:xfrm>
            <a:off x="2017713" y="2792413"/>
            <a:ext cx="63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63" name="Line 583"/>
          <p:cNvSpPr>
            <a:spLocks noChangeShapeType="1"/>
          </p:cNvSpPr>
          <p:nvPr/>
        </p:nvSpPr>
        <p:spPr bwMode="auto">
          <a:xfrm flipH="1" flipV="1">
            <a:off x="1973263" y="2082800"/>
            <a:ext cx="20637" cy="331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64" name="Line 584"/>
          <p:cNvSpPr>
            <a:spLocks noChangeShapeType="1"/>
          </p:cNvSpPr>
          <p:nvPr/>
        </p:nvSpPr>
        <p:spPr bwMode="auto">
          <a:xfrm flipH="1" flipV="1">
            <a:off x="2000250" y="2516188"/>
            <a:ext cx="11113" cy="1746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65" name="Line 585"/>
          <p:cNvSpPr>
            <a:spLocks noChangeShapeType="1"/>
          </p:cNvSpPr>
          <p:nvPr/>
        </p:nvSpPr>
        <p:spPr bwMode="auto">
          <a:xfrm flipV="1">
            <a:off x="2001838" y="2690813"/>
            <a:ext cx="952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66" name="Line 586"/>
          <p:cNvSpPr>
            <a:spLocks noChangeShapeType="1"/>
          </p:cNvSpPr>
          <p:nvPr/>
        </p:nvSpPr>
        <p:spPr bwMode="auto">
          <a:xfrm flipH="1" flipV="1">
            <a:off x="2011363" y="2690813"/>
            <a:ext cx="2222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67" name="Line 587"/>
          <p:cNvSpPr>
            <a:spLocks noChangeShapeType="1"/>
          </p:cNvSpPr>
          <p:nvPr/>
        </p:nvSpPr>
        <p:spPr bwMode="auto">
          <a:xfrm>
            <a:off x="2011363" y="2690813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68" name="Line 588"/>
          <p:cNvSpPr>
            <a:spLocks noChangeShapeType="1"/>
          </p:cNvSpPr>
          <p:nvPr/>
        </p:nvSpPr>
        <p:spPr bwMode="auto">
          <a:xfrm flipH="1">
            <a:off x="2000250" y="2414588"/>
            <a:ext cx="11113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69" name="Line 589"/>
          <p:cNvSpPr>
            <a:spLocks noChangeShapeType="1"/>
          </p:cNvSpPr>
          <p:nvPr/>
        </p:nvSpPr>
        <p:spPr bwMode="auto">
          <a:xfrm>
            <a:off x="1978025" y="2416175"/>
            <a:ext cx="2222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70" name="Line 590"/>
          <p:cNvSpPr>
            <a:spLocks noChangeShapeType="1"/>
          </p:cNvSpPr>
          <p:nvPr/>
        </p:nvSpPr>
        <p:spPr bwMode="auto">
          <a:xfrm flipH="1" flipV="1">
            <a:off x="1993900" y="2414588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71" name="Line 591"/>
          <p:cNvSpPr>
            <a:spLocks noChangeShapeType="1"/>
          </p:cNvSpPr>
          <p:nvPr/>
        </p:nvSpPr>
        <p:spPr bwMode="auto">
          <a:xfrm>
            <a:off x="2216150" y="2501900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72" name="Line 592"/>
          <p:cNvSpPr>
            <a:spLocks noChangeShapeType="1"/>
          </p:cNvSpPr>
          <p:nvPr/>
        </p:nvSpPr>
        <p:spPr bwMode="auto">
          <a:xfrm>
            <a:off x="2227263" y="267811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73" name="Line 593"/>
          <p:cNvSpPr>
            <a:spLocks noChangeShapeType="1"/>
          </p:cNvSpPr>
          <p:nvPr/>
        </p:nvSpPr>
        <p:spPr bwMode="auto">
          <a:xfrm>
            <a:off x="2011363" y="2690813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74" name="Freeform 594"/>
          <p:cNvSpPr>
            <a:spLocks/>
          </p:cNvSpPr>
          <p:nvPr/>
        </p:nvSpPr>
        <p:spPr bwMode="auto">
          <a:xfrm>
            <a:off x="2919413" y="3071813"/>
            <a:ext cx="33337" cy="100012"/>
          </a:xfrm>
          <a:custGeom>
            <a:avLst/>
            <a:gdLst>
              <a:gd name="T0" fmla="*/ 0 w 105"/>
              <a:gd name="T1" fmla="*/ 316 h 316"/>
              <a:gd name="T2" fmla="*/ 52 w 105"/>
              <a:gd name="T3" fmla="*/ 0 h 316"/>
              <a:gd name="T4" fmla="*/ 105 w 105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" h="316">
                <a:moveTo>
                  <a:pt x="0" y="316"/>
                </a:moveTo>
                <a:lnTo>
                  <a:pt x="52" y="0"/>
                </a:lnTo>
                <a:lnTo>
                  <a:pt x="105" y="316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75" name="Line 595"/>
          <p:cNvSpPr>
            <a:spLocks noChangeShapeType="1"/>
          </p:cNvSpPr>
          <p:nvPr/>
        </p:nvSpPr>
        <p:spPr bwMode="auto">
          <a:xfrm>
            <a:off x="2936875" y="3071813"/>
            <a:ext cx="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76" name="Line 596"/>
          <p:cNvSpPr>
            <a:spLocks noChangeShapeType="1"/>
          </p:cNvSpPr>
          <p:nvPr/>
        </p:nvSpPr>
        <p:spPr bwMode="auto">
          <a:xfrm flipV="1">
            <a:off x="3432175" y="1681163"/>
            <a:ext cx="236538" cy="523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77" name="Line 597"/>
          <p:cNvSpPr>
            <a:spLocks noChangeShapeType="1"/>
          </p:cNvSpPr>
          <p:nvPr/>
        </p:nvSpPr>
        <p:spPr bwMode="auto">
          <a:xfrm flipV="1">
            <a:off x="3448050" y="1749425"/>
            <a:ext cx="236538" cy="52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78" name="Line 598"/>
          <p:cNvSpPr>
            <a:spLocks noChangeShapeType="1"/>
          </p:cNvSpPr>
          <p:nvPr/>
        </p:nvSpPr>
        <p:spPr bwMode="auto">
          <a:xfrm flipH="1" flipV="1">
            <a:off x="3597275" y="1490663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79" name="Line 599"/>
          <p:cNvSpPr>
            <a:spLocks noChangeShapeType="1"/>
          </p:cNvSpPr>
          <p:nvPr/>
        </p:nvSpPr>
        <p:spPr bwMode="auto">
          <a:xfrm>
            <a:off x="3678238" y="1854200"/>
            <a:ext cx="60325" cy="276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80" name="Line 600"/>
          <p:cNvSpPr>
            <a:spLocks noChangeShapeType="1"/>
          </p:cNvSpPr>
          <p:nvPr/>
        </p:nvSpPr>
        <p:spPr bwMode="auto">
          <a:xfrm>
            <a:off x="3640138" y="1687513"/>
            <a:ext cx="15875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81" name="Line 601"/>
          <p:cNvSpPr>
            <a:spLocks noChangeShapeType="1"/>
          </p:cNvSpPr>
          <p:nvPr/>
        </p:nvSpPr>
        <p:spPr bwMode="auto">
          <a:xfrm>
            <a:off x="3635375" y="1585913"/>
            <a:ext cx="4763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82" name="Line 602"/>
          <p:cNvSpPr>
            <a:spLocks noChangeShapeType="1"/>
          </p:cNvSpPr>
          <p:nvPr/>
        </p:nvSpPr>
        <p:spPr bwMode="auto">
          <a:xfrm>
            <a:off x="3603625" y="1592263"/>
            <a:ext cx="36513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83" name="Line 603"/>
          <p:cNvSpPr>
            <a:spLocks noChangeShapeType="1"/>
          </p:cNvSpPr>
          <p:nvPr/>
        </p:nvSpPr>
        <p:spPr bwMode="auto">
          <a:xfrm flipH="1" flipV="1">
            <a:off x="3619500" y="1589088"/>
            <a:ext cx="20638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84" name="Line 604"/>
          <p:cNvSpPr>
            <a:spLocks noChangeShapeType="1"/>
          </p:cNvSpPr>
          <p:nvPr/>
        </p:nvSpPr>
        <p:spPr bwMode="auto">
          <a:xfrm flipH="1" flipV="1">
            <a:off x="3656013" y="1755775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85" name="Line 605"/>
          <p:cNvSpPr>
            <a:spLocks noChangeShapeType="1"/>
          </p:cNvSpPr>
          <p:nvPr/>
        </p:nvSpPr>
        <p:spPr bwMode="auto">
          <a:xfrm flipH="1" flipV="1">
            <a:off x="3656013" y="1755775"/>
            <a:ext cx="38100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86" name="Line 606"/>
          <p:cNvSpPr>
            <a:spLocks noChangeShapeType="1"/>
          </p:cNvSpPr>
          <p:nvPr/>
        </p:nvSpPr>
        <p:spPr bwMode="auto">
          <a:xfrm>
            <a:off x="3656013" y="1755775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87" name="Line 607"/>
          <p:cNvSpPr>
            <a:spLocks noChangeShapeType="1"/>
          </p:cNvSpPr>
          <p:nvPr/>
        </p:nvSpPr>
        <p:spPr bwMode="auto">
          <a:xfrm>
            <a:off x="3432175" y="1733550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88" name="Line 608"/>
          <p:cNvSpPr>
            <a:spLocks noChangeShapeType="1"/>
          </p:cNvSpPr>
          <p:nvPr/>
        </p:nvSpPr>
        <p:spPr bwMode="auto">
          <a:xfrm>
            <a:off x="3448050" y="1801813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89" name="Line 609"/>
          <p:cNvSpPr>
            <a:spLocks noChangeShapeType="1"/>
          </p:cNvSpPr>
          <p:nvPr/>
        </p:nvSpPr>
        <p:spPr bwMode="auto">
          <a:xfrm>
            <a:off x="3656013" y="1755775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90" name="Line 610"/>
          <p:cNvSpPr>
            <a:spLocks noChangeShapeType="1"/>
          </p:cNvSpPr>
          <p:nvPr/>
        </p:nvSpPr>
        <p:spPr bwMode="auto">
          <a:xfrm flipV="1">
            <a:off x="3406775" y="1801813"/>
            <a:ext cx="41275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91" name="Line 611"/>
          <p:cNvSpPr>
            <a:spLocks noChangeShapeType="1"/>
          </p:cNvSpPr>
          <p:nvPr/>
        </p:nvSpPr>
        <p:spPr bwMode="auto">
          <a:xfrm flipH="1" flipV="1">
            <a:off x="3521075" y="1800225"/>
            <a:ext cx="22225" cy="968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92" name="Line 612"/>
          <p:cNvSpPr>
            <a:spLocks noChangeShapeType="1"/>
          </p:cNvSpPr>
          <p:nvPr/>
        </p:nvSpPr>
        <p:spPr bwMode="auto">
          <a:xfrm flipH="1">
            <a:off x="3448050" y="1801813"/>
            <a:ext cx="7143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93" name="Line 613"/>
          <p:cNvSpPr>
            <a:spLocks noChangeShapeType="1"/>
          </p:cNvSpPr>
          <p:nvPr/>
        </p:nvSpPr>
        <p:spPr bwMode="auto">
          <a:xfrm>
            <a:off x="3432175" y="1733550"/>
            <a:ext cx="87313" cy="682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94" name="Freeform 614"/>
          <p:cNvSpPr>
            <a:spLocks/>
          </p:cNvSpPr>
          <p:nvPr/>
        </p:nvSpPr>
        <p:spPr bwMode="auto">
          <a:xfrm>
            <a:off x="4406900" y="1893888"/>
            <a:ext cx="309563" cy="2811462"/>
          </a:xfrm>
          <a:custGeom>
            <a:avLst/>
            <a:gdLst>
              <a:gd name="T0" fmla="*/ 82 w 980"/>
              <a:gd name="T1" fmla="*/ 0 h 8856"/>
              <a:gd name="T2" fmla="*/ 12 w 980"/>
              <a:gd name="T3" fmla="*/ 746 h 8856"/>
              <a:gd name="T4" fmla="*/ 0 w 980"/>
              <a:gd name="T5" fmla="*/ 1581 h 8856"/>
              <a:gd name="T6" fmla="*/ 38 w 980"/>
              <a:gd name="T7" fmla="*/ 2516 h 8856"/>
              <a:gd name="T8" fmla="*/ 119 w 980"/>
              <a:gd name="T9" fmla="*/ 3527 h 8856"/>
              <a:gd name="T10" fmla="*/ 237 w 980"/>
              <a:gd name="T11" fmla="*/ 4593 h 8856"/>
              <a:gd name="T12" fmla="*/ 388 w 980"/>
              <a:gd name="T13" fmla="*/ 5690 h 8856"/>
              <a:gd name="T14" fmla="*/ 565 w 980"/>
              <a:gd name="T15" fmla="*/ 6794 h 8856"/>
              <a:gd name="T16" fmla="*/ 663 w 980"/>
              <a:gd name="T17" fmla="*/ 7342 h 8856"/>
              <a:gd name="T18" fmla="*/ 712 w 980"/>
              <a:gd name="T19" fmla="*/ 7613 h 8856"/>
              <a:gd name="T20" fmla="*/ 739 w 980"/>
              <a:gd name="T21" fmla="*/ 7753 h 8856"/>
              <a:gd name="T22" fmla="*/ 756 w 980"/>
              <a:gd name="T23" fmla="*/ 7835 h 8856"/>
              <a:gd name="T24" fmla="*/ 793 w 980"/>
              <a:gd name="T25" fmla="*/ 8010 h 8856"/>
              <a:gd name="T26" fmla="*/ 824 w 980"/>
              <a:gd name="T27" fmla="*/ 8149 h 8856"/>
              <a:gd name="T28" fmla="*/ 865 w 980"/>
              <a:gd name="T29" fmla="*/ 8332 h 8856"/>
              <a:gd name="T30" fmla="*/ 916 w 980"/>
              <a:gd name="T31" fmla="*/ 8566 h 8856"/>
              <a:gd name="T32" fmla="*/ 980 w 980"/>
              <a:gd name="T33" fmla="*/ 8856 h 8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0" h="8856">
                <a:moveTo>
                  <a:pt x="82" y="0"/>
                </a:moveTo>
                <a:lnTo>
                  <a:pt x="12" y="746"/>
                </a:lnTo>
                <a:lnTo>
                  <a:pt x="0" y="1581"/>
                </a:lnTo>
                <a:lnTo>
                  <a:pt x="38" y="2516"/>
                </a:lnTo>
                <a:lnTo>
                  <a:pt x="119" y="3527"/>
                </a:lnTo>
                <a:lnTo>
                  <a:pt x="237" y="4593"/>
                </a:lnTo>
                <a:lnTo>
                  <a:pt x="388" y="5690"/>
                </a:lnTo>
                <a:lnTo>
                  <a:pt x="565" y="6794"/>
                </a:lnTo>
                <a:lnTo>
                  <a:pt x="663" y="7342"/>
                </a:lnTo>
                <a:lnTo>
                  <a:pt x="712" y="7613"/>
                </a:lnTo>
                <a:lnTo>
                  <a:pt x="739" y="7753"/>
                </a:lnTo>
                <a:lnTo>
                  <a:pt x="756" y="7835"/>
                </a:lnTo>
                <a:lnTo>
                  <a:pt x="793" y="8010"/>
                </a:lnTo>
                <a:lnTo>
                  <a:pt x="824" y="8149"/>
                </a:lnTo>
                <a:lnTo>
                  <a:pt x="865" y="8332"/>
                </a:lnTo>
                <a:lnTo>
                  <a:pt x="916" y="8566"/>
                </a:lnTo>
                <a:lnTo>
                  <a:pt x="980" y="8856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95" name="Freeform 615"/>
          <p:cNvSpPr>
            <a:spLocks/>
          </p:cNvSpPr>
          <p:nvPr/>
        </p:nvSpPr>
        <p:spPr bwMode="auto">
          <a:xfrm>
            <a:off x="4484688" y="1912938"/>
            <a:ext cx="17462" cy="161925"/>
          </a:xfrm>
          <a:custGeom>
            <a:avLst/>
            <a:gdLst>
              <a:gd name="T0" fmla="*/ 55 w 55"/>
              <a:gd name="T1" fmla="*/ 0 h 507"/>
              <a:gd name="T2" fmla="*/ 30 w 55"/>
              <a:gd name="T3" fmla="*/ 170 h 507"/>
              <a:gd name="T4" fmla="*/ 21 w 55"/>
              <a:gd name="T5" fmla="*/ 261 h 507"/>
              <a:gd name="T6" fmla="*/ 5 w 55"/>
              <a:gd name="T7" fmla="*/ 431 h 507"/>
              <a:gd name="T8" fmla="*/ 0 w 55"/>
              <a:gd name="T9" fmla="*/ 507 h 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507">
                <a:moveTo>
                  <a:pt x="55" y="0"/>
                </a:moveTo>
                <a:lnTo>
                  <a:pt x="30" y="170"/>
                </a:lnTo>
                <a:lnTo>
                  <a:pt x="21" y="261"/>
                </a:lnTo>
                <a:lnTo>
                  <a:pt x="5" y="431"/>
                </a:lnTo>
                <a:lnTo>
                  <a:pt x="0" y="507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96" name="Freeform 616"/>
          <p:cNvSpPr>
            <a:spLocks/>
          </p:cNvSpPr>
          <p:nvPr/>
        </p:nvSpPr>
        <p:spPr bwMode="auto">
          <a:xfrm>
            <a:off x="4478338" y="2128838"/>
            <a:ext cx="3175" cy="214312"/>
          </a:xfrm>
          <a:custGeom>
            <a:avLst/>
            <a:gdLst>
              <a:gd name="T0" fmla="*/ 9 w 9"/>
              <a:gd name="T1" fmla="*/ 0 h 678"/>
              <a:gd name="T2" fmla="*/ 3 w 9"/>
              <a:gd name="T3" fmla="*/ 119 h 678"/>
              <a:gd name="T4" fmla="*/ 0 w 9"/>
              <a:gd name="T5" fmla="*/ 678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" h="678">
                <a:moveTo>
                  <a:pt x="9" y="0"/>
                </a:moveTo>
                <a:lnTo>
                  <a:pt x="3" y="119"/>
                </a:lnTo>
                <a:lnTo>
                  <a:pt x="0" y="678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97" name="Freeform 617"/>
          <p:cNvSpPr>
            <a:spLocks/>
          </p:cNvSpPr>
          <p:nvPr/>
        </p:nvSpPr>
        <p:spPr bwMode="auto">
          <a:xfrm>
            <a:off x="4478338" y="2397125"/>
            <a:ext cx="7937" cy="215900"/>
          </a:xfrm>
          <a:custGeom>
            <a:avLst/>
            <a:gdLst>
              <a:gd name="T0" fmla="*/ 0 w 26"/>
              <a:gd name="T1" fmla="*/ 0 h 678"/>
              <a:gd name="T2" fmla="*/ 0 w 26"/>
              <a:gd name="T3" fmla="*/ 90 h 678"/>
              <a:gd name="T4" fmla="*/ 26 w 26"/>
              <a:gd name="T5" fmla="*/ 678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" h="678">
                <a:moveTo>
                  <a:pt x="0" y="0"/>
                </a:moveTo>
                <a:lnTo>
                  <a:pt x="0" y="90"/>
                </a:lnTo>
                <a:lnTo>
                  <a:pt x="26" y="678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98" name="Freeform 618"/>
          <p:cNvSpPr>
            <a:spLocks/>
          </p:cNvSpPr>
          <p:nvPr/>
        </p:nvSpPr>
        <p:spPr bwMode="auto">
          <a:xfrm>
            <a:off x="4489450" y="2667000"/>
            <a:ext cx="15875" cy="214313"/>
          </a:xfrm>
          <a:custGeom>
            <a:avLst/>
            <a:gdLst>
              <a:gd name="T0" fmla="*/ 0 w 51"/>
              <a:gd name="T1" fmla="*/ 0 h 677"/>
              <a:gd name="T2" fmla="*/ 8 w 51"/>
              <a:gd name="T3" fmla="*/ 160 h 677"/>
              <a:gd name="T4" fmla="*/ 51 w 51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1" h="677">
                <a:moveTo>
                  <a:pt x="0" y="0"/>
                </a:moveTo>
                <a:lnTo>
                  <a:pt x="8" y="160"/>
                </a:lnTo>
                <a:lnTo>
                  <a:pt x="51" y="677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899" name="Freeform 619"/>
          <p:cNvSpPr>
            <a:spLocks/>
          </p:cNvSpPr>
          <p:nvPr/>
        </p:nvSpPr>
        <p:spPr bwMode="auto">
          <a:xfrm>
            <a:off x="4510088" y="2935288"/>
            <a:ext cx="20637" cy="214312"/>
          </a:xfrm>
          <a:custGeom>
            <a:avLst/>
            <a:gdLst>
              <a:gd name="T0" fmla="*/ 0 w 67"/>
              <a:gd name="T1" fmla="*/ 0 h 675"/>
              <a:gd name="T2" fmla="*/ 25 w 67"/>
              <a:gd name="T3" fmla="*/ 303 h 675"/>
              <a:gd name="T4" fmla="*/ 67 w 67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" h="675">
                <a:moveTo>
                  <a:pt x="0" y="0"/>
                </a:moveTo>
                <a:lnTo>
                  <a:pt x="25" y="303"/>
                </a:lnTo>
                <a:lnTo>
                  <a:pt x="67" y="675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00" name="Freeform 620"/>
          <p:cNvSpPr>
            <a:spLocks/>
          </p:cNvSpPr>
          <p:nvPr/>
        </p:nvSpPr>
        <p:spPr bwMode="auto">
          <a:xfrm>
            <a:off x="4537075" y="3201988"/>
            <a:ext cx="25400" cy="214312"/>
          </a:xfrm>
          <a:custGeom>
            <a:avLst/>
            <a:gdLst>
              <a:gd name="T0" fmla="*/ 0 w 81"/>
              <a:gd name="T1" fmla="*/ 0 h 674"/>
              <a:gd name="T2" fmla="*/ 58 w 81"/>
              <a:gd name="T3" fmla="*/ 503 h 674"/>
              <a:gd name="T4" fmla="*/ 81 w 81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" h="674">
                <a:moveTo>
                  <a:pt x="0" y="0"/>
                </a:moveTo>
                <a:lnTo>
                  <a:pt x="58" y="503"/>
                </a:lnTo>
                <a:lnTo>
                  <a:pt x="81" y="674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01" name="Line 621"/>
          <p:cNvSpPr>
            <a:spLocks noChangeShapeType="1"/>
          </p:cNvSpPr>
          <p:nvPr/>
        </p:nvSpPr>
        <p:spPr bwMode="auto">
          <a:xfrm>
            <a:off x="4570413" y="3470275"/>
            <a:ext cx="28575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02" name="Line 622"/>
          <p:cNvSpPr>
            <a:spLocks noChangeShapeType="1"/>
          </p:cNvSpPr>
          <p:nvPr/>
        </p:nvSpPr>
        <p:spPr bwMode="auto">
          <a:xfrm>
            <a:off x="4606925" y="3736975"/>
            <a:ext cx="3492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03" name="Freeform 623"/>
          <p:cNvSpPr>
            <a:spLocks/>
          </p:cNvSpPr>
          <p:nvPr/>
        </p:nvSpPr>
        <p:spPr bwMode="auto">
          <a:xfrm>
            <a:off x="4649788" y="4002088"/>
            <a:ext cx="38100" cy="212725"/>
          </a:xfrm>
          <a:custGeom>
            <a:avLst/>
            <a:gdLst>
              <a:gd name="T0" fmla="*/ 0 w 117"/>
              <a:gd name="T1" fmla="*/ 0 h 669"/>
              <a:gd name="T2" fmla="*/ 21 w 117"/>
              <a:gd name="T3" fmla="*/ 133 h 669"/>
              <a:gd name="T4" fmla="*/ 117 w 117"/>
              <a:gd name="T5" fmla="*/ 667 h 669"/>
              <a:gd name="T6" fmla="*/ 117 w 117"/>
              <a:gd name="T7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669">
                <a:moveTo>
                  <a:pt x="0" y="0"/>
                </a:moveTo>
                <a:lnTo>
                  <a:pt x="21" y="133"/>
                </a:lnTo>
                <a:lnTo>
                  <a:pt x="117" y="667"/>
                </a:lnTo>
                <a:lnTo>
                  <a:pt x="117" y="669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04" name="Freeform 624"/>
          <p:cNvSpPr>
            <a:spLocks/>
          </p:cNvSpPr>
          <p:nvPr/>
        </p:nvSpPr>
        <p:spPr bwMode="auto">
          <a:xfrm>
            <a:off x="4697413" y="4267200"/>
            <a:ext cx="42862" cy="211138"/>
          </a:xfrm>
          <a:custGeom>
            <a:avLst/>
            <a:gdLst>
              <a:gd name="T0" fmla="*/ 0 w 137"/>
              <a:gd name="T1" fmla="*/ 0 h 665"/>
              <a:gd name="T2" fmla="*/ 18 w 137"/>
              <a:gd name="T3" fmla="*/ 98 h 665"/>
              <a:gd name="T4" fmla="*/ 44 w 137"/>
              <a:gd name="T5" fmla="*/ 234 h 665"/>
              <a:gd name="T6" fmla="*/ 62 w 137"/>
              <a:gd name="T7" fmla="*/ 317 h 665"/>
              <a:gd name="T8" fmla="*/ 99 w 137"/>
              <a:gd name="T9" fmla="*/ 493 h 665"/>
              <a:gd name="T10" fmla="*/ 130 w 137"/>
              <a:gd name="T11" fmla="*/ 632 h 665"/>
              <a:gd name="T12" fmla="*/ 137 w 137"/>
              <a:gd name="T13" fmla="*/ 665 h 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" h="665">
                <a:moveTo>
                  <a:pt x="0" y="0"/>
                </a:moveTo>
                <a:lnTo>
                  <a:pt x="18" y="98"/>
                </a:lnTo>
                <a:lnTo>
                  <a:pt x="44" y="234"/>
                </a:lnTo>
                <a:lnTo>
                  <a:pt x="62" y="317"/>
                </a:lnTo>
                <a:lnTo>
                  <a:pt x="99" y="493"/>
                </a:lnTo>
                <a:lnTo>
                  <a:pt x="130" y="632"/>
                </a:lnTo>
                <a:lnTo>
                  <a:pt x="137" y="665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05" name="Freeform 625"/>
          <p:cNvSpPr>
            <a:spLocks/>
          </p:cNvSpPr>
          <p:nvPr/>
        </p:nvSpPr>
        <p:spPr bwMode="auto">
          <a:xfrm>
            <a:off x="4752975" y="4530725"/>
            <a:ext cx="34925" cy="158750"/>
          </a:xfrm>
          <a:custGeom>
            <a:avLst/>
            <a:gdLst>
              <a:gd name="T0" fmla="*/ 0 w 110"/>
              <a:gd name="T1" fmla="*/ 0 h 498"/>
              <a:gd name="T2" fmla="*/ 47 w 110"/>
              <a:gd name="T3" fmla="*/ 213 h 498"/>
              <a:gd name="T4" fmla="*/ 110 w 110"/>
              <a:gd name="T5" fmla="*/ 49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" h="498">
                <a:moveTo>
                  <a:pt x="0" y="0"/>
                </a:moveTo>
                <a:lnTo>
                  <a:pt x="47" y="213"/>
                </a:lnTo>
                <a:lnTo>
                  <a:pt x="110" y="498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06" name="Line 626"/>
          <p:cNvSpPr>
            <a:spLocks noChangeShapeType="1"/>
          </p:cNvSpPr>
          <p:nvPr/>
        </p:nvSpPr>
        <p:spPr bwMode="auto">
          <a:xfrm flipH="1">
            <a:off x="6359525" y="2693988"/>
            <a:ext cx="20638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07" name="Line 627"/>
          <p:cNvSpPr>
            <a:spLocks noChangeShapeType="1"/>
          </p:cNvSpPr>
          <p:nvPr/>
        </p:nvSpPr>
        <p:spPr bwMode="auto">
          <a:xfrm flipH="1">
            <a:off x="6337300" y="2952750"/>
            <a:ext cx="17463" cy="192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08" name="Line 628"/>
          <p:cNvSpPr>
            <a:spLocks noChangeShapeType="1"/>
          </p:cNvSpPr>
          <p:nvPr/>
        </p:nvSpPr>
        <p:spPr bwMode="auto">
          <a:xfrm flipH="1">
            <a:off x="6316663" y="3194050"/>
            <a:ext cx="15875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09" name="Freeform 629"/>
          <p:cNvSpPr>
            <a:spLocks/>
          </p:cNvSpPr>
          <p:nvPr/>
        </p:nvSpPr>
        <p:spPr bwMode="auto">
          <a:xfrm>
            <a:off x="6299200" y="3435350"/>
            <a:ext cx="14288" cy="193675"/>
          </a:xfrm>
          <a:custGeom>
            <a:avLst/>
            <a:gdLst>
              <a:gd name="T0" fmla="*/ 45 w 45"/>
              <a:gd name="T1" fmla="*/ 0 h 609"/>
              <a:gd name="T2" fmla="*/ 5 w 45"/>
              <a:gd name="T3" fmla="*/ 502 h 609"/>
              <a:gd name="T4" fmla="*/ 0 w 45"/>
              <a:gd name="T5" fmla="*/ 609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609">
                <a:moveTo>
                  <a:pt x="45" y="0"/>
                </a:moveTo>
                <a:lnTo>
                  <a:pt x="5" y="502"/>
                </a:lnTo>
                <a:lnTo>
                  <a:pt x="0" y="609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10" name="Line 630"/>
          <p:cNvSpPr>
            <a:spLocks noChangeShapeType="1"/>
          </p:cNvSpPr>
          <p:nvPr/>
        </p:nvSpPr>
        <p:spPr bwMode="auto">
          <a:xfrm flipH="1">
            <a:off x="6288088" y="3678238"/>
            <a:ext cx="9525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11" name="Freeform 631"/>
          <p:cNvSpPr>
            <a:spLocks/>
          </p:cNvSpPr>
          <p:nvPr/>
        </p:nvSpPr>
        <p:spPr bwMode="auto">
          <a:xfrm>
            <a:off x="6283325" y="3919538"/>
            <a:ext cx="3175" cy="193675"/>
          </a:xfrm>
          <a:custGeom>
            <a:avLst/>
            <a:gdLst>
              <a:gd name="T0" fmla="*/ 11 w 11"/>
              <a:gd name="T1" fmla="*/ 0 h 611"/>
              <a:gd name="T2" fmla="*/ 0 w 11"/>
              <a:gd name="T3" fmla="*/ 233 h 611"/>
              <a:gd name="T4" fmla="*/ 4 w 11"/>
              <a:gd name="T5" fmla="*/ 611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611">
                <a:moveTo>
                  <a:pt x="11" y="0"/>
                </a:moveTo>
                <a:lnTo>
                  <a:pt x="0" y="233"/>
                </a:lnTo>
                <a:lnTo>
                  <a:pt x="4" y="611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12" name="Line 632"/>
          <p:cNvSpPr>
            <a:spLocks noChangeShapeType="1"/>
          </p:cNvSpPr>
          <p:nvPr/>
        </p:nvSpPr>
        <p:spPr bwMode="auto">
          <a:xfrm>
            <a:off x="6284913" y="4162425"/>
            <a:ext cx="1587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13" name="Freeform 633"/>
          <p:cNvSpPr>
            <a:spLocks/>
          </p:cNvSpPr>
          <p:nvPr/>
        </p:nvSpPr>
        <p:spPr bwMode="auto">
          <a:xfrm>
            <a:off x="6354763" y="2522538"/>
            <a:ext cx="115887" cy="1866900"/>
          </a:xfrm>
          <a:custGeom>
            <a:avLst/>
            <a:gdLst>
              <a:gd name="T0" fmla="*/ 360 w 360"/>
              <a:gd name="T1" fmla="*/ 0 h 5881"/>
              <a:gd name="T2" fmla="*/ 335 w 360"/>
              <a:gd name="T3" fmla="*/ 244 h 5881"/>
              <a:gd name="T4" fmla="*/ 317 w 360"/>
              <a:gd name="T5" fmla="*/ 423 h 5881"/>
              <a:gd name="T6" fmla="*/ 304 w 360"/>
              <a:gd name="T7" fmla="*/ 549 h 5881"/>
              <a:gd name="T8" fmla="*/ 296 w 360"/>
              <a:gd name="T9" fmla="*/ 631 h 5881"/>
              <a:gd name="T10" fmla="*/ 288 w 360"/>
              <a:gd name="T11" fmla="*/ 708 h 5881"/>
              <a:gd name="T12" fmla="*/ 284 w 360"/>
              <a:gd name="T13" fmla="*/ 738 h 5881"/>
              <a:gd name="T14" fmla="*/ 276 w 360"/>
              <a:gd name="T15" fmla="*/ 825 h 5881"/>
              <a:gd name="T16" fmla="*/ 267 w 360"/>
              <a:gd name="T17" fmla="*/ 910 h 5881"/>
              <a:gd name="T18" fmla="*/ 260 w 360"/>
              <a:gd name="T19" fmla="*/ 990 h 5881"/>
              <a:gd name="T20" fmla="*/ 243 w 360"/>
              <a:gd name="T21" fmla="*/ 1150 h 5881"/>
              <a:gd name="T22" fmla="*/ 213 w 360"/>
              <a:gd name="T23" fmla="*/ 1467 h 5881"/>
              <a:gd name="T24" fmla="*/ 153 w 360"/>
              <a:gd name="T25" fmla="*/ 2101 h 5881"/>
              <a:gd name="T26" fmla="*/ 54 w 360"/>
              <a:gd name="T27" fmla="*/ 3365 h 5881"/>
              <a:gd name="T28" fmla="*/ 0 w 360"/>
              <a:gd name="T29" fmla="*/ 4625 h 5881"/>
              <a:gd name="T30" fmla="*/ 11 w 360"/>
              <a:gd name="T31" fmla="*/ 5881 h 5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60" h="5881">
                <a:moveTo>
                  <a:pt x="360" y="0"/>
                </a:moveTo>
                <a:lnTo>
                  <a:pt x="335" y="244"/>
                </a:lnTo>
                <a:lnTo>
                  <a:pt x="317" y="423"/>
                </a:lnTo>
                <a:lnTo>
                  <a:pt x="304" y="549"/>
                </a:lnTo>
                <a:lnTo>
                  <a:pt x="296" y="631"/>
                </a:lnTo>
                <a:lnTo>
                  <a:pt x="288" y="708"/>
                </a:lnTo>
                <a:lnTo>
                  <a:pt x="284" y="738"/>
                </a:lnTo>
                <a:lnTo>
                  <a:pt x="276" y="825"/>
                </a:lnTo>
                <a:lnTo>
                  <a:pt x="267" y="910"/>
                </a:lnTo>
                <a:lnTo>
                  <a:pt x="260" y="990"/>
                </a:lnTo>
                <a:lnTo>
                  <a:pt x="243" y="1150"/>
                </a:lnTo>
                <a:lnTo>
                  <a:pt x="213" y="1467"/>
                </a:lnTo>
                <a:lnTo>
                  <a:pt x="153" y="2101"/>
                </a:lnTo>
                <a:lnTo>
                  <a:pt x="54" y="3365"/>
                </a:lnTo>
                <a:lnTo>
                  <a:pt x="0" y="4625"/>
                </a:lnTo>
                <a:lnTo>
                  <a:pt x="11" y="5881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14" name="Line 634"/>
          <p:cNvSpPr>
            <a:spLocks noChangeShapeType="1"/>
          </p:cNvSpPr>
          <p:nvPr/>
        </p:nvSpPr>
        <p:spPr bwMode="auto">
          <a:xfrm>
            <a:off x="5424488" y="2733675"/>
            <a:ext cx="1587" cy="1787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15" name="Freeform 635"/>
          <p:cNvSpPr>
            <a:spLocks/>
          </p:cNvSpPr>
          <p:nvPr/>
        </p:nvSpPr>
        <p:spPr bwMode="auto">
          <a:xfrm>
            <a:off x="6064250" y="6289675"/>
            <a:ext cx="120650" cy="14288"/>
          </a:xfrm>
          <a:custGeom>
            <a:avLst/>
            <a:gdLst>
              <a:gd name="T0" fmla="*/ 381 w 381"/>
              <a:gd name="T1" fmla="*/ 0 h 43"/>
              <a:gd name="T2" fmla="*/ 255 w 381"/>
              <a:gd name="T3" fmla="*/ 8 h 43"/>
              <a:gd name="T4" fmla="*/ 195 w 381"/>
              <a:gd name="T5" fmla="*/ 12 h 43"/>
              <a:gd name="T6" fmla="*/ 128 w 381"/>
              <a:gd name="T7" fmla="*/ 22 h 43"/>
              <a:gd name="T8" fmla="*/ 0 w 381"/>
              <a:gd name="T9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" h="43">
                <a:moveTo>
                  <a:pt x="381" y="0"/>
                </a:moveTo>
                <a:lnTo>
                  <a:pt x="255" y="8"/>
                </a:lnTo>
                <a:lnTo>
                  <a:pt x="195" y="12"/>
                </a:lnTo>
                <a:lnTo>
                  <a:pt x="128" y="22"/>
                </a:lnTo>
                <a:lnTo>
                  <a:pt x="0" y="43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16" name="Freeform 636"/>
          <p:cNvSpPr>
            <a:spLocks/>
          </p:cNvSpPr>
          <p:nvPr/>
        </p:nvSpPr>
        <p:spPr bwMode="auto">
          <a:xfrm>
            <a:off x="6008688" y="6002338"/>
            <a:ext cx="166687" cy="19050"/>
          </a:xfrm>
          <a:custGeom>
            <a:avLst/>
            <a:gdLst>
              <a:gd name="T0" fmla="*/ 527 w 527"/>
              <a:gd name="T1" fmla="*/ 0 h 61"/>
              <a:gd name="T2" fmla="*/ 267 w 527"/>
              <a:gd name="T3" fmla="*/ 19 h 61"/>
              <a:gd name="T4" fmla="*/ 153 w 527"/>
              <a:gd name="T5" fmla="*/ 35 h 61"/>
              <a:gd name="T6" fmla="*/ 0 w 527"/>
              <a:gd name="T7" fmla="*/ 6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7" h="61">
                <a:moveTo>
                  <a:pt x="527" y="0"/>
                </a:moveTo>
                <a:lnTo>
                  <a:pt x="267" y="19"/>
                </a:lnTo>
                <a:lnTo>
                  <a:pt x="153" y="35"/>
                </a:lnTo>
                <a:lnTo>
                  <a:pt x="0" y="61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28" name="Line 648"/>
          <p:cNvSpPr>
            <a:spLocks noChangeShapeType="1"/>
          </p:cNvSpPr>
          <p:nvPr/>
        </p:nvSpPr>
        <p:spPr bwMode="auto">
          <a:xfrm>
            <a:off x="6456363" y="600233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29" name="Line 649"/>
          <p:cNvSpPr>
            <a:spLocks noChangeShapeType="1"/>
          </p:cNvSpPr>
          <p:nvPr/>
        </p:nvSpPr>
        <p:spPr bwMode="auto">
          <a:xfrm>
            <a:off x="6473825" y="62896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30" name="Line 650"/>
          <p:cNvSpPr>
            <a:spLocks noChangeShapeType="1"/>
          </p:cNvSpPr>
          <p:nvPr/>
        </p:nvSpPr>
        <p:spPr bwMode="auto">
          <a:xfrm>
            <a:off x="6745288" y="6289675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31" name="Line 651"/>
          <p:cNvSpPr>
            <a:spLocks noChangeShapeType="1"/>
          </p:cNvSpPr>
          <p:nvPr/>
        </p:nvSpPr>
        <p:spPr bwMode="auto">
          <a:xfrm flipH="1">
            <a:off x="5041900" y="6021388"/>
            <a:ext cx="966788" cy="2111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32" name="Line 652"/>
          <p:cNvSpPr>
            <a:spLocks noChangeShapeType="1"/>
          </p:cNvSpPr>
          <p:nvPr/>
        </p:nvSpPr>
        <p:spPr bwMode="auto">
          <a:xfrm flipH="1">
            <a:off x="4967288" y="6303963"/>
            <a:ext cx="1096962" cy="239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33" name="Line 653"/>
          <p:cNvSpPr>
            <a:spLocks noChangeShapeType="1"/>
          </p:cNvSpPr>
          <p:nvPr/>
        </p:nvSpPr>
        <p:spPr bwMode="auto">
          <a:xfrm>
            <a:off x="4800600" y="4751388"/>
            <a:ext cx="38100" cy="1793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34" name="Line 654"/>
          <p:cNvSpPr>
            <a:spLocks noChangeShapeType="1"/>
          </p:cNvSpPr>
          <p:nvPr/>
        </p:nvSpPr>
        <p:spPr bwMode="auto">
          <a:xfrm>
            <a:off x="4849813" y="4984750"/>
            <a:ext cx="44450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35" name="Line 655"/>
          <p:cNvSpPr>
            <a:spLocks noChangeShapeType="1"/>
          </p:cNvSpPr>
          <p:nvPr/>
        </p:nvSpPr>
        <p:spPr bwMode="auto">
          <a:xfrm>
            <a:off x="4905375" y="5248275"/>
            <a:ext cx="46038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36" name="Line 656"/>
          <p:cNvSpPr>
            <a:spLocks noChangeShapeType="1"/>
          </p:cNvSpPr>
          <p:nvPr/>
        </p:nvSpPr>
        <p:spPr bwMode="auto">
          <a:xfrm>
            <a:off x="4962525" y="5511800"/>
            <a:ext cx="44450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37" name="Line 657"/>
          <p:cNvSpPr>
            <a:spLocks noChangeShapeType="1"/>
          </p:cNvSpPr>
          <p:nvPr/>
        </p:nvSpPr>
        <p:spPr bwMode="auto">
          <a:xfrm>
            <a:off x="5018088" y="5775325"/>
            <a:ext cx="46037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38" name="Line 658"/>
          <p:cNvSpPr>
            <a:spLocks noChangeShapeType="1"/>
          </p:cNvSpPr>
          <p:nvPr/>
        </p:nvSpPr>
        <p:spPr bwMode="auto">
          <a:xfrm>
            <a:off x="5073650" y="6038850"/>
            <a:ext cx="39688" cy="179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39" name="Line 659"/>
          <p:cNvSpPr>
            <a:spLocks noChangeShapeType="1"/>
          </p:cNvSpPr>
          <p:nvPr/>
        </p:nvSpPr>
        <p:spPr bwMode="auto">
          <a:xfrm>
            <a:off x="4862513" y="5387975"/>
            <a:ext cx="179387" cy="844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40" name="Line 660"/>
          <p:cNvSpPr>
            <a:spLocks noChangeShapeType="1"/>
          </p:cNvSpPr>
          <p:nvPr/>
        </p:nvSpPr>
        <p:spPr bwMode="auto">
          <a:xfrm flipH="1">
            <a:off x="4733925" y="5387975"/>
            <a:ext cx="128588" cy="104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41" name="Line 661"/>
          <p:cNvSpPr>
            <a:spLocks noChangeShapeType="1"/>
          </p:cNvSpPr>
          <p:nvPr/>
        </p:nvSpPr>
        <p:spPr bwMode="auto">
          <a:xfrm>
            <a:off x="4733925" y="5492750"/>
            <a:ext cx="233363" cy="1050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42" name="Line 662"/>
          <p:cNvSpPr>
            <a:spLocks noChangeShapeType="1"/>
          </p:cNvSpPr>
          <p:nvPr/>
        </p:nvSpPr>
        <p:spPr bwMode="auto">
          <a:xfrm>
            <a:off x="4716463" y="4705350"/>
            <a:ext cx="146050" cy="6826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43" name="Line 663"/>
          <p:cNvSpPr>
            <a:spLocks noChangeShapeType="1"/>
          </p:cNvSpPr>
          <p:nvPr/>
        </p:nvSpPr>
        <p:spPr bwMode="auto">
          <a:xfrm>
            <a:off x="6291263" y="4435475"/>
            <a:ext cx="9525" cy="1539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44" name="Line 664"/>
          <p:cNvSpPr>
            <a:spLocks noChangeShapeType="1"/>
          </p:cNvSpPr>
          <p:nvPr/>
        </p:nvSpPr>
        <p:spPr bwMode="auto">
          <a:xfrm>
            <a:off x="6303963" y="4638675"/>
            <a:ext cx="11112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45" name="Line 665"/>
          <p:cNvSpPr>
            <a:spLocks noChangeShapeType="1"/>
          </p:cNvSpPr>
          <p:nvPr/>
        </p:nvSpPr>
        <p:spPr bwMode="auto">
          <a:xfrm>
            <a:off x="6318250" y="4879975"/>
            <a:ext cx="11113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46" name="Line 666"/>
          <p:cNvSpPr>
            <a:spLocks noChangeShapeType="1"/>
          </p:cNvSpPr>
          <p:nvPr/>
        </p:nvSpPr>
        <p:spPr bwMode="auto">
          <a:xfrm>
            <a:off x="6332538" y="5121275"/>
            <a:ext cx="11112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47" name="Line 667"/>
          <p:cNvSpPr>
            <a:spLocks noChangeShapeType="1"/>
          </p:cNvSpPr>
          <p:nvPr/>
        </p:nvSpPr>
        <p:spPr bwMode="auto">
          <a:xfrm>
            <a:off x="6346825" y="5364163"/>
            <a:ext cx="11113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48" name="Line 668"/>
          <p:cNvSpPr>
            <a:spLocks noChangeShapeType="1"/>
          </p:cNvSpPr>
          <p:nvPr/>
        </p:nvSpPr>
        <p:spPr bwMode="auto">
          <a:xfrm>
            <a:off x="6359525" y="5605463"/>
            <a:ext cx="12700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49" name="Line 669"/>
          <p:cNvSpPr>
            <a:spLocks noChangeShapeType="1"/>
          </p:cNvSpPr>
          <p:nvPr/>
        </p:nvSpPr>
        <p:spPr bwMode="auto">
          <a:xfrm>
            <a:off x="6375400" y="5848350"/>
            <a:ext cx="9525" cy="1539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50" name="Line 670"/>
          <p:cNvSpPr>
            <a:spLocks noChangeShapeType="1"/>
          </p:cNvSpPr>
          <p:nvPr/>
        </p:nvSpPr>
        <p:spPr bwMode="auto">
          <a:xfrm>
            <a:off x="6359525" y="4387850"/>
            <a:ext cx="96838" cy="16144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51" name="Line 671"/>
          <p:cNvSpPr>
            <a:spLocks noChangeShapeType="1"/>
          </p:cNvSpPr>
          <p:nvPr/>
        </p:nvSpPr>
        <p:spPr bwMode="auto">
          <a:xfrm>
            <a:off x="6456363" y="6002338"/>
            <a:ext cx="17462" cy="2873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52" name="Line 672"/>
          <p:cNvSpPr>
            <a:spLocks noChangeShapeType="1"/>
          </p:cNvSpPr>
          <p:nvPr/>
        </p:nvSpPr>
        <p:spPr bwMode="auto">
          <a:xfrm flipH="1">
            <a:off x="6184900" y="6289675"/>
            <a:ext cx="2889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53" name="Line 673"/>
          <p:cNvSpPr>
            <a:spLocks noChangeShapeType="1"/>
          </p:cNvSpPr>
          <p:nvPr/>
        </p:nvSpPr>
        <p:spPr bwMode="auto">
          <a:xfrm flipH="1">
            <a:off x="6175375" y="6002338"/>
            <a:ext cx="2095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54" name="Line 674"/>
          <p:cNvSpPr>
            <a:spLocks noChangeShapeType="1"/>
          </p:cNvSpPr>
          <p:nvPr/>
        </p:nvSpPr>
        <p:spPr bwMode="auto">
          <a:xfrm flipH="1">
            <a:off x="6384925" y="6002338"/>
            <a:ext cx="714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55" name="Freeform 675"/>
          <p:cNvSpPr>
            <a:spLocks/>
          </p:cNvSpPr>
          <p:nvPr/>
        </p:nvSpPr>
        <p:spPr bwMode="auto">
          <a:xfrm>
            <a:off x="5407025" y="4521200"/>
            <a:ext cx="34925" cy="101600"/>
          </a:xfrm>
          <a:custGeom>
            <a:avLst/>
            <a:gdLst>
              <a:gd name="T0" fmla="*/ 105 w 105"/>
              <a:gd name="T1" fmla="*/ 0 h 316"/>
              <a:gd name="T2" fmla="*/ 53 w 105"/>
              <a:gd name="T3" fmla="*/ 316 h 316"/>
              <a:gd name="T4" fmla="*/ 0 w 105"/>
              <a:gd name="T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" h="316">
                <a:moveTo>
                  <a:pt x="105" y="0"/>
                </a:moveTo>
                <a:lnTo>
                  <a:pt x="53" y="316"/>
                </a:lnTo>
                <a:lnTo>
                  <a:pt x="0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56" name="Line 676"/>
          <p:cNvSpPr>
            <a:spLocks noChangeShapeType="1"/>
          </p:cNvSpPr>
          <p:nvPr/>
        </p:nvSpPr>
        <p:spPr bwMode="auto">
          <a:xfrm flipV="1">
            <a:off x="5424488" y="4521200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57" name="Freeform 677"/>
          <p:cNvSpPr>
            <a:spLocks/>
          </p:cNvSpPr>
          <p:nvPr/>
        </p:nvSpPr>
        <p:spPr bwMode="auto">
          <a:xfrm>
            <a:off x="4768850" y="1363663"/>
            <a:ext cx="1308100" cy="574675"/>
          </a:xfrm>
          <a:custGeom>
            <a:avLst/>
            <a:gdLst>
              <a:gd name="T0" fmla="*/ 0 w 4119"/>
              <a:gd name="T1" fmla="*/ 512 h 1807"/>
              <a:gd name="T2" fmla="*/ 102 w 4119"/>
              <a:gd name="T3" fmla="*/ 440 h 1807"/>
              <a:gd name="T4" fmla="*/ 242 w 4119"/>
              <a:gd name="T5" fmla="*/ 353 h 1807"/>
              <a:gd name="T6" fmla="*/ 538 w 4119"/>
              <a:gd name="T7" fmla="*/ 205 h 1807"/>
              <a:gd name="T8" fmla="*/ 1144 w 4119"/>
              <a:gd name="T9" fmla="*/ 28 h 1807"/>
              <a:gd name="T10" fmla="*/ 1481 w 4119"/>
              <a:gd name="T11" fmla="*/ 0 h 1807"/>
              <a:gd name="T12" fmla="*/ 1837 w 4119"/>
              <a:gd name="T13" fmla="*/ 13 h 1807"/>
              <a:gd name="T14" fmla="*/ 2178 w 4119"/>
              <a:gd name="T15" fmla="*/ 67 h 1807"/>
              <a:gd name="T16" fmla="*/ 2477 w 4119"/>
              <a:gd name="T17" fmla="*/ 162 h 1807"/>
              <a:gd name="T18" fmla="*/ 3005 w 4119"/>
              <a:gd name="T19" fmla="*/ 465 h 1807"/>
              <a:gd name="T20" fmla="*/ 3272 w 4119"/>
              <a:gd name="T21" fmla="*/ 674 h 1807"/>
              <a:gd name="T22" fmla="*/ 3503 w 4119"/>
              <a:gd name="T23" fmla="*/ 906 h 1807"/>
              <a:gd name="T24" fmla="*/ 3886 w 4119"/>
              <a:gd name="T25" fmla="*/ 1409 h 1807"/>
              <a:gd name="T26" fmla="*/ 4043 w 4119"/>
              <a:gd name="T27" fmla="*/ 1669 h 1807"/>
              <a:gd name="T28" fmla="*/ 4098 w 4119"/>
              <a:gd name="T29" fmla="*/ 1768 h 1807"/>
              <a:gd name="T30" fmla="*/ 4119 w 4119"/>
              <a:gd name="T31" fmla="*/ 1807 h 1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119" h="1807">
                <a:moveTo>
                  <a:pt x="0" y="512"/>
                </a:moveTo>
                <a:lnTo>
                  <a:pt x="102" y="440"/>
                </a:lnTo>
                <a:lnTo>
                  <a:pt x="242" y="353"/>
                </a:lnTo>
                <a:lnTo>
                  <a:pt x="538" y="205"/>
                </a:lnTo>
                <a:lnTo>
                  <a:pt x="1144" y="28"/>
                </a:lnTo>
                <a:lnTo>
                  <a:pt x="1481" y="0"/>
                </a:lnTo>
                <a:lnTo>
                  <a:pt x="1837" y="13"/>
                </a:lnTo>
                <a:lnTo>
                  <a:pt x="2178" y="67"/>
                </a:lnTo>
                <a:lnTo>
                  <a:pt x="2477" y="162"/>
                </a:lnTo>
                <a:lnTo>
                  <a:pt x="3005" y="465"/>
                </a:lnTo>
                <a:lnTo>
                  <a:pt x="3272" y="674"/>
                </a:lnTo>
                <a:lnTo>
                  <a:pt x="3503" y="906"/>
                </a:lnTo>
                <a:lnTo>
                  <a:pt x="3886" y="1409"/>
                </a:lnTo>
                <a:lnTo>
                  <a:pt x="4043" y="1669"/>
                </a:lnTo>
                <a:lnTo>
                  <a:pt x="4098" y="1768"/>
                </a:lnTo>
                <a:lnTo>
                  <a:pt x="4119" y="1807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58" name="Freeform 678"/>
          <p:cNvSpPr>
            <a:spLocks/>
          </p:cNvSpPr>
          <p:nvPr/>
        </p:nvSpPr>
        <p:spPr bwMode="auto">
          <a:xfrm>
            <a:off x="4502150" y="1824038"/>
            <a:ext cx="65088" cy="90487"/>
          </a:xfrm>
          <a:custGeom>
            <a:avLst/>
            <a:gdLst>
              <a:gd name="T0" fmla="*/ 0 w 206"/>
              <a:gd name="T1" fmla="*/ 285 h 285"/>
              <a:gd name="T2" fmla="*/ 95 w 206"/>
              <a:gd name="T3" fmla="*/ 151 h 285"/>
              <a:gd name="T4" fmla="*/ 167 w 206"/>
              <a:gd name="T5" fmla="*/ 53 h 285"/>
              <a:gd name="T6" fmla="*/ 206 w 206"/>
              <a:gd name="T7" fmla="*/ 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" h="285">
                <a:moveTo>
                  <a:pt x="0" y="285"/>
                </a:moveTo>
                <a:lnTo>
                  <a:pt x="95" y="151"/>
                </a:lnTo>
                <a:lnTo>
                  <a:pt x="167" y="53"/>
                </a:lnTo>
                <a:lnTo>
                  <a:pt x="206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59" name="Freeform 679"/>
          <p:cNvSpPr>
            <a:spLocks/>
          </p:cNvSpPr>
          <p:nvPr/>
        </p:nvSpPr>
        <p:spPr bwMode="auto">
          <a:xfrm>
            <a:off x="4592638" y="1666875"/>
            <a:ext cx="122237" cy="122238"/>
          </a:xfrm>
          <a:custGeom>
            <a:avLst/>
            <a:gdLst>
              <a:gd name="T0" fmla="*/ 0 w 383"/>
              <a:gd name="T1" fmla="*/ 384 h 384"/>
              <a:gd name="T2" fmla="*/ 6 w 383"/>
              <a:gd name="T3" fmla="*/ 376 h 384"/>
              <a:gd name="T4" fmla="*/ 38 w 383"/>
              <a:gd name="T5" fmla="*/ 343 h 384"/>
              <a:gd name="T6" fmla="*/ 101 w 383"/>
              <a:gd name="T7" fmla="*/ 277 h 384"/>
              <a:gd name="T8" fmla="*/ 228 w 383"/>
              <a:gd name="T9" fmla="*/ 146 h 384"/>
              <a:gd name="T10" fmla="*/ 383 w 383"/>
              <a:gd name="T11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3" h="384">
                <a:moveTo>
                  <a:pt x="0" y="384"/>
                </a:moveTo>
                <a:lnTo>
                  <a:pt x="6" y="376"/>
                </a:lnTo>
                <a:lnTo>
                  <a:pt x="38" y="343"/>
                </a:lnTo>
                <a:lnTo>
                  <a:pt x="101" y="277"/>
                </a:lnTo>
                <a:lnTo>
                  <a:pt x="228" y="146"/>
                </a:lnTo>
                <a:lnTo>
                  <a:pt x="383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60" name="Freeform 680"/>
          <p:cNvSpPr>
            <a:spLocks/>
          </p:cNvSpPr>
          <p:nvPr/>
        </p:nvSpPr>
        <p:spPr bwMode="auto">
          <a:xfrm>
            <a:off x="4746625" y="1538288"/>
            <a:ext cx="139700" cy="98425"/>
          </a:xfrm>
          <a:custGeom>
            <a:avLst/>
            <a:gdLst>
              <a:gd name="T0" fmla="*/ 0 w 440"/>
              <a:gd name="T1" fmla="*/ 313 h 313"/>
              <a:gd name="T2" fmla="*/ 14 w 440"/>
              <a:gd name="T3" fmla="*/ 299 h 313"/>
              <a:gd name="T4" fmla="*/ 305 w 440"/>
              <a:gd name="T5" fmla="*/ 74 h 313"/>
              <a:gd name="T6" fmla="*/ 440 w 440"/>
              <a:gd name="T7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" h="313">
                <a:moveTo>
                  <a:pt x="0" y="313"/>
                </a:moveTo>
                <a:lnTo>
                  <a:pt x="14" y="299"/>
                </a:lnTo>
                <a:lnTo>
                  <a:pt x="305" y="74"/>
                </a:lnTo>
                <a:lnTo>
                  <a:pt x="440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61" name="Freeform 681"/>
          <p:cNvSpPr>
            <a:spLocks/>
          </p:cNvSpPr>
          <p:nvPr/>
        </p:nvSpPr>
        <p:spPr bwMode="auto">
          <a:xfrm>
            <a:off x="4922838" y="1457325"/>
            <a:ext cx="161925" cy="60325"/>
          </a:xfrm>
          <a:custGeom>
            <a:avLst/>
            <a:gdLst>
              <a:gd name="T0" fmla="*/ 0 w 508"/>
              <a:gd name="T1" fmla="*/ 188 h 188"/>
              <a:gd name="T2" fmla="*/ 65 w 508"/>
              <a:gd name="T3" fmla="*/ 152 h 188"/>
              <a:gd name="T4" fmla="*/ 395 w 508"/>
              <a:gd name="T5" fmla="*/ 26 h 188"/>
              <a:gd name="T6" fmla="*/ 508 w 508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8" h="188">
                <a:moveTo>
                  <a:pt x="0" y="188"/>
                </a:moveTo>
                <a:lnTo>
                  <a:pt x="65" y="152"/>
                </a:lnTo>
                <a:lnTo>
                  <a:pt x="395" y="26"/>
                </a:lnTo>
                <a:lnTo>
                  <a:pt x="508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62" name="Freeform 682"/>
          <p:cNvSpPr>
            <a:spLocks/>
          </p:cNvSpPr>
          <p:nvPr/>
        </p:nvSpPr>
        <p:spPr bwMode="auto">
          <a:xfrm>
            <a:off x="5126038" y="1435100"/>
            <a:ext cx="171450" cy="12700"/>
          </a:xfrm>
          <a:custGeom>
            <a:avLst/>
            <a:gdLst>
              <a:gd name="T0" fmla="*/ 0 w 539"/>
              <a:gd name="T1" fmla="*/ 39 h 39"/>
              <a:gd name="T2" fmla="*/ 83 w 539"/>
              <a:gd name="T3" fmla="*/ 20 h 39"/>
              <a:gd name="T4" fmla="*/ 456 w 539"/>
              <a:gd name="T5" fmla="*/ 0 h 39"/>
              <a:gd name="T6" fmla="*/ 539 w 539"/>
              <a:gd name="T7" fmla="*/ 6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9" h="39">
                <a:moveTo>
                  <a:pt x="0" y="39"/>
                </a:moveTo>
                <a:lnTo>
                  <a:pt x="83" y="20"/>
                </a:lnTo>
                <a:lnTo>
                  <a:pt x="456" y="0"/>
                </a:lnTo>
                <a:lnTo>
                  <a:pt x="539" y="6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63" name="Freeform 683"/>
          <p:cNvSpPr>
            <a:spLocks/>
          </p:cNvSpPr>
          <p:nvPr/>
        </p:nvSpPr>
        <p:spPr bwMode="auto">
          <a:xfrm>
            <a:off x="5340350" y="1441450"/>
            <a:ext cx="168275" cy="33338"/>
          </a:xfrm>
          <a:custGeom>
            <a:avLst/>
            <a:gdLst>
              <a:gd name="T0" fmla="*/ 0 w 530"/>
              <a:gd name="T1" fmla="*/ 0 h 106"/>
              <a:gd name="T2" fmla="*/ 171 w 530"/>
              <a:gd name="T3" fmla="*/ 14 h 106"/>
              <a:gd name="T4" fmla="*/ 508 w 530"/>
              <a:gd name="T5" fmla="*/ 97 h 106"/>
              <a:gd name="T6" fmla="*/ 530 w 530"/>
              <a:gd name="T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0" h="106">
                <a:moveTo>
                  <a:pt x="0" y="0"/>
                </a:moveTo>
                <a:lnTo>
                  <a:pt x="171" y="14"/>
                </a:lnTo>
                <a:lnTo>
                  <a:pt x="508" y="97"/>
                </a:lnTo>
                <a:lnTo>
                  <a:pt x="530" y="106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64" name="Freeform 684"/>
          <p:cNvSpPr>
            <a:spLocks/>
          </p:cNvSpPr>
          <p:nvPr/>
        </p:nvSpPr>
        <p:spPr bwMode="auto">
          <a:xfrm>
            <a:off x="5546725" y="1492250"/>
            <a:ext cx="149225" cy="88900"/>
          </a:xfrm>
          <a:custGeom>
            <a:avLst/>
            <a:gdLst>
              <a:gd name="T0" fmla="*/ 0 w 464"/>
              <a:gd name="T1" fmla="*/ 0 h 277"/>
              <a:gd name="T2" fmla="*/ 144 w 464"/>
              <a:gd name="T3" fmla="*/ 66 h 277"/>
              <a:gd name="T4" fmla="*/ 436 w 464"/>
              <a:gd name="T5" fmla="*/ 254 h 277"/>
              <a:gd name="T6" fmla="*/ 464 w 464"/>
              <a:gd name="T7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4" h="277">
                <a:moveTo>
                  <a:pt x="0" y="0"/>
                </a:moveTo>
                <a:lnTo>
                  <a:pt x="144" y="66"/>
                </a:lnTo>
                <a:lnTo>
                  <a:pt x="436" y="254"/>
                </a:lnTo>
                <a:lnTo>
                  <a:pt x="464" y="277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65" name="Freeform 685"/>
          <p:cNvSpPr>
            <a:spLocks/>
          </p:cNvSpPr>
          <p:nvPr/>
        </p:nvSpPr>
        <p:spPr bwMode="auto">
          <a:xfrm>
            <a:off x="5729288" y="1608138"/>
            <a:ext cx="119062" cy="123825"/>
          </a:xfrm>
          <a:custGeom>
            <a:avLst/>
            <a:gdLst>
              <a:gd name="T0" fmla="*/ 0 w 375"/>
              <a:gd name="T1" fmla="*/ 0 h 388"/>
              <a:gd name="T2" fmla="*/ 155 w 375"/>
              <a:gd name="T3" fmla="*/ 126 h 388"/>
              <a:gd name="T4" fmla="*/ 375 w 375"/>
              <a:gd name="T5" fmla="*/ 38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5" h="388">
                <a:moveTo>
                  <a:pt x="0" y="0"/>
                </a:moveTo>
                <a:lnTo>
                  <a:pt x="155" y="126"/>
                </a:lnTo>
                <a:lnTo>
                  <a:pt x="375" y="388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66" name="Freeform 686"/>
          <p:cNvSpPr>
            <a:spLocks/>
          </p:cNvSpPr>
          <p:nvPr/>
        </p:nvSpPr>
        <p:spPr bwMode="auto">
          <a:xfrm>
            <a:off x="5875338" y="1763713"/>
            <a:ext cx="100012" cy="141287"/>
          </a:xfrm>
          <a:custGeom>
            <a:avLst/>
            <a:gdLst>
              <a:gd name="T0" fmla="*/ 0 w 311"/>
              <a:gd name="T1" fmla="*/ 0 h 442"/>
              <a:gd name="T2" fmla="*/ 149 w 311"/>
              <a:gd name="T3" fmla="*/ 178 h 442"/>
              <a:gd name="T4" fmla="*/ 311 w 311"/>
              <a:gd name="T5" fmla="*/ 442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1" h="442">
                <a:moveTo>
                  <a:pt x="0" y="0"/>
                </a:moveTo>
                <a:lnTo>
                  <a:pt x="149" y="178"/>
                </a:lnTo>
                <a:lnTo>
                  <a:pt x="311" y="442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67" name="Line 687"/>
          <p:cNvSpPr>
            <a:spLocks noChangeShapeType="1"/>
          </p:cNvSpPr>
          <p:nvPr/>
        </p:nvSpPr>
        <p:spPr bwMode="auto">
          <a:xfrm>
            <a:off x="5995988" y="1943100"/>
            <a:ext cx="49212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68" name="Freeform 688"/>
          <p:cNvSpPr>
            <a:spLocks/>
          </p:cNvSpPr>
          <p:nvPr/>
        </p:nvSpPr>
        <p:spPr bwMode="auto">
          <a:xfrm>
            <a:off x="6369050" y="2481263"/>
            <a:ext cx="28575" cy="33337"/>
          </a:xfrm>
          <a:custGeom>
            <a:avLst/>
            <a:gdLst>
              <a:gd name="T0" fmla="*/ 0 w 94"/>
              <a:gd name="T1" fmla="*/ 0 h 104"/>
              <a:gd name="T2" fmla="*/ 32 w 94"/>
              <a:gd name="T3" fmla="*/ 50 h 104"/>
              <a:gd name="T4" fmla="*/ 39 w 94"/>
              <a:gd name="T5" fmla="*/ 57 h 104"/>
              <a:gd name="T6" fmla="*/ 54 w 94"/>
              <a:gd name="T7" fmla="*/ 73 h 104"/>
              <a:gd name="T8" fmla="*/ 94 w 94"/>
              <a:gd name="T9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104">
                <a:moveTo>
                  <a:pt x="0" y="0"/>
                </a:moveTo>
                <a:lnTo>
                  <a:pt x="32" y="50"/>
                </a:lnTo>
                <a:lnTo>
                  <a:pt x="39" y="57"/>
                </a:lnTo>
                <a:lnTo>
                  <a:pt x="54" y="73"/>
                </a:lnTo>
                <a:lnTo>
                  <a:pt x="94" y="104"/>
                </a:lnTo>
              </a:path>
            </a:pathLst>
          </a:custGeom>
          <a:noFill/>
          <a:ln w="1270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69" name="Freeform 689"/>
          <p:cNvSpPr>
            <a:spLocks/>
          </p:cNvSpPr>
          <p:nvPr/>
        </p:nvSpPr>
        <p:spPr bwMode="auto">
          <a:xfrm>
            <a:off x="6307138" y="2554288"/>
            <a:ext cx="73025" cy="139700"/>
          </a:xfrm>
          <a:custGeom>
            <a:avLst/>
            <a:gdLst>
              <a:gd name="T0" fmla="*/ 0 w 231"/>
              <a:gd name="T1" fmla="*/ 0 h 438"/>
              <a:gd name="T2" fmla="*/ 59 w 231"/>
              <a:gd name="T3" fmla="*/ 147 h 438"/>
              <a:gd name="T4" fmla="*/ 103 w 231"/>
              <a:gd name="T5" fmla="*/ 248 h 438"/>
              <a:gd name="T6" fmla="*/ 231 w 231"/>
              <a:gd name="T7" fmla="*/ 438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" h="438">
                <a:moveTo>
                  <a:pt x="0" y="0"/>
                </a:moveTo>
                <a:lnTo>
                  <a:pt x="59" y="147"/>
                </a:lnTo>
                <a:lnTo>
                  <a:pt x="103" y="248"/>
                </a:lnTo>
                <a:lnTo>
                  <a:pt x="231" y="438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70" name="Line 690"/>
          <p:cNvSpPr>
            <a:spLocks noChangeShapeType="1"/>
          </p:cNvSpPr>
          <p:nvPr/>
        </p:nvSpPr>
        <p:spPr bwMode="auto">
          <a:xfrm>
            <a:off x="6240463" y="2579688"/>
            <a:ext cx="38100" cy="92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71" name="Freeform 691"/>
          <p:cNvSpPr>
            <a:spLocks/>
          </p:cNvSpPr>
          <p:nvPr/>
        </p:nvSpPr>
        <p:spPr bwMode="auto">
          <a:xfrm>
            <a:off x="6299200" y="2709863"/>
            <a:ext cx="73025" cy="65087"/>
          </a:xfrm>
          <a:custGeom>
            <a:avLst/>
            <a:gdLst>
              <a:gd name="T0" fmla="*/ 0 w 228"/>
              <a:gd name="T1" fmla="*/ 0 h 206"/>
              <a:gd name="T2" fmla="*/ 76 w 228"/>
              <a:gd name="T3" fmla="*/ 104 h 206"/>
              <a:gd name="T4" fmla="*/ 228 w 228"/>
              <a:gd name="T5" fmla="*/ 20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8" h="206">
                <a:moveTo>
                  <a:pt x="0" y="0"/>
                </a:moveTo>
                <a:lnTo>
                  <a:pt x="76" y="104"/>
                </a:lnTo>
                <a:lnTo>
                  <a:pt x="228" y="206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72" name="Freeform 692"/>
          <p:cNvSpPr>
            <a:spLocks/>
          </p:cNvSpPr>
          <p:nvPr/>
        </p:nvSpPr>
        <p:spPr bwMode="auto">
          <a:xfrm>
            <a:off x="6380163" y="2514600"/>
            <a:ext cx="17462" cy="179388"/>
          </a:xfrm>
          <a:custGeom>
            <a:avLst/>
            <a:gdLst>
              <a:gd name="T0" fmla="*/ 57 w 57"/>
              <a:gd name="T1" fmla="*/ 0 h 563"/>
              <a:gd name="T2" fmla="*/ 34 w 57"/>
              <a:gd name="T3" fmla="*/ 220 h 563"/>
              <a:gd name="T4" fmla="*/ 18 w 57"/>
              <a:gd name="T5" fmla="*/ 377 h 563"/>
              <a:gd name="T6" fmla="*/ 0 w 57"/>
              <a:gd name="T7" fmla="*/ 563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63">
                <a:moveTo>
                  <a:pt x="57" y="0"/>
                </a:moveTo>
                <a:lnTo>
                  <a:pt x="34" y="220"/>
                </a:lnTo>
                <a:lnTo>
                  <a:pt x="18" y="377"/>
                </a:lnTo>
                <a:lnTo>
                  <a:pt x="0" y="563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73" name="Freeform 693"/>
          <p:cNvSpPr>
            <a:spLocks/>
          </p:cNvSpPr>
          <p:nvPr/>
        </p:nvSpPr>
        <p:spPr bwMode="auto">
          <a:xfrm>
            <a:off x="4432300" y="1760538"/>
            <a:ext cx="17463" cy="133350"/>
          </a:xfrm>
          <a:custGeom>
            <a:avLst/>
            <a:gdLst>
              <a:gd name="T0" fmla="*/ 56 w 56"/>
              <a:gd name="T1" fmla="*/ 0 h 422"/>
              <a:gd name="T2" fmla="*/ 20 w 56"/>
              <a:gd name="T3" fmla="*/ 273 h 422"/>
              <a:gd name="T4" fmla="*/ 0 w 56"/>
              <a:gd name="T5" fmla="*/ 422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422">
                <a:moveTo>
                  <a:pt x="56" y="0"/>
                </a:moveTo>
                <a:lnTo>
                  <a:pt x="20" y="273"/>
                </a:lnTo>
                <a:lnTo>
                  <a:pt x="0" y="422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74" name="Freeform 694"/>
          <p:cNvSpPr>
            <a:spLocks/>
          </p:cNvSpPr>
          <p:nvPr/>
        </p:nvSpPr>
        <p:spPr bwMode="auto">
          <a:xfrm>
            <a:off x="4449763" y="1525588"/>
            <a:ext cx="319087" cy="234950"/>
          </a:xfrm>
          <a:custGeom>
            <a:avLst/>
            <a:gdLst>
              <a:gd name="T0" fmla="*/ 0 w 1005"/>
              <a:gd name="T1" fmla="*/ 734 h 734"/>
              <a:gd name="T2" fmla="*/ 483 w 1005"/>
              <a:gd name="T3" fmla="*/ 381 h 734"/>
              <a:gd name="T4" fmla="*/ 1005 w 1005"/>
              <a:gd name="T5" fmla="*/ 0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5" h="734">
                <a:moveTo>
                  <a:pt x="0" y="734"/>
                </a:moveTo>
                <a:lnTo>
                  <a:pt x="483" y="381"/>
                </a:lnTo>
                <a:lnTo>
                  <a:pt x="1005" y="0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75" name="Freeform 695"/>
          <p:cNvSpPr>
            <a:spLocks/>
          </p:cNvSpPr>
          <p:nvPr/>
        </p:nvSpPr>
        <p:spPr bwMode="auto">
          <a:xfrm>
            <a:off x="4527550" y="1525588"/>
            <a:ext cx="241300" cy="234950"/>
          </a:xfrm>
          <a:custGeom>
            <a:avLst/>
            <a:gdLst>
              <a:gd name="T0" fmla="*/ 0 w 763"/>
              <a:gd name="T1" fmla="*/ 735 h 735"/>
              <a:gd name="T2" fmla="*/ 182 w 763"/>
              <a:gd name="T3" fmla="*/ 528 h 735"/>
              <a:gd name="T4" fmla="*/ 351 w 763"/>
              <a:gd name="T5" fmla="*/ 357 h 735"/>
              <a:gd name="T6" fmla="*/ 530 w 763"/>
              <a:gd name="T7" fmla="*/ 188 h 735"/>
              <a:gd name="T8" fmla="*/ 763 w 763"/>
              <a:gd name="T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3" h="735">
                <a:moveTo>
                  <a:pt x="0" y="735"/>
                </a:moveTo>
                <a:lnTo>
                  <a:pt x="182" y="528"/>
                </a:lnTo>
                <a:lnTo>
                  <a:pt x="351" y="357"/>
                </a:lnTo>
                <a:lnTo>
                  <a:pt x="530" y="188"/>
                </a:lnTo>
                <a:lnTo>
                  <a:pt x="763" y="0"/>
                </a:lnTo>
              </a:path>
            </a:pathLst>
          </a:custGeom>
          <a:noFill/>
          <a:ln w="1270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76" name="Freeform 696"/>
          <p:cNvSpPr>
            <a:spLocks/>
          </p:cNvSpPr>
          <p:nvPr/>
        </p:nvSpPr>
        <p:spPr bwMode="auto">
          <a:xfrm>
            <a:off x="4502150" y="1690688"/>
            <a:ext cx="41275" cy="222250"/>
          </a:xfrm>
          <a:custGeom>
            <a:avLst/>
            <a:gdLst>
              <a:gd name="T0" fmla="*/ 127 w 127"/>
              <a:gd name="T1" fmla="*/ 0 h 698"/>
              <a:gd name="T2" fmla="*/ 98 w 127"/>
              <a:gd name="T3" fmla="*/ 129 h 698"/>
              <a:gd name="T4" fmla="*/ 82 w 127"/>
              <a:gd name="T5" fmla="*/ 198 h 698"/>
              <a:gd name="T6" fmla="*/ 74 w 127"/>
              <a:gd name="T7" fmla="*/ 242 h 698"/>
              <a:gd name="T8" fmla="*/ 66 w 127"/>
              <a:gd name="T9" fmla="*/ 285 h 698"/>
              <a:gd name="T10" fmla="*/ 53 w 127"/>
              <a:gd name="T11" fmla="*/ 364 h 698"/>
              <a:gd name="T12" fmla="*/ 32 w 127"/>
              <a:gd name="T13" fmla="*/ 500 h 698"/>
              <a:gd name="T14" fmla="*/ 0 w 127"/>
              <a:gd name="T15" fmla="*/ 698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7" h="698">
                <a:moveTo>
                  <a:pt x="127" y="0"/>
                </a:moveTo>
                <a:lnTo>
                  <a:pt x="98" y="129"/>
                </a:lnTo>
                <a:lnTo>
                  <a:pt x="82" y="198"/>
                </a:lnTo>
                <a:lnTo>
                  <a:pt x="74" y="242"/>
                </a:lnTo>
                <a:lnTo>
                  <a:pt x="66" y="285"/>
                </a:lnTo>
                <a:lnTo>
                  <a:pt x="53" y="364"/>
                </a:lnTo>
                <a:lnTo>
                  <a:pt x="32" y="500"/>
                </a:lnTo>
                <a:lnTo>
                  <a:pt x="0" y="698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77" name="Line 697"/>
          <p:cNvSpPr>
            <a:spLocks noChangeShapeType="1"/>
          </p:cNvSpPr>
          <p:nvPr/>
        </p:nvSpPr>
        <p:spPr bwMode="auto">
          <a:xfrm>
            <a:off x="6470650" y="2522538"/>
            <a:ext cx="206375" cy="20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78" name="Line 698"/>
          <p:cNvSpPr>
            <a:spLocks noChangeShapeType="1"/>
          </p:cNvSpPr>
          <p:nvPr/>
        </p:nvSpPr>
        <p:spPr bwMode="auto">
          <a:xfrm>
            <a:off x="6451600" y="2700338"/>
            <a:ext cx="207963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79" name="Line 699"/>
          <p:cNvSpPr>
            <a:spLocks noChangeShapeType="1"/>
          </p:cNvSpPr>
          <p:nvPr/>
        </p:nvSpPr>
        <p:spPr bwMode="auto">
          <a:xfrm flipH="1">
            <a:off x="6610350" y="2819400"/>
            <a:ext cx="952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80" name="Line 700"/>
          <p:cNvSpPr>
            <a:spLocks noChangeShapeType="1"/>
          </p:cNvSpPr>
          <p:nvPr/>
        </p:nvSpPr>
        <p:spPr bwMode="auto">
          <a:xfrm flipV="1">
            <a:off x="6659563" y="2109788"/>
            <a:ext cx="33337" cy="3302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81" name="Line 701"/>
          <p:cNvSpPr>
            <a:spLocks noChangeShapeType="1"/>
          </p:cNvSpPr>
          <p:nvPr/>
        </p:nvSpPr>
        <p:spPr bwMode="auto">
          <a:xfrm flipV="1">
            <a:off x="6630988" y="2540000"/>
            <a:ext cx="17462" cy="179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82" name="Line 702"/>
          <p:cNvSpPr>
            <a:spLocks noChangeShapeType="1"/>
          </p:cNvSpPr>
          <p:nvPr/>
        </p:nvSpPr>
        <p:spPr bwMode="auto">
          <a:xfrm flipV="1">
            <a:off x="6604000" y="2719388"/>
            <a:ext cx="26988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83" name="Line 703"/>
          <p:cNvSpPr>
            <a:spLocks noChangeShapeType="1"/>
          </p:cNvSpPr>
          <p:nvPr/>
        </p:nvSpPr>
        <p:spPr bwMode="auto">
          <a:xfrm flipH="1" flipV="1">
            <a:off x="6630988" y="2719388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84" name="Line 704"/>
          <p:cNvSpPr>
            <a:spLocks noChangeShapeType="1"/>
          </p:cNvSpPr>
          <p:nvPr/>
        </p:nvSpPr>
        <p:spPr bwMode="auto">
          <a:xfrm flipH="1">
            <a:off x="6619875" y="2719388"/>
            <a:ext cx="11113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85" name="Line 705"/>
          <p:cNvSpPr>
            <a:spLocks noChangeShapeType="1"/>
          </p:cNvSpPr>
          <p:nvPr/>
        </p:nvSpPr>
        <p:spPr bwMode="auto">
          <a:xfrm flipH="1">
            <a:off x="6648450" y="2443163"/>
            <a:ext cx="26988" cy="96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86" name="Line 706"/>
          <p:cNvSpPr>
            <a:spLocks noChangeShapeType="1"/>
          </p:cNvSpPr>
          <p:nvPr/>
        </p:nvSpPr>
        <p:spPr bwMode="auto">
          <a:xfrm>
            <a:off x="6642100" y="2438400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87" name="Line 707"/>
          <p:cNvSpPr>
            <a:spLocks noChangeShapeType="1"/>
          </p:cNvSpPr>
          <p:nvPr/>
        </p:nvSpPr>
        <p:spPr bwMode="auto">
          <a:xfrm flipV="1">
            <a:off x="6648450" y="2439988"/>
            <a:ext cx="11113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88" name="Line 708"/>
          <p:cNvSpPr>
            <a:spLocks noChangeShapeType="1"/>
          </p:cNvSpPr>
          <p:nvPr/>
        </p:nvSpPr>
        <p:spPr bwMode="auto">
          <a:xfrm>
            <a:off x="6470650" y="252253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89" name="Line 709"/>
          <p:cNvSpPr>
            <a:spLocks noChangeShapeType="1"/>
          </p:cNvSpPr>
          <p:nvPr/>
        </p:nvSpPr>
        <p:spPr bwMode="auto">
          <a:xfrm>
            <a:off x="6451600" y="2700338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90" name="Line 710"/>
          <p:cNvSpPr>
            <a:spLocks noChangeShapeType="1"/>
          </p:cNvSpPr>
          <p:nvPr/>
        </p:nvSpPr>
        <p:spPr bwMode="auto">
          <a:xfrm>
            <a:off x="6630988" y="271938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91" name="Line 711"/>
          <p:cNvSpPr>
            <a:spLocks noChangeShapeType="1"/>
          </p:cNvSpPr>
          <p:nvPr/>
        </p:nvSpPr>
        <p:spPr bwMode="auto">
          <a:xfrm flipH="1" flipV="1">
            <a:off x="4325938" y="1641475"/>
            <a:ext cx="217487" cy="492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92" name="Line 712"/>
          <p:cNvSpPr>
            <a:spLocks noChangeShapeType="1"/>
          </p:cNvSpPr>
          <p:nvPr/>
        </p:nvSpPr>
        <p:spPr bwMode="auto">
          <a:xfrm flipH="1" flipV="1">
            <a:off x="4310063" y="1709738"/>
            <a:ext cx="217487" cy="50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93" name="Line 713"/>
          <p:cNvSpPr>
            <a:spLocks noChangeShapeType="1"/>
          </p:cNvSpPr>
          <p:nvPr/>
        </p:nvSpPr>
        <p:spPr bwMode="auto">
          <a:xfrm flipV="1">
            <a:off x="4376738" y="1452563"/>
            <a:ext cx="22225" cy="96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94" name="Line 714"/>
          <p:cNvSpPr>
            <a:spLocks noChangeShapeType="1"/>
          </p:cNvSpPr>
          <p:nvPr/>
        </p:nvSpPr>
        <p:spPr bwMode="auto">
          <a:xfrm flipH="1">
            <a:off x="4262438" y="1814513"/>
            <a:ext cx="52387" cy="225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95" name="Line 715"/>
          <p:cNvSpPr>
            <a:spLocks noChangeShapeType="1"/>
          </p:cNvSpPr>
          <p:nvPr/>
        </p:nvSpPr>
        <p:spPr bwMode="auto">
          <a:xfrm flipH="1">
            <a:off x="4337050" y="1647825"/>
            <a:ext cx="17463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96" name="Line 716"/>
          <p:cNvSpPr>
            <a:spLocks noChangeShapeType="1"/>
          </p:cNvSpPr>
          <p:nvPr/>
        </p:nvSpPr>
        <p:spPr bwMode="auto">
          <a:xfrm flipH="1">
            <a:off x="4354513" y="1554163"/>
            <a:ext cx="38100" cy="93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97" name="Line 717"/>
          <p:cNvSpPr>
            <a:spLocks noChangeShapeType="1"/>
          </p:cNvSpPr>
          <p:nvPr/>
        </p:nvSpPr>
        <p:spPr bwMode="auto">
          <a:xfrm flipH="1">
            <a:off x="4354513" y="1546225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98" name="Line 718"/>
          <p:cNvSpPr>
            <a:spLocks noChangeShapeType="1"/>
          </p:cNvSpPr>
          <p:nvPr/>
        </p:nvSpPr>
        <p:spPr bwMode="auto">
          <a:xfrm flipV="1">
            <a:off x="4354513" y="1549400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999" name="Line 719"/>
          <p:cNvSpPr>
            <a:spLocks noChangeShapeType="1"/>
          </p:cNvSpPr>
          <p:nvPr/>
        </p:nvSpPr>
        <p:spPr bwMode="auto">
          <a:xfrm flipV="1">
            <a:off x="4298950" y="1716088"/>
            <a:ext cx="38100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000" name="Line 720"/>
          <p:cNvSpPr>
            <a:spLocks noChangeShapeType="1"/>
          </p:cNvSpPr>
          <p:nvPr/>
        </p:nvSpPr>
        <p:spPr bwMode="auto">
          <a:xfrm flipV="1">
            <a:off x="4332288" y="1716088"/>
            <a:ext cx="4762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001" name="Line 721"/>
          <p:cNvSpPr>
            <a:spLocks noChangeShapeType="1"/>
          </p:cNvSpPr>
          <p:nvPr/>
        </p:nvSpPr>
        <p:spPr bwMode="auto">
          <a:xfrm flipH="1">
            <a:off x="4314825" y="1716088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002" name="Line 722"/>
          <p:cNvSpPr>
            <a:spLocks noChangeShapeType="1"/>
          </p:cNvSpPr>
          <p:nvPr/>
        </p:nvSpPr>
        <p:spPr bwMode="auto">
          <a:xfrm>
            <a:off x="4543425" y="1690688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003" name="Line 723"/>
          <p:cNvSpPr>
            <a:spLocks noChangeShapeType="1"/>
          </p:cNvSpPr>
          <p:nvPr/>
        </p:nvSpPr>
        <p:spPr bwMode="auto">
          <a:xfrm>
            <a:off x="4527550" y="176053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004" name="Line 724"/>
          <p:cNvSpPr>
            <a:spLocks noChangeShapeType="1"/>
          </p:cNvSpPr>
          <p:nvPr/>
        </p:nvSpPr>
        <p:spPr bwMode="auto">
          <a:xfrm>
            <a:off x="4337050" y="1716088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005" name="Line 725"/>
          <p:cNvSpPr>
            <a:spLocks noChangeShapeType="1"/>
          </p:cNvSpPr>
          <p:nvPr/>
        </p:nvSpPr>
        <p:spPr bwMode="auto">
          <a:xfrm flipH="1" flipV="1">
            <a:off x="4449763" y="1760538"/>
            <a:ext cx="777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006" name="Line 726"/>
          <p:cNvSpPr>
            <a:spLocks noChangeShapeType="1"/>
          </p:cNvSpPr>
          <p:nvPr/>
        </p:nvSpPr>
        <p:spPr bwMode="auto">
          <a:xfrm>
            <a:off x="6100763" y="1982788"/>
            <a:ext cx="206375" cy="5715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007" name="Line 727"/>
          <p:cNvSpPr>
            <a:spLocks noChangeShapeType="1"/>
          </p:cNvSpPr>
          <p:nvPr/>
        </p:nvSpPr>
        <p:spPr bwMode="auto">
          <a:xfrm>
            <a:off x="6076950" y="1938338"/>
            <a:ext cx="292100" cy="5429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008" name="Freeform 728"/>
          <p:cNvSpPr>
            <a:spLocks/>
          </p:cNvSpPr>
          <p:nvPr/>
        </p:nvSpPr>
        <p:spPr bwMode="auto">
          <a:xfrm>
            <a:off x="5407025" y="2633663"/>
            <a:ext cx="34925" cy="100012"/>
          </a:xfrm>
          <a:custGeom>
            <a:avLst/>
            <a:gdLst>
              <a:gd name="T0" fmla="*/ 0 w 105"/>
              <a:gd name="T1" fmla="*/ 317 h 317"/>
              <a:gd name="T2" fmla="*/ 53 w 105"/>
              <a:gd name="T3" fmla="*/ 0 h 317"/>
              <a:gd name="T4" fmla="*/ 105 w 105"/>
              <a:gd name="T5" fmla="*/ 317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" h="317">
                <a:moveTo>
                  <a:pt x="0" y="317"/>
                </a:moveTo>
                <a:lnTo>
                  <a:pt x="53" y="0"/>
                </a:lnTo>
                <a:lnTo>
                  <a:pt x="105" y="317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009" name="Line 729"/>
          <p:cNvSpPr>
            <a:spLocks noChangeShapeType="1"/>
          </p:cNvSpPr>
          <p:nvPr/>
        </p:nvSpPr>
        <p:spPr bwMode="auto">
          <a:xfrm>
            <a:off x="5424488" y="2633663"/>
            <a:ext cx="1587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010" name="Line 730"/>
          <p:cNvSpPr>
            <a:spLocks noChangeShapeType="1"/>
          </p:cNvSpPr>
          <p:nvPr/>
        </p:nvSpPr>
        <p:spPr bwMode="auto">
          <a:xfrm>
            <a:off x="6057900" y="2074863"/>
            <a:ext cx="39688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011" name="Line 731"/>
          <p:cNvSpPr>
            <a:spLocks noChangeShapeType="1"/>
          </p:cNvSpPr>
          <p:nvPr/>
        </p:nvSpPr>
        <p:spPr bwMode="auto">
          <a:xfrm>
            <a:off x="6111875" y="2225675"/>
            <a:ext cx="58738" cy="161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012" name="Line 732"/>
          <p:cNvSpPr>
            <a:spLocks noChangeShapeType="1"/>
          </p:cNvSpPr>
          <p:nvPr/>
        </p:nvSpPr>
        <p:spPr bwMode="auto">
          <a:xfrm>
            <a:off x="6184900" y="2427288"/>
            <a:ext cx="41275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013" name="Line 733"/>
          <p:cNvSpPr>
            <a:spLocks noChangeShapeType="1"/>
          </p:cNvSpPr>
          <p:nvPr/>
        </p:nvSpPr>
        <p:spPr bwMode="auto">
          <a:xfrm>
            <a:off x="6380163" y="2693988"/>
            <a:ext cx="71437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014" name="Line 734"/>
          <p:cNvSpPr>
            <a:spLocks noChangeShapeType="1"/>
          </p:cNvSpPr>
          <p:nvPr/>
        </p:nvSpPr>
        <p:spPr bwMode="auto">
          <a:xfrm>
            <a:off x="6397625" y="2514600"/>
            <a:ext cx="73025" cy="79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015" name="Text Box 735"/>
          <p:cNvSpPr txBox="1">
            <a:spLocks noChangeArrowheads="1"/>
          </p:cNvSpPr>
          <p:nvPr/>
        </p:nvSpPr>
        <p:spPr bwMode="auto">
          <a:xfrm rot="15981710">
            <a:off x="1754188" y="1947863"/>
            <a:ext cx="438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25</a:t>
            </a:r>
          </a:p>
        </p:txBody>
      </p:sp>
      <p:sp>
        <p:nvSpPr>
          <p:cNvPr id="98016" name="Text Box 736"/>
          <p:cNvSpPr txBox="1">
            <a:spLocks noChangeArrowheads="1"/>
          </p:cNvSpPr>
          <p:nvPr/>
        </p:nvSpPr>
        <p:spPr bwMode="auto">
          <a:xfrm rot="15485511">
            <a:off x="3349625" y="1389063"/>
            <a:ext cx="4191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x´</a:t>
            </a:r>
          </a:p>
        </p:txBody>
      </p:sp>
      <p:sp>
        <p:nvSpPr>
          <p:cNvPr id="98017" name="Text Box 737"/>
          <p:cNvSpPr txBox="1">
            <a:spLocks noChangeArrowheads="1"/>
          </p:cNvSpPr>
          <p:nvPr/>
        </p:nvSpPr>
        <p:spPr bwMode="auto">
          <a:xfrm rot="16961096">
            <a:off x="4079875" y="1321038"/>
            <a:ext cx="4381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x</a:t>
            </a:r>
          </a:p>
        </p:txBody>
      </p:sp>
      <p:sp>
        <p:nvSpPr>
          <p:cNvPr id="98018" name="Text Box 738"/>
          <p:cNvSpPr txBox="1">
            <a:spLocks noChangeArrowheads="1"/>
          </p:cNvSpPr>
          <p:nvPr/>
        </p:nvSpPr>
        <p:spPr bwMode="auto">
          <a:xfrm>
            <a:off x="6446838" y="4379913"/>
            <a:ext cx="347662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98019" name="Text Box 739"/>
          <p:cNvSpPr txBox="1">
            <a:spLocks noChangeArrowheads="1"/>
          </p:cNvSpPr>
          <p:nvPr/>
        </p:nvSpPr>
        <p:spPr bwMode="auto">
          <a:xfrm rot="16662401">
            <a:off x="6443392" y="1997931"/>
            <a:ext cx="438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25</a:t>
            </a:r>
          </a:p>
        </p:txBody>
      </p:sp>
      <p:sp>
        <p:nvSpPr>
          <p:cNvPr id="98020" name="Text Box 740"/>
          <p:cNvSpPr txBox="1">
            <a:spLocks noChangeArrowheads="1"/>
          </p:cNvSpPr>
          <p:nvPr/>
        </p:nvSpPr>
        <p:spPr bwMode="auto">
          <a:xfrm>
            <a:off x="1793875" y="4506913"/>
            <a:ext cx="347663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578" name="TextovéPole 577"/>
          <p:cNvSpPr txBox="1"/>
          <p:nvPr/>
        </p:nvSpPr>
        <p:spPr>
          <a:xfrm>
            <a:off x="787638" y="490142"/>
            <a:ext cx="7632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Střihové šablony pro stříhání dílů z podšívkového materiálu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79" name="Text Box 12"/>
          <p:cNvSpPr txBox="1">
            <a:spLocks noChangeArrowheads="1"/>
          </p:cNvSpPr>
          <p:nvPr/>
        </p:nvSpPr>
        <p:spPr bwMode="auto">
          <a:xfrm>
            <a:off x="1815603" y="1010850"/>
            <a:ext cx="15503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Spodní rukáv</a:t>
            </a:r>
            <a:endParaRPr lang="cs-CZ" altLang="cs-CZ" sz="1200" i="1" dirty="0"/>
          </a:p>
        </p:txBody>
      </p:sp>
      <p:sp>
        <p:nvSpPr>
          <p:cNvPr id="580" name="Text Box 12"/>
          <p:cNvSpPr txBox="1">
            <a:spLocks noChangeArrowheads="1"/>
          </p:cNvSpPr>
          <p:nvPr/>
        </p:nvSpPr>
        <p:spPr bwMode="auto">
          <a:xfrm>
            <a:off x="4476750" y="992851"/>
            <a:ext cx="15503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Vrchní rukáv</a:t>
            </a:r>
            <a:endParaRPr lang="cs-CZ" altLang="cs-CZ" sz="1200" i="1" dirty="0"/>
          </a:p>
        </p:txBody>
      </p:sp>
      <p:sp>
        <p:nvSpPr>
          <p:cNvPr id="568" name="Text Box 12"/>
          <p:cNvSpPr txBox="1">
            <a:spLocks noChangeAspect="1" noChangeArrowheads="1"/>
          </p:cNvSpPr>
          <p:nvPr/>
        </p:nvSpPr>
        <p:spPr bwMode="auto">
          <a:xfrm rot="16140000">
            <a:off x="1730464" y="3929667"/>
            <a:ext cx="2046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>
                <a:solidFill>
                  <a:srgbClr val="FF0000"/>
                </a:solidFill>
              </a:rPr>
              <a:t>Osnova (referenční linie)</a:t>
            </a:r>
            <a:endParaRPr lang="cs-CZ" altLang="cs-CZ" sz="1200" i="1" dirty="0">
              <a:solidFill>
                <a:srgbClr val="FF0000"/>
              </a:solidFill>
            </a:endParaRPr>
          </a:p>
        </p:txBody>
      </p:sp>
      <p:sp>
        <p:nvSpPr>
          <p:cNvPr id="569" name="Text Box 12"/>
          <p:cNvSpPr txBox="1">
            <a:spLocks noChangeAspect="1" noChangeArrowheads="1"/>
          </p:cNvSpPr>
          <p:nvPr/>
        </p:nvSpPr>
        <p:spPr bwMode="auto">
          <a:xfrm rot="16200000">
            <a:off x="4218076" y="3538396"/>
            <a:ext cx="2046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>
                <a:solidFill>
                  <a:srgbClr val="FF0000"/>
                </a:solidFill>
              </a:rPr>
              <a:t>Osnova (referenční linie)</a:t>
            </a:r>
            <a:endParaRPr lang="cs-CZ" altLang="cs-CZ" sz="1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reeform 2"/>
          <p:cNvSpPr>
            <a:spLocks/>
          </p:cNvSpPr>
          <p:nvPr/>
        </p:nvSpPr>
        <p:spPr bwMode="auto">
          <a:xfrm>
            <a:off x="2514600" y="-6923408"/>
            <a:ext cx="9525" cy="163512"/>
          </a:xfrm>
          <a:custGeom>
            <a:avLst/>
            <a:gdLst>
              <a:gd name="T0" fmla="*/ 33 w 33"/>
              <a:gd name="T1" fmla="*/ 0 h 514"/>
              <a:gd name="T2" fmla="*/ 7 w 33"/>
              <a:gd name="T3" fmla="*/ 344 h 514"/>
              <a:gd name="T4" fmla="*/ 0 w 33"/>
              <a:gd name="T5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" h="514">
                <a:moveTo>
                  <a:pt x="33" y="0"/>
                </a:moveTo>
                <a:lnTo>
                  <a:pt x="7" y="344"/>
                </a:lnTo>
                <a:lnTo>
                  <a:pt x="0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07" name="Freeform 3"/>
          <p:cNvSpPr>
            <a:spLocks/>
          </p:cNvSpPr>
          <p:nvPr/>
        </p:nvSpPr>
        <p:spPr bwMode="auto">
          <a:xfrm>
            <a:off x="2514600" y="-6704333"/>
            <a:ext cx="6350" cy="163512"/>
          </a:xfrm>
          <a:custGeom>
            <a:avLst/>
            <a:gdLst>
              <a:gd name="T0" fmla="*/ 0 w 19"/>
              <a:gd name="T1" fmla="*/ 0 h 514"/>
              <a:gd name="T2" fmla="*/ 0 w 19"/>
              <a:gd name="T3" fmla="*/ 157 h 514"/>
              <a:gd name="T4" fmla="*/ 9 w 19"/>
              <a:gd name="T5" fmla="*/ 344 h 514"/>
              <a:gd name="T6" fmla="*/ 16 w 19"/>
              <a:gd name="T7" fmla="*/ 458 h 514"/>
              <a:gd name="T8" fmla="*/ 19 w 19"/>
              <a:gd name="T9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514">
                <a:moveTo>
                  <a:pt x="0" y="0"/>
                </a:moveTo>
                <a:lnTo>
                  <a:pt x="0" y="157"/>
                </a:lnTo>
                <a:lnTo>
                  <a:pt x="9" y="344"/>
                </a:lnTo>
                <a:lnTo>
                  <a:pt x="16" y="458"/>
                </a:lnTo>
                <a:lnTo>
                  <a:pt x="19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08" name="Freeform 4"/>
          <p:cNvSpPr>
            <a:spLocks/>
          </p:cNvSpPr>
          <p:nvPr/>
        </p:nvSpPr>
        <p:spPr bwMode="auto">
          <a:xfrm>
            <a:off x="914400" y="-9315771"/>
            <a:ext cx="3175" cy="290513"/>
          </a:xfrm>
          <a:custGeom>
            <a:avLst/>
            <a:gdLst>
              <a:gd name="T0" fmla="*/ 0 w 13"/>
              <a:gd name="T1" fmla="*/ 0 h 916"/>
              <a:gd name="T2" fmla="*/ 3 w 13"/>
              <a:gd name="T3" fmla="*/ 394 h 916"/>
              <a:gd name="T4" fmla="*/ 5 w 13"/>
              <a:gd name="T5" fmla="*/ 549 h 916"/>
              <a:gd name="T6" fmla="*/ 8 w 13"/>
              <a:gd name="T7" fmla="*/ 674 h 916"/>
              <a:gd name="T8" fmla="*/ 10 w 13"/>
              <a:gd name="T9" fmla="*/ 766 h 916"/>
              <a:gd name="T10" fmla="*/ 13 w 13"/>
              <a:gd name="T11" fmla="*/ 916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" h="916">
                <a:moveTo>
                  <a:pt x="0" y="0"/>
                </a:moveTo>
                <a:lnTo>
                  <a:pt x="3" y="394"/>
                </a:lnTo>
                <a:lnTo>
                  <a:pt x="5" y="549"/>
                </a:lnTo>
                <a:lnTo>
                  <a:pt x="8" y="674"/>
                </a:lnTo>
                <a:lnTo>
                  <a:pt x="10" y="766"/>
                </a:lnTo>
                <a:lnTo>
                  <a:pt x="13" y="91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09" name="Freeform 5"/>
          <p:cNvSpPr>
            <a:spLocks/>
          </p:cNvSpPr>
          <p:nvPr/>
        </p:nvSpPr>
        <p:spPr bwMode="auto">
          <a:xfrm>
            <a:off x="985838" y="-9317358"/>
            <a:ext cx="3175" cy="247650"/>
          </a:xfrm>
          <a:custGeom>
            <a:avLst/>
            <a:gdLst>
              <a:gd name="T0" fmla="*/ 0 w 10"/>
              <a:gd name="T1" fmla="*/ 0 h 778"/>
              <a:gd name="T2" fmla="*/ 2 w 10"/>
              <a:gd name="T3" fmla="*/ 305 h 778"/>
              <a:gd name="T4" fmla="*/ 5 w 10"/>
              <a:gd name="T5" fmla="*/ 442 h 778"/>
              <a:gd name="T6" fmla="*/ 7 w 10"/>
              <a:gd name="T7" fmla="*/ 515 h 778"/>
              <a:gd name="T8" fmla="*/ 8 w 10"/>
              <a:gd name="T9" fmla="*/ 601 h 778"/>
              <a:gd name="T10" fmla="*/ 10 w 10"/>
              <a:gd name="T11" fmla="*/ 77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778">
                <a:moveTo>
                  <a:pt x="0" y="0"/>
                </a:moveTo>
                <a:lnTo>
                  <a:pt x="2" y="305"/>
                </a:lnTo>
                <a:lnTo>
                  <a:pt x="5" y="442"/>
                </a:lnTo>
                <a:lnTo>
                  <a:pt x="7" y="515"/>
                </a:lnTo>
                <a:lnTo>
                  <a:pt x="8" y="601"/>
                </a:lnTo>
                <a:lnTo>
                  <a:pt x="10" y="778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10" name="Freeform 6"/>
          <p:cNvSpPr>
            <a:spLocks/>
          </p:cNvSpPr>
          <p:nvPr/>
        </p:nvSpPr>
        <p:spPr bwMode="auto">
          <a:xfrm>
            <a:off x="990600" y="-9010971"/>
            <a:ext cx="9525" cy="211138"/>
          </a:xfrm>
          <a:custGeom>
            <a:avLst/>
            <a:gdLst>
              <a:gd name="T0" fmla="*/ 0 w 30"/>
              <a:gd name="T1" fmla="*/ 0 h 667"/>
              <a:gd name="T2" fmla="*/ 4 w 30"/>
              <a:gd name="T3" fmla="*/ 197 h 667"/>
              <a:gd name="T4" fmla="*/ 14 w 30"/>
              <a:gd name="T5" fmla="*/ 433 h 667"/>
              <a:gd name="T6" fmla="*/ 30 w 30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667">
                <a:moveTo>
                  <a:pt x="0" y="0"/>
                </a:moveTo>
                <a:lnTo>
                  <a:pt x="4" y="197"/>
                </a:lnTo>
                <a:lnTo>
                  <a:pt x="14" y="433"/>
                </a:lnTo>
                <a:lnTo>
                  <a:pt x="30" y="66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11" name="Freeform 7"/>
          <p:cNvSpPr>
            <a:spLocks/>
          </p:cNvSpPr>
          <p:nvPr/>
        </p:nvSpPr>
        <p:spPr bwMode="auto">
          <a:xfrm>
            <a:off x="1003300" y="-8744271"/>
            <a:ext cx="17463" cy="214313"/>
          </a:xfrm>
          <a:custGeom>
            <a:avLst/>
            <a:gdLst>
              <a:gd name="T0" fmla="*/ 0 w 56"/>
              <a:gd name="T1" fmla="*/ 0 h 676"/>
              <a:gd name="T2" fmla="*/ 12 w 56"/>
              <a:gd name="T3" fmla="*/ 165 h 676"/>
              <a:gd name="T4" fmla="*/ 56 w 56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676">
                <a:moveTo>
                  <a:pt x="0" y="0"/>
                </a:moveTo>
                <a:lnTo>
                  <a:pt x="12" y="165"/>
                </a:lnTo>
                <a:lnTo>
                  <a:pt x="56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>
            <a:off x="1025525" y="-8474396"/>
            <a:ext cx="23813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>
            <a:off x="1049338" y="-8263258"/>
            <a:ext cx="23812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14" name="Freeform 10"/>
          <p:cNvSpPr>
            <a:spLocks/>
          </p:cNvSpPr>
          <p:nvPr/>
        </p:nvSpPr>
        <p:spPr bwMode="auto">
          <a:xfrm>
            <a:off x="1079500" y="-7998146"/>
            <a:ext cx="25400" cy="212725"/>
          </a:xfrm>
          <a:custGeom>
            <a:avLst/>
            <a:gdLst>
              <a:gd name="T0" fmla="*/ 0 w 83"/>
              <a:gd name="T1" fmla="*/ 0 h 673"/>
              <a:gd name="T2" fmla="*/ 33 w 83"/>
              <a:gd name="T3" fmla="*/ 288 h 673"/>
              <a:gd name="T4" fmla="*/ 83 w 83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673">
                <a:moveTo>
                  <a:pt x="0" y="0"/>
                </a:moveTo>
                <a:lnTo>
                  <a:pt x="33" y="288"/>
                </a:lnTo>
                <a:lnTo>
                  <a:pt x="83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15" name="Freeform 11"/>
          <p:cNvSpPr>
            <a:spLocks/>
          </p:cNvSpPr>
          <p:nvPr/>
        </p:nvSpPr>
        <p:spPr bwMode="auto">
          <a:xfrm>
            <a:off x="1112838" y="-7731446"/>
            <a:ext cx="26987" cy="214313"/>
          </a:xfrm>
          <a:custGeom>
            <a:avLst/>
            <a:gdLst>
              <a:gd name="T0" fmla="*/ 0 w 86"/>
              <a:gd name="T1" fmla="*/ 0 h 673"/>
              <a:gd name="T2" fmla="*/ 78 w 86"/>
              <a:gd name="T3" fmla="*/ 609 h 673"/>
              <a:gd name="T4" fmla="*/ 86 w 86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673">
                <a:moveTo>
                  <a:pt x="0" y="0"/>
                </a:moveTo>
                <a:lnTo>
                  <a:pt x="78" y="609"/>
                </a:lnTo>
                <a:lnTo>
                  <a:pt x="86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>
            <a:off x="1146175" y="-7463158"/>
            <a:ext cx="269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17" name="Freeform 13"/>
          <p:cNvSpPr>
            <a:spLocks/>
          </p:cNvSpPr>
          <p:nvPr/>
        </p:nvSpPr>
        <p:spPr bwMode="auto">
          <a:xfrm>
            <a:off x="1179513" y="-7194871"/>
            <a:ext cx="22225" cy="214313"/>
          </a:xfrm>
          <a:custGeom>
            <a:avLst/>
            <a:gdLst>
              <a:gd name="T0" fmla="*/ 0 w 71"/>
              <a:gd name="T1" fmla="*/ 0 h 675"/>
              <a:gd name="T2" fmla="*/ 23 w 71"/>
              <a:gd name="T3" fmla="*/ 181 h 675"/>
              <a:gd name="T4" fmla="*/ 71 w 71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675">
                <a:moveTo>
                  <a:pt x="0" y="0"/>
                </a:moveTo>
                <a:lnTo>
                  <a:pt x="23" y="181"/>
                </a:lnTo>
                <a:lnTo>
                  <a:pt x="71" y="675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18" name="Line 14"/>
          <p:cNvSpPr>
            <a:spLocks noChangeShapeType="1"/>
          </p:cNvSpPr>
          <p:nvPr/>
        </p:nvSpPr>
        <p:spPr bwMode="auto">
          <a:xfrm>
            <a:off x="1208088" y="-6926583"/>
            <a:ext cx="20637" cy="211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19" name="Line 15"/>
          <p:cNvSpPr>
            <a:spLocks noChangeShapeType="1"/>
          </p:cNvSpPr>
          <p:nvPr/>
        </p:nvSpPr>
        <p:spPr bwMode="auto">
          <a:xfrm flipV="1">
            <a:off x="985838" y="-10066658"/>
            <a:ext cx="1889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20" name="Freeform 16"/>
          <p:cNvSpPr>
            <a:spLocks/>
          </p:cNvSpPr>
          <p:nvPr/>
        </p:nvSpPr>
        <p:spPr bwMode="auto">
          <a:xfrm>
            <a:off x="1228725" y="-10107933"/>
            <a:ext cx="209550" cy="36512"/>
          </a:xfrm>
          <a:custGeom>
            <a:avLst/>
            <a:gdLst>
              <a:gd name="T0" fmla="*/ 0 w 662"/>
              <a:gd name="T1" fmla="*/ 115 h 115"/>
              <a:gd name="T2" fmla="*/ 419 w 662"/>
              <a:gd name="T3" fmla="*/ 71 h 115"/>
              <a:gd name="T4" fmla="*/ 662 w 662"/>
              <a:gd name="T5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2" h="115">
                <a:moveTo>
                  <a:pt x="0" y="115"/>
                </a:moveTo>
                <a:lnTo>
                  <a:pt x="419" y="71"/>
                </a:lnTo>
                <a:lnTo>
                  <a:pt x="662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21" name="Freeform 17"/>
          <p:cNvSpPr>
            <a:spLocks/>
          </p:cNvSpPr>
          <p:nvPr/>
        </p:nvSpPr>
        <p:spPr bwMode="auto">
          <a:xfrm>
            <a:off x="1485900" y="-10271446"/>
            <a:ext cx="127000" cy="139700"/>
          </a:xfrm>
          <a:custGeom>
            <a:avLst/>
            <a:gdLst>
              <a:gd name="T0" fmla="*/ 0 w 399"/>
              <a:gd name="T1" fmla="*/ 436 h 436"/>
              <a:gd name="T2" fmla="*/ 59 w 399"/>
              <a:gd name="T3" fmla="*/ 405 h 436"/>
              <a:gd name="T4" fmla="*/ 225 w 399"/>
              <a:gd name="T5" fmla="*/ 250 h 436"/>
              <a:gd name="T6" fmla="*/ 304 w 399"/>
              <a:gd name="T7" fmla="*/ 153 h 436"/>
              <a:gd name="T8" fmla="*/ 399 w 399"/>
              <a:gd name="T9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" h="436">
                <a:moveTo>
                  <a:pt x="0" y="436"/>
                </a:moveTo>
                <a:lnTo>
                  <a:pt x="59" y="405"/>
                </a:lnTo>
                <a:lnTo>
                  <a:pt x="225" y="250"/>
                </a:lnTo>
                <a:lnTo>
                  <a:pt x="304" y="153"/>
                </a:lnTo>
                <a:lnTo>
                  <a:pt x="399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22" name="Line 18"/>
          <p:cNvSpPr>
            <a:spLocks noChangeShapeType="1"/>
          </p:cNvSpPr>
          <p:nvPr/>
        </p:nvSpPr>
        <p:spPr bwMode="auto">
          <a:xfrm flipH="1">
            <a:off x="2725738" y="-9882508"/>
            <a:ext cx="31750" cy="153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23" name="Freeform 19"/>
          <p:cNvSpPr>
            <a:spLocks/>
          </p:cNvSpPr>
          <p:nvPr/>
        </p:nvSpPr>
        <p:spPr bwMode="auto">
          <a:xfrm>
            <a:off x="2679700" y="-9676133"/>
            <a:ext cx="34925" cy="212725"/>
          </a:xfrm>
          <a:custGeom>
            <a:avLst/>
            <a:gdLst>
              <a:gd name="T0" fmla="*/ 111 w 111"/>
              <a:gd name="T1" fmla="*/ 0 h 669"/>
              <a:gd name="T2" fmla="*/ 52 w 111"/>
              <a:gd name="T3" fmla="*/ 277 h 669"/>
              <a:gd name="T4" fmla="*/ 0 w 111"/>
              <a:gd name="T5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669">
                <a:moveTo>
                  <a:pt x="111" y="0"/>
                </a:moveTo>
                <a:lnTo>
                  <a:pt x="52" y="277"/>
                </a:lnTo>
                <a:lnTo>
                  <a:pt x="0" y="66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24" name="Freeform 20"/>
          <p:cNvSpPr>
            <a:spLocks/>
          </p:cNvSpPr>
          <p:nvPr/>
        </p:nvSpPr>
        <p:spPr bwMode="auto">
          <a:xfrm>
            <a:off x="2654300" y="-9409433"/>
            <a:ext cx="19050" cy="214312"/>
          </a:xfrm>
          <a:custGeom>
            <a:avLst/>
            <a:gdLst>
              <a:gd name="T0" fmla="*/ 59 w 59"/>
              <a:gd name="T1" fmla="*/ 0 h 676"/>
              <a:gd name="T2" fmla="*/ 15 w 59"/>
              <a:gd name="T3" fmla="*/ 326 h 676"/>
              <a:gd name="T4" fmla="*/ 0 w 59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76">
                <a:moveTo>
                  <a:pt x="59" y="0"/>
                </a:moveTo>
                <a:lnTo>
                  <a:pt x="15" y="326"/>
                </a:lnTo>
                <a:lnTo>
                  <a:pt x="0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25" name="Freeform 21"/>
          <p:cNvSpPr>
            <a:spLocks/>
          </p:cNvSpPr>
          <p:nvPr/>
        </p:nvSpPr>
        <p:spPr bwMode="auto">
          <a:xfrm>
            <a:off x="2647950" y="-9139558"/>
            <a:ext cx="6350" cy="215900"/>
          </a:xfrm>
          <a:custGeom>
            <a:avLst/>
            <a:gdLst>
              <a:gd name="T0" fmla="*/ 12 w 19"/>
              <a:gd name="T1" fmla="*/ 0 h 677"/>
              <a:gd name="T2" fmla="*/ 0 w 19"/>
              <a:gd name="T3" fmla="*/ 302 h 677"/>
              <a:gd name="T4" fmla="*/ 19 w 19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677">
                <a:moveTo>
                  <a:pt x="12" y="0"/>
                </a:moveTo>
                <a:lnTo>
                  <a:pt x="0" y="302"/>
                </a:lnTo>
                <a:lnTo>
                  <a:pt x="19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26" name="Freeform 22"/>
          <p:cNvSpPr>
            <a:spLocks/>
          </p:cNvSpPr>
          <p:nvPr/>
        </p:nvSpPr>
        <p:spPr bwMode="auto">
          <a:xfrm>
            <a:off x="2660650" y="-8869683"/>
            <a:ext cx="20638" cy="155575"/>
          </a:xfrm>
          <a:custGeom>
            <a:avLst/>
            <a:gdLst>
              <a:gd name="T0" fmla="*/ 0 w 66"/>
              <a:gd name="T1" fmla="*/ 0 h 491"/>
              <a:gd name="T2" fmla="*/ 11 w 66"/>
              <a:gd name="T3" fmla="*/ 95 h 491"/>
              <a:gd name="T4" fmla="*/ 35 w 66"/>
              <a:gd name="T5" fmla="*/ 270 h 491"/>
              <a:gd name="T6" fmla="*/ 66 w 66"/>
              <a:gd name="T7" fmla="*/ 4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491">
                <a:moveTo>
                  <a:pt x="0" y="0"/>
                </a:moveTo>
                <a:lnTo>
                  <a:pt x="11" y="95"/>
                </a:lnTo>
                <a:lnTo>
                  <a:pt x="35" y="270"/>
                </a:lnTo>
                <a:lnTo>
                  <a:pt x="66" y="49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27" name="Freeform 23"/>
          <p:cNvSpPr>
            <a:spLocks/>
          </p:cNvSpPr>
          <p:nvPr/>
        </p:nvSpPr>
        <p:spPr bwMode="auto">
          <a:xfrm>
            <a:off x="2720975" y="-9933308"/>
            <a:ext cx="125413" cy="965200"/>
          </a:xfrm>
          <a:custGeom>
            <a:avLst/>
            <a:gdLst>
              <a:gd name="T0" fmla="*/ 393 w 393"/>
              <a:gd name="T1" fmla="*/ 0 h 3041"/>
              <a:gd name="T2" fmla="*/ 350 w 393"/>
              <a:gd name="T3" fmla="*/ 178 h 3041"/>
              <a:gd name="T4" fmla="*/ 325 w 393"/>
              <a:gd name="T5" fmla="*/ 280 h 3041"/>
              <a:gd name="T6" fmla="*/ 318 w 393"/>
              <a:gd name="T7" fmla="*/ 309 h 3041"/>
              <a:gd name="T8" fmla="*/ 311 w 393"/>
              <a:gd name="T9" fmla="*/ 329 h 3041"/>
              <a:gd name="T10" fmla="*/ 301 w 393"/>
              <a:gd name="T11" fmla="*/ 367 h 3041"/>
              <a:gd name="T12" fmla="*/ 282 w 393"/>
              <a:gd name="T13" fmla="*/ 442 h 3041"/>
              <a:gd name="T14" fmla="*/ 248 w 393"/>
              <a:gd name="T15" fmla="*/ 601 h 3041"/>
              <a:gd name="T16" fmla="*/ 172 w 393"/>
              <a:gd name="T17" fmla="*/ 979 h 3041"/>
              <a:gd name="T18" fmla="*/ 58 w 393"/>
              <a:gd name="T19" fmla="*/ 1716 h 3041"/>
              <a:gd name="T20" fmla="*/ 0 w 393"/>
              <a:gd name="T21" fmla="*/ 2408 h 3041"/>
              <a:gd name="T22" fmla="*/ 5 w 393"/>
              <a:gd name="T23" fmla="*/ 3041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3" h="3041">
                <a:moveTo>
                  <a:pt x="393" y="0"/>
                </a:moveTo>
                <a:lnTo>
                  <a:pt x="350" y="178"/>
                </a:lnTo>
                <a:lnTo>
                  <a:pt x="325" y="280"/>
                </a:lnTo>
                <a:lnTo>
                  <a:pt x="318" y="309"/>
                </a:lnTo>
                <a:lnTo>
                  <a:pt x="311" y="329"/>
                </a:lnTo>
                <a:lnTo>
                  <a:pt x="301" y="367"/>
                </a:lnTo>
                <a:lnTo>
                  <a:pt x="282" y="442"/>
                </a:lnTo>
                <a:lnTo>
                  <a:pt x="248" y="601"/>
                </a:lnTo>
                <a:lnTo>
                  <a:pt x="172" y="979"/>
                </a:lnTo>
                <a:lnTo>
                  <a:pt x="58" y="1716"/>
                </a:lnTo>
                <a:lnTo>
                  <a:pt x="0" y="2408"/>
                </a:lnTo>
                <a:lnTo>
                  <a:pt x="5" y="304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28" name="Freeform 24"/>
          <p:cNvSpPr>
            <a:spLocks/>
          </p:cNvSpPr>
          <p:nvPr/>
        </p:nvSpPr>
        <p:spPr bwMode="auto">
          <a:xfrm>
            <a:off x="914400" y="-10361933"/>
            <a:ext cx="663575" cy="225425"/>
          </a:xfrm>
          <a:custGeom>
            <a:avLst/>
            <a:gdLst>
              <a:gd name="T0" fmla="*/ 0 w 2088"/>
              <a:gd name="T1" fmla="*/ 707 h 707"/>
              <a:gd name="T2" fmla="*/ 244 w 2088"/>
              <a:gd name="T3" fmla="*/ 707 h 707"/>
              <a:gd name="T4" fmla="*/ 381 w 2088"/>
              <a:gd name="T5" fmla="*/ 707 h 707"/>
              <a:gd name="T6" fmla="*/ 548 w 2088"/>
              <a:gd name="T7" fmla="*/ 706 h 707"/>
              <a:gd name="T8" fmla="*/ 862 w 2088"/>
              <a:gd name="T9" fmla="*/ 700 h 707"/>
              <a:gd name="T10" fmla="*/ 1143 w 2088"/>
              <a:gd name="T11" fmla="*/ 682 h 707"/>
              <a:gd name="T12" fmla="*/ 1392 w 2088"/>
              <a:gd name="T13" fmla="*/ 639 h 707"/>
              <a:gd name="T14" fmla="*/ 1519 w 2088"/>
              <a:gd name="T15" fmla="*/ 605 h 707"/>
              <a:gd name="T16" fmla="*/ 1603 w 2088"/>
              <a:gd name="T17" fmla="*/ 573 h 707"/>
              <a:gd name="T18" fmla="*/ 1756 w 2088"/>
              <a:gd name="T19" fmla="*/ 483 h 707"/>
              <a:gd name="T20" fmla="*/ 1874 w 2088"/>
              <a:gd name="T21" fmla="*/ 367 h 707"/>
              <a:gd name="T22" fmla="*/ 1915 w 2088"/>
              <a:gd name="T23" fmla="*/ 312 h 707"/>
              <a:gd name="T24" fmla="*/ 1948 w 2088"/>
              <a:gd name="T25" fmla="*/ 266 h 707"/>
              <a:gd name="T26" fmla="*/ 1978 w 2088"/>
              <a:gd name="T27" fmla="*/ 222 h 707"/>
              <a:gd name="T28" fmla="*/ 2005 w 2088"/>
              <a:gd name="T29" fmla="*/ 175 h 707"/>
              <a:gd name="T30" fmla="*/ 2024 w 2088"/>
              <a:gd name="T31" fmla="*/ 141 h 707"/>
              <a:gd name="T32" fmla="*/ 2049 w 2088"/>
              <a:gd name="T33" fmla="*/ 90 h 707"/>
              <a:gd name="T34" fmla="*/ 2088 w 2088"/>
              <a:gd name="T35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88" h="707">
                <a:moveTo>
                  <a:pt x="0" y="707"/>
                </a:moveTo>
                <a:lnTo>
                  <a:pt x="244" y="707"/>
                </a:lnTo>
                <a:lnTo>
                  <a:pt x="381" y="707"/>
                </a:lnTo>
                <a:lnTo>
                  <a:pt x="548" y="706"/>
                </a:lnTo>
                <a:lnTo>
                  <a:pt x="862" y="700"/>
                </a:lnTo>
                <a:lnTo>
                  <a:pt x="1143" y="682"/>
                </a:lnTo>
                <a:lnTo>
                  <a:pt x="1392" y="639"/>
                </a:lnTo>
                <a:lnTo>
                  <a:pt x="1519" y="605"/>
                </a:lnTo>
                <a:lnTo>
                  <a:pt x="1603" y="573"/>
                </a:lnTo>
                <a:lnTo>
                  <a:pt x="1756" y="483"/>
                </a:lnTo>
                <a:lnTo>
                  <a:pt x="1874" y="367"/>
                </a:lnTo>
                <a:lnTo>
                  <a:pt x="1915" y="312"/>
                </a:lnTo>
                <a:lnTo>
                  <a:pt x="1948" y="266"/>
                </a:lnTo>
                <a:lnTo>
                  <a:pt x="1978" y="222"/>
                </a:lnTo>
                <a:lnTo>
                  <a:pt x="2005" y="175"/>
                </a:lnTo>
                <a:lnTo>
                  <a:pt x="2024" y="141"/>
                </a:lnTo>
                <a:lnTo>
                  <a:pt x="2049" y="90"/>
                </a:lnTo>
                <a:lnTo>
                  <a:pt x="208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29" name="Freeform 25"/>
          <p:cNvSpPr>
            <a:spLocks/>
          </p:cNvSpPr>
          <p:nvPr/>
        </p:nvSpPr>
        <p:spPr bwMode="auto">
          <a:xfrm>
            <a:off x="977900" y="-8256908"/>
            <a:ext cx="179388" cy="1539875"/>
          </a:xfrm>
          <a:custGeom>
            <a:avLst/>
            <a:gdLst>
              <a:gd name="T0" fmla="*/ 0 w 565"/>
              <a:gd name="T1" fmla="*/ 0 h 4851"/>
              <a:gd name="T2" fmla="*/ 130 w 565"/>
              <a:gd name="T3" fmla="*/ 1122 h 4851"/>
              <a:gd name="T4" fmla="*/ 278 w 565"/>
              <a:gd name="T5" fmla="*/ 2286 h 4851"/>
              <a:gd name="T6" fmla="*/ 436 w 565"/>
              <a:gd name="T7" fmla="*/ 3536 h 4851"/>
              <a:gd name="T8" fmla="*/ 565 w 565"/>
              <a:gd name="T9" fmla="*/ 4851 h 4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4851">
                <a:moveTo>
                  <a:pt x="0" y="0"/>
                </a:moveTo>
                <a:lnTo>
                  <a:pt x="130" y="1122"/>
                </a:lnTo>
                <a:lnTo>
                  <a:pt x="278" y="2286"/>
                </a:lnTo>
                <a:lnTo>
                  <a:pt x="436" y="3536"/>
                </a:lnTo>
                <a:lnTo>
                  <a:pt x="565" y="485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30" name="Freeform 26"/>
          <p:cNvSpPr>
            <a:spLocks/>
          </p:cNvSpPr>
          <p:nvPr/>
        </p:nvSpPr>
        <p:spPr bwMode="auto">
          <a:xfrm>
            <a:off x="917575" y="-9025258"/>
            <a:ext cx="60325" cy="768350"/>
          </a:xfrm>
          <a:custGeom>
            <a:avLst/>
            <a:gdLst>
              <a:gd name="T0" fmla="*/ 0 w 187"/>
              <a:gd name="T1" fmla="*/ 0 h 2417"/>
              <a:gd name="T2" fmla="*/ 16 w 187"/>
              <a:gd name="T3" fmla="*/ 466 h 2417"/>
              <a:gd name="T4" fmla="*/ 56 w 187"/>
              <a:gd name="T5" fmla="*/ 1055 h 2417"/>
              <a:gd name="T6" fmla="*/ 187 w 187"/>
              <a:gd name="T7" fmla="*/ 2417 h 2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" h="2417">
                <a:moveTo>
                  <a:pt x="0" y="0"/>
                </a:moveTo>
                <a:lnTo>
                  <a:pt x="16" y="466"/>
                </a:lnTo>
                <a:lnTo>
                  <a:pt x="56" y="1055"/>
                </a:lnTo>
                <a:lnTo>
                  <a:pt x="187" y="241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31" name="Freeform 27"/>
          <p:cNvSpPr>
            <a:spLocks/>
          </p:cNvSpPr>
          <p:nvPr/>
        </p:nvSpPr>
        <p:spPr bwMode="auto">
          <a:xfrm>
            <a:off x="2584450" y="-6917058"/>
            <a:ext cx="11113" cy="409575"/>
          </a:xfrm>
          <a:custGeom>
            <a:avLst/>
            <a:gdLst>
              <a:gd name="T0" fmla="*/ 34 w 34"/>
              <a:gd name="T1" fmla="*/ 0 h 1287"/>
              <a:gd name="T2" fmla="*/ 9 w 34"/>
              <a:gd name="T3" fmla="*/ 336 h 1287"/>
              <a:gd name="T4" fmla="*/ 0 w 34"/>
              <a:gd name="T5" fmla="*/ 588 h 1287"/>
              <a:gd name="T6" fmla="*/ 0 w 34"/>
              <a:gd name="T7" fmla="*/ 815 h 1287"/>
              <a:gd name="T8" fmla="*/ 8 w 34"/>
              <a:gd name="T9" fmla="*/ 997 h 1287"/>
              <a:gd name="T10" fmla="*/ 26 w 34"/>
              <a:gd name="T11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1287">
                <a:moveTo>
                  <a:pt x="34" y="0"/>
                </a:moveTo>
                <a:lnTo>
                  <a:pt x="9" y="336"/>
                </a:lnTo>
                <a:lnTo>
                  <a:pt x="0" y="588"/>
                </a:lnTo>
                <a:lnTo>
                  <a:pt x="0" y="815"/>
                </a:lnTo>
                <a:lnTo>
                  <a:pt x="8" y="997"/>
                </a:lnTo>
                <a:lnTo>
                  <a:pt x="26" y="128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32" name="Line 28"/>
          <p:cNvSpPr>
            <a:spLocks noChangeShapeType="1"/>
          </p:cNvSpPr>
          <p:nvPr/>
        </p:nvSpPr>
        <p:spPr bwMode="auto">
          <a:xfrm>
            <a:off x="1922463" y="-8761733"/>
            <a:ext cx="71437" cy="269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33" name="Line 29"/>
          <p:cNvSpPr>
            <a:spLocks noChangeShapeType="1"/>
          </p:cNvSpPr>
          <p:nvPr/>
        </p:nvSpPr>
        <p:spPr bwMode="auto">
          <a:xfrm flipH="1">
            <a:off x="2622550" y="-8263258"/>
            <a:ext cx="19050" cy="220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34" name="Line 30"/>
          <p:cNvSpPr>
            <a:spLocks noChangeShapeType="1"/>
          </p:cNvSpPr>
          <p:nvPr/>
        </p:nvSpPr>
        <p:spPr bwMode="auto">
          <a:xfrm flipH="1">
            <a:off x="2598738" y="-7987033"/>
            <a:ext cx="190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 flipH="1">
            <a:off x="2574925" y="-7718746"/>
            <a:ext cx="19050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36" name="Line 32"/>
          <p:cNvSpPr>
            <a:spLocks noChangeShapeType="1"/>
          </p:cNvSpPr>
          <p:nvPr/>
        </p:nvSpPr>
        <p:spPr bwMode="auto">
          <a:xfrm flipH="1">
            <a:off x="2551113" y="-7450458"/>
            <a:ext cx="190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37" name="Line 33"/>
          <p:cNvSpPr>
            <a:spLocks noChangeShapeType="1"/>
          </p:cNvSpPr>
          <p:nvPr/>
        </p:nvSpPr>
        <p:spPr bwMode="auto">
          <a:xfrm flipH="1">
            <a:off x="2527300" y="-7180583"/>
            <a:ext cx="19050" cy="222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38" name="Line 34"/>
          <p:cNvSpPr>
            <a:spLocks noChangeShapeType="1"/>
          </p:cNvSpPr>
          <p:nvPr/>
        </p:nvSpPr>
        <p:spPr bwMode="auto">
          <a:xfrm flipH="1">
            <a:off x="2597150" y="-8258496"/>
            <a:ext cx="115888" cy="1338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39" name="Line 35"/>
          <p:cNvSpPr>
            <a:spLocks noChangeShapeType="1"/>
          </p:cNvSpPr>
          <p:nvPr/>
        </p:nvSpPr>
        <p:spPr bwMode="auto">
          <a:xfrm flipH="1">
            <a:off x="881063" y="-5988371"/>
            <a:ext cx="295275" cy="176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40" name="Line 36"/>
          <p:cNvSpPr>
            <a:spLocks noChangeShapeType="1"/>
          </p:cNvSpPr>
          <p:nvPr/>
        </p:nvSpPr>
        <p:spPr bwMode="auto">
          <a:xfrm flipV="1">
            <a:off x="1011238" y="-4643758"/>
            <a:ext cx="17145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41" name="Line 37"/>
          <p:cNvSpPr>
            <a:spLocks noChangeShapeType="1"/>
          </p:cNvSpPr>
          <p:nvPr/>
        </p:nvSpPr>
        <p:spPr bwMode="auto">
          <a:xfrm flipH="1" flipV="1">
            <a:off x="911225" y="-4637408"/>
            <a:ext cx="101600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42" name="Line 38"/>
          <p:cNvSpPr>
            <a:spLocks noChangeShapeType="1"/>
          </p:cNvSpPr>
          <p:nvPr/>
        </p:nvSpPr>
        <p:spPr bwMode="auto">
          <a:xfrm flipH="1">
            <a:off x="911225" y="-4656458"/>
            <a:ext cx="100013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43" name="Line 39"/>
          <p:cNvSpPr>
            <a:spLocks noChangeShapeType="1"/>
          </p:cNvSpPr>
          <p:nvPr/>
        </p:nvSpPr>
        <p:spPr bwMode="auto">
          <a:xfrm flipV="1">
            <a:off x="911225" y="-4640583"/>
            <a:ext cx="10001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44" name="Line 40"/>
          <p:cNvSpPr>
            <a:spLocks noChangeShapeType="1"/>
          </p:cNvSpPr>
          <p:nvPr/>
        </p:nvSpPr>
        <p:spPr bwMode="auto">
          <a:xfrm>
            <a:off x="1182688" y="-4661221"/>
            <a:ext cx="100012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45" name="Line 41"/>
          <p:cNvSpPr>
            <a:spLocks noChangeShapeType="1"/>
          </p:cNvSpPr>
          <p:nvPr/>
        </p:nvSpPr>
        <p:spPr bwMode="auto">
          <a:xfrm flipV="1">
            <a:off x="1184275" y="-4646933"/>
            <a:ext cx="98425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46" name="Line 42"/>
          <p:cNvSpPr>
            <a:spLocks noChangeShapeType="1"/>
          </p:cNvSpPr>
          <p:nvPr/>
        </p:nvSpPr>
        <p:spPr bwMode="auto">
          <a:xfrm flipH="1">
            <a:off x="1182688" y="-4646933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47" name="Line 43"/>
          <p:cNvSpPr>
            <a:spLocks noChangeShapeType="1"/>
          </p:cNvSpPr>
          <p:nvPr/>
        </p:nvSpPr>
        <p:spPr bwMode="auto">
          <a:xfrm>
            <a:off x="911225" y="-464693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48" name="Line 44"/>
          <p:cNvSpPr>
            <a:spLocks noChangeShapeType="1"/>
          </p:cNvSpPr>
          <p:nvPr/>
        </p:nvSpPr>
        <p:spPr bwMode="auto">
          <a:xfrm>
            <a:off x="1282700" y="-465645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49" name="Line 45"/>
          <p:cNvSpPr>
            <a:spLocks noChangeShapeType="1"/>
          </p:cNvSpPr>
          <p:nvPr/>
        </p:nvSpPr>
        <p:spPr bwMode="auto">
          <a:xfrm>
            <a:off x="1282700" y="-464693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50" name="Line 46"/>
          <p:cNvSpPr>
            <a:spLocks noChangeShapeType="1"/>
          </p:cNvSpPr>
          <p:nvPr/>
        </p:nvSpPr>
        <p:spPr bwMode="auto">
          <a:xfrm>
            <a:off x="881063" y="-5812158"/>
            <a:ext cx="53975" cy="2090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51" name="Line 47"/>
          <p:cNvSpPr>
            <a:spLocks noChangeShapeType="1"/>
          </p:cNvSpPr>
          <p:nvPr/>
        </p:nvSpPr>
        <p:spPr bwMode="auto">
          <a:xfrm flipH="1" flipV="1">
            <a:off x="2625725" y="-4997771"/>
            <a:ext cx="9525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52" name="Line 48"/>
          <p:cNvSpPr>
            <a:spLocks noChangeShapeType="1"/>
          </p:cNvSpPr>
          <p:nvPr/>
        </p:nvSpPr>
        <p:spPr bwMode="auto">
          <a:xfrm flipH="1" flipV="1">
            <a:off x="2614613" y="-5259708"/>
            <a:ext cx="9525" cy="2079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53" name="Line 49"/>
          <p:cNvSpPr>
            <a:spLocks noChangeShapeType="1"/>
          </p:cNvSpPr>
          <p:nvPr/>
        </p:nvSpPr>
        <p:spPr bwMode="auto">
          <a:xfrm flipH="1" flipV="1">
            <a:off x="2686050" y="-5266058"/>
            <a:ext cx="22225" cy="47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54" name="Line 50"/>
          <p:cNvSpPr>
            <a:spLocks noChangeShapeType="1"/>
          </p:cNvSpPr>
          <p:nvPr/>
        </p:nvSpPr>
        <p:spPr bwMode="auto">
          <a:xfrm>
            <a:off x="1228725" y="-6715446"/>
            <a:ext cx="3175" cy="1079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55" name="Line 51"/>
          <p:cNvSpPr>
            <a:spLocks noChangeShapeType="1"/>
          </p:cNvSpPr>
          <p:nvPr/>
        </p:nvSpPr>
        <p:spPr bwMode="auto">
          <a:xfrm>
            <a:off x="1231900" y="-6551933"/>
            <a:ext cx="63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56" name="Line 52"/>
          <p:cNvSpPr>
            <a:spLocks noChangeShapeType="1"/>
          </p:cNvSpPr>
          <p:nvPr/>
        </p:nvSpPr>
        <p:spPr bwMode="auto">
          <a:xfrm>
            <a:off x="1239838" y="-6282058"/>
            <a:ext cx="4762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57" name="Line 53"/>
          <p:cNvSpPr>
            <a:spLocks noChangeShapeType="1"/>
          </p:cNvSpPr>
          <p:nvPr/>
        </p:nvSpPr>
        <p:spPr bwMode="auto">
          <a:xfrm>
            <a:off x="1247775" y="-6012183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58" name="Line 54"/>
          <p:cNvSpPr>
            <a:spLocks noChangeShapeType="1"/>
          </p:cNvSpPr>
          <p:nvPr/>
        </p:nvSpPr>
        <p:spPr bwMode="auto">
          <a:xfrm>
            <a:off x="1254125" y="-5742308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59" name="Line 55"/>
          <p:cNvSpPr>
            <a:spLocks noChangeShapeType="1"/>
          </p:cNvSpPr>
          <p:nvPr/>
        </p:nvSpPr>
        <p:spPr bwMode="auto">
          <a:xfrm>
            <a:off x="1260475" y="-5472433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0" name="Line 56"/>
          <p:cNvSpPr>
            <a:spLocks noChangeShapeType="1"/>
          </p:cNvSpPr>
          <p:nvPr/>
        </p:nvSpPr>
        <p:spPr bwMode="auto">
          <a:xfrm>
            <a:off x="1268413" y="-5202558"/>
            <a:ext cx="4762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1" name="Line 57"/>
          <p:cNvSpPr>
            <a:spLocks noChangeShapeType="1"/>
          </p:cNvSpPr>
          <p:nvPr/>
        </p:nvSpPr>
        <p:spPr bwMode="auto">
          <a:xfrm>
            <a:off x="1276350" y="-4932683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2" name="Line 58"/>
          <p:cNvSpPr>
            <a:spLocks noChangeShapeType="1"/>
          </p:cNvSpPr>
          <p:nvPr/>
        </p:nvSpPr>
        <p:spPr bwMode="auto">
          <a:xfrm>
            <a:off x="1282700" y="-4662808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3" name="Line 59"/>
          <p:cNvSpPr>
            <a:spLocks noChangeShapeType="1"/>
          </p:cNvSpPr>
          <p:nvPr/>
        </p:nvSpPr>
        <p:spPr bwMode="auto">
          <a:xfrm>
            <a:off x="1289050" y="-4392933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4" name="Line 60"/>
          <p:cNvSpPr>
            <a:spLocks noChangeShapeType="1"/>
          </p:cNvSpPr>
          <p:nvPr/>
        </p:nvSpPr>
        <p:spPr bwMode="auto">
          <a:xfrm>
            <a:off x="1296988" y="-4123058"/>
            <a:ext cx="1587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5" name="Line 61"/>
          <p:cNvSpPr>
            <a:spLocks noChangeShapeType="1"/>
          </p:cNvSpPr>
          <p:nvPr/>
        </p:nvSpPr>
        <p:spPr bwMode="auto">
          <a:xfrm flipV="1">
            <a:off x="1298575" y="-4213546"/>
            <a:ext cx="342900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6" name="Line 62"/>
          <p:cNvSpPr>
            <a:spLocks noChangeShapeType="1"/>
          </p:cNvSpPr>
          <p:nvPr/>
        </p:nvSpPr>
        <p:spPr bwMode="auto">
          <a:xfrm flipV="1">
            <a:off x="1250950" y="-6085208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7" name="Line 63"/>
          <p:cNvSpPr>
            <a:spLocks noChangeShapeType="1"/>
          </p:cNvSpPr>
          <p:nvPr/>
        </p:nvSpPr>
        <p:spPr bwMode="auto">
          <a:xfrm flipH="1" flipV="1">
            <a:off x="1565275" y="-5967733"/>
            <a:ext cx="44450" cy="1666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8" name="Line 64"/>
          <p:cNvSpPr>
            <a:spLocks noChangeShapeType="1"/>
          </p:cNvSpPr>
          <p:nvPr/>
        </p:nvSpPr>
        <p:spPr bwMode="auto">
          <a:xfrm flipH="1">
            <a:off x="1612900" y="-4297683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69" name="Line 65"/>
          <p:cNvSpPr>
            <a:spLocks noChangeShapeType="1"/>
          </p:cNvSpPr>
          <p:nvPr/>
        </p:nvSpPr>
        <p:spPr bwMode="auto">
          <a:xfrm>
            <a:off x="1593850" y="-4296096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70" name="Line 66"/>
          <p:cNvSpPr>
            <a:spLocks noChangeShapeType="1"/>
          </p:cNvSpPr>
          <p:nvPr/>
        </p:nvSpPr>
        <p:spPr bwMode="auto">
          <a:xfrm flipH="1" flipV="1">
            <a:off x="1609725" y="-4297683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71" name="Line 67"/>
          <p:cNvSpPr>
            <a:spLocks noChangeShapeType="1"/>
          </p:cNvSpPr>
          <p:nvPr/>
        </p:nvSpPr>
        <p:spPr bwMode="auto">
          <a:xfrm flipV="1">
            <a:off x="1549400" y="-6069333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72" name="Line 68"/>
          <p:cNvSpPr>
            <a:spLocks noChangeShapeType="1"/>
          </p:cNvSpPr>
          <p:nvPr/>
        </p:nvSpPr>
        <p:spPr bwMode="auto">
          <a:xfrm flipH="1" flipV="1">
            <a:off x="1563688" y="-6069333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73" name="Line 69"/>
          <p:cNvSpPr>
            <a:spLocks noChangeShapeType="1"/>
          </p:cNvSpPr>
          <p:nvPr/>
        </p:nvSpPr>
        <p:spPr bwMode="auto">
          <a:xfrm>
            <a:off x="1563688" y="-6069333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74" name="Line 70"/>
          <p:cNvSpPr>
            <a:spLocks noChangeShapeType="1"/>
          </p:cNvSpPr>
          <p:nvPr/>
        </p:nvSpPr>
        <p:spPr bwMode="auto">
          <a:xfrm>
            <a:off x="1298575" y="-4013521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75" name="Line 71"/>
          <p:cNvSpPr>
            <a:spLocks noChangeShapeType="1"/>
          </p:cNvSpPr>
          <p:nvPr/>
        </p:nvSpPr>
        <p:spPr bwMode="auto">
          <a:xfrm>
            <a:off x="1250950" y="-588518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76" name="Line 72"/>
          <p:cNvSpPr>
            <a:spLocks noChangeShapeType="1"/>
          </p:cNvSpPr>
          <p:nvPr/>
        </p:nvSpPr>
        <p:spPr bwMode="auto">
          <a:xfrm>
            <a:off x="1563688" y="-6069333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77" name="Line 73"/>
          <p:cNvSpPr>
            <a:spLocks noChangeShapeType="1"/>
          </p:cNvSpPr>
          <p:nvPr/>
        </p:nvSpPr>
        <p:spPr bwMode="auto">
          <a:xfrm flipV="1">
            <a:off x="935038" y="-3764283"/>
            <a:ext cx="1798637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78" name="Line 74"/>
          <p:cNvSpPr>
            <a:spLocks noChangeShapeType="1"/>
          </p:cNvSpPr>
          <p:nvPr/>
        </p:nvSpPr>
        <p:spPr bwMode="auto">
          <a:xfrm flipV="1">
            <a:off x="1298575" y="-4016696"/>
            <a:ext cx="1174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79" name="Line 75"/>
          <p:cNvSpPr>
            <a:spLocks noChangeShapeType="1"/>
          </p:cNvSpPr>
          <p:nvPr/>
        </p:nvSpPr>
        <p:spPr bwMode="auto">
          <a:xfrm flipV="1">
            <a:off x="1468438" y="-4024633"/>
            <a:ext cx="214312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80" name="Line 76"/>
          <p:cNvSpPr>
            <a:spLocks noChangeShapeType="1"/>
          </p:cNvSpPr>
          <p:nvPr/>
        </p:nvSpPr>
        <p:spPr bwMode="auto">
          <a:xfrm flipV="1">
            <a:off x="1736725" y="-4030983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81" name="Line 77"/>
          <p:cNvSpPr>
            <a:spLocks noChangeShapeType="1"/>
          </p:cNvSpPr>
          <p:nvPr/>
        </p:nvSpPr>
        <p:spPr bwMode="auto">
          <a:xfrm flipV="1">
            <a:off x="2005013" y="-4038921"/>
            <a:ext cx="2127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82" name="Line 78"/>
          <p:cNvSpPr>
            <a:spLocks noChangeShapeType="1"/>
          </p:cNvSpPr>
          <p:nvPr/>
        </p:nvSpPr>
        <p:spPr bwMode="auto">
          <a:xfrm flipV="1">
            <a:off x="2271713" y="-4045271"/>
            <a:ext cx="214312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83" name="Line 79"/>
          <p:cNvSpPr>
            <a:spLocks noChangeShapeType="1"/>
          </p:cNvSpPr>
          <p:nvPr/>
        </p:nvSpPr>
        <p:spPr bwMode="auto">
          <a:xfrm flipV="1">
            <a:off x="2540000" y="-4050033"/>
            <a:ext cx="1158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84" name="Line 80"/>
          <p:cNvSpPr>
            <a:spLocks noChangeShapeType="1"/>
          </p:cNvSpPr>
          <p:nvPr/>
        </p:nvSpPr>
        <p:spPr bwMode="auto">
          <a:xfrm flipH="1" flipV="1">
            <a:off x="2136775" y="-4237358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85" name="Line 81"/>
          <p:cNvSpPr>
            <a:spLocks noChangeShapeType="1"/>
          </p:cNvSpPr>
          <p:nvPr/>
        </p:nvSpPr>
        <p:spPr bwMode="auto">
          <a:xfrm>
            <a:off x="2152650" y="-3646808"/>
            <a:ext cx="14288" cy="5572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86" name="Line 82"/>
          <p:cNvSpPr>
            <a:spLocks noChangeShapeType="1"/>
          </p:cNvSpPr>
          <p:nvPr/>
        </p:nvSpPr>
        <p:spPr bwMode="auto">
          <a:xfrm>
            <a:off x="2143125" y="-4037333"/>
            <a:ext cx="6350" cy="288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87" name="Line 83"/>
          <p:cNvSpPr>
            <a:spLocks noChangeShapeType="1"/>
          </p:cNvSpPr>
          <p:nvPr/>
        </p:nvSpPr>
        <p:spPr bwMode="auto">
          <a:xfrm flipH="1">
            <a:off x="2143125" y="-4138933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88" name="Line 84"/>
          <p:cNvSpPr>
            <a:spLocks noChangeShapeType="1"/>
          </p:cNvSpPr>
          <p:nvPr/>
        </p:nvSpPr>
        <p:spPr bwMode="auto">
          <a:xfrm>
            <a:off x="2122488" y="-4135758"/>
            <a:ext cx="20637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89" name="Line 85"/>
          <p:cNvSpPr>
            <a:spLocks noChangeShapeType="1"/>
          </p:cNvSpPr>
          <p:nvPr/>
        </p:nvSpPr>
        <p:spPr bwMode="auto">
          <a:xfrm flipH="1" flipV="1">
            <a:off x="2139950" y="-4137346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90" name="Line 86"/>
          <p:cNvSpPr>
            <a:spLocks noChangeShapeType="1"/>
          </p:cNvSpPr>
          <p:nvPr/>
        </p:nvSpPr>
        <p:spPr bwMode="auto">
          <a:xfrm flipV="1">
            <a:off x="2135188" y="-3748408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91" name="Line 87"/>
          <p:cNvSpPr>
            <a:spLocks noChangeShapeType="1"/>
          </p:cNvSpPr>
          <p:nvPr/>
        </p:nvSpPr>
        <p:spPr bwMode="auto">
          <a:xfrm flipH="1" flipV="1">
            <a:off x="2149475" y="-3748408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92" name="Line 88"/>
          <p:cNvSpPr>
            <a:spLocks noChangeShapeType="1"/>
          </p:cNvSpPr>
          <p:nvPr/>
        </p:nvSpPr>
        <p:spPr bwMode="auto">
          <a:xfrm>
            <a:off x="2149475" y="-3748408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93" name="Line 89"/>
          <p:cNvSpPr>
            <a:spLocks noChangeShapeType="1"/>
          </p:cNvSpPr>
          <p:nvPr/>
        </p:nvSpPr>
        <p:spPr bwMode="auto">
          <a:xfrm>
            <a:off x="2166938" y="-4037333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94" name="Line 90"/>
          <p:cNvSpPr>
            <a:spLocks noChangeShapeType="1"/>
          </p:cNvSpPr>
          <p:nvPr/>
        </p:nvSpPr>
        <p:spPr bwMode="auto">
          <a:xfrm>
            <a:off x="2174875" y="-3749996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95" name="Line 91"/>
          <p:cNvSpPr>
            <a:spLocks noChangeShapeType="1"/>
          </p:cNvSpPr>
          <p:nvPr/>
        </p:nvSpPr>
        <p:spPr bwMode="auto">
          <a:xfrm>
            <a:off x="2149475" y="-374840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96" name="Line 92"/>
          <p:cNvSpPr>
            <a:spLocks noChangeShapeType="1"/>
          </p:cNvSpPr>
          <p:nvPr/>
        </p:nvSpPr>
        <p:spPr bwMode="auto">
          <a:xfrm flipH="1" flipV="1">
            <a:off x="2708275" y="-4789808"/>
            <a:ext cx="22225" cy="879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97" name="Line 93"/>
          <p:cNvSpPr>
            <a:spLocks noChangeShapeType="1"/>
          </p:cNvSpPr>
          <p:nvPr/>
        </p:nvSpPr>
        <p:spPr bwMode="auto">
          <a:xfrm flipH="1" flipV="1">
            <a:off x="2728913" y="-3907158"/>
            <a:ext cx="3175" cy="142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98" name="Line 94"/>
          <p:cNvSpPr>
            <a:spLocks noChangeShapeType="1"/>
          </p:cNvSpPr>
          <p:nvPr/>
        </p:nvSpPr>
        <p:spPr bwMode="auto">
          <a:xfrm flipH="1" flipV="1">
            <a:off x="2649538" y="-4257996"/>
            <a:ext cx="6350" cy="207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99" name="Line 95"/>
          <p:cNvSpPr>
            <a:spLocks noChangeShapeType="1"/>
          </p:cNvSpPr>
          <p:nvPr/>
        </p:nvSpPr>
        <p:spPr bwMode="auto">
          <a:xfrm flipH="1" flipV="1">
            <a:off x="2643188" y="-4527871"/>
            <a:ext cx="47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00" name="Line 96"/>
          <p:cNvSpPr>
            <a:spLocks noChangeShapeType="1"/>
          </p:cNvSpPr>
          <p:nvPr/>
        </p:nvSpPr>
        <p:spPr bwMode="auto">
          <a:xfrm flipH="1" flipV="1">
            <a:off x="2635250" y="-4789808"/>
            <a:ext cx="6350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01" name="Line 97"/>
          <p:cNvSpPr>
            <a:spLocks noChangeShapeType="1"/>
          </p:cNvSpPr>
          <p:nvPr/>
        </p:nvSpPr>
        <p:spPr bwMode="auto">
          <a:xfrm>
            <a:off x="2593975" y="-6505896"/>
            <a:ext cx="92075" cy="1236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02" name="Line 98"/>
          <p:cNvSpPr>
            <a:spLocks noChangeShapeType="1"/>
          </p:cNvSpPr>
          <p:nvPr/>
        </p:nvSpPr>
        <p:spPr bwMode="auto">
          <a:xfrm flipH="1">
            <a:off x="1995488" y="-6056633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03" name="Freeform 99"/>
          <p:cNvSpPr>
            <a:spLocks/>
          </p:cNvSpPr>
          <p:nvPr/>
        </p:nvSpPr>
        <p:spPr bwMode="auto">
          <a:xfrm>
            <a:off x="1976438" y="-6056633"/>
            <a:ext cx="19050" cy="101600"/>
          </a:xfrm>
          <a:custGeom>
            <a:avLst/>
            <a:gdLst>
              <a:gd name="T0" fmla="*/ 0 w 61"/>
              <a:gd name="T1" fmla="*/ 1 h 316"/>
              <a:gd name="T2" fmla="*/ 61 w 61"/>
              <a:gd name="T3" fmla="*/ 316 h 316"/>
              <a:gd name="T4" fmla="*/ 53 w 61"/>
              <a:gd name="T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0" y="1"/>
                </a:moveTo>
                <a:lnTo>
                  <a:pt x="61" y="316"/>
                </a:lnTo>
                <a:lnTo>
                  <a:pt x="5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04" name="Line 100"/>
          <p:cNvSpPr>
            <a:spLocks noChangeShapeType="1"/>
          </p:cNvSpPr>
          <p:nvPr/>
        </p:nvSpPr>
        <p:spPr bwMode="auto">
          <a:xfrm flipH="1">
            <a:off x="2538413" y="-6715446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05" name="Line 101"/>
          <p:cNvSpPr>
            <a:spLocks noChangeShapeType="1"/>
          </p:cNvSpPr>
          <p:nvPr/>
        </p:nvSpPr>
        <p:spPr bwMode="auto">
          <a:xfrm>
            <a:off x="2522538" y="-6480496"/>
            <a:ext cx="14287" cy="177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06" name="Line 102"/>
          <p:cNvSpPr>
            <a:spLocks noChangeShapeType="1"/>
          </p:cNvSpPr>
          <p:nvPr/>
        </p:nvSpPr>
        <p:spPr bwMode="auto">
          <a:xfrm>
            <a:off x="2540000" y="-6247133"/>
            <a:ext cx="158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07" name="Line 103"/>
          <p:cNvSpPr>
            <a:spLocks noChangeShapeType="1"/>
          </p:cNvSpPr>
          <p:nvPr/>
        </p:nvSpPr>
        <p:spPr bwMode="auto">
          <a:xfrm>
            <a:off x="2560638" y="-5978846"/>
            <a:ext cx="15875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08" name="Line 104"/>
          <p:cNvSpPr>
            <a:spLocks noChangeShapeType="1"/>
          </p:cNvSpPr>
          <p:nvPr/>
        </p:nvSpPr>
        <p:spPr bwMode="auto">
          <a:xfrm>
            <a:off x="2581275" y="-5708971"/>
            <a:ext cx="158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09" name="Line 105"/>
          <p:cNvSpPr>
            <a:spLocks noChangeShapeType="1"/>
          </p:cNvSpPr>
          <p:nvPr/>
        </p:nvSpPr>
        <p:spPr bwMode="auto">
          <a:xfrm>
            <a:off x="2601913" y="-5439096"/>
            <a:ext cx="12700" cy="179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10" name="Line 106"/>
          <p:cNvSpPr>
            <a:spLocks noChangeShapeType="1"/>
          </p:cNvSpPr>
          <p:nvPr/>
        </p:nvSpPr>
        <p:spPr bwMode="auto">
          <a:xfrm>
            <a:off x="1157288" y="-6712271"/>
            <a:ext cx="19050" cy="722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11" name="Line 107"/>
          <p:cNvSpPr>
            <a:spLocks noChangeShapeType="1"/>
          </p:cNvSpPr>
          <p:nvPr/>
        </p:nvSpPr>
        <p:spPr bwMode="auto">
          <a:xfrm>
            <a:off x="1157288" y="-6715446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12" name="Line 108"/>
          <p:cNvSpPr>
            <a:spLocks noChangeShapeType="1"/>
          </p:cNvSpPr>
          <p:nvPr/>
        </p:nvSpPr>
        <p:spPr bwMode="auto">
          <a:xfrm flipV="1">
            <a:off x="1250950" y="-6085208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13" name="Line 109"/>
          <p:cNvSpPr>
            <a:spLocks noChangeShapeType="1"/>
          </p:cNvSpPr>
          <p:nvPr/>
        </p:nvSpPr>
        <p:spPr bwMode="auto">
          <a:xfrm flipV="1">
            <a:off x="1176338" y="-6228083"/>
            <a:ext cx="411162" cy="238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14" name="Line 110"/>
          <p:cNvSpPr>
            <a:spLocks noChangeShapeType="1"/>
          </p:cNvSpPr>
          <p:nvPr/>
        </p:nvSpPr>
        <p:spPr bwMode="auto">
          <a:xfrm>
            <a:off x="1565275" y="-5967733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15" name="Line 111"/>
          <p:cNvSpPr>
            <a:spLocks noChangeShapeType="1"/>
          </p:cNvSpPr>
          <p:nvPr/>
        </p:nvSpPr>
        <p:spPr bwMode="auto">
          <a:xfrm flipH="1" flipV="1">
            <a:off x="1549400" y="-6628133"/>
            <a:ext cx="7938" cy="314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16" name="Line 112"/>
          <p:cNvSpPr>
            <a:spLocks noChangeShapeType="1"/>
          </p:cNvSpPr>
          <p:nvPr/>
        </p:nvSpPr>
        <p:spPr bwMode="auto">
          <a:xfrm flipH="1" flipV="1">
            <a:off x="1558925" y="-6212208"/>
            <a:ext cx="4763" cy="142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17" name="Line 113"/>
          <p:cNvSpPr>
            <a:spLocks noChangeShapeType="1"/>
          </p:cNvSpPr>
          <p:nvPr/>
        </p:nvSpPr>
        <p:spPr bwMode="auto">
          <a:xfrm flipV="1">
            <a:off x="1549400" y="-6069333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18" name="Line 114"/>
          <p:cNvSpPr>
            <a:spLocks noChangeShapeType="1"/>
          </p:cNvSpPr>
          <p:nvPr/>
        </p:nvSpPr>
        <p:spPr bwMode="auto">
          <a:xfrm flipH="1" flipV="1">
            <a:off x="1563688" y="-6069333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19" name="Line 115"/>
          <p:cNvSpPr>
            <a:spLocks noChangeShapeType="1"/>
          </p:cNvSpPr>
          <p:nvPr/>
        </p:nvSpPr>
        <p:spPr bwMode="auto">
          <a:xfrm>
            <a:off x="1563688" y="-6069333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20" name="Line 116"/>
          <p:cNvSpPr>
            <a:spLocks noChangeShapeType="1"/>
          </p:cNvSpPr>
          <p:nvPr/>
        </p:nvSpPr>
        <p:spPr bwMode="auto">
          <a:xfrm flipH="1">
            <a:off x="1558925" y="-6313808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21" name="Line 117"/>
          <p:cNvSpPr>
            <a:spLocks noChangeShapeType="1"/>
          </p:cNvSpPr>
          <p:nvPr/>
        </p:nvSpPr>
        <p:spPr bwMode="auto">
          <a:xfrm>
            <a:off x="1539875" y="-6312221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22" name="Line 118"/>
          <p:cNvSpPr>
            <a:spLocks noChangeShapeType="1"/>
          </p:cNvSpPr>
          <p:nvPr/>
        </p:nvSpPr>
        <p:spPr bwMode="auto">
          <a:xfrm flipH="1" flipV="1">
            <a:off x="1557338" y="-6312221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23" name="Line 119"/>
          <p:cNvSpPr>
            <a:spLocks noChangeShapeType="1"/>
          </p:cNvSpPr>
          <p:nvPr/>
        </p:nvSpPr>
        <p:spPr bwMode="auto">
          <a:xfrm>
            <a:off x="1250950" y="-588518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24" name="Line 120"/>
          <p:cNvSpPr>
            <a:spLocks noChangeShapeType="1"/>
          </p:cNvSpPr>
          <p:nvPr/>
        </p:nvSpPr>
        <p:spPr bwMode="auto">
          <a:xfrm>
            <a:off x="1176338" y="-598837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25" name="Line 121"/>
          <p:cNvSpPr>
            <a:spLocks noChangeShapeType="1"/>
          </p:cNvSpPr>
          <p:nvPr/>
        </p:nvSpPr>
        <p:spPr bwMode="auto">
          <a:xfrm>
            <a:off x="1558925" y="-6212208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26" name="Line 122"/>
          <p:cNvSpPr>
            <a:spLocks noChangeShapeType="1"/>
          </p:cNvSpPr>
          <p:nvPr/>
        </p:nvSpPr>
        <p:spPr bwMode="auto">
          <a:xfrm>
            <a:off x="1250950" y="-5885183"/>
            <a:ext cx="539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27" name="Line 123"/>
          <p:cNvSpPr>
            <a:spLocks noChangeShapeType="1"/>
          </p:cNvSpPr>
          <p:nvPr/>
        </p:nvSpPr>
        <p:spPr bwMode="auto">
          <a:xfrm>
            <a:off x="1341438" y="-5837558"/>
            <a:ext cx="71437" cy="36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28" name="Line 124"/>
          <p:cNvSpPr>
            <a:spLocks noChangeShapeType="1"/>
          </p:cNvSpPr>
          <p:nvPr/>
        </p:nvSpPr>
        <p:spPr bwMode="auto">
          <a:xfrm>
            <a:off x="1447800" y="-5781996"/>
            <a:ext cx="55563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29" name="Line 125"/>
          <p:cNvSpPr>
            <a:spLocks noChangeShapeType="1"/>
          </p:cNvSpPr>
          <p:nvPr/>
        </p:nvSpPr>
        <p:spPr bwMode="auto">
          <a:xfrm>
            <a:off x="914400" y="-10136508"/>
            <a:ext cx="0" cy="817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30" name="Line 126"/>
          <p:cNvSpPr>
            <a:spLocks noChangeShapeType="1"/>
          </p:cNvSpPr>
          <p:nvPr/>
        </p:nvSpPr>
        <p:spPr bwMode="auto">
          <a:xfrm flipH="1" flipV="1">
            <a:off x="2344738" y="-7159946"/>
            <a:ext cx="10001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31" name="Line 127"/>
          <p:cNvSpPr>
            <a:spLocks noChangeShapeType="1"/>
          </p:cNvSpPr>
          <p:nvPr/>
        </p:nvSpPr>
        <p:spPr bwMode="auto">
          <a:xfrm>
            <a:off x="2714625" y="-7126608"/>
            <a:ext cx="279400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32" name="Line 128"/>
          <p:cNvSpPr>
            <a:spLocks noChangeShapeType="1"/>
          </p:cNvSpPr>
          <p:nvPr/>
        </p:nvSpPr>
        <p:spPr bwMode="auto">
          <a:xfrm>
            <a:off x="2543175" y="-7142483"/>
            <a:ext cx="730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33" name="Line 129"/>
          <p:cNvSpPr>
            <a:spLocks noChangeShapeType="1"/>
          </p:cNvSpPr>
          <p:nvPr/>
        </p:nvSpPr>
        <p:spPr bwMode="auto">
          <a:xfrm>
            <a:off x="2444750" y="-7167883"/>
            <a:ext cx="98425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34" name="Line 130"/>
          <p:cNvSpPr>
            <a:spLocks noChangeShapeType="1"/>
          </p:cNvSpPr>
          <p:nvPr/>
        </p:nvSpPr>
        <p:spPr bwMode="auto">
          <a:xfrm flipV="1">
            <a:off x="2443163" y="-7142483"/>
            <a:ext cx="100012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35" name="Line 131"/>
          <p:cNvSpPr>
            <a:spLocks noChangeShapeType="1"/>
          </p:cNvSpPr>
          <p:nvPr/>
        </p:nvSpPr>
        <p:spPr bwMode="auto">
          <a:xfrm flipH="1" flipV="1">
            <a:off x="2444750" y="-7150421"/>
            <a:ext cx="98425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36" name="Line 132"/>
          <p:cNvSpPr>
            <a:spLocks noChangeShapeType="1"/>
          </p:cNvSpPr>
          <p:nvPr/>
        </p:nvSpPr>
        <p:spPr bwMode="auto">
          <a:xfrm flipH="1" flipV="1">
            <a:off x="2616200" y="-7136133"/>
            <a:ext cx="96838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37" name="Line 133"/>
          <p:cNvSpPr>
            <a:spLocks noChangeShapeType="1"/>
          </p:cNvSpPr>
          <p:nvPr/>
        </p:nvSpPr>
        <p:spPr bwMode="auto">
          <a:xfrm flipH="1">
            <a:off x="2616200" y="-7144071"/>
            <a:ext cx="100013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38" name="Line 134"/>
          <p:cNvSpPr>
            <a:spLocks noChangeShapeType="1"/>
          </p:cNvSpPr>
          <p:nvPr/>
        </p:nvSpPr>
        <p:spPr bwMode="auto">
          <a:xfrm>
            <a:off x="2616200" y="-7136133"/>
            <a:ext cx="984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39" name="Line 135"/>
          <p:cNvSpPr>
            <a:spLocks noChangeShapeType="1"/>
          </p:cNvSpPr>
          <p:nvPr/>
        </p:nvSpPr>
        <p:spPr bwMode="auto">
          <a:xfrm>
            <a:off x="2543175" y="-7142483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40" name="Line 136"/>
          <p:cNvSpPr>
            <a:spLocks noChangeShapeType="1"/>
          </p:cNvSpPr>
          <p:nvPr/>
        </p:nvSpPr>
        <p:spPr bwMode="auto">
          <a:xfrm>
            <a:off x="2616200" y="-7136133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41" name="Line 137"/>
          <p:cNvSpPr>
            <a:spLocks noChangeShapeType="1"/>
          </p:cNvSpPr>
          <p:nvPr/>
        </p:nvSpPr>
        <p:spPr bwMode="auto">
          <a:xfrm>
            <a:off x="2616200" y="-7136133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42" name="Line 138"/>
          <p:cNvSpPr>
            <a:spLocks noChangeShapeType="1"/>
          </p:cNvSpPr>
          <p:nvPr/>
        </p:nvSpPr>
        <p:spPr bwMode="auto">
          <a:xfrm flipV="1">
            <a:off x="1905000" y="-8863333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43" name="Freeform 139"/>
          <p:cNvSpPr>
            <a:spLocks/>
          </p:cNvSpPr>
          <p:nvPr/>
        </p:nvSpPr>
        <p:spPr bwMode="auto">
          <a:xfrm>
            <a:off x="1919288" y="-8863333"/>
            <a:ext cx="19050" cy="101600"/>
          </a:xfrm>
          <a:custGeom>
            <a:avLst/>
            <a:gdLst>
              <a:gd name="T0" fmla="*/ 61 w 61"/>
              <a:gd name="T1" fmla="*/ 315 h 316"/>
              <a:gd name="T2" fmla="*/ 0 w 61"/>
              <a:gd name="T3" fmla="*/ 0 h 316"/>
              <a:gd name="T4" fmla="*/ 9 w 61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61" y="315"/>
                </a:moveTo>
                <a:lnTo>
                  <a:pt x="0" y="0"/>
                </a:lnTo>
                <a:lnTo>
                  <a:pt x="9" y="31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44" name="Line 140"/>
          <p:cNvSpPr>
            <a:spLocks noChangeShapeType="1"/>
          </p:cNvSpPr>
          <p:nvPr/>
        </p:nvSpPr>
        <p:spPr bwMode="auto">
          <a:xfrm flipH="1">
            <a:off x="2663825" y="-8714108"/>
            <a:ext cx="17463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45" name="Line 141"/>
          <p:cNvSpPr>
            <a:spLocks noChangeShapeType="1"/>
          </p:cNvSpPr>
          <p:nvPr/>
        </p:nvSpPr>
        <p:spPr bwMode="auto">
          <a:xfrm flipH="1">
            <a:off x="2641600" y="-8461696"/>
            <a:ext cx="17463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46" name="Line 142"/>
          <p:cNvSpPr>
            <a:spLocks noChangeShapeType="1"/>
          </p:cNvSpPr>
          <p:nvPr/>
        </p:nvSpPr>
        <p:spPr bwMode="auto">
          <a:xfrm flipH="1">
            <a:off x="2713038" y="-8964933"/>
            <a:ext cx="61912" cy="704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47" name="Line 143"/>
          <p:cNvSpPr>
            <a:spLocks noChangeShapeType="1"/>
          </p:cNvSpPr>
          <p:nvPr/>
        </p:nvSpPr>
        <p:spPr bwMode="auto">
          <a:xfrm flipH="1" flipV="1">
            <a:off x="2722563" y="-8964933"/>
            <a:ext cx="52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48" name="Line 144"/>
          <p:cNvSpPr>
            <a:spLocks noChangeShapeType="1"/>
          </p:cNvSpPr>
          <p:nvPr/>
        </p:nvSpPr>
        <p:spPr bwMode="auto">
          <a:xfrm>
            <a:off x="1612900" y="-10271446"/>
            <a:ext cx="166688" cy="555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49" name="Line 145"/>
          <p:cNvSpPr>
            <a:spLocks noChangeShapeType="1"/>
          </p:cNvSpPr>
          <p:nvPr/>
        </p:nvSpPr>
        <p:spPr bwMode="auto">
          <a:xfrm>
            <a:off x="1830388" y="-10198421"/>
            <a:ext cx="203200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50" name="Line 146"/>
          <p:cNvSpPr>
            <a:spLocks noChangeShapeType="1"/>
          </p:cNvSpPr>
          <p:nvPr/>
        </p:nvSpPr>
        <p:spPr bwMode="auto">
          <a:xfrm>
            <a:off x="2084388" y="-10111108"/>
            <a:ext cx="203200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51" name="Line 147"/>
          <p:cNvSpPr>
            <a:spLocks noChangeShapeType="1"/>
          </p:cNvSpPr>
          <p:nvPr/>
        </p:nvSpPr>
        <p:spPr bwMode="auto">
          <a:xfrm>
            <a:off x="2338388" y="-10025383"/>
            <a:ext cx="201612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52" name="Line 148"/>
          <p:cNvSpPr>
            <a:spLocks noChangeShapeType="1"/>
          </p:cNvSpPr>
          <p:nvPr/>
        </p:nvSpPr>
        <p:spPr bwMode="auto">
          <a:xfrm>
            <a:off x="2590800" y="-9939658"/>
            <a:ext cx="166688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53" name="Line 149"/>
          <p:cNvSpPr>
            <a:spLocks noChangeShapeType="1"/>
          </p:cNvSpPr>
          <p:nvPr/>
        </p:nvSpPr>
        <p:spPr bwMode="auto">
          <a:xfrm>
            <a:off x="1577975" y="-10361933"/>
            <a:ext cx="1266825" cy="427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54" name="Line 150"/>
          <p:cNvSpPr>
            <a:spLocks noChangeShapeType="1"/>
          </p:cNvSpPr>
          <p:nvPr/>
        </p:nvSpPr>
        <p:spPr bwMode="auto">
          <a:xfrm flipH="1" flipV="1">
            <a:off x="2451100" y="-9191946"/>
            <a:ext cx="9842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55" name="Line 151"/>
          <p:cNvSpPr>
            <a:spLocks noChangeShapeType="1"/>
          </p:cNvSpPr>
          <p:nvPr/>
        </p:nvSpPr>
        <p:spPr bwMode="auto">
          <a:xfrm>
            <a:off x="2820988" y="-9174483"/>
            <a:ext cx="280987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56" name="Line 152"/>
          <p:cNvSpPr>
            <a:spLocks noChangeShapeType="1"/>
          </p:cNvSpPr>
          <p:nvPr/>
        </p:nvSpPr>
        <p:spPr bwMode="auto">
          <a:xfrm>
            <a:off x="2649538" y="-9182421"/>
            <a:ext cx="7143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57" name="Line 153"/>
          <p:cNvSpPr>
            <a:spLocks noChangeShapeType="1"/>
          </p:cNvSpPr>
          <p:nvPr/>
        </p:nvSpPr>
        <p:spPr bwMode="auto">
          <a:xfrm>
            <a:off x="2551113" y="-9204646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58" name="Line 154"/>
          <p:cNvSpPr>
            <a:spLocks noChangeShapeType="1"/>
          </p:cNvSpPr>
          <p:nvPr/>
        </p:nvSpPr>
        <p:spPr bwMode="auto">
          <a:xfrm flipV="1">
            <a:off x="2549525" y="-9182421"/>
            <a:ext cx="100013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59" name="Line 155"/>
          <p:cNvSpPr>
            <a:spLocks noChangeShapeType="1"/>
          </p:cNvSpPr>
          <p:nvPr/>
        </p:nvSpPr>
        <p:spPr bwMode="auto">
          <a:xfrm flipH="1" flipV="1">
            <a:off x="2549525" y="-9187183"/>
            <a:ext cx="1000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60" name="Line 156"/>
          <p:cNvSpPr>
            <a:spLocks noChangeShapeType="1"/>
          </p:cNvSpPr>
          <p:nvPr/>
        </p:nvSpPr>
        <p:spPr bwMode="auto">
          <a:xfrm flipH="1" flipV="1">
            <a:off x="2720975" y="-9179246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61" name="Line 157"/>
          <p:cNvSpPr>
            <a:spLocks noChangeShapeType="1"/>
          </p:cNvSpPr>
          <p:nvPr/>
        </p:nvSpPr>
        <p:spPr bwMode="auto">
          <a:xfrm flipH="1">
            <a:off x="2720975" y="-9190358"/>
            <a:ext cx="101600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62" name="Line 158"/>
          <p:cNvSpPr>
            <a:spLocks noChangeShapeType="1"/>
          </p:cNvSpPr>
          <p:nvPr/>
        </p:nvSpPr>
        <p:spPr bwMode="auto">
          <a:xfrm>
            <a:off x="2720975" y="-9179246"/>
            <a:ext cx="100013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63" name="Line 159"/>
          <p:cNvSpPr>
            <a:spLocks noChangeShapeType="1"/>
          </p:cNvSpPr>
          <p:nvPr/>
        </p:nvSpPr>
        <p:spPr bwMode="auto">
          <a:xfrm>
            <a:off x="2649538" y="-9185596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64" name="Line 160"/>
          <p:cNvSpPr>
            <a:spLocks noChangeShapeType="1"/>
          </p:cNvSpPr>
          <p:nvPr/>
        </p:nvSpPr>
        <p:spPr bwMode="auto">
          <a:xfrm>
            <a:off x="2720975" y="-918242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65" name="Line 161"/>
          <p:cNvSpPr>
            <a:spLocks noChangeShapeType="1"/>
          </p:cNvSpPr>
          <p:nvPr/>
        </p:nvSpPr>
        <p:spPr bwMode="auto">
          <a:xfrm>
            <a:off x="2720975" y="-9179246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66" name="Line 162"/>
          <p:cNvSpPr>
            <a:spLocks noChangeShapeType="1"/>
          </p:cNvSpPr>
          <p:nvPr/>
        </p:nvSpPr>
        <p:spPr bwMode="auto">
          <a:xfrm flipH="1">
            <a:off x="2379663" y="-9903146"/>
            <a:ext cx="23812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67" name="Line 163"/>
          <p:cNvSpPr>
            <a:spLocks noChangeShapeType="1"/>
          </p:cNvSpPr>
          <p:nvPr/>
        </p:nvSpPr>
        <p:spPr bwMode="auto">
          <a:xfrm flipV="1">
            <a:off x="2468563" y="-10574658"/>
            <a:ext cx="96837" cy="393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68" name="Line 164"/>
          <p:cNvSpPr>
            <a:spLocks noChangeShapeType="1"/>
          </p:cNvSpPr>
          <p:nvPr/>
        </p:nvSpPr>
        <p:spPr bwMode="auto">
          <a:xfrm flipV="1">
            <a:off x="2427288" y="-10071421"/>
            <a:ext cx="17462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69" name="Line 165"/>
          <p:cNvSpPr>
            <a:spLocks noChangeShapeType="1"/>
          </p:cNvSpPr>
          <p:nvPr/>
        </p:nvSpPr>
        <p:spPr bwMode="auto">
          <a:xfrm flipV="1">
            <a:off x="2387600" y="-9999983"/>
            <a:ext cx="39688" cy="92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70" name="Line 166"/>
          <p:cNvSpPr>
            <a:spLocks noChangeShapeType="1"/>
          </p:cNvSpPr>
          <p:nvPr/>
        </p:nvSpPr>
        <p:spPr bwMode="auto">
          <a:xfrm flipV="1">
            <a:off x="2419350" y="-9999983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71" name="Line 167"/>
          <p:cNvSpPr>
            <a:spLocks noChangeShapeType="1"/>
          </p:cNvSpPr>
          <p:nvPr/>
        </p:nvSpPr>
        <p:spPr bwMode="auto">
          <a:xfrm flipH="1">
            <a:off x="2403475" y="-9999983"/>
            <a:ext cx="23813" cy="96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72" name="Line 168"/>
          <p:cNvSpPr>
            <a:spLocks noChangeShapeType="1"/>
          </p:cNvSpPr>
          <p:nvPr/>
        </p:nvSpPr>
        <p:spPr bwMode="auto">
          <a:xfrm flipH="1">
            <a:off x="2444750" y="-10165083"/>
            <a:ext cx="41275" cy="93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73" name="Line 169"/>
          <p:cNvSpPr>
            <a:spLocks noChangeShapeType="1"/>
          </p:cNvSpPr>
          <p:nvPr/>
        </p:nvSpPr>
        <p:spPr bwMode="auto">
          <a:xfrm flipH="1">
            <a:off x="2444750" y="-10173021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74" name="Line 170"/>
          <p:cNvSpPr>
            <a:spLocks noChangeShapeType="1"/>
          </p:cNvSpPr>
          <p:nvPr/>
        </p:nvSpPr>
        <p:spPr bwMode="auto">
          <a:xfrm flipV="1">
            <a:off x="2444750" y="-10169846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75" name="Line 171"/>
          <p:cNvSpPr>
            <a:spLocks noChangeShapeType="1"/>
          </p:cNvSpPr>
          <p:nvPr/>
        </p:nvSpPr>
        <p:spPr bwMode="auto">
          <a:xfrm>
            <a:off x="2409825" y="-10079358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76" name="Line 172"/>
          <p:cNvSpPr>
            <a:spLocks noChangeShapeType="1"/>
          </p:cNvSpPr>
          <p:nvPr/>
        </p:nvSpPr>
        <p:spPr bwMode="auto">
          <a:xfrm>
            <a:off x="2393950" y="-1000950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77" name="Line 173"/>
          <p:cNvSpPr>
            <a:spLocks noChangeShapeType="1"/>
          </p:cNvSpPr>
          <p:nvPr/>
        </p:nvSpPr>
        <p:spPr bwMode="auto">
          <a:xfrm>
            <a:off x="2427288" y="-9999983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78" name="Line 174"/>
          <p:cNvSpPr>
            <a:spLocks noChangeShapeType="1"/>
          </p:cNvSpPr>
          <p:nvPr/>
        </p:nvSpPr>
        <p:spPr bwMode="auto">
          <a:xfrm>
            <a:off x="1438275" y="-10001571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79" name="Line 175"/>
          <p:cNvSpPr>
            <a:spLocks noChangeShapeType="1"/>
          </p:cNvSpPr>
          <p:nvPr/>
        </p:nvSpPr>
        <p:spPr bwMode="auto">
          <a:xfrm flipH="1" flipV="1">
            <a:off x="1312863" y="-10555608"/>
            <a:ext cx="63500" cy="274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80" name="Line 176"/>
          <p:cNvSpPr>
            <a:spLocks noChangeShapeType="1"/>
          </p:cNvSpPr>
          <p:nvPr/>
        </p:nvSpPr>
        <p:spPr bwMode="auto">
          <a:xfrm flipH="1" flipV="1">
            <a:off x="1400175" y="-10171433"/>
            <a:ext cx="15875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81" name="Line 177"/>
          <p:cNvSpPr>
            <a:spLocks noChangeShapeType="1"/>
          </p:cNvSpPr>
          <p:nvPr/>
        </p:nvSpPr>
        <p:spPr bwMode="auto">
          <a:xfrm flipH="1" flipV="1">
            <a:off x="1416050" y="-10099996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82" name="Line 178"/>
          <p:cNvSpPr>
            <a:spLocks noChangeShapeType="1"/>
          </p:cNvSpPr>
          <p:nvPr/>
        </p:nvSpPr>
        <p:spPr bwMode="auto">
          <a:xfrm flipH="1" flipV="1">
            <a:off x="1416050" y="-10099996"/>
            <a:ext cx="39688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83" name="Line 179"/>
          <p:cNvSpPr>
            <a:spLocks noChangeShapeType="1"/>
          </p:cNvSpPr>
          <p:nvPr/>
        </p:nvSpPr>
        <p:spPr bwMode="auto">
          <a:xfrm>
            <a:off x="1416050" y="-10099996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84" name="Line 180"/>
          <p:cNvSpPr>
            <a:spLocks noChangeShapeType="1"/>
          </p:cNvSpPr>
          <p:nvPr/>
        </p:nvSpPr>
        <p:spPr bwMode="auto">
          <a:xfrm>
            <a:off x="1393825" y="-10273033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85" name="Line 181"/>
          <p:cNvSpPr>
            <a:spLocks noChangeShapeType="1"/>
          </p:cNvSpPr>
          <p:nvPr/>
        </p:nvSpPr>
        <p:spPr bwMode="auto">
          <a:xfrm>
            <a:off x="1360488" y="-10265096"/>
            <a:ext cx="39687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86" name="Line 182"/>
          <p:cNvSpPr>
            <a:spLocks noChangeShapeType="1"/>
          </p:cNvSpPr>
          <p:nvPr/>
        </p:nvSpPr>
        <p:spPr bwMode="auto">
          <a:xfrm flipH="1" flipV="1">
            <a:off x="1376363" y="-10269858"/>
            <a:ext cx="23812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87" name="Line 183"/>
          <p:cNvSpPr>
            <a:spLocks noChangeShapeType="1"/>
          </p:cNvSpPr>
          <p:nvPr/>
        </p:nvSpPr>
        <p:spPr bwMode="auto">
          <a:xfrm>
            <a:off x="1416050" y="-10099996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88" name="Line 184"/>
          <p:cNvSpPr>
            <a:spLocks noChangeShapeType="1"/>
          </p:cNvSpPr>
          <p:nvPr/>
        </p:nvSpPr>
        <p:spPr bwMode="auto">
          <a:xfrm>
            <a:off x="1400175" y="-1017143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89" name="Line 185"/>
          <p:cNvSpPr>
            <a:spLocks noChangeShapeType="1"/>
          </p:cNvSpPr>
          <p:nvPr/>
        </p:nvSpPr>
        <p:spPr bwMode="auto">
          <a:xfrm>
            <a:off x="1400175" y="-1017143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90" name="Line 186"/>
          <p:cNvSpPr>
            <a:spLocks noChangeShapeType="1"/>
          </p:cNvSpPr>
          <p:nvPr/>
        </p:nvSpPr>
        <p:spPr bwMode="auto">
          <a:xfrm>
            <a:off x="985838" y="-10063483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91" name="Line 187"/>
          <p:cNvSpPr>
            <a:spLocks noChangeShapeType="1"/>
          </p:cNvSpPr>
          <p:nvPr/>
        </p:nvSpPr>
        <p:spPr bwMode="auto">
          <a:xfrm>
            <a:off x="985838" y="-9825358"/>
            <a:ext cx="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92" name="Line 188"/>
          <p:cNvSpPr>
            <a:spLocks noChangeShapeType="1"/>
          </p:cNvSpPr>
          <p:nvPr/>
        </p:nvSpPr>
        <p:spPr bwMode="auto">
          <a:xfrm>
            <a:off x="985838" y="-9555483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93" name="Line 189"/>
          <p:cNvSpPr>
            <a:spLocks noChangeShapeType="1"/>
          </p:cNvSpPr>
          <p:nvPr/>
        </p:nvSpPr>
        <p:spPr bwMode="auto">
          <a:xfrm>
            <a:off x="1085850" y="-9269733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94" name="Line 190"/>
          <p:cNvSpPr>
            <a:spLocks noChangeShapeType="1"/>
          </p:cNvSpPr>
          <p:nvPr/>
        </p:nvSpPr>
        <p:spPr bwMode="auto">
          <a:xfrm flipH="1">
            <a:off x="533400" y="-9269733"/>
            <a:ext cx="2809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95" name="Line 191"/>
          <p:cNvSpPr>
            <a:spLocks noChangeShapeType="1"/>
          </p:cNvSpPr>
          <p:nvPr/>
        </p:nvSpPr>
        <p:spPr bwMode="auto">
          <a:xfrm flipH="1">
            <a:off x="914400" y="-9269733"/>
            <a:ext cx="7143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96" name="Line 192"/>
          <p:cNvSpPr>
            <a:spLocks noChangeShapeType="1"/>
          </p:cNvSpPr>
          <p:nvPr/>
        </p:nvSpPr>
        <p:spPr bwMode="auto">
          <a:xfrm flipH="1" flipV="1">
            <a:off x="985838" y="-9269733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97" name="Line 193"/>
          <p:cNvSpPr>
            <a:spLocks noChangeShapeType="1"/>
          </p:cNvSpPr>
          <p:nvPr/>
        </p:nvSpPr>
        <p:spPr bwMode="auto">
          <a:xfrm flipH="1">
            <a:off x="985838" y="-9287196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98" name="Line 194"/>
          <p:cNvSpPr>
            <a:spLocks noChangeShapeType="1"/>
          </p:cNvSpPr>
          <p:nvPr/>
        </p:nvSpPr>
        <p:spPr bwMode="auto">
          <a:xfrm>
            <a:off x="985838" y="-9269733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499" name="Line 195"/>
          <p:cNvSpPr>
            <a:spLocks noChangeShapeType="1"/>
          </p:cNvSpPr>
          <p:nvPr/>
        </p:nvSpPr>
        <p:spPr bwMode="auto">
          <a:xfrm>
            <a:off x="814388" y="-9287196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00" name="Line 196"/>
          <p:cNvSpPr>
            <a:spLocks noChangeShapeType="1"/>
          </p:cNvSpPr>
          <p:nvPr/>
        </p:nvSpPr>
        <p:spPr bwMode="auto">
          <a:xfrm flipV="1">
            <a:off x="814388" y="-9269733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01" name="Line 197"/>
          <p:cNvSpPr>
            <a:spLocks noChangeShapeType="1"/>
          </p:cNvSpPr>
          <p:nvPr/>
        </p:nvSpPr>
        <p:spPr bwMode="auto">
          <a:xfrm flipH="1">
            <a:off x="814388" y="-9269733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02" name="Line 198"/>
          <p:cNvSpPr>
            <a:spLocks noChangeShapeType="1"/>
          </p:cNvSpPr>
          <p:nvPr/>
        </p:nvSpPr>
        <p:spPr bwMode="auto">
          <a:xfrm>
            <a:off x="985838" y="-926973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03" name="Line 199"/>
          <p:cNvSpPr>
            <a:spLocks noChangeShapeType="1"/>
          </p:cNvSpPr>
          <p:nvPr/>
        </p:nvSpPr>
        <p:spPr bwMode="auto">
          <a:xfrm>
            <a:off x="914400" y="-926973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04" name="Line 200"/>
          <p:cNvSpPr>
            <a:spLocks noChangeShapeType="1"/>
          </p:cNvSpPr>
          <p:nvPr/>
        </p:nvSpPr>
        <p:spPr bwMode="auto">
          <a:xfrm>
            <a:off x="914400" y="-926973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05" name="Freeform 201"/>
          <p:cNvSpPr>
            <a:spLocks/>
          </p:cNvSpPr>
          <p:nvPr/>
        </p:nvSpPr>
        <p:spPr bwMode="auto">
          <a:xfrm>
            <a:off x="3454400" y="-8717283"/>
            <a:ext cx="49213" cy="95250"/>
          </a:xfrm>
          <a:custGeom>
            <a:avLst/>
            <a:gdLst>
              <a:gd name="T0" fmla="*/ 0 w 153"/>
              <a:gd name="T1" fmla="*/ 0 h 303"/>
              <a:gd name="T2" fmla="*/ 138 w 153"/>
              <a:gd name="T3" fmla="*/ 279 h 303"/>
              <a:gd name="T4" fmla="*/ 153 w 153"/>
              <a:gd name="T5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" h="303">
                <a:moveTo>
                  <a:pt x="0" y="0"/>
                </a:moveTo>
                <a:lnTo>
                  <a:pt x="138" y="279"/>
                </a:lnTo>
                <a:lnTo>
                  <a:pt x="153" y="30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06" name="Freeform 202"/>
          <p:cNvSpPr>
            <a:spLocks/>
          </p:cNvSpPr>
          <p:nvPr/>
        </p:nvSpPr>
        <p:spPr bwMode="auto">
          <a:xfrm>
            <a:off x="3530600" y="-8575996"/>
            <a:ext cx="136525" cy="165100"/>
          </a:xfrm>
          <a:custGeom>
            <a:avLst/>
            <a:gdLst>
              <a:gd name="T0" fmla="*/ 0 w 431"/>
              <a:gd name="T1" fmla="*/ 0 h 521"/>
              <a:gd name="T2" fmla="*/ 39 w 431"/>
              <a:gd name="T3" fmla="*/ 63 h 521"/>
              <a:gd name="T4" fmla="*/ 177 w 431"/>
              <a:gd name="T5" fmla="*/ 248 h 521"/>
              <a:gd name="T6" fmla="*/ 296 w 431"/>
              <a:gd name="T7" fmla="*/ 387 h 521"/>
              <a:gd name="T8" fmla="*/ 385 w 431"/>
              <a:gd name="T9" fmla="*/ 479 h 521"/>
              <a:gd name="T10" fmla="*/ 431 w 431"/>
              <a:gd name="T11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1" h="521">
                <a:moveTo>
                  <a:pt x="0" y="0"/>
                </a:moveTo>
                <a:lnTo>
                  <a:pt x="39" y="63"/>
                </a:lnTo>
                <a:lnTo>
                  <a:pt x="177" y="248"/>
                </a:lnTo>
                <a:lnTo>
                  <a:pt x="296" y="387"/>
                </a:lnTo>
                <a:lnTo>
                  <a:pt x="385" y="479"/>
                </a:lnTo>
                <a:lnTo>
                  <a:pt x="431" y="52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07" name="Freeform 203"/>
          <p:cNvSpPr>
            <a:spLocks/>
          </p:cNvSpPr>
          <p:nvPr/>
        </p:nvSpPr>
        <p:spPr bwMode="auto">
          <a:xfrm>
            <a:off x="3709988" y="-8377558"/>
            <a:ext cx="196850" cy="84137"/>
          </a:xfrm>
          <a:custGeom>
            <a:avLst/>
            <a:gdLst>
              <a:gd name="T0" fmla="*/ 0 w 618"/>
              <a:gd name="T1" fmla="*/ 0 h 264"/>
              <a:gd name="T2" fmla="*/ 208 w 618"/>
              <a:gd name="T3" fmla="*/ 121 h 264"/>
              <a:gd name="T4" fmla="*/ 483 w 618"/>
              <a:gd name="T5" fmla="*/ 229 h 264"/>
              <a:gd name="T6" fmla="*/ 618 w 618"/>
              <a:gd name="T7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8" h="264">
                <a:moveTo>
                  <a:pt x="0" y="0"/>
                </a:moveTo>
                <a:lnTo>
                  <a:pt x="208" y="121"/>
                </a:lnTo>
                <a:lnTo>
                  <a:pt x="483" y="229"/>
                </a:lnTo>
                <a:lnTo>
                  <a:pt x="618" y="26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08" name="Freeform 204"/>
          <p:cNvSpPr>
            <a:spLocks/>
          </p:cNvSpPr>
          <p:nvPr/>
        </p:nvSpPr>
        <p:spPr bwMode="auto">
          <a:xfrm>
            <a:off x="3959225" y="-8280721"/>
            <a:ext cx="212725" cy="20638"/>
          </a:xfrm>
          <a:custGeom>
            <a:avLst/>
            <a:gdLst>
              <a:gd name="T0" fmla="*/ 0 w 671"/>
              <a:gd name="T1" fmla="*/ 0 h 63"/>
              <a:gd name="T2" fmla="*/ 18 w 671"/>
              <a:gd name="T3" fmla="*/ 4 h 63"/>
              <a:gd name="T4" fmla="*/ 375 w 671"/>
              <a:gd name="T5" fmla="*/ 52 h 63"/>
              <a:gd name="T6" fmla="*/ 671 w 671"/>
              <a:gd name="T7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1" h="63">
                <a:moveTo>
                  <a:pt x="0" y="0"/>
                </a:moveTo>
                <a:lnTo>
                  <a:pt x="18" y="4"/>
                </a:lnTo>
                <a:lnTo>
                  <a:pt x="375" y="52"/>
                </a:lnTo>
                <a:lnTo>
                  <a:pt x="671" y="6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09" name="Line 205"/>
          <p:cNvSpPr>
            <a:spLocks noChangeShapeType="1"/>
          </p:cNvSpPr>
          <p:nvPr/>
        </p:nvSpPr>
        <p:spPr bwMode="auto">
          <a:xfrm flipV="1">
            <a:off x="4225925" y="-8268021"/>
            <a:ext cx="106363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10" name="Freeform 206"/>
          <p:cNvSpPr>
            <a:spLocks/>
          </p:cNvSpPr>
          <p:nvPr/>
        </p:nvSpPr>
        <p:spPr bwMode="auto">
          <a:xfrm>
            <a:off x="3475038" y="-8968108"/>
            <a:ext cx="846137" cy="635000"/>
          </a:xfrm>
          <a:custGeom>
            <a:avLst/>
            <a:gdLst>
              <a:gd name="T0" fmla="*/ 0 w 2665"/>
              <a:gd name="T1" fmla="*/ 0 h 1998"/>
              <a:gd name="T2" fmla="*/ 25 w 2665"/>
              <a:gd name="T3" fmla="*/ 214 h 1998"/>
              <a:gd name="T4" fmla="*/ 41 w 2665"/>
              <a:gd name="T5" fmla="*/ 318 h 1998"/>
              <a:gd name="T6" fmla="*/ 70 w 2665"/>
              <a:gd name="T7" fmla="*/ 455 h 1998"/>
              <a:gd name="T8" fmla="*/ 97 w 2665"/>
              <a:gd name="T9" fmla="*/ 562 h 1998"/>
              <a:gd name="T10" fmla="*/ 106 w 2665"/>
              <a:gd name="T11" fmla="*/ 593 h 1998"/>
              <a:gd name="T12" fmla="*/ 120 w 2665"/>
              <a:gd name="T13" fmla="*/ 634 h 1998"/>
              <a:gd name="T14" fmla="*/ 143 w 2665"/>
              <a:gd name="T15" fmla="*/ 700 h 1998"/>
              <a:gd name="T16" fmla="*/ 163 w 2665"/>
              <a:gd name="T17" fmla="*/ 744 h 1998"/>
              <a:gd name="T18" fmla="*/ 198 w 2665"/>
              <a:gd name="T19" fmla="*/ 822 h 1998"/>
              <a:gd name="T20" fmla="*/ 265 w 2665"/>
              <a:gd name="T21" fmla="*/ 950 h 1998"/>
              <a:gd name="T22" fmla="*/ 396 w 2665"/>
              <a:gd name="T23" fmla="*/ 1163 h 1998"/>
              <a:gd name="T24" fmla="*/ 522 w 2665"/>
              <a:gd name="T25" fmla="*/ 1333 h 1998"/>
              <a:gd name="T26" fmla="*/ 632 w 2665"/>
              <a:gd name="T27" fmla="*/ 1462 h 1998"/>
              <a:gd name="T28" fmla="*/ 713 w 2665"/>
              <a:gd name="T29" fmla="*/ 1545 h 1998"/>
              <a:gd name="T30" fmla="*/ 758 w 2665"/>
              <a:gd name="T31" fmla="*/ 1586 h 1998"/>
              <a:gd name="T32" fmla="*/ 842 w 2665"/>
              <a:gd name="T33" fmla="*/ 1651 h 1998"/>
              <a:gd name="T34" fmla="*/ 1040 w 2665"/>
              <a:gd name="T35" fmla="*/ 1768 h 1998"/>
              <a:gd name="T36" fmla="*/ 1283 w 2665"/>
              <a:gd name="T37" fmla="*/ 1864 h 1998"/>
              <a:gd name="T38" fmla="*/ 1570 w 2665"/>
              <a:gd name="T39" fmla="*/ 1937 h 1998"/>
              <a:gd name="T40" fmla="*/ 1899 w 2665"/>
              <a:gd name="T41" fmla="*/ 1983 h 1998"/>
              <a:gd name="T42" fmla="*/ 2261 w 2665"/>
              <a:gd name="T43" fmla="*/ 1998 h 1998"/>
              <a:gd name="T44" fmla="*/ 2665 w 2665"/>
              <a:gd name="T45" fmla="*/ 1975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65" h="1998">
                <a:moveTo>
                  <a:pt x="0" y="0"/>
                </a:moveTo>
                <a:lnTo>
                  <a:pt x="25" y="214"/>
                </a:lnTo>
                <a:lnTo>
                  <a:pt x="41" y="318"/>
                </a:lnTo>
                <a:lnTo>
                  <a:pt x="70" y="455"/>
                </a:lnTo>
                <a:lnTo>
                  <a:pt x="97" y="562"/>
                </a:lnTo>
                <a:lnTo>
                  <a:pt x="106" y="593"/>
                </a:lnTo>
                <a:lnTo>
                  <a:pt x="120" y="634"/>
                </a:lnTo>
                <a:lnTo>
                  <a:pt x="143" y="700"/>
                </a:lnTo>
                <a:lnTo>
                  <a:pt x="163" y="744"/>
                </a:lnTo>
                <a:lnTo>
                  <a:pt x="198" y="822"/>
                </a:lnTo>
                <a:lnTo>
                  <a:pt x="265" y="950"/>
                </a:lnTo>
                <a:lnTo>
                  <a:pt x="396" y="1163"/>
                </a:lnTo>
                <a:lnTo>
                  <a:pt x="522" y="1333"/>
                </a:lnTo>
                <a:lnTo>
                  <a:pt x="632" y="1462"/>
                </a:lnTo>
                <a:lnTo>
                  <a:pt x="713" y="1545"/>
                </a:lnTo>
                <a:lnTo>
                  <a:pt x="758" y="1586"/>
                </a:lnTo>
                <a:lnTo>
                  <a:pt x="842" y="1651"/>
                </a:lnTo>
                <a:lnTo>
                  <a:pt x="1040" y="1768"/>
                </a:lnTo>
                <a:lnTo>
                  <a:pt x="1283" y="1864"/>
                </a:lnTo>
                <a:lnTo>
                  <a:pt x="1570" y="1937"/>
                </a:lnTo>
                <a:lnTo>
                  <a:pt x="1899" y="1983"/>
                </a:lnTo>
                <a:lnTo>
                  <a:pt x="2261" y="1998"/>
                </a:lnTo>
                <a:lnTo>
                  <a:pt x="2665" y="1975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11" name="Line 207"/>
          <p:cNvSpPr>
            <a:spLocks noChangeShapeType="1"/>
          </p:cNvSpPr>
          <p:nvPr/>
        </p:nvSpPr>
        <p:spPr bwMode="auto">
          <a:xfrm>
            <a:off x="4476750" y="-7288533"/>
            <a:ext cx="15875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12" name="Freeform 208"/>
          <p:cNvSpPr>
            <a:spLocks/>
          </p:cNvSpPr>
          <p:nvPr/>
        </p:nvSpPr>
        <p:spPr bwMode="auto">
          <a:xfrm>
            <a:off x="4500563" y="-7125021"/>
            <a:ext cx="30162" cy="212725"/>
          </a:xfrm>
          <a:custGeom>
            <a:avLst/>
            <a:gdLst>
              <a:gd name="T0" fmla="*/ 0 w 94"/>
              <a:gd name="T1" fmla="*/ 0 h 672"/>
              <a:gd name="T2" fmla="*/ 72 w 94"/>
              <a:gd name="T3" fmla="*/ 472 h 672"/>
              <a:gd name="T4" fmla="*/ 94 w 94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672">
                <a:moveTo>
                  <a:pt x="0" y="0"/>
                </a:moveTo>
                <a:lnTo>
                  <a:pt x="72" y="472"/>
                </a:lnTo>
                <a:lnTo>
                  <a:pt x="94" y="672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13" name="Freeform 209"/>
          <p:cNvSpPr>
            <a:spLocks/>
          </p:cNvSpPr>
          <p:nvPr/>
        </p:nvSpPr>
        <p:spPr bwMode="auto">
          <a:xfrm>
            <a:off x="4537075" y="-6856733"/>
            <a:ext cx="23813" cy="214312"/>
          </a:xfrm>
          <a:custGeom>
            <a:avLst/>
            <a:gdLst>
              <a:gd name="T0" fmla="*/ 0 w 75"/>
              <a:gd name="T1" fmla="*/ 0 h 674"/>
              <a:gd name="T2" fmla="*/ 73 w 75"/>
              <a:gd name="T3" fmla="*/ 650 h 674"/>
              <a:gd name="T4" fmla="*/ 75 w 75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674">
                <a:moveTo>
                  <a:pt x="0" y="0"/>
                </a:moveTo>
                <a:lnTo>
                  <a:pt x="73" y="650"/>
                </a:lnTo>
                <a:lnTo>
                  <a:pt x="75" y="67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14" name="Line 210"/>
          <p:cNvSpPr>
            <a:spLocks noChangeShapeType="1"/>
          </p:cNvSpPr>
          <p:nvPr/>
        </p:nvSpPr>
        <p:spPr bwMode="auto">
          <a:xfrm>
            <a:off x="4564063" y="-6588446"/>
            <a:ext cx="14287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15" name="Freeform 211"/>
          <p:cNvSpPr>
            <a:spLocks/>
          </p:cNvSpPr>
          <p:nvPr/>
        </p:nvSpPr>
        <p:spPr bwMode="auto">
          <a:xfrm>
            <a:off x="4579938" y="-6320158"/>
            <a:ext cx="0" cy="215900"/>
          </a:xfrm>
          <a:custGeom>
            <a:avLst/>
            <a:gdLst>
              <a:gd name="T0" fmla="*/ 0 w 2"/>
              <a:gd name="T1" fmla="*/ 0 h 679"/>
              <a:gd name="T2" fmla="*/ 2 w 2"/>
              <a:gd name="T3" fmla="*/ 38 h 679"/>
              <a:gd name="T4" fmla="*/ 2 w 2"/>
              <a:gd name="T5" fmla="*/ 679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679">
                <a:moveTo>
                  <a:pt x="0" y="0"/>
                </a:moveTo>
                <a:lnTo>
                  <a:pt x="2" y="38"/>
                </a:lnTo>
                <a:lnTo>
                  <a:pt x="2" y="67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16" name="Line 212"/>
          <p:cNvSpPr>
            <a:spLocks noChangeShapeType="1"/>
          </p:cNvSpPr>
          <p:nvPr/>
        </p:nvSpPr>
        <p:spPr bwMode="auto">
          <a:xfrm>
            <a:off x="4581525" y="-6048696"/>
            <a:ext cx="0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17" name="Line 213"/>
          <p:cNvSpPr>
            <a:spLocks noChangeShapeType="1"/>
          </p:cNvSpPr>
          <p:nvPr/>
        </p:nvSpPr>
        <p:spPr bwMode="auto">
          <a:xfrm flipH="1" flipV="1">
            <a:off x="3443288" y="-8464871"/>
            <a:ext cx="11112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18" name="Line 214"/>
          <p:cNvSpPr>
            <a:spLocks noChangeShapeType="1"/>
          </p:cNvSpPr>
          <p:nvPr/>
        </p:nvSpPr>
        <p:spPr bwMode="auto">
          <a:xfrm flipV="1">
            <a:off x="3444875" y="-8717283"/>
            <a:ext cx="9525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19" name="Line 215"/>
          <p:cNvSpPr>
            <a:spLocks noChangeShapeType="1"/>
          </p:cNvSpPr>
          <p:nvPr/>
        </p:nvSpPr>
        <p:spPr bwMode="auto">
          <a:xfrm>
            <a:off x="3617913" y="-7072633"/>
            <a:ext cx="17462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20" name="Freeform 216"/>
          <p:cNvSpPr>
            <a:spLocks/>
          </p:cNvSpPr>
          <p:nvPr/>
        </p:nvSpPr>
        <p:spPr bwMode="auto">
          <a:xfrm>
            <a:off x="3640138" y="-6786883"/>
            <a:ext cx="7937" cy="215900"/>
          </a:xfrm>
          <a:custGeom>
            <a:avLst/>
            <a:gdLst>
              <a:gd name="T0" fmla="*/ 0 w 25"/>
              <a:gd name="T1" fmla="*/ 0 h 677"/>
              <a:gd name="T2" fmla="*/ 25 w 25"/>
              <a:gd name="T3" fmla="*/ 338 h 677"/>
              <a:gd name="T4" fmla="*/ 24 w 25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677">
                <a:moveTo>
                  <a:pt x="0" y="0"/>
                </a:moveTo>
                <a:lnTo>
                  <a:pt x="25" y="338"/>
                </a:lnTo>
                <a:lnTo>
                  <a:pt x="24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21" name="Line 217"/>
          <p:cNvSpPr>
            <a:spLocks noChangeShapeType="1"/>
          </p:cNvSpPr>
          <p:nvPr/>
        </p:nvSpPr>
        <p:spPr bwMode="auto">
          <a:xfrm flipH="1">
            <a:off x="3646488" y="-6517008"/>
            <a:ext cx="1587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22" name="Freeform 218"/>
          <p:cNvSpPr>
            <a:spLocks/>
          </p:cNvSpPr>
          <p:nvPr/>
        </p:nvSpPr>
        <p:spPr bwMode="auto">
          <a:xfrm>
            <a:off x="3371850" y="-8968108"/>
            <a:ext cx="41275" cy="708025"/>
          </a:xfrm>
          <a:custGeom>
            <a:avLst/>
            <a:gdLst>
              <a:gd name="T0" fmla="*/ 38 w 128"/>
              <a:gd name="T1" fmla="*/ 2226 h 2226"/>
              <a:gd name="T2" fmla="*/ 0 w 128"/>
              <a:gd name="T3" fmla="*/ 1503 h 2226"/>
              <a:gd name="T4" fmla="*/ 10 w 128"/>
              <a:gd name="T5" fmla="*/ 1128 h 2226"/>
              <a:gd name="T6" fmla="*/ 16 w 128"/>
              <a:gd name="T7" fmla="*/ 1036 h 2226"/>
              <a:gd name="T8" fmla="*/ 19 w 128"/>
              <a:gd name="T9" fmla="*/ 982 h 2226"/>
              <a:gd name="T10" fmla="*/ 30 w 128"/>
              <a:gd name="T11" fmla="*/ 874 h 2226"/>
              <a:gd name="T12" fmla="*/ 47 w 128"/>
              <a:gd name="T13" fmla="*/ 710 h 2226"/>
              <a:gd name="T14" fmla="*/ 71 w 128"/>
              <a:gd name="T15" fmla="*/ 502 h 2226"/>
              <a:gd name="T16" fmla="*/ 128 w 128"/>
              <a:gd name="T17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2226">
                <a:moveTo>
                  <a:pt x="38" y="2226"/>
                </a:moveTo>
                <a:lnTo>
                  <a:pt x="0" y="1503"/>
                </a:lnTo>
                <a:lnTo>
                  <a:pt x="10" y="1128"/>
                </a:lnTo>
                <a:lnTo>
                  <a:pt x="16" y="1036"/>
                </a:lnTo>
                <a:lnTo>
                  <a:pt x="19" y="982"/>
                </a:lnTo>
                <a:lnTo>
                  <a:pt x="30" y="874"/>
                </a:lnTo>
                <a:lnTo>
                  <a:pt x="47" y="710"/>
                </a:lnTo>
                <a:lnTo>
                  <a:pt x="71" y="502"/>
                </a:lnTo>
                <a:lnTo>
                  <a:pt x="12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23" name="Freeform 219"/>
          <p:cNvSpPr>
            <a:spLocks/>
          </p:cNvSpPr>
          <p:nvPr/>
        </p:nvSpPr>
        <p:spPr bwMode="auto">
          <a:xfrm>
            <a:off x="3546475" y="-7063108"/>
            <a:ext cx="28575" cy="773112"/>
          </a:xfrm>
          <a:custGeom>
            <a:avLst/>
            <a:gdLst>
              <a:gd name="T0" fmla="*/ 0 w 92"/>
              <a:gd name="T1" fmla="*/ 0 h 2437"/>
              <a:gd name="T2" fmla="*/ 92 w 92"/>
              <a:gd name="T3" fmla="*/ 1210 h 2437"/>
              <a:gd name="T4" fmla="*/ 88 w 92"/>
              <a:gd name="T5" fmla="*/ 2437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" h="2437">
                <a:moveTo>
                  <a:pt x="0" y="0"/>
                </a:moveTo>
                <a:lnTo>
                  <a:pt x="92" y="1210"/>
                </a:lnTo>
                <a:lnTo>
                  <a:pt x="88" y="243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24" name="Freeform 220"/>
          <p:cNvSpPr>
            <a:spLocks/>
          </p:cNvSpPr>
          <p:nvPr/>
        </p:nvSpPr>
        <p:spPr bwMode="auto">
          <a:xfrm>
            <a:off x="4546600" y="-7301233"/>
            <a:ext cx="106363" cy="1362075"/>
          </a:xfrm>
          <a:custGeom>
            <a:avLst/>
            <a:gdLst>
              <a:gd name="T0" fmla="*/ 0 w 334"/>
              <a:gd name="T1" fmla="*/ 0 h 4288"/>
              <a:gd name="T2" fmla="*/ 152 w 334"/>
              <a:gd name="T3" fmla="*/ 992 h 4288"/>
              <a:gd name="T4" fmla="*/ 268 w 334"/>
              <a:gd name="T5" fmla="*/ 2022 h 4288"/>
              <a:gd name="T6" fmla="*/ 334 w 334"/>
              <a:gd name="T7" fmla="*/ 3113 h 4288"/>
              <a:gd name="T8" fmla="*/ 333 w 334"/>
              <a:gd name="T9" fmla="*/ 4288 h 4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4" h="4288">
                <a:moveTo>
                  <a:pt x="0" y="0"/>
                </a:moveTo>
                <a:lnTo>
                  <a:pt x="152" y="992"/>
                </a:lnTo>
                <a:lnTo>
                  <a:pt x="268" y="2022"/>
                </a:lnTo>
                <a:lnTo>
                  <a:pt x="334" y="3113"/>
                </a:lnTo>
                <a:lnTo>
                  <a:pt x="333" y="4288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25" name="Line 221"/>
          <p:cNvSpPr>
            <a:spLocks noChangeShapeType="1"/>
          </p:cNvSpPr>
          <p:nvPr/>
        </p:nvSpPr>
        <p:spPr bwMode="auto">
          <a:xfrm>
            <a:off x="4321175" y="-8339458"/>
            <a:ext cx="730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26" name="Line 222"/>
          <p:cNvSpPr>
            <a:spLocks noChangeShapeType="1"/>
          </p:cNvSpPr>
          <p:nvPr/>
        </p:nvSpPr>
        <p:spPr bwMode="auto">
          <a:xfrm>
            <a:off x="4332288" y="-8268021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27" name="Line 223"/>
          <p:cNvSpPr>
            <a:spLocks noChangeShapeType="1"/>
          </p:cNvSpPr>
          <p:nvPr/>
        </p:nvSpPr>
        <p:spPr bwMode="auto">
          <a:xfrm>
            <a:off x="4368800" y="-8018783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28" name="Line 224"/>
          <p:cNvSpPr>
            <a:spLocks noChangeShapeType="1"/>
          </p:cNvSpPr>
          <p:nvPr/>
        </p:nvSpPr>
        <p:spPr bwMode="auto">
          <a:xfrm>
            <a:off x="4408488" y="-7750496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29" name="Line 225"/>
          <p:cNvSpPr>
            <a:spLocks noChangeShapeType="1"/>
          </p:cNvSpPr>
          <p:nvPr/>
        </p:nvSpPr>
        <p:spPr bwMode="auto">
          <a:xfrm>
            <a:off x="4448175" y="-7483796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30" name="Line 226"/>
          <p:cNvSpPr>
            <a:spLocks noChangeShapeType="1"/>
          </p:cNvSpPr>
          <p:nvPr/>
        </p:nvSpPr>
        <p:spPr bwMode="auto">
          <a:xfrm>
            <a:off x="3530600" y="-3764283"/>
            <a:ext cx="1123950" cy="2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31" name="Line 227"/>
          <p:cNvSpPr>
            <a:spLocks noChangeShapeType="1"/>
          </p:cNvSpPr>
          <p:nvPr/>
        </p:nvSpPr>
        <p:spPr bwMode="auto">
          <a:xfrm>
            <a:off x="3606800" y="-4050033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32" name="Line 228"/>
          <p:cNvSpPr>
            <a:spLocks noChangeShapeType="1"/>
          </p:cNvSpPr>
          <p:nvPr/>
        </p:nvSpPr>
        <p:spPr bwMode="auto">
          <a:xfrm>
            <a:off x="3854450" y="-4043683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33" name="Line 229"/>
          <p:cNvSpPr>
            <a:spLocks noChangeShapeType="1"/>
          </p:cNvSpPr>
          <p:nvPr/>
        </p:nvSpPr>
        <p:spPr bwMode="auto">
          <a:xfrm>
            <a:off x="4121150" y="-4037333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34" name="Line 230"/>
          <p:cNvSpPr>
            <a:spLocks noChangeShapeType="1"/>
          </p:cNvSpPr>
          <p:nvPr/>
        </p:nvSpPr>
        <p:spPr bwMode="auto">
          <a:xfrm>
            <a:off x="4389438" y="-4030983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35" name="Line 231"/>
          <p:cNvSpPr>
            <a:spLocks noChangeShapeType="1"/>
          </p:cNvSpPr>
          <p:nvPr/>
        </p:nvSpPr>
        <p:spPr bwMode="auto">
          <a:xfrm flipH="1">
            <a:off x="3530600" y="-6286821"/>
            <a:ext cx="44450" cy="2516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36" name="Line 232"/>
          <p:cNvSpPr>
            <a:spLocks noChangeShapeType="1"/>
          </p:cNvSpPr>
          <p:nvPr/>
        </p:nvSpPr>
        <p:spPr bwMode="auto">
          <a:xfrm flipH="1">
            <a:off x="4059238" y="-6928171"/>
            <a:ext cx="55562" cy="2176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37" name="Line 233"/>
          <p:cNvSpPr>
            <a:spLocks noChangeShapeType="1"/>
          </p:cNvSpPr>
          <p:nvPr/>
        </p:nvSpPr>
        <p:spPr bwMode="auto">
          <a:xfrm flipH="1">
            <a:off x="3643313" y="-6285233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38" name="Line 234"/>
          <p:cNvSpPr>
            <a:spLocks noChangeShapeType="1"/>
          </p:cNvSpPr>
          <p:nvPr/>
        </p:nvSpPr>
        <p:spPr bwMode="auto">
          <a:xfrm flipH="1">
            <a:off x="3638550" y="-6086796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39" name="Line 235"/>
          <p:cNvSpPr>
            <a:spLocks noChangeShapeType="1"/>
          </p:cNvSpPr>
          <p:nvPr/>
        </p:nvSpPr>
        <p:spPr bwMode="auto">
          <a:xfrm flipH="1">
            <a:off x="3635375" y="-5815333"/>
            <a:ext cx="31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40" name="Line 236"/>
          <p:cNvSpPr>
            <a:spLocks noChangeShapeType="1"/>
          </p:cNvSpPr>
          <p:nvPr/>
        </p:nvSpPr>
        <p:spPr bwMode="auto">
          <a:xfrm flipH="1">
            <a:off x="3629025" y="-5545458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41" name="Line 237"/>
          <p:cNvSpPr>
            <a:spLocks noChangeShapeType="1"/>
          </p:cNvSpPr>
          <p:nvPr/>
        </p:nvSpPr>
        <p:spPr bwMode="auto">
          <a:xfrm flipH="1">
            <a:off x="3625850" y="-5275583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42" name="Line 238"/>
          <p:cNvSpPr>
            <a:spLocks noChangeShapeType="1"/>
          </p:cNvSpPr>
          <p:nvPr/>
        </p:nvSpPr>
        <p:spPr bwMode="auto">
          <a:xfrm flipH="1">
            <a:off x="3619500" y="-5005708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43" name="Line 239"/>
          <p:cNvSpPr>
            <a:spLocks noChangeShapeType="1"/>
          </p:cNvSpPr>
          <p:nvPr/>
        </p:nvSpPr>
        <p:spPr bwMode="auto">
          <a:xfrm flipH="1">
            <a:off x="3616325" y="-4735833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44" name="Line 240"/>
          <p:cNvSpPr>
            <a:spLocks noChangeShapeType="1"/>
          </p:cNvSpPr>
          <p:nvPr/>
        </p:nvSpPr>
        <p:spPr bwMode="auto">
          <a:xfrm flipH="1">
            <a:off x="3611563" y="-4465958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45" name="Line 241"/>
          <p:cNvSpPr>
            <a:spLocks noChangeShapeType="1"/>
          </p:cNvSpPr>
          <p:nvPr/>
        </p:nvSpPr>
        <p:spPr bwMode="auto">
          <a:xfrm flipH="1">
            <a:off x="3606800" y="-4196083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46" name="Line 242"/>
          <p:cNvSpPr>
            <a:spLocks noChangeShapeType="1"/>
          </p:cNvSpPr>
          <p:nvPr/>
        </p:nvSpPr>
        <p:spPr bwMode="auto">
          <a:xfrm flipV="1">
            <a:off x="4111625" y="-4238946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47" name="Line 243"/>
          <p:cNvSpPr>
            <a:spLocks noChangeShapeType="1"/>
          </p:cNvSpPr>
          <p:nvPr/>
        </p:nvSpPr>
        <p:spPr bwMode="auto">
          <a:xfrm flipH="1">
            <a:off x="4086225" y="-3648396"/>
            <a:ext cx="14288" cy="600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48" name="Line 244"/>
          <p:cNvSpPr>
            <a:spLocks noChangeShapeType="1"/>
          </p:cNvSpPr>
          <p:nvPr/>
        </p:nvSpPr>
        <p:spPr bwMode="auto">
          <a:xfrm flipH="1">
            <a:off x="4102100" y="-4037333"/>
            <a:ext cx="7938" cy="285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49" name="Line 245"/>
          <p:cNvSpPr>
            <a:spLocks noChangeShapeType="1"/>
          </p:cNvSpPr>
          <p:nvPr/>
        </p:nvSpPr>
        <p:spPr bwMode="auto">
          <a:xfrm flipH="1">
            <a:off x="4110038" y="-4138933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50" name="Line 246"/>
          <p:cNvSpPr>
            <a:spLocks noChangeShapeType="1"/>
          </p:cNvSpPr>
          <p:nvPr/>
        </p:nvSpPr>
        <p:spPr bwMode="auto">
          <a:xfrm>
            <a:off x="4095750" y="-4138933"/>
            <a:ext cx="1428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51" name="Line 247"/>
          <p:cNvSpPr>
            <a:spLocks noChangeShapeType="1"/>
          </p:cNvSpPr>
          <p:nvPr/>
        </p:nvSpPr>
        <p:spPr bwMode="auto">
          <a:xfrm flipV="1">
            <a:off x="4110038" y="-4138933"/>
            <a:ext cx="1587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52" name="Line 248"/>
          <p:cNvSpPr>
            <a:spLocks noChangeShapeType="1"/>
          </p:cNvSpPr>
          <p:nvPr/>
        </p:nvSpPr>
        <p:spPr bwMode="auto">
          <a:xfrm flipV="1">
            <a:off x="4083050" y="-3749996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53" name="Line 249"/>
          <p:cNvSpPr>
            <a:spLocks noChangeShapeType="1"/>
          </p:cNvSpPr>
          <p:nvPr/>
        </p:nvSpPr>
        <p:spPr bwMode="auto">
          <a:xfrm flipH="1" flipV="1">
            <a:off x="4102100" y="-3749996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54" name="Line 250"/>
          <p:cNvSpPr>
            <a:spLocks noChangeShapeType="1"/>
          </p:cNvSpPr>
          <p:nvPr/>
        </p:nvSpPr>
        <p:spPr bwMode="auto">
          <a:xfrm flipH="1">
            <a:off x="4100513" y="-3749996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55" name="Line 251"/>
          <p:cNvSpPr>
            <a:spLocks noChangeShapeType="1"/>
          </p:cNvSpPr>
          <p:nvPr/>
        </p:nvSpPr>
        <p:spPr bwMode="auto">
          <a:xfrm>
            <a:off x="4156075" y="-3748408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56" name="Line 252"/>
          <p:cNvSpPr>
            <a:spLocks noChangeShapeType="1"/>
          </p:cNvSpPr>
          <p:nvPr/>
        </p:nvSpPr>
        <p:spPr bwMode="auto">
          <a:xfrm>
            <a:off x="4164013" y="-4037333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57" name="Line 253"/>
          <p:cNvSpPr>
            <a:spLocks noChangeShapeType="1"/>
          </p:cNvSpPr>
          <p:nvPr/>
        </p:nvSpPr>
        <p:spPr bwMode="auto">
          <a:xfrm>
            <a:off x="4110038" y="-403733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58" name="Line 254"/>
          <p:cNvSpPr>
            <a:spLocks noChangeShapeType="1"/>
          </p:cNvSpPr>
          <p:nvPr/>
        </p:nvSpPr>
        <p:spPr bwMode="auto">
          <a:xfrm flipH="1">
            <a:off x="4057650" y="-4743771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59" name="Freeform 255"/>
          <p:cNvSpPr>
            <a:spLocks/>
          </p:cNvSpPr>
          <p:nvPr/>
        </p:nvSpPr>
        <p:spPr bwMode="auto">
          <a:xfrm>
            <a:off x="4043363" y="-4745358"/>
            <a:ext cx="15875" cy="101600"/>
          </a:xfrm>
          <a:custGeom>
            <a:avLst/>
            <a:gdLst>
              <a:gd name="T0" fmla="*/ 0 w 53"/>
              <a:gd name="T1" fmla="*/ 0 h 317"/>
              <a:gd name="T2" fmla="*/ 44 w 53"/>
              <a:gd name="T3" fmla="*/ 317 h 317"/>
              <a:gd name="T4" fmla="*/ 53 w 53"/>
              <a:gd name="T5" fmla="*/ 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" h="317">
                <a:moveTo>
                  <a:pt x="0" y="0"/>
                </a:moveTo>
                <a:lnTo>
                  <a:pt x="44" y="317"/>
                </a:lnTo>
                <a:lnTo>
                  <a:pt x="53" y="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60" name="Line 256"/>
          <p:cNvSpPr>
            <a:spLocks noChangeShapeType="1"/>
          </p:cNvSpPr>
          <p:nvPr/>
        </p:nvSpPr>
        <p:spPr bwMode="auto">
          <a:xfrm>
            <a:off x="3744913" y="-6231258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61" name="Line 257"/>
          <p:cNvSpPr>
            <a:spLocks noChangeShapeType="1"/>
          </p:cNvSpPr>
          <p:nvPr/>
        </p:nvSpPr>
        <p:spPr bwMode="auto">
          <a:xfrm flipH="1" flipV="1">
            <a:off x="3194050" y="-6240783"/>
            <a:ext cx="279400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62" name="Line 258"/>
          <p:cNvSpPr>
            <a:spLocks noChangeShapeType="1"/>
          </p:cNvSpPr>
          <p:nvPr/>
        </p:nvSpPr>
        <p:spPr bwMode="auto">
          <a:xfrm flipH="1" flipV="1">
            <a:off x="3575050" y="-6232846"/>
            <a:ext cx="698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63" name="Line 259"/>
          <p:cNvSpPr>
            <a:spLocks noChangeShapeType="1"/>
          </p:cNvSpPr>
          <p:nvPr/>
        </p:nvSpPr>
        <p:spPr bwMode="auto">
          <a:xfrm flipH="1" flipV="1">
            <a:off x="3644900" y="-6231258"/>
            <a:ext cx="100013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64" name="Line 260"/>
          <p:cNvSpPr>
            <a:spLocks noChangeShapeType="1"/>
          </p:cNvSpPr>
          <p:nvPr/>
        </p:nvSpPr>
        <p:spPr bwMode="auto">
          <a:xfrm flipH="1">
            <a:off x="3644900" y="-6247133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65" name="Line 261"/>
          <p:cNvSpPr>
            <a:spLocks noChangeShapeType="1"/>
          </p:cNvSpPr>
          <p:nvPr/>
        </p:nvSpPr>
        <p:spPr bwMode="auto">
          <a:xfrm>
            <a:off x="3644900" y="-6231258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66" name="Line 262"/>
          <p:cNvSpPr>
            <a:spLocks noChangeShapeType="1"/>
          </p:cNvSpPr>
          <p:nvPr/>
        </p:nvSpPr>
        <p:spPr bwMode="auto">
          <a:xfrm>
            <a:off x="3473450" y="-6251896"/>
            <a:ext cx="10160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67" name="Line 263"/>
          <p:cNvSpPr>
            <a:spLocks noChangeShapeType="1"/>
          </p:cNvSpPr>
          <p:nvPr/>
        </p:nvSpPr>
        <p:spPr bwMode="auto">
          <a:xfrm flipV="1">
            <a:off x="3473450" y="-6232846"/>
            <a:ext cx="101600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68" name="Line 264"/>
          <p:cNvSpPr>
            <a:spLocks noChangeShapeType="1"/>
          </p:cNvSpPr>
          <p:nvPr/>
        </p:nvSpPr>
        <p:spPr bwMode="auto">
          <a:xfrm flipH="1" flipV="1">
            <a:off x="3473450" y="-6236021"/>
            <a:ext cx="10160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69" name="Line 265"/>
          <p:cNvSpPr>
            <a:spLocks noChangeShapeType="1"/>
          </p:cNvSpPr>
          <p:nvPr/>
        </p:nvSpPr>
        <p:spPr bwMode="auto">
          <a:xfrm>
            <a:off x="3575050" y="-623443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70" name="Line 266"/>
          <p:cNvSpPr>
            <a:spLocks noChangeShapeType="1"/>
          </p:cNvSpPr>
          <p:nvPr/>
        </p:nvSpPr>
        <p:spPr bwMode="auto">
          <a:xfrm>
            <a:off x="3644900" y="-6232846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71" name="Line 267"/>
          <p:cNvSpPr>
            <a:spLocks noChangeShapeType="1"/>
          </p:cNvSpPr>
          <p:nvPr/>
        </p:nvSpPr>
        <p:spPr bwMode="auto">
          <a:xfrm>
            <a:off x="3644900" y="-6231258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72" name="Line 268"/>
          <p:cNvSpPr>
            <a:spLocks noChangeShapeType="1"/>
          </p:cNvSpPr>
          <p:nvPr/>
        </p:nvSpPr>
        <p:spPr bwMode="auto">
          <a:xfrm>
            <a:off x="3575050" y="-6726558"/>
            <a:ext cx="460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73" name="Line 269"/>
          <p:cNvSpPr>
            <a:spLocks noChangeShapeType="1"/>
          </p:cNvSpPr>
          <p:nvPr/>
        </p:nvSpPr>
        <p:spPr bwMode="auto">
          <a:xfrm flipV="1">
            <a:off x="4097338" y="-7029771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74" name="Freeform 270"/>
          <p:cNvSpPr>
            <a:spLocks/>
          </p:cNvSpPr>
          <p:nvPr/>
        </p:nvSpPr>
        <p:spPr bwMode="auto">
          <a:xfrm>
            <a:off x="4114800" y="-7029771"/>
            <a:ext cx="15875" cy="101600"/>
          </a:xfrm>
          <a:custGeom>
            <a:avLst/>
            <a:gdLst>
              <a:gd name="T0" fmla="*/ 52 w 52"/>
              <a:gd name="T1" fmla="*/ 318 h 318"/>
              <a:gd name="T2" fmla="*/ 7 w 52"/>
              <a:gd name="T3" fmla="*/ 0 h 318"/>
              <a:gd name="T4" fmla="*/ 0 w 52"/>
              <a:gd name="T5" fmla="*/ 317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318">
                <a:moveTo>
                  <a:pt x="52" y="318"/>
                </a:moveTo>
                <a:lnTo>
                  <a:pt x="7" y="0"/>
                </a:lnTo>
                <a:lnTo>
                  <a:pt x="0" y="31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75" name="Line 271"/>
          <p:cNvSpPr>
            <a:spLocks noChangeShapeType="1"/>
          </p:cNvSpPr>
          <p:nvPr/>
        </p:nvSpPr>
        <p:spPr bwMode="auto">
          <a:xfrm flipH="1">
            <a:off x="4130675" y="-8158483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76" name="Line 272"/>
          <p:cNvSpPr>
            <a:spLocks noChangeShapeType="1"/>
          </p:cNvSpPr>
          <p:nvPr/>
        </p:nvSpPr>
        <p:spPr bwMode="auto">
          <a:xfrm flipV="1">
            <a:off x="4144963" y="-8733158"/>
            <a:ext cx="12700" cy="298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77" name="Line 273"/>
          <p:cNvSpPr>
            <a:spLocks noChangeShapeType="1"/>
          </p:cNvSpPr>
          <p:nvPr/>
        </p:nvSpPr>
        <p:spPr bwMode="auto">
          <a:xfrm flipV="1">
            <a:off x="4138613" y="-8333108"/>
            <a:ext cx="1587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78" name="Line 274"/>
          <p:cNvSpPr>
            <a:spLocks noChangeShapeType="1"/>
          </p:cNvSpPr>
          <p:nvPr/>
        </p:nvSpPr>
        <p:spPr bwMode="auto">
          <a:xfrm flipV="1">
            <a:off x="4117975" y="-8260083"/>
            <a:ext cx="2063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79" name="Line 275"/>
          <p:cNvSpPr>
            <a:spLocks noChangeShapeType="1"/>
          </p:cNvSpPr>
          <p:nvPr/>
        </p:nvSpPr>
        <p:spPr bwMode="auto">
          <a:xfrm flipH="1" flipV="1">
            <a:off x="4138613" y="-8260083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80" name="Line 276"/>
          <p:cNvSpPr>
            <a:spLocks noChangeShapeType="1"/>
          </p:cNvSpPr>
          <p:nvPr/>
        </p:nvSpPr>
        <p:spPr bwMode="auto">
          <a:xfrm flipH="1">
            <a:off x="4133850" y="-8260083"/>
            <a:ext cx="4763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81" name="Line 277"/>
          <p:cNvSpPr>
            <a:spLocks noChangeShapeType="1"/>
          </p:cNvSpPr>
          <p:nvPr/>
        </p:nvSpPr>
        <p:spPr bwMode="auto">
          <a:xfrm flipH="1">
            <a:off x="4140200" y="-8431533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82" name="Line 278"/>
          <p:cNvSpPr>
            <a:spLocks noChangeShapeType="1"/>
          </p:cNvSpPr>
          <p:nvPr/>
        </p:nvSpPr>
        <p:spPr bwMode="auto">
          <a:xfrm>
            <a:off x="4129088" y="-8433121"/>
            <a:ext cx="11112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83" name="Line 279"/>
          <p:cNvSpPr>
            <a:spLocks noChangeShapeType="1"/>
          </p:cNvSpPr>
          <p:nvPr/>
        </p:nvSpPr>
        <p:spPr bwMode="auto">
          <a:xfrm flipV="1">
            <a:off x="4140200" y="-8433121"/>
            <a:ext cx="4763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84" name="Line 280"/>
          <p:cNvSpPr>
            <a:spLocks noChangeShapeType="1"/>
          </p:cNvSpPr>
          <p:nvPr/>
        </p:nvSpPr>
        <p:spPr bwMode="auto">
          <a:xfrm>
            <a:off x="4132263" y="-8333108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85" name="Line 281"/>
          <p:cNvSpPr>
            <a:spLocks noChangeShapeType="1"/>
          </p:cNvSpPr>
          <p:nvPr/>
        </p:nvSpPr>
        <p:spPr bwMode="auto">
          <a:xfrm>
            <a:off x="4129088" y="-8260083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86" name="Line 282"/>
          <p:cNvSpPr>
            <a:spLocks noChangeShapeType="1"/>
          </p:cNvSpPr>
          <p:nvPr/>
        </p:nvSpPr>
        <p:spPr bwMode="auto">
          <a:xfrm>
            <a:off x="4138613" y="-826008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87" name="Line 283"/>
          <p:cNvSpPr>
            <a:spLocks noChangeShapeType="1"/>
          </p:cNvSpPr>
          <p:nvPr/>
        </p:nvSpPr>
        <p:spPr bwMode="auto">
          <a:xfrm flipH="1">
            <a:off x="3413125" y="-8968108"/>
            <a:ext cx="6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88" name="Line 284"/>
          <p:cNvSpPr>
            <a:spLocks noChangeShapeType="1"/>
          </p:cNvSpPr>
          <p:nvPr/>
        </p:nvSpPr>
        <p:spPr bwMode="auto">
          <a:xfrm>
            <a:off x="3454400" y="-8268021"/>
            <a:ext cx="22225" cy="169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89" name="Line 285"/>
          <p:cNvSpPr>
            <a:spLocks noChangeShapeType="1"/>
          </p:cNvSpPr>
          <p:nvPr/>
        </p:nvSpPr>
        <p:spPr bwMode="auto">
          <a:xfrm>
            <a:off x="3484563" y="-8044183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90" name="Line 286"/>
          <p:cNvSpPr>
            <a:spLocks noChangeShapeType="1"/>
          </p:cNvSpPr>
          <p:nvPr/>
        </p:nvSpPr>
        <p:spPr bwMode="auto">
          <a:xfrm>
            <a:off x="3521075" y="-7775896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91" name="Line 287"/>
          <p:cNvSpPr>
            <a:spLocks noChangeShapeType="1"/>
          </p:cNvSpPr>
          <p:nvPr/>
        </p:nvSpPr>
        <p:spPr bwMode="auto">
          <a:xfrm>
            <a:off x="3557588" y="-7509196"/>
            <a:ext cx="301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92" name="Line 288"/>
          <p:cNvSpPr>
            <a:spLocks noChangeShapeType="1"/>
          </p:cNvSpPr>
          <p:nvPr/>
        </p:nvSpPr>
        <p:spPr bwMode="auto">
          <a:xfrm>
            <a:off x="3594100" y="-7240908"/>
            <a:ext cx="23813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93" name="Line 289"/>
          <p:cNvSpPr>
            <a:spLocks noChangeShapeType="1"/>
          </p:cNvSpPr>
          <p:nvPr/>
        </p:nvSpPr>
        <p:spPr bwMode="auto">
          <a:xfrm>
            <a:off x="3382963" y="-8258496"/>
            <a:ext cx="163512" cy="1192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94" name="Line 290"/>
          <p:cNvSpPr>
            <a:spLocks noChangeShapeType="1"/>
          </p:cNvSpPr>
          <p:nvPr/>
        </p:nvSpPr>
        <p:spPr bwMode="auto">
          <a:xfrm flipV="1">
            <a:off x="4654550" y="-6031233"/>
            <a:ext cx="0" cy="2289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95" name="Line 291"/>
          <p:cNvSpPr>
            <a:spLocks noChangeShapeType="1"/>
          </p:cNvSpPr>
          <p:nvPr/>
        </p:nvSpPr>
        <p:spPr bwMode="auto">
          <a:xfrm flipV="1">
            <a:off x="4583113" y="-4219896"/>
            <a:ext cx="0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96" name="Line 292"/>
          <p:cNvSpPr>
            <a:spLocks noChangeShapeType="1"/>
          </p:cNvSpPr>
          <p:nvPr/>
        </p:nvSpPr>
        <p:spPr bwMode="auto">
          <a:xfrm flipV="1">
            <a:off x="4583113" y="-4489771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97" name="Line 293"/>
          <p:cNvSpPr>
            <a:spLocks noChangeShapeType="1"/>
          </p:cNvSpPr>
          <p:nvPr/>
        </p:nvSpPr>
        <p:spPr bwMode="auto">
          <a:xfrm flipV="1">
            <a:off x="4583113" y="-4759646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98" name="Line 294"/>
          <p:cNvSpPr>
            <a:spLocks noChangeShapeType="1"/>
          </p:cNvSpPr>
          <p:nvPr/>
        </p:nvSpPr>
        <p:spPr bwMode="auto">
          <a:xfrm flipV="1">
            <a:off x="4581525" y="-5029521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599" name="Line 295"/>
          <p:cNvSpPr>
            <a:spLocks noChangeShapeType="1"/>
          </p:cNvSpPr>
          <p:nvPr/>
        </p:nvSpPr>
        <p:spPr bwMode="auto">
          <a:xfrm flipV="1">
            <a:off x="4581525" y="-5299396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00" name="Line 296"/>
          <p:cNvSpPr>
            <a:spLocks noChangeShapeType="1"/>
          </p:cNvSpPr>
          <p:nvPr/>
        </p:nvSpPr>
        <p:spPr bwMode="auto">
          <a:xfrm flipV="1">
            <a:off x="4581525" y="-5570858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01" name="Line 297"/>
          <p:cNvSpPr>
            <a:spLocks noChangeShapeType="1"/>
          </p:cNvSpPr>
          <p:nvPr/>
        </p:nvSpPr>
        <p:spPr bwMode="auto">
          <a:xfrm flipV="1">
            <a:off x="4581525" y="-5816921"/>
            <a:ext cx="1588" cy="192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02" name="Line 298"/>
          <p:cNvSpPr>
            <a:spLocks noChangeShapeType="1"/>
          </p:cNvSpPr>
          <p:nvPr/>
        </p:nvSpPr>
        <p:spPr bwMode="auto">
          <a:xfrm flipH="1">
            <a:off x="4383088" y="-4878708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03" name="Line 299"/>
          <p:cNvSpPr>
            <a:spLocks noChangeShapeType="1"/>
          </p:cNvSpPr>
          <p:nvPr/>
        </p:nvSpPr>
        <p:spPr bwMode="auto">
          <a:xfrm>
            <a:off x="4752975" y="-4878708"/>
            <a:ext cx="2825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04" name="Line 300"/>
          <p:cNvSpPr>
            <a:spLocks noChangeShapeType="1"/>
          </p:cNvSpPr>
          <p:nvPr/>
        </p:nvSpPr>
        <p:spPr bwMode="auto">
          <a:xfrm>
            <a:off x="4583113" y="-4878708"/>
            <a:ext cx="714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05" name="Line 301"/>
          <p:cNvSpPr>
            <a:spLocks noChangeShapeType="1"/>
          </p:cNvSpPr>
          <p:nvPr/>
        </p:nvSpPr>
        <p:spPr bwMode="auto">
          <a:xfrm>
            <a:off x="4483100" y="-4894583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06" name="Line 302"/>
          <p:cNvSpPr>
            <a:spLocks noChangeShapeType="1"/>
          </p:cNvSpPr>
          <p:nvPr/>
        </p:nvSpPr>
        <p:spPr bwMode="auto">
          <a:xfrm flipV="1">
            <a:off x="4483100" y="-4878708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07" name="Line 303"/>
          <p:cNvSpPr>
            <a:spLocks noChangeShapeType="1"/>
          </p:cNvSpPr>
          <p:nvPr/>
        </p:nvSpPr>
        <p:spPr bwMode="auto">
          <a:xfrm flipH="1">
            <a:off x="4483100" y="-4878708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08" name="Line 304"/>
          <p:cNvSpPr>
            <a:spLocks noChangeShapeType="1"/>
          </p:cNvSpPr>
          <p:nvPr/>
        </p:nvSpPr>
        <p:spPr bwMode="auto">
          <a:xfrm flipH="1" flipV="1">
            <a:off x="4654550" y="-4878708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09" name="Line 305"/>
          <p:cNvSpPr>
            <a:spLocks noChangeShapeType="1"/>
          </p:cNvSpPr>
          <p:nvPr/>
        </p:nvSpPr>
        <p:spPr bwMode="auto">
          <a:xfrm flipH="1">
            <a:off x="4654550" y="-4894583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10" name="Line 306"/>
          <p:cNvSpPr>
            <a:spLocks noChangeShapeType="1"/>
          </p:cNvSpPr>
          <p:nvPr/>
        </p:nvSpPr>
        <p:spPr bwMode="auto">
          <a:xfrm>
            <a:off x="4654550" y="-4878708"/>
            <a:ext cx="984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11" name="Line 307"/>
          <p:cNvSpPr>
            <a:spLocks noChangeShapeType="1"/>
          </p:cNvSpPr>
          <p:nvPr/>
        </p:nvSpPr>
        <p:spPr bwMode="auto">
          <a:xfrm>
            <a:off x="4583113" y="-5527996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12" name="Line 308"/>
          <p:cNvSpPr>
            <a:spLocks noChangeShapeType="1"/>
          </p:cNvSpPr>
          <p:nvPr/>
        </p:nvSpPr>
        <p:spPr bwMode="auto">
          <a:xfrm>
            <a:off x="4654550" y="-5527996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13" name="Line 309"/>
          <p:cNvSpPr>
            <a:spLocks noChangeShapeType="1"/>
          </p:cNvSpPr>
          <p:nvPr/>
        </p:nvSpPr>
        <p:spPr bwMode="auto">
          <a:xfrm>
            <a:off x="4654550" y="-487870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14" name="Line 310"/>
          <p:cNvSpPr>
            <a:spLocks noChangeShapeType="1"/>
          </p:cNvSpPr>
          <p:nvPr/>
        </p:nvSpPr>
        <p:spPr bwMode="auto">
          <a:xfrm>
            <a:off x="4581525" y="-6718621"/>
            <a:ext cx="47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15" name="Line 311"/>
          <p:cNvSpPr>
            <a:spLocks noChangeShapeType="1"/>
          </p:cNvSpPr>
          <p:nvPr/>
        </p:nvSpPr>
        <p:spPr bwMode="auto">
          <a:xfrm>
            <a:off x="4394200" y="-8339458"/>
            <a:ext cx="152400" cy="10366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616" name="Text Box 312"/>
          <p:cNvSpPr txBox="1">
            <a:spLocks noChangeArrowheads="1"/>
          </p:cNvSpPr>
          <p:nvPr/>
        </p:nvSpPr>
        <p:spPr bwMode="auto">
          <a:xfrm>
            <a:off x="2343150" y="-10511158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8617" name="Text Box 313"/>
          <p:cNvSpPr txBox="1">
            <a:spLocks noChangeArrowheads="1"/>
          </p:cNvSpPr>
          <p:nvPr/>
        </p:nvSpPr>
        <p:spPr bwMode="auto">
          <a:xfrm>
            <a:off x="1155700" y="-10493696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8618" name="Text Box 314"/>
          <p:cNvSpPr txBox="1">
            <a:spLocks noChangeArrowheads="1"/>
          </p:cNvSpPr>
          <p:nvPr/>
        </p:nvSpPr>
        <p:spPr bwMode="auto">
          <a:xfrm>
            <a:off x="3951288" y="-8695058"/>
            <a:ext cx="2365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8619" name="Text Box 315"/>
          <p:cNvSpPr txBox="1">
            <a:spLocks noChangeArrowheads="1"/>
          </p:cNvSpPr>
          <p:nvPr/>
        </p:nvSpPr>
        <p:spPr bwMode="auto">
          <a:xfrm>
            <a:off x="2800350" y="-7269483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8620" name="Text Box 316"/>
          <p:cNvSpPr txBox="1">
            <a:spLocks noChangeArrowheads="1"/>
          </p:cNvSpPr>
          <p:nvPr/>
        </p:nvSpPr>
        <p:spPr bwMode="auto">
          <a:xfrm>
            <a:off x="584200" y="-9436421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8621" name="Text Box 317"/>
          <p:cNvSpPr txBox="1">
            <a:spLocks noChangeArrowheads="1"/>
          </p:cNvSpPr>
          <p:nvPr/>
        </p:nvSpPr>
        <p:spPr bwMode="auto">
          <a:xfrm>
            <a:off x="2895600" y="-9333233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8622" name="Text Box 318"/>
          <p:cNvSpPr txBox="1">
            <a:spLocks noChangeArrowheads="1"/>
          </p:cNvSpPr>
          <p:nvPr/>
        </p:nvSpPr>
        <p:spPr bwMode="auto">
          <a:xfrm>
            <a:off x="1017588" y="-4816796"/>
            <a:ext cx="236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52</a:t>
            </a:r>
          </a:p>
          <a:p>
            <a:endParaRPr lang="cs-CZ" altLang="cs-CZ" sz="2400"/>
          </a:p>
        </p:txBody>
      </p:sp>
      <p:sp>
        <p:nvSpPr>
          <p:cNvPr id="98623" name="Text Box 319"/>
          <p:cNvSpPr txBox="1">
            <a:spLocks noChangeArrowheads="1"/>
          </p:cNvSpPr>
          <p:nvPr/>
        </p:nvSpPr>
        <p:spPr bwMode="auto">
          <a:xfrm>
            <a:off x="4813300" y="-5034283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8624" name="Text Box 320"/>
          <p:cNvSpPr txBox="1">
            <a:spLocks noChangeArrowheads="1"/>
          </p:cNvSpPr>
          <p:nvPr/>
        </p:nvSpPr>
        <p:spPr bwMode="auto">
          <a:xfrm>
            <a:off x="1387475" y="-6555108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20</a:t>
            </a:r>
          </a:p>
          <a:p>
            <a:endParaRPr lang="cs-CZ" altLang="cs-CZ" sz="2400"/>
          </a:p>
        </p:txBody>
      </p:sp>
      <p:sp>
        <p:nvSpPr>
          <p:cNvPr id="98625" name="Text Box 321"/>
          <p:cNvSpPr txBox="1">
            <a:spLocks noChangeArrowheads="1"/>
          </p:cNvSpPr>
          <p:nvPr/>
        </p:nvSpPr>
        <p:spPr bwMode="auto">
          <a:xfrm>
            <a:off x="3238500" y="-6394771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8626" name="Text Box 322"/>
          <p:cNvSpPr txBox="1">
            <a:spLocks noChangeArrowheads="1"/>
          </p:cNvSpPr>
          <p:nvPr/>
        </p:nvSpPr>
        <p:spPr bwMode="auto">
          <a:xfrm>
            <a:off x="1962150" y="-3648396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8627" name="Text Box 323"/>
          <p:cNvSpPr txBox="1">
            <a:spLocks noChangeArrowheads="1"/>
          </p:cNvSpPr>
          <p:nvPr/>
        </p:nvSpPr>
        <p:spPr bwMode="auto">
          <a:xfrm>
            <a:off x="1408113" y="-5304158"/>
            <a:ext cx="236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260</a:t>
            </a:r>
          </a:p>
          <a:p>
            <a:endParaRPr lang="cs-CZ" altLang="cs-CZ" sz="2400"/>
          </a:p>
        </p:txBody>
      </p:sp>
      <p:sp>
        <p:nvSpPr>
          <p:cNvPr id="98628" name="Text Box 324"/>
          <p:cNvSpPr txBox="1">
            <a:spLocks noChangeArrowheads="1"/>
          </p:cNvSpPr>
          <p:nvPr/>
        </p:nvSpPr>
        <p:spPr bwMode="auto">
          <a:xfrm>
            <a:off x="3898900" y="-3686496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8629" name="Rectangle 325"/>
          <p:cNvSpPr>
            <a:spLocks noChangeArrowheads="1"/>
          </p:cNvSpPr>
          <p:nvPr/>
        </p:nvSpPr>
        <p:spPr bwMode="auto">
          <a:xfrm>
            <a:off x="0" y="-10977883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altLang="cs-CZ" b="1">
                <a:cs typeface="Times New Roman" pitchFamily="18" charset="0"/>
              </a:rPr>
              <a:t> </a:t>
            </a:r>
          </a:p>
          <a:p>
            <a:endParaRPr lang="cs-CZ" altLang="cs-CZ" sz="2400"/>
          </a:p>
        </p:txBody>
      </p:sp>
      <p:sp>
        <p:nvSpPr>
          <p:cNvPr id="98630" name="Rectangle 326"/>
          <p:cNvSpPr>
            <a:spLocks noChangeArrowheads="1"/>
          </p:cNvSpPr>
          <p:nvPr/>
        </p:nvSpPr>
        <p:spPr bwMode="auto">
          <a:xfrm>
            <a:off x="0" y="-10977883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cs-CZ" altLang="cs-CZ" b="1" i="1">
                <a:cs typeface="Times New Roman" pitchFamily="18" charset="0"/>
              </a:rPr>
              <a:t> </a:t>
            </a:r>
            <a:endParaRPr lang="cs-CZ" altLang="cs-CZ" sz="1200">
              <a:cs typeface="Times New Roman" pitchFamily="18" charset="0"/>
            </a:endParaRPr>
          </a:p>
          <a:p>
            <a:endParaRPr lang="cs-CZ" altLang="cs-CZ" sz="2400"/>
          </a:p>
        </p:txBody>
      </p:sp>
      <p:sp>
        <p:nvSpPr>
          <p:cNvPr id="98631" name="Rectangle 327"/>
          <p:cNvSpPr>
            <a:spLocks noChangeArrowheads="1"/>
          </p:cNvSpPr>
          <p:nvPr/>
        </p:nvSpPr>
        <p:spPr bwMode="auto">
          <a:xfrm>
            <a:off x="0" y="-10368283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32" name="Rectangle 328"/>
          <p:cNvSpPr>
            <a:spLocks noChangeArrowheads="1"/>
          </p:cNvSpPr>
          <p:nvPr/>
        </p:nvSpPr>
        <p:spPr bwMode="auto">
          <a:xfrm>
            <a:off x="0" y="-9447533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33" name="Rectangle 329"/>
          <p:cNvSpPr>
            <a:spLocks noChangeArrowheads="1"/>
          </p:cNvSpPr>
          <p:nvPr/>
        </p:nvSpPr>
        <p:spPr bwMode="auto">
          <a:xfrm>
            <a:off x="0" y="-8526783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34" name="Rectangle 330"/>
          <p:cNvSpPr>
            <a:spLocks noChangeArrowheads="1"/>
          </p:cNvSpPr>
          <p:nvPr/>
        </p:nvSpPr>
        <p:spPr bwMode="auto">
          <a:xfrm>
            <a:off x="0" y="-7606033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35" name="Rectangle 331"/>
          <p:cNvSpPr>
            <a:spLocks noChangeArrowheads="1"/>
          </p:cNvSpPr>
          <p:nvPr/>
        </p:nvSpPr>
        <p:spPr bwMode="auto">
          <a:xfrm>
            <a:off x="0" y="-6685283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36" name="Rectangle 332"/>
          <p:cNvSpPr>
            <a:spLocks noChangeArrowheads="1"/>
          </p:cNvSpPr>
          <p:nvPr/>
        </p:nvSpPr>
        <p:spPr bwMode="auto">
          <a:xfrm>
            <a:off x="0" y="-5764533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37" name="Rectangle 333"/>
          <p:cNvSpPr>
            <a:spLocks noChangeArrowheads="1"/>
          </p:cNvSpPr>
          <p:nvPr/>
        </p:nvSpPr>
        <p:spPr bwMode="auto">
          <a:xfrm>
            <a:off x="0" y="-4843783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38" name="Rectangle 334"/>
          <p:cNvSpPr>
            <a:spLocks noChangeArrowheads="1"/>
          </p:cNvSpPr>
          <p:nvPr/>
        </p:nvSpPr>
        <p:spPr bwMode="auto">
          <a:xfrm>
            <a:off x="0" y="-3923033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39" name="Rectangle 335"/>
          <p:cNvSpPr>
            <a:spLocks noChangeArrowheads="1"/>
          </p:cNvSpPr>
          <p:nvPr/>
        </p:nvSpPr>
        <p:spPr bwMode="auto">
          <a:xfrm>
            <a:off x="0" y="-3002283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40" name="Rectangle 336"/>
          <p:cNvSpPr>
            <a:spLocks noChangeArrowheads="1"/>
          </p:cNvSpPr>
          <p:nvPr/>
        </p:nvSpPr>
        <p:spPr bwMode="auto">
          <a:xfrm>
            <a:off x="0" y="-2081533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41" name="Rectangle 337"/>
          <p:cNvSpPr>
            <a:spLocks noChangeArrowheads="1"/>
          </p:cNvSpPr>
          <p:nvPr/>
        </p:nvSpPr>
        <p:spPr bwMode="auto">
          <a:xfrm>
            <a:off x="0" y="-1160783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42" name="Rectangle 338"/>
          <p:cNvSpPr>
            <a:spLocks noChangeArrowheads="1"/>
          </p:cNvSpPr>
          <p:nvPr/>
        </p:nvSpPr>
        <p:spPr bwMode="auto">
          <a:xfrm>
            <a:off x="0" y="-240033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43" name="Rectangle 339"/>
          <p:cNvSpPr>
            <a:spLocks noChangeArrowheads="1"/>
          </p:cNvSpPr>
          <p:nvPr/>
        </p:nvSpPr>
        <p:spPr bwMode="auto">
          <a:xfrm>
            <a:off x="0" y="680717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44" name="Rectangle 340"/>
          <p:cNvSpPr>
            <a:spLocks noChangeArrowheads="1"/>
          </p:cNvSpPr>
          <p:nvPr/>
        </p:nvSpPr>
        <p:spPr bwMode="auto">
          <a:xfrm>
            <a:off x="0" y="3442967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45" name="Rectangle 341"/>
          <p:cNvSpPr>
            <a:spLocks noChangeArrowheads="1"/>
          </p:cNvSpPr>
          <p:nvPr/>
        </p:nvSpPr>
        <p:spPr bwMode="auto">
          <a:xfrm>
            <a:off x="0" y="4363717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47" name="Rectangle 343"/>
          <p:cNvSpPr>
            <a:spLocks noChangeArrowheads="1"/>
          </p:cNvSpPr>
          <p:nvPr/>
        </p:nvSpPr>
        <p:spPr bwMode="auto">
          <a:xfrm>
            <a:off x="0" y="7103742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48" name="Rectangle 344"/>
          <p:cNvSpPr>
            <a:spLocks noChangeArrowheads="1"/>
          </p:cNvSpPr>
          <p:nvPr/>
        </p:nvSpPr>
        <p:spPr bwMode="auto">
          <a:xfrm>
            <a:off x="0" y="8046717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49" name="Rectangle 345"/>
          <p:cNvSpPr>
            <a:spLocks noChangeArrowheads="1"/>
          </p:cNvSpPr>
          <p:nvPr/>
        </p:nvSpPr>
        <p:spPr bwMode="auto">
          <a:xfrm>
            <a:off x="0" y="8967467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50" name="Rectangle 346"/>
          <p:cNvSpPr>
            <a:spLocks noChangeArrowheads="1"/>
          </p:cNvSpPr>
          <p:nvPr/>
        </p:nvSpPr>
        <p:spPr bwMode="auto">
          <a:xfrm>
            <a:off x="0" y="9888217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51" name="Rectangle 347"/>
          <p:cNvSpPr>
            <a:spLocks noChangeArrowheads="1"/>
          </p:cNvSpPr>
          <p:nvPr/>
        </p:nvSpPr>
        <p:spPr bwMode="auto">
          <a:xfrm>
            <a:off x="0" y="10808967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52" name="Rectangle 348"/>
          <p:cNvSpPr>
            <a:spLocks noChangeArrowheads="1"/>
          </p:cNvSpPr>
          <p:nvPr/>
        </p:nvSpPr>
        <p:spPr bwMode="auto">
          <a:xfrm>
            <a:off x="0" y="11729717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53" name="Rectangle 349"/>
          <p:cNvSpPr>
            <a:spLocks noChangeArrowheads="1"/>
          </p:cNvSpPr>
          <p:nvPr/>
        </p:nvSpPr>
        <p:spPr bwMode="auto">
          <a:xfrm>
            <a:off x="0" y="12650467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54" name="Rectangle 350"/>
          <p:cNvSpPr>
            <a:spLocks noChangeArrowheads="1"/>
          </p:cNvSpPr>
          <p:nvPr/>
        </p:nvSpPr>
        <p:spPr bwMode="auto">
          <a:xfrm>
            <a:off x="0" y="13571217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55" name="Rectangle 351"/>
          <p:cNvSpPr>
            <a:spLocks noChangeArrowheads="1"/>
          </p:cNvSpPr>
          <p:nvPr/>
        </p:nvSpPr>
        <p:spPr bwMode="auto">
          <a:xfrm>
            <a:off x="0" y="14491967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56" name="Rectangle 352"/>
          <p:cNvSpPr>
            <a:spLocks noChangeArrowheads="1"/>
          </p:cNvSpPr>
          <p:nvPr/>
        </p:nvSpPr>
        <p:spPr bwMode="auto">
          <a:xfrm>
            <a:off x="0" y="15412717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57" name="Rectangle 353"/>
          <p:cNvSpPr>
            <a:spLocks noChangeArrowheads="1"/>
          </p:cNvSpPr>
          <p:nvPr/>
        </p:nvSpPr>
        <p:spPr bwMode="auto">
          <a:xfrm>
            <a:off x="0" y="16333467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58" name="Rectangle 354"/>
          <p:cNvSpPr>
            <a:spLocks noChangeArrowheads="1"/>
          </p:cNvSpPr>
          <p:nvPr/>
        </p:nvSpPr>
        <p:spPr bwMode="auto">
          <a:xfrm>
            <a:off x="0" y="17254217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8659" name="Rectangle 355"/>
          <p:cNvSpPr>
            <a:spLocks noChangeArrowheads="1"/>
          </p:cNvSpPr>
          <p:nvPr/>
        </p:nvSpPr>
        <p:spPr bwMode="auto">
          <a:xfrm>
            <a:off x="0" y="18174967"/>
            <a:ext cx="91440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r>
              <a:rPr lang="cs-CZ" altLang="cs-CZ" b="1" i="1">
                <a:cs typeface="Times New Roman" pitchFamily="18" charset="0"/>
              </a:rPr>
              <a:t/>
            </a:r>
            <a:br>
              <a:rPr lang="cs-CZ" altLang="cs-CZ" b="1" i="1">
                <a:cs typeface="Times New Roman" pitchFamily="18" charset="0"/>
              </a:rPr>
            </a:br>
            <a:endParaRPr lang="cs-CZ" altLang="cs-CZ" sz="2400"/>
          </a:p>
        </p:txBody>
      </p:sp>
      <p:sp>
        <p:nvSpPr>
          <p:cNvPr id="98660" name="Text Box 356"/>
          <p:cNvSpPr txBox="1">
            <a:spLocks noChangeArrowheads="1"/>
          </p:cNvSpPr>
          <p:nvPr/>
        </p:nvSpPr>
        <p:spPr bwMode="auto">
          <a:xfrm>
            <a:off x="1050925" y="7911780"/>
            <a:ext cx="57975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b="1" i="1"/>
          </a:p>
        </p:txBody>
      </p:sp>
      <p:grpSp>
        <p:nvGrpSpPr>
          <p:cNvPr id="98882" name="Group 578"/>
          <p:cNvGrpSpPr>
            <a:grpSpLocks noChangeAspect="1"/>
          </p:cNvGrpSpPr>
          <p:nvPr/>
        </p:nvGrpSpPr>
        <p:grpSpPr bwMode="auto">
          <a:xfrm>
            <a:off x="3729038" y="803501"/>
            <a:ext cx="3069882" cy="5649364"/>
            <a:chOff x="2498" y="3015"/>
            <a:chExt cx="5818" cy="10707"/>
          </a:xfrm>
        </p:grpSpPr>
        <p:sp>
          <p:nvSpPr>
            <p:cNvPr id="98883" name="Freeform 579" descr="75%"/>
            <p:cNvSpPr>
              <a:spLocks noChangeAspect="1"/>
            </p:cNvSpPr>
            <p:nvPr/>
          </p:nvSpPr>
          <p:spPr bwMode="auto">
            <a:xfrm>
              <a:off x="6647" y="13112"/>
              <a:ext cx="1587" cy="543"/>
            </a:xfrm>
            <a:custGeom>
              <a:avLst/>
              <a:gdLst>
                <a:gd name="T0" fmla="*/ 12 w 1587"/>
                <a:gd name="T1" fmla="*/ 0 h 543"/>
                <a:gd name="T2" fmla="*/ 1587 w 1587"/>
                <a:gd name="T3" fmla="*/ 45 h 543"/>
                <a:gd name="T4" fmla="*/ 1575 w 1587"/>
                <a:gd name="T5" fmla="*/ 543 h 543"/>
                <a:gd name="T6" fmla="*/ 0 w 1587"/>
                <a:gd name="T7" fmla="*/ 504 h 543"/>
                <a:gd name="T8" fmla="*/ 12 w 1587"/>
                <a:gd name="T9" fmla="*/ 0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543">
                  <a:moveTo>
                    <a:pt x="12" y="0"/>
                  </a:moveTo>
                  <a:lnTo>
                    <a:pt x="1587" y="45"/>
                  </a:lnTo>
                  <a:lnTo>
                    <a:pt x="1575" y="543"/>
                  </a:lnTo>
                  <a:lnTo>
                    <a:pt x="0" y="504"/>
                  </a:lnTo>
                  <a:lnTo>
                    <a:pt x="12" y="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884" name="Freeform 580" descr="Tráva"/>
            <p:cNvSpPr>
              <a:spLocks noChangeAspect="1"/>
            </p:cNvSpPr>
            <p:nvPr/>
          </p:nvSpPr>
          <p:spPr bwMode="auto">
            <a:xfrm>
              <a:off x="6413" y="5846"/>
              <a:ext cx="1557" cy="1299"/>
            </a:xfrm>
            <a:custGeom>
              <a:avLst/>
              <a:gdLst>
                <a:gd name="T0" fmla="*/ 30 w 1557"/>
                <a:gd name="T1" fmla="*/ 6 h 1299"/>
                <a:gd name="T2" fmla="*/ 129 w 1557"/>
                <a:gd name="T3" fmla="*/ 0 h 1299"/>
                <a:gd name="T4" fmla="*/ 183 w 1557"/>
                <a:gd name="T5" fmla="*/ 153 h 1299"/>
                <a:gd name="T6" fmla="*/ 279 w 1557"/>
                <a:gd name="T7" fmla="*/ 318 h 1299"/>
                <a:gd name="T8" fmla="*/ 375 w 1557"/>
                <a:gd name="T9" fmla="*/ 453 h 1299"/>
                <a:gd name="T10" fmla="*/ 495 w 1557"/>
                <a:gd name="T11" fmla="*/ 576 h 1299"/>
                <a:gd name="T12" fmla="*/ 660 w 1557"/>
                <a:gd name="T13" fmla="*/ 669 h 1299"/>
                <a:gd name="T14" fmla="*/ 804 w 1557"/>
                <a:gd name="T15" fmla="*/ 711 h 1299"/>
                <a:gd name="T16" fmla="*/ 1011 w 1557"/>
                <a:gd name="T17" fmla="*/ 750 h 1299"/>
                <a:gd name="T18" fmla="*/ 1323 w 1557"/>
                <a:gd name="T19" fmla="*/ 753 h 1299"/>
                <a:gd name="T20" fmla="*/ 1398 w 1557"/>
                <a:gd name="T21" fmla="*/ 747 h 1299"/>
                <a:gd name="T22" fmla="*/ 1467 w 1557"/>
                <a:gd name="T23" fmla="*/ 747 h 1299"/>
                <a:gd name="T24" fmla="*/ 1557 w 1557"/>
                <a:gd name="T25" fmla="*/ 1296 h 1299"/>
                <a:gd name="T26" fmla="*/ 81 w 1557"/>
                <a:gd name="T27" fmla="*/ 1299 h 1299"/>
                <a:gd name="T28" fmla="*/ 18 w 1557"/>
                <a:gd name="T29" fmla="*/ 849 h 1299"/>
                <a:gd name="T30" fmla="*/ 0 w 1557"/>
                <a:gd name="T31" fmla="*/ 483 h 1299"/>
                <a:gd name="T32" fmla="*/ 6 w 1557"/>
                <a:gd name="T33" fmla="*/ 255 h 1299"/>
                <a:gd name="T34" fmla="*/ 30 w 1557"/>
                <a:gd name="T35" fmla="*/ 6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57" h="1299">
                  <a:moveTo>
                    <a:pt x="30" y="6"/>
                  </a:moveTo>
                  <a:lnTo>
                    <a:pt x="129" y="0"/>
                  </a:lnTo>
                  <a:lnTo>
                    <a:pt x="183" y="153"/>
                  </a:lnTo>
                  <a:lnTo>
                    <a:pt x="279" y="318"/>
                  </a:lnTo>
                  <a:lnTo>
                    <a:pt x="375" y="453"/>
                  </a:lnTo>
                  <a:lnTo>
                    <a:pt x="495" y="576"/>
                  </a:lnTo>
                  <a:lnTo>
                    <a:pt x="660" y="669"/>
                  </a:lnTo>
                  <a:lnTo>
                    <a:pt x="804" y="711"/>
                  </a:lnTo>
                  <a:lnTo>
                    <a:pt x="1011" y="750"/>
                  </a:lnTo>
                  <a:lnTo>
                    <a:pt x="1323" y="753"/>
                  </a:lnTo>
                  <a:lnTo>
                    <a:pt x="1398" y="747"/>
                  </a:lnTo>
                  <a:lnTo>
                    <a:pt x="1467" y="747"/>
                  </a:lnTo>
                  <a:lnTo>
                    <a:pt x="1557" y="1296"/>
                  </a:lnTo>
                  <a:lnTo>
                    <a:pt x="81" y="1299"/>
                  </a:lnTo>
                  <a:lnTo>
                    <a:pt x="18" y="849"/>
                  </a:lnTo>
                  <a:lnTo>
                    <a:pt x="0" y="483"/>
                  </a:lnTo>
                  <a:lnTo>
                    <a:pt x="6" y="255"/>
                  </a:lnTo>
                  <a:lnTo>
                    <a:pt x="30" y="6"/>
                  </a:lnTo>
                  <a:close/>
                </a:path>
              </a:pathLst>
            </a:custGeom>
            <a:pattFill prst="pct75">
              <a:fgClr>
                <a:srgbClr val="000000"/>
              </a:fgClr>
              <a:bgClr>
                <a:srgbClr val="FFFFFF"/>
              </a:bgClr>
            </a:patt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885" name="Freeform 581" descr="75%"/>
            <p:cNvSpPr>
              <a:spLocks noChangeAspect="1"/>
            </p:cNvSpPr>
            <p:nvPr/>
          </p:nvSpPr>
          <p:spPr bwMode="auto">
            <a:xfrm>
              <a:off x="3689" y="13112"/>
              <a:ext cx="2022" cy="558"/>
            </a:xfrm>
            <a:custGeom>
              <a:avLst/>
              <a:gdLst>
                <a:gd name="T0" fmla="*/ 0 w 2022"/>
                <a:gd name="T1" fmla="*/ 54 h 558"/>
                <a:gd name="T2" fmla="*/ 2001 w 2022"/>
                <a:gd name="T3" fmla="*/ 0 h 558"/>
                <a:gd name="T4" fmla="*/ 2022 w 2022"/>
                <a:gd name="T5" fmla="*/ 504 h 558"/>
                <a:gd name="T6" fmla="*/ 12 w 2022"/>
                <a:gd name="T7" fmla="*/ 558 h 558"/>
                <a:gd name="T8" fmla="*/ 0 w 2022"/>
                <a:gd name="T9" fmla="*/ 54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2" h="558">
                  <a:moveTo>
                    <a:pt x="0" y="54"/>
                  </a:moveTo>
                  <a:lnTo>
                    <a:pt x="2001" y="0"/>
                  </a:lnTo>
                  <a:lnTo>
                    <a:pt x="2022" y="504"/>
                  </a:lnTo>
                  <a:lnTo>
                    <a:pt x="12" y="558"/>
                  </a:lnTo>
                  <a:lnTo>
                    <a:pt x="0" y="54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886" name="Freeform 582" descr="75%"/>
            <p:cNvSpPr>
              <a:spLocks noChangeAspect="1"/>
            </p:cNvSpPr>
            <p:nvPr/>
          </p:nvSpPr>
          <p:spPr bwMode="auto">
            <a:xfrm>
              <a:off x="2963" y="10124"/>
              <a:ext cx="738" cy="3567"/>
            </a:xfrm>
            <a:custGeom>
              <a:avLst/>
              <a:gdLst>
                <a:gd name="T0" fmla="*/ 621 w 738"/>
                <a:gd name="T1" fmla="*/ 0 h 3567"/>
                <a:gd name="T2" fmla="*/ 0 w 738"/>
                <a:gd name="T3" fmla="*/ 378 h 3567"/>
                <a:gd name="T4" fmla="*/ 99 w 738"/>
                <a:gd name="T5" fmla="*/ 3567 h 3567"/>
                <a:gd name="T6" fmla="*/ 738 w 738"/>
                <a:gd name="T7" fmla="*/ 3546 h 3567"/>
                <a:gd name="T8" fmla="*/ 621 w 738"/>
                <a:gd name="T9" fmla="*/ 0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8" h="3567">
                  <a:moveTo>
                    <a:pt x="621" y="0"/>
                  </a:moveTo>
                  <a:lnTo>
                    <a:pt x="0" y="378"/>
                  </a:lnTo>
                  <a:lnTo>
                    <a:pt x="99" y="3567"/>
                  </a:lnTo>
                  <a:lnTo>
                    <a:pt x="738" y="3546"/>
                  </a:lnTo>
                  <a:lnTo>
                    <a:pt x="621" y="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887" name="Line 583"/>
            <p:cNvSpPr>
              <a:spLocks noChangeAspect="1" noChangeShapeType="1"/>
            </p:cNvSpPr>
            <p:nvPr/>
          </p:nvSpPr>
          <p:spPr bwMode="auto">
            <a:xfrm flipH="1" flipV="1">
              <a:off x="5685" y="11610"/>
              <a:ext cx="52" cy="20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888" name="Line 584"/>
            <p:cNvSpPr>
              <a:spLocks noChangeAspect="1" noChangeShapeType="1"/>
            </p:cNvSpPr>
            <p:nvPr/>
          </p:nvSpPr>
          <p:spPr bwMode="auto">
            <a:xfrm flipV="1">
              <a:off x="3038" y="13647"/>
              <a:ext cx="2699" cy="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889" name="Line 585"/>
            <p:cNvSpPr>
              <a:spLocks noChangeAspect="1" noChangeShapeType="1"/>
            </p:cNvSpPr>
            <p:nvPr/>
          </p:nvSpPr>
          <p:spPr bwMode="auto">
            <a:xfrm>
              <a:off x="4001" y="3423"/>
              <a:ext cx="1903" cy="6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890" name="Line 586"/>
            <p:cNvSpPr>
              <a:spLocks noChangeAspect="1" noChangeShapeType="1"/>
            </p:cNvSpPr>
            <p:nvPr/>
          </p:nvSpPr>
          <p:spPr bwMode="auto">
            <a:xfrm flipH="1">
              <a:off x="5704" y="5589"/>
              <a:ext cx="93" cy="109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891" name="Line 587"/>
            <p:cNvSpPr>
              <a:spLocks noChangeAspect="1" noChangeShapeType="1"/>
            </p:cNvSpPr>
            <p:nvPr/>
          </p:nvSpPr>
          <p:spPr bwMode="auto">
            <a:xfrm flipH="1" flipV="1">
              <a:off x="5279" y="4754"/>
              <a:ext cx="149" cy="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892" name="Line 588"/>
            <p:cNvSpPr>
              <a:spLocks noChangeAspect="1" noChangeShapeType="1"/>
            </p:cNvSpPr>
            <p:nvPr/>
          </p:nvSpPr>
          <p:spPr bwMode="auto">
            <a:xfrm>
              <a:off x="5876" y="4834"/>
              <a:ext cx="442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893" name="Line 589"/>
            <p:cNvSpPr>
              <a:spLocks noChangeAspect="1" noChangeShapeType="1"/>
            </p:cNvSpPr>
            <p:nvPr/>
          </p:nvSpPr>
          <p:spPr bwMode="auto">
            <a:xfrm>
              <a:off x="5576" y="4794"/>
              <a:ext cx="151" cy="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894" name="Line 590"/>
            <p:cNvSpPr>
              <a:spLocks noChangeAspect="1" noChangeShapeType="1"/>
            </p:cNvSpPr>
            <p:nvPr/>
          </p:nvSpPr>
          <p:spPr bwMode="auto">
            <a:xfrm>
              <a:off x="5431" y="4748"/>
              <a:ext cx="145" cy="4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895" name="Line 591"/>
            <p:cNvSpPr>
              <a:spLocks noChangeAspect="1" noChangeShapeType="1"/>
            </p:cNvSpPr>
            <p:nvPr/>
          </p:nvSpPr>
          <p:spPr bwMode="auto">
            <a:xfrm flipV="1">
              <a:off x="5425" y="4794"/>
              <a:ext cx="151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896" name="Line 592"/>
            <p:cNvSpPr>
              <a:spLocks noChangeAspect="1" noChangeShapeType="1"/>
            </p:cNvSpPr>
            <p:nvPr/>
          </p:nvSpPr>
          <p:spPr bwMode="auto">
            <a:xfrm flipH="1" flipV="1">
              <a:off x="5428" y="4774"/>
              <a:ext cx="148" cy="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897" name="Line 593"/>
            <p:cNvSpPr>
              <a:spLocks noChangeAspect="1" noChangeShapeType="1"/>
            </p:cNvSpPr>
            <p:nvPr/>
          </p:nvSpPr>
          <p:spPr bwMode="auto">
            <a:xfrm flipH="1" flipV="1">
              <a:off x="5727" y="4814"/>
              <a:ext cx="145" cy="4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898" name="Line 594"/>
            <p:cNvSpPr>
              <a:spLocks noChangeAspect="1" noChangeShapeType="1"/>
            </p:cNvSpPr>
            <p:nvPr/>
          </p:nvSpPr>
          <p:spPr bwMode="auto">
            <a:xfrm flipH="1">
              <a:off x="5727" y="4808"/>
              <a:ext cx="152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899" name="Line 595"/>
            <p:cNvSpPr>
              <a:spLocks noChangeAspect="1" noChangeShapeType="1"/>
            </p:cNvSpPr>
            <p:nvPr/>
          </p:nvSpPr>
          <p:spPr bwMode="auto">
            <a:xfrm>
              <a:off x="5727" y="4814"/>
              <a:ext cx="149" cy="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00" name="Line 596"/>
            <p:cNvSpPr>
              <a:spLocks noChangeAspect="1" noChangeShapeType="1"/>
            </p:cNvSpPr>
            <p:nvPr/>
          </p:nvSpPr>
          <p:spPr bwMode="auto">
            <a:xfrm>
              <a:off x="5577" y="4790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01" name="Line 597"/>
            <p:cNvSpPr>
              <a:spLocks noChangeAspect="1" noChangeShapeType="1"/>
            </p:cNvSpPr>
            <p:nvPr/>
          </p:nvSpPr>
          <p:spPr bwMode="auto">
            <a:xfrm>
              <a:off x="5727" y="4810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02" name="Line 598"/>
            <p:cNvSpPr>
              <a:spLocks noChangeAspect="1" noChangeShapeType="1"/>
            </p:cNvSpPr>
            <p:nvPr/>
          </p:nvSpPr>
          <p:spPr bwMode="auto">
            <a:xfrm>
              <a:off x="5727" y="4814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03" name="Line 599"/>
            <p:cNvSpPr>
              <a:spLocks noChangeAspect="1" noChangeShapeType="1"/>
            </p:cNvSpPr>
            <p:nvPr/>
          </p:nvSpPr>
          <p:spPr bwMode="auto">
            <a:xfrm flipH="1" flipV="1">
              <a:off x="5719" y="5588"/>
              <a:ext cx="7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04" name="Freeform 600"/>
            <p:cNvSpPr>
              <a:spLocks noChangeAspect="1"/>
            </p:cNvSpPr>
            <p:nvPr/>
          </p:nvSpPr>
          <p:spPr bwMode="auto">
            <a:xfrm>
              <a:off x="5716" y="4087"/>
              <a:ext cx="188" cy="1501"/>
            </a:xfrm>
            <a:custGeom>
              <a:avLst/>
              <a:gdLst>
                <a:gd name="T0" fmla="*/ 376 w 376"/>
                <a:gd name="T1" fmla="*/ 0 h 3002"/>
                <a:gd name="T2" fmla="*/ 334 w 376"/>
                <a:gd name="T3" fmla="*/ 176 h 3002"/>
                <a:gd name="T4" fmla="*/ 310 w 376"/>
                <a:gd name="T5" fmla="*/ 276 h 3002"/>
                <a:gd name="T6" fmla="*/ 303 w 376"/>
                <a:gd name="T7" fmla="*/ 306 h 3002"/>
                <a:gd name="T8" fmla="*/ 298 w 376"/>
                <a:gd name="T9" fmla="*/ 325 h 3002"/>
                <a:gd name="T10" fmla="*/ 287 w 376"/>
                <a:gd name="T11" fmla="*/ 363 h 3002"/>
                <a:gd name="T12" fmla="*/ 269 w 376"/>
                <a:gd name="T13" fmla="*/ 436 h 3002"/>
                <a:gd name="T14" fmla="*/ 237 w 376"/>
                <a:gd name="T15" fmla="*/ 593 h 3002"/>
                <a:gd name="T16" fmla="*/ 165 w 376"/>
                <a:gd name="T17" fmla="*/ 967 h 3002"/>
                <a:gd name="T18" fmla="*/ 56 w 376"/>
                <a:gd name="T19" fmla="*/ 1693 h 3002"/>
                <a:gd name="T20" fmla="*/ 0 w 376"/>
                <a:gd name="T21" fmla="*/ 2376 h 3002"/>
                <a:gd name="T22" fmla="*/ 5 w 376"/>
                <a:gd name="T2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6" h="3002">
                  <a:moveTo>
                    <a:pt x="376" y="0"/>
                  </a:moveTo>
                  <a:lnTo>
                    <a:pt x="334" y="176"/>
                  </a:lnTo>
                  <a:lnTo>
                    <a:pt x="310" y="276"/>
                  </a:lnTo>
                  <a:lnTo>
                    <a:pt x="303" y="306"/>
                  </a:lnTo>
                  <a:lnTo>
                    <a:pt x="298" y="325"/>
                  </a:lnTo>
                  <a:lnTo>
                    <a:pt x="287" y="363"/>
                  </a:lnTo>
                  <a:lnTo>
                    <a:pt x="269" y="436"/>
                  </a:lnTo>
                  <a:lnTo>
                    <a:pt x="237" y="593"/>
                  </a:lnTo>
                  <a:lnTo>
                    <a:pt x="165" y="967"/>
                  </a:lnTo>
                  <a:lnTo>
                    <a:pt x="56" y="1693"/>
                  </a:lnTo>
                  <a:lnTo>
                    <a:pt x="0" y="2376"/>
                  </a:lnTo>
                  <a:lnTo>
                    <a:pt x="5" y="3002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05" name="Line 601"/>
            <p:cNvSpPr>
              <a:spLocks noChangeAspect="1" noChangeShapeType="1"/>
            </p:cNvSpPr>
            <p:nvPr/>
          </p:nvSpPr>
          <p:spPr bwMode="auto">
            <a:xfrm flipH="1">
              <a:off x="5549" y="6684"/>
              <a:ext cx="155" cy="184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06" name="Freeform 602"/>
            <p:cNvSpPr>
              <a:spLocks noChangeAspect="1"/>
            </p:cNvSpPr>
            <p:nvPr/>
          </p:nvSpPr>
          <p:spPr bwMode="auto">
            <a:xfrm>
              <a:off x="3101" y="6686"/>
              <a:ext cx="242" cy="2396"/>
            </a:xfrm>
            <a:custGeom>
              <a:avLst/>
              <a:gdLst>
                <a:gd name="T0" fmla="*/ 0 w 485"/>
                <a:gd name="T1" fmla="*/ 0 h 4792"/>
                <a:gd name="T2" fmla="*/ 252 w 485"/>
                <a:gd name="T3" fmla="*/ 2240 h 4792"/>
                <a:gd name="T4" fmla="*/ 377 w 485"/>
                <a:gd name="T5" fmla="*/ 3455 h 4792"/>
                <a:gd name="T6" fmla="*/ 485 w 485"/>
                <a:gd name="T7" fmla="*/ 4792 h 4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5" h="4792">
                  <a:moveTo>
                    <a:pt x="0" y="0"/>
                  </a:moveTo>
                  <a:lnTo>
                    <a:pt x="252" y="2240"/>
                  </a:lnTo>
                  <a:lnTo>
                    <a:pt x="377" y="3455"/>
                  </a:lnTo>
                  <a:lnTo>
                    <a:pt x="485" y="4792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07" name="Freeform 603"/>
            <p:cNvSpPr>
              <a:spLocks noChangeAspect="1"/>
            </p:cNvSpPr>
            <p:nvPr/>
          </p:nvSpPr>
          <p:spPr bwMode="auto">
            <a:xfrm>
              <a:off x="5534" y="8521"/>
              <a:ext cx="151" cy="3088"/>
            </a:xfrm>
            <a:custGeom>
              <a:avLst/>
              <a:gdLst>
                <a:gd name="T0" fmla="*/ 29 w 301"/>
                <a:gd name="T1" fmla="*/ 0 h 6175"/>
                <a:gd name="T2" fmla="*/ 12 w 301"/>
                <a:gd name="T3" fmla="*/ 576 h 6175"/>
                <a:gd name="T4" fmla="*/ 0 w 301"/>
                <a:gd name="T5" fmla="*/ 1071 h 6175"/>
                <a:gd name="T6" fmla="*/ 10 w 301"/>
                <a:gd name="T7" fmla="*/ 1342 h 6175"/>
                <a:gd name="T8" fmla="*/ 22 w 301"/>
                <a:gd name="T9" fmla="*/ 1548 h 6175"/>
                <a:gd name="T10" fmla="*/ 40 w 301"/>
                <a:gd name="T11" fmla="*/ 1821 h 6175"/>
                <a:gd name="T12" fmla="*/ 62 w 301"/>
                <a:gd name="T13" fmla="*/ 2157 h 6175"/>
                <a:gd name="T14" fmla="*/ 90 w 301"/>
                <a:gd name="T15" fmla="*/ 2555 h 6175"/>
                <a:gd name="T16" fmla="*/ 120 w 301"/>
                <a:gd name="T17" fmla="*/ 3012 h 6175"/>
                <a:gd name="T18" fmla="*/ 137 w 301"/>
                <a:gd name="T19" fmla="*/ 3262 h 6175"/>
                <a:gd name="T20" fmla="*/ 139 w 301"/>
                <a:gd name="T21" fmla="*/ 3294 h 6175"/>
                <a:gd name="T22" fmla="*/ 140 w 301"/>
                <a:gd name="T23" fmla="*/ 3313 h 6175"/>
                <a:gd name="T24" fmla="*/ 148 w 301"/>
                <a:gd name="T25" fmla="*/ 3384 h 6175"/>
                <a:gd name="T26" fmla="*/ 178 w 301"/>
                <a:gd name="T27" fmla="*/ 3705 h 6175"/>
                <a:gd name="T28" fmla="*/ 210 w 301"/>
                <a:gd name="T29" fmla="*/ 4108 h 6175"/>
                <a:gd name="T30" fmla="*/ 258 w 301"/>
                <a:gd name="T31" fmla="*/ 5014 h 6175"/>
                <a:gd name="T32" fmla="*/ 278 w 301"/>
                <a:gd name="T33" fmla="*/ 5553 h 6175"/>
                <a:gd name="T34" fmla="*/ 301 w 301"/>
                <a:gd name="T35" fmla="*/ 6175 h 6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1" h="6175">
                  <a:moveTo>
                    <a:pt x="29" y="0"/>
                  </a:moveTo>
                  <a:lnTo>
                    <a:pt x="12" y="576"/>
                  </a:lnTo>
                  <a:lnTo>
                    <a:pt x="0" y="1071"/>
                  </a:lnTo>
                  <a:lnTo>
                    <a:pt x="10" y="1342"/>
                  </a:lnTo>
                  <a:lnTo>
                    <a:pt x="22" y="1548"/>
                  </a:lnTo>
                  <a:lnTo>
                    <a:pt x="40" y="1821"/>
                  </a:lnTo>
                  <a:lnTo>
                    <a:pt x="62" y="2157"/>
                  </a:lnTo>
                  <a:lnTo>
                    <a:pt x="90" y="2555"/>
                  </a:lnTo>
                  <a:lnTo>
                    <a:pt x="120" y="3012"/>
                  </a:lnTo>
                  <a:lnTo>
                    <a:pt x="137" y="3262"/>
                  </a:lnTo>
                  <a:lnTo>
                    <a:pt x="139" y="3294"/>
                  </a:lnTo>
                  <a:lnTo>
                    <a:pt x="140" y="3313"/>
                  </a:lnTo>
                  <a:lnTo>
                    <a:pt x="148" y="3384"/>
                  </a:lnTo>
                  <a:lnTo>
                    <a:pt x="178" y="3705"/>
                  </a:lnTo>
                  <a:lnTo>
                    <a:pt x="210" y="4108"/>
                  </a:lnTo>
                  <a:lnTo>
                    <a:pt x="258" y="5014"/>
                  </a:lnTo>
                  <a:lnTo>
                    <a:pt x="278" y="5553"/>
                  </a:lnTo>
                  <a:lnTo>
                    <a:pt x="301" y="6175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08" name="Freeform 604"/>
            <p:cNvSpPr>
              <a:spLocks noChangeAspect="1"/>
            </p:cNvSpPr>
            <p:nvPr/>
          </p:nvSpPr>
          <p:spPr bwMode="auto">
            <a:xfrm>
              <a:off x="3381" y="10247"/>
              <a:ext cx="107" cy="1714"/>
            </a:xfrm>
            <a:custGeom>
              <a:avLst/>
              <a:gdLst>
                <a:gd name="T0" fmla="*/ 216 w 216"/>
                <a:gd name="T1" fmla="*/ 3429 h 3429"/>
                <a:gd name="T2" fmla="*/ 215 w 216"/>
                <a:gd name="T3" fmla="*/ 0 h 3429"/>
                <a:gd name="T4" fmla="*/ 0 w 216"/>
                <a:gd name="T5" fmla="*/ 8 h 3429"/>
                <a:gd name="T6" fmla="*/ 216 w 216"/>
                <a:gd name="T7" fmla="*/ 3429 h 3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" h="3429">
                  <a:moveTo>
                    <a:pt x="216" y="3429"/>
                  </a:moveTo>
                  <a:lnTo>
                    <a:pt x="215" y="0"/>
                  </a:lnTo>
                  <a:lnTo>
                    <a:pt x="0" y="8"/>
                  </a:lnTo>
                  <a:lnTo>
                    <a:pt x="216" y="3429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909" name="Freeform 605"/>
            <p:cNvSpPr>
              <a:spLocks noChangeAspect="1"/>
            </p:cNvSpPr>
            <p:nvPr/>
          </p:nvSpPr>
          <p:spPr bwMode="auto">
            <a:xfrm>
              <a:off x="3381" y="10247"/>
              <a:ext cx="107" cy="1714"/>
            </a:xfrm>
            <a:custGeom>
              <a:avLst/>
              <a:gdLst>
                <a:gd name="T0" fmla="*/ 216 w 216"/>
                <a:gd name="T1" fmla="*/ 3429 h 3429"/>
                <a:gd name="T2" fmla="*/ 215 w 216"/>
                <a:gd name="T3" fmla="*/ 0 h 3429"/>
                <a:gd name="T4" fmla="*/ 0 w 216"/>
                <a:gd name="T5" fmla="*/ 8 h 3429"/>
                <a:gd name="T6" fmla="*/ 216 w 216"/>
                <a:gd name="T7" fmla="*/ 3429 h 3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" h="3429">
                  <a:moveTo>
                    <a:pt x="216" y="3429"/>
                  </a:moveTo>
                  <a:lnTo>
                    <a:pt x="215" y="0"/>
                  </a:lnTo>
                  <a:lnTo>
                    <a:pt x="0" y="8"/>
                  </a:lnTo>
                  <a:lnTo>
                    <a:pt x="216" y="342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10" name="Freeform 606"/>
            <p:cNvSpPr>
              <a:spLocks noChangeAspect="1"/>
            </p:cNvSpPr>
            <p:nvPr/>
          </p:nvSpPr>
          <p:spPr bwMode="auto">
            <a:xfrm>
              <a:off x="3381" y="10250"/>
              <a:ext cx="109" cy="3426"/>
            </a:xfrm>
            <a:custGeom>
              <a:avLst/>
              <a:gdLst>
                <a:gd name="T0" fmla="*/ 216 w 218"/>
                <a:gd name="T1" fmla="*/ 3421 h 6850"/>
                <a:gd name="T2" fmla="*/ 0 w 218"/>
                <a:gd name="T3" fmla="*/ 0 h 6850"/>
                <a:gd name="T4" fmla="*/ 218 w 218"/>
                <a:gd name="T5" fmla="*/ 6850 h 6850"/>
                <a:gd name="T6" fmla="*/ 216 w 218"/>
                <a:gd name="T7" fmla="*/ 3421 h 6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8" h="6850">
                  <a:moveTo>
                    <a:pt x="216" y="3421"/>
                  </a:moveTo>
                  <a:lnTo>
                    <a:pt x="0" y="0"/>
                  </a:lnTo>
                  <a:lnTo>
                    <a:pt x="218" y="6850"/>
                  </a:lnTo>
                  <a:lnTo>
                    <a:pt x="216" y="3421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911" name="Freeform 607"/>
            <p:cNvSpPr>
              <a:spLocks noChangeAspect="1"/>
            </p:cNvSpPr>
            <p:nvPr/>
          </p:nvSpPr>
          <p:spPr bwMode="auto">
            <a:xfrm>
              <a:off x="3381" y="10250"/>
              <a:ext cx="109" cy="3426"/>
            </a:xfrm>
            <a:custGeom>
              <a:avLst/>
              <a:gdLst>
                <a:gd name="T0" fmla="*/ 216 w 218"/>
                <a:gd name="T1" fmla="*/ 3421 h 6850"/>
                <a:gd name="T2" fmla="*/ 0 w 218"/>
                <a:gd name="T3" fmla="*/ 0 h 6850"/>
                <a:gd name="T4" fmla="*/ 218 w 218"/>
                <a:gd name="T5" fmla="*/ 6850 h 6850"/>
                <a:gd name="T6" fmla="*/ 216 w 218"/>
                <a:gd name="T7" fmla="*/ 3421 h 6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8" h="6850">
                  <a:moveTo>
                    <a:pt x="216" y="3421"/>
                  </a:moveTo>
                  <a:lnTo>
                    <a:pt x="0" y="0"/>
                  </a:lnTo>
                  <a:lnTo>
                    <a:pt x="218" y="6850"/>
                  </a:lnTo>
                  <a:lnTo>
                    <a:pt x="216" y="342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12" name="Freeform 608"/>
            <p:cNvSpPr>
              <a:spLocks noChangeAspect="1"/>
            </p:cNvSpPr>
            <p:nvPr/>
          </p:nvSpPr>
          <p:spPr bwMode="auto">
            <a:xfrm>
              <a:off x="3488" y="11961"/>
              <a:ext cx="109" cy="1715"/>
            </a:xfrm>
            <a:custGeom>
              <a:avLst/>
              <a:gdLst>
                <a:gd name="T0" fmla="*/ 0 w 217"/>
                <a:gd name="T1" fmla="*/ 0 h 3429"/>
                <a:gd name="T2" fmla="*/ 2 w 217"/>
                <a:gd name="T3" fmla="*/ 3429 h 3429"/>
                <a:gd name="T4" fmla="*/ 217 w 217"/>
                <a:gd name="T5" fmla="*/ 3423 h 3429"/>
                <a:gd name="T6" fmla="*/ 0 w 217"/>
                <a:gd name="T7" fmla="*/ 0 h 3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3429">
                  <a:moveTo>
                    <a:pt x="0" y="0"/>
                  </a:moveTo>
                  <a:lnTo>
                    <a:pt x="2" y="3429"/>
                  </a:lnTo>
                  <a:lnTo>
                    <a:pt x="217" y="34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913" name="Freeform 609"/>
            <p:cNvSpPr>
              <a:spLocks noChangeAspect="1"/>
            </p:cNvSpPr>
            <p:nvPr/>
          </p:nvSpPr>
          <p:spPr bwMode="auto">
            <a:xfrm>
              <a:off x="3488" y="11961"/>
              <a:ext cx="109" cy="1715"/>
            </a:xfrm>
            <a:custGeom>
              <a:avLst/>
              <a:gdLst>
                <a:gd name="T0" fmla="*/ 0 w 217"/>
                <a:gd name="T1" fmla="*/ 0 h 3429"/>
                <a:gd name="T2" fmla="*/ 2 w 217"/>
                <a:gd name="T3" fmla="*/ 3429 h 3429"/>
                <a:gd name="T4" fmla="*/ 217 w 217"/>
                <a:gd name="T5" fmla="*/ 3423 h 3429"/>
                <a:gd name="T6" fmla="*/ 0 w 217"/>
                <a:gd name="T7" fmla="*/ 0 h 3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3429">
                  <a:moveTo>
                    <a:pt x="0" y="0"/>
                  </a:moveTo>
                  <a:lnTo>
                    <a:pt x="2" y="3429"/>
                  </a:lnTo>
                  <a:lnTo>
                    <a:pt x="217" y="3423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14" name="Freeform 610"/>
            <p:cNvSpPr>
              <a:spLocks noChangeAspect="1"/>
            </p:cNvSpPr>
            <p:nvPr/>
          </p:nvSpPr>
          <p:spPr bwMode="auto">
            <a:xfrm>
              <a:off x="3488" y="10247"/>
              <a:ext cx="109" cy="3426"/>
            </a:xfrm>
            <a:custGeom>
              <a:avLst/>
              <a:gdLst>
                <a:gd name="T0" fmla="*/ 1 w 218"/>
                <a:gd name="T1" fmla="*/ 3429 h 6852"/>
                <a:gd name="T2" fmla="*/ 218 w 218"/>
                <a:gd name="T3" fmla="*/ 6852 h 6852"/>
                <a:gd name="T4" fmla="*/ 0 w 218"/>
                <a:gd name="T5" fmla="*/ 0 h 6852"/>
                <a:gd name="T6" fmla="*/ 1 w 218"/>
                <a:gd name="T7" fmla="*/ 3429 h 6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8" h="6852">
                  <a:moveTo>
                    <a:pt x="1" y="3429"/>
                  </a:moveTo>
                  <a:lnTo>
                    <a:pt x="218" y="6852"/>
                  </a:lnTo>
                  <a:lnTo>
                    <a:pt x="0" y="0"/>
                  </a:lnTo>
                  <a:lnTo>
                    <a:pt x="1" y="3429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915" name="Freeform 611"/>
            <p:cNvSpPr>
              <a:spLocks noChangeAspect="1"/>
            </p:cNvSpPr>
            <p:nvPr/>
          </p:nvSpPr>
          <p:spPr bwMode="auto">
            <a:xfrm>
              <a:off x="3488" y="10247"/>
              <a:ext cx="109" cy="3426"/>
            </a:xfrm>
            <a:custGeom>
              <a:avLst/>
              <a:gdLst>
                <a:gd name="T0" fmla="*/ 1 w 218"/>
                <a:gd name="T1" fmla="*/ 3429 h 6852"/>
                <a:gd name="T2" fmla="*/ 218 w 218"/>
                <a:gd name="T3" fmla="*/ 6852 h 6852"/>
                <a:gd name="T4" fmla="*/ 0 w 218"/>
                <a:gd name="T5" fmla="*/ 0 h 6852"/>
                <a:gd name="T6" fmla="*/ 1 w 218"/>
                <a:gd name="T7" fmla="*/ 3429 h 6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8" h="6852">
                  <a:moveTo>
                    <a:pt x="1" y="3429"/>
                  </a:moveTo>
                  <a:lnTo>
                    <a:pt x="218" y="6852"/>
                  </a:lnTo>
                  <a:lnTo>
                    <a:pt x="0" y="0"/>
                  </a:lnTo>
                  <a:lnTo>
                    <a:pt x="1" y="342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16" name="Line 612"/>
            <p:cNvSpPr>
              <a:spLocks noChangeAspect="1" noChangeShapeType="1"/>
            </p:cNvSpPr>
            <p:nvPr/>
          </p:nvSpPr>
          <p:spPr bwMode="auto">
            <a:xfrm>
              <a:off x="3381" y="10250"/>
              <a:ext cx="109" cy="34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17" name="Line 613"/>
            <p:cNvSpPr>
              <a:spLocks noChangeAspect="1" noChangeShapeType="1"/>
            </p:cNvSpPr>
            <p:nvPr/>
          </p:nvSpPr>
          <p:spPr bwMode="auto">
            <a:xfrm>
              <a:off x="3486" y="10186"/>
              <a:ext cx="111" cy="34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18" name="Line 614"/>
            <p:cNvSpPr>
              <a:spLocks noChangeAspect="1" noChangeShapeType="1"/>
            </p:cNvSpPr>
            <p:nvPr/>
          </p:nvSpPr>
          <p:spPr bwMode="auto">
            <a:xfrm>
              <a:off x="2938" y="10482"/>
              <a:ext cx="100" cy="32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19" name="Line 615"/>
            <p:cNvSpPr>
              <a:spLocks noChangeAspect="1" noChangeShapeType="1"/>
            </p:cNvSpPr>
            <p:nvPr/>
          </p:nvSpPr>
          <p:spPr bwMode="auto">
            <a:xfrm flipV="1">
              <a:off x="4584" y="12978"/>
              <a:ext cx="464" cy="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20" name="Line 616"/>
            <p:cNvSpPr>
              <a:spLocks noChangeAspect="1" noChangeShapeType="1"/>
            </p:cNvSpPr>
            <p:nvPr/>
          </p:nvSpPr>
          <p:spPr bwMode="auto">
            <a:xfrm flipH="1" flipV="1">
              <a:off x="4407" y="12996"/>
              <a:ext cx="177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21" name="Freeform 617"/>
            <p:cNvSpPr>
              <a:spLocks noChangeAspect="1"/>
            </p:cNvSpPr>
            <p:nvPr/>
          </p:nvSpPr>
          <p:spPr bwMode="auto">
            <a:xfrm>
              <a:off x="4407" y="12960"/>
              <a:ext cx="177" cy="36"/>
            </a:xfrm>
            <a:custGeom>
              <a:avLst/>
              <a:gdLst>
                <a:gd name="T0" fmla="*/ 352 w 354"/>
                <a:gd name="T1" fmla="*/ 0 h 71"/>
                <a:gd name="T2" fmla="*/ 0 w 354"/>
                <a:gd name="T3" fmla="*/ 71 h 71"/>
                <a:gd name="T4" fmla="*/ 354 w 354"/>
                <a:gd name="T5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4" h="71">
                  <a:moveTo>
                    <a:pt x="352" y="0"/>
                  </a:moveTo>
                  <a:lnTo>
                    <a:pt x="0" y="71"/>
                  </a:lnTo>
                  <a:lnTo>
                    <a:pt x="354" y="62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22" name="Line 618"/>
            <p:cNvSpPr>
              <a:spLocks noChangeAspect="1" noChangeShapeType="1"/>
            </p:cNvSpPr>
            <p:nvPr/>
          </p:nvSpPr>
          <p:spPr bwMode="auto">
            <a:xfrm>
              <a:off x="5047" y="12947"/>
              <a:ext cx="178" cy="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23" name="Freeform 619"/>
            <p:cNvSpPr>
              <a:spLocks noChangeAspect="1"/>
            </p:cNvSpPr>
            <p:nvPr/>
          </p:nvSpPr>
          <p:spPr bwMode="auto">
            <a:xfrm>
              <a:off x="5048" y="12973"/>
              <a:ext cx="177" cy="35"/>
            </a:xfrm>
            <a:custGeom>
              <a:avLst/>
              <a:gdLst>
                <a:gd name="T0" fmla="*/ 1 w 354"/>
                <a:gd name="T1" fmla="*/ 71 h 71"/>
                <a:gd name="T2" fmla="*/ 354 w 354"/>
                <a:gd name="T3" fmla="*/ 0 h 71"/>
                <a:gd name="T4" fmla="*/ 0 w 354"/>
                <a:gd name="T5" fmla="*/ 1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4" h="71">
                  <a:moveTo>
                    <a:pt x="1" y="71"/>
                  </a:moveTo>
                  <a:lnTo>
                    <a:pt x="354" y="0"/>
                  </a:lnTo>
                  <a:lnTo>
                    <a:pt x="0" y="1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24" name="Line 620"/>
            <p:cNvSpPr>
              <a:spLocks noChangeAspect="1" noChangeShapeType="1"/>
            </p:cNvSpPr>
            <p:nvPr/>
          </p:nvSpPr>
          <p:spPr bwMode="auto">
            <a:xfrm flipH="1">
              <a:off x="3187" y="9848"/>
              <a:ext cx="150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25" name="Line 621"/>
            <p:cNvSpPr>
              <a:spLocks noChangeAspect="1" noChangeShapeType="1"/>
            </p:cNvSpPr>
            <p:nvPr/>
          </p:nvSpPr>
          <p:spPr bwMode="auto">
            <a:xfrm flipV="1">
              <a:off x="3732" y="9820"/>
              <a:ext cx="421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26" name="Line 622"/>
            <p:cNvSpPr>
              <a:spLocks noChangeAspect="1" noChangeShapeType="1"/>
            </p:cNvSpPr>
            <p:nvPr/>
          </p:nvSpPr>
          <p:spPr bwMode="auto">
            <a:xfrm flipV="1">
              <a:off x="3487" y="9840"/>
              <a:ext cx="95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27" name="Line 623"/>
            <p:cNvSpPr>
              <a:spLocks noChangeAspect="1" noChangeShapeType="1"/>
            </p:cNvSpPr>
            <p:nvPr/>
          </p:nvSpPr>
          <p:spPr bwMode="auto">
            <a:xfrm>
              <a:off x="3336" y="9823"/>
              <a:ext cx="151" cy="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28" name="Line 624"/>
            <p:cNvSpPr>
              <a:spLocks noChangeAspect="1" noChangeShapeType="1"/>
            </p:cNvSpPr>
            <p:nvPr/>
          </p:nvSpPr>
          <p:spPr bwMode="auto">
            <a:xfrm flipV="1">
              <a:off x="3338" y="9843"/>
              <a:ext cx="149" cy="3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29" name="Line 625"/>
            <p:cNvSpPr>
              <a:spLocks noChangeAspect="1" noChangeShapeType="1"/>
            </p:cNvSpPr>
            <p:nvPr/>
          </p:nvSpPr>
          <p:spPr bwMode="auto">
            <a:xfrm flipH="1">
              <a:off x="3337" y="9843"/>
              <a:ext cx="150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30" name="Line 626"/>
            <p:cNvSpPr>
              <a:spLocks noChangeAspect="1" noChangeShapeType="1"/>
            </p:cNvSpPr>
            <p:nvPr/>
          </p:nvSpPr>
          <p:spPr bwMode="auto">
            <a:xfrm flipH="1" flipV="1">
              <a:off x="3582" y="9840"/>
              <a:ext cx="151" cy="2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31" name="Line 627"/>
            <p:cNvSpPr>
              <a:spLocks noChangeAspect="1" noChangeShapeType="1"/>
            </p:cNvSpPr>
            <p:nvPr/>
          </p:nvSpPr>
          <p:spPr bwMode="auto">
            <a:xfrm flipH="1">
              <a:off x="3582" y="9809"/>
              <a:ext cx="149" cy="3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32" name="Line 628"/>
            <p:cNvSpPr>
              <a:spLocks noChangeAspect="1" noChangeShapeType="1"/>
            </p:cNvSpPr>
            <p:nvPr/>
          </p:nvSpPr>
          <p:spPr bwMode="auto">
            <a:xfrm flipV="1">
              <a:off x="3582" y="9835"/>
              <a:ext cx="150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33" name="Line 629"/>
            <p:cNvSpPr>
              <a:spLocks noChangeAspect="1" noChangeShapeType="1"/>
            </p:cNvSpPr>
            <p:nvPr/>
          </p:nvSpPr>
          <p:spPr bwMode="auto">
            <a:xfrm>
              <a:off x="3487" y="9840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34" name="Line 630"/>
            <p:cNvSpPr>
              <a:spLocks noChangeAspect="1" noChangeShapeType="1"/>
            </p:cNvSpPr>
            <p:nvPr/>
          </p:nvSpPr>
          <p:spPr bwMode="auto">
            <a:xfrm>
              <a:off x="3582" y="9836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35" name="Line 631"/>
            <p:cNvSpPr>
              <a:spLocks noChangeAspect="1" noChangeShapeType="1"/>
            </p:cNvSpPr>
            <p:nvPr/>
          </p:nvSpPr>
          <p:spPr bwMode="auto">
            <a:xfrm>
              <a:off x="3582" y="9840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36" name="Line 632"/>
            <p:cNvSpPr>
              <a:spLocks noChangeAspect="1" noChangeShapeType="1"/>
            </p:cNvSpPr>
            <p:nvPr/>
          </p:nvSpPr>
          <p:spPr bwMode="auto">
            <a:xfrm flipV="1">
              <a:off x="3381" y="10247"/>
              <a:ext cx="107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37" name="Line 633"/>
            <p:cNvSpPr>
              <a:spLocks noChangeAspect="1" noChangeShapeType="1"/>
            </p:cNvSpPr>
            <p:nvPr/>
          </p:nvSpPr>
          <p:spPr bwMode="auto">
            <a:xfrm flipH="1">
              <a:off x="2938" y="10212"/>
              <a:ext cx="441" cy="27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38" name="Line 634"/>
            <p:cNvSpPr>
              <a:spLocks noChangeAspect="1" noChangeShapeType="1"/>
            </p:cNvSpPr>
            <p:nvPr/>
          </p:nvSpPr>
          <p:spPr bwMode="auto">
            <a:xfrm>
              <a:off x="3764" y="11217"/>
              <a:ext cx="37" cy="11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39" name="Line 635"/>
            <p:cNvSpPr>
              <a:spLocks noChangeAspect="1" noChangeShapeType="1"/>
            </p:cNvSpPr>
            <p:nvPr/>
          </p:nvSpPr>
          <p:spPr bwMode="auto">
            <a:xfrm flipH="1">
              <a:off x="3806" y="12379"/>
              <a:ext cx="24" cy="18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40" name="Freeform 636"/>
            <p:cNvSpPr>
              <a:spLocks noChangeAspect="1"/>
            </p:cNvSpPr>
            <p:nvPr/>
          </p:nvSpPr>
          <p:spPr bwMode="auto">
            <a:xfrm>
              <a:off x="3772" y="12380"/>
              <a:ext cx="34" cy="184"/>
            </a:xfrm>
            <a:custGeom>
              <a:avLst/>
              <a:gdLst>
                <a:gd name="T0" fmla="*/ 0 w 70"/>
                <a:gd name="T1" fmla="*/ 1 h 367"/>
                <a:gd name="T2" fmla="*/ 70 w 70"/>
                <a:gd name="T3" fmla="*/ 367 h 367"/>
                <a:gd name="T4" fmla="*/ 59 w 70"/>
                <a:gd name="T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367">
                  <a:moveTo>
                    <a:pt x="0" y="1"/>
                  </a:moveTo>
                  <a:lnTo>
                    <a:pt x="70" y="367"/>
                  </a:lnTo>
                  <a:lnTo>
                    <a:pt x="59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41" name="Line 637"/>
            <p:cNvSpPr>
              <a:spLocks noChangeAspect="1" noChangeShapeType="1"/>
            </p:cNvSpPr>
            <p:nvPr/>
          </p:nvSpPr>
          <p:spPr bwMode="auto">
            <a:xfrm flipV="1">
              <a:off x="3734" y="11033"/>
              <a:ext cx="24" cy="18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42" name="Freeform 638"/>
            <p:cNvSpPr>
              <a:spLocks noChangeAspect="1"/>
            </p:cNvSpPr>
            <p:nvPr/>
          </p:nvSpPr>
          <p:spPr bwMode="auto">
            <a:xfrm>
              <a:off x="3758" y="11033"/>
              <a:ext cx="35" cy="184"/>
            </a:xfrm>
            <a:custGeom>
              <a:avLst/>
              <a:gdLst>
                <a:gd name="T0" fmla="*/ 70 w 70"/>
                <a:gd name="T1" fmla="*/ 368 h 369"/>
                <a:gd name="T2" fmla="*/ 0 w 70"/>
                <a:gd name="T3" fmla="*/ 0 h 369"/>
                <a:gd name="T4" fmla="*/ 12 w 70"/>
                <a:gd name="T5" fmla="*/ 36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369">
                  <a:moveTo>
                    <a:pt x="70" y="368"/>
                  </a:moveTo>
                  <a:lnTo>
                    <a:pt x="0" y="0"/>
                  </a:lnTo>
                  <a:lnTo>
                    <a:pt x="12" y="36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43" name="Line 639"/>
            <p:cNvSpPr>
              <a:spLocks noChangeAspect="1" noChangeShapeType="1"/>
            </p:cNvSpPr>
            <p:nvPr/>
          </p:nvSpPr>
          <p:spPr bwMode="auto">
            <a:xfrm>
              <a:off x="3451" y="9074"/>
              <a:ext cx="6" cy="1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44" name="Line 640"/>
            <p:cNvSpPr>
              <a:spLocks noChangeAspect="1" noChangeShapeType="1"/>
            </p:cNvSpPr>
            <p:nvPr/>
          </p:nvSpPr>
          <p:spPr bwMode="auto">
            <a:xfrm>
              <a:off x="3459" y="9329"/>
              <a:ext cx="8" cy="26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45" name="Line 641"/>
            <p:cNvSpPr>
              <a:spLocks noChangeAspect="1" noChangeShapeType="1"/>
            </p:cNvSpPr>
            <p:nvPr/>
          </p:nvSpPr>
          <p:spPr bwMode="auto">
            <a:xfrm>
              <a:off x="3469" y="9663"/>
              <a:ext cx="9" cy="26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46" name="Line 642"/>
            <p:cNvSpPr>
              <a:spLocks noChangeAspect="1" noChangeShapeType="1"/>
            </p:cNvSpPr>
            <p:nvPr/>
          </p:nvSpPr>
          <p:spPr bwMode="auto">
            <a:xfrm>
              <a:off x="3480" y="9998"/>
              <a:ext cx="6" cy="1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47" name="Line 643"/>
            <p:cNvSpPr>
              <a:spLocks noChangeAspect="1" noChangeShapeType="1"/>
            </p:cNvSpPr>
            <p:nvPr/>
          </p:nvSpPr>
          <p:spPr bwMode="auto">
            <a:xfrm>
              <a:off x="3343" y="9078"/>
              <a:ext cx="36" cy="11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48" name="Line 644"/>
            <p:cNvSpPr>
              <a:spLocks noChangeAspect="1" noChangeShapeType="1"/>
            </p:cNvSpPr>
            <p:nvPr/>
          </p:nvSpPr>
          <p:spPr bwMode="auto">
            <a:xfrm>
              <a:off x="3343" y="9072"/>
              <a:ext cx="4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49" name="Line 645"/>
            <p:cNvSpPr>
              <a:spLocks noChangeAspect="1" noChangeShapeType="1"/>
            </p:cNvSpPr>
            <p:nvPr/>
          </p:nvSpPr>
          <p:spPr bwMode="auto">
            <a:xfrm>
              <a:off x="3581" y="9822"/>
              <a:ext cx="10" cy="3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50" name="Line 646"/>
            <p:cNvSpPr>
              <a:spLocks noChangeAspect="1" noChangeShapeType="1"/>
            </p:cNvSpPr>
            <p:nvPr/>
          </p:nvSpPr>
          <p:spPr bwMode="auto">
            <a:xfrm flipH="1">
              <a:off x="5492" y="9085"/>
              <a:ext cx="4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51" name="Freeform 647"/>
            <p:cNvSpPr>
              <a:spLocks noChangeAspect="1"/>
            </p:cNvSpPr>
            <p:nvPr/>
          </p:nvSpPr>
          <p:spPr bwMode="auto">
            <a:xfrm>
              <a:off x="3006" y="5280"/>
              <a:ext cx="95" cy="1407"/>
            </a:xfrm>
            <a:custGeom>
              <a:avLst/>
              <a:gdLst>
                <a:gd name="T0" fmla="*/ 0 w 191"/>
                <a:gd name="T1" fmla="*/ 0 h 2813"/>
                <a:gd name="T2" fmla="*/ 64 w 191"/>
                <a:gd name="T3" fmla="*/ 1417 h 2813"/>
                <a:gd name="T4" fmla="*/ 191 w 191"/>
                <a:gd name="T5" fmla="*/ 2813 h 2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1" h="2813">
                  <a:moveTo>
                    <a:pt x="0" y="0"/>
                  </a:moveTo>
                  <a:lnTo>
                    <a:pt x="64" y="1417"/>
                  </a:lnTo>
                  <a:lnTo>
                    <a:pt x="191" y="2813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52" name="Freeform 648"/>
            <p:cNvSpPr>
              <a:spLocks noChangeAspect="1"/>
            </p:cNvSpPr>
            <p:nvPr/>
          </p:nvSpPr>
          <p:spPr bwMode="auto">
            <a:xfrm>
              <a:off x="3006" y="3423"/>
              <a:ext cx="995" cy="349"/>
            </a:xfrm>
            <a:custGeom>
              <a:avLst/>
              <a:gdLst>
                <a:gd name="T0" fmla="*/ 0 w 1990"/>
                <a:gd name="T1" fmla="*/ 698 h 698"/>
                <a:gd name="T2" fmla="*/ 233 w 1990"/>
                <a:gd name="T3" fmla="*/ 698 h 698"/>
                <a:gd name="T4" fmla="*/ 363 w 1990"/>
                <a:gd name="T5" fmla="*/ 698 h 698"/>
                <a:gd name="T6" fmla="*/ 522 w 1990"/>
                <a:gd name="T7" fmla="*/ 696 h 698"/>
                <a:gd name="T8" fmla="*/ 822 w 1990"/>
                <a:gd name="T9" fmla="*/ 691 h 698"/>
                <a:gd name="T10" fmla="*/ 1327 w 1990"/>
                <a:gd name="T11" fmla="*/ 632 h 698"/>
                <a:gd name="T12" fmla="*/ 1527 w 1990"/>
                <a:gd name="T13" fmla="*/ 567 h 698"/>
                <a:gd name="T14" fmla="*/ 1675 w 1990"/>
                <a:gd name="T15" fmla="*/ 477 h 698"/>
                <a:gd name="T16" fmla="*/ 1785 w 1990"/>
                <a:gd name="T17" fmla="*/ 363 h 698"/>
                <a:gd name="T18" fmla="*/ 1825 w 1990"/>
                <a:gd name="T19" fmla="*/ 308 h 698"/>
                <a:gd name="T20" fmla="*/ 1857 w 1990"/>
                <a:gd name="T21" fmla="*/ 263 h 698"/>
                <a:gd name="T22" fmla="*/ 1886 w 1990"/>
                <a:gd name="T23" fmla="*/ 219 h 698"/>
                <a:gd name="T24" fmla="*/ 1911 w 1990"/>
                <a:gd name="T25" fmla="*/ 172 h 698"/>
                <a:gd name="T26" fmla="*/ 1929 w 1990"/>
                <a:gd name="T27" fmla="*/ 140 h 698"/>
                <a:gd name="T28" fmla="*/ 1990 w 1990"/>
                <a:gd name="T29" fmla="*/ 0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90" h="698">
                  <a:moveTo>
                    <a:pt x="0" y="698"/>
                  </a:moveTo>
                  <a:lnTo>
                    <a:pt x="233" y="698"/>
                  </a:lnTo>
                  <a:lnTo>
                    <a:pt x="363" y="698"/>
                  </a:lnTo>
                  <a:lnTo>
                    <a:pt x="522" y="696"/>
                  </a:lnTo>
                  <a:lnTo>
                    <a:pt x="822" y="691"/>
                  </a:lnTo>
                  <a:lnTo>
                    <a:pt x="1327" y="632"/>
                  </a:lnTo>
                  <a:lnTo>
                    <a:pt x="1527" y="567"/>
                  </a:lnTo>
                  <a:lnTo>
                    <a:pt x="1675" y="477"/>
                  </a:lnTo>
                  <a:lnTo>
                    <a:pt x="1785" y="363"/>
                  </a:lnTo>
                  <a:lnTo>
                    <a:pt x="1825" y="308"/>
                  </a:lnTo>
                  <a:lnTo>
                    <a:pt x="1857" y="263"/>
                  </a:lnTo>
                  <a:lnTo>
                    <a:pt x="1886" y="219"/>
                  </a:lnTo>
                  <a:lnTo>
                    <a:pt x="1911" y="172"/>
                  </a:lnTo>
                  <a:lnTo>
                    <a:pt x="1929" y="140"/>
                  </a:lnTo>
                  <a:lnTo>
                    <a:pt x="1990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53" name="Line 649"/>
            <p:cNvSpPr>
              <a:spLocks noChangeAspect="1" noChangeShapeType="1"/>
            </p:cNvSpPr>
            <p:nvPr/>
          </p:nvSpPr>
          <p:spPr bwMode="auto">
            <a:xfrm>
              <a:off x="3006" y="3772"/>
              <a:ext cx="1" cy="15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54" name="Line 650"/>
            <p:cNvSpPr>
              <a:spLocks noChangeAspect="1" noChangeShapeType="1"/>
            </p:cNvSpPr>
            <p:nvPr/>
          </p:nvSpPr>
          <p:spPr bwMode="auto">
            <a:xfrm flipH="1">
              <a:off x="2675" y="3776"/>
              <a:ext cx="207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55" name="Line 651"/>
            <p:cNvSpPr>
              <a:spLocks noChangeAspect="1" noChangeShapeType="1"/>
            </p:cNvSpPr>
            <p:nvPr/>
          </p:nvSpPr>
          <p:spPr bwMode="auto">
            <a:xfrm flipH="1" flipV="1">
              <a:off x="2882" y="3776"/>
              <a:ext cx="175" cy="20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56" name="Line 652"/>
            <p:cNvSpPr>
              <a:spLocks noChangeAspect="1" noChangeShapeType="1"/>
            </p:cNvSpPr>
            <p:nvPr/>
          </p:nvSpPr>
          <p:spPr bwMode="auto">
            <a:xfrm>
              <a:off x="6396" y="6683"/>
              <a:ext cx="246" cy="185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57" name="Line 653"/>
            <p:cNvSpPr>
              <a:spLocks noChangeAspect="1" noChangeShapeType="1"/>
            </p:cNvSpPr>
            <p:nvPr/>
          </p:nvSpPr>
          <p:spPr bwMode="auto">
            <a:xfrm>
              <a:off x="7912" y="6558"/>
              <a:ext cx="277" cy="18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58" name="Freeform 654"/>
            <p:cNvSpPr>
              <a:spLocks noChangeAspect="1"/>
            </p:cNvSpPr>
            <p:nvPr/>
          </p:nvSpPr>
          <p:spPr bwMode="auto">
            <a:xfrm>
              <a:off x="8280" y="10935"/>
              <a:ext cx="23" cy="1591"/>
            </a:xfrm>
            <a:custGeom>
              <a:avLst/>
              <a:gdLst>
                <a:gd name="T0" fmla="*/ 44 w 44"/>
                <a:gd name="T1" fmla="*/ 0 h 3181"/>
                <a:gd name="T2" fmla="*/ 41 w 44"/>
                <a:gd name="T3" fmla="*/ 761 h 3181"/>
                <a:gd name="T4" fmla="*/ 35 w 44"/>
                <a:gd name="T5" fmla="*/ 1474 h 3181"/>
                <a:gd name="T6" fmla="*/ 20 w 44"/>
                <a:gd name="T7" fmla="*/ 2246 h 3181"/>
                <a:gd name="T8" fmla="*/ 11 w 44"/>
                <a:gd name="T9" fmla="*/ 2687 h 3181"/>
                <a:gd name="T10" fmla="*/ 0 w 44"/>
                <a:gd name="T11" fmla="*/ 3181 h 3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3181">
                  <a:moveTo>
                    <a:pt x="44" y="0"/>
                  </a:moveTo>
                  <a:lnTo>
                    <a:pt x="41" y="761"/>
                  </a:lnTo>
                  <a:lnTo>
                    <a:pt x="35" y="1474"/>
                  </a:lnTo>
                  <a:lnTo>
                    <a:pt x="20" y="2246"/>
                  </a:lnTo>
                  <a:lnTo>
                    <a:pt x="11" y="2687"/>
                  </a:lnTo>
                  <a:lnTo>
                    <a:pt x="0" y="318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59" name="Freeform 655"/>
            <p:cNvSpPr>
              <a:spLocks noChangeAspect="1"/>
            </p:cNvSpPr>
            <p:nvPr/>
          </p:nvSpPr>
          <p:spPr bwMode="auto">
            <a:xfrm>
              <a:off x="8189" y="8411"/>
              <a:ext cx="114" cy="1345"/>
            </a:xfrm>
            <a:custGeom>
              <a:avLst/>
              <a:gdLst>
                <a:gd name="T0" fmla="*/ 0 w 228"/>
                <a:gd name="T1" fmla="*/ 0 h 2691"/>
                <a:gd name="T2" fmla="*/ 126 w 228"/>
                <a:gd name="T3" fmla="*/ 1016 h 2691"/>
                <a:gd name="T4" fmla="*/ 173 w 228"/>
                <a:gd name="T5" fmla="*/ 1491 h 2691"/>
                <a:gd name="T6" fmla="*/ 190 w 228"/>
                <a:gd name="T7" fmla="*/ 1727 h 2691"/>
                <a:gd name="T8" fmla="*/ 196 w 228"/>
                <a:gd name="T9" fmla="*/ 1846 h 2691"/>
                <a:gd name="T10" fmla="*/ 198 w 228"/>
                <a:gd name="T11" fmla="*/ 1883 h 2691"/>
                <a:gd name="T12" fmla="*/ 203 w 228"/>
                <a:gd name="T13" fmla="*/ 1973 h 2691"/>
                <a:gd name="T14" fmla="*/ 213 w 228"/>
                <a:gd name="T15" fmla="*/ 2173 h 2691"/>
                <a:gd name="T16" fmla="*/ 221 w 228"/>
                <a:gd name="T17" fmla="*/ 2358 h 2691"/>
                <a:gd name="T18" fmla="*/ 225 w 228"/>
                <a:gd name="T19" fmla="*/ 2500 h 2691"/>
                <a:gd name="T20" fmla="*/ 228 w 228"/>
                <a:gd name="T21" fmla="*/ 2691 h 2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" h="2691">
                  <a:moveTo>
                    <a:pt x="0" y="0"/>
                  </a:moveTo>
                  <a:lnTo>
                    <a:pt x="126" y="1016"/>
                  </a:lnTo>
                  <a:lnTo>
                    <a:pt x="173" y="1491"/>
                  </a:lnTo>
                  <a:lnTo>
                    <a:pt x="190" y="1727"/>
                  </a:lnTo>
                  <a:lnTo>
                    <a:pt x="196" y="1846"/>
                  </a:lnTo>
                  <a:lnTo>
                    <a:pt x="198" y="1883"/>
                  </a:lnTo>
                  <a:lnTo>
                    <a:pt x="203" y="1973"/>
                  </a:lnTo>
                  <a:lnTo>
                    <a:pt x="213" y="2173"/>
                  </a:lnTo>
                  <a:lnTo>
                    <a:pt x="221" y="2358"/>
                  </a:lnTo>
                  <a:lnTo>
                    <a:pt x="225" y="2500"/>
                  </a:lnTo>
                  <a:lnTo>
                    <a:pt x="228" y="269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60" name="Freeform 656"/>
            <p:cNvSpPr>
              <a:spLocks noChangeAspect="1"/>
            </p:cNvSpPr>
            <p:nvPr/>
          </p:nvSpPr>
          <p:spPr bwMode="auto">
            <a:xfrm>
              <a:off x="6641" y="8536"/>
              <a:ext cx="45" cy="1202"/>
            </a:xfrm>
            <a:custGeom>
              <a:avLst/>
              <a:gdLst>
                <a:gd name="T0" fmla="*/ 0 w 89"/>
                <a:gd name="T1" fmla="*/ 0 h 2404"/>
                <a:gd name="T2" fmla="*/ 89 w 89"/>
                <a:gd name="T3" fmla="*/ 1192 h 2404"/>
                <a:gd name="T4" fmla="*/ 86 w 89"/>
                <a:gd name="T5" fmla="*/ 2404 h 2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9" h="2404">
                  <a:moveTo>
                    <a:pt x="0" y="0"/>
                  </a:moveTo>
                  <a:lnTo>
                    <a:pt x="89" y="1192"/>
                  </a:lnTo>
                  <a:lnTo>
                    <a:pt x="86" y="240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61" name="Line 657"/>
            <p:cNvSpPr>
              <a:spLocks noChangeAspect="1" noChangeShapeType="1"/>
            </p:cNvSpPr>
            <p:nvPr/>
          </p:nvSpPr>
          <p:spPr bwMode="auto">
            <a:xfrm flipV="1">
              <a:off x="8253" y="12526"/>
              <a:ext cx="27" cy="11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62" name="Line 658"/>
            <p:cNvSpPr>
              <a:spLocks noChangeAspect="1" noChangeShapeType="1"/>
            </p:cNvSpPr>
            <p:nvPr/>
          </p:nvSpPr>
          <p:spPr bwMode="auto">
            <a:xfrm flipH="1">
              <a:off x="6618" y="9738"/>
              <a:ext cx="66" cy="390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63" name="Line 659"/>
            <p:cNvSpPr>
              <a:spLocks noChangeAspect="1" noChangeShapeType="1"/>
            </p:cNvSpPr>
            <p:nvPr/>
          </p:nvSpPr>
          <p:spPr bwMode="auto">
            <a:xfrm>
              <a:off x="6618" y="13647"/>
              <a:ext cx="1635" cy="4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64" name="Line 660"/>
            <p:cNvSpPr>
              <a:spLocks noChangeAspect="1" noChangeShapeType="1"/>
            </p:cNvSpPr>
            <p:nvPr/>
          </p:nvSpPr>
          <p:spPr bwMode="auto">
            <a:xfrm>
              <a:off x="7260" y="13006"/>
              <a:ext cx="398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65" name="Line 661"/>
            <p:cNvSpPr>
              <a:spLocks noChangeAspect="1" noChangeShapeType="1"/>
            </p:cNvSpPr>
            <p:nvPr/>
          </p:nvSpPr>
          <p:spPr bwMode="auto">
            <a:xfrm flipH="1" flipV="1">
              <a:off x="7083" y="13001"/>
              <a:ext cx="177" cy="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66" name="Freeform 662"/>
            <p:cNvSpPr>
              <a:spLocks noChangeAspect="1"/>
            </p:cNvSpPr>
            <p:nvPr/>
          </p:nvSpPr>
          <p:spPr bwMode="auto">
            <a:xfrm>
              <a:off x="7083" y="12975"/>
              <a:ext cx="178" cy="31"/>
            </a:xfrm>
            <a:custGeom>
              <a:avLst/>
              <a:gdLst>
                <a:gd name="T0" fmla="*/ 356 w 356"/>
                <a:gd name="T1" fmla="*/ 0 h 61"/>
                <a:gd name="T2" fmla="*/ 0 w 356"/>
                <a:gd name="T3" fmla="*/ 51 h 61"/>
                <a:gd name="T4" fmla="*/ 354 w 356"/>
                <a:gd name="T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6" h="61">
                  <a:moveTo>
                    <a:pt x="356" y="0"/>
                  </a:moveTo>
                  <a:lnTo>
                    <a:pt x="0" y="51"/>
                  </a:lnTo>
                  <a:lnTo>
                    <a:pt x="354" y="6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67" name="Line 663"/>
            <p:cNvSpPr>
              <a:spLocks noChangeAspect="1" noChangeShapeType="1"/>
            </p:cNvSpPr>
            <p:nvPr/>
          </p:nvSpPr>
          <p:spPr bwMode="auto">
            <a:xfrm>
              <a:off x="7658" y="12985"/>
              <a:ext cx="176" cy="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68" name="Freeform 664"/>
            <p:cNvSpPr>
              <a:spLocks noChangeAspect="1"/>
            </p:cNvSpPr>
            <p:nvPr/>
          </p:nvSpPr>
          <p:spPr bwMode="auto">
            <a:xfrm>
              <a:off x="7657" y="13016"/>
              <a:ext cx="177" cy="31"/>
            </a:xfrm>
            <a:custGeom>
              <a:avLst/>
              <a:gdLst>
                <a:gd name="T0" fmla="*/ 0 w 355"/>
                <a:gd name="T1" fmla="*/ 63 h 63"/>
                <a:gd name="T2" fmla="*/ 355 w 355"/>
                <a:gd name="T3" fmla="*/ 10 h 63"/>
                <a:gd name="T4" fmla="*/ 3 w 355"/>
                <a:gd name="T5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5" h="63">
                  <a:moveTo>
                    <a:pt x="0" y="63"/>
                  </a:moveTo>
                  <a:lnTo>
                    <a:pt x="355" y="10"/>
                  </a:lnTo>
                  <a:lnTo>
                    <a:pt x="3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69" name="Line 665"/>
            <p:cNvSpPr>
              <a:spLocks noChangeAspect="1" noChangeShapeType="1"/>
            </p:cNvSpPr>
            <p:nvPr/>
          </p:nvSpPr>
          <p:spPr bwMode="auto">
            <a:xfrm>
              <a:off x="6683" y="9057"/>
              <a:ext cx="7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70" name="Line 666"/>
            <p:cNvSpPr>
              <a:spLocks noChangeAspect="1" noChangeShapeType="1"/>
            </p:cNvSpPr>
            <p:nvPr/>
          </p:nvSpPr>
          <p:spPr bwMode="auto">
            <a:xfrm flipV="1">
              <a:off x="8303" y="9758"/>
              <a:ext cx="1" cy="11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71" name="Line 667"/>
            <p:cNvSpPr>
              <a:spLocks noChangeAspect="1" noChangeShapeType="1"/>
            </p:cNvSpPr>
            <p:nvPr/>
          </p:nvSpPr>
          <p:spPr bwMode="auto">
            <a:xfrm>
              <a:off x="8195" y="9068"/>
              <a:ext cx="69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72" name="Freeform 668"/>
            <p:cNvSpPr>
              <a:spLocks noChangeAspect="1"/>
            </p:cNvSpPr>
            <p:nvPr/>
          </p:nvSpPr>
          <p:spPr bwMode="auto">
            <a:xfrm>
              <a:off x="6521" y="5695"/>
              <a:ext cx="1283" cy="874"/>
            </a:xfrm>
            <a:custGeom>
              <a:avLst/>
              <a:gdLst>
                <a:gd name="T0" fmla="*/ 0 w 2565"/>
                <a:gd name="T1" fmla="*/ 0 h 1748"/>
                <a:gd name="T2" fmla="*/ 44 w 2565"/>
                <a:gd name="T3" fmla="*/ 171 h 1748"/>
                <a:gd name="T4" fmla="*/ 69 w 2565"/>
                <a:gd name="T5" fmla="*/ 250 h 1748"/>
                <a:gd name="T6" fmla="*/ 110 w 2565"/>
                <a:gd name="T7" fmla="*/ 358 h 1748"/>
                <a:gd name="T8" fmla="*/ 132 w 2565"/>
                <a:gd name="T9" fmla="*/ 416 h 1748"/>
                <a:gd name="T10" fmla="*/ 156 w 2565"/>
                <a:gd name="T11" fmla="*/ 477 h 1748"/>
                <a:gd name="T12" fmla="*/ 170 w 2565"/>
                <a:gd name="T13" fmla="*/ 507 h 1748"/>
                <a:gd name="T14" fmla="*/ 185 w 2565"/>
                <a:gd name="T15" fmla="*/ 539 h 1748"/>
                <a:gd name="T16" fmla="*/ 218 w 2565"/>
                <a:gd name="T17" fmla="*/ 602 h 1748"/>
                <a:gd name="T18" fmla="*/ 281 w 2565"/>
                <a:gd name="T19" fmla="*/ 719 h 1748"/>
                <a:gd name="T20" fmla="*/ 406 w 2565"/>
                <a:gd name="T21" fmla="*/ 928 h 1748"/>
                <a:gd name="T22" fmla="*/ 630 w 2565"/>
                <a:gd name="T23" fmla="*/ 1221 h 1748"/>
                <a:gd name="T24" fmla="*/ 707 w 2565"/>
                <a:gd name="T25" fmla="*/ 1302 h 1748"/>
                <a:gd name="T26" fmla="*/ 749 w 2565"/>
                <a:gd name="T27" fmla="*/ 1342 h 1748"/>
                <a:gd name="T28" fmla="*/ 829 w 2565"/>
                <a:gd name="T29" fmla="*/ 1406 h 1748"/>
                <a:gd name="T30" fmla="*/ 1019 w 2565"/>
                <a:gd name="T31" fmla="*/ 1521 h 1748"/>
                <a:gd name="T32" fmla="*/ 1249 w 2565"/>
                <a:gd name="T33" fmla="*/ 1616 h 1748"/>
                <a:gd name="T34" fmla="*/ 1523 w 2565"/>
                <a:gd name="T35" fmla="*/ 1688 h 1748"/>
                <a:gd name="T36" fmla="*/ 1836 w 2565"/>
                <a:gd name="T37" fmla="*/ 1734 h 1748"/>
                <a:gd name="T38" fmla="*/ 2181 w 2565"/>
                <a:gd name="T39" fmla="*/ 1748 h 1748"/>
                <a:gd name="T40" fmla="*/ 2565 w 2565"/>
                <a:gd name="T41" fmla="*/ 1726 h 1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65" h="1748">
                  <a:moveTo>
                    <a:pt x="0" y="0"/>
                  </a:moveTo>
                  <a:lnTo>
                    <a:pt x="44" y="171"/>
                  </a:lnTo>
                  <a:lnTo>
                    <a:pt x="69" y="250"/>
                  </a:lnTo>
                  <a:lnTo>
                    <a:pt x="110" y="358"/>
                  </a:lnTo>
                  <a:lnTo>
                    <a:pt x="132" y="416"/>
                  </a:lnTo>
                  <a:lnTo>
                    <a:pt x="156" y="477"/>
                  </a:lnTo>
                  <a:lnTo>
                    <a:pt x="170" y="507"/>
                  </a:lnTo>
                  <a:lnTo>
                    <a:pt x="185" y="539"/>
                  </a:lnTo>
                  <a:lnTo>
                    <a:pt x="218" y="602"/>
                  </a:lnTo>
                  <a:lnTo>
                    <a:pt x="281" y="719"/>
                  </a:lnTo>
                  <a:lnTo>
                    <a:pt x="406" y="928"/>
                  </a:lnTo>
                  <a:lnTo>
                    <a:pt x="630" y="1221"/>
                  </a:lnTo>
                  <a:lnTo>
                    <a:pt x="707" y="1302"/>
                  </a:lnTo>
                  <a:lnTo>
                    <a:pt x="749" y="1342"/>
                  </a:lnTo>
                  <a:lnTo>
                    <a:pt x="829" y="1406"/>
                  </a:lnTo>
                  <a:lnTo>
                    <a:pt x="1019" y="1521"/>
                  </a:lnTo>
                  <a:lnTo>
                    <a:pt x="1249" y="1616"/>
                  </a:lnTo>
                  <a:lnTo>
                    <a:pt x="1523" y="1688"/>
                  </a:lnTo>
                  <a:lnTo>
                    <a:pt x="1836" y="1734"/>
                  </a:lnTo>
                  <a:lnTo>
                    <a:pt x="2181" y="1748"/>
                  </a:lnTo>
                  <a:lnTo>
                    <a:pt x="2565" y="1726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73" name="Freeform 669"/>
            <p:cNvSpPr>
              <a:spLocks noChangeAspect="1"/>
            </p:cNvSpPr>
            <p:nvPr/>
          </p:nvSpPr>
          <p:spPr bwMode="auto">
            <a:xfrm>
              <a:off x="6378" y="5695"/>
              <a:ext cx="48" cy="986"/>
            </a:xfrm>
            <a:custGeom>
              <a:avLst/>
              <a:gdLst>
                <a:gd name="T0" fmla="*/ 36 w 97"/>
                <a:gd name="T1" fmla="*/ 1973 h 1973"/>
                <a:gd name="T2" fmla="*/ 0 w 97"/>
                <a:gd name="T3" fmla="*/ 1279 h 1973"/>
                <a:gd name="T4" fmla="*/ 8 w 97"/>
                <a:gd name="T5" fmla="*/ 919 h 1973"/>
                <a:gd name="T6" fmla="*/ 20 w 97"/>
                <a:gd name="T7" fmla="*/ 725 h 1973"/>
                <a:gd name="T8" fmla="*/ 31 w 97"/>
                <a:gd name="T9" fmla="*/ 607 h 1973"/>
                <a:gd name="T10" fmla="*/ 49 w 97"/>
                <a:gd name="T11" fmla="*/ 441 h 1973"/>
                <a:gd name="T12" fmla="*/ 97 w 97"/>
                <a:gd name="T13" fmla="*/ 0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1973">
                  <a:moveTo>
                    <a:pt x="36" y="1973"/>
                  </a:moveTo>
                  <a:lnTo>
                    <a:pt x="0" y="1279"/>
                  </a:lnTo>
                  <a:lnTo>
                    <a:pt x="8" y="919"/>
                  </a:lnTo>
                  <a:lnTo>
                    <a:pt x="20" y="725"/>
                  </a:lnTo>
                  <a:lnTo>
                    <a:pt x="31" y="607"/>
                  </a:lnTo>
                  <a:lnTo>
                    <a:pt x="49" y="441"/>
                  </a:lnTo>
                  <a:lnTo>
                    <a:pt x="97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74" name="Line 670"/>
            <p:cNvSpPr>
              <a:spLocks noChangeAspect="1" noChangeShapeType="1"/>
            </p:cNvSpPr>
            <p:nvPr/>
          </p:nvSpPr>
          <p:spPr bwMode="auto">
            <a:xfrm flipV="1">
              <a:off x="5762" y="4914"/>
              <a:ext cx="42" cy="1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75" name="Freeform 671"/>
            <p:cNvSpPr>
              <a:spLocks noChangeAspect="1"/>
            </p:cNvSpPr>
            <p:nvPr/>
          </p:nvSpPr>
          <p:spPr bwMode="auto">
            <a:xfrm>
              <a:off x="5792" y="4914"/>
              <a:ext cx="29" cy="186"/>
            </a:xfrm>
            <a:custGeom>
              <a:avLst/>
              <a:gdLst>
                <a:gd name="T0" fmla="*/ 58 w 58"/>
                <a:gd name="T1" fmla="*/ 372 h 372"/>
                <a:gd name="T2" fmla="*/ 24 w 58"/>
                <a:gd name="T3" fmla="*/ 0 h 372"/>
                <a:gd name="T4" fmla="*/ 0 w 58"/>
                <a:gd name="T5" fmla="*/ 367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372">
                  <a:moveTo>
                    <a:pt x="58" y="372"/>
                  </a:moveTo>
                  <a:lnTo>
                    <a:pt x="24" y="0"/>
                  </a:lnTo>
                  <a:lnTo>
                    <a:pt x="0" y="36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76" name="Line 672"/>
            <p:cNvSpPr>
              <a:spLocks noChangeAspect="1" noChangeShapeType="1"/>
            </p:cNvSpPr>
            <p:nvPr/>
          </p:nvSpPr>
          <p:spPr bwMode="auto">
            <a:xfrm flipH="1">
              <a:off x="5768" y="5296"/>
              <a:ext cx="41" cy="1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77" name="Freeform 673"/>
            <p:cNvSpPr>
              <a:spLocks noChangeAspect="1"/>
            </p:cNvSpPr>
            <p:nvPr/>
          </p:nvSpPr>
          <p:spPr bwMode="auto">
            <a:xfrm>
              <a:off x="5750" y="5292"/>
              <a:ext cx="30" cy="186"/>
            </a:xfrm>
            <a:custGeom>
              <a:avLst/>
              <a:gdLst>
                <a:gd name="T0" fmla="*/ 0 w 59"/>
                <a:gd name="T1" fmla="*/ 0 h 372"/>
                <a:gd name="T2" fmla="*/ 35 w 59"/>
                <a:gd name="T3" fmla="*/ 372 h 372"/>
                <a:gd name="T4" fmla="*/ 59 w 59"/>
                <a:gd name="T5" fmla="*/ 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72">
                  <a:moveTo>
                    <a:pt x="0" y="0"/>
                  </a:moveTo>
                  <a:lnTo>
                    <a:pt x="35" y="372"/>
                  </a:lnTo>
                  <a:lnTo>
                    <a:pt x="59" y="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78" name="Line 674"/>
            <p:cNvSpPr>
              <a:spLocks noChangeAspect="1" noChangeShapeType="1"/>
            </p:cNvSpPr>
            <p:nvPr/>
          </p:nvSpPr>
          <p:spPr bwMode="auto">
            <a:xfrm flipH="1">
              <a:off x="5780" y="5097"/>
              <a:ext cx="12" cy="19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79" name="Line 675"/>
            <p:cNvSpPr>
              <a:spLocks noChangeAspect="1" noChangeShapeType="1"/>
            </p:cNvSpPr>
            <p:nvPr/>
          </p:nvSpPr>
          <p:spPr bwMode="auto">
            <a:xfrm flipH="1">
              <a:off x="6426" y="5695"/>
              <a:ext cx="95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80" name="Line 676"/>
            <p:cNvSpPr>
              <a:spLocks noChangeAspect="1" noChangeShapeType="1"/>
            </p:cNvSpPr>
            <p:nvPr/>
          </p:nvSpPr>
          <p:spPr bwMode="auto">
            <a:xfrm flipV="1">
              <a:off x="5866" y="4050"/>
              <a:ext cx="320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81" name="Line 677"/>
            <p:cNvSpPr>
              <a:spLocks noChangeAspect="1" noChangeShapeType="1"/>
            </p:cNvSpPr>
            <p:nvPr/>
          </p:nvSpPr>
          <p:spPr bwMode="auto">
            <a:xfrm flipV="1">
              <a:off x="5792" y="4368"/>
              <a:ext cx="321" cy="5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82" name="Line 678"/>
            <p:cNvSpPr>
              <a:spLocks noChangeAspect="1" noChangeShapeType="1"/>
            </p:cNvSpPr>
            <p:nvPr/>
          </p:nvSpPr>
          <p:spPr bwMode="auto">
            <a:xfrm flipH="1">
              <a:off x="5998" y="4529"/>
              <a:ext cx="34" cy="15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83" name="Line 679"/>
            <p:cNvSpPr>
              <a:spLocks noChangeAspect="1" noChangeShapeType="1"/>
            </p:cNvSpPr>
            <p:nvPr/>
          </p:nvSpPr>
          <p:spPr bwMode="auto">
            <a:xfrm flipV="1">
              <a:off x="6175" y="3374"/>
              <a:ext cx="121" cy="5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84" name="Line 680"/>
            <p:cNvSpPr>
              <a:spLocks noChangeAspect="1" noChangeShapeType="1"/>
            </p:cNvSpPr>
            <p:nvPr/>
          </p:nvSpPr>
          <p:spPr bwMode="auto">
            <a:xfrm flipV="1">
              <a:off x="6067" y="4058"/>
              <a:ext cx="73" cy="31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85" name="Line 681"/>
            <p:cNvSpPr>
              <a:spLocks noChangeAspect="1" noChangeShapeType="1"/>
            </p:cNvSpPr>
            <p:nvPr/>
          </p:nvSpPr>
          <p:spPr bwMode="auto">
            <a:xfrm flipV="1">
              <a:off x="6008" y="4376"/>
              <a:ext cx="59" cy="14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86" name="Line 682"/>
            <p:cNvSpPr>
              <a:spLocks noChangeAspect="1" noChangeShapeType="1"/>
            </p:cNvSpPr>
            <p:nvPr/>
          </p:nvSpPr>
          <p:spPr bwMode="auto">
            <a:xfrm flipV="1">
              <a:off x="6057" y="4376"/>
              <a:ext cx="10" cy="15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87" name="Line 683"/>
            <p:cNvSpPr>
              <a:spLocks noChangeAspect="1" noChangeShapeType="1"/>
            </p:cNvSpPr>
            <p:nvPr/>
          </p:nvSpPr>
          <p:spPr bwMode="auto">
            <a:xfrm flipH="1">
              <a:off x="6032" y="4376"/>
              <a:ext cx="35" cy="15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88" name="Line 684"/>
            <p:cNvSpPr>
              <a:spLocks noChangeAspect="1" noChangeShapeType="1"/>
            </p:cNvSpPr>
            <p:nvPr/>
          </p:nvSpPr>
          <p:spPr bwMode="auto">
            <a:xfrm flipH="1">
              <a:off x="6140" y="3912"/>
              <a:ext cx="59" cy="14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89" name="Line 685"/>
            <p:cNvSpPr>
              <a:spLocks noChangeAspect="1" noChangeShapeType="1"/>
            </p:cNvSpPr>
            <p:nvPr/>
          </p:nvSpPr>
          <p:spPr bwMode="auto">
            <a:xfrm flipH="1">
              <a:off x="6140" y="3900"/>
              <a:ext cx="11" cy="15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90" name="Line 686"/>
            <p:cNvSpPr>
              <a:spLocks noChangeAspect="1" noChangeShapeType="1"/>
            </p:cNvSpPr>
            <p:nvPr/>
          </p:nvSpPr>
          <p:spPr bwMode="auto">
            <a:xfrm flipV="1">
              <a:off x="6140" y="3906"/>
              <a:ext cx="35" cy="15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91" name="Line 687"/>
            <p:cNvSpPr>
              <a:spLocks noChangeAspect="1" noChangeShapeType="1"/>
            </p:cNvSpPr>
            <p:nvPr/>
          </p:nvSpPr>
          <p:spPr bwMode="auto">
            <a:xfrm>
              <a:off x="5866" y="4109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92" name="Line 688"/>
            <p:cNvSpPr>
              <a:spLocks noChangeAspect="1" noChangeShapeType="1"/>
            </p:cNvSpPr>
            <p:nvPr/>
          </p:nvSpPr>
          <p:spPr bwMode="auto">
            <a:xfrm>
              <a:off x="5792" y="4427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93" name="Line 689"/>
            <p:cNvSpPr>
              <a:spLocks noChangeAspect="1" noChangeShapeType="1"/>
            </p:cNvSpPr>
            <p:nvPr/>
          </p:nvSpPr>
          <p:spPr bwMode="auto">
            <a:xfrm>
              <a:off x="6067" y="4376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94" name="Line 690"/>
            <p:cNvSpPr>
              <a:spLocks noChangeAspect="1" noChangeShapeType="1"/>
            </p:cNvSpPr>
            <p:nvPr/>
          </p:nvSpPr>
          <p:spPr bwMode="auto">
            <a:xfrm>
              <a:off x="8194" y="6660"/>
              <a:ext cx="22" cy="15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95" name="Line 691"/>
            <p:cNvSpPr>
              <a:spLocks noChangeAspect="1" noChangeShapeType="1"/>
            </p:cNvSpPr>
            <p:nvPr/>
          </p:nvSpPr>
          <p:spPr bwMode="auto">
            <a:xfrm>
              <a:off x="7883" y="6591"/>
              <a:ext cx="350" cy="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96" name="Line 692"/>
            <p:cNvSpPr>
              <a:spLocks noChangeAspect="1" noChangeShapeType="1"/>
            </p:cNvSpPr>
            <p:nvPr/>
          </p:nvSpPr>
          <p:spPr bwMode="auto">
            <a:xfrm>
              <a:off x="7963" y="7143"/>
              <a:ext cx="349" cy="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97" name="Line 693"/>
            <p:cNvSpPr>
              <a:spLocks noChangeAspect="1" noChangeShapeType="1"/>
            </p:cNvSpPr>
            <p:nvPr/>
          </p:nvSpPr>
          <p:spPr bwMode="auto">
            <a:xfrm>
              <a:off x="8216" y="6814"/>
              <a:ext cx="35" cy="24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98" name="Line 694"/>
            <p:cNvSpPr>
              <a:spLocks noChangeAspect="1" noChangeShapeType="1"/>
            </p:cNvSpPr>
            <p:nvPr/>
          </p:nvSpPr>
          <p:spPr bwMode="auto">
            <a:xfrm flipV="1">
              <a:off x="8191" y="6660"/>
              <a:ext cx="3" cy="15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99" name="Line 695"/>
            <p:cNvSpPr>
              <a:spLocks noChangeAspect="1" noChangeShapeType="1"/>
            </p:cNvSpPr>
            <p:nvPr/>
          </p:nvSpPr>
          <p:spPr bwMode="auto">
            <a:xfrm flipH="1" flipV="1">
              <a:off x="8194" y="6660"/>
              <a:ext cx="46" cy="15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000" name="Line 696"/>
            <p:cNvSpPr>
              <a:spLocks noChangeAspect="1" noChangeShapeType="1"/>
            </p:cNvSpPr>
            <p:nvPr/>
          </p:nvSpPr>
          <p:spPr bwMode="auto">
            <a:xfrm flipH="1">
              <a:off x="8272" y="7054"/>
              <a:ext cx="3" cy="15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001" name="Line 697"/>
            <p:cNvSpPr>
              <a:spLocks noChangeAspect="1" noChangeShapeType="1"/>
            </p:cNvSpPr>
            <p:nvPr/>
          </p:nvSpPr>
          <p:spPr bwMode="auto">
            <a:xfrm>
              <a:off x="8225" y="7061"/>
              <a:ext cx="47" cy="15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002" name="Line 698"/>
            <p:cNvSpPr>
              <a:spLocks noChangeAspect="1" noChangeShapeType="1"/>
            </p:cNvSpPr>
            <p:nvPr/>
          </p:nvSpPr>
          <p:spPr bwMode="auto">
            <a:xfrm flipH="1" flipV="1">
              <a:off x="8251" y="7057"/>
              <a:ext cx="21" cy="15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003" name="Line 699"/>
            <p:cNvSpPr>
              <a:spLocks noChangeAspect="1" noChangeShapeType="1"/>
            </p:cNvSpPr>
            <p:nvPr/>
          </p:nvSpPr>
          <p:spPr bwMode="auto">
            <a:xfrm>
              <a:off x="7808" y="6591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004" name="Line 700"/>
            <p:cNvSpPr>
              <a:spLocks noChangeAspect="1" noChangeShapeType="1"/>
            </p:cNvSpPr>
            <p:nvPr/>
          </p:nvSpPr>
          <p:spPr bwMode="auto">
            <a:xfrm>
              <a:off x="7888" y="7143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005" name="Line 701"/>
            <p:cNvSpPr>
              <a:spLocks noChangeAspect="1" noChangeShapeType="1"/>
            </p:cNvSpPr>
            <p:nvPr/>
          </p:nvSpPr>
          <p:spPr bwMode="auto">
            <a:xfrm>
              <a:off x="8197" y="7212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006" name="Line 702"/>
            <p:cNvSpPr>
              <a:spLocks noChangeAspect="1" noChangeShapeType="1"/>
            </p:cNvSpPr>
            <p:nvPr/>
          </p:nvSpPr>
          <p:spPr bwMode="auto">
            <a:xfrm>
              <a:off x="7804" y="6558"/>
              <a:ext cx="108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007" name="Freeform 703" descr="75%"/>
            <p:cNvSpPr>
              <a:spLocks noChangeAspect="1"/>
            </p:cNvSpPr>
            <p:nvPr/>
          </p:nvSpPr>
          <p:spPr bwMode="auto">
            <a:xfrm>
              <a:off x="5519" y="4382"/>
              <a:ext cx="264" cy="1440"/>
            </a:xfrm>
            <a:custGeom>
              <a:avLst/>
              <a:gdLst>
                <a:gd name="T0" fmla="*/ 114 w 264"/>
                <a:gd name="T1" fmla="*/ 0 h 1440"/>
                <a:gd name="T2" fmla="*/ 264 w 264"/>
                <a:gd name="T3" fmla="*/ 54 h 1440"/>
                <a:gd name="T4" fmla="*/ 201 w 264"/>
                <a:gd name="T5" fmla="*/ 477 h 1440"/>
                <a:gd name="T6" fmla="*/ 168 w 264"/>
                <a:gd name="T7" fmla="*/ 705 h 1440"/>
                <a:gd name="T8" fmla="*/ 156 w 264"/>
                <a:gd name="T9" fmla="*/ 1047 h 1440"/>
                <a:gd name="T10" fmla="*/ 165 w 264"/>
                <a:gd name="T11" fmla="*/ 1167 h 1440"/>
                <a:gd name="T12" fmla="*/ 231 w 264"/>
                <a:gd name="T13" fmla="*/ 1254 h 1440"/>
                <a:gd name="T14" fmla="*/ 225 w 264"/>
                <a:gd name="T15" fmla="*/ 1440 h 1440"/>
                <a:gd name="T16" fmla="*/ 141 w 264"/>
                <a:gd name="T17" fmla="*/ 1383 h 1440"/>
                <a:gd name="T18" fmla="*/ 81 w 264"/>
                <a:gd name="T19" fmla="*/ 1308 h 1440"/>
                <a:gd name="T20" fmla="*/ 21 w 264"/>
                <a:gd name="T21" fmla="*/ 1203 h 1440"/>
                <a:gd name="T22" fmla="*/ 0 w 264"/>
                <a:gd name="T23" fmla="*/ 1092 h 1440"/>
                <a:gd name="T24" fmla="*/ 21 w 264"/>
                <a:gd name="T25" fmla="*/ 576 h 1440"/>
                <a:gd name="T26" fmla="*/ 51 w 264"/>
                <a:gd name="T27" fmla="*/ 333 h 1440"/>
                <a:gd name="T28" fmla="*/ 87 w 264"/>
                <a:gd name="T29" fmla="*/ 141 h 1440"/>
                <a:gd name="T30" fmla="*/ 114 w 264"/>
                <a:gd name="T31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4" h="1440">
                  <a:moveTo>
                    <a:pt x="114" y="0"/>
                  </a:moveTo>
                  <a:lnTo>
                    <a:pt x="264" y="54"/>
                  </a:lnTo>
                  <a:lnTo>
                    <a:pt x="201" y="477"/>
                  </a:lnTo>
                  <a:lnTo>
                    <a:pt x="168" y="705"/>
                  </a:lnTo>
                  <a:lnTo>
                    <a:pt x="156" y="1047"/>
                  </a:lnTo>
                  <a:lnTo>
                    <a:pt x="165" y="1167"/>
                  </a:lnTo>
                  <a:lnTo>
                    <a:pt x="231" y="1254"/>
                  </a:lnTo>
                  <a:lnTo>
                    <a:pt x="225" y="1440"/>
                  </a:lnTo>
                  <a:lnTo>
                    <a:pt x="141" y="1383"/>
                  </a:lnTo>
                  <a:lnTo>
                    <a:pt x="81" y="1308"/>
                  </a:lnTo>
                  <a:lnTo>
                    <a:pt x="21" y="1203"/>
                  </a:lnTo>
                  <a:lnTo>
                    <a:pt x="0" y="1092"/>
                  </a:lnTo>
                  <a:lnTo>
                    <a:pt x="21" y="576"/>
                  </a:lnTo>
                  <a:lnTo>
                    <a:pt x="51" y="333"/>
                  </a:lnTo>
                  <a:lnTo>
                    <a:pt x="87" y="141"/>
                  </a:lnTo>
                  <a:lnTo>
                    <a:pt x="114" y="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99008" name="Group 704"/>
            <p:cNvGrpSpPr>
              <a:grpSpLocks noChangeAspect="1"/>
            </p:cNvGrpSpPr>
            <p:nvPr/>
          </p:nvGrpSpPr>
          <p:grpSpPr bwMode="auto">
            <a:xfrm>
              <a:off x="6761" y="6641"/>
              <a:ext cx="664" cy="331"/>
              <a:chOff x="5637" y="5868"/>
              <a:chExt cx="664" cy="331"/>
            </a:xfrm>
          </p:grpSpPr>
          <p:sp>
            <p:nvSpPr>
              <p:cNvPr id="99009" name="Line 70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5637" y="5868"/>
                <a:ext cx="147" cy="10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9010" name="Freeform 706"/>
              <p:cNvSpPr>
                <a:spLocks noChangeAspect="1"/>
              </p:cNvSpPr>
              <p:nvPr/>
            </p:nvSpPr>
            <p:spPr bwMode="auto">
              <a:xfrm>
                <a:off x="5637" y="5868"/>
                <a:ext cx="172" cy="80"/>
              </a:xfrm>
              <a:custGeom>
                <a:avLst/>
                <a:gdLst>
                  <a:gd name="T0" fmla="*/ 345 w 345"/>
                  <a:gd name="T1" fmla="*/ 103 h 158"/>
                  <a:gd name="T2" fmla="*/ 0 w 345"/>
                  <a:gd name="T3" fmla="*/ 0 h 158"/>
                  <a:gd name="T4" fmla="*/ 319 w 345"/>
                  <a:gd name="T5" fmla="*/ 15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5" h="158">
                    <a:moveTo>
                      <a:pt x="345" y="103"/>
                    </a:moveTo>
                    <a:lnTo>
                      <a:pt x="0" y="0"/>
                    </a:lnTo>
                    <a:lnTo>
                      <a:pt x="319" y="158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9011" name="Line 707"/>
              <p:cNvSpPr>
                <a:spLocks noChangeAspect="1" noChangeShapeType="1"/>
              </p:cNvSpPr>
              <p:nvPr/>
            </p:nvSpPr>
            <p:spPr bwMode="auto">
              <a:xfrm>
                <a:off x="5797" y="5948"/>
                <a:ext cx="345" cy="17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9012" name="Line 708"/>
              <p:cNvSpPr>
                <a:spLocks noChangeAspect="1" noChangeShapeType="1"/>
              </p:cNvSpPr>
              <p:nvPr/>
            </p:nvSpPr>
            <p:spPr bwMode="auto">
              <a:xfrm>
                <a:off x="6154" y="6091"/>
                <a:ext cx="147" cy="10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9013" name="Freeform 709"/>
              <p:cNvSpPr>
                <a:spLocks noChangeAspect="1"/>
              </p:cNvSpPr>
              <p:nvPr/>
            </p:nvSpPr>
            <p:spPr bwMode="auto">
              <a:xfrm>
                <a:off x="6129" y="6119"/>
                <a:ext cx="172" cy="80"/>
              </a:xfrm>
              <a:custGeom>
                <a:avLst/>
                <a:gdLst>
                  <a:gd name="T0" fmla="*/ 0 w 344"/>
                  <a:gd name="T1" fmla="*/ 56 h 159"/>
                  <a:gd name="T2" fmla="*/ 344 w 344"/>
                  <a:gd name="T3" fmla="*/ 159 h 159"/>
                  <a:gd name="T4" fmla="*/ 25 w 344"/>
                  <a:gd name="T5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" h="159">
                    <a:moveTo>
                      <a:pt x="0" y="56"/>
                    </a:moveTo>
                    <a:lnTo>
                      <a:pt x="344" y="159"/>
                    </a:lnTo>
                    <a:lnTo>
                      <a:pt x="25" y="0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9014" name="Group 710"/>
            <p:cNvGrpSpPr>
              <a:grpSpLocks noChangeAspect="1"/>
            </p:cNvGrpSpPr>
            <p:nvPr/>
          </p:nvGrpSpPr>
          <p:grpSpPr bwMode="auto">
            <a:xfrm>
              <a:off x="3110" y="3461"/>
              <a:ext cx="2757" cy="969"/>
              <a:chOff x="3394" y="3408"/>
              <a:chExt cx="2757" cy="969"/>
            </a:xfrm>
          </p:grpSpPr>
          <p:sp>
            <p:nvSpPr>
              <p:cNvPr id="99015" name="Freeform 711" descr="Tráva"/>
              <p:cNvSpPr>
                <a:spLocks noChangeAspect="1"/>
              </p:cNvSpPr>
              <p:nvPr/>
            </p:nvSpPr>
            <p:spPr bwMode="auto">
              <a:xfrm>
                <a:off x="3394" y="3408"/>
                <a:ext cx="2757" cy="969"/>
              </a:xfrm>
              <a:custGeom>
                <a:avLst/>
                <a:gdLst>
                  <a:gd name="T0" fmla="*/ 0 w 2757"/>
                  <a:gd name="T1" fmla="*/ 339 h 969"/>
                  <a:gd name="T2" fmla="*/ 339 w 2757"/>
                  <a:gd name="T3" fmla="*/ 333 h 969"/>
                  <a:gd name="T4" fmla="*/ 555 w 2757"/>
                  <a:gd name="T5" fmla="*/ 303 h 969"/>
                  <a:gd name="T6" fmla="*/ 711 w 2757"/>
                  <a:gd name="T7" fmla="*/ 255 h 969"/>
                  <a:gd name="T8" fmla="*/ 822 w 2757"/>
                  <a:gd name="T9" fmla="*/ 150 h 969"/>
                  <a:gd name="T10" fmla="*/ 903 w 2757"/>
                  <a:gd name="T11" fmla="*/ 0 h 969"/>
                  <a:gd name="T12" fmla="*/ 2757 w 2757"/>
                  <a:gd name="T13" fmla="*/ 639 h 969"/>
                  <a:gd name="T14" fmla="*/ 2679 w 2757"/>
                  <a:gd name="T15" fmla="*/ 969 h 969"/>
                  <a:gd name="T16" fmla="*/ 1041 w 2757"/>
                  <a:gd name="T17" fmla="*/ 402 h 969"/>
                  <a:gd name="T18" fmla="*/ 906 w 2757"/>
                  <a:gd name="T19" fmla="*/ 522 h 969"/>
                  <a:gd name="T20" fmla="*/ 738 w 2757"/>
                  <a:gd name="T21" fmla="*/ 597 h 969"/>
                  <a:gd name="T22" fmla="*/ 549 w 2757"/>
                  <a:gd name="T23" fmla="*/ 648 h 969"/>
                  <a:gd name="T24" fmla="*/ 288 w 2757"/>
                  <a:gd name="T25" fmla="*/ 672 h 969"/>
                  <a:gd name="T26" fmla="*/ 0 w 2757"/>
                  <a:gd name="T27" fmla="*/ 672 h 969"/>
                  <a:gd name="T28" fmla="*/ 0 w 2757"/>
                  <a:gd name="T29" fmla="*/ 339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757" h="969">
                    <a:moveTo>
                      <a:pt x="0" y="339"/>
                    </a:moveTo>
                    <a:lnTo>
                      <a:pt x="339" y="333"/>
                    </a:lnTo>
                    <a:lnTo>
                      <a:pt x="555" y="303"/>
                    </a:lnTo>
                    <a:lnTo>
                      <a:pt x="711" y="255"/>
                    </a:lnTo>
                    <a:lnTo>
                      <a:pt x="822" y="150"/>
                    </a:lnTo>
                    <a:lnTo>
                      <a:pt x="903" y="0"/>
                    </a:lnTo>
                    <a:lnTo>
                      <a:pt x="2757" y="639"/>
                    </a:lnTo>
                    <a:lnTo>
                      <a:pt x="2679" y="969"/>
                    </a:lnTo>
                    <a:lnTo>
                      <a:pt x="1041" y="402"/>
                    </a:lnTo>
                    <a:lnTo>
                      <a:pt x="906" y="522"/>
                    </a:lnTo>
                    <a:lnTo>
                      <a:pt x="738" y="597"/>
                    </a:lnTo>
                    <a:lnTo>
                      <a:pt x="549" y="648"/>
                    </a:lnTo>
                    <a:lnTo>
                      <a:pt x="288" y="672"/>
                    </a:lnTo>
                    <a:lnTo>
                      <a:pt x="0" y="672"/>
                    </a:lnTo>
                    <a:lnTo>
                      <a:pt x="0" y="339"/>
                    </a:lnTo>
                    <a:close/>
                  </a:path>
                </a:pathLst>
              </a:custGeom>
              <a:pattFill prst="pct75">
                <a:fgClr>
                  <a:srgbClr val="000000"/>
                </a:fgClr>
                <a:bgClr>
                  <a:srgbClr val="FFFFFF"/>
                </a:bgClr>
              </a:patt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99016" name="Group 712"/>
              <p:cNvGrpSpPr>
                <a:grpSpLocks noChangeAspect="1"/>
              </p:cNvGrpSpPr>
              <p:nvPr/>
            </p:nvGrpSpPr>
            <p:grpSpPr bwMode="auto">
              <a:xfrm>
                <a:off x="3885" y="3630"/>
                <a:ext cx="590" cy="334"/>
                <a:chOff x="3885" y="3630"/>
                <a:chExt cx="590" cy="334"/>
              </a:xfrm>
            </p:grpSpPr>
            <p:sp>
              <p:nvSpPr>
                <p:cNvPr id="99017" name="Line 71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885" y="3902"/>
                  <a:ext cx="169" cy="62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9018" name="Line 71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306" y="3630"/>
                  <a:ext cx="169" cy="6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9019" name="Freeform 715"/>
                <p:cNvSpPr>
                  <a:spLocks noChangeAspect="1"/>
                </p:cNvSpPr>
                <p:nvPr/>
              </p:nvSpPr>
              <p:spPr bwMode="auto">
                <a:xfrm>
                  <a:off x="3885" y="3849"/>
                  <a:ext cx="156" cy="115"/>
                </a:xfrm>
                <a:custGeom>
                  <a:avLst/>
                  <a:gdLst>
                    <a:gd name="T0" fmla="*/ 283 w 310"/>
                    <a:gd name="T1" fmla="*/ 0 h 230"/>
                    <a:gd name="T2" fmla="*/ 0 w 310"/>
                    <a:gd name="T3" fmla="*/ 230 h 230"/>
                    <a:gd name="T4" fmla="*/ 310 w 310"/>
                    <a:gd name="T5" fmla="*/ 54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10" h="230">
                      <a:moveTo>
                        <a:pt x="283" y="0"/>
                      </a:moveTo>
                      <a:lnTo>
                        <a:pt x="0" y="230"/>
                      </a:lnTo>
                      <a:lnTo>
                        <a:pt x="310" y="54"/>
                      </a:lnTo>
                    </a:path>
                  </a:pathLst>
                </a:custGeom>
                <a:noFill/>
                <a:ln w="31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9020" name="Freeform 716"/>
                <p:cNvSpPr>
                  <a:spLocks noChangeAspect="1"/>
                </p:cNvSpPr>
                <p:nvPr/>
              </p:nvSpPr>
              <p:spPr bwMode="auto">
                <a:xfrm>
                  <a:off x="4320" y="3630"/>
                  <a:ext cx="155" cy="115"/>
                </a:xfrm>
                <a:custGeom>
                  <a:avLst/>
                  <a:gdLst>
                    <a:gd name="T0" fmla="*/ 28 w 311"/>
                    <a:gd name="T1" fmla="*/ 230 h 230"/>
                    <a:gd name="T2" fmla="*/ 311 w 311"/>
                    <a:gd name="T3" fmla="*/ 0 h 230"/>
                    <a:gd name="T4" fmla="*/ 0 w 311"/>
                    <a:gd name="T5" fmla="*/ 175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11" h="230">
                      <a:moveTo>
                        <a:pt x="28" y="230"/>
                      </a:moveTo>
                      <a:lnTo>
                        <a:pt x="311" y="0"/>
                      </a:lnTo>
                      <a:lnTo>
                        <a:pt x="0" y="175"/>
                      </a:lnTo>
                    </a:path>
                  </a:pathLst>
                </a:custGeom>
                <a:noFill/>
                <a:ln w="31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9021" name="Line 71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41" y="3718"/>
                  <a:ext cx="279" cy="158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sp>
          <p:nvSpPr>
            <p:cNvPr id="99022" name="Text Box 718"/>
            <p:cNvSpPr txBox="1">
              <a:spLocks noChangeAspect="1" noChangeArrowheads="1"/>
            </p:cNvSpPr>
            <p:nvPr/>
          </p:nvSpPr>
          <p:spPr bwMode="auto">
            <a:xfrm>
              <a:off x="2498" y="3267"/>
              <a:ext cx="845" cy="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10</a:t>
              </a:r>
            </a:p>
          </p:txBody>
        </p:sp>
        <p:sp>
          <p:nvSpPr>
            <p:cNvPr id="99023" name="Text Box 719"/>
            <p:cNvSpPr txBox="1">
              <a:spLocks noChangeAspect="1" noChangeArrowheads="1"/>
            </p:cNvSpPr>
            <p:nvPr/>
          </p:nvSpPr>
          <p:spPr bwMode="auto">
            <a:xfrm rot="16755501">
              <a:off x="5750" y="3102"/>
              <a:ext cx="910" cy="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30</a:t>
              </a:r>
            </a:p>
          </p:txBody>
        </p:sp>
        <p:sp>
          <p:nvSpPr>
            <p:cNvPr id="99024" name="Text Box 720"/>
            <p:cNvSpPr txBox="1">
              <a:spLocks noChangeAspect="1" noChangeArrowheads="1"/>
            </p:cNvSpPr>
            <p:nvPr/>
          </p:nvSpPr>
          <p:spPr bwMode="auto">
            <a:xfrm>
              <a:off x="5881" y="4449"/>
              <a:ext cx="1397" cy="1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15</a:t>
              </a:r>
            </a:p>
          </p:txBody>
        </p:sp>
        <p:sp>
          <p:nvSpPr>
            <p:cNvPr id="99025" name="Text Box 721"/>
            <p:cNvSpPr txBox="1">
              <a:spLocks noChangeAspect="1" noChangeArrowheads="1"/>
            </p:cNvSpPr>
            <p:nvPr/>
          </p:nvSpPr>
          <p:spPr bwMode="auto">
            <a:xfrm>
              <a:off x="3585" y="9447"/>
              <a:ext cx="986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10</a:t>
              </a:r>
            </a:p>
          </p:txBody>
        </p:sp>
        <p:sp>
          <p:nvSpPr>
            <p:cNvPr id="99026" name="Text Box 722"/>
            <p:cNvSpPr txBox="1">
              <a:spLocks noChangeAspect="1" noChangeArrowheads="1"/>
            </p:cNvSpPr>
            <p:nvPr/>
          </p:nvSpPr>
          <p:spPr bwMode="auto">
            <a:xfrm rot="15630544">
              <a:off x="7558" y="6470"/>
              <a:ext cx="1043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50</a:t>
              </a:r>
            </a:p>
          </p:txBody>
        </p:sp>
      </p:grpSp>
      <p:sp>
        <p:nvSpPr>
          <p:cNvPr id="502" name="TextovéPole 501"/>
          <p:cNvSpPr txBox="1"/>
          <p:nvPr/>
        </p:nvSpPr>
        <p:spPr>
          <a:xfrm>
            <a:off x="787638" y="490142"/>
            <a:ext cx="7632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Výztužné  součásti zadního a bočního dílu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03" name="Text Box 12"/>
          <p:cNvSpPr txBox="1">
            <a:spLocks noChangeArrowheads="1"/>
          </p:cNvSpPr>
          <p:nvPr/>
        </p:nvSpPr>
        <p:spPr bwMode="auto">
          <a:xfrm>
            <a:off x="2211387" y="1574540"/>
            <a:ext cx="15503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sz="1200" i="1" dirty="0" smtClean="0"/>
              <a:t>Zadní díl</a:t>
            </a:r>
            <a:endParaRPr lang="cs-CZ" altLang="cs-CZ" sz="1200" i="1" dirty="0"/>
          </a:p>
        </p:txBody>
      </p:sp>
      <p:sp>
        <p:nvSpPr>
          <p:cNvPr id="504" name="Text Box 12"/>
          <p:cNvSpPr txBox="1">
            <a:spLocks noChangeArrowheads="1"/>
          </p:cNvSpPr>
          <p:nvPr/>
        </p:nvSpPr>
        <p:spPr bwMode="auto">
          <a:xfrm>
            <a:off x="6148325" y="2199181"/>
            <a:ext cx="15503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 i="1" dirty="0" smtClean="0"/>
              <a:t>Boční díl</a:t>
            </a:r>
            <a:endParaRPr lang="cs-CZ" altLang="cs-CZ" sz="1200" i="1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86" name="Freeform 58"/>
          <p:cNvSpPr>
            <a:spLocks/>
          </p:cNvSpPr>
          <p:nvPr/>
        </p:nvSpPr>
        <p:spPr bwMode="auto">
          <a:xfrm>
            <a:off x="2132013" y="1128946"/>
            <a:ext cx="1554162" cy="5295900"/>
          </a:xfrm>
          <a:custGeom>
            <a:avLst/>
            <a:gdLst>
              <a:gd name="T0" fmla="*/ 16 w 955"/>
              <a:gd name="T1" fmla="*/ 109 h 3336"/>
              <a:gd name="T2" fmla="*/ 151 w 955"/>
              <a:gd name="T3" fmla="*/ 109 h 3336"/>
              <a:gd name="T4" fmla="*/ 196 w 955"/>
              <a:gd name="T5" fmla="*/ 105 h 3336"/>
              <a:gd name="T6" fmla="*/ 255 w 955"/>
              <a:gd name="T7" fmla="*/ 93 h 3336"/>
              <a:gd name="T8" fmla="*/ 295 w 955"/>
              <a:gd name="T9" fmla="*/ 69 h 3336"/>
              <a:gd name="T10" fmla="*/ 322 w 955"/>
              <a:gd name="T11" fmla="*/ 28 h 3336"/>
              <a:gd name="T12" fmla="*/ 336 w 955"/>
              <a:gd name="T13" fmla="*/ 0 h 3336"/>
              <a:gd name="T14" fmla="*/ 955 w 955"/>
              <a:gd name="T15" fmla="*/ 216 h 3336"/>
              <a:gd name="T16" fmla="*/ 924 w 955"/>
              <a:gd name="T17" fmla="*/ 360 h 3336"/>
              <a:gd name="T18" fmla="*/ 904 w 955"/>
              <a:gd name="T19" fmla="*/ 507 h 3336"/>
              <a:gd name="T20" fmla="*/ 898 w 955"/>
              <a:gd name="T21" fmla="*/ 597 h 3336"/>
              <a:gd name="T22" fmla="*/ 898 w 955"/>
              <a:gd name="T23" fmla="*/ 642 h 3336"/>
              <a:gd name="T24" fmla="*/ 898 w 955"/>
              <a:gd name="T25" fmla="*/ 697 h 3336"/>
              <a:gd name="T26" fmla="*/ 922 w 955"/>
              <a:gd name="T27" fmla="*/ 699 h 3336"/>
              <a:gd name="T28" fmla="*/ 870 w 955"/>
              <a:gd name="T29" fmla="*/ 1347 h 3336"/>
              <a:gd name="T30" fmla="*/ 846 w 955"/>
              <a:gd name="T31" fmla="*/ 1609 h 3336"/>
              <a:gd name="T32" fmla="*/ 837 w 955"/>
              <a:gd name="T33" fmla="*/ 1798 h 3336"/>
              <a:gd name="T34" fmla="*/ 840 w 955"/>
              <a:gd name="T35" fmla="*/ 1861 h 3336"/>
              <a:gd name="T36" fmla="*/ 850 w 955"/>
              <a:gd name="T37" fmla="*/ 2023 h 3336"/>
              <a:gd name="T38" fmla="*/ 861 w 955"/>
              <a:gd name="T39" fmla="*/ 2185 h 3336"/>
              <a:gd name="T40" fmla="*/ 867 w 955"/>
              <a:gd name="T41" fmla="*/ 2263 h 3336"/>
              <a:gd name="T42" fmla="*/ 871 w 955"/>
              <a:gd name="T43" fmla="*/ 2326 h 3336"/>
              <a:gd name="T44" fmla="*/ 882 w 955"/>
              <a:gd name="T45" fmla="*/ 2494 h 3336"/>
              <a:gd name="T46" fmla="*/ 885 w 955"/>
              <a:gd name="T47" fmla="*/ 2629 h 3336"/>
              <a:gd name="T48" fmla="*/ 906 w 955"/>
              <a:gd name="T49" fmla="*/ 3315 h 3336"/>
              <a:gd name="T50" fmla="*/ 27 w 955"/>
              <a:gd name="T51" fmla="*/ 3336 h 3336"/>
              <a:gd name="T52" fmla="*/ 7 w 955"/>
              <a:gd name="T53" fmla="*/ 2586 h 3336"/>
              <a:gd name="T54" fmla="*/ 0 w 955"/>
              <a:gd name="T55" fmla="*/ 2281 h 3336"/>
              <a:gd name="T56" fmla="*/ 145 w 955"/>
              <a:gd name="T57" fmla="*/ 2191 h 3336"/>
              <a:gd name="T58" fmla="*/ 135 w 955"/>
              <a:gd name="T59" fmla="*/ 1866 h 3336"/>
              <a:gd name="T60" fmla="*/ 129 w 955"/>
              <a:gd name="T61" fmla="*/ 1770 h 3336"/>
              <a:gd name="T62" fmla="*/ 52 w 955"/>
              <a:gd name="T63" fmla="*/ 1093 h 3336"/>
              <a:gd name="T64" fmla="*/ 45 w 955"/>
              <a:gd name="T65" fmla="*/ 1029 h 3336"/>
              <a:gd name="T66" fmla="*/ 16 w 955"/>
              <a:gd name="T67" fmla="*/ 661 h 3336"/>
              <a:gd name="T68" fmla="*/ 15 w 955"/>
              <a:gd name="T69" fmla="*/ 603 h 3336"/>
              <a:gd name="T70" fmla="*/ 15 w 955"/>
              <a:gd name="T71" fmla="*/ 517 h 3336"/>
              <a:gd name="T72" fmla="*/ 16 w 955"/>
              <a:gd name="T73" fmla="*/ 109 h 3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55" h="3336">
                <a:moveTo>
                  <a:pt x="16" y="109"/>
                </a:moveTo>
                <a:lnTo>
                  <a:pt x="151" y="109"/>
                </a:lnTo>
                <a:lnTo>
                  <a:pt x="196" y="105"/>
                </a:lnTo>
                <a:cubicBezTo>
                  <a:pt x="213" y="102"/>
                  <a:pt x="239" y="99"/>
                  <a:pt x="255" y="93"/>
                </a:cubicBezTo>
                <a:cubicBezTo>
                  <a:pt x="271" y="87"/>
                  <a:pt x="284" y="80"/>
                  <a:pt x="295" y="69"/>
                </a:cubicBezTo>
                <a:lnTo>
                  <a:pt x="322" y="28"/>
                </a:lnTo>
                <a:lnTo>
                  <a:pt x="336" y="0"/>
                </a:lnTo>
                <a:lnTo>
                  <a:pt x="955" y="216"/>
                </a:lnTo>
                <a:lnTo>
                  <a:pt x="924" y="360"/>
                </a:lnTo>
                <a:cubicBezTo>
                  <a:pt x="916" y="408"/>
                  <a:pt x="908" y="468"/>
                  <a:pt x="904" y="507"/>
                </a:cubicBezTo>
                <a:cubicBezTo>
                  <a:pt x="900" y="546"/>
                  <a:pt x="899" y="575"/>
                  <a:pt x="898" y="597"/>
                </a:cubicBezTo>
                <a:cubicBezTo>
                  <a:pt x="897" y="619"/>
                  <a:pt x="898" y="625"/>
                  <a:pt x="898" y="642"/>
                </a:cubicBezTo>
                <a:lnTo>
                  <a:pt x="898" y="697"/>
                </a:lnTo>
                <a:lnTo>
                  <a:pt x="922" y="699"/>
                </a:lnTo>
                <a:lnTo>
                  <a:pt x="870" y="1347"/>
                </a:lnTo>
                <a:lnTo>
                  <a:pt x="846" y="1609"/>
                </a:lnTo>
                <a:lnTo>
                  <a:pt x="837" y="1798"/>
                </a:lnTo>
                <a:lnTo>
                  <a:pt x="840" y="1861"/>
                </a:lnTo>
                <a:lnTo>
                  <a:pt x="850" y="2023"/>
                </a:lnTo>
                <a:lnTo>
                  <a:pt x="861" y="2185"/>
                </a:lnTo>
                <a:lnTo>
                  <a:pt x="867" y="2263"/>
                </a:lnTo>
                <a:lnTo>
                  <a:pt x="871" y="2326"/>
                </a:lnTo>
                <a:lnTo>
                  <a:pt x="882" y="2494"/>
                </a:lnTo>
                <a:lnTo>
                  <a:pt x="885" y="2629"/>
                </a:lnTo>
                <a:lnTo>
                  <a:pt x="906" y="3315"/>
                </a:lnTo>
                <a:lnTo>
                  <a:pt x="27" y="3336"/>
                </a:lnTo>
                <a:lnTo>
                  <a:pt x="7" y="2586"/>
                </a:lnTo>
                <a:lnTo>
                  <a:pt x="0" y="2281"/>
                </a:lnTo>
                <a:lnTo>
                  <a:pt x="145" y="2191"/>
                </a:lnTo>
                <a:lnTo>
                  <a:pt x="135" y="1866"/>
                </a:lnTo>
                <a:lnTo>
                  <a:pt x="129" y="1770"/>
                </a:lnTo>
                <a:lnTo>
                  <a:pt x="52" y="1093"/>
                </a:lnTo>
                <a:lnTo>
                  <a:pt x="45" y="1029"/>
                </a:lnTo>
                <a:lnTo>
                  <a:pt x="16" y="661"/>
                </a:lnTo>
                <a:lnTo>
                  <a:pt x="15" y="603"/>
                </a:lnTo>
                <a:lnTo>
                  <a:pt x="15" y="517"/>
                </a:lnTo>
                <a:lnTo>
                  <a:pt x="16" y="109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787" name="Freeform 59"/>
          <p:cNvSpPr>
            <a:spLocks/>
          </p:cNvSpPr>
          <p:nvPr/>
        </p:nvSpPr>
        <p:spPr bwMode="auto">
          <a:xfrm>
            <a:off x="2154238" y="4572233"/>
            <a:ext cx="376237" cy="1838325"/>
          </a:xfrm>
          <a:custGeom>
            <a:avLst/>
            <a:gdLst>
              <a:gd name="T0" fmla="*/ 197 w 237"/>
              <a:gd name="T1" fmla="*/ 0 h 1158"/>
              <a:gd name="T2" fmla="*/ 0 w 237"/>
              <a:gd name="T3" fmla="*/ 120 h 1158"/>
              <a:gd name="T4" fmla="*/ 24 w 237"/>
              <a:gd name="T5" fmla="*/ 1158 h 1158"/>
              <a:gd name="T6" fmla="*/ 237 w 237"/>
              <a:gd name="T7" fmla="*/ 1150 h 1158"/>
              <a:gd name="T8" fmla="*/ 197 w 237"/>
              <a:gd name="T9" fmla="*/ 0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7" h="1158">
                <a:moveTo>
                  <a:pt x="197" y="0"/>
                </a:moveTo>
                <a:lnTo>
                  <a:pt x="0" y="120"/>
                </a:lnTo>
                <a:lnTo>
                  <a:pt x="24" y="1158"/>
                </a:lnTo>
                <a:lnTo>
                  <a:pt x="237" y="1150"/>
                </a:lnTo>
                <a:lnTo>
                  <a:pt x="197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0">
            <a:solidFill>
              <a:srgbClr val="33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788" name="Freeform 60"/>
          <p:cNvSpPr>
            <a:spLocks/>
          </p:cNvSpPr>
          <p:nvPr/>
        </p:nvSpPr>
        <p:spPr bwMode="auto">
          <a:xfrm>
            <a:off x="2524125" y="6116871"/>
            <a:ext cx="1066800" cy="284162"/>
          </a:xfrm>
          <a:custGeom>
            <a:avLst/>
            <a:gdLst>
              <a:gd name="T0" fmla="*/ 0 w 672"/>
              <a:gd name="T1" fmla="*/ 17 h 179"/>
              <a:gd name="T2" fmla="*/ 667 w 672"/>
              <a:gd name="T3" fmla="*/ 0 h 179"/>
              <a:gd name="T4" fmla="*/ 672 w 672"/>
              <a:gd name="T5" fmla="*/ 162 h 179"/>
              <a:gd name="T6" fmla="*/ 4 w 672"/>
              <a:gd name="T7" fmla="*/ 179 h 179"/>
              <a:gd name="T8" fmla="*/ 0 w 672"/>
              <a:gd name="T9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2" h="179">
                <a:moveTo>
                  <a:pt x="0" y="17"/>
                </a:moveTo>
                <a:lnTo>
                  <a:pt x="667" y="0"/>
                </a:lnTo>
                <a:lnTo>
                  <a:pt x="672" y="162"/>
                </a:lnTo>
                <a:lnTo>
                  <a:pt x="4" y="179"/>
                </a:lnTo>
                <a:lnTo>
                  <a:pt x="0" y="17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0">
            <a:solidFill>
              <a:srgbClr val="33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789" name="Freeform 61"/>
          <p:cNvSpPr>
            <a:spLocks/>
          </p:cNvSpPr>
          <p:nvPr/>
        </p:nvSpPr>
        <p:spPr bwMode="auto">
          <a:xfrm>
            <a:off x="2371725" y="4624621"/>
            <a:ext cx="109538" cy="1778000"/>
          </a:xfrm>
          <a:custGeom>
            <a:avLst/>
            <a:gdLst>
              <a:gd name="T0" fmla="*/ 0 w 69"/>
              <a:gd name="T1" fmla="*/ 1 h 1120"/>
              <a:gd name="T2" fmla="*/ 36 w 69"/>
              <a:gd name="T3" fmla="*/ 1120 h 1120"/>
              <a:gd name="T4" fmla="*/ 69 w 69"/>
              <a:gd name="T5" fmla="*/ 1117 h 1120"/>
              <a:gd name="T6" fmla="*/ 34 w 69"/>
              <a:gd name="T7" fmla="*/ 0 h 1120"/>
              <a:gd name="T8" fmla="*/ 0 w 69"/>
              <a:gd name="T9" fmla="*/ 1 h 1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" h="1120">
                <a:moveTo>
                  <a:pt x="0" y="1"/>
                </a:moveTo>
                <a:lnTo>
                  <a:pt x="36" y="1120"/>
                </a:lnTo>
                <a:lnTo>
                  <a:pt x="69" y="1117"/>
                </a:lnTo>
                <a:lnTo>
                  <a:pt x="34" y="0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rgbClr val="33996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790" name="Freeform 62"/>
          <p:cNvSpPr>
            <a:spLocks/>
          </p:cNvSpPr>
          <p:nvPr/>
        </p:nvSpPr>
        <p:spPr bwMode="auto">
          <a:xfrm>
            <a:off x="2211388" y="1152758"/>
            <a:ext cx="1455737" cy="504825"/>
          </a:xfrm>
          <a:custGeom>
            <a:avLst/>
            <a:gdLst>
              <a:gd name="T0" fmla="*/ 0 w 917"/>
              <a:gd name="T1" fmla="*/ 108 h 318"/>
              <a:gd name="T2" fmla="*/ 0 w 917"/>
              <a:gd name="T3" fmla="*/ 217 h 318"/>
              <a:gd name="T4" fmla="*/ 120 w 917"/>
              <a:gd name="T5" fmla="*/ 220 h 318"/>
              <a:gd name="T6" fmla="*/ 200 w 917"/>
              <a:gd name="T7" fmla="*/ 213 h 318"/>
              <a:gd name="T8" fmla="*/ 282 w 917"/>
              <a:gd name="T9" fmla="*/ 187 h 318"/>
              <a:gd name="T10" fmla="*/ 351 w 917"/>
              <a:gd name="T11" fmla="*/ 132 h 318"/>
              <a:gd name="T12" fmla="*/ 894 w 917"/>
              <a:gd name="T13" fmla="*/ 318 h 318"/>
              <a:gd name="T14" fmla="*/ 906 w 917"/>
              <a:gd name="T15" fmla="*/ 253 h 318"/>
              <a:gd name="T16" fmla="*/ 917 w 917"/>
              <a:gd name="T17" fmla="*/ 208 h 318"/>
              <a:gd name="T18" fmla="*/ 302 w 917"/>
              <a:gd name="T19" fmla="*/ 0 h 318"/>
              <a:gd name="T20" fmla="*/ 281 w 917"/>
              <a:gd name="T21" fmla="*/ 43 h 318"/>
              <a:gd name="T22" fmla="*/ 248 w 917"/>
              <a:gd name="T23" fmla="*/ 75 h 318"/>
              <a:gd name="T24" fmla="*/ 207 w 917"/>
              <a:gd name="T25" fmla="*/ 93 h 318"/>
              <a:gd name="T26" fmla="*/ 171 w 917"/>
              <a:gd name="T27" fmla="*/ 100 h 318"/>
              <a:gd name="T28" fmla="*/ 107 w 917"/>
              <a:gd name="T29" fmla="*/ 108 h 318"/>
              <a:gd name="T30" fmla="*/ 80 w 917"/>
              <a:gd name="T31" fmla="*/ 108 h 318"/>
              <a:gd name="T32" fmla="*/ 0 w 917"/>
              <a:gd name="T33" fmla="*/ 108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17" h="318">
                <a:moveTo>
                  <a:pt x="0" y="108"/>
                </a:moveTo>
                <a:lnTo>
                  <a:pt x="0" y="217"/>
                </a:lnTo>
                <a:lnTo>
                  <a:pt x="120" y="220"/>
                </a:lnTo>
                <a:lnTo>
                  <a:pt x="200" y="213"/>
                </a:lnTo>
                <a:lnTo>
                  <a:pt x="282" y="187"/>
                </a:lnTo>
                <a:lnTo>
                  <a:pt x="351" y="132"/>
                </a:lnTo>
                <a:lnTo>
                  <a:pt x="894" y="318"/>
                </a:lnTo>
                <a:lnTo>
                  <a:pt x="906" y="253"/>
                </a:lnTo>
                <a:lnTo>
                  <a:pt x="917" y="208"/>
                </a:lnTo>
                <a:lnTo>
                  <a:pt x="302" y="0"/>
                </a:lnTo>
                <a:lnTo>
                  <a:pt x="281" y="43"/>
                </a:lnTo>
                <a:lnTo>
                  <a:pt x="248" y="75"/>
                </a:lnTo>
                <a:lnTo>
                  <a:pt x="207" y="93"/>
                </a:lnTo>
                <a:lnTo>
                  <a:pt x="171" y="100"/>
                </a:lnTo>
                <a:lnTo>
                  <a:pt x="107" y="108"/>
                </a:lnTo>
                <a:lnTo>
                  <a:pt x="80" y="108"/>
                </a:lnTo>
                <a:lnTo>
                  <a:pt x="0" y="108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791" name="Freeform 63"/>
          <p:cNvSpPr>
            <a:spLocks/>
          </p:cNvSpPr>
          <p:nvPr/>
        </p:nvSpPr>
        <p:spPr bwMode="auto">
          <a:xfrm>
            <a:off x="3492500" y="1629008"/>
            <a:ext cx="133350" cy="723900"/>
          </a:xfrm>
          <a:custGeom>
            <a:avLst/>
            <a:gdLst>
              <a:gd name="T0" fmla="*/ 33 w 84"/>
              <a:gd name="T1" fmla="*/ 0 h 456"/>
              <a:gd name="T2" fmla="*/ 84 w 84"/>
              <a:gd name="T3" fmla="*/ 15 h 456"/>
              <a:gd name="T4" fmla="*/ 63 w 84"/>
              <a:gd name="T5" fmla="*/ 159 h 456"/>
              <a:gd name="T6" fmla="*/ 57 w 84"/>
              <a:gd name="T7" fmla="*/ 208 h 456"/>
              <a:gd name="T8" fmla="*/ 54 w 84"/>
              <a:gd name="T9" fmla="*/ 255 h 456"/>
              <a:gd name="T10" fmla="*/ 53 w 84"/>
              <a:gd name="T11" fmla="*/ 304 h 456"/>
              <a:gd name="T12" fmla="*/ 51 w 84"/>
              <a:gd name="T13" fmla="*/ 357 h 456"/>
              <a:gd name="T14" fmla="*/ 59 w 84"/>
              <a:gd name="T15" fmla="*/ 391 h 456"/>
              <a:gd name="T16" fmla="*/ 74 w 84"/>
              <a:gd name="T17" fmla="*/ 408 h 456"/>
              <a:gd name="T18" fmla="*/ 68 w 84"/>
              <a:gd name="T19" fmla="*/ 453 h 456"/>
              <a:gd name="T20" fmla="*/ 27 w 84"/>
              <a:gd name="T21" fmla="*/ 429 h 456"/>
              <a:gd name="T22" fmla="*/ 5 w 84"/>
              <a:gd name="T23" fmla="*/ 382 h 456"/>
              <a:gd name="T24" fmla="*/ 0 w 84"/>
              <a:gd name="T25" fmla="*/ 328 h 456"/>
              <a:gd name="T26" fmla="*/ 0 w 84"/>
              <a:gd name="T27" fmla="*/ 267 h 456"/>
              <a:gd name="T28" fmla="*/ 6 w 84"/>
              <a:gd name="T29" fmla="*/ 193 h 456"/>
              <a:gd name="T30" fmla="*/ 17 w 84"/>
              <a:gd name="T31" fmla="*/ 96 h 456"/>
              <a:gd name="T32" fmla="*/ 33 w 84"/>
              <a:gd name="T33" fmla="*/ 0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4" h="456">
                <a:moveTo>
                  <a:pt x="33" y="0"/>
                </a:moveTo>
                <a:lnTo>
                  <a:pt x="84" y="15"/>
                </a:lnTo>
                <a:lnTo>
                  <a:pt x="63" y="159"/>
                </a:lnTo>
                <a:lnTo>
                  <a:pt x="57" y="208"/>
                </a:lnTo>
                <a:lnTo>
                  <a:pt x="54" y="255"/>
                </a:lnTo>
                <a:lnTo>
                  <a:pt x="53" y="304"/>
                </a:lnTo>
                <a:lnTo>
                  <a:pt x="51" y="357"/>
                </a:lnTo>
                <a:lnTo>
                  <a:pt x="59" y="391"/>
                </a:lnTo>
                <a:lnTo>
                  <a:pt x="74" y="408"/>
                </a:lnTo>
                <a:lnTo>
                  <a:pt x="68" y="453"/>
                </a:lnTo>
                <a:cubicBezTo>
                  <a:pt x="60" y="456"/>
                  <a:pt x="37" y="441"/>
                  <a:pt x="27" y="429"/>
                </a:cubicBezTo>
                <a:cubicBezTo>
                  <a:pt x="17" y="417"/>
                  <a:pt x="9" y="399"/>
                  <a:pt x="5" y="382"/>
                </a:cubicBezTo>
                <a:cubicBezTo>
                  <a:pt x="1" y="365"/>
                  <a:pt x="1" y="347"/>
                  <a:pt x="0" y="328"/>
                </a:cubicBezTo>
                <a:lnTo>
                  <a:pt x="0" y="267"/>
                </a:lnTo>
                <a:lnTo>
                  <a:pt x="6" y="193"/>
                </a:lnTo>
                <a:lnTo>
                  <a:pt x="17" y="96"/>
                </a:lnTo>
                <a:lnTo>
                  <a:pt x="33" y="0"/>
                </a:lnTo>
                <a:close/>
              </a:path>
            </a:pathLst>
          </a:custGeom>
          <a:solidFill>
            <a:srgbClr val="333300">
              <a:alpha val="50000"/>
            </a:srgbClr>
          </a:solidFill>
          <a:ln w="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794" name="Freeform 66"/>
          <p:cNvSpPr>
            <a:spLocks/>
          </p:cNvSpPr>
          <p:nvPr/>
        </p:nvSpPr>
        <p:spPr bwMode="auto">
          <a:xfrm>
            <a:off x="4489450" y="2260833"/>
            <a:ext cx="927100" cy="4159250"/>
          </a:xfrm>
          <a:custGeom>
            <a:avLst/>
            <a:gdLst>
              <a:gd name="T0" fmla="*/ 49 w 672"/>
              <a:gd name="T1" fmla="*/ 0 h 2724"/>
              <a:gd name="T2" fmla="*/ 16 w 672"/>
              <a:gd name="T3" fmla="*/ 3 h 2724"/>
              <a:gd name="T4" fmla="*/ 3 w 672"/>
              <a:gd name="T5" fmla="*/ 119 h 2724"/>
              <a:gd name="T6" fmla="*/ 0 w 672"/>
              <a:gd name="T7" fmla="*/ 206 h 2724"/>
              <a:gd name="T8" fmla="*/ 3 w 672"/>
              <a:gd name="T9" fmla="*/ 292 h 2724"/>
              <a:gd name="T10" fmla="*/ 7 w 672"/>
              <a:gd name="T11" fmla="*/ 337 h 2724"/>
              <a:gd name="T12" fmla="*/ 16 w 672"/>
              <a:gd name="T13" fmla="*/ 415 h 2724"/>
              <a:gd name="T14" fmla="*/ 57 w 672"/>
              <a:gd name="T15" fmla="*/ 714 h 2724"/>
              <a:gd name="T16" fmla="*/ 91 w 672"/>
              <a:gd name="T17" fmla="*/ 973 h 2724"/>
              <a:gd name="T18" fmla="*/ 103 w 672"/>
              <a:gd name="T19" fmla="*/ 1142 h 2724"/>
              <a:gd name="T20" fmla="*/ 105 w 672"/>
              <a:gd name="T21" fmla="*/ 1212 h 2724"/>
              <a:gd name="T22" fmla="*/ 106 w 672"/>
              <a:gd name="T23" fmla="*/ 1370 h 2724"/>
              <a:gd name="T24" fmla="*/ 97 w 672"/>
              <a:gd name="T25" fmla="*/ 1827 h 2724"/>
              <a:gd name="T26" fmla="*/ 82 w 672"/>
              <a:gd name="T27" fmla="*/ 2711 h 2724"/>
              <a:gd name="T28" fmla="*/ 655 w 672"/>
              <a:gd name="T29" fmla="*/ 2724 h 2724"/>
              <a:gd name="T30" fmla="*/ 663 w 672"/>
              <a:gd name="T31" fmla="*/ 2360 h 2724"/>
              <a:gd name="T32" fmla="*/ 667 w 672"/>
              <a:gd name="T33" fmla="*/ 1983 h 2724"/>
              <a:gd name="T34" fmla="*/ 672 w 672"/>
              <a:gd name="T35" fmla="*/ 1416 h 2724"/>
              <a:gd name="T36" fmla="*/ 667 w 672"/>
              <a:gd name="T37" fmla="*/ 1289 h 2724"/>
              <a:gd name="T38" fmla="*/ 657 w 672"/>
              <a:gd name="T39" fmla="*/ 1130 h 2724"/>
              <a:gd name="T40" fmla="*/ 640 w 672"/>
              <a:gd name="T41" fmla="*/ 1006 h 2724"/>
              <a:gd name="T42" fmla="*/ 616 w 672"/>
              <a:gd name="T43" fmla="*/ 842 h 2724"/>
              <a:gd name="T44" fmla="*/ 534 w 672"/>
              <a:gd name="T45" fmla="*/ 294 h 2724"/>
              <a:gd name="T46" fmla="*/ 397 w 672"/>
              <a:gd name="T47" fmla="*/ 297 h 2724"/>
              <a:gd name="T48" fmla="*/ 343 w 672"/>
              <a:gd name="T49" fmla="*/ 292 h 2724"/>
              <a:gd name="T50" fmla="*/ 262 w 672"/>
              <a:gd name="T51" fmla="*/ 274 h 2724"/>
              <a:gd name="T52" fmla="*/ 205 w 672"/>
              <a:gd name="T53" fmla="*/ 246 h 2724"/>
              <a:gd name="T54" fmla="*/ 175 w 672"/>
              <a:gd name="T55" fmla="*/ 225 h 2724"/>
              <a:gd name="T56" fmla="*/ 135 w 672"/>
              <a:gd name="T57" fmla="*/ 180 h 2724"/>
              <a:gd name="T58" fmla="*/ 101 w 672"/>
              <a:gd name="T59" fmla="*/ 128 h 2724"/>
              <a:gd name="T60" fmla="*/ 75 w 672"/>
              <a:gd name="T61" fmla="*/ 81 h 2724"/>
              <a:gd name="T62" fmla="*/ 49 w 672"/>
              <a:gd name="T63" fmla="*/ 0 h 2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2" h="2724">
                <a:moveTo>
                  <a:pt x="49" y="0"/>
                </a:moveTo>
                <a:lnTo>
                  <a:pt x="16" y="3"/>
                </a:lnTo>
                <a:lnTo>
                  <a:pt x="3" y="119"/>
                </a:lnTo>
                <a:lnTo>
                  <a:pt x="0" y="206"/>
                </a:lnTo>
                <a:lnTo>
                  <a:pt x="3" y="292"/>
                </a:lnTo>
                <a:lnTo>
                  <a:pt x="7" y="337"/>
                </a:lnTo>
                <a:lnTo>
                  <a:pt x="16" y="415"/>
                </a:lnTo>
                <a:lnTo>
                  <a:pt x="57" y="714"/>
                </a:lnTo>
                <a:lnTo>
                  <a:pt x="91" y="973"/>
                </a:lnTo>
                <a:lnTo>
                  <a:pt x="103" y="1142"/>
                </a:lnTo>
                <a:lnTo>
                  <a:pt x="105" y="1212"/>
                </a:lnTo>
                <a:lnTo>
                  <a:pt x="106" y="1370"/>
                </a:lnTo>
                <a:lnTo>
                  <a:pt x="97" y="1827"/>
                </a:lnTo>
                <a:lnTo>
                  <a:pt x="82" y="2711"/>
                </a:lnTo>
                <a:lnTo>
                  <a:pt x="655" y="2724"/>
                </a:lnTo>
                <a:lnTo>
                  <a:pt x="663" y="2360"/>
                </a:lnTo>
                <a:lnTo>
                  <a:pt x="667" y="1983"/>
                </a:lnTo>
                <a:lnTo>
                  <a:pt x="672" y="1416"/>
                </a:lnTo>
                <a:lnTo>
                  <a:pt x="667" y="1289"/>
                </a:lnTo>
                <a:lnTo>
                  <a:pt x="657" y="1130"/>
                </a:lnTo>
                <a:lnTo>
                  <a:pt x="640" y="1006"/>
                </a:lnTo>
                <a:lnTo>
                  <a:pt x="616" y="842"/>
                </a:lnTo>
                <a:lnTo>
                  <a:pt x="534" y="294"/>
                </a:lnTo>
                <a:lnTo>
                  <a:pt x="397" y="297"/>
                </a:lnTo>
                <a:lnTo>
                  <a:pt x="343" y="292"/>
                </a:lnTo>
                <a:cubicBezTo>
                  <a:pt x="321" y="288"/>
                  <a:pt x="285" y="282"/>
                  <a:pt x="262" y="274"/>
                </a:cubicBezTo>
                <a:cubicBezTo>
                  <a:pt x="239" y="266"/>
                  <a:pt x="219" y="254"/>
                  <a:pt x="205" y="246"/>
                </a:cubicBezTo>
                <a:lnTo>
                  <a:pt x="175" y="225"/>
                </a:lnTo>
                <a:lnTo>
                  <a:pt x="135" y="180"/>
                </a:lnTo>
                <a:lnTo>
                  <a:pt x="101" y="128"/>
                </a:lnTo>
                <a:lnTo>
                  <a:pt x="75" y="81"/>
                </a:lnTo>
                <a:cubicBezTo>
                  <a:pt x="66" y="60"/>
                  <a:pt x="54" y="17"/>
                  <a:pt x="49" y="0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801" name="Freeform 73"/>
          <p:cNvSpPr>
            <a:spLocks/>
          </p:cNvSpPr>
          <p:nvPr/>
        </p:nvSpPr>
        <p:spPr bwMode="auto">
          <a:xfrm>
            <a:off x="4508500" y="2297346"/>
            <a:ext cx="744538" cy="712787"/>
          </a:xfrm>
          <a:custGeom>
            <a:avLst/>
            <a:gdLst>
              <a:gd name="T0" fmla="*/ 24 w 539"/>
              <a:gd name="T1" fmla="*/ 467 h 467"/>
              <a:gd name="T2" fmla="*/ 539 w 539"/>
              <a:gd name="T3" fmla="*/ 467 h 467"/>
              <a:gd name="T4" fmla="*/ 512 w 539"/>
              <a:gd name="T5" fmla="*/ 282 h 467"/>
              <a:gd name="T6" fmla="*/ 389 w 539"/>
              <a:gd name="T7" fmla="*/ 284 h 467"/>
              <a:gd name="T8" fmla="*/ 305 w 539"/>
              <a:gd name="T9" fmla="*/ 275 h 467"/>
              <a:gd name="T10" fmla="*/ 246 w 539"/>
              <a:gd name="T11" fmla="*/ 261 h 467"/>
              <a:gd name="T12" fmla="*/ 206 w 539"/>
              <a:gd name="T13" fmla="*/ 243 h 467"/>
              <a:gd name="T14" fmla="*/ 167 w 539"/>
              <a:gd name="T15" fmla="*/ 224 h 467"/>
              <a:gd name="T16" fmla="*/ 132 w 539"/>
              <a:gd name="T17" fmla="*/ 189 h 467"/>
              <a:gd name="T18" fmla="*/ 102 w 539"/>
              <a:gd name="T19" fmla="*/ 153 h 467"/>
              <a:gd name="T20" fmla="*/ 74 w 539"/>
              <a:gd name="T21" fmla="*/ 104 h 467"/>
              <a:gd name="T22" fmla="*/ 48 w 539"/>
              <a:gd name="T23" fmla="*/ 54 h 467"/>
              <a:gd name="T24" fmla="*/ 29 w 539"/>
              <a:gd name="T25" fmla="*/ 2 h 467"/>
              <a:gd name="T26" fmla="*/ 11 w 539"/>
              <a:gd name="T27" fmla="*/ 0 h 467"/>
              <a:gd name="T28" fmla="*/ 2 w 539"/>
              <a:gd name="T29" fmla="*/ 83 h 467"/>
              <a:gd name="T30" fmla="*/ 0 w 539"/>
              <a:gd name="T31" fmla="*/ 150 h 467"/>
              <a:gd name="T32" fmla="*/ 2 w 539"/>
              <a:gd name="T33" fmla="*/ 222 h 467"/>
              <a:gd name="T34" fmla="*/ 5 w 539"/>
              <a:gd name="T35" fmla="*/ 303 h 467"/>
              <a:gd name="T36" fmla="*/ 24 w 539"/>
              <a:gd name="T37" fmla="*/ 467 h 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39" h="467">
                <a:moveTo>
                  <a:pt x="24" y="467"/>
                </a:moveTo>
                <a:lnTo>
                  <a:pt x="539" y="467"/>
                </a:lnTo>
                <a:lnTo>
                  <a:pt x="512" y="282"/>
                </a:lnTo>
                <a:lnTo>
                  <a:pt x="389" y="284"/>
                </a:lnTo>
                <a:lnTo>
                  <a:pt x="305" y="275"/>
                </a:lnTo>
                <a:lnTo>
                  <a:pt x="246" y="261"/>
                </a:lnTo>
                <a:lnTo>
                  <a:pt x="206" y="243"/>
                </a:lnTo>
                <a:lnTo>
                  <a:pt x="167" y="224"/>
                </a:lnTo>
                <a:lnTo>
                  <a:pt x="132" y="189"/>
                </a:lnTo>
                <a:lnTo>
                  <a:pt x="102" y="153"/>
                </a:lnTo>
                <a:lnTo>
                  <a:pt x="74" y="104"/>
                </a:lnTo>
                <a:lnTo>
                  <a:pt x="48" y="54"/>
                </a:lnTo>
                <a:lnTo>
                  <a:pt x="29" y="2"/>
                </a:lnTo>
                <a:lnTo>
                  <a:pt x="11" y="0"/>
                </a:lnTo>
                <a:lnTo>
                  <a:pt x="2" y="83"/>
                </a:lnTo>
                <a:lnTo>
                  <a:pt x="0" y="150"/>
                </a:lnTo>
                <a:lnTo>
                  <a:pt x="2" y="222"/>
                </a:lnTo>
                <a:lnTo>
                  <a:pt x="5" y="303"/>
                </a:lnTo>
                <a:lnTo>
                  <a:pt x="24" y="467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802" name="Freeform 74"/>
          <p:cNvSpPr>
            <a:spLocks/>
          </p:cNvSpPr>
          <p:nvPr/>
        </p:nvSpPr>
        <p:spPr bwMode="auto">
          <a:xfrm>
            <a:off x="4621213" y="6129571"/>
            <a:ext cx="763587" cy="269875"/>
          </a:xfrm>
          <a:custGeom>
            <a:avLst/>
            <a:gdLst>
              <a:gd name="T0" fmla="*/ 2 w 554"/>
              <a:gd name="T1" fmla="*/ 0 h 177"/>
              <a:gd name="T2" fmla="*/ 554 w 554"/>
              <a:gd name="T3" fmla="*/ 12 h 177"/>
              <a:gd name="T4" fmla="*/ 549 w 554"/>
              <a:gd name="T5" fmla="*/ 177 h 177"/>
              <a:gd name="T6" fmla="*/ 0 w 554"/>
              <a:gd name="T7" fmla="*/ 165 h 177"/>
              <a:gd name="T8" fmla="*/ 2 w 554"/>
              <a:gd name="T9" fmla="*/ 0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" h="177">
                <a:moveTo>
                  <a:pt x="2" y="0"/>
                </a:moveTo>
                <a:lnTo>
                  <a:pt x="554" y="12"/>
                </a:lnTo>
                <a:lnTo>
                  <a:pt x="549" y="177"/>
                </a:lnTo>
                <a:lnTo>
                  <a:pt x="0" y="165"/>
                </a:lnTo>
                <a:lnTo>
                  <a:pt x="2" y="0"/>
                </a:lnTo>
                <a:close/>
              </a:path>
            </a:pathLst>
          </a:custGeom>
          <a:solidFill>
            <a:srgbClr val="333300">
              <a:alpha val="50000"/>
            </a:srgbClr>
          </a:solidFill>
          <a:ln w="0">
            <a:solidFill>
              <a:srgbClr val="33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87638" y="522041"/>
            <a:ext cx="7632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Výztužné  součásti zadního a bočního dílu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7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86" grpId="0" animBg="1"/>
      <p:bldP spid="73787" grpId="0" animBg="1"/>
      <p:bldP spid="73788" grpId="0" animBg="1"/>
      <p:bldP spid="73789" grpId="0" animBg="1"/>
      <p:bldP spid="73790" grpId="0" animBg="1"/>
      <p:bldP spid="73791" grpId="0" animBg="1"/>
      <p:bldP spid="73794" grpId="0" animBg="1"/>
      <p:bldP spid="73801" grpId="0" animBg="1"/>
      <p:bldP spid="7380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reeform 2"/>
          <p:cNvSpPr>
            <a:spLocks/>
          </p:cNvSpPr>
          <p:nvPr/>
        </p:nvSpPr>
        <p:spPr bwMode="auto">
          <a:xfrm>
            <a:off x="2514600" y="-6635625"/>
            <a:ext cx="9525" cy="163512"/>
          </a:xfrm>
          <a:custGeom>
            <a:avLst/>
            <a:gdLst>
              <a:gd name="T0" fmla="*/ 33 w 33"/>
              <a:gd name="T1" fmla="*/ 0 h 514"/>
              <a:gd name="T2" fmla="*/ 7 w 33"/>
              <a:gd name="T3" fmla="*/ 344 h 514"/>
              <a:gd name="T4" fmla="*/ 0 w 33"/>
              <a:gd name="T5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" h="514">
                <a:moveTo>
                  <a:pt x="33" y="0"/>
                </a:moveTo>
                <a:lnTo>
                  <a:pt x="7" y="344"/>
                </a:lnTo>
                <a:lnTo>
                  <a:pt x="0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31" name="Freeform 3"/>
          <p:cNvSpPr>
            <a:spLocks/>
          </p:cNvSpPr>
          <p:nvPr/>
        </p:nvSpPr>
        <p:spPr bwMode="auto">
          <a:xfrm>
            <a:off x="2514600" y="-6416550"/>
            <a:ext cx="6350" cy="163512"/>
          </a:xfrm>
          <a:custGeom>
            <a:avLst/>
            <a:gdLst>
              <a:gd name="T0" fmla="*/ 0 w 19"/>
              <a:gd name="T1" fmla="*/ 0 h 514"/>
              <a:gd name="T2" fmla="*/ 0 w 19"/>
              <a:gd name="T3" fmla="*/ 157 h 514"/>
              <a:gd name="T4" fmla="*/ 9 w 19"/>
              <a:gd name="T5" fmla="*/ 344 h 514"/>
              <a:gd name="T6" fmla="*/ 16 w 19"/>
              <a:gd name="T7" fmla="*/ 458 h 514"/>
              <a:gd name="T8" fmla="*/ 19 w 19"/>
              <a:gd name="T9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514">
                <a:moveTo>
                  <a:pt x="0" y="0"/>
                </a:moveTo>
                <a:lnTo>
                  <a:pt x="0" y="157"/>
                </a:lnTo>
                <a:lnTo>
                  <a:pt x="9" y="344"/>
                </a:lnTo>
                <a:lnTo>
                  <a:pt x="16" y="458"/>
                </a:lnTo>
                <a:lnTo>
                  <a:pt x="19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32" name="Freeform 4"/>
          <p:cNvSpPr>
            <a:spLocks/>
          </p:cNvSpPr>
          <p:nvPr/>
        </p:nvSpPr>
        <p:spPr bwMode="auto">
          <a:xfrm>
            <a:off x="914400" y="-9027988"/>
            <a:ext cx="3175" cy="290513"/>
          </a:xfrm>
          <a:custGeom>
            <a:avLst/>
            <a:gdLst>
              <a:gd name="T0" fmla="*/ 0 w 13"/>
              <a:gd name="T1" fmla="*/ 0 h 916"/>
              <a:gd name="T2" fmla="*/ 3 w 13"/>
              <a:gd name="T3" fmla="*/ 394 h 916"/>
              <a:gd name="T4" fmla="*/ 5 w 13"/>
              <a:gd name="T5" fmla="*/ 549 h 916"/>
              <a:gd name="T6" fmla="*/ 8 w 13"/>
              <a:gd name="T7" fmla="*/ 674 h 916"/>
              <a:gd name="T8" fmla="*/ 10 w 13"/>
              <a:gd name="T9" fmla="*/ 766 h 916"/>
              <a:gd name="T10" fmla="*/ 13 w 13"/>
              <a:gd name="T11" fmla="*/ 916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" h="916">
                <a:moveTo>
                  <a:pt x="0" y="0"/>
                </a:moveTo>
                <a:lnTo>
                  <a:pt x="3" y="394"/>
                </a:lnTo>
                <a:lnTo>
                  <a:pt x="5" y="549"/>
                </a:lnTo>
                <a:lnTo>
                  <a:pt x="8" y="674"/>
                </a:lnTo>
                <a:lnTo>
                  <a:pt x="10" y="766"/>
                </a:lnTo>
                <a:lnTo>
                  <a:pt x="13" y="91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33" name="Freeform 5"/>
          <p:cNvSpPr>
            <a:spLocks/>
          </p:cNvSpPr>
          <p:nvPr/>
        </p:nvSpPr>
        <p:spPr bwMode="auto">
          <a:xfrm>
            <a:off x="985838" y="-9029575"/>
            <a:ext cx="3175" cy="247650"/>
          </a:xfrm>
          <a:custGeom>
            <a:avLst/>
            <a:gdLst>
              <a:gd name="T0" fmla="*/ 0 w 10"/>
              <a:gd name="T1" fmla="*/ 0 h 778"/>
              <a:gd name="T2" fmla="*/ 2 w 10"/>
              <a:gd name="T3" fmla="*/ 305 h 778"/>
              <a:gd name="T4" fmla="*/ 5 w 10"/>
              <a:gd name="T5" fmla="*/ 442 h 778"/>
              <a:gd name="T6" fmla="*/ 7 w 10"/>
              <a:gd name="T7" fmla="*/ 515 h 778"/>
              <a:gd name="T8" fmla="*/ 8 w 10"/>
              <a:gd name="T9" fmla="*/ 601 h 778"/>
              <a:gd name="T10" fmla="*/ 10 w 10"/>
              <a:gd name="T11" fmla="*/ 77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778">
                <a:moveTo>
                  <a:pt x="0" y="0"/>
                </a:moveTo>
                <a:lnTo>
                  <a:pt x="2" y="305"/>
                </a:lnTo>
                <a:lnTo>
                  <a:pt x="5" y="442"/>
                </a:lnTo>
                <a:lnTo>
                  <a:pt x="7" y="515"/>
                </a:lnTo>
                <a:lnTo>
                  <a:pt x="8" y="601"/>
                </a:lnTo>
                <a:lnTo>
                  <a:pt x="10" y="778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34" name="Freeform 6"/>
          <p:cNvSpPr>
            <a:spLocks/>
          </p:cNvSpPr>
          <p:nvPr/>
        </p:nvSpPr>
        <p:spPr bwMode="auto">
          <a:xfrm>
            <a:off x="990600" y="-8723188"/>
            <a:ext cx="9525" cy="211138"/>
          </a:xfrm>
          <a:custGeom>
            <a:avLst/>
            <a:gdLst>
              <a:gd name="T0" fmla="*/ 0 w 30"/>
              <a:gd name="T1" fmla="*/ 0 h 667"/>
              <a:gd name="T2" fmla="*/ 4 w 30"/>
              <a:gd name="T3" fmla="*/ 197 h 667"/>
              <a:gd name="T4" fmla="*/ 14 w 30"/>
              <a:gd name="T5" fmla="*/ 433 h 667"/>
              <a:gd name="T6" fmla="*/ 30 w 30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667">
                <a:moveTo>
                  <a:pt x="0" y="0"/>
                </a:moveTo>
                <a:lnTo>
                  <a:pt x="4" y="197"/>
                </a:lnTo>
                <a:lnTo>
                  <a:pt x="14" y="433"/>
                </a:lnTo>
                <a:lnTo>
                  <a:pt x="30" y="66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35" name="Freeform 7"/>
          <p:cNvSpPr>
            <a:spLocks/>
          </p:cNvSpPr>
          <p:nvPr/>
        </p:nvSpPr>
        <p:spPr bwMode="auto">
          <a:xfrm>
            <a:off x="1003300" y="-8456488"/>
            <a:ext cx="17463" cy="214313"/>
          </a:xfrm>
          <a:custGeom>
            <a:avLst/>
            <a:gdLst>
              <a:gd name="T0" fmla="*/ 0 w 56"/>
              <a:gd name="T1" fmla="*/ 0 h 676"/>
              <a:gd name="T2" fmla="*/ 12 w 56"/>
              <a:gd name="T3" fmla="*/ 165 h 676"/>
              <a:gd name="T4" fmla="*/ 56 w 56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676">
                <a:moveTo>
                  <a:pt x="0" y="0"/>
                </a:moveTo>
                <a:lnTo>
                  <a:pt x="12" y="165"/>
                </a:lnTo>
                <a:lnTo>
                  <a:pt x="56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>
            <a:off x="1025525" y="-8186613"/>
            <a:ext cx="23813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>
            <a:off x="1049338" y="-7975475"/>
            <a:ext cx="23812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38" name="Freeform 10"/>
          <p:cNvSpPr>
            <a:spLocks/>
          </p:cNvSpPr>
          <p:nvPr/>
        </p:nvSpPr>
        <p:spPr bwMode="auto">
          <a:xfrm>
            <a:off x="1079500" y="-7710363"/>
            <a:ext cx="25400" cy="212725"/>
          </a:xfrm>
          <a:custGeom>
            <a:avLst/>
            <a:gdLst>
              <a:gd name="T0" fmla="*/ 0 w 83"/>
              <a:gd name="T1" fmla="*/ 0 h 673"/>
              <a:gd name="T2" fmla="*/ 33 w 83"/>
              <a:gd name="T3" fmla="*/ 288 h 673"/>
              <a:gd name="T4" fmla="*/ 83 w 83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673">
                <a:moveTo>
                  <a:pt x="0" y="0"/>
                </a:moveTo>
                <a:lnTo>
                  <a:pt x="33" y="288"/>
                </a:lnTo>
                <a:lnTo>
                  <a:pt x="83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39" name="Freeform 11"/>
          <p:cNvSpPr>
            <a:spLocks/>
          </p:cNvSpPr>
          <p:nvPr/>
        </p:nvSpPr>
        <p:spPr bwMode="auto">
          <a:xfrm>
            <a:off x="1112838" y="-7443663"/>
            <a:ext cx="26987" cy="214313"/>
          </a:xfrm>
          <a:custGeom>
            <a:avLst/>
            <a:gdLst>
              <a:gd name="T0" fmla="*/ 0 w 86"/>
              <a:gd name="T1" fmla="*/ 0 h 673"/>
              <a:gd name="T2" fmla="*/ 78 w 86"/>
              <a:gd name="T3" fmla="*/ 609 h 673"/>
              <a:gd name="T4" fmla="*/ 86 w 86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673">
                <a:moveTo>
                  <a:pt x="0" y="0"/>
                </a:moveTo>
                <a:lnTo>
                  <a:pt x="78" y="609"/>
                </a:lnTo>
                <a:lnTo>
                  <a:pt x="86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40" name="Line 12"/>
          <p:cNvSpPr>
            <a:spLocks noChangeShapeType="1"/>
          </p:cNvSpPr>
          <p:nvPr/>
        </p:nvSpPr>
        <p:spPr bwMode="auto">
          <a:xfrm>
            <a:off x="1146175" y="-7175375"/>
            <a:ext cx="269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41" name="Freeform 13"/>
          <p:cNvSpPr>
            <a:spLocks/>
          </p:cNvSpPr>
          <p:nvPr/>
        </p:nvSpPr>
        <p:spPr bwMode="auto">
          <a:xfrm>
            <a:off x="1179513" y="-6907088"/>
            <a:ext cx="22225" cy="214313"/>
          </a:xfrm>
          <a:custGeom>
            <a:avLst/>
            <a:gdLst>
              <a:gd name="T0" fmla="*/ 0 w 71"/>
              <a:gd name="T1" fmla="*/ 0 h 675"/>
              <a:gd name="T2" fmla="*/ 23 w 71"/>
              <a:gd name="T3" fmla="*/ 181 h 675"/>
              <a:gd name="T4" fmla="*/ 71 w 71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675">
                <a:moveTo>
                  <a:pt x="0" y="0"/>
                </a:moveTo>
                <a:lnTo>
                  <a:pt x="23" y="181"/>
                </a:lnTo>
                <a:lnTo>
                  <a:pt x="71" y="675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42" name="Line 14"/>
          <p:cNvSpPr>
            <a:spLocks noChangeShapeType="1"/>
          </p:cNvSpPr>
          <p:nvPr/>
        </p:nvSpPr>
        <p:spPr bwMode="auto">
          <a:xfrm>
            <a:off x="1208088" y="-6638800"/>
            <a:ext cx="20637" cy="211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43" name="Line 15"/>
          <p:cNvSpPr>
            <a:spLocks noChangeShapeType="1"/>
          </p:cNvSpPr>
          <p:nvPr/>
        </p:nvSpPr>
        <p:spPr bwMode="auto">
          <a:xfrm flipV="1">
            <a:off x="985838" y="-9778875"/>
            <a:ext cx="1889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44" name="Freeform 16"/>
          <p:cNvSpPr>
            <a:spLocks/>
          </p:cNvSpPr>
          <p:nvPr/>
        </p:nvSpPr>
        <p:spPr bwMode="auto">
          <a:xfrm>
            <a:off x="1228725" y="-9820150"/>
            <a:ext cx="209550" cy="36512"/>
          </a:xfrm>
          <a:custGeom>
            <a:avLst/>
            <a:gdLst>
              <a:gd name="T0" fmla="*/ 0 w 662"/>
              <a:gd name="T1" fmla="*/ 115 h 115"/>
              <a:gd name="T2" fmla="*/ 419 w 662"/>
              <a:gd name="T3" fmla="*/ 71 h 115"/>
              <a:gd name="T4" fmla="*/ 662 w 662"/>
              <a:gd name="T5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2" h="115">
                <a:moveTo>
                  <a:pt x="0" y="115"/>
                </a:moveTo>
                <a:lnTo>
                  <a:pt x="419" y="71"/>
                </a:lnTo>
                <a:lnTo>
                  <a:pt x="662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45" name="Freeform 17"/>
          <p:cNvSpPr>
            <a:spLocks/>
          </p:cNvSpPr>
          <p:nvPr/>
        </p:nvSpPr>
        <p:spPr bwMode="auto">
          <a:xfrm>
            <a:off x="1485900" y="-9983663"/>
            <a:ext cx="127000" cy="139700"/>
          </a:xfrm>
          <a:custGeom>
            <a:avLst/>
            <a:gdLst>
              <a:gd name="T0" fmla="*/ 0 w 399"/>
              <a:gd name="T1" fmla="*/ 436 h 436"/>
              <a:gd name="T2" fmla="*/ 59 w 399"/>
              <a:gd name="T3" fmla="*/ 405 h 436"/>
              <a:gd name="T4" fmla="*/ 225 w 399"/>
              <a:gd name="T5" fmla="*/ 250 h 436"/>
              <a:gd name="T6" fmla="*/ 304 w 399"/>
              <a:gd name="T7" fmla="*/ 153 h 436"/>
              <a:gd name="T8" fmla="*/ 399 w 399"/>
              <a:gd name="T9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" h="436">
                <a:moveTo>
                  <a:pt x="0" y="436"/>
                </a:moveTo>
                <a:lnTo>
                  <a:pt x="59" y="405"/>
                </a:lnTo>
                <a:lnTo>
                  <a:pt x="225" y="250"/>
                </a:lnTo>
                <a:lnTo>
                  <a:pt x="304" y="153"/>
                </a:lnTo>
                <a:lnTo>
                  <a:pt x="399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46" name="Line 18"/>
          <p:cNvSpPr>
            <a:spLocks noChangeShapeType="1"/>
          </p:cNvSpPr>
          <p:nvPr/>
        </p:nvSpPr>
        <p:spPr bwMode="auto">
          <a:xfrm flipH="1">
            <a:off x="2725738" y="-9594725"/>
            <a:ext cx="31750" cy="153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47" name="Freeform 19"/>
          <p:cNvSpPr>
            <a:spLocks/>
          </p:cNvSpPr>
          <p:nvPr/>
        </p:nvSpPr>
        <p:spPr bwMode="auto">
          <a:xfrm>
            <a:off x="2679700" y="-9388350"/>
            <a:ext cx="34925" cy="212725"/>
          </a:xfrm>
          <a:custGeom>
            <a:avLst/>
            <a:gdLst>
              <a:gd name="T0" fmla="*/ 111 w 111"/>
              <a:gd name="T1" fmla="*/ 0 h 669"/>
              <a:gd name="T2" fmla="*/ 52 w 111"/>
              <a:gd name="T3" fmla="*/ 277 h 669"/>
              <a:gd name="T4" fmla="*/ 0 w 111"/>
              <a:gd name="T5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669">
                <a:moveTo>
                  <a:pt x="111" y="0"/>
                </a:moveTo>
                <a:lnTo>
                  <a:pt x="52" y="277"/>
                </a:lnTo>
                <a:lnTo>
                  <a:pt x="0" y="66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48" name="Freeform 20"/>
          <p:cNvSpPr>
            <a:spLocks/>
          </p:cNvSpPr>
          <p:nvPr/>
        </p:nvSpPr>
        <p:spPr bwMode="auto">
          <a:xfrm>
            <a:off x="2654300" y="-9121650"/>
            <a:ext cx="19050" cy="214312"/>
          </a:xfrm>
          <a:custGeom>
            <a:avLst/>
            <a:gdLst>
              <a:gd name="T0" fmla="*/ 59 w 59"/>
              <a:gd name="T1" fmla="*/ 0 h 676"/>
              <a:gd name="T2" fmla="*/ 15 w 59"/>
              <a:gd name="T3" fmla="*/ 326 h 676"/>
              <a:gd name="T4" fmla="*/ 0 w 59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76">
                <a:moveTo>
                  <a:pt x="59" y="0"/>
                </a:moveTo>
                <a:lnTo>
                  <a:pt x="15" y="326"/>
                </a:lnTo>
                <a:lnTo>
                  <a:pt x="0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49" name="Freeform 21"/>
          <p:cNvSpPr>
            <a:spLocks/>
          </p:cNvSpPr>
          <p:nvPr/>
        </p:nvSpPr>
        <p:spPr bwMode="auto">
          <a:xfrm>
            <a:off x="2647950" y="-8851775"/>
            <a:ext cx="6350" cy="215900"/>
          </a:xfrm>
          <a:custGeom>
            <a:avLst/>
            <a:gdLst>
              <a:gd name="T0" fmla="*/ 12 w 19"/>
              <a:gd name="T1" fmla="*/ 0 h 677"/>
              <a:gd name="T2" fmla="*/ 0 w 19"/>
              <a:gd name="T3" fmla="*/ 302 h 677"/>
              <a:gd name="T4" fmla="*/ 19 w 19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677">
                <a:moveTo>
                  <a:pt x="12" y="0"/>
                </a:moveTo>
                <a:lnTo>
                  <a:pt x="0" y="302"/>
                </a:lnTo>
                <a:lnTo>
                  <a:pt x="19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50" name="Freeform 22"/>
          <p:cNvSpPr>
            <a:spLocks/>
          </p:cNvSpPr>
          <p:nvPr/>
        </p:nvSpPr>
        <p:spPr bwMode="auto">
          <a:xfrm>
            <a:off x="2660650" y="-8581900"/>
            <a:ext cx="20638" cy="155575"/>
          </a:xfrm>
          <a:custGeom>
            <a:avLst/>
            <a:gdLst>
              <a:gd name="T0" fmla="*/ 0 w 66"/>
              <a:gd name="T1" fmla="*/ 0 h 491"/>
              <a:gd name="T2" fmla="*/ 11 w 66"/>
              <a:gd name="T3" fmla="*/ 95 h 491"/>
              <a:gd name="T4" fmla="*/ 35 w 66"/>
              <a:gd name="T5" fmla="*/ 270 h 491"/>
              <a:gd name="T6" fmla="*/ 66 w 66"/>
              <a:gd name="T7" fmla="*/ 4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491">
                <a:moveTo>
                  <a:pt x="0" y="0"/>
                </a:moveTo>
                <a:lnTo>
                  <a:pt x="11" y="95"/>
                </a:lnTo>
                <a:lnTo>
                  <a:pt x="35" y="270"/>
                </a:lnTo>
                <a:lnTo>
                  <a:pt x="66" y="49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51" name="Freeform 23"/>
          <p:cNvSpPr>
            <a:spLocks/>
          </p:cNvSpPr>
          <p:nvPr/>
        </p:nvSpPr>
        <p:spPr bwMode="auto">
          <a:xfrm>
            <a:off x="2720975" y="-9645525"/>
            <a:ext cx="125413" cy="965200"/>
          </a:xfrm>
          <a:custGeom>
            <a:avLst/>
            <a:gdLst>
              <a:gd name="T0" fmla="*/ 393 w 393"/>
              <a:gd name="T1" fmla="*/ 0 h 3041"/>
              <a:gd name="T2" fmla="*/ 350 w 393"/>
              <a:gd name="T3" fmla="*/ 178 h 3041"/>
              <a:gd name="T4" fmla="*/ 325 w 393"/>
              <a:gd name="T5" fmla="*/ 280 h 3041"/>
              <a:gd name="T6" fmla="*/ 318 w 393"/>
              <a:gd name="T7" fmla="*/ 309 h 3041"/>
              <a:gd name="T8" fmla="*/ 311 w 393"/>
              <a:gd name="T9" fmla="*/ 329 h 3041"/>
              <a:gd name="T10" fmla="*/ 301 w 393"/>
              <a:gd name="T11" fmla="*/ 367 h 3041"/>
              <a:gd name="T12" fmla="*/ 282 w 393"/>
              <a:gd name="T13" fmla="*/ 442 h 3041"/>
              <a:gd name="T14" fmla="*/ 248 w 393"/>
              <a:gd name="T15" fmla="*/ 601 h 3041"/>
              <a:gd name="T16" fmla="*/ 172 w 393"/>
              <a:gd name="T17" fmla="*/ 979 h 3041"/>
              <a:gd name="T18" fmla="*/ 58 w 393"/>
              <a:gd name="T19" fmla="*/ 1716 h 3041"/>
              <a:gd name="T20" fmla="*/ 0 w 393"/>
              <a:gd name="T21" fmla="*/ 2408 h 3041"/>
              <a:gd name="T22" fmla="*/ 5 w 393"/>
              <a:gd name="T23" fmla="*/ 3041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3" h="3041">
                <a:moveTo>
                  <a:pt x="393" y="0"/>
                </a:moveTo>
                <a:lnTo>
                  <a:pt x="350" y="178"/>
                </a:lnTo>
                <a:lnTo>
                  <a:pt x="325" y="280"/>
                </a:lnTo>
                <a:lnTo>
                  <a:pt x="318" y="309"/>
                </a:lnTo>
                <a:lnTo>
                  <a:pt x="311" y="329"/>
                </a:lnTo>
                <a:lnTo>
                  <a:pt x="301" y="367"/>
                </a:lnTo>
                <a:lnTo>
                  <a:pt x="282" y="442"/>
                </a:lnTo>
                <a:lnTo>
                  <a:pt x="248" y="601"/>
                </a:lnTo>
                <a:lnTo>
                  <a:pt x="172" y="979"/>
                </a:lnTo>
                <a:lnTo>
                  <a:pt x="58" y="1716"/>
                </a:lnTo>
                <a:lnTo>
                  <a:pt x="0" y="2408"/>
                </a:lnTo>
                <a:lnTo>
                  <a:pt x="5" y="304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52" name="Freeform 24"/>
          <p:cNvSpPr>
            <a:spLocks/>
          </p:cNvSpPr>
          <p:nvPr/>
        </p:nvSpPr>
        <p:spPr bwMode="auto">
          <a:xfrm>
            <a:off x="914400" y="-10074150"/>
            <a:ext cx="663575" cy="225425"/>
          </a:xfrm>
          <a:custGeom>
            <a:avLst/>
            <a:gdLst>
              <a:gd name="T0" fmla="*/ 0 w 2088"/>
              <a:gd name="T1" fmla="*/ 707 h 707"/>
              <a:gd name="T2" fmla="*/ 244 w 2088"/>
              <a:gd name="T3" fmla="*/ 707 h 707"/>
              <a:gd name="T4" fmla="*/ 381 w 2088"/>
              <a:gd name="T5" fmla="*/ 707 h 707"/>
              <a:gd name="T6" fmla="*/ 548 w 2088"/>
              <a:gd name="T7" fmla="*/ 706 h 707"/>
              <a:gd name="T8" fmla="*/ 862 w 2088"/>
              <a:gd name="T9" fmla="*/ 700 h 707"/>
              <a:gd name="T10" fmla="*/ 1143 w 2088"/>
              <a:gd name="T11" fmla="*/ 682 h 707"/>
              <a:gd name="T12" fmla="*/ 1392 w 2088"/>
              <a:gd name="T13" fmla="*/ 639 h 707"/>
              <a:gd name="T14" fmla="*/ 1519 w 2088"/>
              <a:gd name="T15" fmla="*/ 605 h 707"/>
              <a:gd name="T16" fmla="*/ 1603 w 2088"/>
              <a:gd name="T17" fmla="*/ 573 h 707"/>
              <a:gd name="T18" fmla="*/ 1756 w 2088"/>
              <a:gd name="T19" fmla="*/ 483 h 707"/>
              <a:gd name="T20" fmla="*/ 1874 w 2088"/>
              <a:gd name="T21" fmla="*/ 367 h 707"/>
              <a:gd name="T22" fmla="*/ 1915 w 2088"/>
              <a:gd name="T23" fmla="*/ 312 h 707"/>
              <a:gd name="T24" fmla="*/ 1948 w 2088"/>
              <a:gd name="T25" fmla="*/ 266 h 707"/>
              <a:gd name="T26" fmla="*/ 1978 w 2088"/>
              <a:gd name="T27" fmla="*/ 222 h 707"/>
              <a:gd name="T28" fmla="*/ 2005 w 2088"/>
              <a:gd name="T29" fmla="*/ 175 h 707"/>
              <a:gd name="T30" fmla="*/ 2024 w 2088"/>
              <a:gd name="T31" fmla="*/ 141 h 707"/>
              <a:gd name="T32" fmla="*/ 2049 w 2088"/>
              <a:gd name="T33" fmla="*/ 90 h 707"/>
              <a:gd name="T34" fmla="*/ 2088 w 2088"/>
              <a:gd name="T35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88" h="707">
                <a:moveTo>
                  <a:pt x="0" y="707"/>
                </a:moveTo>
                <a:lnTo>
                  <a:pt x="244" y="707"/>
                </a:lnTo>
                <a:lnTo>
                  <a:pt x="381" y="707"/>
                </a:lnTo>
                <a:lnTo>
                  <a:pt x="548" y="706"/>
                </a:lnTo>
                <a:lnTo>
                  <a:pt x="862" y="700"/>
                </a:lnTo>
                <a:lnTo>
                  <a:pt x="1143" y="682"/>
                </a:lnTo>
                <a:lnTo>
                  <a:pt x="1392" y="639"/>
                </a:lnTo>
                <a:lnTo>
                  <a:pt x="1519" y="605"/>
                </a:lnTo>
                <a:lnTo>
                  <a:pt x="1603" y="573"/>
                </a:lnTo>
                <a:lnTo>
                  <a:pt x="1756" y="483"/>
                </a:lnTo>
                <a:lnTo>
                  <a:pt x="1874" y="367"/>
                </a:lnTo>
                <a:lnTo>
                  <a:pt x="1915" y="312"/>
                </a:lnTo>
                <a:lnTo>
                  <a:pt x="1948" y="266"/>
                </a:lnTo>
                <a:lnTo>
                  <a:pt x="1978" y="222"/>
                </a:lnTo>
                <a:lnTo>
                  <a:pt x="2005" y="175"/>
                </a:lnTo>
                <a:lnTo>
                  <a:pt x="2024" y="141"/>
                </a:lnTo>
                <a:lnTo>
                  <a:pt x="2049" y="90"/>
                </a:lnTo>
                <a:lnTo>
                  <a:pt x="208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53" name="Freeform 25"/>
          <p:cNvSpPr>
            <a:spLocks/>
          </p:cNvSpPr>
          <p:nvPr/>
        </p:nvSpPr>
        <p:spPr bwMode="auto">
          <a:xfrm>
            <a:off x="977900" y="-7969125"/>
            <a:ext cx="179388" cy="1539875"/>
          </a:xfrm>
          <a:custGeom>
            <a:avLst/>
            <a:gdLst>
              <a:gd name="T0" fmla="*/ 0 w 565"/>
              <a:gd name="T1" fmla="*/ 0 h 4851"/>
              <a:gd name="T2" fmla="*/ 130 w 565"/>
              <a:gd name="T3" fmla="*/ 1122 h 4851"/>
              <a:gd name="T4" fmla="*/ 278 w 565"/>
              <a:gd name="T5" fmla="*/ 2286 h 4851"/>
              <a:gd name="T6" fmla="*/ 436 w 565"/>
              <a:gd name="T7" fmla="*/ 3536 h 4851"/>
              <a:gd name="T8" fmla="*/ 565 w 565"/>
              <a:gd name="T9" fmla="*/ 4851 h 4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4851">
                <a:moveTo>
                  <a:pt x="0" y="0"/>
                </a:moveTo>
                <a:lnTo>
                  <a:pt x="130" y="1122"/>
                </a:lnTo>
                <a:lnTo>
                  <a:pt x="278" y="2286"/>
                </a:lnTo>
                <a:lnTo>
                  <a:pt x="436" y="3536"/>
                </a:lnTo>
                <a:lnTo>
                  <a:pt x="565" y="485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54" name="Freeform 26"/>
          <p:cNvSpPr>
            <a:spLocks/>
          </p:cNvSpPr>
          <p:nvPr/>
        </p:nvSpPr>
        <p:spPr bwMode="auto">
          <a:xfrm>
            <a:off x="917575" y="-8737475"/>
            <a:ext cx="60325" cy="768350"/>
          </a:xfrm>
          <a:custGeom>
            <a:avLst/>
            <a:gdLst>
              <a:gd name="T0" fmla="*/ 0 w 187"/>
              <a:gd name="T1" fmla="*/ 0 h 2417"/>
              <a:gd name="T2" fmla="*/ 16 w 187"/>
              <a:gd name="T3" fmla="*/ 466 h 2417"/>
              <a:gd name="T4" fmla="*/ 56 w 187"/>
              <a:gd name="T5" fmla="*/ 1055 h 2417"/>
              <a:gd name="T6" fmla="*/ 187 w 187"/>
              <a:gd name="T7" fmla="*/ 2417 h 2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" h="2417">
                <a:moveTo>
                  <a:pt x="0" y="0"/>
                </a:moveTo>
                <a:lnTo>
                  <a:pt x="16" y="466"/>
                </a:lnTo>
                <a:lnTo>
                  <a:pt x="56" y="1055"/>
                </a:lnTo>
                <a:lnTo>
                  <a:pt x="187" y="241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55" name="Freeform 27"/>
          <p:cNvSpPr>
            <a:spLocks/>
          </p:cNvSpPr>
          <p:nvPr/>
        </p:nvSpPr>
        <p:spPr bwMode="auto">
          <a:xfrm>
            <a:off x="2584450" y="-6629275"/>
            <a:ext cx="11113" cy="409575"/>
          </a:xfrm>
          <a:custGeom>
            <a:avLst/>
            <a:gdLst>
              <a:gd name="T0" fmla="*/ 34 w 34"/>
              <a:gd name="T1" fmla="*/ 0 h 1287"/>
              <a:gd name="T2" fmla="*/ 9 w 34"/>
              <a:gd name="T3" fmla="*/ 336 h 1287"/>
              <a:gd name="T4" fmla="*/ 0 w 34"/>
              <a:gd name="T5" fmla="*/ 588 h 1287"/>
              <a:gd name="T6" fmla="*/ 0 w 34"/>
              <a:gd name="T7" fmla="*/ 815 h 1287"/>
              <a:gd name="T8" fmla="*/ 8 w 34"/>
              <a:gd name="T9" fmla="*/ 997 h 1287"/>
              <a:gd name="T10" fmla="*/ 26 w 34"/>
              <a:gd name="T11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1287">
                <a:moveTo>
                  <a:pt x="34" y="0"/>
                </a:moveTo>
                <a:lnTo>
                  <a:pt x="9" y="336"/>
                </a:lnTo>
                <a:lnTo>
                  <a:pt x="0" y="588"/>
                </a:lnTo>
                <a:lnTo>
                  <a:pt x="0" y="815"/>
                </a:lnTo>
                <a:lnTo>
                  <a:pt x="8" y="997"/>
                </a:lnTo>
                <a:lnTo>
                  <a:pt x="26" y="128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56" name="Line 28"/>
          <p:cNvSpPr>
            <a:spLocks noChangeShapeType="1"/>
          </p:cNvSpPr>
          <p:nvPr/>
        </p:nvSpPr>
        <p:spPr bwMode="auto">
          <a:xfrm>
            <a:off x="1922463" y="-8473950"/>
            <a:ext cx="71437" cy="269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57" name="Line 29"/>
          <p:cNvSpPr>
            <a:spLocks noChangeShapeType="1"/>
          </p:cNvSpPr>
          <p:nvPr/>
        </p:nvSpPr>
        <p:spPr bwMode="auto">
          <a:xfrm flipH="1">
            <a:off x="2622550" y="-7975475"/>
            <a:ext cx="19050" cy="220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58" name="Line 30"/>
          <p:cNvSpPr>
            <a:spLocks noChangeShapeType="1"/>
          </p:cNvSpPr>
          <p:nvPr/>
        </p:nvSpPr>
        <p:spPr bwMode="auto">
          <a:xfrm flipH="1">
            <a:off x="2598738" y="-7699250"/>
            <a:ext cx="190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59" name="Line 31"/>
          <p:cNvSpPr>
            <a:spLocks noChangeShapeType="1"/>
          </p:cNvSpPr>
          <p:nvPr/>
        </p:nvSpPr>
        <p:spPr bwMode="auto">
          <a:xfrm flipH="1">
            <a:off x="2574925" y="-7430963"/>
            <a:ext cx="19050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60" name="Line 32"/>
          <p:cNvSpPr>
            <a:spLocks noChangeShapeType="1"/>
          </p:cNvSpPr>
          <p:nvPr/>
        </p:nvSpPr>
        <p:spPr bwMode="auto">
          <a:xfrm flipH="1">
            <a:off x="2551113" y="-7162675"/>
            <a:ext cx="190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61" name="Line 33"/>
          <p:cNvSpPr>
            <a:spLocks noChangeShapeType="1"/>
          </p:cNvSpPr>
          <p:nvPr/>
        </p:nvSpPr>
        <p:spPr bwMode="auto">
          <a:xfrm flipH="1">
            <a:off x="2527300" y="-6892800"/>
            <a:ext cx="19050" cy="222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62" name="Line 34"/>
          <p:cNvSpPr>
            <a:spLocks noChangeShapeType="1"/>
          </p:cNvSpPr>
          <p:nvPr/>
        </p:nvSpPr>
        <p:spPr bwMode="auto">
          <a:xfrm flipH="1">
            <a:off x="2597150" y="-7970713"/>
            <a:ext cx="115888" cy="1338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63" name="Line 35"/>
          <p:cNvSpPr>
            <a:spLocks noChangeShapeType="1"/>
          </p:cNvSpPr>
          <p:nvPr/>
        </p:nvSpPr>
        <p:spPr bwMode="auto">
          <a:xfrm flipH="1">
            <a:off x="881063" y="-5700588"/>
            <a:ext cx="295275" cy="176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64" name="Line 36"/>
          <p:cNvSpPr>
            <a:spLocks noChangeShapeType="1"/>
          </p:cNvSpPr>
          <p:nvPr/>
        </p:nvSpPr>
        <p:spPr bwMode="auto">
          <a:xfrm flipV="1">
            <a:off x="1011238" y="-4355975"/>
            <a:ext cx="17145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65" name="Line 37"/>
          <p:cNvSpPr>
            <a:spLocks noChangeShapeType="1"/>
          </p:cNvSpPr>
          <p:nvPr/>
        </p:nvSpPr>
        <p:spPr bwMode="auto">
          <a:xfrm flipH="1" flipV="1">
            <a:off x="911225" y="-4349625"/>
            <a:ext cx="101600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66" name="Line 38"/>
          <p:cNvSpPr>
            <a:spLocks noChangeShapeType="1"/>
          </p:cNvSpPr>
          <p:nvPr/>
        </p:nvSpPr>
        <p:spPr bwMode="auto">
          <a:xfrm flipH="1">
            <a:off x="911225" y="-4368675"/>
            <a:ext cx="100013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67" name="Line 39"/>
          <p:cNvSpPr>
            <a:spLocks noChangeShapeType="1"/>
          </p:cNvSpPr>
          <p:nvPr/>
        </p:nvSpPr>
        <p:spPr bwMode="auto">
          <a:xfrm flipV="1">
            <a:off x="911225" y="-4352800"/>
            <a:ext cx="10001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68" name="Line 40"/>
          <p:cNvSpPr>
            <a:spLocks noChangeShapeType="1"/>
          </p:cNvSpPr>
          <p:nvPr/>
        </p:nvSpPr>
        <p:spPr bwMode="auto">
          <a:xfrm>
            <a:off x="1182688" y="-4373438"/>
            <a:ext cx="100012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69" name="Line 41"/>
          <p:cNvSpPr>
            <a:spLocks noChangeShapeType="1"/>
          </p:cNvSpPr>
          <p:nvPr/>
        </p:nvSpPr>
        <p:spPr bwMode="auto">
          <a:xfrm flipV="1">
            <a:off x="1184275" y="-4359150"/>
            <a:ext cx="98425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70" name="Line 42"/>
          <p:cNvSpPr>
            <a:spLocks noChangeShapeType="1"/>
          </p:cNvSpPr>
          <p:nvPr/>
        </p:nvSpPr>
        <p:spPr bwMode="auto">
          <a:xfrm flipH="1">
            <a:off x="1182688" y="-4359150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71" name="Line 43"/>
          <p:cNvSpPr>
            <a:spLocks noChangeShapeType="1"/>
          </p:cNvSpPr>
          <p:nvPr/>
        </p:nvSpPr>
        <p:spPr bwMode="auto">
          <a:xfrm>
            <a:off x="911225" y="-43591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72" name="Line 44"/>
          <p:cNvSpPr>
            <a:spLocks noChangeShapeType="1"/>
          </p:cNvSpPr>
          <p:nvPr/>
        </p:nvSpPr>
        <p:spPr bwMode="auto">
          <a:xfrm>
            <a:off x="1282700" y="-436867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73" name="Line 45"/>
          <p:cNvSpPr>
            <a:spLocks noChangeShapeType="1"/>
          </p:cNvSpPr>
          <p:nvPr/>
        </p:nvSpPr>
        <p:spPr bwMode="auto">
          <a:xfrm>
            <a:off x="1282700" y="-43591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74" name="Line 46"/>
          <p:cNvSpPr>
            <a:spLocks noChangeShapeType="1"/>
          </p:cNvSpPr>
          <p:nvPr/>
        </p:nvSpPr>
        <p:spPr bwMode="auto">
          <a:xfrm>
            <a:off x="881063" y="-5524375"/>
            <a:ext cx="53975" cy="2090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75" name="Line 47"/>
          <p:cNvSpPr>
            <a:spLocks noChangeShapeType="1"/>
          </p:cNvSpPr>
          <p:nvPr/>
        </p:nvSpPr>
        <p:spPr bwMode="auto">
          <a:xfrm flipH="1" flipV="1">
            <a:off x="2625725" y="-4709988"/>
            <a:ext cx="9525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76" name="Line 48"/>
          <p:cNvSpPr>
            <a:spLocks noChangeShapeType="1"/>
          </p:cNvSpPr>
          <p:nvPr/>
        </p:nvSpPr>
        <p:spPr bwMode="auto">
          <a:xfrm flipH="1" flipV="1">
            <a:off x="2614613" y="-4971925"/>
            <a:ext cx="9525" cy="2079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77" name="Line 49"/>
          <p:cNvSpPr>
            <a:spLocks noChangeShapeType="1"/>
          </p:cNvSpPr>
          <p:nvPr/>
        </p:nvSpPr>
        <p:spPr bwMode="auto">
          <a:xfrm flipH="1" flipV="1">
            <a:off x="2686050" y="-4978275"/>
            <a:ext cx="22225" cy="47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78" name="Line 50"/>
          <p:cNvSpPr>
            <a:spLocks noChangeShapeType="1"/>
          </p:cNvSpPr>
          <p:nvPr/>
        </p:nvSpPr>
        <p:spPr bwMode="auto">
          <a:xfrm>
            <a:off x="1228725" y="-6427663"/>
            <a:ext cx="3175" cy="1079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79" name="Line 51"/>
          <p:cNvSpPr>
            <a:spLocks noChangeShapeType="1"/>
          </p:cNvSpPr>
          <p:nvPr/>
        </p:nvSpPr>
        <p:spPr bwMode="auto">
          <a:xfrm>
            <a:off x="1231900" y="-6264150"/>
            <a:ext cx="63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80" name="Line 52"/>
          <p:cNvSpPr>
            <a:spLocks noChangeShapeType="1"/>
          </p:cNvSpPr>
          <p:nvPr/>
        </p:nvSpPr>
        <p:spPr bwMode="auto">
          <a:xfrm>
            <a:off x="1239838" y="-5994275"/>
            <a:ext cx="4762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81" name="Line 53"/>
          <p:cNvSpPr>
            <a:spLocks noChangeShapeType="1"/>
          </p:cNvSpPr>
          <p:nvPr/>
        </p:nvSpPr>
        <p:spPr bwMode="auto">
          <a:xfrm>
            <a:off x="1247775" y="-5724400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82" name="Line 54"/>
          <p:cNvSpPr>
            <a:spLocks noChangeShapeType="1"/>
          </p:cNvSpPr>
          <p:nvPr/>
        </p:nvSpPr>
        <p:spPr bwMode="auto">
          <a:xfrm>
            <a:off x="1254125" y="-5454525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83" name="Line 55"/>
          <p:cNvSpPr>
            <a:spLocks noChangeShapeType="1"/>
          </p:cNvSpPr>
          <p:nvPr/>
        </p:nvSpPr>
        <p:spPr bwMode="auto">
          <a:xfrm>
            <a:off x="1260475" y="-5184650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84" name="Line 56"/>
          <p:cNvSpPr>
            <a:spLocks noChangeShapeType="1"/>
          </p:cNvSpPr>
          <p:nvPr/>
        </p:nvSpPr>
        <p:spPr bwMode="auto">
          <a:xfrm>
            <a:off x="1268413" y="-4914775"/>
            <a:ext cx="4762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85" name="Line 57"/>
          <p:cNvSpPr>
            <a:spLocks noChangeShapeType="1"/>
          </p:cNvSpPr>
          <p:nvPr/>
        </p:nvSpPr>
        <p:spPr bwMode="auto">
          <a:xfrm>
            <a:off x="1276350" y="-4644900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86" name="Line 58"/>
          <p:cNvSpPr>
            <a:spLocks noChangeShapeType="1"/>
          </p:cNvSpPr>
          <p:nvPr/>
        </p:nvSpPr>
        <p:spPr bwMode="auto">
          <a:xfrm>
            <a:off x="1282700" y="-4375025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87" name="Line 59"/>
          <p:cNvSpPr>
            <a:spLocks noChangeShapeType="1"/>
          </p:cNvSpPr>
          <p:nvPr/>
        </p:nvSpPr>
        <p:spPr bwMode="auto">
          <a:xfrm>
            <a:off x="1289050" y="-4105150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88" name="Line 60"/>
          <p:cNvSpPr>
            <a:spLocks noChangeShapeType="1"/>
          </p:cNvSpPr>
          <p:nvPr/>
        </p:nvSpPr>
        <p:spPr bwMode="auto">
          <a:xfrm>
            <a:off x="1296988" y="-3835275"/>
            <a:ext cx="1587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89" name="Line 61"/>
          <p:cNvSpPr>
            <a:spLocks noChangeShapeType="1"/>
          </p:cNvSpPr>
          <p:nvPr/>
        </p:nvSpPr>
        <p:spPr bwMode="auto">
          <a:xfrm flipV="1">
            <a:off x="1298575" y="-3925763"/>
            <a:ext cx="342900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90" name="Line 62"/>
          <p:cNvSpPr>
            <a:spLocks noChangeShapeType="1"/>
          </p:cNvSpPr>
          <p:nvPr/>
        </p:nvSpPr>
        <p:spPr bwMode="auto">
          <a:xfrm flipV="1">
            <a:off x="1250950" y="-5797425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91" name="Line 63"/>
          <p:cNvSpPr>
            <a:spLocks noChangeShapeType="1"/>
          </p:cNvSpPr>
          <p:nvPr/>
        </p:nvSpPr>
        <p:spPr bwMode="auto">
          <a:xfrm flipH="1" flipV="1">
            <a:off x="1565275" y="-5679950"/>
            <a:ext cx="44450" cy="1666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92" name="Line 64"/>
          <p:cNvSpPr>
            <a:spLocks noChangeShapeType="1"/>
          </p:cNvSpPr>
          <p:nvPr/>
        </p:nvSpPr>
        <p:spPr bwMode="auto">
          <a:xfrm flipH="1">
            <a:off x="1612900" y="-400990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93" name="Line 65"/>
          <p:cNvSpPr>
            <a:spLocks noChangeShapeType="1"/>
          </p:cNvSpPr>
          <p:nvPr/>
        </p:nvSpPr>
        <p:spPr bwMode="auto">
          <a:xfrm>
            <a:off x="1593850" y="-400831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94" name="Line 66"/>
          <p:cNvSpPr>
            <a:spLocks noChangeShapeType="1"/>
          </p:cNvSpPr>
          <p:nvPr/>
        </p:nvSpPr>
        <p:spPr bwMode="auto">
          <a:xfrm flipH="1" flipV="1">
            <a:off x="1609725" y="-4009900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95" name="Line 67"/>
          <p:cNvSpPr>
            <a:spLocks noChangeShapeType="1"/>
          </p:cNvSpPr>
          <p:nvPr/>
        </p:nvSpPr>
        <p:spPr bwMode="auto">
          <a:xfrm flipV="1">
            <a:off x="1549400" y="-578155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96" name="Line 68"/>
          <p:cNvSpPr>
            <a:spLocks noChangeShapeType="1"/>
          </p:cNvSpPr>
          <p:nvPr/>
        </p:nvSpPr>
        <p:spPr bwMode="auto">
          <a:xfrm flipH="1" flipV="1">
            <a:off x="1563688" y="-5781550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97" name="Line 69"/>
          <p:cNvSpPr>
            <a:spLocks noChangeShapeType="1"/>
          </p:cNvSpPr>
          <p:nvPr/>
        </p:nvSpPr>
        <p:spPr bwMode="auto">
          <a:xfrm>
            <a:off x="1563688" y="-5781550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98" name="Line 70"/>
          <p:cNvSpPr>
            <a:spLocks noChangeShapeType="1"/>
          </p:cNvSpPr>
          <p:nvPr/>
        </p:nvSpPr>
        <p:spPr bwMode="auto">
          <a:xfrm>
            <a:off x="1298575" y="-3725738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99" name="Line 71"/>
          <p:cNvSpPr>
            <a:spLocks noChangeShapeType="1"/>
          </p:cNvSpPr>
          <p:nvPr/>
        </p:nvSpPr>
        <p:spPr bwMode="auto">
          <a:xfrm>
            <a:off x="1250950" y="-55974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00" name="Line 72"/>
          <p:cNvSpPr>
            <a:spLocks noChangeShapeType="1"/>
          </p:cNvSpPr>
          <p:nvPr/>
        </p:nvSpPr>
        <p:spPr bwMode="auto">
          <a:xfrm>
            <a:off x="1563688" y="-578155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01" name="Line 73"/>
          <p:cNvSpPr>
            <a:spLocks noChangeShapeType="1"/>
          </p:cNvSpPr>
          <p:nvPr/>
        </p:nvSpPr>
        <p:spPr bwMode="auto">
          <a:xfrm flipV="1">
            <a:off x="935038" y="-3476500"/>
            <a:ext cx="1798637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02" name="Line 74"/>
          <p:cNvSpPr>
            <a:spLocks noChangeShapeType="1"/>
          </p:cNvSpPr>
          <p:nvPr/>
        </p:nvSpPr>
        <p:spPr bwMode="auto">
          <a:xfrm flipV="1">
            <a:off x="1298575" y="-3728913"/>
            <a:ext cx="1174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03" name="Line 75"/>
          <p:cNvSpPr>
            <a:spLocks noChangeShapeType="1"/>
          </p:cNvSpPr>
          <p:nvPr/>
        </p:nvSpPr>
        <p:spPr bwMode="auto">
          <a:xfrm flipV="1">
            <a:off x="1468438" y="-3736850"/>
            <a:ext cx="214312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04" name="Line 76"/>
          <p:cNvSpPr>
            <a:spLocks noChangeShapeType="1"/>
          </p:cNvSpPr>
          <p:nvPr/>
        </p:nvSpPr>
        <p:spPr bwMode="auto">
          <a:xfrm flipV="1">
            <a:off x="1736725" y="-3743200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05" name="Line 77"/>
          <p:cNvSpPr>
            <a:spLocks noChangeShapeType="1"/>
          </p:cNvSpPr>
          <p:nvPr/>
        </p:nvSpPr>
        <p:spPr bwMode="auto">
          <a:xfrm flipV="1">
            <a:off x="2005013" y="-3751138"/>
            <a:ext cx="2127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06" name="Line 78"/>
          <p:cNvSpPr>
            <a:spLocks noChangeShapeType="1"/>
          </p:cNvSpPr>
          <p:nvPr/>
        </p:nvSpPr>
        <p:spPr bwMode="auto">
          <a:xfrm flipV="1">
            <a:off x="2271713" y="-3757488"/>
            <a:ext cx="214312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07" name="Line 79"/>
          <p:cNvSpPr>
            <a:spLocks noChangeShapeType="1"/>
          </p:cNvSpPr>
          <p:nvPr/>
        </p:nvSpPr>
        <p:spPr bwMode="auto">
          <a:xfrm flipV="1">
            <a:off x="2540000" y="-3762250"/>
            <a:ext cx="1158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08" name="Line 80"/>
          <p:cNvSpPr>
            <a:spLocks noChangeShapeType="1"/>
          </p:cNvSpPr>
          <p:nvPr/>
        </p:nvSpPr>
        <p:spPr bwMode="auto">
          <a:xfrm flipH="1" flipV="1">
            <a:off x="2136775" y="-3949575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09" name="Line 81"/>
          <p:cNvSpPr>
            <a:spLocks noChangeShapeType="1"/>
          </p:cNvSpPr>
          <p:nvPr/>
        </p:nvSpPr>
        <p:spPr bwMode="auto">
          <a:xfrm>
            <a:off x="2152650" y="-3359025"/>
            <a:ext cx="14288" cy="5572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10" name="Line 82"/>
          <p:cNvSpPr>
            <a:spLocks noChangeShapeType="1"/>
          </p:cNvSpPr>
          <p:nvPr/>
        </p:nvSpPr>
        <p:spPr bwMode="auto">
          <a:xfrm>
            <a:off x="2143125" y="-3749550"/>
            <a:ext cx="6350" cy="288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11" name="Line 83"/>
          <p:cNvSpPr>
            <a:spLocks noChangeShapeType="1"/>
          </p:cNvSpPr>
          <p:nvPr/>
        </p:nvSpPr>
        <p:spPr bwMode="auto">
          <a:xfrm flipH="1">
            <a:off x="2143125" y="-3851150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12" name="Line 84"/>
          <p:cNvSpPr>
            <a:spLocks noChangeShapeType="1"/>
          </p:cNvSpPr>
          <p:nvPr/>
        </p:nvSpPr>
        <p:spPr bwMode="auto">
          <a:xfrm>
            <a:off x="2122488" y="-3847975"/>
            <a:ext cx="20637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13" name="Line 85"/>
          <p:cNvSpPr>
            <a:spLocks noChangeShapeType="1"/>
          </p:cNvSpPr>
          <p:nvPr/>
        </p:nvSpPr>
        <p:spPr bwMode="auto">
          <a:xfrm flipH="1" flipV="1">
            <a:off x="2139950" y="-3849563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14" name="Line 86"/>
          <p:cNvSpPr>
            <a:spLocks noChangeShapeType="1"/>
          </p:cNvSpPr>
          <p:nvPr/>
        </p:nvSpPr>
        <p:spPr bwMode="auto">
          <a:xfrm flipV="1">
            <a:off x="2135188" y="-3460625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15" name="Line 87"/>
          <p:cNvSpPr>
            <a:spLocks noChangeShapeType="1"/>
          </p:cNvSpPr>
          <p:nvPr/>
        </p:nvSpPr>
        <p:spPr bwMode="auto">
          <a:xfrm flipH="1" flipV="1">
            <a:off x="2149475" y="-3460625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16" name="Line 88"/>
          <p:cNvSpPr>
            <a:spLocks noChangeShapeType="1"/>
          </p:cNvSpPr>
          <p:nvPr/>
        </p:nvSpPr>
        <p:spPr bwMode="auto">
          <a:xfrm>
            <a:off x="2149475" y="-3460625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17" name="Line 89"/>
          <p:cNvSpPr>
            <a:spLocks noChangeShapeType="1"/>
          </p:cNvSpPr>
          <p:nvPr/>
        </p:nvSpPr>
        <p:spPr bwMode="auto">
          <a:xfrm>
            <a:off x="2166938" y="-3749550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18" name="Line 90"/>
          <p:cNvSpPr>
            <a:spLocks noChangeShapeType="1"/>
          </p:cNvSpPr>
          <p:nvPr/>
        </p:nvSpPr>
        <p:spPr bwMode="auto">
          <a:xfrm>
            <a:off x="2174875" y="-3462213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19" name="Line 91"/>
          <p:cNvSpPr>
            <a:spLocks noChangeShapeType="1"/>
          </p:cNvSpPr>
          <p:nvPr/>
        </p:nvSpPr>
        <p:spPr bwMode="auto">
          <a:xfrm>
            <a:off x="2149475" y="-346062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20" name="Line 92"/>
          <p:cNvSpPr>
            <a:spLocks noChangeShapeType="1"/>
          </p:cNvSpPr>
          <p:nvPr/>
        </p:nvSpPr>
        <p:spPr bwMode="auto">
          <a:xfrm flipH="1" flipV="1">
            <a:off x="2708275" y="-4502025"/>
            <a:ext cx="22225" cy="879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21" name="Line 93"/>
          <p:cNvSpPr>
            <a:spLocks noChangeShapeType="1"/>
          </p:cNvSpPr>
          <p:nvPr/>
        </p:nvSpPr>
        <p:spPr bwMode="auto">
          <a:xfrm flipH="1" flipV="1">
            <a:off x="2728913" y="-3619375"/>
            <a:ext cx="3175" cy="142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22" name="Line 94"/>
          <p:cNvSpPr>
            <a:spLocks noChangeShapeType="1"/>
          </p:cNvSpPr>
          <p:nvPr/>
        </p:nvSpPr>
        <p:spPr bwMode="auto">
          <a:xfrm flipH="1" flipV="1">
            <a:off x="2649538" y="-3970213"/>
            <a:ext cx="6350" cy="207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23" name="Line 95"/>
          <p:cNvSpPr>
            <a:spLocks noChangeShapeType="1"/>
          </p:cNvSpPr>
          <p:nvPr/>
        </p:nvSpPr>
        <p:spPr bwMode="auto">
          <a:xfrm flipH="1" flipV="1">
            <a:off x="2643188" y="-4240088"/>
            <a:ext cx="47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24" name="Line 96"/>
          <p:cNvSpPr>
            <a:spLocks noChangeShapeType="1"/>
          </p:cNvSpPr>
          <p:nvPr/>
        </p:nvSpPr>
        <p:spPr bwMode="auto">
          <a:xfrm flipH="1" flipV="1">
            <a:off x="2635250" y="-4502025"/>
            <a:ext cx="6350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25" name="Line 97"/>
          <p:cNvSpPr>
            <a:spLocks noChangeShapeType="1"/>
          </p:cNvSpPr>
          <p:nvPr/>
        </p:nvSpPr>
        <p:spPr bwMode="auto">
          <a:xfrm>
            <a:off x="2593975" y="-6218113"/>
            <a:ext cx="92075" cy="1236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26" name="Line 98"/>
          <p:cNvSpPr>
            <a:spLocks noChangeShapeType="1"/>
          </p:cNvSpPr>
          <p:nvPr/>
        </p:nvSpPr>
        <p:spPr bwMode="auto">
          <a:xfrm flipH="1">
            <a:off x="1995488" y="-5768850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27" name="Freeform 99"/>
          <p:cNvSpPr>
            <a:spLocks/>
          </p:cNvSpPr>
          <p:nvPr/>
        </p:nvSpPr>
        <p:spPr bwMode="auto">
          <a:xfrm>
            <a:off x="1976438" y="-5768850"/>
            <a:ext cx="19050" cy="101600"/>
          </a:xfrm>
          <a:custGeom>
            <a:avLst/>
            <a:gdLst>
              <a:gd name="T0" fmla="*/ 0 w 61"/>
              <a:gd name="T1" fmla="*/ 1 h 316"/>
              <a:gd name="T2" fmla="*/ 61 w 61"/>
              <a:gd name="T3" fmla="*/ 316 h 316"/>
              <a:gd name="T4" fmla="*/ 53 w 61"/>
              <a:gd name="T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0" y="1"/>
                </a:moveTo>
                <a:lnTo>
                  <a:pt x="61" y="316"/>
                </a:lnTo>
                <a:lnTo>
                  <a:pt x="5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28" name="Line 100"/>
          <p:cNvSpPr>
            <a:spLocks noChangeShapeType="1"/>
          </p:cNvSpPr>
          <p:nvPr/>
        </p:nvSpPr>
        <p:spPr bwMode="auto">
          <a:xfrm flipH="1">
            <a:off x="2538413" y="-6427663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29" name="Line 101"/>
          <p:cNvSpPr>
            <a:spLocks noChangeShapeType="1"/>
          </p:cNvSpPr>
          <p:nvPr/>
        </p:nvSpPr>
        <p:spPr bwMode="auto">
          <a:xfrm>
            <a:off x="2522538" y="-6192713"/>
            <a:ext cx="14287" cy="177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30" name="Line 102"/>
          <p:cNvSpPr>
            <a:spLocks noChangeShapeType="1"/>
          </p:cNvSpPr>
          <p:nvPr/>
        </p:nvSpPr>
        <p:spPr bwMode="auto">
          <a:xfrm>
            <a:off x="2540000" y="-5959350"/>
            <a:ext cx="158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31" name="Line 103"/>
          <p:cNvSpPr>
            <a:spLocks noChangeShapeType="1"/>
          </p:cNvSpPr>
          <p:nvPr/>
        </p:nvSpPr>
        <p:spPr bwMode="auto">
          <a:xfrm>
            <a:off x="2560638" y="-5691063"/>
            <a:ext cx="15875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32" name="Line 104"/>
          <p:cNvSpPr>
            <a:spLocks noChangeShapeType="1"/>
          </p:cNvSpPr>
          <p:nvPr/>
        </p:nvSpPr>
        <p:spPr bwMode="auto">
          <a:xfrm>
            <a:off x="2581275" y="-5421188"/>
            <a:ext cx="158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33" name="Line 105"/>
          <p:cNvSpPr>
            <a:spLocks noChangeShapeType="1"/>
          </p:cNvSpPr>
          <p:nvPr/>
        </p:nvSpPr>
        <p:spPr bwMode="auto">
          <a:xfrm>
            <a:off x="2601913" y="-5151313"/>
            <a:ext cx="12700" cy="179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34" name="Line 106"/>
          <p:cNvSpPr>
            <a:spLocks noChangeShapeType="1"/>
          </p:cNvSpPr>
          <p:nvPr/>
        </p:nvSpPr>
        <p:spPr bwMode="auto">
          <a:xfrm>
            <a:off x="1157288" y="-6424488"/>
            <a:ext cx="19050" cy="722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35" name="Line 107"/>
          <p:cNvSpPr>
            <a:spLocks noChangeShapeType="1"/>
          </p:cNvSpPr>
          <p:nvPr/>
        </p:nvSpPr>
        <p:spPr bwMode="auto">
          <a:xfrm>
            <a:off x="1157288" y="-6427663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36" name="Line 108"/>
          <p:cNvSpPr>
            <a:spLocks noChangeShapeType="1"/>
          </p:cNvSpPr>
          <p:nvPr/>
        </p:nvSpPr>
        <p:spPr bwMode="auto">
          <a:xfrm flipV="1">
            <a:off x="1250950" y="-5797425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37" name="Line 109"/>
          <p:cNvSpPr>
            <a:spLocks noChangeShapeType="1"/>
          </p:cNvSpPr>
          <p:nvPr/>
        </p:nvSpPr>
        <p:spPr bwMode="auto">
          <a:xfrm flipV="1">
            <a:off x="1176338" y="-5940300"/>
            <a:ext cx="411162" cy="238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38" name="Line 110"/>
          <p:cNvSpPr>
            <a:spLocks noChangeShapeType="1"/>
          </p:cNvSpPr>
          <p:nvPr/>
        </p:nvSpPr>
        <p:spPr bwMode="auto">
          <a:xfrm>
            <a:off x="1565275" y="-5679950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39" name="Line 111"/>
          <p:cNvSpPr>
            <a:spLocks noChangeShapeType="1"/>
          </p:cNvSpPr>
          <p:nvPr/>
        </p:nvSpPr>
        <p:spPr bwMode="auto">
          <a:xfrm flipH="1" flipV="1">
            <a:off x="1549400" y="-6340350"/>
            <a:ext cx="7938" cy="314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40" name="Line 112"/>
          <p:cNvSpPr>
            <a:spLocks noChangeShapeType="1"/>
          </p:cNvSpPr>
          <p:nvPr/>
        </p:nvSpPr>
        <p:spPr bwMode="auto">
          <a:xfrm flipH="1" flipV="1">
            <a:off x="1558925" y="-5924425"/>
            <a:ext cx="4763" cy="142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41" name="Line 113"/>
          <p:cNvSpPr>
            <a:spLocks noChangeShapeType="1"/>
          </p:cNvSpPr>
          <p:nvPr/>
        </p:nvSpPr>
        <p:spPr bwMode="auto">
          <a:xfrm flipV="1">
            <a:off x="1549400" y="-578155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42" name="Line 114"/>
          <p:cNvSpPr>
            <a:spLocks noChangeShapeType="1"/>
          </p:cNvSpPr>
          <p:nvPr/>
        </p:nvSpPr>
        <p:spPr bwMode="auto">
          <a:xfrm flipH="1" flipV="1">
            <a:off x="1563688" y="-5781550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43" name="Line 115"/>
          <p:cNvSpPr>
            <a:spLocks noChangeShapeType="1"/>
          </p:cNvSpPr>
          <p:nvPr/>
        </p:nvSpPr>
        <p:spPr bwMode="auto">
          <a:xfrm>
            <a:off x="1563688" y="-5781550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44" name="Line 116"/>
          <p:cNvSpPr>
            <a:spLocks noChangeShapeType="1"/>
          </p:cNvSpPr>
          <p:nvPr/>
        </p:nvSpPr>
        <p:spPr bwMode="auto">
          <a:xfrm flipH="1">
            <a:off x="1558925" y="-602602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45" name="Line 117"/>
          <p:cNvSpPr>
            <a:spLocks noChangeShapeType="1"/>
          </p:cNvSpPr>
          <p:nvPr/>
        </p:nvSpPr>
        <p:spPr bwMode="auto">
          <a:xfrm>
            <a:off x="1539875" y="-602443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46" name="Line 118"/>
          <p:cNvSpPr>
            <a:spLocks noChangeShapeType="1"/>
          </p:cNvSpPr>
          <p:nvPr/>
        </p:nvSpPr>
        <p:spPr bwMode="auto">
          <a:xfrm flipH="1" flipV="1">
            <a:off x="1557338" y="-6024438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47" name="Line 119"/>
          <p:cNvSpPr>
            <a:spLocks noChangeShapeType="1"/>
          </p:cNvSpPr>
          <p:nvPr/>
        </p:nvSpPr>
        <p:spPr bwMode="auto">
          <a:xfrm>
            <a:off x="1250950" y="-55974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48" name="Line 120"/>
          <p:cNvSpPr>
            <a:spLocks noChangeShapeType="1"/>
          </p:cNvSpPr>
          <p:nvPr/>
        </p:nvSpPr>
        <p:spPr bwMode="auto">
          <a:xfrm>
            <a:off x="1176338" y="-570058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49" name="Line 121"/>
          <p:cNvSpPr>
            <a:spLocks noChangeShapeType="1"/>
          </p:cNvSpPr>
          <p:nvPr/>
        </p:nvSpPr>
        <p:spPr bwMode="auto">
          <a:xfrm>
            <a:off x="1558925" y="-5924425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50" name="Line 122"/>
          <p:cNvSpPr>
            <a:spLocks noChangeShapeType="1"/>
          </p:cNvSpPr>
          <p:nvPr/>
        </p:nvSpPr>
        <p:spPr bwMode="auto">
          <a:xfrm>
            <a:off x="1250950" y="-5597400"/>
            <a:ext cx="539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51" name="Line 123"/>
          <p:cNvSpPr>
            <a:spLocks noChangeShapeType="1"/>
          </p:cNvSpPr>
          <p:nvPr/>
        </p:nvSpPr>
        <p:spPr bwMode="auto">
          <a:xfrm>
            <a:off x="1341438" y="-5549775"/>
            <a:ext cx="71437" cy="36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52" name="Line 124"/>
          <p:cNvSpPr>
            <a:spLocks noChangeShapeType="1"/>
          </p:cNvSpPr>
          <p:nvPr/>
        </p:nvSpPr>
        <p:spPr bwMode="auto">
          <a:xfrm>
            <a:off x="1447800" y="-5494213"/>
            <a:ext cx="55563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53" name="Line 125"/>
          <p:cNvSpPr>
            <a:spLocks noChangeShapeType="1"/>
          </p:cNvSpPr>
          <p:nvPr/>
        </p:nvSpPr>
        <p:spPr bwMode="auto">
          <a:xfrm>
            <a:off x="914400" y="-9848725"/>
            <a:ext cx="0" cy="817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54" name="Line 126"/>
          <p:cNvSpPr>
            <a:spLocks noChangeShapeType="1"/>
          </p:cNvSpPr>
          <p:nvPr/>
        </p:nvSpPr>
        <p:spPr bwMode="auto">
          <a:xfrm flipH="1" flipV="1">
            <a:off x="2344738" y="-6872163"/>
            <a:ext cx="10001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55" name="Line 127"/>
          <p:cNvSpPr>
            <a:spLocks noChangeShapeType="1"/>
          </p:cNvSpPr>
          <p:nvPr/>
        </p:nvSpPr>
        <p:spPr bwMode="auto">
          <a:xfrm>
            <a:off x="2714625" y="-6838825"/>
            <a:ext cx="279400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56" name="Line 128"/>
          <p:cNvSpPr>
            <a:spLocks noChangeShapeType="1"/>
          </p:cNvSpPr>
          <p:nvPr/>
        </p:nvSpPr>
        <p:spPr bwMode="auto">
          <a:xfrm>
            <a:off x="2543175" y="-6854700"/>
            <a:ext cx="730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57" name="Line 129"/>
          <p:cNvSpPr>
            <a:spLocks noChangeShapeType="1"/>
          </p:cNvSpPr>
          <p:nvPr/>
        </p:nvSpPr>
        <p:spPr bwMode="auto">
          <a:xfrm>
            <a:off x="2444750" y="-6880100"/>
            <a:ext cx="98425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58" name="Line 130"/>
          <p:cNvSpPr>
            <a:spLocks noChangeShapeType="1"/>
          </p:cNvSpPr>
          <p:nvPr/>
        </p:nvSpPr>
        <p:spPr bwMode="auto">
          <a:xfrm flipV="1">
            <a:off x="2443163" y="-6854700"/>
            <a:ext cx="100012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59" name="Line 131"/>
          <p:cNvSpPr>
            <a:spLocks noChangeShapeType="1"/>
          </p:cNvSpPr>
          <p:nvPr/>
        </p:nvSpPr>
        <p:spPr bwMode="auto">
          <a:xfrm flipH="1" flipV="1">
            <a:off x="2444750" y="-6862638"/>
            <a:ext cx="98425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60" name="Line 132"/>
          <p:cNvSpPr>
            <a:spLocks noChangeShapeType="1"/>
          </p:cNvSpPr>
          <p:nvPr/>
        </p:nvSpPr>
        <p:spPr bwMode="auto">
          <a:xfrm flipH="1" flipV="1">
            <a:off x="2616200" y="-6848350"/>
            <a:ext cx="96838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61" name="Line 133"/>
          <p:cNvSpPr>
            <a:spLocks noChangeShapeType="1"/>
          </p:cNvSpPr>
          <p:nvPr/>
        </p:nvSpPr>
        <p:spPr bwMode="auto">
          <a:xfrm flipH="1">
            <a:off x="2616200" y="-6856288"/>
            <a:ext cx="100013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62" name="Line 134"/>
          <p:cNvSpPr>
            <a:spLocks noChangeShapeType="1"/>
          </p:cNvSpPr>
          <p:nvPr/>
        </p:nvSpPr>
        <p:spPr bwMode="auto">
          <a:xfrm>
            <a:off x="2616200" y="-6848350"/>
            <a:ext cx="984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63" name="Line 135"/>
          <p:cNvSpPr>
            <a:spLocks noChangeShapeType="1"/>
          </p:cNvSpPr>
          <p:nvPr/>
        </p:nvSpPr>
        <p:spPr bwMode="auto">
          <a:xfrm>
            <a:off x="2543175" y="-6854700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64" name="Line 136"/>
          <p:cNvSpPr>
            <a:spLocks noChangeShapeType="1"/>
          </p:cNvSpPr>
          <p:nvPr/>
        </p:nvSpPr>
        <p:spPr bwMode="auto">
          <a:xfrm>
            <a:off x="2616200" y="-684835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65" name="Line 137"/>
          <p:cNvSpPr>
            <a:spLocks noChangeShapeType="1"/>
          </p:cNvSpPr>
          <p:nvPr/>
        </p:nvSpPr>
        <p:spPr bwMode="auto">
          <a:xfrm>
            <a:off x="2616200" y="-684835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66" name="Line 138"/>
          <p:cNvSpPr>
            <a:spLocks noChangeShapeType="1"/>
          </p:cNvSpPr>
          <p:nvPr/>
        </p:nvSpPr>
        <p:spPr bwMode="auto">
          <a:xfrm flipV="1">
            <a:off x="1905000" y="-857555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67" name="Freeform 139"/>
          <p:cNvSpPr>
            <a:spLocks/>
          </p:cNvSpPr>
          <p:nvPr/>
        </p:nvSpPr>
        <p:spPr bwMode="auto">
          <a:xfrm>
            <a:off x="1919288" y="-8575550"/>
            <a:ext cx="19050" cy="101600"/>
          </a:xfrm>
          <a:custGeom>
            <a:avLst/>
            <a:gdLst>
              <a:gd name="T0" fmla="*/ 61 w 61"/>
              <a:gd name="T1" fmla="*/ 315 h 316"/>
              <a:gd name="T2" fmla="*/ 0 w 61"/>
              <a:gd name="T3" fmla="*/ 0 h 316"/>
              <a:gd name="T4" fmla="*/ 9 w 61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61" y="315"/>
                </a:moveTo>
                <a:lnTo>
                  <a:pt x="0" y="0"/>
                </a:lnTo>
                <a:lnTo>
                  <a:pt x="9" y="31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68" name="Line 140"/>
          <p:cNvSpPr>
            <a:spLocks noChangeShapeType="1"/>
          </p:cNvSpPr>
          <p:nvPr/>
        </p:nvSpPr>
        <p:spPr bwMode="auto">
          <a:xfrm flipH="1">
            <a:off x="2663825" y="-8426325"/>
            <a:ext cx="17463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69" name="Line 141"/>
          <p:cNvSpPr>
            <a:spLocks noChangeShapeType="1"/>
          </p:cNvSpPr>
          <p:nvPr/>
        </p:nvSpPr>
        <p:spPr bwMode="auto">
          <a:xfrm flipH="1">
            <a:off x="2641600" y="-8173913"/>
            <a:ext cx="17463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70" name="Line 142"/>
          <p:cNvSpPr>
            <a:spLocks noChangeShapeType="1"/>
          </p:cNvSpPr>
          <p:nvPr/>
        </p:nvSpPr>
        <p:spPr bwMode="auto">
          <a:xfrm flipH="1">
            <a:off x="2713038" y="-8677150"/>
            <a:ext cx="61912" cy="704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71" name="Line 143"/>
          <p:cNvSpPr>
            <a:spLocks noChangeShapeType="1"/>
          </p:cNvSpPr>
          <p:nvPr/>
        </p:nvSpPr>
        <p:spPr bwMode="auto">
          <a:xfrm flipH="1" flipV="1">
            <a:off x="2722563" y="-8677150"/>
            <a:ext cx="52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72" name="Line 144"/>
          <p:cNvSpPr>
            <a:spLocks noChangeShapeType="1"/>
          </p:cNvSpPr>
          <p:nvPr/>
        </p:nvSpPr>
        <p:spPr bwMode="auto">
          <a:xfrm>
            <a:off x="1612900" y="-9983663"/>
            <a:ext cx="166688" cy="555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73" name="Line 145"/>
          <p:cNvSpPr>
            <a:spLocks noChangeShapeType="1"/>
          </p:cNvSpPr>
          <p:nvPr/>
        </p:nvSpPr>
        <p:spPr bwMode="auto">
          <a:xfrm>
            <a:off x="1830388" y="-9910638"/>
            <a:ext cx="203200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74" name="Line 146"/>
          <p:cNvSpPr>
            <a:spLocks noChangeShapeType="1"/>
          </p:cNvSpPr>
          <p:nvPr/>
        </p:nvSpPr>
        <p:spPr bwMode="auto">
          <a:xfrm>
            <a:off x="2084388" y="-9823325"/>
            <a:ext cx="203200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75" name="Line 147"/>
          <p:cNvSpPr>
            <a:spLocks noChangeShapeType="1"/>
          </p:cNvSpPr>
          <p:nvPr/>
        </p:nvSpPr>
        <p:spPr bwMode="auto">
          <a:xfrm>
            <a:off x="2338388" y="-9737600"/>
            <a:ext cx="201612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76" name="Line 148"/>
          <p:cNvSpPr>
            <a:spLocks noChangeShapeType="1"/>
          </p:cNvSpPr>
          <p:nvPr/>
        </p:nvSpPr>
        <p:spPr bwMode="auto">
          <a:xfrm>
            <a:off x="2590800" y="-9651875"/>
            <a:ext cx="166688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77" name="Line 149"/>
          <p:cNvSpPr>
            <a:spLocks noChangeShapeType="1"/>
          </p:cNvSpPr>
          <p:nvPr/>
        </p:nvSpPr>
        <p:spPr bwMode="auto">
          <a:xfrm>
            <a:off x="1577975" y="-10074150"/>
            <a:ext cx="1266825" cy="427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78" name="Line 150"/>
          <p:cNvSpPr>
            <a:spLocks noChangeShapeType="1"/>
          </p:cNvSpPr>
          <p:nvPr/>
        </p:nvSpPr>
        <p:spPr bwMode="auto">
          <a:xfrm flipH="1" flipV="1">
            <a:off x="2451100" y="-8904163"/>
            <a:ext cx="9842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79" name="Line 151"/>
          <p:cNvSpPr>
            <a:spLocks noChangeShapeType="1"/>
          </p:cNvSpPr>
          <p:nvPr/>
        </p:nvSpPr>
        <p:spPr bwMode="auto">
          <a:xfrm>
            <a:off x="2820988" y="-8886700"/>
            <a:ext cx="280987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80" name="Line 152"/>
          <p:cNvSpPr>
            <a:spLocks noChangeShapeType="1"/>
          </p:cNvSpPr>
          <p:nvPr/>
        </p:nvSpPr>
        <p:spPr bwMode="auto">
          <a:xfrm>
            <a:off x="2649538" y="-8894638"/>
            <a:ext cx="7143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81" name="Line 153"/>
          <p:cNvSpPr>
            <a:spLocks noChangeShapeType="1"/>
          </p:cNvSpPr>
          <p:nvPr/>
        </p:nvSpPr>
        <p:spPr bwMode="auto">
          <a:xfrm>
            <a:off x="2551113" y="-8916863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82" name="Line 154"/>
          <p:cNvSpPr>
            <a:spLocks noChangeShapeType="1"/>
          </p:cNvSpPr>
          <p:nvPr/>
        </p:nvSpPr>
        <p:spPr bwMode="auto">
          <a:xfrm flipV="1">
            <a:off x="2549525" y="-8894638"/>
            <a:ext cx="100013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83" name="Line 155"/>
          <p:cNvSpPr>
            <a:spLocks noChangeShapeType="1"/>
          </p:cNvSpPr>
          <p:nvPr/>
        </p:nvSpPr>
        <p:spPr bwMode="auto">
          <a:xfrm flipH="1" flipV="1">
            <a:off x="2549525" y="-8899400"/>
            <a:ext cx="1000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84" name="Line 156"/>
          <p:cNvSpPr>
            <a:spLocks noChangeShapeType="1"/>
          </p:cNvSpPr>
          <p:nvPr/>
        </p:nvSpPr>
        <p:spPr bwMode="auto">
          <a:xfrm flipH="1" flipV="1">
            <a:off x="2720975" y="-8891463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85" name="Line 157"/>
          <p:cNvSpPr>
            <a:spLocks noChangeShapeType="1"/>
          </p:cNvSpPr>
          <p:nvPr/>
        </p:nvSpPr>
        <p:spPr bwMode="auto">
          <a:xfrm flipH="1">
            <a:off x="2720975" y="-8902575"/>
            <a:ext cx="101600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86" name="Line 158"/>
          <p:cNvSpPr>
            <a:spLocks noChangeShapeType="1"/>
          </p:cNvSpPr>
          <p:nvPr/>
        </p:nvSpPr>
        <p:spPr bwMode="auto">
          <a:xfrm>
            <a:off x="2720975" y="-8891463"/>
            <a:ext cx="100013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87" name="Line 159"/>
          <p:cNvSpPr>
            <a:spLocks noChangeShapeType="1"/>
          </p:cNvSpPr>
          <p:nvPr/>
        </p:nvSpPr>
        <p:spPr bwMode="auto">
          <a:xfrm>
            <a:off x="2649538" y="-8897813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88" name="Line 160"/>
          <p:cNvSpPr>
            <a:spLocks noChangeShapeType="1"/>
          </p:cNvSpPr>
          <p:nvPr/>
        </p:nvSpPr>
        <p:spPr bwMode="auto">
          <a:xfrm>
            <a:off x="2720975" y="-889463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89" name="Line 161"/>
          <p:cNvSpPr>
            <a:spLocks noChangeShapeType="1"/>
          </p:cNvSpPr>
          <p:nvPr/>
        </p:nvSpPr>
        <p:spPr bwMode="auto">
          <a:xfrm>
            <a:off x="2720975" y="-8891463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90" name="Line 162"/>
          <p:cNvSpPr>
            <a:spLocks noChangeShapeType="1"/>
          </p:cNvSpPr>
          <p:nvPr/>
        </p:nvSpPr>
        <p:spPr bwMode="auto">
          <a:xfrm flipH="1">
            <a:off x="2379663" y="-9615363"/>
            <a:ext cx="23812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91" name="Line 163"/>
          <p:cNvSpPr>
            <a:spLocks noChangeShapeType="1"/>
          </p:cNvSpPr>
          <p:nvPr/>
        </p:nvSpPr>
        <p:spPr bwMode="auto">
          <a:xfrm flipV="1">
            <a:off x="2468563" y="-10286875"/>
            <a:ext cx="96837" cy="393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92" name="Line 164"/>
          <p:cNvSpPr>
            <a:spLocks noChangeShapeType="1"/>
          </p:cNvSpPr>
          <p:nvPr/>
        </p:nvSpPr>
        <p:spPr bwMode="auto">
          <a:xfrm flipV="1">
            <a:off x="2427288" y="-9783638"/>
            <a:ext cx="17462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93" name="Line 165"/>
          <p:cNvSpPr>
            <a:spLocks noChangeShapeType="1"/>
          </p:cNvSpPr>
          <p:nvPr/>
        </p:nvSpPr>
        <p:spPr bwMode="auto">
          <a:xfrm flipV="1">
            <a:off x="2387600" y="-9712200"/>
            <a:ext cx="39688" cy="92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94" name="Line 166"/>
          <p:cNvSpPr>
            <a:spLocks noChangeShapeType="1"/>
          </p:cNvSpPr>
          <p:nvPr/>
        </p:nvSpPr>
        <p:spPr bwMode="auto">
          <a:xfrm flipV="1">
            <a:off x="2419350" y="-9712200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95" name="Line 167"/>
          <p:cNvSpPr>
            <a:spLocks noChangeShapeType="1"/>
          </p:cNvSpPr>
          <p:nvPr/>
        </p:nvSpPr>
        <p:spPr bwMode="auto">
          <a:xfrm flipH="1">
            <a:off x="2403475" y="-9712200"/>
            <a:ext cx="23813" cy="96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96" name="Line 168"/>
          <p:cNvSpPr>
            <a:spLocks noChangeShapeType="1"/>
          </p:cNvSpPr>
          <p:nvPr/>
        </p:nvSpPr>
        <p:spPr bwMode="auto">
          <a:xfrm flipH="1">
            <a:off x="2444750" y="-9877300"/>
            <a:ext cx="41275" cy="93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97" name="Line 169"/>
          <p:cNvSpPr>
            <a:spLocks noChangeShapeType="1"/>
          </p:cNvSpPr>
          <p:nvPr/>
        </p:nvSpPr>
        <p:spPr bwMode="auto">
          <a:xfrm flipH="1">
            <a:off x="2444750" y="-9885238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98" name="Line 170"/>
          <p:cNvSpPr>
            <a:spLocks noChangeShapeType="1"/>
          </p:cNvSpPr>
          <p:nvPr/>
        </p:nvSpPr>
        <p:spPr bwMode="auto">
          <a:xfrm flipV="1">
            <a:off x="2444750" y="-9882063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499" name="Line 171"/>
          <p:cNvSpPr>
            <a:spLocks noChangeShapeType="1"/>
          </p:cNvSpPr>
          <p:nvPr/>
        </p:nvSpPr>
        <p:spPr bwMode="auto">
          <a:xfrm>
            <a:off x="2409825" y="-9791575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00" name="Line 172"/>
          <p:cNvSpPr>
            <a:spLocks noChangeShapeType="1"/>
          </p:cNvSpPr>
          <p:nvPr/>
        </p:nvSpPr>
        <p:spPr bwMode="auto">
          <a:xfrm>
            <a:off x="2393950" y="-972172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01" name="Line 173"/>
          <p:cNvSpPr>
            <a:spLocks noChangeShapeType="1"/>
          </p:cNvSpPr>
          <p:nvPr/>
        </p:nvSpPr>
        <p:spPr bwMode="auto">
          <a:xfrm>
            <a:off x="2427288" y="-9712200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02" name="Line 174"/>
          <p:cNvSpPr>
            <a:spLocks noChangeShapeType="1"/>
          </p:cNvSpPr>
          <p:nvPr/>
        </p:nvSpPr>
        <p:spPr bwMode="auto">
          <a:xfrm>
            <a:off x="1438275" y="-9713788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03" name="Line 175"/>
          <p:cNvSpPr>
            <a:spLocks noChangeShapeType="1"/>
          </p:cNvSpPr>
          <p:nvPr/>
        </p:nvSpPr>
        <p:spPr bwMode="auto">
          <a:xfrm flipH="1" flipV="1">
            <a:off x="1312863" y="-10267825"/>
            <a:ext cx="63500" cy="274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04" name="Line 176"/>
          <p:cNvSpPr>
            <a:spLocks noChangeShapeType="1"/>
          </p:cNvSpPr>
          <p:nvPr/>
        </p:nvSpPr>
        <p:spPr bwMode="auto">
          <a:xfrm flipH="1" flipV="1">
            <a:off x="1400175" y="-9883650"/>
            <a:ext cx="15875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05" name="Line 177"/>
          <p:cNvSpPr>
            <a:spLocks noChangeShapeType="1"/>
          </p:cNvSpPr>
          <p:nvPr/>
        </p:nvSpPr>
        <p:spPr bwMode="auto">
          <a:xfrm flipH="1" flipV="1">
            <a:off x="1416050" y="-9812213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06" name="Line 178"/>
          <p:cNvSpPr>
            <a:spLocks noChangeShapeType="1"/>
          </p:cNvSpPr>
          <p:nvPr/>
        </p:nvSpPr>
        <p:spPr bwMode="auto">
          <a:xfrm flipH="1" flipV="1">
            <a:off x="1416050" y="-9812213"/>
            <a:ext cx="39688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07" name="Line 179"/>
          <p:cNvSpPr>
            <a:spLocks noChangeShapeType="1"/>
          </p:cNvSpPr>
          <p:nvPr/>
        </p:nvSpPr>
        <p:spPr bwMode="auto">
          <a:xfrm>
            <a:off x="1416050" y="-9812213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08" name="Line 180"/>
          <p:cNvSpPr>
            <a:spLocks noChangeShapeType="1"/>
          </p:cNvSpPr>
          <p:nvPr/>
        </p:nvSpPr>
        <p:spPr bwMode="auto">
          <a:xfrm>
            <a:off x="1393825" y="-9985250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09" name="Line 181"/>
          <p:cNvSpPr>
            <a:spLocks noChangeShapeType="1"/>
          </p:cNvSpPr>
          <p:nvPr/>
        </p:nvSpPr>
        <p:spPr bwMode="auto">
          <a:xfrm>
            <a:off x="1360488" y="-9977313"/>
            <a:ext cx="39687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10" name="Line 182"/>
          <p:cNvSpPr>
            <a:spLocks noChangeShapeType="1"/>
          </p:cNvSpPr>
          <p:nvPr/>
        </p:nvSpPr>
        <p:spPr bwMode="auto">
          <a:xfrm flipH="1" flipV="1">
            <a:off x="1376363" y="-9982075"/>
            <a:ext cx="23812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11" name="Line 183"/>
          <p:cNvSpPr>
            <a:spLocks noChangeShapeType="1"/>
          </p:cNvSpPr>
          <p:nvPr/>
        </p:nvSpPr>
        <p:spPr bwMode="auto">
          <a:xfrm>
            <a:off x="1416050" y="-9812213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12" name="Line 184"/>
          <p:cNvSpPr>
            <a:spLocks noChangeShapeType="1"/>
          </p:cNvSpPr>
          <p:nvPr/>
        </p:nvSpPr>
        <p:spPr bwMode="auto">
          <a:xfrm>
            <a:off x="1400175" y="-98836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13" name="Line 185"/>
          <p:cNvSpPr>
            <a:spLocks noChangeShapeType="1"/>
          </p:cNvSpPr>
          <p:nvPr/>
        </p:nvSpPr>
        <p:spPr bwMode="auto">
          <a:xfrm>
            <a:off x="1400175" y="-98836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14" name="Line 186"/>
          <p:cNvSpPr>
            <a:spLocks noChangeShapeType="1"/>
          </p:cNvSpPr>
          <p:nvPr/>
        </p:nvSpPr>
        <p:spPr bwMode="auto">
          <a:xfrm>
            <a:off x="985838" y="-9775700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15" name="Line 187"/>
          <p:cNvSpPr>
            <a:spLocks noChangeShapeType="1"/>
          </p:cNvSpPr>
          <p:nvPr/>
        </p:nvSpPr>
        <p:spPr bwMode="auto">
          <a:xfrm>
            <a:off x="985838" y="-9537575"/>
            <a:ext cx="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16" name="Line 188"/>
          <p:cNvSpPr>
            <a:spLocks noChangeShapeType="1"/>
          </p:cNvSpPr>
          <p:nvPr/>
        </p:nvSpPr>
        <p:spPr bwMode="auto">
          <a:xfrm>
            <a:off x="985838" y="-9267700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17" name="Line 189"/>
          <p:cNvSpPr>
            <a:spLocks noChangeShapeType="1"/>
          </p:cNvSpPr>
          <p:nvPr/>
        </p:nvSpPr>
        <p:spPr bwMode="auto">
          <a:xfrm>
            <a:off x="1085850" y="-8981950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18" name="Line 190"/>
          <p:cNvSpPr>
            <a:spLocks noChangeShapeType="1"/>
          </p:cNvSpPr>
          <p:nvPr/>
        </p:nvSpPr>
        <p:spPr bwMode="auto">
          <a:xfrm flipH="1">
            <a:off x="533400" y="-8981950"/>
            <a:ext cx="2809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19" name="Line 191"/>
          <p:cNvSpPr>
            <a:spLocks noChangeShapeType="1"/>
          </p:cNvSpPr>
          <p:nvPr/>
        </p:nvSpPr>
        <p:spPr bwMode="auto">
          <a:xfrm flipH="1">
            <a:off x="914400" y="-8981950"/>
            <a:ext cx="7143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20" name="Line 192"/>
          <p:cNvSpPr>
            <a:spLocks noChangeShapeType="1"/>
          </p:cNvSpPr>
          <p:nvPr/>
        </p:nvSpPr>
        <p:spPr bwMode="auto">
          <a:xfrm flipH="1" flipV="1">
            <a:off x="985838" y="-8981950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21" name="Line 193"/>
          <p:cNvSpPr>
            <a:spLocks noChangeShapeType="1"/>
          </p:cNvSpPr>
          <p:nvPr/>
        </p:nvSpPr>
        <p:spPr bwMode="auto">
          <a:xfrm flipH="1">
            <a:off x="985838" y="-8999413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22" name="Line 194"/>
          <p:cNvSpPr>
            <a:spLocks noChangeShapeType="1"/>
          </p:cNvSpPr>
          <p:nvPr/>
        </p:nvSpPr>
        <p:spPr bwMode="auto">
          <a:xfrm>
            <a:off x="985838" y="-8981950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23" name="Line 195"/>
          <p:cNvSpPr>
            <a:spLocks noChangeShapeType="1"/>
          </p:cNvSpPr>
          <p:nvPr/>
        </p:nvSpPr>
        <p:spPr bwMode="auto">
          <a:xfrm>
            <a:off x="814388" y="-8999413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24" name="Line 196"/>
          <p:cNvSpPr>
            <a:spLocks noChangeShapeType="1"/>
          </p:cNvSpPr>
          <p:nvPr/>
        </p:nvSpPr>
        <p:spPr bwMode="auto">
          <a:xfrm flipV="1">
            <a:off x="814388" y="-8981950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25" name="Line 197"/>
          <p:cNvSpPr>
            <a:spLocks noChangeShapeType="1"/>
          </p:cNvSpPr>
          <p:nvPr/>
        </p:nvSpPr>
        <p:spPr bwMode="auto">
          <a:xfrm flipH="1">
            <a:off x="814388" y="-8981950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26" name="Line 198"/>
          <p:cNvSpPr>
            <a:spLocks noChangeShapeType="1"/>
          </p:cNvSpPr>
          <p:nvPr/>
        </p:nvSpPr>
        <p:spPr bwMode="auto">
          <a:xfrm>
            <a:off x="985838" y="-89819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27" name="Line 199"/>
          <p:cNvSpPr>
            <a:spLocks noChangeShapeType="1"/>
          </p:cNvSpPr>
          <p:nvPr/>
        </p:nvSpPr>
        <p:spPr bwMode="auto">
          <a:xfrm>
            <a:off x="914400" y="-89819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28" name="Line 200"/>
          <p:cNvSpPr>
            <a:spLocks noChangeShapeType="1"/>
          </p:cNvSpPr>
          <p:nvPr/>
        </p:nvSpPr>
        <p:spPr bwMode="auto">
          <a:xfrm>
            <a:off x="914400" y="-89819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29" name="Freeform 201"/>
          <p:cNvSpPr>
            <a:spLocks/>
          </p:cNvSpPr>
          <p:nvPr/>
        </p:nvSpPr>
        <p:spPr bwMode="auto">
          <a:xfrm>
            <a:off x="3454400" y="-8429500"/>
            <a:ext cx="49213" cy="95250"/>
          </a:xfrm>
          <a:custGeom>
            <a:avLst/>
            <a:gdLst>
              <a:gd name="T0" fmla="*/ 0 w 153"/>
              <a:gd name="T1" fmla="*/ 0 h 303"/>
              <a:gd name="T2" fmla="*/ 138 w 153"/>
              <a:gd name="T3" fmla="*/ 279 h 303"/>
              <a:gd name="T4" fmla="*/ 153 w 153"/>
              <a:gd name="T5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" h="303">
                <a:moveTo>
                  <a:pt x="0" y="0"/>
                </a:moveTo>
                <a:lnTo>
                  <a:pt x="138" y="279"/>
                </a:lnTo>
                <a:lnTo>
                  <a:pt x="153" y="30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30" name="Freeform 202"/>
          <p:cNvSpPr>
            <a:spLocks/>
          </p:cNvSpPr>
          <p:nvPr/>
        </p:nvSpPr>
        <p:spPr bwMode="auto">
          <a:xfrm>
            <a:off x="3530600" y="-8288213"/>
            <a:ext cx="136525" cy="165100"/>
          </a:xfrm>
          <a:custGeom>
            <a:avLst/>
            <a:gdLst>
              <a:gd name="T0" fmla="*/ 0 w 431"/>
              <a:gd name="T1" fmla="*/ 0 h 521"/>
              <a:gd name="T2" fmla="*/ 39 w 431"/>
              <a:gd name="T3" fmla="*/ 63 h 521"/>
              <a:gd name="T4" fmla="*/ 177 w 431"/>
              <a:gd name="T5" fmla="*/ 248 h 521"/>
              <a:gd name="T6" fmla="*/ 296 w 431"/>
              <a:gd name="T7" fmla="*/ 387 h 521"/>
              <a:gd name="T8" fmla="*/ 385 w 431"/>
              <a:gd name="T9" fmla="*/ 479 h 521"/>
              <a:gd name="T10" fmla="*/ 431 w 431"/>
              <a:gd name="T11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1" h="521">
                <a:moveTo>
                  <a:pt x="0" y="0"/>
                </a:moveTo>
                <a:lnTo>
                  <a:pt x="39" y="63"/>
                </a:lnTo>
                <a:lnTo>
                  <a:pt x="177" y="248"/>
                </a:lnTo>
                <a:lnTo>
                  <a:pt x="296" y="387"/>
                </a:lnTo>
                <a:lnTo>
                  <a:pt x="385" y="479"/>
                </a:lnTo>
                <a:lnTo>
                  <a:pt x="431" y="52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31" name="Freeform 203"/>
          <p:cNvSpPr>
            <a:spLocks/>
          </p:cNvSpPr>
          <p:nvPr/>
        </p:nvSpPr>
        <p:spPr bwMode="auto">
          <a:xfrm>
            <a:off x="3709988" y="-8089775"/>
            <a:ext cx="196850" cy="84137"/>
          </a:xfrm>
          <a:custGeom>
            <a:avLst/>
            <a:gdLst>
              <a:gd name="T0" fmla="*/ 0 w 618"/>
              <a:gd name="T1" fmla="*/ 0 h 264"/>
              <a:gd name="T2" fmla="*/ 208 w 618"/>
              <a:gd name="T3" fmla="*/ 121 h 264"/>
              <a:gd name="T4" fmla="*/ 483 w 618"/>
              <a:gd name="T5" fmla="*/ 229 h 264"/>
              <a:gd name="T6" fmla="*/ 618 w 618"/>
              <a:gd name="T7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8" h="264">
                <a:moveTo>
                  <a:pt x="0" y="0"/>
                </a:moveTo>
                <a:lnTo>
                  <a:pt x="208" y="121"/>
                </a:lnTo>
                <a:lnTo>
                  <a:pt x="483" y="229"/>
                </a:lnTo>
                <a:lnTo>
                  <a:pt x="618" y="26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32" name="Freeform 204"/>
          <p:cNvSpPr>
            <a:spLocks/>
          </p:cNvSpPr>
          <p:nvPr/>
        </p:nvSpPr>
        <p:spPr bwMode="auto">
          <a:xfrm>
            <a:off x="3959225" y="-7992938"/>
            <a:ext cx="212725" cy="20638"/>
          </a:xfrm>
          <a:custGeom>
            <a:avLst/>
            <a:gdLst>
              <a:gd name="T0" fmla="*/ 0 w 671"/>
              <a:gd name="T1" fmla="*/ 0 h 63"/>
              <a:gd name="T2" fmla="*/ 18 w 671"/>
              <a:gd name="T3" fmla="*/ 4 h 63"/>
              <a:gd name="T4" fmla="*/ 375 w 671"/>
              <a:gd name="T5" fmla="*/ 52 h 63"/>
              <a:gd name="T6" fmla="*/ 671 w 671"/>
              <a:gd name="T7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1" h="63">
                <a:moveTo>
                  <a:pt x="0" y="0"/>
                </a:moveTo>
                <a:lnTo>
                  <a:pt x="18" y="4"/>
                </a:lnTo>
                <a:lnTo>
                  <a:pt x="375" y="52"/>
                </a:lnTo>
                <a:lnTo>
                  <a:pt x="671" y="6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33" name="Line 205"/>
          <p:cNvSpPr>
            <a:spLocks noChangeShapeType="1"/>
          </p:cNvSpPr>
          <p:nvPr/>
        </p:nvSpPr>
        <p:spPr bwMode="auto">
          <a:xfrm flipV="1">
            <a:off x="4225925" y="-7980238"/>
            <a:ext cx="106363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34" name="Freeform 206"/>
          <p:cNvSpPr>
            <a:spLocks/>
          </p:cNvSpPr>
          <p:nvPr/>
        </p:nvSpPr>
        <p:spPr bwMode="auto">
          <a:xfrm>
            <a:off x="3475038" y="-8680325"/>
            <a:ext cx="846137" cy="635000"/>
          </a:xfrm>
          <a:custGeom>
            <a:avLst/>
            <a:gdLst>
              <a:gd name="T0" fmla="*/ 0 w 2665"/>
              <a:gd name="T1" fmla="*/ 0 h 1998"/>
              <a:gd name="T2" fmla="*/ 25 w 2665"/>
              <a:gd name="T3" fmla="*/ 214 h 1998"/>
              <a:gd name="T4" fmla="*/ 41 w 2665"/>
              <a:gd name="T5" fmla="*/ 318 h 1998"/>
              <a:gd name="T6" fmla="*/ 70 w 2665"/>
              <a:gd name="T7" fmla="*/ 455 h 1998"/>
              <a:gd name="T8" fmla="*/ 97 w 2665"/>
              <a:gd name="T9" fmla="*/ 562 h 1998"/>
              <a:gd name="T10" fmla="*/ 106 w 2665"/>
              <a:gd name="T11" fmla="*/ 593 h 1998"/>
              <a:gd name="T12" fmla="*/ 120 w 2665"/>
              <a:gd name="T13" fmla="*/ 634 h 1998"/>
              <a:gd name="T14" fmla="*/ 143 w 2665"/>
              <a:gd name="T15" fmla="*/ 700 h 1998"/>
              <a:gd name="T16" fmla="*/ 163 w 2665"/>
              <a:gd name="T17" fmla="*/ 744 h 1998"/>
              <a:gd name="T18" fmla="*/ 198 w 2665"/>
              <a:gd name="T19" fmla="*/ 822 h 1998"/>
              <a:gd name="T20" fmla="*/ 265 w 2665"/>
              <a:gd name="T21" fmla="*/ 950 h 1998"/>
              <a:gd name="T22" fmla="*/ 396 w 2665"/>
              <a:gd name="T23" fmla="*/ 1163 h 1998"/>
              <a:gd name="T24" fmla="*/ 522 w 2665"/>
              <a:gd name="T25" fmla="*/ 1333 h 1998"/>
              <a:gd name="T26" fmla="*/ 632 w 2665"/>
              <a:gd name="T27" fmla="*/ 1462 h 1998"/>
              <a:gd name="T28" fmla="*/ 713 w 2665"/>
              <a:gd name="T29" fmla="*/ 1545 h 1998"/>
              <a:gd name="T30" fmla="*/ 758 w 2665"/>
              <a:gd name="T31" fmla="*/ 1586 h 1998"/>
              <a:gd name="T32" fmla="*/ 842 w 2665"/>
              <a:gd name="T33" fmla="*/ 1651 h 1998"/>
              <a:gd name="T34" fmla="*/ 1040 w 2665"/>
              <a:gd name="T35" fmla="*/ 1768 h 1998"/>
              <a:gd name="T36" fmla="*/ 1283 w 2665"/>
              <a:gd name="T37" fmla="*/ 1864 h 1998"/>
              <a:gd name="T38" fmla="*/ 1570 w 2665"/>
              <a:gd name="T39" fmla="*/ 1937 h 1998"/>
              <a:gd name="T40" fmla="*/ 1899 w 2665"/>
              <a:gd name="T41" fmla="*/ 1983 h 1998"/>
              <a:gd name="T42" fmla="*/ 2261 w 2665"/>
              <a:gd name="T43" fmla="*/ 1998 h 1998"/>
              <a:gd name="T44" fmla="*/ 2665 w 2665"/>
              <a:gd name="T45" fmla="*/ 1975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65" h="1998">
                <a:moveTo>
                  <a:pt x="0" y="0"/>
                </a:moveTo>
                <a:lnTo>
                  <a:pt x="25" y="214"/>
                </a:lnTo>
                <a:lnTo>
                  <a:pt x="41" y="318"/>
                </a:lnTo>
                <a:lnTo>
                  <a:pt x="70" y="455"/>
                </a:lnTo>
                <a:lnTo>
                  <a:pt x="97" y="562"/>
                </a:lnTo>
                <a:lnTo>
                  <a:pt x="106" y="593"/>
                </a:lnTo>
                <a:lnTo>
                  <a:pt x="120" y="634"/>
                </a:lnTo>
                <a:lnTo>
                  <a:pt x="143" y="700"/>
                </a:lnTo>
                <a:lnTo>
                  <a:pt x="163" y="744"/>
                </a:lnTo>
                <a:lnTo>
                  <a:pt x="198" y="822"/>
                </a:lnTo>
                <a:lnTo>
                  <a:pt x="265" y="950"/>
                </a:lnTo>
                <a:lnTo>
                  <a:pt x="396" y="1163"/>
                </a:lnTo>
                <a:lnTo>
                  <a:pt x="522" y="1333"/>
                </a:lnTo>
                <a:lnTo>
                  <a:pt x="632" y="1462"/>
                </a:lnTo>
                <a:lnTo>
                  <a:pt x="713" y="1545"/>
                </a:lnTo>
                <a:lnTo>
                  <a:pt x="758" y="1586"/>
                </a:lnTo>
                <a:lnTo>
                  <a:pt x="842" y="1651"/>
                </a:lnTo>
                <a:lnTo>
                  <a:pt x="1040" y="1768"/>
                </a:lnTo>
                <a:lnTo>
                  <a:pt x="1283" y="1864"/>
                </a:lnTo>
                <a:lnTo>
                  <a:pt x="1570" y="1937"/>
                </a:lnTo>
                <a:lnTo>
                  <a:pt x="1899" y="1983"/>
                </a:lnTo>
                <a:lnTo>
                  <a:pt x="2261" y="1998"/>
                </a:lnTo>
                <a:lnTo>
                  <a:pt x="2665" y="1975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35" name="Line 207"/>
          <p:cNvSpPr>
            <a:spLocks noChangeShapeType="1"/>
          </p:cNvSpPr>
          <p:nvPr/>
        </p:nvSpPr>
        <p:spPr bwMode="auto">
          <a:xfrm>
            <a:off x="4476750" y="-7000750"/>
            <a:ext cx="15875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36" name="Freeform 208"/>
          <p:cNvSpPr>
            <a:spLocks/>
          </p:cNvSpPr>
          <p:nvPr/>
        </p:nvSpPr>
        <p:spPr bwMode="auto">
          <a:xfrm>
            <a:off x="4500563" y="-6837238"/>
            <a:ext cx="30162" cy="212725"/>
          </a:xfrm>
          <a:custGeom>
            <a:avLst/>
            <a:gdLst>
              <a:gd name="T0" fmla="*/ 0 w 94"/>
              <a:gd name="T1" fmla="*/ 0 h 672"/>
              <a:gd name="T2" fmla="*/ 72 w 94"/>
              <a:gd name="T3" fmla="*/ 472 h 672"/>
              <a:gd name="T4" fmla="*/ 94 w 94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672">
                <a:moveTo>
                  <a:pt x="0" y="0"/>
                </a:moveTo>
                <a:lnTo>
                  <a:pt x="72" y="472"/>
                </a:lnTo>
                <a:lnTo>
                  <a:pt x="94" y="672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37" name="Freeform 209"/>
          <p:cNvSpPr>
            <a:spLocks/>
          </p:cNvSpPr>
          <p:nvPr/>
        </p:nvSpPr>
        <p:spPr bwMode="auto">
          <a:xfrm>
            <a:off x="4537075" y="-6568950"/>
            <a:ext cx="23813" cy="214312"/>
          </a:xfrm>
          <a:custGeom>
            <a:avLst/>
            <a:gdLst>
              <a:gd name="T0" fmla="*/ 0 w 75"/>
              <a:gd name="T1" fmla="*/ 0 h 674"/>
              <a:gd name="T2" fmla="*/ 73 w 75"/>
              <a:gd name="T3" fmla="*/ 650 h 674"/>
              <a:gd name="T4" fmla="*/ 75 w 75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674">
                <a:moveTo>
                  <a:pt x="0" y="0"/>
                </a:moveTo>
                <a:lnTo>
                  <a:pt x="73" y="650"/>
                </a:lnTo>
                <a:lnTo>
                  <a:pt x="75" y="67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38" name="Line 210"/>
          <p:cNvSpPr>
            <a:spLocks noChangeShapeType="1"/>
          </p:cNvSpPr>
          <p:nvPr/>
        </p:nvSpPr>
        <p:spPr bwMode="auto">
          <a:xfrm>
            <a:off x="4564063" y="-6300663"/>
            <a:ext cx="14287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39" name="Freeform 211"/>
          <p:cNvSpPr>
            <a:spLocks/>
          </p:cNvSpPr>
          <p:nvPr/>
        </p:nvSpPr>
        <p:spPr bwMode="auto">
          <a:xfrm>
            <a:off x="4579938" y="-6032375"/>
            <a:ext cx="0" cy="215900"/>
          </a:xfrm>
          <a:custGeom>
            <a:avLst/>
            <a:gdLst>
              <a:gd name="T0" fmla="*/ 0 w 2"/>
              <a:gd name="T1" fmla="*/ 0 h 679"/>
              <a:gd name="T2" fmla="*/ 2 w 2"/>
              <a:gd name="T3" fmla="*/ 38 h 679"/>
              <a:gd name="T4" fmla="*/ 2 w 2"/>
              <a:gd name="T5" fmla="*/ 679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679">
                <a:moveTo>
                  <a:pt x="0" y="0"/>
                </a:moveTo>
                <a:lnTo>
                  <a:pt x="2" y="38"/>
                </a:lnTo>
                <a:lnTo>
                  <a:pt x="2" y="67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40" name="Line 212"/>
          <p:cNvSpPr>
            <a:spLocks noChangeShapeType="1"/>
          </p:cNvSpPr>
          <p:nvPr/>
        </p:nvSpPr>
        <p:spPr bwMode="auto">
          <a:xfrm>
            <a:off x="4581525" y="-5760913"/>
            <a:ext cx="0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41" name="Line 213"/>
          <p:cNvSpPr>
            <a:spLocks noChangeShapeType="1"/>
          </p:cNvSpPr>
          <p:nvPr/>
        </p:nvSpPr>
        <p:spPr bwMode="auto">
          <a:xfrm flipH="1" flipV="1">
            <a:off x="3443288" y="-8177088"/>
            <a:ext cx="11112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42" name="Line 214"/>
          <p:cNvSpPr>
            <a:spLocks noChangeShapeType="1"/>
          </p:cNvSpPr>
          <p:nvPr/>
        </p:nvSpPr>
        <p:spPr bwMode="auto">
          <a:xfrm flipV="1">
            <a:off x="3444875" y="-8429500"/>
            <a:ext cx="9525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43" name="Line 215"/>
          <p:cNvSpPr>
            <a:spLocks noChangeShapeType="1"/>
          </p:cNvSpPr>
          <p:nvPr/>
        </p:nvSpPr>
        <p:spPr bwMode="auto">
          <a:xfrm>
            <a:off x="3617913" y="-6784850"/>
            <a:ext cx="17462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44" name="Freeform 216"/>
          <p:cNvSpPr>
            <a:spLocks/>
          </p:cNvSpPr>
          <p:nvPr/>
        </p:nvSpPr>
        <p:spPr bwMode="auto">
          <a:xfrm>
            <a:off x="3640138" y="-6499100"/>
            <a:ext cx="7937" cy="215900"/>
          </a:xfrm>
          <a:custGeom>
            <a:avLst/>
            <a:gdLst>
              <a:gd name="T0" fmla="*/ 0 w 25"/>
              <a:gd name="T1" fmla="*/ 0 h 677"/>
              <a:gd name="T2" fmla="*/ 25 w 25"/>
              <a:gd name="T3" fmla="*/ 338 h 677"/>
              <a:gd name="T4" fmla="*/ 24 w 25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677">
                <a:moveTo>
                  <a:pt x="0" y="0"/>
                </a:moveTo>
                <a:lnTo>
                  <a:pt x="25" y="338"/>
                </a:lnTo>
                <a:lnTo>
                  <a:pt x="24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45" name="Line 217"/>
          <p:cNvSpPr>
            <a:spLocks noChangeShapeType="1"/>
          </p:cNvSpPr>
          <p:nvPr/>
        </p:nvSpPr>
        <p:spPr bwMode="auto">
          <a:xfrm flipH="1">
            <a:off x="3646488" y="-6229225"/>
            <a:ext cx="1587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46" name="Freeform 218"/>
          <p:cNvSpPr>
            <a:spLocks/>
          </p:cNvSpPr>
          <p:nvPr/>
        </p:nvSpPr>
        <p:spPr bwMode="auto">
          <a:xfrm>
            <a:off x="3371850" y="-8680325"/>
            <a:ext cx="41275" cy="708025"/>
          </a:xfrm>
          <a:custGeom>
            <a:avLst/>
            <a:gdLst>
              <a:gd name="T0" fmla="*/ 38 w 128"/>
              <a:gd name="T1" fmla="*/ 2226 h 2226"/>
              <a:gd name="T2" fmla="*/ 0 w 128"/>
              <a:gd name="T3" fmla="*/ 1503 h 2226"/>
              <a:gd name="T4" fmla="*/ 10 w 128"/>
              <a:gd name="T5" fmla="*/ 1128 h 2226"/>
              <a:gd name="T6" fmla="*/ 16 w 128"/>
              <a:gd name="T7" fmla="*/ 1036 h 2226"/>
              <a:gd name="T8" fmla="*/ 19 w 128"/>
              <a:gd name="T9" fmla="*/ 982 h 2226"/>
              <a:gd name="T10" fmla="*/ 30 w 128"/>
              <a:gd name="T11" fmla="*/ 874 h 2226"/>
              <a:gd name="T12" fmla="*/ 47 w 128"/>
              <a:gd name="T13" fmla="*/ 710 h 2226"/>
              <a:gd name="T14" fmla="*/ 71 w 128"/>
              <a:gd name="T15" fmla="*/ 502 h 2226"/>
              <a:gd name="T16" fmla="*/ 128 w 128"/>
              <a:gd name="T17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2226">
                <a:moveTo>
                  <a:pt x="38" y="2226"/>
                </a:moveTo>
                <a:lnTo>
                  <a:pt x="0" y="1503"/>
                </a:lnTo>
                <a:lnTo>
                  <a:pt x="10" y="1128"/>
                </a:lnTo>
                <a:lnTo>
                  <a:pt x="16" y="1036"/>
                </a:lnTo>
                <a:lnTo>
                  <a:pt x="19" y="982"/>
                </a:lnTo>
                <a:lnTo>
                  <a:pt x="30" y="874"/>
                </a:lnTo>
                <a:lnTo>
                  <a:pt x="47" y="710"/>
                </a:lnTo>
                <a:lnTo>
                  <a:pt x="71" y="502"/>
                </a:lnTo>
                <a:lnTo>
                  <a:pt x="12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47" name="Freeform 219"/>
          <p:cNvSpPr>
            <a:spLocks/>
          </p:cNvSpPr>
          <p:nvPr/>
        </p:nvSpPr>
        <p:spPr bwMode="auto">
          <a:xfrm>
            <a:off x="3546475" y="-6775325"/>
            <a:ext cx="28575" cy="773112"/>
          </a:xfrm>
          <a:custGeom>
            <a:avLst/>
            <a:gdLst>
              <a:gd name="T0" fmla="*/ 0 w 92"/>
              <a:gd name="T1" fmla="*/ 0 h 2437"/>
              <a:gd name="T2" fmla="*/ 92 w 92"/>
              <a:gd name="T3" fmla="*/ 1210 h 2437"/>
              <a:gd name="T4" fmla="*/ 88 w 92"/>
              <a:gd name="T5" fmla="*/ 2437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" h="2437">
                <a:moveTo>
                  <a:pt x="0" y="0"/>
                </a:moveTo>
                <a:lnTo>
                  <a:pt x="92" y="1210"/>
                </a:lnTo>
                <a:lnTo>
                  <a:pt x="88" y="243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48" name="Freeform 220"/>
          <p:cNvSpPr>
            <a:spLocks/>
          </p:cNvSpPr>
          <p:nvPr/>
        </p:nvSpPr>
        <p:spPr bwMode="auto">
          <a:xfrm>
            <a:off x="4546600" y="-7013450"/>
            <a:ext cx="106363" cy="1362075"/>
          </a:xfrm>
          <a:custGeom>
            <a:avLst/>
            <a:gdLst>
              <a:gd name="T0" fmla="*/ 0 w 334"/>
              <a:gd name="T1" fmla="*/ 0 h 4288"/>
              <a:gd name="T2" fmla="*/ 152 w 334"/>
              <a:gd name="T3" fmla="*/ 992 h 4288"/>
              <a:gd name="T4" fmla="*/ 268 w 334"/>
              <a:gd name="T5" fmla="*/ 2022 h 4288"/>
              <a:gd name="T6" fmla="*/ 334 w 334"/>
              <a:gd name="T7" fmla="*/ 3113 h 4288"/>
              <a:gd name="T8" fmla="*/ 333 w 334"/>
              <a:gd name="T9" fmla="*/ 4288 h 4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4" h="4288">
                <a:moveTo>
                  <a:pt x="0" y="0"/>
                </a:moveTo>
                <a:lnTo>
                  <a:pt x="152" y="992"/>
                </a:lnTo>
                <a:lnTo>
                  <a:pt x="268" y="2022"/>
                </a:lnTo>
                <a:lnTo>
                  <a:pt x="334" y="3113"/>
                </a:lnTo>
                <a:lnTo>
                  <a:pt x="333" y="4288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49" name="Line 221"/>
          <p:cNvSpPr>
            <a:spLocks noChangeShapeType="1"/>
          </p:cNvSpPr>
          <p:nvPr/>
        </p:nvSpPr>
        <p:spPr bwMode="auto">
          <a:xfrm>
            <a:off x="4321175" y="-8051675"/>
            <a:ext cx="730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50" name="Line 222"/>
          <p:cNvSpPr>
            <a:spLocks noChangeShapeType="1"/>
          </p:cNvSpPr>
          <p:nvPr/>
        </p:nvSpPr>
        <p:spPr bwMode="auto">
          <a:xfrm>
            <a:off x="4332288" y="-7980238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51" name="Line 223"/>
          <p:cNvSpPr>
            <a:spLocks noChangeShapeType="1"/>
          </p:cNvSpPr>
          <p:nvPr/>
        </p:nvSpPr>
        <p:spPr bwMode="auto">
          <a:xfrm>
            <a:off x="4368800" y="-7731000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52" name="Line 224"/>
          <p:cNvSpPr>
            <a:spLocks noChangeShapeType="1"/>
          </p:cNvSpPr>
          <p:nvPr/>
        </p:nvSpPr>
        <p:spPr bwMode="auto">
          <a:xfrm>
            <a:off x="4408488" y="-7462713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53" name="Line 225"/>
          <p:cNvSpPr>
            <a:spLocks noChangeShapeType="1"/>
          </p:cNvSpPr>
          <p:nvPr/>
        </p:nvSpPr>
        <p:spPr bwMode="auto">
          <a:xfrm>
            <a:off x="4448175" y="-7196013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54" name="Line 226"/>
          <p:cNvSpPr>
            <a:spLocks noChangeShapeType="1"/>
          </p:cNvSpPr>
          <p:nvPr/>
        </p:nvSpPr>
        <p:spPr bwMode="auto">
          <a:xfrm>
            <a:off x="3530600" y="-3476500"/>
            <a:ext cx="1123950" cy="2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55" name="Line 227"/>
          <p:cNvSpPr>
            <a:spLocks noChangeShapeType="1"/>
          </p:cNvSpPr>
          <p:nvPr/>
        </p:nvSpPr>
        <p:spPr bwMode="auto">
          <a:xfrm>
            <a:off x="3606800" y="-3762250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56" name="Line 228"/>
          <p:cNvSpPr>
            <a:spLocks noChangeShapeType="1"/>
          </p:cNvSpPr>
          <p:nvPr/>
        </p:nvSpPr>
        <p:spPr bwMode="auto">
          <a:xfrm>
            <a:off x="3854450" y="-3755900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57" name="Line 229"/>
          <p:cNvSpPr>
            <a:spLocks noChangeShapeType="1"/>
          </p:cNvSpPr>
          <p:nvPr/>
        </p:nvSpPr>
        <p:spPr bwMode="auto">
          <a:xfrm>
            <a:off x="4121150" y="-3749550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58" name="Line 230"/>
          <p:cNvSpPr>
            <a:spLocks noChangeShapeType="1"/>
          </p:cNvSpPr>
          <p:nvPr/>
        </p:nvSpPr>
        <p:spPr bwMode="auto">
          <a:xfrm>
            <a:off x="4389438" y="-3743200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59" name="Line 231"/>
          <p:cNvSpPr>
            <a:spLocks noChangeShapeType="1"/>
          </p:cNvSpPr>
          <p:nvPr/>
        </p:nvSpPr>
        <p:spPr bwMode="auto">
          <a:xfrm flipH="1">
            <a:off x="3530600" y="-5999038"/>
            <a:ext cx="44450" cy="2516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60" name="Line 232"/>
          <p:cNvSpPr>
            <a:spLocks noChangeShapeType="1"/>
          </p:cNvSpPr>
          <p:nvPr/>
        </p:nvSpPr>
        <p:spPr bwMode="auto">
          <a:xfrm flipH="1">
            <a:off x="4059238" y="-6640388"/>
            <a:ext cx="55562" cy="2176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61" name="Line 233"/>
          <p:cNvSpPr>
            <a:spLocks noChangeShapeType="1"/>
          </p:cNvSpPr>
          <p:nvPr/>
        </p:nvSpPr>
        <p:spPr bwMode="auto">
          <a:xfrm flipH="1">
            <a:off x="3643313" y="-5997450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62" name="Line 234"/>
          <p:cNvSpPr>
            <a:spLocks noChangeShapeType="1"/>
          </p:cNvSpPr>
          <p:nvPr/>
        </p:nvSpPr>
        <p:spPr bwMode="auto">
          <a:xfrm flipH="1">
            <a:off x="3638550" y="-5799013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63" name="Line 235"/>
          <p:cNvSpPr>
            <a:spLocks noChangeShapeType="1"/>
          </p:cNvSpPr>
          <p:nvPr/>
        </p:nvSpPr>
        <p:spPr bwMode="auto">
          <a:xfrm flipH="1">
            <a:off x="3635375" y="-5527550"/>
            <a:ext cx="31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64" name="Line 236"/>
          <p:cNvSpPr>
            <a:spLocks noChangeShapeType="1"/>
          </p:cNvSpPr>
          <p:nvPr/>
        </p:nvSpPr>
        <p:spPr bwMode="auto">
          <a:xfrm flipH="1">
            <a:off x="3629025" y="-5257675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65" name="Line 237"/>
          <p:cNvSpPr>
            <a:spLocks noChangeShapeType="1"/>
          </p:cNvSpPr>
          <p:nvPr/>
        </p:nvSpPr>
        <p:spPr bwMode="auto">
          <a:xfrm flipH="1">
            <a:off x="3625850" y="-4987800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66" name="Line 238"/>
          <p:cNvSpPr>
            <a:spLocks noChangeShapeType="1"/>
          </p:cNvSpPr>
          <p:nvPr/>
        </p:nvSpPr>
        <p:spPr bwMode="auto">
          <a:xfrm flipH="1">
            <a:off x="3619500" y="-4717925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67" name="Line 239"/>
          <p:cNvSpPr>
            <a:spLocks noChangeShapeType="1"/>
          </p:cNvSpPr>
          <p:nvPr/>
        </p:nvSpPr>
        <p:spPr bwMode="auto">
          <a:xfrm flipH="1">
            <a:off x="3616325" y="-4448050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68" name="Line 240"/>
          <p:cNvSpPr>
            <a:spLocks noChangeShapeType="1"/>
          </p:cNvSpPr>
          <p:nvPr/>
        </p:nvSpPr>
        <p:spPr bwMode="auto">
          <a:xfrm flipH="1">
            <a:off x="3611563" y="-4178175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69" name="Line 241"/>
          <p:cNvSpPr>
            <a:spLocks noChangeShapeType="1"/>
          </p:cNvSpPr>
          <p:nvPr/>
        </p:nvSpPr>
        <p:spPr bwMode="auto">
          <a:xfrm flipH="1">
            <a:off x="3606800" y="-3908300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70" name="Line 242"/>
          <p:cNvSpPr>
            <a:spLocks noChangeShapeType="1"/>
          </p:cNvSpPr>
          <p:nvPr/>
        </p:nvSpPr>
        <p:spPr bwMode="auto">
          <a:xfrm flipV="1">
            <a:off x="4111625" y="-3951163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71" name="Line 243"/>
          <p:cNvSpPr>
            <a:spLocks noChangeShapeType="1"/>
          </p:cNvSpPr>
          <p:nvPr/>
        </p:nvSpPr>
        <p:spPr bwMode="auto">
          <a:xfrm flipH="1">
            <a:off x="4086225" y="-3360613"/>
            <a:ext cx="14288" cy="600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72" name="Line 244"/>
          <p:cNvSpPr>
            <a:spLocks noChangeShapeType="1"/>
          </p:cNvSpPr>
          <p:nvPr/>
        </p:nvSpPr>
        <p:spPr bwMode="auto">
          <a:xfrm flipH="1">
            <a:off x="4102100" y="-3749550"/>
            <a:ext cx="7938" cy="285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73" name="Line 245"/>
          <p:cNvSpPr>
            <a:spLocks noChangeShapeType="1"/>
          </p:cNvSpPr>
          <p:nvPr/>
        </p:nvSpPr>
        <p:spPr bwMode="auto">
          <a:xfrm flipH="1">
            <a:off x="4110038" y="-3851150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74" name="Line 246"/>
          <p:cNvSpPr>
            <a:spLocks noChangeShapeType="1"/>
          </p:cNvSpPr>
          <p:nvPr/>
        </p:nvSpPr>
        <p:spPr bwMode="auto">
          <a:xfrm>
            <a:off x="4095750" y="-3851150"/>
            <a:ext cx="1428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75" name="Line 247"/>
          <p:cNvSpPr>
            <a:spLocks noChangeShapeType="1"/>
          </p:cNvSpPr>
          <p:nvPr/>
        </p:nvSpPr>
        <p:spPr bwMode="auto">
          <a:xfrm flipV="1">
            <a:off x="4110038" y="-3851150"/>
            <a:ext cx="1587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76" name="Line 248"/>
          <p:cNvSpPr>
            <a:spLocks noChangeShapeType="1"/>
          </p:cNvSpPr>
          <p:nvPr/>
        </p:nvSpPr>
        <p:spPr bwMode="auto">
          <a:xfrm flipV="1">
            <a:off x="4083050" y="-346221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77" name="Line 249"/>
          <p:cNvSpPr>
            <a:spLocks noChangeShapeType="1"/>
          </p:cNvSpPr>
          <p:nvPr/>
        </p:nvSpPr>
        <p:spPr bwMode="auto">
          <a:xfrm flipH="1" flipV="1">
            <a:off x="4102100" y="-3462213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78" name="Line 250"/>
          <p:cNvSpPr>
            <a:spLocks noChangeShapeType="1"/>
          </p:cNvSpPr>
          <p:nvPr/>
        </p:nvSpPr>
        <p:spPr bwMode="auto">
          <a:xfrm flipH="1">
            <a:off x="4100513" y="-3462213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79" name="Line 251"/>
          <p:cNvSpPr>
            <a:spLocks noChangeShapeType="1"/>
          </p:cNvSpPr>
          <p:nvPr/>
        </p:nvSpPr>
        <p:spPr bwMode="auto">
          <a:xfrm>
            <a:off x="4156075" y="-3460625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80" name="Line 252"/>
          <p:cNvSpPr>
            <a:spLocks noChangeShapeType="1"/>
          </p:cNvSpPr>
          <p:nvPr/>
        </p:nvSpPr>
        <p:spPr bwMode="auto">
          <a:xfrm>
            <a:off x="4164013" y="-374955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81" name="Line 253"/>
          <p:cNvSpPr>
            <a:spLocks noChangeShapeType="1"/>
          </p:cNvSpPr>
          <p:nvPr/>
        </p:nvSpPr>
        <p:spPr bwMode="auto">
          <a:xfrm>
            <a:off x="4110038" y="-37495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82" name="Line 254"/>
          <p:cNvSpPr>
            <a:spLocks noChangeShapeType="1"/>
          </p:cNvSpPr>
          <p:nvPr/>
        </p:nvSpPr>
        <p:spPr bwMode="auto">
          <a:xfrm flipH="1">
            <a:off x="4057650" y="-445598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83" name="Freeform 255"/>
          <p:cNvSpPr>
            <a:spLocks/>
          </p:cNvSpPr>
          <p:nvPr/>
        </p:nvSpPr>
        <p:spPr bwMode="auto">
          <a:xfrm>
            <a:off x="4043363" y="-4457575"/>
            <a:ext cx="15875" cy="101600"/>
          </a:xfrm>
          <a:custGeom>
            <a:avLst/>
            <a:gdLst>
              <a:gd name="T0" fmla="*/ 0 w 53"/>
              <a:gd name="T1" fmla="*/ 0 h 317"/>
              <a:gd name="T2" fmla="*/ 44 w 53"/>
              <a:gd name="T3" fmla="*/ 317 h 317"/>
              <a:gd name="T4" fmla="*/ 53 w 53"/>
              <a:gd name="T5" fmla="*/ 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" h="317">
                <a:moveTo>
                  <a:pt x="0" y="0"/>
                </a:moveTo>
                <a:lnTo>
                  <a:pt x="44" y="317"/>
                </a:lnTo>
                <a:lnTo>
                  <a:pt x="53" y="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84" name="Line 256"/>
          <p:cNvSpPr>
            <a:spLocks noChangeShapeType="1"/>
          </p:cNvSpPr>
          <p:nvPr/>
        </p:nvSpPr>
        <p:spPr bwMode="auto">
          <a:xfrm>
            <a:off x="3744913" y="-5943475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85" name="Line 257"/>
          <p:cNvSpPr>
            <a:spLocks noChangeShapeType="1"/>
          </p:cNvSpPr>
          <p:nvPr/>
        </p:nvSpPr>
        <p:spPr bwMode="auto">
          <a:xfrm flipH="1" flipV="1">
            <a:off x="3194050" y="-5953000"/>
            <a:ext cx="279400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86" name="Line 258"/>
          <p:cNvSpPr>
            <a:spLocks noChangeShapeType="1"/>
          </p:cNvSpPr>
          <p:nvPr/>
        </p:nvSpPr>
        <p:spPr bwMode="auto">
          <a:xfrm flipH="1" flipV="1">
            <a:off x="3575050" y="-5945063"/>
            <a:ext cx="698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87" name="Line 259"/>
          <p:cNvSpPr>
            <a:spLocks noChangeShapeType="1"/>
          </p:cNvSpPr>
          <p:nvPr/>
        </p:nvSpPr>
        <p:spPr bwMode="auto">
          <a:xfrm flipH="1" flipV="1">
            <a:off x="3644900" y="-5943475"/>
            <a:ext cx="100013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88" name="Line 260"/>
          <p:cNvSpPr>
            <a:spLocks noChangeShapeType="1"/>
          </p:cNvSpPr>
          <p:nvPr/>
        </p:nvSpPr>
        <p:spPr bwMode="auto">
          <a:xfrm flipH="1">
            <a:off x="3644900" y="-5959350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89" name="Line 261"/>
          <p:cNvSpPr>
            <a:spLocks noChangeShapeType="1"/>
          </p:cNvSpPr>
          <p:nvPr/>
        </p:nvSpPr>
        <p:spPr bwMode="auto">
          <a:xfrm>
            <a:off x="3644900" y="-5943475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90" name="Line 262"/>
          <p:cNvSpPr>
            <a:spLocks noChangeShapeType="1"/>
          </p:cNvSpPr>
          <p:nvPr/>
        </p:nvSpPr>
        <p:spPr bwMode="auto">
          <a:xfrm>
            <a:off x="3473450" y="-5964113"/>
            <a:ext cx="10160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91" name="Line 263"/>
          <p:cNvSpPr>
            <a:spLocks noChangeShapeType="1"/>
          </p:cNvSpPr>
          <p:nvPr/>
        </p:nvSpPr>
        <p:spPr bwMode="auto">
          <a:xfrm flipV="1">
            <a:off x="3473450" y="-5945063"/>
            <a:ext cx="101600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92" name="Line 264"/>
          <p:cNvSpPr>
            <a:spLocks noChangeShapeType="1"/>
          </p:cNvSpPr>
          <p:nvPr/>
        </p:nvSpPr>
        <p:spPr bwMode="auto">
          <a:xfrm flipH="1" flipV="1">
            <a:off x="3473450" y="-5948238"/>
            <a:ext cx="10160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93" name="Line 265"/>
          <p:cNvSpPr>
            <a:spLocks noChangeShapeType="1"/>
          </p:cNvSpPr>
          <p:nvPr/>
        </p:nvSpPr>
        <p:spPr bwMode="auto">
          <a:xfrm>
            <a:off x="3575050" y="-59466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94" name="Line 266"/>
          <p:cNvSpPr>
            <a:spLocks noChangeShapeType="1"/>
          </p:cNvSpPr>
          <p:nvPr/>
        </p:nvSpPr>
        <p:spPr bwMode="auto">
          <a:xfrm>
            <a:off x="3644900" y="-5945063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95" name="Line 267"/>
          <p:cNvSpPr>
            <a:spLocks noChangeShapeType="1"/>
          </p:cNvSpPr>
          <p:nvPr/>
        </p:nvSpPr>
        <p:spPr bwMode="auto">
          <a:xfrm>
            <a:off x="3644900" y="-5943475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96" name="Line 268"/>
          <p:cNvSpPr>
            <a:spLocks noChangeShapeType="1"/>
          </p:cNvSpPr>
          <p:nvPr/>
        </p:nvSpPr>
        <p:spPr bwMode="auto">
          <a:xfrm>
            <a:off x="3575050" y="-6438775"/>
            <a:ext cx="460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97" name="Line 269"/>
          <p:cNvSpPr>
            <a:spLocks noChangeShapeType="1"/>
          </p:cNvSpPr>
          <p:nvPr/>
        </p:nvSpPr>
        <p:spPr bwMode="auto">
          <a:xfrm flipV="1">
            <a:off x="4097338" y="-674198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98" name="Freeform 270"/>
          <p:cNvSpPr>
            <a:spLocks/>
          </p:cNvSpPr>
          <p:nvPr/>
        </p:nvSpPr>
        <p:spPr bwMode="auto">
          <a:xfrm>
            <a:off x="4114800" y="-6741988"/>
            <a:ext cx="15875" cy="101600"/>
          </a:xfrm>
          <a:custGeom>
            <a:avLst/>
            <a:gdLst>
              <a:gd name="T0" fmla="*/ 52 w 52"/>
              <a:gd name="T1" fmla="*/ 318 h 318"/>
              <a:gd name="T2" fmla="*/ 7 w 52"/>
              <a:gd name="T3" fmla="*/ 0 h 318"/>
              <a:gd name="T4" fmla="*/ 0 w 52"/>
              <a:gd name="T5" fmla="*/ 317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318">
                <a:moveTo>
                  <a:pt x="52" y="318"/>
                </a:moveTo>
                <a:lnTo>
                  <a:pt x="7" y="0"/>
                </a:lnTo>
                <a:lnTo>
                  <a:pt x="0" y="31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599" name="Line 271"/>
          <p:cNvSpPr>
            <a:spLocks noChangeShapeType="1"/>
          </p:cNvSpPr>
          <p:nvPr/>
        </p:nvSpPr>
        <p:spPr bwMode="auto">
          <a:xfrm flipH="1">
            <a:off x="4130675" y="-7870700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00" name="Line 272"/>
          <p:cNvSpPr>
            <a:spLocks noChangeShapeType="1"/>
          </p:cNvSpPr>
          <p:nvPr/>
        </p:nvSpPr>
        <p:spPr bwMode="auto">
          <a:xfrm flipV="1">
            <a:off x="4144963" y="-8445375"/>
            <a:ext cx="12700" cy="298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01" name="Line 273"/>
          <p:cNvSpPr>
            <a:spLocks noChangeShapeType="1"/>
          </p:cNvSpPr>
          <p:nvPr/>
        </p:nvSpPr>
        <p:spPr bwMode="auto">
          <a:xfrm flipV="1">
            <a:off x="4138613" y="-8045325"/>
            <a:ext cx="1587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02" name="Line 274"/>
          <p:cNvSpPr>
            <a:spLocks noChangeShapeType="1"/>
          </p:cNvSpPr>
          <p:nvPr/>
        </p:nvSpPr>
        <p:spPr bwMode="auto">
          <a:xfrm flipV="1">
            <a:off x="4117975" y="-7972300"/>
            <a:ext cx="2063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03" name="Line 275"/>
          <p:cNvSpPr>
            <a:spLocks noChangeShapeType="1"/>
          </p:cNvSpPr>
          <p:nvPr/>
        </p:nvSpPr>
        <p:spPr bwMode="auto">
          <a:xfrm flipH="1" flipV="1">
            <a:off x="4138613" y="-7972300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04" name="Line 276"/>
          <p:cNvSpPr>
            <a:spLocks noChangeShapeType="1"/>
          </p:cNvSpPr>
          <p:nvPr/>
        </p:nvSpPr>
        <p:spPr bwMode="auto">
          <a:xfrm flipH="1">
            <a:off x="4133850" y="-7972300"/>
            <a:ext cx="4763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05" name="Line 277"/>
          <p:cNvSpPr>
            <a:spLocks noChangeShapeType="1"/>
          </p:cNvSpPr>
          <p:nvPr/>
        </p:nvSpPr>
        <p:spPr bwMode="auto">
          <a:xfrm flipH="1">
            <a:off x="4140200" y="-8143750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06" name="Line 278"/>
          <p:cNvSpPr>
            <a:spLocks noChangeShapeType="1"/>
          </p:cNvSpPr>
          <p:nvPr/>
        </p:nvSpPr>
        <p:spPr bwMode="auto">
          <a:xfrm>
            <a:off x="4129088" y="-8145338"/>
            <a:ext cx="11112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07" name="Line 279"/>
          <p:cNvSpPr>
            <a:spLocks noChangeShapeType="1"/>
          </p:cNvSpPr>
          <p:nvPr/>
        </p:nvSpPr>
        <p:spPr bwMode="auto">
          <a:xfrm flipV="1">
            <a:off x="4140200" y="-8145338"/>
            <a:ext cx="4763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08" name="Line 280"/>
          <p:cNvSpPr>
            <a:spLocks noChangeShapeType="1"/>
          </p:cNvSpPr>
          <p:nvPr/>
        </p:nvSpPr>
        <p:spPr bwMode="auto">
          <a:xfrm>
            <a:off x="4132263" y="-804532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09" name="Line 281"/>
          <p:cNvSpPr>
            <a:spLocks noChangeShapeType="1"/>
          </p:cNvSpPr>
          <p:nvPr/>
        </p:nvSpPr>
        <p:spPr bwMode="auto">
          <a:xfrm>
            <a:off x="4129088" y="-7972300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10" name="Line 282"/>
          <p:cNvSpPr>
            <a:spLocks noChangeShapeType="1"/>
          </p:cNvSpPr>
          <p:nvPr/>
        </p:nvSpPr>
        <p:spPr bwMode="auto">
          <a:xfrm>
            <a:off x="4138613" y="-79723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11" name="Line 283"/>
          <p:cNvSpPr>
            <a:spLocks noChangeShapeType="1"/>
          </p:cNvSpPr>
          <p:nvPr/>
        </p:nvSpPr>
        <p:spPr bwMode="auto">
          <a:xfrm flipH="1">
            <a:off x="3413125" y="-8680325"/>
            <a:ext cx="6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12" name="Line 284"/>
          <p:cNvSpPr>
            <a:spLocks noChangeShapeType="1"/>
          </p:cNvSpPr>
          <p:nvPr/>
        </p:nvSpPr>
        <p:spPr bwMode="auto">
          <a:xfrm>
            <a:off x="3454400" y="-7980238"/>
            <a:ext cx="22225" cy="169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13" name="Line 285"/>
          <p:cNvSpPr>
            <a:spLocks noChangeShapeType="1"/>
          </p:cNvSpPr>
          <p:nvPr/>
        </p:nvSpPr>
        <p:spPr bwMode="auto">
          <a:xfrm>
            <a:off x="3484563" y="-7756400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14" name="Line 286"/>
          <p:cNvSpPr>
            <a:spLocks noChangeShapeType="1"/>
          </p:cNvSpPr>
          <p:nvPr/>
        </p:nvSpPr>
        <p:spPr bwMode="auto">
          <a:xfrm>
            <a:off x="3521075" y="-7488113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15" name="Line 287"/>
          <p:cNvSpPr>
            <a:spLocks noChangeShapeType="1"/>
          </p:cNvSpPr>
          <p:nvPr/>
        </p:nvSpPr>
        <p:spPr bwMode="auto">
          <a:xfrm>
            <a:off x="3557588" y="-7221413"/>
            <a:ext cx="301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16" name="Line 288"/>
          <p:cNvSpPr>
            <a:spLocks noChangeShapeType="1"/>
          </p:cNvSpPr>
          <p:nvPr/>
        </p:nvSpPr>
        <p:spPr bwMode="auto">
          <a:xfrm>
            <a:off x="3594100" y="-6953125"/>
            <a:ext cx="23813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17" name="Line 289"/>
          <p:cNvSpPr>
            <a:spLocks noChangeShapeType="1"/>
          </p:cNvSpPr>
          <p:nvPr/>
        </p:nvSpPr>
        <p:spPr bwMode="auto">
          <a:xfrm>
            <a:off x="3382963" y="-7970713"/>
            <a:ext cx="163512" cy="1192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18" name="Line 290"/>
          <p:cNvSpPr>
            <a:spLocks noChangeShapeType="1"/>
          </p:cNvSpPr>
          <p:nvPr/>
        </p:nvSpPr>
        <p:spPr bwMode="auto">
          <a:xfrm flipV="1">
            <a:off x="4654550" y="-5743450"/>
            <a:ext cx="0" cy="2289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19" name="Line 291"/>
          <p:cNvSpPr>
            <a:spLocks noChangeShapeType="1"/>
          </p:cNvSpPr>
          <p:nvPr/>
        </p:nvSpPr>
        <p:spPr bwMode="auto">
          <a:xfrm flipV="1">
            <a:off x="4583113" y="-3932113"/>
            <a:ext cx="0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20" name="Line 292"/>
          <p:cNvSpPr>
            <a:spLocks noChangeShapeType="1"/>
          </p:cNvSpPr>
          <p:nvPr/>
        </p:nvSpPr>
        <p:spPr bwMode="auto">
          <a:xfrm flipV="1">
            <a:off x="4583113" y="-4201988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21" name="Line 293"/>
          <p:cNvSpPr>
            <a:spLocks noChangeShapeType="1"/>
          </p:cNvSpPr>
          <p:nvPr/>
        </p:nvSpPr>
        <p:spPr bwMode="auto">
          <a:xfrm flipV="1">
            <a:off x="4583113" y="-4471863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22" name="Line 294"/>
          <p:cNvSpPr>
            <a:spLocks noChangeShapeType="1"/>
          </p:cNvSpPr>
          <p:nvPr/>
        </p:nvSpPr>
        <p:spPr bwMode="auto">
          <a:xfrm flipV="1">
            <a:off x="4581525" y="-4741738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23" name="Line 295"/>
          <p:cNvSpPr>
            <a:spLocks noChangeShapeType="1"/>
          </p:cNvSpPr>
          <p:nvPr/>
        </p:nvSpPr>
        <p:spPr bwMode="auto">
          <a:xfrm flipV="1">
            <a:off x="4581525" y="-5011613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24" name="Line 296"/>
          <p:cNvSpPr>
            <a:spLocks noChangeShapeType="1"/>
          </p:cNvSpPr>
          <p:nvPr/>
        </p:nvSpPr>
        <p:spPr bwMode="auto">
          <a:xfrm flipV="1">
            <a:off x="4581525" y="-5283075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25" name="Line 297"/>
          <p:cNvSpPr>
            <a:spLocks noChangeShapeType="1"/>
          </p:cNvSpPr>
          <p:nvPr/>
        </p:nvSpPr>
        <p:spPr bwMode="auto">
          <a:xfrm flipV="1">
            <a:off x="4581525" y="-5529138"/>
            <a:ext cx="1588" cy="192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26" name="Line 298"/>
          <p:cNvSpPr>
            <a:spLocks noChangeShapeType="1"/>
          </p:cNvSpPr>
          <p:nvPr/>
        </p:nvSpPr>
        <p:spPr bwMode="auto">
          <a:xfrm flipH="1">
            <a:off x="4383088" y="-4590925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27" name="Line 299"/>
          <p:cNvSpPr>
            <a:spLocks noChangeShapeType="1"/>
          </p:cNvSpPr>
          <p:nvPr/>
        </p:nvSpPr>
        <p:spPr bwMode="auto">
          <a:xfrm>
            <a:off x="4752975" y="-4590925"/>
            <a:ext cx="2825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28" name="Line 300"/>
          <p:cNvSpPr>
            <a:spLocks noChangeShapeType="1"/>
          </p:cNvSpPr>
          <p:nvPr/>
        </p:nvSpPr>
        <p:spPr bwMode="auto">
          <a:xfrm>
            <a:off x="4583113" y="-4590925"/>
            <a:ext cx="714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29" name="Line 301"/>
          <p:cNvSpPr>
            <a:spLocks noChangeShapeType="1"/>
          </p:cNvSpPr>
          <p:nvPr/>
        </p:nvSpPr>
        <p:spPr bwMode="auto">
          <a:xfrm>
            <a:off x="4483100" y="-4606800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30" name="Line 302"/>
          <p:cNvSpPr>
            <a:spLocks noChangeShapeType="1"/>
          </p:cNvSpPr>
          <p:nvPr/>
        </p:nvSpPr>
        <p:spPr bwMode="auto">
          <a:xfrm flipV="1">
            <a:off x="4483100" y="-4590925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31" name="Line 303"/>
          <p:cNvSpPr>
            <a:spLocks noChangeShapeType="1"/>
          </p:cNvSpPr>
          <p:nvPr/>
        </p:nvSpPr>
        <p:spPr bwMode="auto">
          <a:xfrm flipH="1">
            <a:off x="4483100" y="-4590925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32" name="Line 304"/>
          <p:cNvSpPr>
            <a:spLocks noChangeShapeType="1"/>
          </p:cNvSpPr>
          <p:nvPr/>
        </p:nvSpPr>
        <p:spPr bwMode="auto">
          <a:xfrm flipH="1" flipV="1">
            <a:off x="4654550" y="-4590925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33" name="Line 305"/>
          <p:cNvSpPr>
            <a:spLocks noChangeShapeType="1"/>
          </p:cNvSpPr>
          <p:nvPr/>
        </p:nvSpPr>
        <p:spPr bwMode="auto">
          <a:xfrm flipH="1">
            <a:off x="4654550" y="-4606800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34" name="Line 306"/>
          <p:cNvSpPr>
            <a:spLocks noChangeShapeType="1"/>
          </p:cNvSpPr>
          <p:nvPr/>
        </p:nvSpPr>
        <p:spPr bwMode="auto">
          <a:xfrm>
            <a:off x="4654550" y="-4590925"/>
            <a:ext cx="984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35" name="Line 307"/>
          <p:cNvSpPr>
            <a:spLocks noChangeShapeType="1"/>
          </p:cNvSpPr>
          <p:nvPr/>
        </p:nvSpPr>
        <p:spPr bwMode="auto">
          <a:xfrm>
            <a:off x="4583113" y="-5240213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36" name="Line 308"/>
          <p:cNvSpPr>
            <a:spLocks noChangeShapeType="1"/>
          </p:cNvSpPr>
          <p:nvPr/>
        </p:nvSpPr>
        <p:spPr bwMode="auto">
          <a:xfrm>
            <a:off x="4654550" y="-5240213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37" name="Line 309"/>
          <p:cNvSpPr>
            <a:spLocks noChangeShapeType="1"/>
          </p:cNvSpPr>
          <p:nvPr/>
        </p:nvSpPr>
        <p:spPr bwMode="auto">
          <a:xfrm>
            <a:off x="4654550" y="-459092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38" name="Line 310"/>
          <p:cNvSpPr>
            <a:spLocks noChangeShapeType="1"/>
          </p:cNvSpPr>
          <p:nvPr/>
        </p:nvSpPr>
        <p:spPr bwMode="auto">
          <a:xfrm>
            <a:off x="4581525" y="-6430838"/>
            <a:ext cx="47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39" name="Line 311"/>
          <p:cNvSpPr>
            <a:spLocks noChangeShapeType="1"/>
          </p:cNvSpPr>
          <p:nvPr/>
        </p:nvSpPr>
        <p:spPr bwMode="auto">
          <a:xfrm>
            <a:off x="4394200" y="-8051675"/>
            <a:ext cx="152400" cy="10366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640" name="Text Box 312"/>
          <p:cNvSpPr txBox="1">
            <a:spLocks noChangeArrowheads="1"/>
          </p:cNvSpPr>
          <p:nvPr/>
        </p:nvSpPr>
        <p:spPr bwMode="auto">
          <a:xfrm>
            <a:off x="2343150" y="-1022337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9641" name="Text Box 313"/>
          <p:cNvSpPr txBox="1">
            <a:spLocks noChangeArrowheads="1"/>
          </p:cNvSpPr>
          <p:nvPr/>
        </p:nvSpPr>
        <p:spPr bwMode="auto">
          <a:xfrm>
            <a:off x="1155700" y="-10205913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9642" name="Text Box 314"/>
          <p:cNvSpPr txBox="1">
            <a:spLocks noChangeArrowheads="1"/>
          </p:cNvSpPr>
          <p:nvPr/>
        </p:nvSpPr>
        <p:spPr bwMode="auto">
          <a:xfrm>
            <a:off x="3951288" y="-8407275"/>
            <a:ext cx="2365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9643" name="Text Box 315"/>
          <p:cNvSpPr txBox="1">
            <a:spLocks noChangeArrowheads="1"/>
          </p:cNvSpPr>
          <p:nvPr/>
        </p:nvSpPr>
        <p:spPr bwMode="auto">
          <a:xfrm>
            <a:off x="2800350" y="-698170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9644" name="Text Box 316"/>
          <p:cNvSpPr txBox="1">
            <a:spLocks noChangeArrowheads="1"/>
          </p:cNvSpPr>
          <p:nvPr/>
        </p:nvSpPr>
        <p:spPr bwMode="auto">
          <a:xfrm>
            <a:off x="584200" y="-9148638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9645" name="Text Box 317"/>
          <p:cNvSpPr txBox="1">
            <a:spLocks noChangeArrowheads="1"/>
          </p:cNvSpPr>
          <p:nvPr/>
        </p:nvSpPr>
        <p:spPr bwMode="auto">
          <a:xfrm>
            <a:off x="2895600" y="-904545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9646" name="Text Box 318"/>
          <p:cNvSpPr txBox="1">
            <a:spLocks noChangeArrowheads="1"/>
          </p:cNvSpPr>
          <p:nvPr/>
        </p:nvSpPr>
        <p:spPr bwMode="auto">
          <a:xfrm>
            <a:off x="1017588" y="-4529013"/>
            <a:ext cx="236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52</a:t>
            </a:r>
          </a:p>
          <a:p>
            <a:endParaRPr lang="cs-CZ" altLang="cs-CZ" sz="2400"/>
          </a:p>
        </p:txBody>
      </p:sp>
      <p:sp>
        <p:nvSpPr>
          <p:cNvPr id="99647" name="Text Box 319"/>
          <p:cNvSpPr txBox="1">
            <a:spLocks noChangeArrowheads="1"/>
          </p:cNvSpPr>
          <p:nvPr/>
        </p:nvSpPr>
        <p:spPr bwMode="auto">
          <a:xfrm>
            <a:off x="4813300" y="-474650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9648" name="Text Box 320"/>
          <p:cNvSpPr txBox="1">
            <a:spLocks noChangeArrowheads="1"/>
          </p:cNvSpPr>
          <p:nvPr/>
        </p:nvSpPr>
        <p:spPr bwMode="auto">
          <a:xfrm>
            <a:off x="1387475" y="-626732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20</a:t>
            </a:r>
          </a:p>
          <a:p>
            <a:endParaRPr lang="cs-CZ" altLang="cs-CZ" sz="2400"/>
          </a:p>
        </p:txBody>
      </p:sp>
      <p:sp>
        <p:nvSpPr>
          <p:cNvPr id="99649" name="Text Box 321"/>
          <p:cNvSpPr txBox="1">
            <a:spLocks noChangeArrowheads="1"/>
          </p:cNvSpPr>
          <p:nvPr/>
        </p:nvSpPr>
        <p:spPr bwMode="auto">
          <a:xfrm>
            <a:off x="3238500" y="-6106988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9650" name="Text Box 322"/>
          <p:cNvSpPr txBox="1">
            <a:spLocks noChangeArrowheads="1"/>
          </p:cNvSpPr>
          <p:nvPr/>
        </p:nvSpPr>
        <p:spPr bwMode="auto">
          <a:xfrm>
            <a:off x="1962150" y="-3360613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9651" name="Text Box 323"/>
          <p:cNvSpPr txBox="1">
            <a:spLocks noChangeArrowheads="1"/>
          </p:cNvSpPr>
          <p:nvPr/>
        </p:nvSpPr>
        <p:spPr bwMode="auto">
          <a:xfrm>
            <a:off x="1408113" y="-5016375"/>
            <a:ext cx="236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260</a:t>
            </a:r>
          </a:p>
          <a:p>
            <a:endParaRPr lang="cs-CZ" altLang="cs-CZ" sz="2400"/>
          </a:p>
        </p:txBody>
      </p:sp>
      <p:sp>
        <p:nvSpPr>
          <p:cNvPr id="99652" name="Text Box 324"/>
          <p:cNvSpPr txBox="1">
            <a:spLocks noChangeArrowheads="1"/>
          </p:cNvSpPr>
          <p:nvPr/>
        </p:nvSpPr>
        <p:spPr bwMode="auto">
          <a:xfrm>
            <a:off x="3898900" y="-3398713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9653" name="Rectangle 325"/>
          <p:cNvSpPr>
            <a:spLocks noChangeArrowheads="1"/>
          </p:cNvSpPr>
          <p:nvPr/>
        </p:nvSpPr>
        <p:spPr bwMode="auto">
          <a:xfrm>
            <a:off x="0" y="-106901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altLang="cs-CZ" b="1">
                <a:cs typeface="Times New Roman" pitchFamily="18" charset="0"/>
              </a:rPr>
              <a:t> </a:t>
            </a:r>
          </a:p>
          <a:p>
            <a:endParaRPr lang="cs-CZ" altLang="cs-CZ" sz="2400"/>
          </a:p>
        </p:txBody>
      </p:sp>
      <p:sp>
        <p:nvSpPr>
          <p:cNvPr id="99654" name="Rectangle 326"/>
          <p:cNvSpPr>
            <a:spLocks noChangeArrowheads="1"/>
          </p:cNvSpPr>
          <p:nvPr/>
        </p:nvSpPr>
        <p:spPr bwMode="auto">
          <a:xfrm>
            <a:off x="0" y="-106901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cs-CZ" altLang="cs-CZ" b="1" i="1">
                <a:cs typeface="Times New Roman" pitchFamily="18" charset="0"/>
              </a:rPr>
              <a:t> </a:t>
            </a:r>
            <a:endParaRPr lang="cs-CZ" altLang="cs-CZ" sz="1200">
              <a:cs typeface="Times New Roman" pitchFamily="18" charset="0"/>
            </a:endParaRPr>
          </a:p>
          <a:p>
            <a:endParaRPr lang="cs-CZ" altLang="cs-CZ" sz="2400"/>
          </a:p>
        </p:txBody>
      </p:sp>
      <p:sp>
        <p:nvSpPr>
          <p:cNvPr id="99655" name="Rectangle 327"/>
          <p:cNvSpPr>
            <a:spLocks noChangeArrowheads="1"/>
          </p:cNvSpPr>
          <p:nvPr/>
        </p:nvSpPr>
        <p:spPr bwMode="auto">
          <a:xfrm>
            <a:off x="0" y="-100805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56" name="Rectangle 328"/>
          <p:cNvSpPr>
            <a:spLocks noChangeArrowheads="1"/>
          </p:cNvSpPr>
          <p:nvPr/>
        </p:nvSpPr>
        <p:spPr bwMode="auto">
          <a:xfrm>
            <a:off x="0" y="-91597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57" name="Rectangle 329"/>
          <p:cNvSpPr>
            <a:spLocks noChangeArrowheads="1"/>
          </p:cNvSpPr>
          <p:nvPr/>
        </p:nvSpPr>
        <p:spPr bwMode="auto">
          <a:xfrm>
            <a:off x="0" y="-82390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58" name="Rectangle 330"/>
          <p:cNvSpPr>
            <a:spLocks noChangeArrowheads="1"/>
          </p:cNvSpPr>
          <p:nvPr/>
        </p:nvSpPr>
        <p:spPr bwMode="auto">
          <a:xfrm>
            <a:off x="0" y="-73182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59" name="Rectangle 331"/>
          <p:cNvSpPr>
            <a:spLocks noChangeArrowheads="1"/>
          </p:cNvSpPr>
          <p:nvPr/>
        </p:nvSpPr>
        <p:spPr bwMode="auto">
          <a:xfrm>
            <a:off x="0" y="-63975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60" name="Rectangle 332"/>
          <p:cNvSpPr>
            <a:spLocks noChangeArrowheads="1"/>
          </p:cNvSpPr>
          <p:nvPr/>
        </p:nvSpPr>
        <p:spPr bwMode="auto">
          <a:xfrm>
            <a:off x="0" y="-54767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61" name="Rectangle 333"/>
          <p:cNvSpPr>
            <a:spLocks noChangeArrowheads="1"/>
          </p:cNvSpPr>
          <p:nvPr/>
        </p:nvSpPr>
        <p:spPr bwMode="auto">
          <a:xfrm>
            <a:off x="0" y="-45560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62" name="Rectangle 334"/>
          <p:cNvSpPr>
            <a:spLocks noChangeArrowheads="1"/>
          </p:cNvSpPr>
          <p:nvPr/>
        </p:nvSpPr>
        <p:spPr bwMode="auto">
          <a:xfrm>
            <a:off x="0" y="-36352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63" name="Rectangle 335"/>
          <p:cNvSpPr>
            <a:spLocks noChangeArrowheads="1"/>
          </p:cNvSpPr>
          <p:nvPr/>
        </p:nvSpPr>
        <p:spPr bwMode="auto">
          <a:xfrm>
            <a:off x="0" y="-27145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64" name="Rectangle 336"/>
          <p:cNvSpPr>
            <a:spLocks noChangeArrowheads="1"/>
          </p:cNvSpPr>
          <p:nvPr/>
        </p:nvSpPr>
        <p:spPr bwMode="auto">
          <a:xfrm>
            <a:off x="0" y="-17937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65" name="Rectangle 337"/>
          <p:cNvSpPr>
            <a:spLocks noChangeArrowheads="1"/>
          </p:cNvSpPr>
          <p:nvPr/>
        </p:nvSpPr>
        <p:spPr bwMode="auto">
          <a:xfrm>
            <a:off x="0" y="-8730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69" name="Rectangle 341"/>
          <p:cNvSpPr>
            <a:spLocks noChangeArrowheads="1"/>
          </p:cNvSpPr>
          <p:nvPr/>
        </p:nvSpPr>
        <p:spPr bwMode="auto">
          <a:xfrm>
            <a:off x="0" y="46515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71" name="Rectangle 343"/>
          <p:cNvSpPr>
            <a:spLocks noChangeArrowheads="1"/>
          </p:cNvSpPr>
          <p:nvPr/>
        </p:nvSpPr>
        <p:spPr bwMode="auto">
          <a:xfrm>
            <a:off x="0" y="739152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72" name="Rectangle 344"/>
          <p:cNvSpPr>
            <a:spLocks noChangeArrowheads="1"/>
          </p:cNvSpPr>
          <p:nvPr/>
        </p:nvSpPr>
        <p:spPr bwMode="auto">
          <a:xfrm>
            <a:off x="0" y="83345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73" name="Rectangle 345"/>
          <p:cNvSpPr>
            <a:spLocks noChangeArrowheads="1"/>
          </p:cNvSpPr>
          <p:nvPr/>
        </p:nvSpPr>
        <p:spPr bwMode="auto">
          <a:xfrm>
            <a:off x="0" y="92552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74" name="Rectangle 346"/>
          <p:cNvSpPr>
            <a:spLocks noChangeArrowheads="1"/>
          </p:cNvSpPr>
          <p:nvPr/>
        </p:nvSpPr>
        <p:spPr bwMode="auto">
          <a:xfrm>
            <a:off x="0" y="101760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75" name="Rectangle 347"/>
          <p:cNvSpPr>
            <a:spLocks noChangeArrowheads="1"/>
          </p:cNvSpPr>
          <p:nvPr/>
        </p:nvSpPr>
        <p:spPr bwMode="auto">
          <a:xfrm>
            <a:off x="0" y="110967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76" name="Rectangle 348"/>
          <p:cNvSpPr>
            <a:spLocks noChangeArrowheads="1"/>
          </p:cNvSpPr>
          <p:nvPr/>
        </p:nvSpPr>
        <p:spPr bwMode="auto">
          <a:xfrm>
            <a:off x="0" y="120175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77" name="Rectangle 349"/>
          <p:cNvSpPr>
            <a:spLocks noChangeArrowheads="1"/>
          </p:cNvSpPr>
          <p:nvPr/>
        </p:nvSpPr>
        <p:spPr bwMode="auto">
          <a:xfrm>
            <a:off x="0" y="129382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78" name="Rectangle 350"/>
          <p:cNvSpPr>
            <a:spLocks noChangeArrowheads="1"/>
          </p:cNvSpPr>
          <p:nvPr/>
        </p:nvSpPr>
        <p:spPr bwMode="auto">
          <a:xfrm>
            <a:off x="0" y="138590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79" name="Rectangle 351"/>
          <p:cNvSpPr>
            <a:spLocks noChangeArrowheads="1"/>
          </p:cNvSpPr>
          <p:nvPr/>
        </p:nvSpPr>
        <p:spPr bwMode="auto">
          <a:xfrm>
            <a:off x="0" y="147797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80" name="Rectangle 352"/>
          <p:cNvSpPr>
            <a:spLocks noChangeArrowheads="1"/>
          </p:cNvSpPr>
          <p:nvPr/>
        </p:nvSpPr>
        <p:spPr bwMode="auto">
          <a:xfrm>
            <a:off x="0" y="157005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81" name="Rectangle 353"/>
          <p:cNvSpPr>
            <a:spLocks noChangeArrowheads="1"/>
          </p:cNvSpPr>
          <p:nvPr/>
        </p:nvSpPr>
        <p:spPr bwMode="auto">
          <a:xfrm>
            <a:off x="0" y="1662125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82" name="Rectangle 354"/>
          <p:cNvSpPr>
            <a:spLocks noChangeArrowheads="1"/>
          </p:cNvSpPr>
          <p:nvPr/>
        </p:nvSpPr>
        <p:spPr bwMode="auto">
          <a:xfrm>
            <a:off x="0" y="1754200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9683" name="Rectangle 355"/>
          <p:cNvSpPr>
            <a:spLocks noChangeArrowheads="1"/>
          </p:cNvSpPr>
          <p:nvPr/>
        </p:nvSpPr>
        <p:spPr bwMode="auto">
          <a:xfrm>
            <a:off x="0" y="18462750"/>
            <a:ext cx="91440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r>
              <a:rPr lang="cs-CZ" altLang="cs-CZ" b="1" i="1">
                <a:cs typeface="Times New Roman" pitchFamily="18" charset="0"/>
              </a:rPr>
              <a:t/>
            </a:r>
            <a:br>
              <a:rPr lang="cs-CZ" altLang="cs-CZ" b="1" i="1">
                <a:cs typeface="Times New Roman" pitchFamily="18" charset="0"/>
              </a:rPr>
            </a:br>
            <a:endParaRPr lang="cs-CZ" altLang="cs-CZ" sz="2400"/>
          </a:p>
        </p:txBody>
      </p:sp>
      <p:sp>
        <p:nvSpPr>
          <p:cNvPr id="99684" name="Text Box 356"/>
          <p:cNvSpPr txBox="1">
            <a:spLocks noChangeArrowheads="1"/>
          </p:cNvSpPr>
          <p:nvPr/>
        </p:nvSpPr>
        <p:spPr bwMode="auto">
          <a:xfrm>
            <a:off x="1050925" y="8199563"/>
            <a:ext cx="57975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b="1" i="1"/>
          </a:p>
        </p:txBody>
      </p:sp>
      <p:sp>
        <p:nvSpPr>
          <p:cNvPr id="100868" name="Line 1540"/>
          <p:cNvSpPr>
            <a:spLocks noChangeShapeType="1"/>
          </p:cNvSpPr>
          <p:nvPr/>
        </p:nvSpPr>
        <p:spPr bwMode="auto">
          <a:xfrm>
            <a:off x="5416550" y="7839200"/>
            <a:ext cx="1588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0911" name="Group 1583"/>
          <p:cNvGrpSpPr>
            <a:grpSpLocks noChangeAspect="1"/>
          </p:cNvGrpSpPr>
          <p:nvPr/>
        </p:nvGrpSpPr>
        <p:grpSpPr bwMode="auto">
          <a:xfrm>
            <a:off x="1575110" y="312479"/>
            <a:ext cx="3908757" cy="5553108"/>
            <a:chOff x="987" y="-585"/>
            <a:chExt cx="3461" cy="4916"/>
          </a:xfrm>
        </p:grpSpPr>
        <p:grpSp>
          <p:nvGrpSpPr>
            <p:cNvPr id="100856" name="Group 1528"/>
            <p:cNvGrpSpPr>
              <a:grpSpLocks noChangeAspect="1"/>
            </p:cNvGrpSpPr>
            <p:nvPr/>
          </p:nvGrpSpPr>
          <p:grpSpPr bwMode="auto">
            <a:xfrm>
              <a:off x="987" y="-585"/>
              <a:ext cx="2187" cy="4881"/>
              <a:chOff x="987" y="-585"/>
              <a:chExt cx="2187" cy="4881"/>
            </a:xfrm>
          </p:grpSpPr>
          <p:sp>
            <p:nvSpPr>
              <p:cNvPr id="100701" name="Line 1373"/>
              <p:cNvSpPr>
                <a:spLocks noChangeAspect="1" noChangeShapeType="1"/>
              </p:cNvSpPr>
              <p:nvPr/>
            </p:nvSpPr>
            <p:spPr bwMode="auto">
              <a:xfrm>
                <a:off x="2783" y="2033"/>
                <a:ext cx="304" cy="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02" name="Text Box 1374"/>
              <p:cNvSpPr txBox="1">
                <a:spLocks noChangeAspect="1" noChangeArrowheads="1"/>
              </p:cNvSpPr>
              <p:nvPr/>
            </p:nvSpPr>
            <p:spPr bwMode="auto">
              <a:xfrm>
                <a:off x="2758" y="1849"/>
                <a:ext cx="416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dirty="0"/>
                  <a:t>8-10</a:t>
                </a:r>
              </a:p>
            </p:txBody>
          </p:sp>
          <p:sp>
            <p:nvSpPr>
              <p:cNvPr id="100704" name="Line 1376"/>
              <p:cNvSpPr>
                <a:spLocks noChangeAspect="1" noChangeShapeType="1"/>
              </p:cNvSpPr>
              <p:nvPr/>
            </p:nvSpPr>
            <p:spPr bwMode="auto">
              <a:xfrm>
                <a:off x="2176" y="13"/>
                <a:ext cx="5" cy="6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05" name="Line 1377"/>
              <p:cNvSpPr>
                <a:spLocks noChangeAspect="1" noChangeShapeType="1"/>
              </p:cNvSpPr>
              <p:nvPr/>
            </p:nvSpPr>
            <p:spPr bwMode="auto">
              <a:xfrm>
                <a:off x="2155" y="19"/>
                <a:ext cx="26" cy="5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06" name="Line 137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165" y="16"/>
                <a:ext cx="16" cy="6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07" name="Freeform 1379" descr="90%"/>
              <p:cNvSpPr>
                <a:spLocks noChangeAspect="1"/>
              </p:cNvSpPr>
              <p:nvPr/>
            </p:nvSpPr>
            <p:spPr bwMode="auto">
              <a:xfrm>
                <a:off x="2152" y="429"/>
                <a:ext cx="602" cy="261"/>
              </a:xfrm>
              <a:custGeom>
                <a:avLst/>
                <a:gdLst>
                  <a:gd name="T0" fmla="*/ 0 w 1506"/>
                  <a:gd name="T1" fmla="*/ 0 h 651"/>
                  <a:gd name="T2" fmla="*/ 93 w 1506"/>
                  <a:gd name="T3" fmla="*/ 330 h 651"/>
                  <a:gd name="T4" fmla="*/ 1506 w 1506"/>
                  <a:gd name="T5" fmla="*/ 651 h 651"/>
                  <a:gd name="T6" fmla="*/ 1491 w 1506"/>
                  <a:gd name="T7" fmla="*/ 339 h 651"/>
                  <a:gd name="T8" fmla="*/ 0 w 1506"/>
                  <a:gd name="T9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6" h="651">
                    <a:moveTo>
                      <a:pt x="0" y="0"/>
                    </a:moveTo>
                    <a:lnTo>
                      <a:pt x="93" y="330"/>
                    </a:lnTo>
                    <a:lnTo>
                      <a:pt x="1506" y="651"/>
                    </a:lnTo>
                    <a:lnTo>
                      <a:pt x="1491" y="339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pct90">
                <a:fgClr>
                  <a:srgbClr val="000000"/>
                </a:fgClr>
                <a:bgClr>
                  <a:srgbClr val="FFFFFF"/>
                </a:bgClr>
              </a:patt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08" name="Freeform 1380" descr="60%"/>
              <p:cNvSpPr>
                <a:spLocks noChangeAspect="1"/>
              </p:cNvSpPr>
              <p:nvPr/>
            </p:nvSpPr>
            <p:spPr bwMode="auto">
              <a:xfrm>
                <a:off x="1326" y="117"/>
                <a:ext cx="1400" cy="4164"/>
              </a:xfrm>
              <a:custGeom>
                <a:avLst/>
                <a:gdLst>
                  <a:gd name="T0" fmla="*/ 1140 w 3501"/>
                  <a:gd name="T1" fmla="*/ 294 h 10410"/>
                  <a:gd name="T2" fmla="*/ 2067 w 3501"/>
                  <a:gd name="T3" fmla="*/ 783 h 10410"/>
                  <a:gd name="T4" fmla="*/ 2979 w 3501"/>
                  <a:gd name="T5" fmla="*/ 1065 h 10410"/>
                  <a:gd name="T6" fmla="*/ 3483 w 3501"/>
                  <a:gd name="T7" fmla="*/ 1287 h 10410"/>
                  <a:gd name="T8" fmla="*/ 3501 w 3501"/>
                  <a:gd name="T9" fmla="*/ 1893 h 10410"/>
                  <a:gd name="T10" fmla="*/ 3462 w 3501"/>
                  <a:gd name="T11" fmla="*/ 3054 h 10410"/>
                  <a:gd name="T12" fmla="*/ 3387 w 3501"/>
                  <a:gd name="T13" fmla="*/ 4137 h 10410"/>
                  <a:gd name="T14" fmla="*/ 3363 w 3501"/>
                  <a:gd name="T15" fmla="*/ 5046 h 10410"/>
                  <a:gd name="T16" fmla="*/ 3315 w 3501"/>
                  <a:gd name="T17" fmla="*/ 6837 h 10410"/>
                  <a:gd name="T18" fmla="*/ 3273 w 3501"/>
                  <a:gd name="T19" fmla="*/ 7701 h 10410"/>
                  <a:gd name="T20" fmla="*/ 3159 w 3501"/>
                  <a:gd name="T21" fmla="*/ 8634 h 10410"/>
                  <a:gd name="T22" fmla="*/ 2910 w 3501"/>
                  <a:gd name="T23" fmla="*/ 9510 h 10410"/>
                  <a:gd name="T24" fmla="*/ 2715 w 3501"/>
                  <a:gd name="T25" fmla="*/ 9831 h 10410"/>
                  <a:gd name="T26" fmla="*/ 2484 w 3501"/>
                  <a:gd name="T27" fmla="*/ 9972 h 10410"/>
                  <a:gd name="T28" fmla="*/ 2328 w 3501"/>
                  <a:gd name="T29" fmla="*/ 10119 h 10410"/>
                  <a:gd name="T30" fmla="*/ 2235 w 3501"/>
                  <a:gd name="T31" fmla="*/ 10410 h 10410"/>
                  <a:gd name="T32" fmla="*/ 507 w 3501"/>
                  <a:gd name="T33" fmla="*/ 8997 h 10410"/>
                  <a:gd name="T34" fmla="*/ 552 w 3501"/>
                  <a:gd name="T35" fmla="*/ 7485 h 10410"/>
                  <a:gd name="T36" fmla="*/ 603 w 3501"/>
                  <a:gd name="T37" fmla="*/ 6408 h 10410"/>
                  <a:gd name="T38" fmla="*/ 1620 w 3501"/>
                  <a:gd name="T39" fmla="*/ 6423 h 10410"/>
                  <a:gd name="T40" fmla="*/ 489 w 3501"/>
                  <a:gd name="T41" fmla="*/ 5760 h 10410"/>
                  <a:gd name="T42" fmla="*/ 531 w 3501"/>
                  <a:gd name="T43" fmla="*/ 4818 h 10410"/>
                  <a:gd name="T44" fmla="*/ 510 w 3501"/>
                  <a:gd name="T45" fmla="*/ 4317 h 10410"/>
                  <a:gd name="T46" fmla="*/ 411 w 3501"/>
                  <a:gd name="T47" fmla="*/ 3927 h 10410"/>
                  <a:gd name="T48" fmla="*/ 249 w 3501"/>
                  <a:gd name="T49" fmla="*/ 3564 h 10410"/>
                  <a:gd name="T50" fmla="*/ 342 w 3501"/>
                  <a:gd name="T51" fmla="*/ 3135 h 10410"/>
                  <a:gd name="T52" fmla="*/ 498 w 3501"/>
                  <a:gd name="T53" fmla="*/ 3024 h 10410"/>
                  <a:gd name="T54" fmla="*/ 570 w 3501"/>
                  <a:gd name="T55" fmla="*/ 2679 h 10410"/>
                  <a:gd name="T56" fmla="*/ 543 w 3501"/>
                  <a:gd name="T57" fmla="*/ 2325 h 10410"/>
                  <a:gd name="T58" fmla="*/ 354 w 3501"/>
                  <a:gd name="T59" fmla="*/ 1635 h 10410"/>
                  <a:gd name="T60" fmla="*/ 0 w 3501"/>
                  <a:gd name="T61" fmla="*/ 819 h 10410"/>
                  <a:gd name="T62" fmla="*/ 450 w 3501"/>
                  <a:gd name="T63" fmla="*/ 585 h 10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501" h="10410">
                    <a:moveTo>
                      <a:pt x="822" y="414"/>
                    </a:moveTo>
                    <a:lnTo>
                      <a:pt x="1140" y="294"/>
                    </a:lnTo>
                    <a:lnTo>
                      <a:pt x="1857" y="0"/>
                    </a:lnTo>
                    <a:lnTo>
                      <a:pt x="2067" y="783"/>
                    </a:lnTo>
                    <a:lnTo>
                      <a:pt x="2997" y="996"/>
                    </a:lnTo>
                    <a:lnTo>
                      <a:pt x="2979" y="1065"/>
                    </a:lnTo>
                    <a:lnTo>
                      <a:pt x="3474" y="1182"/>
                    </a:lnTo>
                    <a:lnTo>
                      <a:pt x="3483" y="1287"/>
                    </a:lnTo>
                    <a:lnTo>
                      <a:pt x="3492" y="1485"/>
                    </a:lnTo>
                    <a:lnTo>
                      <a:pt x="3501" y="1893"/>
                    </a:lnTo>
                    <a:lnTo>
                      <a:pt x="3495" y="2448"/>
                    </a:lnTo>
                    <a:lnTo>
                      <a:pt x="3462" y="3054"/>
                    </a:lnTo>
                    <a:lnTo>
                      <a:pt x="3438" y="3372"/>
                    </a:lnTo>
                    <a:lnTo>
                      <a:pt x="3387" y="4137"/>
                    </a:lnTo>
                    <a:lnTo>
                      <a:pt x="3372" y="4641"/>
                    </a:lnTo>
                    <a:lnTo>
                      <a:pt x="3363" y="5046"/>
                    </a:lnTo>
                    <a:lnTo>
                      <a:pt x="3342" y="5748"/>
                    </a:lnTo>
                    <a:lnTo>
                      <a:pt x="3315" y="6837"/>
                    </a:lnTo>
                    <a:lnTo>
                      <a:pt x="3300" y="7149"/>
                    </a:lnTo>
                    <a:lnTo>
                      <a:pt x="3273" y="7701"/>
                    </a:lnTo>
                    <a:lnTo>
                      <a:pt x="3228" y="8181"/>
                    </a:lnTo>
                    <a:lnTo>
                      <a:pt x="3159" y="8634"/>
                    </a:lnTo>
                    <a:lnTo>
                      <a:pt x="3060" y="9081"/>
                    </a:lnTo>
                    <a:lnTo>
                      <a:pt x="2910" y="9510"/>
                    </a:lnTo>
                    <a:lnTo>
                      <a:pt x="2805" y="9705"/>
                    </a:lnTo>
                    <a:lnTo>
                      <a:pt x="2715" y="9831"/>
                    </a:lnTo>
                    <a:lnTo>
                      <a:pt x="2577" y="9939"/>
                    </a:lnTo>
                    <a:lnTo>
                      <a:pt x="2484" y="9972"/>
                    </a:lnTo>
                    <a:lnTo>
                      <a:pt x="2391" y="10035"/>
                    </a:lnTo>
                    <a:lnTo>
                      <a:pt x="2328" y="10119"/>
                    </a:lnTo>
                    <a:lnTo>
                      <a:pt x="2292" y="10170"/>
                    </a:lnTo>
                    <a:lnTo>
                      <a:pt x="2235" y="10410"/>
                    </a:lnTo>
                    <a:lnTo>
                      <a:pt x="474" y="10368"/>
                    </a:lnTo>
                    <a:lnTo>
                      <a:pt x="507" y="8997"/>
                    </a:lnTo>
                    <a:lnTo>
                      <a:pt x="528" y="8142"/>
                    </a:lnTo>
                    <a:lnTo>
                      <a:pt x="552" y="7485"/>
                    </a:lnTo>
                    <a:lnTo>
                      <a:pt x="570" y="7074"/>
                    </a:lnTo>
                    <a:lnTo>
                      <a:pt x="603" y="6408"/>
                    </a:lnTo>
                    <a:lnTo>
                      <a:pt x="1626" y="6486"/>
                    </a:lnTo>
                    <a:lnTo>
                      <a:pt x="1620" y="6423"/>
                    </a:lnTo>
                    <a:lnTo>
                      <a:pt x="441" y="6225"/>
                    </a:lnTo>
                    <a:lnTo>
                      <a:pt x="489" y="5760"/>
                    </a:lnTo>
                    <a:lnTo>
                      <a:pt x="528" y="5232"/>
                    </a:lnTo>
                    <a:lnTo>
                      <a:pt x="531" y="4818"/>
                    </a:lnTo>
                    <a:lnTo>
                      <a:pt x="525" y="4542"/>
                    </a:lnTo>
                    <a:lnTo>
                      <a:pt x="510" y="4317"/>
                    </a:lnTo>
                    <a:lnTo>
                      <a:pt x="480" y="4131"/>
                    </a:lnTo>
                    <a:lnTo>
                      <a:pt x="411" y="3927"/>
                    </a:lnTo>
                    <a:lnTo>
                      <a:pt x="279" y="3669"/>
                    </a:lnTo>
                    <a:lnTo>
                      <a:pt x="249" y="3564"/>
                    </a:lnTo>
                    <a:lnTo>
                      <a:pt x="180" y="3141"/>
                    </a:lnTo>
                    <a:lnTo>
                      <a:pt x="342" y="3135"/>
                    </a:lnTo>
                    <a:lnTo>
                      <a:pt x="444" y="3093"/>
                    </a:lnTo>
                    <a:lnTo>
                      <a:pt x="498" y="3024"/>
                    </a:lnTo>
                    <a:lnTo>
                      <a:pt x="552" y="2850"/>
                    </a:lnTo>
                    <a:lnTo>
                      <a:pt x="570" y="2679"/>
                    </a:lnTo>
                    <a:lnTo>
                      <a:pt x="561" y="2508"/>
                    </a:lnTo>
                    <a:lnTo>
                      <a:pt x="543" y="2325"/>
                    </a:lnTo>
                    <a:lnTo>
                      <a:pt x="486" y="2031"/>
                    </a:lnTo>
                    <a:lnTo>
                      <a:pt x="354" y="1635"/>
                    </a:lnTo>
                    <a:lnTo>
                      <a:pt x="198" y="1260"/>
                    </a:lnTo>
                    <a:lnTo>
                      <a:pt x="0" y="819"/>
                    </a:lnTo>
                    <a:lnTo>
                      <a:pt x="123" y="750"/>
                    </a:lnTo>
                    <a:lnTo>
                      <a:pt x="450" y="585"/>
                    </a:lnTo>
                    <a:lnTo>
                      <a:pt x="822" y="414"/>
                    </a:lnTo>
                    <a:close/>
                  </a:path>
                </a:pathLst>
              </a:custGeom>
              <a:pattFill prst="pct60">
                <a:fgClr>
                  <a:srgbClr val="000000"/>
                </a:fgClr>
                <a:bgClr>
                  <a:srgbClr val="FFFFFF"/>
                </a:bgClr>
              </a:patt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09" name="Line 138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547" y="2029"/>
                <a:ext cx="63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10" name="Line 1382"/>
              <p:cNvSpPr>
                <a:spLocks noChangeAspect="1" noChangeShapeType="1"/>
              </p:cNvSpPr>
              <p:nvPr/>
            </p:nvSpPr>
            <p:spPr bwMode="auto">
              <a:xfrm>
                <a:off x="2673" y="2033"/>
                <a:ext cx="45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11" name="Line 1383"/>
              <p:cNvSpPr>
                <a:spLocks noChangeAspect="1" noChangeShapeType="1"/>
              </p:cNvSpPr>
              <p:nvPr/>
            </p:nvSpPr>
            <p:spPr bwMode="auto">
              <a:xfrm>
                <a:off x="2610" y="2020"/>
                <a:ext cx="63" cy="1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12" name="Line 1384"/>
              <p:cNvSpPr>
                <a:spLocks noChangeAspect="1" noChangeShapeType="1"/>
              </p:cNvSpPr>
              <p:nvPr/>
            </p:nvSpPr>
            <p:spPr bwMode="auto">
              <a:xfrm flipV="1">
                <a:off x="2610" y="2033"/>
                <a:ext cx="63" cy="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13" name="Line 138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610" y="2031"/>
                <a:ext cx="63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14" name="Line 138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718" y="2034"/>
                <a:ext cx="63" cy="1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15" name="Line 1387"/>
              <p:cNvSpPr>
                <a:spLocks noChangeAspect="1" noChangeShapeType="1"/>
              </p:cNvSpPr>
              <p:nvPr/>
            </p:nvSpPr>
            <p:spPr bwMode="auto">
              <a:xfrm flipH="1">
                <a:off x="2718" y="2025"/>
                <a:ext cx="64" cy="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16" name="Line 1388"/>
              <p:cNvSpPr>
                <a:spLocks noChangeAspect="1" noChangeShapeType="1"/>
              </p:cNvSpPr>
              <p:nvPr/>
            </p:nvSpPr>
            <p:spPr bwMode="auto">
              <a:xfrm>
                <a:off x="2718" y="2034"/>
                <a:ext cx="64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17" name="Line 1389"/>
              <p:cNvSpPr>
                <a:spLocks noChangeAspect="1" noChangeShapeType="1"/>
              </p:cNvSpPr>
              <p:nvPr/>
            </p:nvSpPr>
            <p:spPr bwMode="auto">
              <a:xfrm>
                <a:off x="2673" y="2041"/>
                <a:ext cx="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18" name="Line 1390"/>
              <p:cNvSpPr>
                <a:spLocks noChangeAspect="1" noChangeShapeType="1"/>
              </p:cNvSpPr>
              <p:nvPr/>
            </p:nvSpPr>
            <p:spPr bwMode="auto">
              <a:xfrm>
                <a:off x="2718" y="2042"/>
                <a:ext cx="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19" name="Line 1391"/>
              <p:cNvSpPr>
                <a:spLocks noChangeAspect="1" noChangeShapeType="1"/>
              </p:cNvSpPr>
              <p:nvPr/>
            </p:nvSpPr>
            <p:spPr bwMode="auto">
              <a:xfrm>
                <a:off x="2718" y="2034"/>
                <a:ext cx="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20" name="Freeform 1392"/>
              <p:cNvSpPr>
                <a:spLocks noChangeAspect="1"/>
              </p:cNvSpPr>
              <p:nvPr/>
            </p:nvSpPr>
            <p:spPr bwMode="auto">
              <a:xfrm>
                <a:off x="2303" y="2827"/>
                <a:ext cx="395" cy="1323"/>
              </a:xfrm>
              <a:custGeom>
                <a:avLst/>
                <a:gdLst>
                  <a:gd name="T0" fmla="*/ 1976 w 1976"/>
                  <a:gd name="T1" fmla="*/ 0 h 6615"/>
                  <a:gd name="T2" fmla="*/ 1882 w 1976"/>
                  <a:gd name="T3" fmla="*/ 1904 h 6615"/>
                  <a:gd name="T4" fmla="*/ 1794 w 1976"/>
                  <a:gd name="T5" fmla="*/ 2819 h 6615"/>
                  <a:gd name="T6" fmla="*/ 1653 w 1976"/>
                  <a:gd name="T7" fmla="*/ 3732 h 6615"/>
                  <a:gd name="T8" fmla="*/ 1439 w 1976"/>
                  <a:gd name="T9" fmla="*/ 4655 h 6615"/>
                  <a:gd name="T10" fmla="*/ 1140 w 1976"/>
                  <a:gd name="T11" fmla="*/ 5546 h 6615"/>
                  <a:gd name="T12" fmla="*/ 947 w 1976"/>
                  <a:gd name="T13" fmla="*/ 5939 h 6615"/>
                  <a:gd name="T14" fmla="*/ 702 w 1976"/>
                  <a:gd name="T15" fmla="*/ 6270 h 6615"/>
                  <a:gd name="T16" fmla="*/ 392 w 1976"/>
                  <a:gd name="T17" fmla="*/ 6509 h 6615"/>
                  <a:gd name="T18" fmla="*/ 0 w 1976"/>
                  <a:gd name="T19" fmla="*/ 6615 h 6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76" h="6615">
                    <a:moveTo>
                      <a:pt x="1976" y="0"/>
                    </a:moveTo>
                    <a:lnTo>
                      <a:pt x="1882" y="1904"/>
                    </a:lnTo>
                    <a:lnTo>
                      <a:pt x="1794" y="2819"/>
                    </a:lnTo>
                    <a:lnTo>
                      <a:pt x="1653" y="3732"/>
                    </a:lnTo>
                    <a:lnTo>
                      <a:pt x="1439" y="4655"/>
                    </a:lnTo>
                    <a:lnTo>
                      <a:pt x="1140" y="5546"/>
                    </a:lnTo>
                    <a:lnTo>
                      <a:pt x="947" y="5939"/>
                    </a:lnTo>
                    <a:lnTo>
                      <a:pt x="702" y="6270"/>
                    </a:lnTo>
                    <a:lnTo>
                      <a:pt x="392" y="6509"/>
                    </a:lnTo>
                    <a:lnTo>
                      <a:pt x="0" y="6615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21" name="Line 1393"/>
              <p:cNvSpPr>
                <a:spLocks noChangeAspect="1" noChangeShapeType="1"/>
              </p:cNvSpPr>
              <p:nvPr/>
            </p:nvSpPr>
            <p:spPr bwMode="auto">
              <a:xfrm>
                <a:off x="2163" y="417"/>
                <a:ext cx="597" cy="13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22" name="Line 1394"/>
              <p:cNvSpPr>
                <a:spLocks noChangeAspect="1" noChangeShapeType="1"/>
              </p:cNvSpPr>
              <p:nvPr/>
            </p:nvSpPr>
            <p:spPr bwMode="auto">
              <a:xfrm>
                <a:off x="2541" y="470"/>
                <a:ext cx="60" cy="2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23" name="Freeform 1395"/>
              <p:cNvSpPr>
                <a:spLocks noChangeAspect="1"/>
              </p:cNvSpPr>
              <p:nvPr/>
            </p:nvSpPr>
            <p:spPr bwMode="auto">
              <a:xfrm>
                <a:off x="2537" y="480"/>
                <a:ext cx="64" cy="14"/>
              </a:xfrm>
              <a:custGeom>
                <a:avLst/>
                <a:gdLst>
                  <a:gd name="T0" fmla="*/ 0 w 320"/>
                  <a:gd name="T1" fmla="*/ 51 h 71"/>
                  <a:gd name="T2" fmla="*/ 320 w 320"/>
                  <a:gd name="T3" fmla="*/ 71 h 71"/>
                  <a:gd name="T4" fmla="*/ 12 w 320"/>
                  <a:gd name="T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0" h="71">
                    <a:moveTo>
                      <a:pt x="0" y="51"/>
                    </a:moveTo>
                    <a:lnTo>
                      <a:pt x="320" y="71"/>
                    </a:lnTo>
                    <a:lnTo>
                      <a:pt x="12" y="0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24" name="Freeform 1396"/>
              <p:cNvSpPr>
                <a:spLocks noChangeAspect="1"/>
              </p:cNvSpPr>
              <p:nvPr/>
            </p:nvSpPr>
            <p:spPr bwMode="auto">
              <a:xfrm>
                <a:off x="1392" y="1426"/>
                <a:ext cx="70" cy="969"/>
              </a:xfrm>
              <a:custGeom>
                <a:avLst/>
                <a:gdLst>
                  <a:gd name="T0" fmla="*/ 0 w 351"/>
                  <a:gd name="T1" fmla="*/ 0 h 4847"/>
                  <a:gd name="T2" fmla="*/ 201 w 351"/>
                  <a:gd name="T3" fmla="*/ 1259 h 4847"/>
                  <a:gd name="T4" fmla="*/ 322 w 351"/>
                  <a:gd name="T5" fmla="*/ 2476 h 4847"/>
                  <a:gd name="T6" fmla="*/ 351 w 351"/>
                  <a:gd name="T7" fmla="*/ 3668 h 4847"/>
                  <a:gd name="T8" fmla="*/ 271 w 351"/>
                  <a:gd name="T9" fmla="*/ 4847 h 4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4847">
                    <a:moveTo>
                      <a:pt x="0" y="0"/>
                    </a:moveTo>
                    <a:lnTo>
                      <a:pt x="201" y="1259"/>
                    </a:lnTo>
                    <a:lnTo>
                      <a:pt x="322" y="2476"/>
                    </a:lnTo>
                    <a:lnTo>
                      <a:pt x="351" y="3668"/>
                    </a:lnTo>
                    <a:lnTo>
                      <a:pt x="271" y="4847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25" name="Freeform 1397"/>
              <p:cNvSpPr>
                <a:spLocks noChangeAspect="1"/>
              </p:cNvSpPr>
              <p:nvPr/>
            </p:nvSpPr>
            <p:spPr bwMode="auto">
              <a:xfrm>
                <a:off x="1458" y="2659"/>
                <a:ext cx="34" cy="740"/>
              </a:xfrm>
              <a:custGeom>
                <a:avLst/>
                <a:gdLst>
                  <a:gd name="T0" fmla="*/ 170 w 170"/>
                  <a:gd name="T1" fmla="*/ 0 h 3701"/>
                  <a:gd name="T2" fmla="*/ 70 w 170"/>
                  <a:gd name="T3" fmla="*/ 1829 h 3701"/>
                  <a:gd name="T4" fmla="*/ 0 w 170"/>
                  <a:gd name="T5" fmla="*/ 3701 h 3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0" h="3701">
                    <a:moveTo>
                      <a:pt x="170" y="0"/>
                    </a:moveTo>
                    <a:lnTo>
                      <a:pt x="70" y="1829"/>
                    </a:lnTo>
                    <a:lnTo>
                      <a:pt x="0" y="3701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26" name="Line 1398"/>
              <p:cNvSpPr>
                <a:spLocks noChangeAspect="1" noChangeShapeType="1"/>
              </p:cNvSpPr>
              <p:nvPr/>
            </p:nvSpPr>
            <p:spPr bwMode="auto">
              <a:xfrm flipV="1">
                <a:off x="1436" y="3400"/>
                <a:ext cx="22" cy="87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27" name="Line 139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436" y="4275"/>
                <a:ext cx="867" cy="2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28" name="Line 1400"/>
              <p:cNvSpPr>
                <a:spLocks noChangeAspect="1" noChangeShapeType="1"/>
              </p:cNvSpPr>
              <p:nvPr/>
            </p:nvSpPr>
            <p:spPr bwMode="auto">
              <a:xfrm>
                <a:off x="2303" y="4150"/>
                <a:ext cx="1" cy="14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29" name="Line 140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492" y="2659"/>
                <a:ext cx="468" cy="3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30" name="Line 1402"/>
              <p:cNvSpPr>
                <a:spLocks noChangeAspect="1" noChangeShapeType="1"/>
              </p:cNvSpPr>
              <p:nvPr/>
            </p:nvSpPr>
            <p:spPr bwMode="auto">
              <a:xfrm>
                <a:off x="1424" y="2607"/>
                <a:ext cx="536" cy="8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31" name="Line 1403"/>
              <p:cNvSpPr>
                <a:spLocks noChangeAspect="1" noChangeShapeType="1"/>
              </p:cNvSpPr>
              <p:nvPr/>
            </p:nvSpPr>
            <p:spPr bwMode="auto">
              <a:xfrm>
                <a:off x="1449" y="2374"/>
                <a:ext cx="18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32" name="Line 1404"/>
              <p:cNvSpPr>
                <a:spLocks noChangeAspect="1" noChangeShapeType="1"/>
              </p:cNvSpPr>
              <p:nvPr/>
            </p:nvSpPr>
            <p:spPr bwMode="auto">
              <a:xfrm>
                <a:off x="1603" y="2111"/>
                <a:ext cx="63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33" name="Line 140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181" y="2111"/>
                <a:ext cx="218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34" name="Line 1406"/>
              <p:cNvSpPr>
                <a:spLocks noChangeAspect="1" noChangeShapeType="1"/>
              </p:cNvSpPr>
              <p:nvPr/>
            </p:nvSpPr>
            <p:spPr bwMode="auto">
              <a:xfrm flipH="1">
                <a:off x="1463" y="2111"/>
                <a:ext cx="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35" name="Line 140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539" y="2111"/>
                <a:ext cx="64" cy="1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36" name="Line 1408"/>
              <p:cNvSpPr>
                <a:spLocks noChangeAspect="1" noChangeShapeType="1"/>
              </p:cNvSpPr>
              <p:nvPr/>
            </p:nvSpPr>
            <p:spPr bwMode="auto">
              <a:xfrm flipH="1">
                <a:off x="1539" y="2100"/>
                <a:ext cx="64" cy="1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37" name="Line 1409"/>
              <p:cNvSpPr>
                <a:spLocks noChangeAspect="1" noChangeShapeType="1"/>
              </p:cNvSpPr>
              <p:nvPr/>
            </p:nvSpPr>
            <p:spPr bwMode="auto">
              <a:xfrm>
                <a:off x="1539" y="2111"/>
                <a:ext cx="6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38" name="Line 1410"/>
              <p:cNvSpPr>
                <a:spLocks noChangeAspect="1" noChangeShapeType="1"/>
              </p:cNvSpPr>
              <p:nvPr/>
            </p:nvSpPr>
            <p:spPr bwMode="auto">
              <a:xfrm>
                <a:off x="1399" y="2100"/>
                <a:ext cx="64" cy="1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39" name="Line 1411"/>
              <p:cNvSpPr>
                <a:spLocks noChangeAspect="1" noChangeShapeType="1"/>
              </p:cNvSpPr>
              <p:nvPr/>
            </p:nvSpPr>
            <p:spPr bwMode="auto">
              <a:xfrm flipV="1">
                <a:off x="1399" y="2111"/>
                <a:ext cx="64" cy="1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40" name="Line 1412"/>
              <p:cNvSpPr>
                <a:spLocks noChangeAspect="1" noChangeShapeType="1"/>
              </p:cNvSpPr>
              <p:nvPr/>
            </p:nvSpPr>
            <p:spPr bwMode="auto">
              <a:xfrm flipH="1">
                <a:off x="1399" y="2111"/>
                <a:ext cx="6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41" name="Line 1413"/>
              <p:cNvSpPr>
                <a:spLocks noChangeAspect="1" noChangeShapeType="1"/>
              </p:cNvSpPr>
              <p:nvPr/>
            </p:nvSpPr>
            <p:spPr bwMode="auto">
              <a:xfrm>
                <a:off x="1463" y="2106"/>
                <a:ext cx="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42" name="Line 1414"/>
              <p:cNvSpPr>
                <a:spLocks noChangeAspect="1" noChangeShapeType="1"/>
              </p:cNvSpPr>
              <p:nvPr/>
            </p:nvSpPr>
            <p:spPr bwMode="auto">
              <a:xfrm>
                <a:off x="1539" y="2106"/>
                <a:ext cx="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43" name="Line 1415"/>
              <p:cNvSpPr>
                <a:spLocks noChangeAspect="1" noChangeShapeType="1"/>
              </p:cNvSpPr>
              <p:nvPr/>
            </p:nvSpPr>
            <p:spPr bwMode="auto">
              <a:xfrm>
                <a:off x="1539" y="2111"/>
                <a:ext cx="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44" name="Line 1416"/>
              <p:cNvSpPr>
                <a:spLocks noChangeAspect="1" noChangeShapeType="1"/>
              </p:cNvSpPr>
              <p:nvPr/>
            </p:nvSpPr>
            <p:spPr bwMode="auto">
              <a:xfrm flipH="1">
                <a:off x="1424" y="2395"/>
                <a:ext cx="22" cy="21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45" name="Line 1417"/>
              <p:cNvSpPr>
                <a:spLocks noChangeAspect="1" noChangeShapeType="1"/>
              </p:cNvSpPr>
              <p:nvPr/>
            </p:nvSpPr>
            <p:spPr bwMode="auto">
              <a:xfrm flipV="1">
                <a:off x="2138" y="1785"/>
                <a:ext cx="35" cy="124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46" name="Line 1418"/>
              <p:cNvSpPr>
                <a:spLocks noChangeAspect="1" noChangeShapeType="1"/>
              </p:cNvSpPr>
              <p:nvPr/>
            </p:nvSpPr>
            <p:spPr bwMode="auto">
              <a:xfrm flipH="1">
                <a:off x="2138" y="2968"/>
                <a:ext cx="12" cy="6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47" name="Freeform 1419"/>
              <p:cNvSpPr>
                <a:spLocks noChangeAspect="1"/>
              </p:cNvSpPr>
              <p:nvPr/>
            </p:nvSpPr>
            <p:spPr bwMode="auto">
              <a:xfrm>
                <a:off x="2128" y="2967"/>
                <a:ext cx="11" cy="64"/>
              </a:xfrm>
              <a:custGeom>
                <a:avLst/>
                <a:gdLst>
                  <a:gd name="T0" fmla="*/ 0 w 53"/>
                  <a:gd name="T1" fmla="*/ 0 h 318"/>
                  <a:gd name="T2" fmla="*/ 45 w 53"/>
                  <a:gd name="T3" fmla="*/ 318 h 318"/>
                  <a:gd name="T4" fmla="*/ 53 w 53"/>
                  <a:gd name="T5" fmla="*/ 2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" h="318">
                    <a:moveTo>
                      <a:pt x="0" y="0"/>
                    </a:moveTo>
                    <a:lnTo>
                      <a:pt x="45" y="318"/>
                    </a:lnTo>
                    <a:lnTo>
                      <a:pt x="53" y="2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48" name="Line 1420"/>
              <p:cNvSpPr>
                <a:spLocks noChangeAspect="1" noChangeShapeType="1"/>
              </p:cNvSpPr>
              <p:nvPr/>
            </p:nvSpPr>
            <p:spPr bwMode="auto">
              <a:xfrm flipV="1">
                <a:off x="2161" y="1785"/>
                <a:ext cx="12" cy="6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49" name="Freeform 1421"/>
              <p:cNvSpPr>
                <a:spLocks noChangeAspect="1"/>
              </p:cNvSpPr>
              <p:nvPr/>
            </p:nvSpPr>
            <p:spPr bwMode="auto">
              <a:xfrm>
                <a:off x="2171" y="1785"/>
                <a:ext cx="11" cy="64"/>
              </a:xfrm>
              <a:custGeom>
                <a:avLst/>
                <a:gdLst>
                  <a:gd name="T0" fmla="*/ 52 w 52"/>
                  <a:gd name="T1" fmla="*/ 318 h 318"/>
                  <a:gd name="T2" fmla="*/ 7 w 52"/>
                  <a:gd name="T3" fmla="*/ 0 h 318"/>
                  <a:gd name="T4" fmla="*/ 0 w 52"/>
                  <a:gd name="T5" fmla="*/ 317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" h="318">
                    <a:moveTo>
                      <a:pt x="52" y="318"/>
                    </a:moveTo>
                    <a:lnTo>
                      <a:pt x="7" y="0"/>
                    </a:lnTo>
                    <a:lnTo>
                      <a:pt x="0" y="317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50" name="Freeform 1422"/>
              <p:cNvSpPr>
                <a:spLocks noChangeAspect="1"/>
              </p:cNvSpPr>
              <p:nvPr/>
            </p:nvSpPr>
            <p:spPr bwMode="auto">
              <a:xfrm>
                <a:off x="1310" y="264"/>
                <a:ext cx="363" cy="177"/>
              </a:xfrm>
              <a:custGeom>
                <a:avLst/>
                <a:gdLst>
                  <a:gd name="T0" fmla="*/ 1814 w 1814"/>
                  <a:gd name="T1" fmla="*/ 0 h 885"/>
                  <a:gd name="T2" fmla="*/ 985 w 1814"/>
                  <a:gd name="T3" fmla="*/ 369 h 885"/>
                  <a:gd name="T4" fmla="*/ 578 w 1814"/>
                  <a:gd name="T5" fmla="*/ 572 h 885"/>
                  <a:gd name="T6" fmla="*/ 378 w 1814"/>
                  <a:gd name="T7" fmla="*/ 677 h 885"/>
                  <a:gd name="T8" fmla="*/ 278 w 1814"/>
                  <a:gd name="T9" fmla="*/ 731 h 885"/>
                  <a:gd name="T10" fmla="*/ 228 w 1814"/>
                  <a:gd name="T11" fmla="*/ 758 h 885"/>
                  <a:gd name="T12" fmla="*/ 203 w 1814"/>
                  <a:gd name="T13" fmla="*/ 772 h 885"/>
                  <a:gd name="T14" fmla="*/ 184 w 1814"/>
                  <a:gd name="T15" fmla="*/ 782 h 885"/>
                  <a:gd name="T16" fmla="*/ 0 w 1814"/>
                  <a:gd name="T17" fmla="*/ 885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4" h="885">
                    <a:moveTo>
                      <a:pt x="1814" y="0"/>
                    </a:moveTo>
                    <a:lnTo>
                      <a:pt x="985" y="369"/>
                    </a:lnTo>
                    <a:lnTo>
                      <a:pt x="578" y="572"/>
                    </a:lnTo>
                    <a:lnTo>
                      <a:pt x="378" y="677"/>
                    </a:lnTo>
                    <a:lnTo>
                      <a:pt x="278" y="731"/>
                    </a:lnTo>
                    <a:lnTo>
                      <a:pt x="228" y="758"/>
                    </a:lnTo>
                    <a:lnTo>
                      <a:pt x="203" y="772"/>
                    </a:lnTo>
                    <a:lnTo>
                      <a:pt x="184" y="782"/>
                    </a:lnTo>
                    <a:lnTo>
                      <a:pt x="0" y="885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51" name="Freeform 1423"/>
              <p:cNvSpPr>
                <a:spLocks noChangeAspect="1"/>
              </p:cNvSpPr>
              <p:nvPr/>
            </p:nvSpPr>
            <p:spPr bwMode="auto">
              <a:xfrm>
                <a:off x="1316" y="454"/>
                <a:ext cx="118" cy="267"/>
              </a:xfrm>
              <a:custGeom>
                <a:avLst/>
                <a:gdLst>
                  <a:gd name="T0" fmla="*/ 0 w 588"/>
                  <a:gd name="T1" fmla="*/ 0 h 1337"/>
                  <a:gd name="T2" fmla="*/ 96 w 588"/>
                  <a:gd name="T3" fmla="*/ 218 h 1337"/>
                  <a:gd name="T4" fmla="*/ 172 w 588"/>
                  <a:gd name="T5" fmla="*/ 387 h 1337"/>
                  <a:gd name="T6" fmla="*/ 316 w 588"/>
                  <a:gd name="T7" fmla="*/ 700 h 1337"/>
                  <a:gd name="T8" fmla="*/ 588 w 588"/>
                  <a:gd name="T9" fmla="*/ 1337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337">
                    <a:moveTo>
                      <a:pt x="0" y="0"/>
                    </a:moveTo>
                    <a:lnTo>
                      <a:pt x="96" y="218"/>
                    </a:lnTo>
                    <a:lnTo>
                      <a:pt x="172" y="387"/>
                    </a:lnTo>
                    <a:lnTo>
                      <a:pt x="316" y="700"/>
                    </a:lnTo>
                    <a:lnTo>
                      <a:pt x="588" y="1337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52" name="Freeform 1424"/>
              <p:cNvSpPr>
                <a:spLocks noChangeAspect="1"/>
              </p:cNvSpPr>
              <p:nvPr/>
            </p:nvSpPr>
            <p:spPr bwMode="auto">
              <a:xfrm>
                <a:off x="1526" y="1033"/>
                <a:ext cx="8" cy="68"/>
              </a:xfrm>
              <a:custGeom>
                <a:avLst/>
                <a:gdLst>
                  <a:gd name="T0" fmla="*/ 0 w 41"/>
                  <a:gd name="T1" fmla="*/ 0 h 340"/>
                  <a:gd name="T2" fmla="*/ 28 w 41"/>
                  <a:gd name="T3" fmla="*/ 199 h 340"/>
                  <a:gd name="T4" fmla="*/ 41 w 41"/>
                  <a:gd name="T5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40">
                    <a:moveTo>
                      <a:pt x="0" y="0"/>
                    </a:moveTo>
                    <a:lnTo>
                      <a:pt x="28" y="199"/>
                    </a:lnTo>
                    <a:lnTo>
                      <a:pt x="41" y="340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53" name="Freeform 1425"/>
              <p:cNvSpPr>
                <a:spLocks noChangeAspect="1"/>
              </p:cNvSpPr>
              <p:nvPr/>
            </p:nvSpPr>
            <p:spPr bwMode="auto">
              <a:xfrm>
                <a:off x="1434" y="721"/>
                <a:ext cx="92" cy="312"/>
              </a:xfrm>
              <a:custGeom>
                <a:avLst/>
                <a:gdLst>
                  <a:gd name="T0" fmla="*/ 0 w 461"/>
                  <a:gd name="T1" fmla="*/ 0 h 1557"/>
                  <a:gd name="T2" fmla="*/ 284 w 461"/>
                  <a:gd name="T3" fmla="*/ 805 h 1557"/>
                  <a:gd name="T4" fmla="*/ 461 w 461"/>
                  <a:gd name="T5" fmla="*/ 1557 h 1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1" h="1557">
                    <a:moveTo>
                      <a:pt x="0" y="0"/>
                    </a:moveTo>
                    <a:lnTo>
                      <a:pt x="284" y="805"/>
                    </a:lnTo>
                    <a:lnTo>
                      <a:pt x="461" y="1557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54" name="Line 1426"/>
              <p:cNvSpPr>
                <a:spLocks noChangeAspect="1" noChangeShapeType="1"/>
              </p:cNvSpPr>
              <p:nvPr/>
            </p:nvSpPr>
            <p:spPr bwMode="auto">
              <a:xfrm>
                <a:off x="1398" y="1373"/>
                <a:ext cx="8" cy="5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55" name="Freeform 1427"/>
              <p:cNvSpPr>
                <a:spLocks noChangeAspect="1"/>
              </p:cNvSpPr>
              <p:nvPr/>
            </p:nvSpPr>
            <p:spPr bwMode="auto">
              <a:xfrm>
                <a:off x="1382" y="1359"/>
                <a:ext cx="10" cy="67"/>
              </a:xfrm>
              <a:custGeom>
                <a:avLst/>
                <a:gdLst>
                  <a:gd name="T0" fmla="*/ 0 w 49"/>
                  <a:gd name="T1" fmla="*/ 0 h 333"/>
                  <a:gd name="T2" fmla="*/ 22 w 49"/>
                  <a:gd name="T3" fmla="*/ 155 h 333"/>
                  <a:gd name="T4" fmla="*/ 27 w 49"/>
                  <a:gd name="T5" fmla="*/ 191 h 333"/>
                  <a:gd name="T6" fmla="*/ 34 w 49"/>
                  <a:gd name="T7" fmla="*/ 230 h 333"/>
                  <a:gd name="T8" fmla="*/ 49 w 49"/>
                  <a:gd name="T9" fmla="*/ 333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33">
                    <a:moveTo>
                      <a:pt x="0" y="0"/>
                    </a:moveTo>
                    <a:lnTo>
                      <a:pt x="22" y="155"/>
                    </a:lnTo>
                    <a:lnTo>
                      <a:pt x="27" y="191"/>
                    </a:lnTo>
                    <a:lnTo>
                      <a:pt x="34" y="230"/>
                    </a:lnTo>
                    <a:lnTo>
                      <a:pt x="49" y="333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56" name="Freeform 1428"/>
              <p:cNvSpPr>
                <a:spLocks noChangeAspect="1"/>
              </p:cNvSpPr>
              <p:nvPr/>
            </p:nvSpPr>
            <p:spPr bwMode="auto">
              <a:xfrm>
                <a:off x="1382" y="1101"/>
                <a:ext cx="156" cy="258"/>
              </a:xfrm>
              <a:custGeom>
                <a:avLst/>
                <a:gdLst>
                  <a:gd name="T0" fmla="*/ 760 w 779"/>
                  <a:gd name="T1" fmla="*/ 0 h 1294"/>
                  <a:gd name="T2" fmla="*/ 775 w 779"/>
                  <a:gd name="T3" fmla="*/ 244 h 1294"/>
                  <a:gd name="T4" fmla="*/ 779 w 779"/>
                  <a:gd name="T5" fmla="*/ 386 h 1294"/>
                  <a:gd name="T6" fmla="*/ 770 w 779"/>
                  <a:gd name="T7" fmla="*/ 637 h 1294"/>
                  <a:gd name="T8" fmla="*/ 738 w 779"/>
                  <a:gd name="T9" fmla="*/ 857 h 1294"/>
                  <a:gd name="T10" fmla="*/ 683 w 779"/>
                  <a:gd name="T11" fmla="*/ 1027 h 1294"/>
                  <a:gd name="T12" fmla="*/ 523 w 779"/>
                  <a:gd name="T13" fmla="*/ 1226 h 1294"/>
                  <a:gd name="T14" fmla="*/ 390 w 779"/>
                  <a:gd name="T15" fmla="*/ 1276 h 1294"/>
                  <a:gd name="T16" fmla="*/ 260 w 779"/>
                  <a:gd name="T17" fmla="*/ 1287 h 1294"/>
                  <a:gd name="T18" fmla="*/ 0 w 779"/>
                  <a:gd name="T19" fmla="*/ 1294 h 1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79" h="1294">
                    <a:moveTo>
                      <a:pt x="760" y="0"/>
                    </a:moveTo>
                    <a:lnTo>
                      <a:pt x="775" y="244"/>
                    </a:lnTo>
                    <a:lnTo>
                      <a:pt x="779" y="386"/>
                    </a:lnTo>
                    <a:lnTo>
                      <a:pt x="770" y="637"/>
                    </a:lnTo>
                    <a:lnTo>
                      <a:pt x="738" y="857"/>
                    </a:lnTo>
                    <a:lnTo>
                      <a:pt x="683" y="1027"/>
                    </a:lnTo>
                    <a:lnTo>
                      <a:pt x="523" y="1226"/>
                    </a:lnTo>
                    <a:lnTo>
                      <a:pt x="390" y="1276"/>
                    </a:lnTo>
                    <a:lnTo>
                      <a:pt x="260" y="1287"/>
                    </a:lnTo>
                    <a:lnTo>
                      <a:pt x="0" y="1294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57" name="Line 14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263" y="1002"/>
                <a:ext cx="271" cy="9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58" name="Line 143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331" y="1002"/>
                <a:ext cx="271" cy="9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59" name="Line 1431"/>
              <p:cNvSpPr>
                <a:spLocks noChangeAspect="1" noChangeShapeType="1"/>
              </p:cNvSpPr>
              <p:nvPr/>
            </p:nvSpPr>
            <p:spPr bwMode="auto">
              <a:xfrm>
                <a:off x="1426" y="1013"/>
                <a:ext cx="63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60" name="Line 1432"/>
              <p:cNvSpPr>
                <a:spLocks noChangeAspect="1" noChangeShapeType="1"/>
              </p:cNvSpPr>
              <p:nvPr/>
            </p:nvSpPr>
            <p:spPr bwMode="auto">
              <a:xfrm flipH="1">
                <a:off x="1020" y="1013"/>
                <a:ext cx="211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61" name="Line 1433"/>
              <p:cNvSpPr>
                <a:spLocks noChangeAspect="1" noChangeShapeType="1"/>
              </p:cNvSpPr>
              <p:nvPr/>
            </p:nvSpPr>
            <p:spPr bwMode="auto">
              <a:xfrm flipH="1">
                <a:off x="1295" y="1013"/>
                <a:ext cx="68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62" name="Line 143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363" y="1013"/>
                <a:ext cx="63" cy="1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63" name="Line 1435"/>
              <p:cNvSpPr>
                <a:spLocks noChangeAspect="1" noChangeShapeType="1"/>
              </p:cNvSpPr>
              <p:nvPr/>
            </p:nvSpPr>
            <p:spPr bwMode="auto">
              <a:xfrm flipH="1">
                <a:off x="1363" y="1003"/>
                <a:ext cx="63" cy="1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64" name="Line 1436"/>
              <p:cNvSpPr>
                <a:spLocks noChangeAspect="1" noChangeShapeType="1"/>
              </p:cNvSpPr>
              <p:nvPr/>
            </p:nvSpPr>
            <p:spPr bwMode="auto">
              <a:xfrm>
                <a:off x="1363" y="1013"/>
                <a:ext cx="63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65" name="Line 1437"/>
              <p:cNvSpPr>
                <a:spLocks noChangeAspect="1" noChangeShapeType="1"/>
              </p:cNvSpPr>
              <p:nvPr/>
            </p:nvSpPr>
            <p:spPr bwMode="auto">
              <a:xfrm>
                <a:off x="1231" y="1003"/>
                <a:ext cx="64" cy="1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66" name="Line 1438"/>
              <p:cNvSpPr>
                <a:spLocks noChangeAspect="1" noChangeShapeType="1"/>
              </p:cNvSpPr>
              <p:nvPr/>
            </p:nvSpPr>
            <p:spPr bwMode="auto">
              <a:xfrm flipV="1">
                <a:off x="1231" y="1013"/>
                <a:ext cx="64" cy="1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67" name="Line 1439"/>
              <p:cNvSpPr>
                <a:spLocks noChangeAspect="1" noChangeShapeType="1"/>
              </p:cNvSpPr>
              <p:nvPr/>
            </p:nvSpPr>
            <p:spPr bwMode="auto">
              <a:xfrm flipH="1">
                <a:off x="1231" y="1013"/>
                <a:ext cx="64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68" name="Line 1440"/>
              <p:cNvSpPr>
                <a:spLocks noChangeAspect="1" noChangeShapeType="1"/>
              </p:cNvSpPr>
              <p:nvPr/>
            </p:nvSpPr>
            <p:spPr bwMode="auto">
              <a:xfrm>
                <a:off x="1534" y="1101"/>
                <a:ext cx="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69" name="Line 1441"/>
              <p:cNvSpPr>
                <a:spLocks noChangeAspect="1" noChangeShapeType="1"/>
              </p:cNvSpPr>
              <p:nvPr/>
            </p:nvSpPr>
            <p:spPr bwMode="auto">
              <a:xfrm>
                <a:off x="1602" y="1101"/>
                <a:ext cx="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70" name="Line 1442"/>
              <p:cNvSpPr>
                <a:spLocks noChangeAspect="1" noChangeShapeType="1"/>
              </p:cNvSpPr>
              <p:nvPr/>
            </p:nvSpPr>
            <p:spPr bwMode="auto">
              <a:xfrm>
                <a:off x="1363" y="1013"/>
                <a:ext cx="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71" name="Line 144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325" y="331"/>
                <a:ext cx="50" cy="8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72" name="Line 144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278" y="357"/>
                <a:ext cx="50" cy="9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73" name="Line 1445"/>
              <p:cNvSpPr>
                <a:spLocks noChangeAspect="1" noChangeShapeType="1"/>
              </p:cNvSpPr>
              <p:nvPr/>
            </p:nvSpPr>
            <p:spPr bwMode="auto">
              <a:xfrm flipV="1">
                <a:off x="1390" y="285"/>
                <a:ext cx="55" cy="3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74" name="Line 1446"/>
              <p:cNvSpPr>
                <a:spLocks noChangeAspect="1" noChangeShapeType="1"/>
              </p:cNvSpPr>
              <p:nvPr/>
            </p:nvSpPr>
            <p:spPr bwMode="auto">
              <a:xfrm flipH="1">
                <a:off x="1067" y="404"/>
                <a:ext cx="164" cy="9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75" name="Line 1447"/>
              <p:cNvSpPr>
                <a:spLocks noChangeAspect="1" noChangeShapeType="1"/>
              </p:cNvSpPr>
              <p:nvPr/>
            </p:nvSpPr>
            <p:spPr bwMode="auto">
              <a:xfrm flipH="1">
                <a:off x="1287" y="347"/>
                <a:ext cx="47" cy="2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76" name="Line 1448"/>
              <p:cNvSpPr>
                <a:spLocks noChangeAspect="1" noChangeShapeType="1"/>
              </p:cNvSpPr>
              <p:nvPr/>
            </p:nvSpPr>
            <p:spPr bwMode="auto">
              <a:xfrm flipH="1">
                <a:off x="1334" y="325"/>
                <a:ext cx="61" cy="2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77" name="Line 1449"/>
              <p:cNvSpPr>
                <a:spLocks noChangeAspect="1" noChangeShapeType="1"/>
              </p:cNvSpPr>
              <p:nvPr/>
            </p:nvSpPr>
            <p:spPr bwMode="auto">
              <a:xfrm flipH="1">
                <a:off x="1334" y="307"/>
                <a:ext cx="51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78" name="Line 1450"/>
              <p:cNvSpPr>
                <a:spLocks noChangeAspect="1" noChangeShapeType="1"/>
              </p:cNvSpPr>
              <p:nvPr/>
            </p:nvSpPr>
            <p:spPr bwMode="auto">
              <a:xfrm flipV="1">
                <a:off x="1334" y="316"/>
                <a:ext cx="56" cy="3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79" name="Line 1451"/>
              <p:cNvSpPr>
                <a:spLocks noChangeAspect="1" noChangeShapeType="1"/>
              </p:cNvSpPr>
              <p:nvPr/>
            </p:nvSpPr>
            <p:spPr bwMode="auto">
              <a:xfrm flipV="1">
                <a:off x="1226" y="373"/>
                <a:ext cx="61" cy="2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80" name="Line 1452"/>
              <p:cNvSpPr>
                <a:spLocks noChangeAspect="1" noChangeShapeType="1"/>
              </p:cNvSpPr>
              <p:nvPr/>
            </p:nvSpPr>
            <p:spPr bwMode="auto">
              <a:xfrm flipV="1">
                <a:off x="1237" y="373"/>
                <a:ext cx="50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81" name="Line 1453"/>
              <p:cNvSpPr>
                <a:spLocks noChangeAspect="1" noChangeShapeType="1"/>
              </p:cNvSpPr>
              <p:nvPr/>
            </p:nvSpPr>
            <p:spPr bwMode="auto">
              <a:xfrm flipH="1">
                <a:off x="1231" y="373"/>
                <a:ext cx="56" cy="3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82" name="Line 1454"/>
              <p:cNvSpPr>
                <a:spLocks noChangeAspect="1" noChangeShapeType="1"/>
              </p:cNvSpPr>
              <p:nvPr/>
            </p:nvSpPr>
            <p:spPr bwMode="auto">
              <a:xfrm>
                <a:off x="1375" y="420"/>
                <a:ext cx="1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83" name="Line 1455"/>
              <p:cNvSpPr>
                <a:spLocks noChangeAspect="1" noChangeShapeType="1"/>
              </p:cNvSpPr>
              <p:nvPr/>
            </p:nvSpPr>
            <p:spPr bwMode="auto">
              <a:xfrm>
                <a:off x="1328" y="447"/>
                <a:ext cx="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84" name="Line 1456"/>
              <p:cNvSpPr>
                <a:spLocks noChangeAspect="1" noChangeShapeType="1"/>
              </p:cNvSpPr>
              <p:nvPr/>
            </p:nvSpPr>
            <p:spPr bwMode="auto">
              <a:xfrm>
                <a:off x="1287" y="373"/>
                <a:ext cx="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85" name="Line 1457"/>
              <p:cNvSpPr>
                <a:spLocks noChangeAspect="1" noChangeShapeType="1"/>
              </p:cNvSpPr>
              <p:nvPr/>
            </p:nvSpPr>
            <p:spPr bwMode="auto">
              <a:xfrm flipV="1">
                <a:off x="1673" y="99"/>
                <a:ext cx="407" cy="16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86" name="Line 1458"/>
              <p:cNvSpPr>
                <a:spLocks noChangeAspect="1" noChangeShapeType="1"/>
              </p:cNvSpPr>
              <p:nvPr/>
            </p:nvSpPr>
            <p:spPr bwMode="auto">
              <a:xfrm flipV="1">
                <a:off x="1769" y="167"/>
                <a:ext cx="74" cy="1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87" name="Freeform 1459"/>
              <p:cNvSpPr>
                <a:spLocks noChangeAspect="1"/>
              </p:cNvSpPr>
              <p:nvPr/>
            </p:nvSpPr>
            <p:spPr bwMode="auto">
              <a:xfrm>
                <a:off x="1774" y="167"/>
                <a:ext cx="69" cy="40"/>
              </a:xfrm>
              <a:custGeom>
                <a:avLst/>
                <a:gdLst>
                  <a:gd name="T0" fmla="*/ 23 w 344"/>
                  <a:gd name="T1" fmla="*/ 199 h 199"/>
                  <a:gd name="T2" fmla="*/ 344 w 344"/>
                  <a:gd name="T3" fmla="*/ 0 h 199"/>
                  <a:gd name="T4" fmla="*/ 0 w 344"/>
                  <a:gd name="T5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" h="199">
                    <a:moveTo>
                      <a:pt x="23" y="199"/>
                    </a:moveTo>
                    <a:lnTo>
                      <a:pt x="344" y="0"/>
                    </a:lnTo>
                    <a:lnTo>
                      <a:pt x="0" y="142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88" name="Line 1460"/>
              <p:cNvSpPr>
                <a:spLocks noChangeAspect="1" noChangeShapeType="1"/>
              </p:cNvSpPr>
              <p:nvPr/>
            </p:nvSpPr>
            <p:spPr bwMode="auto">
              <a:xfrm>
                <a:off x="1375" y="629"/>
                <a:ext cx="19" cy="7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89" name="Freeform 1461"/>
              <p:cNvSpPr>
                <a:spLocks noChangeAspect="1"/>
              </p:cNvSpPr>
              <p:nvPr/>
            </p:nvSpPr>
            <p:spPr bwMode="auto">
              <a:xfrm>
                <a:off x="1352" y="634"/>
                <a:ext cx="42" cy="68"/>
              </a:xfrm>
              <a:custGeom>
                <a:avLst/>
                <a:gdLst>
                  <a:gd name="T0" fmla="*/ 0 w 208"/>
                  <a:gd name="T1" fmla="*/ 25 h 340"/>
                  <a:gd name="T2" fmla="*/ 208 w 208"/>
                  <a:gd name="T3" fmla="*/ 340 h 340"/>
                  <a:gd name="T4" fmla="*/ 58 w 208"/>
                  <a:gd name="T5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8" h="340">
                    <a:moveTo>
                      <a:pt x="0" y="25"/>
                    </a:moveTo>
                    <a:lnTo>
                      <a:pt x="208" y="340"/>
                    </a:lnTo>
                    <a:lnTo>
                      <a:pt x="58" y="0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90" name="Line 1462"/>
              <p:cNvSpPr>
                <a:spLocks noChangeAspect="1" noChangeShapeType="1"/>
              </p:cNvSpPr>
              <p:nvPr/>
            </p:nvSpPr>
            <p:spPr bwMode="auto">
              <a:xfrm flipV="1">
                <a:off x="1430" y="1265"/>
                <a:ext cx="43" cy="3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91" name="Line 1463"/>
              <p:cNvSpPr>
                <a:spLocks noChangeAspect="1" noChangeShapeType="1"/>
              </p:cNvSpPr>
              <p:nvPr/>
            </p:nvSpPr>
            <p:spPr bwMode="auto">
              <a:xfrm flipH="1">
                <a:off x="1373" y="1312"/>
                <a:ext cx="65" cy="3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92" name="Freeform 1464"/>
              <p:cNvSpPr>
                <a:spLocks noChangeAspect="1"/>
              </p:cNvSpPr>
              <p:nvPr/>
            </p:nvSpPr>
            <p:spPr bwMode="auto">
              <a:xfrm>
                <a:off x="1373" y="1293"/>
                <a:ext cx="57" cy="58"/>
              </a:xfrm>
              <a:custGeom>
                <a:avLst/>
                <a:gdLst>
                  <a:gd name="T0" fmla="*/ 242 w 282"/>
                  <a:gd name="T1" fmla="*/ 0 h 292"/>
                  <a:gd name="T2" fmla="*/ 0 w 282"/>
                  <a:gd name="T3" fmla="*/ 292 h 292"/>
                  <a:gd name="T4" fmla="*/ 282 w 282"/>
                  <a:gd name="T5" fmla="*/ 47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2" h="292">
                    <a:moveTo>
                      <a:pt x="242" y="0"/>
                    </a:moveTo>
                    <a:lnTo>
                      <a:pt x="0" y="292"/>
                    </a:lnTo>
                    <a:lnTo>
                      <a:pt x="282" y="47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93" name="Line 1465"/>
              <p:cNvSpPr>
                <a:spLocks noChangeAspect="1" noChangeShapeType="1"/>
              </p:cNvSpPr>
              <p:nvPr/>
            </p:nvSpPr>
            <p:spPr bwMode="auto">
              <a:xfrm flipV="1">
                <a:off x="1465" y="1216"/>
                <a:ext cx="64" cy="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94" name="Freeform 1466"/>
              <p:cNvSpPr>
                <a:spLocks noChangeAspect="1"/>
              </p:cNvSpPr>
              <p:nvPr/>
            </p:nvSpPr>
            <p:spPr bwMode="auto">
              <a:xfrm>
                <a:off x="1473" y="1216"/>
                <a:ext cx="56" cy="58"/>
              </a:xfrm>
              <a:custGeom>
                <a:avLst/>
                <a:gdLst>
                  <a:gd name="T0" fmla="*/ 40 w 281"/>
                  <a:gd name="T1" fmla="*/ 291 h 291"/>
                  <a:gd name="T2" fmla="*/ 281 w 281"/>
                  <a:gd name="T3" fmla="*/ 0 h 291"/>
                  <a:gd name="T4" fmla="*/ 0 w 281"/>
                  <a:gd name="T5" fmla="*/ 244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1" h="291">
                    <a:moveTo>
                      <a:pt x="40" y="291"/>
                    </a:moveTo>
                    <a:lnTo>
                      <a:pt x="281" y="0"/>
                    </a:lnTo>
                    <a:lnTo>
                      <a:pt x="0" y="244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95" name="Line 1467"/>
              <p:cNvSpPr>
                <a:spLocks noChangeAspect="1" noChangeShapeType="1"/>
              </p:cNvSpPr>
              <p:nvPr/>
            </p:nvSpPr>
            <p:spPr bwMode="auto">
              <a:xfrm>
                <a:off x="1337" y="574"/>
                <a:ext cx="28" cy="6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96" name="Line 146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307" y="505"/>
                <a:ext cx="18" cy="7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97" name="Freeform 1469"/>
              <p:cNvSpPr>
                <a:spLocks noChangeAspect="1"/>
              </p:cNvSpPr>
              <p:nvPr/>
            </p:nvSpPr>
            <p:spPr bwMode="auto">
              <a:xfrm>
                <a:off x="1307" y="505"/>
                <a:ext cx="42" cy="69"/>
              </a:xfrm>
              <a:custGeom>
                <a:avLst/>
                <a:gdLst>
                  <a:gd name="T0" fmla="*/ 209 w 209"/>
                  <a:gd name="T1" fmla="*/ 316 h 341"/>
                  <a:gd name="T2" fmla="*/ 0 w 209"/>
                  <a:gd name="T3" fmla="*/ 0 h 341"/>
                  <a:gd name="T4" fmla="*/ 151 w 209"/>
                  <a:gd name="T5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9" h="341">
                    <a:moveTo>
                      <a:pt x="209" y="316"/>
                    </a:moveTo>
                    <a:lnTo>
                      <a:pt x="0" y="0"/>
                    </a:lnTo>
                    <a:lnTo>
                      <a:pt x="151" y="341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98" name="Line 1470"/>
              <p:cNvSpPr>
                <a:spLocks noChangeAspect="1" noChangeShapeType="1"/>
              </p:cNvSpPr>
              <p:nvPr/>
            </p:nvSpPr>
            <p:spPr bwMode="auto">
              <a:xfrm>
                <a:off x="1310" y="441"/>
                <a:ext cx="6" cy="1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799" name="Line 1471"/>
              <p:cNvSpPr>
                <a:spLocks noChangeAspect="1" noChangeShapeType="1"/>
              </p:cNvSpPr>
              <p:nvPr/>
            </p:nvSpPr>
            <p:spPr bwMode="auto">
              <a:xfrm flipH="1">
                <a:off x="1573" y="261"/>
                <a:ext cx="73" cy="1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00" name="Freeform 1472"/>
              <p:cNvSpPr>
                <a:spLocks noChangeAspect="1"/>
              </p:cNvSpPr>
              <p:nvPr/>
            </p:nvSpPr>
            <p:spPr bwMode="auto">
              <a:xfrm>
                <a:off x="1573" y="239"/>
                <a:ext cx="69" cy="40"/>
              </a:xfrm>
              <a:custGeom>
                <a:avLst/>
                <a:gdLst>
                  <a:gd name="T0" fmla="*/ 322 w 346"/>
                  <a:gd name="T1" fmla="*/ 0 h 199"/>
                  <a:gd name="T2" fmla="*/ 0 w 346"/>
                  <a:gd name="T3" fmla="*/ 199 h 199"/>
                  <a:gd name="T4" fmla="*/ 346 w 346"/>
                  <a:gd name="T5" fmla="*/ 57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6" h="199">
                    <a:moveTo>
                      <a:pt x="322" y="0"/>
                    </a:moveTo>
                    <a:lnTo>
                      <a:pt x="0" y="199"/>
                    </a:lnTo>
                    <a:lnTo>
                      <a:pt x="346" y="57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01" name="Line 1473"/>
              <p:cNvSpPr>
                <a:spLocks noChangeAspect="1" noChangeShapeType="1"/>
              </p:cNvSpPr>
              <p:nvPr/>
            </p:nvSpPr>
            <p:spPr bwMode="auto">
              <a:xfrm flipV="1">
                <a:off x="1642" y="196"/>
                <a:ext cx="132" cy="5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02" name="Line 1474"/>
              <p:cNvSpPr>
                <a:spLocks noChangeAspect="1" noChangeShapeType="1"/>
              </p:cNvSpPr>
              <p:nvPr/>
            </p:nvSpPr>
            <p:spPr bwMode="auto">
              <a:xfrm flipV="1">
                <a:off x="2071" y="71"/>
                <a:ext cx="127" cy="4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03" name="Line 1475"/>
              <p:cNvSpPr>
                <a:spLocks noChangeAspect="1" noChangeShapeType="1"/>
              </p:cNvSpPr>
              <p:nvPr/>
            </p:nvSpPr>
            <p:spPr bwMode="auto">
              <a:xfrm flipV="1">
                <a:off x="2088" y="137"/>
                <a:ext cx="128" cy="4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04" name="Line 1476"/>
              <p:cNvSpPr>
                <a:spLocks noChangeAspect="1" noChangeShapeType="1"/>
              </p:cNvSpPr>
              <p:nvPr/>
            </p:nvSpPr>
            <p:spPr bwMode="auto">
              <a:xfrm>
                <a:off x="2215" y="205"/>
                <a:ext cx="48" cy="18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05" name="Line 1477"/>
              <p:cNvSpPr>
                <a:spLocks noChangeAspect="1" noChangeShapeType="1"/>
              </p:cNvSpPr>
              <p:nvPr/>
            </p:nvSpPr>
            <p:spPr bwMode="auto">
              <a:xfrm>
                <a:off x="2181" y="77"/>
                <a:ext cx="18" cy="6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06" name="Line 147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199" y="143"/>
                <a:ext cx="6" cy="6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07" name="Line 147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199" y="143"/>
                <a:ext cx="26" cy="5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08" name="Line 1480"/>
              <p:cNvSpPr>
                <a:spLocks noChangeAspect="1" noChangeShapeType="1"/>
              </p:cNvSpPr>
              <p:nvPr/>
            </p:nvSpPr>
            <p:spPr bwMode="auto">
              <a:xfrm>
                <a:off x="2199" y="143"/>
                <a:ext cx="16" cy="6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09" name="Line 1481"/>
              <p:cNvSpPr>
                <a:spLocks noChangeAspect="1" noChangeShapeType="1"/>
              </p:cNvSpPr>
              <p:nvPr/>
            </p:nvSpPr>
            <p:spPr bwMode="auto">
              <a:xfrm>
                <a:off x="2071" y="118"/>
                <a:ext cx="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10" name="Line 1482"/>
              <p:cNvSpPr>
                <a:spLocks noChangeAspect="1" noChangeShapeType="1"/>
              </p:cNvSpPr>
              <p:nvPr/>
            </p:nvSpPr>
            <p:spPr bwMode="auto">
              <a:xfrm>
                <a:off x="2088" y="184"/>
                <a:ext cx="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11" name="Line 1483"/>
              <p:cNvSpPr>
                <a:spLocks noChangeAspect="1" noChangeShapeType="1"/>
              </p:cNvSpPr>
              <p:nvPr/>
            </p:nvSpPr>
            <p:spPr bwMode="auto">
              <a:xfrm>
                <a:off x="2199" y="143"/>
                <a:ext cx="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12" name="Line 1484"/>
              <p:cNvSpPr>
                <a:spLocks noChangeAspect="1" noChangeShapeType="1"/>
              </p:cNvSpPr>
              <p:nvPr/>
            </p:nvSpPr>
            <p:spPr bwMode="auto">
              <a:xfrm flipV="1">
                <a:off x="2058" y="118"/>
                <a:ext cx="13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13" name="Line 1485"/>
              <p:cNvSpPr>
                <a:spLocks noChangeAspect="1" noChangeShapeType="1"/>
              </p:cNvSpPr>
              <p:nvPr/>
            </p:nvSpPr>
            <p:spPr bwMode="auto">
              <a:xfrm>
                <a:off x="2080" y="99"/>
                <a:ext cx="83" cy="31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14" name="Line 1486"/>
              <p:cNvSpPr>
                <a:spLocks noChangeAspect="1" noChangeShapeType="1"/>
              </p:cNvSpPr>
              <p:nvPr/>
            </p:nvSpPr>
            <p:spPr bwMode="auto">
              <a:xfrm>
                <a:off x="2075" y="189"/>
                <a:ext cx="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15" name="Line 148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336" y="433"/>
                <a:ext cx="60" cy="2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16" name="Freeform 1488"/>
              <p:cNvSpPr>
                <a:spLocks noChangeAspect="1"/>
              </p:cNvSpPr>
              <p:nvPr/>
            </p:nvSpPr>
            <p:spPr bwMode="auto">
              <a:xfrm>
                <a:off x="2336" y="433"/>
                <a:ext cx="64" cy="15"/>
              </a:xfrm>
              <a:custGeom>
                <a:avLst/>
                <a:gdLst>
                  <a:gd name="T0" fmla="*/ 319 w 319"/>
                  <a:gd name="T1" fmla="*/ 20 h 71"/>
                  <a:gd name="T2" fmla="*/ 0 w 319"/>
                  <a:gd name="T3" fmla="*/ 0 h 71"/>
                  <a:gd name="T4" fmla="*/ 308 w 319"/>
                  <a:gd name="T5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9" h="71">
                    <a:moveTo>
                      <a:pt x="319" y="20"/>
                    </a:moveTo>
                    <a:lnTo>
                      <a:pt x="0" y="0"/>
                    </a:lnTo>
                    <a:lnTo>
                      <a:pt x="308" y="71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17" name="Line 1489"/>
              <p:cNvSpPr>
                <a:spLocks noChangeAspect="1" noChangeShapeType="1"/>
              </p:cNvSpPr>
              <p:nvPr/>
            </p:nvSpPr>
            <p:spPr bwMode="auto">
              <a:xfrm>
                <a:off x="2398" y="448"/>
                <a:ext cx="141" cy="3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18" name="Freeform 1490"/>
              <p:cNvSpPr>
                <a:spLocks noChangeAspect="1"/>
              </p:cNvSpPr>
              <p:nvPr/>
            </p:nvSpPr>
            <p:spPr bwMode="auto">
              <a:xfrm>
                <a:off x="2724" y="554"/>
                <a:ext cx="49" cy="1235"/>
              </a:xfrm>
              <a:custGeom>
                <a:avLst/>
                <a:gdLst>
                  <a:gd name="T0" fmla="*/ 0 w 243"/>
                  <a:gd name="T1" fmla="*/ 6178 h 6178"/>
                  <a:gd name="T2" fmla="*/ 208 w 243"/>
                  <a:gd name="T3" fmla="*/ 3181 h 6178"/>
                  <a:gd name="T4" fmla="*/ 243 w 243"/>
                  <a:gd name="T5" fmla="*/ 1675 h 6178"/>
                  <a:gd name="T6" fmla="*/ 228 w 243"/>
                  <a:gd name="T7" fmla="*/ 919 h 6178"/>
                  <a:gd name="T8" fmla="*/ 209 w 243"/>
                  <a:gd name="T9" fmla="*/ 542 h 6178"/>
                  <a:gd name="T10" fmla="*/ 198 w 243"/>
                  <a:gd name="T11" fmla="*/ 353 h 6178"/>
                  <a:gd name="T12" fmla="*/ 192 w 243"/>
                  <a:gd name="T13" fmla="*/ 258 h 6178"/>
                  <a:gd name="T14" fmla="*/ 188 w 243"/>
                  <a:gd name="T15" fmla="*/ 200 h 6178"/>
                  <a:gd name="T16" fmla="*/ 177 w 243"/>
                  <a:gd name="T17" fmla="*/ 0 h 6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3" h="6178">
                    <a:moveTo>
                      <a:pt x="0" y="6178"/>
                    </a:moveTo>
                    <a:lnTo>
                      <a:pt x="208" y="3181"/>
                    </a:lnTo>
                    <a:lnTo>
                      <a:pt x="243" y="1675"/>
                    </a:lnTo>
                    <a:lnTo>
                      <a:pt x="228" y="919"/>
                    </a:lnTo>
                    <a:lnTo>
                      <a:pt x="209" y="542"/>
                    </a:lnTo>
                    <a:lnTo>
                      <a:pt x="198" y="353"/>
                    </a:lnTo>
                    <a:lnTo>
                      <a:pt x="192" y="258"/>
                    </a:lnTo>
                    <a:lnTo>
                      <a:pt x="188" y="200"/>
                    </a:lnTo>
                    <a:lnTo>
                      <a:pt x="177" y="0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19" name="Line 1491"/>
              <p:cNvSpPr>
                <a:spLocks noChangeAspect="1" noChangeShapeType="1"/>
              </p:cNvSpPr>
              <p:nvPr/>
            </p:nvSpPr>
            <p:spPr bwMode="auto">
              <a:xfrm flipV="1">
                <a:off x="2698" y="1787"/>
                <a:ext cx="26" cy="103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20" name="Line 1492"/>
              <p:cNvSpPr>
                <a:spLocks noChangeAspect="1" noChangeShapeType="1"/>
              </p:cNvSpPr>
              <p:nvPr/>
            </p:nvSpPr>
            <p:spPr bwMode="auto">
              <a:xfrm>
                <a:off x="2755" y="553"/>
                <a:ext cx="155" cy="3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21" name="Line 1493"/>
              <p:cNvSpPr>
                <a:spLocks noChangeAspect="1" noChangeShapeType="1"/>
              </p:cNvSpPr>
              <p:nvPr/>
            </p:nvSpPr>
            <p:spPr bwMode="auto">
              <a:xfrm>
                <a:off x="2725" y="685"/>
                <a:ext cx="155" cy="3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22" name="Line 1494"/>
              <p:cNvSpPr>
                <a:spLocks noChangeAspect="1" noChangeShapeType="1"/>
              </p:cNvSpPr>
              <p:nvPr/>
            </p:nvSpPr>
            <p:spPr bwMode="auto">
              <a:xfrm flipH="1">
                <a:off x="2834" y="778"/>
                <a:ext cx="14" cy="6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23" name="Line 1495"/>
              <p:cNvSpPr>
                <a:spLocks noChangeAspect="1" noChangeShapeType="1"/>
              </p:cNvSpPr>
              <p:nvPr/>
            </p:nvSpPr>
            <p:spPr bwMode="auto">
              <a:xfrm flipV="1">
                <a:off x="2907" y="329"/>
                <a:ext cx="44" cy="19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24" name="Line 1496"/>
              <p:cNvSpPr>
                <a:spLocks noChangeAspect="1" noChangeShapeType="1"/>
              </p:cNvSpPr>
              <p:nvPr/>
            </p:nvSpPr>
            <p:spPr bwMode="auto">
              <a:xfrm flipV="1">
                <a:off x="2862" y="584"/>
                <a:ext cx="31" cy="13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25" name="Line 1497"/>
              <p:cNvSpPr>
                <a:spLocks noChangeAspect="1" noChangeShapeType="1"/>
              </p:cNvSpPr>
              <p:nvPr/>
            </p:nvSpPr>
            <p:spPr bwMode="auto">
              <a:xfrm flipV="1">
                <a:off x="2838" y="717"/>
                <a:ext cx="24" cy="5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26" name="Line 1498"/>
              <p:cNvSpPr>
                <a:spLocks noChangeAspect="1" noChangeShapeType="1"/>
              </p:cNvSpPr>
              <p:nvPr/>
            </p:nvSpPr>
            <p:spPr bwMode="auto">
              <a:xfrm flipV="1">
                <a:off x="2859" y="717"/>
                <a:ext cx="3" cy="6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27" name="Line 1499"/>
              <p:cNvSpPr>
                <a:spLocks noChangeAspect="1" noChangeShapeType="1"/>
              </p:cNvSpPr>
              <p:nvPr/>
            </p:nvSpPr>
            <p:spPr bwMode="auto">
              <a:xfrm flipH="1">
                <a:off x="2848" y="717"/>
                <a:ext cx="14" cy="6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28" name="Line 1500"/>
              <p:cNvSpPr>
                <a:spLocks noChangeAspect="1" noChangeShapeType="1"/>
              </p:cNvSpPr>
              <p:nvPr/>
            </p:nvSpPr>
            <p:spPr bwMode="auto">
              <a:xfrm flipH="1">
                <a:off x="2893" y="525"/>
                <a:ext cx="24" cy="5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29" name="Line 1501"/>
              <p:cNvSpPr>
                <a:spLocks noChangeAspect="1" noChangeShapeType="1"/>
              </p:cNvSpPr>
              <p:nvPr/>
            </p:nvSpPr>
            <p:spPr bwMode="auto">
              <a:xfrm flipH="1">
                <a:off x="2893" y="521"/>
                <a:ext cx="4" cy="6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30" name="Line 1502"/>
              <p:cNvSpPr>
                <a:spLocks noChangeAspect="1" noChangeShapeType="1"/>
              </p:cNvSpPr>
              <p:nvPr/>
            </p:nvSpPr>
            <p:spPr bwMode="auto">
              <a:xfrm flipV="1">
                <a:off x="2893" y="523"/>
                <a:ext cx="14" cy="6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31" name="Line 1503"/>
              <p:cNvSpPr>
                <a:spLocks noChangeAspect="1" noChangeShapeType="1"/>
              </p:cNvSpPr>
              <p:nvPr/>
            </p:nvSpPr>
            <p:spPr bwMode="auto">
              <a:xfrm>
                <a:off x="2755" y="553"/>
                <a:ext cx="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32" name="Line 1504"/>
              <p:cNvSpPr>
                <a:spLocks noChangeAspect="1" noChangeShapeType="1"/>
              </p:cNvSpPr>
              <p:nvPr/>
            </p:nvSpPr>
            <p:spPr bwMode="auto">
              <a:xfrm>
                <a:off x="2725" y="685"/>
                <a:ext cx="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33" name="Line 1505"/>
              <p:cNvSpPr>
                <a:spLocks noChangeAspect="1" noChangeShapeType="1"/>
              </p:cNvSpPr>
              <p:nvPr/>
            </p:nvSpPr>
            <p:spPr bwMode="auto">
              <a:xfrm>
                <a:off x="2862" y="717"/>
                <a:ext cx="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34" name="Line 1506"/>
              <p:cNvSpPr>
                <a:spLocks noChangeAspect="1" noChangeShapeType="1"/>
              </p:cNvSpPr>
              <p:nvPr/>
            </p:nvSpPr>
            <p:spPr bwMode="auto">
              <a:xfrm flipH="1">
                <a:off x="2590" y="630"/>
                <a:ext cx="14" cy="6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35" name="Line 1507"/>
              <p:cNvSpPr>
                <a:spLocks noChangeAspect="1" noChangeShapeType="1"/>
              </p:cNvSpPr>
              <p:nvPr/>
            </p:nvSpPr>
            <p:spPr bwMode="auto">
              <a:xfrm flipV="1">
                <a:off x="2643" y="261"/>
                <a:ext cx="46" cy="20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36" name="Line 1508"/>
              <p:cNvSpPr>
                <a:spLocks noChangeAspect="1" noChangeShapeType="1"/>
              </p:cNvSpPr>
              <p:nvPr/>
            </p:nvSpPr>
            <p:spPr bwMode="auto">
              <a:xfrm flipV="1">
                <a:off x="2619" y="524"/>
                <a:ext cx="10" cy="4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37" name="Line 1509"/>
              <p:cNvSpPr>
                <a:spLocks noChangeAspect="1" noChangeShapeType="1"/>
              </p:cNvSpPr>
              <p:nvPr/>
            </p:nvSpPr>
            <p:spPr bwMode="auto">
              <a:xfrm flipV="1">
                <a:off x="2594" y="568"/>
                <a:ext cx="25" cy="5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38" name="Line 1510"/>
              <p:cNvSpPr>
                <a:spLocks noChangeAspect="1" noChangeShapeType="1"/>
              </p:cNvSpPr>
              <p:nvPr/>
            </p:nvSpPr>
            <p:spPr bwMode="auto">
              <a:xfrm flipV="1">
                <a:off x="2615" y="568"/>
                <a:ext cx="4" cy="6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39" name="Line 1511"/>
              <p:cNvSpPr>
                <a:spLocks noChangeAspect="1" noChangeShapeType="1"/>
              </p:cNvSpPr>
              <p:nvPr/>
            </p:nvSpPr>
            <p:spPr bwMode="auto">
              <a:xfrm flipH="1">
                <a:off x="2604" y="568"/>
                <a:ext cx="15" cy="6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40" name="Line 1512"/>
              <p:cNvSpPr>
                <a:spLocks noChangeAspect="1" noChangeShapeType="1"/>
              </p:cNvSpPr>
              <p:nvPr/>
            </p:nvSpPr>
            <p:spPr bwMode="auto">
              <a:xfrm flipH="1">
                <a:off x="2629" y="465"/>
                <a:ext cx="24" cy="5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41" name="Line 1513"/>
              <p:cNvSpPr>
                <a:spLocks noChangeAspect="1" noChangeShapeType="1"/>
              </p:cNvSpPr>
              <p:nvPr/>
            </p:nvSpPr>
            <p:spPr bwMode="auto">
              <a:xfrm flipH="1">
                <a:off x="2629" y="460"/>
                <a:ext cx="4" cy="6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42" name="Line 1514"/>
              <p:cNvSpPr>
                <a:spLocks noChangeAspect="1" noChangeShapeType="1"/>
              </p:cNvSpPr>
              <p:nvPr/>
            </p:nvSpPr>
            <p:spPr bwMode="auto">
              <a:xfrm flipV="1">
                <a:off x="2629" y="462"/>
                <a:ext cx="14" cy="6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43" name="Line 1515"/>
              <p:cNvSpPr>
                <a:spLocks noChangeAspect="1" noChangeShapeType="1"/>
              </p:cNvSpPr>
              <p:nvPr/>
            </p:nvSpPr>
            <p:spPr bwMode="auto">
              <a:xfrm>
                <a:off x="2629" y="524"/>
                <a:ext cx="1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44" name="Line 1516"/>
              <p:cNvSpPr>
                <a:spLocks noChangeAspect="1" noChangeShapeType="1"/>
              </p:cNvSpPr>
              <p:nvPr/>
            </p:nvSpPr>
            <p:spPr bwMode="auto">
              <a:xfrm>
                <a:off x="2619" y="568"/>
                <a:ext cx="1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45" name="Line 1517"/>
              <p:cNvSpPr>
                <a:spLocks noChangeAspect="1" noChangeShapeType="1"/>
              </p:cNvSpPr>
              <p:nvPr/>
            </p:nvSpPr>
            <p:spPr bwMode="auto">
              <a:xfrm>
                <a:off x="2619" y="568"/>
                <a:ext cx="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46" name="Line 1518"/>
              <p:cNvSpPr>
                <a:spLocks noChangeAspect="1" noChangeShapeType="1"/>
              </p:cNvSpPr>
              <p:nvPr/>
            </p:nvSpPr>
            <p:spPr bwMode="auto">
              <a:xfrm>
                <a:off x="2722" y="684"/>
                <a:ext cx="46" cy="1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47" name="Freeform 1519" descr="90%"/>
              <p:cNvSpPr>
                <a:spLocks noChangeAspect="1"/>
              </p:cNvSpPr>
              <p:nvPr/>
            </p:nvSpPr>
            <p:spPr bwMode="auto">
              <a:xfrm>
                <a:off x="1398" y="1100"/>
                <a:ext cx="223" cy="341"/>
              </a:xfrm>
              <a:custGeom>
                <a:avLst/>
                <a:gdLst>
                  <a:gd name="T0" fmla="*/ 378 w 558"/>
                  <a:gd name="T1" fmla="*/ 0 h 852"/>
                  <a:gd name="T2" fmla="*/ 540 w 558"/>
                  <a:gd name="T3" fmla="*/ 0 h 852"/>
                  <a:gd name="T4" fmla="*/ 558 w 558"/>
                  <a:gd name="T5" fmla="*/ 192 h 852"/>
                  <a:gd name="T6" fmla="*/ 549 w 558"/>
                  <a:gd name="T7" fmla="*/ 336 h 852"/>
                  <a:gd name="T8" fmla="*/ 504 w 558"/>
                  <a:gd name="T9" fmla="*/ 564 h 852"/>
                  <a:gd name="T10" fmla="*/ 438 w 558"/>
                  <a:gd name="T11" fmla="*/ 681 h 852"/>
                  <a:gd name="T12" fmla="*/ 363 w 558"/>
                  <a:gd name="T13" fmla="*/ 765 h 852"/>
                  <a:gd name="T14" fmla="*/ 228 w 558"/>
                  <a:gd name="T15" fmla="*/ 831 h 852"/>
                  <a:gd name="T16" fmla="*/ 135 w 558"/>
                  <a:gd name="T17" fmla="*/ 852 h 852"/>
                  <a:gd name="T18" fmla="*/ 27 w 558"/>
                  <a:gd name="T19" fmla="*/ 843 h 852"/>
                  <a:gd name="T20" fmla="*/ 0 w 558"/>
                  <a:gd name="T21" fmla="*/ 684 h 852"/>
                  <a:gd name="T22" fmla="*/ 141 w 558"/>
                  <a:gd name="T23" fmla="*/ 678 h 852"/>
                  <a:gd name="T24" fmla="*/ 210 w 558"/>
                  <a:gd name="T25" fmla="*/ 660 h 852"/>
                  <a:gd name="T26" fmla="*/ 273 w 558"/>
                  <a:gd name="T27" fmla="*/ 624 h 852"/>
                  <a:gd name="T28" fmla="*/ 315 w 558"/>
                  <a:gd name="T29" fmla="*/ 564 h 852"/>
                  <a:gd name="T30" fmla="*/ 360 w 558"/>
                  <a:gd name="T31" fmla="*/ 453 h 852"/>
                  <a:gd name="T32" fmla="*/ 378 w 558"/>
                  <a:gd name="T33" fmla="*/ 357 h 852"/>
                  <a:gd name="T34" fmla="*/ 387 w 558"/>
                  <a:gd name="T35" fmla="*/ 183 h 852"/>
                  <a:gd name="T36" fmla="*/ 378 w 558"/>
                  <a:gd name="T37" fmla="*/ 0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58" h="852">
                    <a:moveTo>
                      <a:pt x="378" y="0"/>
                    </a:moveTo>
                    <a:lnTo>
                      <a:pt x="540" y="0"/>
                    </a:lnTo>
                    <a:lnTo>
                      <a:pt x="558" y="192"/>
                    </a:lnTo>
                    <a:lnTo>
                      <a:pt x="549" y="336"/>
                    </a:lnTo>
                    <a:lnTo>
                      <a:pt x="504" y="564"/>
                    </a:lnTo>
                    <a:lnTo>
                      <a:pt x="438" y="681"/>
                    </a:lnTo>
                    <a:lnTo>
                      <a:pt x="363" y="765"/>
                    </a:lnTo>
                    <a:lnTo>
                      <a:pt x="228" y="831"/>
                    </a:lnTo>
                    <a:lnTo>
                      <a:pt x="135" y="852"/>
                    </a:lnTo>
                    <a:lnTo>
                      <a:pt x="27" y="843"/>
                    </a:lnTo>
                    <a:lnTo>
                      <a:pt x="0" y="684"/>
                    </a:lnTo>
                    <a:lnTo>
                      <a:pt x="141" y="678"/>
                    </a:lnTo>
                    <a:lnTo>
                      <a:pt x="210" y="660"/>
                    </a:lnTo>
                    <a:lnTo>
                      <a:pt x="273" y="624"/>
                    </a:lnTo>
                    <a:lnTo>
                      <a:pt x="315" y="564"/>
                    </a:lnTo>
                    <a:lnTo>
                      <a:pt x="360" y="453"/>
                    </a:lnTo>
                    <a:lnTo>
                      <a:pt x="378" y="357"/>
                    </a:lnTo>
                    <a:lnTo>
                      <a:pt x="387" y="183"/>
                    </a:lnTo>
                    <a:lnTo>
                      <a:pt x="378" y="0"/>
                    </a:lnTo>
                    <a:close/>
                  </a:path>
                </a:pathLst>
              </a:custGeom>
              <a:pattFill prst="pct90">
                <a:fgClr>
                  <a:srgbClr val="000000"/>
                </a:fgClr>
                <a:bgClr>
                  <a:srgbClr val="FFFFFF"/>
                </a:bgClr>
              </a:patt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48" name="Freeform 1520" descr="90%"/>
              <p:cNvSpPr>
                <a:spLocks noChangeAspect="1"/>
              </p:cNvSpPr>
              <p:nvPr/>
            </p:nvSpPr>
            <p:spPr bwMode="auto">
              <a:xfrm>
                <a:off x="1326" y="419"/>
                <a:ext cx="165" cy="294"/>
              </a:xfrm>
              <a:custGeom>
                <a:avLst/>
                <a:gdLst>
                  <a:gd name="T0" fmla="*/ 0 w 411"/>
                  <a:gd name="T1" fmla="*/ 66 h 735"/>
                  <a:gd name="T2" fmla="*/ 123 w 411"/>
                  <a:gd name="T3" fmla="*/ 0 h 735"/>
                  <a:gd name="T4" fmla="*/ 330 w 411"/>
                  <a:gd name="T5" fmla="*/ 462 h 735"/>
                  <a:gd name="T6" fmla="*/ 411 w 411"/>
                  <a:gd name="T7" fmla="*/ 672 h 735"/>
                  <a:gd name="T8" fmla="*/ 297 w 411"/>
                  <a:gd name="T9" fmla="*/ 735 h 735"/>
                  <a:gd name="T10" fmla="*/ 0 w 411"/>
                  <a:gd name="T11" fmla="*/ 66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1" h="735">
                    <a:moveTo>
                      <a:pt x="0" y="66"/>
                    </a:moveTo>
                    <a:lnTo>
                      <a:pt x="123" y="0"/>
                    </a:lnTo>
                    <a:lnTo>
                      <a:pt x="330" y="462"/>
                    </a:lnTo>
                    <a:lnTo>
                      <a:pt x="411" y="672"/>
                    </a:lnTo>
                    <a:lnTo>
                      <a:pt x="297" y="735"/>
                    </a:lnTo>
                    <a:lnTo>
                      <a:pt x="0" y="66"/>
                    </a:lnTo>
                    <a:close/>
                  </a:path>
                </a:pathLst>
              </a:custGeom>
              <a:pattFill prst="pct90">
                <a:fgClr>
                  <a:srgbClr val="000000"/>
                </a:fgClr>
                <a:bgClr>
                  <a:srgbClr val="FFFFFF"/>
                </a:bgClr>
              </a:patt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49" name="Freeform 1521" descr="90%"/>
              <p:cNvSpPr>
                <a:spLocks noChangeAspect="1"/>
              </p:cNvSpPr>
              <p:nvPr/>
            </p:nvSpPr>
            <p:spPr bwMode="auto">
              <a:xfrm>
                <a:off x="1375" y="119"/>
                <a:ext cx="713" cy="360"/>
              </a:xfrm>
              <a:custGeom>
                <a:avLst/>
                <a:gdLst>
                  <a:gd name="T0" fmla="*/ 0 w 1782"/>
                  <a:gd name="T1" fmla="*/ 747 h 900"/>
                  <a:gd name="T2" fmla="*/ 63 w 1782"/>
                  <a:gd name="T3" fmla="*/ 900 h 900"/>
                  <a:gd name="T4" fmla="*/ 492 w 1782"/>
                  <a:gd name="T5" fmla="*/ 690 h 900"/>
                  <a:gd name="T6" fmla="*/ 813 w 1782"/>
                  <a:gd name="T7" fmla="*/ 552 h 900"/>
                  <a:gd name="T8" fmla="*/ 1281 w 1782"/>
                  <a:gd name="T9" fmla="*/ 360 h 900"/>
                  <a:gd name="T10" fmla="*/ 1782 w 1782"/>
                  <a:gd name="T11" fmla="*/ 159 h 900"/>
                  <a:gd name="T12" fmla="*/ 1737 w 1782"/>
                  <a:gd name="T13" fmla="*/ 0 h 900"/>
                  <a:gd name="T14" fmla="*/ 1014 w 1782"/>
                  <a:gd name="T15" fmla="*/ 288 h 900"/>
                  <a:gd name="T16" fmla="*/ 723 w 1782"/>
                  <a:gd name="T17" fmla="*/ 402 h 900"/>
                  <a:gd name="T18" fmla="*/ 399 w 1782"/>
                  <a:gd name="T19" fmla="*/ 546 h 900"/>
                  <a:gd name="T20" fmla="*/ 0 w 1782"/>
                  <a:gd name="T21" fmla="*/ 747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82" h="900">
                    <a:moveTo>
                      <a:pt x="0" y="747"/>
                    </a:moveTo>
                    <a:lnTo>
                      <a:pt x="63" y="900"/>
                    </a:lnTo>
                    <a:lnTo>
                      <a:pt x="492" y="690"/>
                    </a:lnTo>
                    <a:lnTo>
                      <a:pt x="813" y="552"/>
                    </a:lnTo>
                    <a:lnTo>
                      <a:pt x="1281" y="360"/>
                    </a:lnTo>
                    <a:lnTo>
                      <a:pt x="1782" y="159"/>
                    </a:lnTo>
                    <a:lnTo>
                      <a:pt x="1737" y="0"/>
                    </a:lnTo>
                    <a:lnTo>
                      <a:pt x="1014" y="288"/>
                    </a:lnTo>
                    <a:lnTo>
                      <a:pt x="723" y="402"/>
                    </a:lnTo>
                    <a:lnTo>
                      <a:pt x="399" y="546"/>
                    </a:lnTo>
                    <a:lnTo>
                      <a:pt x="0" y="747"/>
                    </a:lnTo>
                    <a:close/>
                  </a:path>
                </a:pathLst>
              </a:custGeom>
              <a:pattFill prst="pct90">
                <a:fgClr>
                  <a:srgbClr val="000000"/>
                </a:fgClr>
                <a:bgClr>
                  <a:srgbClr val="FFFFFF"/>
                </a:bgClr>
              </a:patt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850" name="Text Box 1522"/>
              <p:cNvSpPr txBox="1">
                <a:spLocks noChangeAspect="1" noChangeArrowheads="1"/>
              </p:cNvSpPr>
              <p:nvPr/>
            </p:nvSpPr>
            <p:spPr bwMode="auto">
              <a:xfrm rot="19943980">
                <a:off x="987" y="202"/>
                <a:ext cx="46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dirty="0"/>
                  <a:t>15</a:t>
                </a:r>
              </a:p>
            </p:txBody>
          </p:sp>
          <p:sp>
            <p:nvSpPr>
              <p:cNvPr id="100851" name="Text Box 1523"/>
              <p:cNvSpPr txBox="1">
                <a:spLocks noChangeAspect="1" noChangeArrowheads="1"/>
              </p:cNvSpPr>
              <p:nvPr/>
            </p:nvSpPr>
            <p:spPr bwMode="auto">
              <a:xfrm>
                <a:off x="1161" y="1993"/>
                <a:ext cx="260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/>
                  <a:t>17</a:t>
                </a:r>
              </a:p>
            </p:txBody>
          </p:sp>
          <p:sp>
            <p:nvSpPr>
              <p:cNvPr id="100852" name="Text Box 1524"/>
              <p:cNvSpPr txBox="1">
                <a:spLocks noChangeAspect="1" noChangeArrowheads="1"/>
              </p:cNvSpPr>
              <p:nvPr/>
            </p:nvSpPr>
            <p:spPr bwMode="auto">
              <a:xfrm>
                <a:off x="1017" y="787"/>
                <a:ext cx="467" cy="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dirty="0"/>
                  <a:t>15</a:t>
                </a:r>
              </a:p>
            </p:txBody>
          </p:sp>
          <p:sp>
            <p:nvSpPr>
              <p:cNvPr id="100853" name="Text Box 1525"/>
              <p:cNvSpPr txBox="1">
                <a:spLocks noChangeAspect="1" noChangeArrowheads="1"/>
              </p:cNvSpPr>
              <p:nvPr/>
            </p:nvSpPr>
            <p:spPr bwMode="auto">
              <a:xfrm rot="16968946">
                <a:off x="2734" y="216"/>
                <a:ext cx="375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dirty="0"/>
                  <a:t>30</a:t>
                </a:r>
              </a:p>
            </p:txBody>
          </p:sp>
          <p:sp>
            <p:nvSpPr>
              <p:cNvPr id="100854" name="Text Box 1526"/>
              <p:cNvSpPr txBox="1">
                <a:spLocks noChangeAspect="1" noChangeArrowheads="1"/>
              </p:cNvSpPr>
              <p:nvPr/>
            </p:nvSpPr>
            <p:spPr bwMode="auto">
              <a:xfrm rot="16606072" flipH="1">
                <a:off x="2468" y="132"/>
                <a:ext cx="417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dirty="0"/>
                  <a:t>10</a:t>
                </a:r>
              </a:p>
            </p:txBody>
          </p:sp>
          <p:sp>
            <p:nvSpPr>
              <p:cNvPr id="100855" name="Text Box 1527"/>
              <p:cNvSpPr txBox="1">
                <a:spLocks noChangeAspect="1" noChangeArrowheads="1"/>
              </p:cNvSpPr>
              <p:nvPr/>
            </p:nvSpPr>
            <p:spPr bwMode="auto">
              <a:xfrm rot="15695774">
                <a:off x="1833" y="-536"/>
                <a:ext cx="705" cy="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dirty="0"/>
                  <a:t>15</a:t>
                </a:r>
              </a:p>
            </p:txBody>
          </p:sp>
        </p:grpSp>
        <p:grpSp>
          <p:nvGrpSpPr>
            <p:cNvPr id="100910" name="Group 1582"/>
            <p:cNvGrpSpPr>
              <a:grpSpLocks noChangeAspect="1"/>
            </p:cNvGrpSpPr>
            <p:nvPr/>
          </p:nvGrpSpPr>
          <p:grpSpPr bwMode="auto">
            <a:xfrm>
              <a:off x="3044" y="235"/>
              <a:ext cx="1404" cy="4096"/>
              <a:chOff x="3055" y="-117"/>
              <a:chExt cx="1516" cy="4429"/>
            </a:xfrm>
          </p:grpSpPr>
          <p:sp>
            <p:nvSpPr>
              <p:cNvPr id="100907" name="Text Box 1579"/>
              <p:cNvSpPr txBox="1">
                <a:spLocks noChangeAspect="1" noChangeArrowheads="1"/>
              </p:cNvSpPr>
              <p:nvPr/>
            </p:nvSpPr>
            <p:spPr bwMode="auto">
              <a:xfrm rot="16200000">
                <a:off x="2712" y="3182"/>
                <a:ext cx="1224" cy="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dirty="0" smtClean="0"/>
                  <a:t>Šíře </a:t>
                </a:r>
                <a:r>
                  <a:rPr lang="cs-CZ" altLang="cs-CZ" dirty="0"/>
                  <a:t>dolní </a:t>
                </a:r>
              </a:p>
              <a:p>
                <a:r>
                  <a:rPr lang="cs-CZ" altLang="cs-CZ" dirty="0" err="1"/>
                  <a:t>kr.</a:t>
                </a:r>
                <a:r>
                  <a:rPr lang="cs-CZ" altLang="cs-CZ" dirty="0"/>
                  <a:t> záložky</a:t>
                </a:r>
              </a:p>
            </p:txBody>
          </p:sp>
          <p:grpSp>
            <p:nvGrpSpPr>
              <p:cNvPr id="100909" name="Group 1581"/>
              <p:cNvGrpSpPr>
                <a:grpSpLocks noChangeAspect="1"/>
              </p:cNvGrpSpPr>
              <p:nvPr/>
            </p:nvGrpSpPr>
            <p:grpSpPr bwMode="auto">
              <a:xfrm>
                <a:off x="3395" y="-117"/>
                <a:ext cx="1176" cy="4429"/>
                <a:chOff x="3395" y="-117"/>
                <a:chExt cx="1176" cy="4429"/>
              </a:xfrm>
            </p:grpSpPr>
            <p:sp>
              <p:nvSpPr>
                <p:cNvPr id="100857" name="Freeform 1529" descr="60%"/>
                <p:cNvSpPr>
                  <a:spLocks noChangeAspect="1"/>
                </p:cNvSpPr>
                <p:nvPr/>
              </p:nvSpPr>
              <p:spPr bwMode="auto">
                <a:xfrm>
                  <a:off x="3452" y="369"/>
                  <a:ext cx="704" cy="3721"/>
                </a:xfrm>
                <a:custGeom>
                  <a:avLst/>
                  <a:gdLst>
                    <a:gd name="T0" fmla="*/ 0 w 1761"/>
                    <a:gd name="T1" fmla="*/ 0 h 9303"/>
                    <a:gd name="T2" fmla="*/ 1746 w 1761"/>
                    <a:gd name="T3" fmla="*/ 345 h 9303"/>
                    <a:gd name="T4" fmla="*/ 1761 w 1761"/>
                    <a:gd name="T5" fmla="*/ 867 h 9303"/>
                    <a:gd name="T6" fmla="*/ 1758 w 1761"/>
                    <a:gd name="T7" fmla="*/ 1350 h 9303"/>
                    <a:gd name="T8" fmla="*/ 1710 w 1761"/>
                    <a:gd name="T9" fmla="*/ 2229 h 9303"/>
                    <a:gd name="T10" fmla="*/ 1653 w 1761"/>
                    <a:gd name="T11" fmla="*/ 2919 h 9303"/>
                    <a:gd name="T12" fmla="*/ 1605 w 1761"/>
                    <a:gd name="T13" fmla="*/ 3555 h 9303"/>
                    <a:gd name="T14" fmla="*/ 1596 w 1761"/>
                    <a:gd name="T15" fmla="*/ 4119 h 9303"/>
                    <a:gd name="T16" fmla="*/ 1584 w 1761"/>
                    <a:gd name="T17" fmla="*/ 4455 h 9303"/>
                    <a:gd name="T18" fmla="*/ 1569 w 1761"/>
                    <a:gd name="T19" fmla="*/ 5154 h 9303"/>
                    <a:gd name="T20" fmla="*/ 1539 w 1761"/>
                    <a:gd name="T21" fmla="*/ 6279 h 9303"/>
                    <a:gd name="T22" fmla="*/ 1515 w 1761"/>
                    <a:gd name="T23" fmla="*/ 6666 h 9303"/>
                    <a:gd name="T24" fmla="*/ 1482 w 1761"/>
                    <a:gd name="T25" fmla="*/ 7215 h 9303"/>
                    <a:gd name="T26" fmla="*/ 1419 w 1761"/>
                    <a:gd name="T27" fmla="*/ 7689 h 9303"/>
                    <a:gd name="T28" fmla="*/ 1380 w 1761"/>
                    <a:gd name="T29" fmla="*/ 7962 h 9303"/>
                    <a:gd name="T30" fmla="*/ 1308 w 1761"/>
                    <a:gd name="T31" fmla="*/ 8397 h 9303"/>
                    <a:gd name="T32" fmla="*/ 1239 w 1761"/>
                    <a:gd name="T33" fmla="*/ 8739 h 9303"/>
                    <a:gd name="T34" fmla="*/ 1170 w 1761"/>
                    <a:gd name="T35" fmla="*/ 9039 h 9303"/>
                    <a:gd name="T36" fmla="*/ 1089 w 1761"/>
                    <a:gd name="T37" fmla="*/ 9303 h 9303"/>
                    <a:gd name="T38" fmla="*/ 228 w 1761"/>
                    <a:gd name="T39" fmla="*/ 9285 h 9303"/>
                    <a:gd name="T40" fmla="*/ 228 w 1761"/>
                    <a:gd name="T41" fmla="*/ 8442 h 9303"/>
                    <a:gd name="T42" fmla="*/ 231 w 1761"/>
                    <a:gd name="T43" fmla="*/ 7815 h 9303"/>
                    <a:gd name="T44" fmla="*/ 228 w 1761"/>
                    <a:gd name="T45" fmla="*/ 7026 h 9303"/>
                    <a:gd name="T46" fmla="*/ 228 w 1761"/>
                    <a:gd name="T47" fmla="*/ 6240 h 9303"/>
                    <a:gd name="T48" fmla="*/ 225 w 1761"/>
                    <a:gd name="T49" fmla="*/ 5727 h 9303"/>
                    <a:gd name="T50" fmla="*/ 210 w 1761"/>
                    <a:gd name="T51" fmla="*/ 5214 h 9303"/>
                    <a:gd name="T52" fmla="*/ 189 w 1761"/>
                    <a:gd name="T53" fmla="*/ 4479 h 9303"/>
                    <a:gd name="T54" fmla="*/ 174 w 1761"/>
                    <a:gd name="T55" fmla="*/ 4125 h 9303"/>
                    <a:gd name="T56" fmla="*/ 162 w 1761"/>
                    <a:gd name="T57" fmla="*/ 3720 h 9303"/>
                    <a:gd name="T58" fmla="*/ 135 w 1761"/>
                    <a:gd name="T59" fmla="*/ 2886 h 9303"/>
                    <a:gd name="T60" fmla="*/ 102 w 1761"/>
                    <a:gd name="T61" fmla="*/ 2061 h 9303"/>
                    <a:gd name="T62" fmla="*/ 75 w 1761"/>
                    <a:gd name="T63" fmla="*/ 1329 h 9303"/>
                    <a:gd name="T64" fmla="*/ 0 w 1761"/>
                    <a:gd name="T65" fmla="*/ 0 h 9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61" h="9303">
                      <a:moveTo>
                        <a:pt x="0" y="0"/>
                      </a:moveTo>
                      <a:lnTo>
                        <a:pt x="1746" y="345"/>
                      </a:lnTo>
                      <a:lnTo>
                        <a:pt x="1761" y="867"/>
                      </a:lnTo>
                      <a:lnTo>
                        <a:pt x="1758" y="1350"/>
                      </a:lnTo>
                      <a:lnTo>
                        <a:pt x="1710" y="2229"/>
                      </a:lnTo>
                      <a:lnTo>
                        <a:pt x="1653" y="2919"/>
                      </a:lnTo>
                      <a:lnTo>
                        <a:pt x="1605" y="3555"/>
                      </a:lnTo>
                      <a:lnTo>
                        <a:pt x="1596" y="4119"/>
                      </a:lnTo>
                      <a:lnTo>
                        <a:pt x="1584" y="4455"/>
                      </a:lnTo>
                      <a:lnTo>
                        <a:pt x="1569" y="5154"/>
                      </a:lnTo>
                      <a:lnTo>
                        <a:pt x="1539" y="6279"/>
                      </a:lnTo>
                      <a:lnTo>
                        <a:pt x="1515" y="6666"/>
                      </a:lnTo>
                      <a:lnTo>
                        <a:pt x="1482" y="7215"/>
                      </a:lnTo>
                      <a:lnTo>
                        <a:pt x="1419" y="7689"/>
                      </a:lnTo>
                      <a:lnTo>
                        <a:pt x="1380" y="7962"/>
                      </a:lnTo>
                      <a:lnTo>
                        <a:pt x="1308" y="8397"/>
                      </a:lnTo>
                      <a:lnTo>
                        <a:pt x="1239" y="8739"/>
                      </a:lnTo>
                      <a:lnTo>
                        <a:pt x="1170" y="9039"/>
                      </a:lnTo>
                      <a:lnTo>
                        <a:pt x="1089" y="9303"/>
                      </a:lnTo>
                      <a:lnTo>
                        <a:pt x="228" y="9285"/>
                      </a:lnTo>
                      <a:lnTo>
                        <a:pt x="228" y="8442"/>
                      </a:lnTo>
                      <a:lnTo>
                        <a:pt x="231" y="7815"/>
                      </a:lnTo>
                      <a:lnTo>
                        <a:pt x="228" y="7026"/>
                      </a:lnTo>
                      <a:lnTo>
                        <a:pt x="228" y="6240"/>
                      </a:lnTo>
                      <a:lnTo>
                        <a:pt x="225" y="5727"/>
                      </a:lnTo>
                      <a:lnTo>
                        <a:pt x="210" y="5214"/>
                      </a:lnTo>
                      <a:lnTo>
                        <a:pt x="189" y="4479"/>
                      </a:lnTo>
                      <a:lnTo>
                        <a:pt x="174" y="4125"/>
                      </a:lnTo>
                      <a:lnTo>
                        <a:pt x="162" y="3720"/>
                      </a:lnTo>
                      <a:lnTo>
                        <a:pt x="135" y="2886"/>
                      </a:lnTo>
                      <a:lnTo>
                        <a:pt x="102" y="2061"/>
                      </a:lnTo>
                      <a:lnTo>
                        <a:pt x="75" y="13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pattFill prst="pct60">
                  <a:fgClr>
                    <a:srgbClr val="000000"/>
                  </a:fgClr>
                  <a:bgClr>
                    <a:srgbClr val="FFFFFF"/>
                  </a:bgClr>
                </a:pattFill>
                <a:ln w="317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58" name="Line 1530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3529" y="4249"/>
                  <a:ext cx="320" cy="8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59" name="Line 153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828" y="1664"/>
                  <a:ext cx="12" cy="6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60" name="Freeform 1532"/>
                <p:cNvSpPr>
                  <a:spLocks noChangeAspect="1"/>
                </p:cNvSpPr>
                <p:nvPr/>
              </p:nvSpPr>
              <p:spPr bwMode="auto">
                <a:xfrm>
                  <a:off x="3838" y="1664"/>
                  <a:ext cx="11" cy="64"/>
                </a:xfrm>
                <a:custGeom>
                  <a:avLst/>
                  <a:gdLst>
                    <a:gd name="T0" fmla="*/ 53 w 53"/>
                    <a:gd name="T1" fmla="*/ 317 h 317"/>
                    <a:gd name="T2" fmla="*/ 8 w 53"/>
                    <a:gd name="T3" fmla="*/ 0 h 317"/>
                    <a:gd name="T4" fmla="*/ 0 w 53"/>
                    <a:gd name="T5" fmla="*/ 316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3" h="317">
                      <a:moveTo>
                        <a:pt x="53" y="317"/>
                      </a:moveTo>
                      <a:lnTo>
                        <a:pt x="8" y="0"/>
                      </a:lnTo>
                      <a:lnTo>
                        <a:pt x="0" y="316"/>
                      </a:lnTo>
                    </a:path>
                  </a:pathLst>
                </a:custGeom>
                <a:noFill/>
                <a:ln w="31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61" name="Line 153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804" y="1664"/>
                  <a:ext cx="36" cy="1246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62" name="Freeform 1534"/>
                <p:cNvSpPr>
                  <a:spLocks noChangeAspect="1"/>
                </p:cNvSpPr>
                <p:nvPr/>
              </p:nvSpPr>
              <p:spPr bwMode="auto">
                <a:xfrm>
                  <a:off x="3438" y="352"/>
                  <a:ext cx="91" cy="2325"/>
                </a:xfrm>
                <a:custGeom>
                  <a:avLst/>
                  <a:gdLst>
                    <a:gd name="T0" fmla="*/ 0 w 458"/>
                    <a:gd name="T1" fmla="*/ 0 h 11625"/>
                    <a:gd name="T2" fmla="*/ 137 w 458"/>
                    <a:gd name="T3" fmla="*/ 2523 h 11625"/>
                    <a:gd name="T4" fmla="*/ 194 w 458"/>
                    <a:gd name="T5" fmla="*/ 3832 h 11625"/>
                    <a:gd name="T6" fmla="*/ 246 w 458"/>
                    <a:gd name="T7" fmla="*/ 5198 h 11625"/>
                    <a:gd name="T8" fmla="*/ 298 w 458"/>
                    <a:gd name="T9" fmla="*/ 6641 h 11625"/>
                    <a:gd name="T10" fmla="*/ 347 w 458"/>
                    <a:gd name="T11" fmla="*/ 8180 h 11625"/>
                    <a:gd name="T12" fmla="*/ 401 w 458"/>
                    <a:gd name="T13" fmla="*/ 9835 h 11625"/>
                    <a:gd name="T14" fmla="*/ 458 w 458"/>
                    <a:gd name="T15" fmla="*/ 11625 h 116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58" h="11625">
                      <a:moveTo>
                        <a:pt x="0" y="0"/>
                      </a:moveTo>
                      <a:lnTo>
                        <a:pt x="137" y="2523"/>
                      </a:lnTo>
                      <a:lnTo>
                        <a:pt x="194" y="3832"/>
                      </a:lnTo>
                      <a:lnTo>
                        <a:pt x="246" y="5198"/>
                      </a:lnTo>
                      <a:lnTo>
                        <a:pt x="298" y="6641"/>
                      </a:lnTo>
                      <a:lnTo>
                        <a:pt x="347" y="8180"/>
                      </a:lnTo>
                      <a:lnTo>
                        <a:pt x="401" y="9835"/>
                      </a:lnTo>
                      <a:lnTo>
                        <a:pt x="458" y="11625"/>
                      </a:lnTo>
                    </a:path>
                  </a:pathLst>
                </a:custGeom>
                <a:noFill/>
                <a:ln w="31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63" name="Line 153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109" y="1657"/>
                  <a:ext cx="7" cy="8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64" name="Freeform 1536"/>
                <p:cNvSpPr>
                  <a:spLocks noChangeAspect="1"/>
                </p:cNvSpPr>
                <p:nvPr/>
              </p:nvSpPr>
              <p:spPr bwMode="auto">
                <a:xfrm>
                  <a:off x="4056" y="2784"/>
                  <a:ext cx="27" cy="481"/>
                </a:xfrm>
                <a:custGeom>
                  <a:avLst/>
                  <a:gdLst>
                    <a:gd name="T0" fmla="*/ 135 w 135"/>
                    <a:gd name="T1" fmla="*/ 0 h 2406"/>
                    <a:gd name="T2" fmla="*/ 83 w 135"/>
                    <a:gd name="T3" fmla="*/ 1228 h 2406"/>
                    <a:gd name="T4" fmla="*/ 0 w 135"/>
                    <a:gd name="T5" fmla="*/ 2406 h 2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5" h="2406">
                      <a:moveTo>
                        <a:pt x="135" y="0"/>
                      </a:moveTo>
                      <a:lnTo>
                        <a:pt x="83" y="1228"/>
                      </a:lnTo>
                      <a:lnTo>
                        <a:pt x="0" y="2406"/>
                      </a:lnTo>
                    </a:path>
                  </a:pathLst>
                </a:custGeom>
                <a:noFill/>
                <a:ln w="31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65" name="Freeform 1537"/>
                <p:cNvSpPr>
                  <a:spLocks noChangeAspect="1"/>
                </p:cNvSpPr>
                <p:nvPr/>
              </p:nvSpPr>
              <p:spPr bwMode="auto">
                <a:xfrm>
                  <a:off x="3849" y="3265"/>
                  <a:ext cx="207" cy="992"/>
                </a:xfrm>
                <a:custGeom>
                  <a:avLst/>
                  <a:gdLst>
                    <a:gd name="T0" fmla="*/ 1036 w 1036"/>
                    <a:gd name="T1" fmla="*/ 0 h 4960"/>
                    <a:gd name="T2" fmla="*/ 943 w 1036"/>
                    <a:gd name="T3" fmla="*/ 746 h 4960"/>
                    <a:gd name="T4" fmla="*/ 845 w 1036"/>
                    <a:gd name="T5" fmla="*/ 1417 h 4960"/>
                    <a:gd name="T6" fmla="*/ 746 w 1036"/>
                    <a:gd name="T7" fmla="*/ 2011 h 4960"/>
                    <a:gd name="T8" fmla="*/ 652 w 1036"/>
                    <a:gd name="T9" fmla="*/ 2529 h 4960"/>
                    <a:gd name="T10" fmla="*/ 462 w 1036"/>
                    <a:gd name="T11" fmla="*/ 3424 h 4960"/>
                    <a:gd name="T12" fmla="*/ 384 w 1036"/>
                    <a:gd name="T13" fmla="*/ 3712 h 4960"/>
                    <a:gd name="T14" fmla="*/ 284 w 1036"/>
                    <a:gd name="T15" fmla="*/ 4056 h 4960"/>
                    <a:gd name="T16" fmla="*/ 157 w 1036"/>
                    <a:gd name="T17" fmla="*/ 4468 h 4960"/>
                    <a:gd name="T18" fmla="*/ 0 w 1036"/>
                    <a:gd name="T19" fmla="*/ 4960 h 49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36" h="4960">
                      <a:moveTo>
                        <a:pt x="1036" y="0"/>
                      </a:moveTo>
                      <a:lnTo>
                        <a:pt x="943" y="746"/>
                      </a:lnTo>
                      <a:lnTo>
                        <a:pt x="845" y="1417"/>
                      </a:lnTo>
                      <a:lnTo>
                        <a:pt x="746" y="2011"/>
                      </a:lnTo>
                      <a:lnTo>
                        <a:pt x="652" y="2529"/>
                      </a:lnTo>
                      <a:lnTo>
                        <a:pt x="462" y="3424"/>
                      </a:lnTo>
                      <a:lnTo>
                        <a:pt x="384" y="3712"/>
                      </a:lnTo>
                      <a:lnTo>
                        <a:pt x="284" y="4056"/>
                      </a:lnTo>
                      <a:lnTo>
                        <a:pt x="157" y="4468"/>
                      </a:lnTo>
                      <a:lnTo>
                        <a:pt x="0" y="4960"/>
                      </a:lnTo>
                    </a:path>
                  </a:pathLst>
                </a:custGeom>
                <a:noFill/>
                <a:ln w="31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66" name="Line 153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395" y="4083"/>
                  <a:ext cx="134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67" name="Line 153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395" y="4249"/>
                  <a:ext cx="134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69" name="Line 15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412" y="3440"/>
                  <a:ext cx="1" cy="58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70" name="Line 154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412" y="4083"/>
                  <a:ext cx="1" cy="166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71" name="Line 154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402" y="4249"/>
                  <a:ext cx="10" cy="6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72" name="Line 1544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3412" y="4249"/>
                  <a:ext cx="11" cy="6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73" name="Line 1545"/>
                <p:cNvSpPr>
                  <a:spLocks noChangeAspect="1" noChangeShapeType="1"/>
                </p:cNvSpPr>
                <p:nvPr/>
              </p:nvSpPr>
              <p:spPr bwMode="auto">
                <a:xfrm>
                  <a:off x="3412" y="4249"/>
                  <a:ext cx="1" cy="6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74" name="Line 154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412" y="4020"/>
                  <a:ext cx="11" cy="6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75" name="Line 1547"/>
                <p:cNvSpPr>
                  <a:spLocks noChangeAspect="1" noChangeShapeType="1"/>
                </p:cNvSpPr>
                <p:nvPr/>
              </p:nvSpPr>
              <p:spPr bwMode="auto">
                <a:xfrm>
                  <a:off x="3402" y="4020"/>
                  <a:ext cx="10" cy="6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76" name="Line 154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412" y="4020"/>
                  <a:ext cx="1" cy="6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77" name="Line 1549"/>
                <p:cNvSpPr>
                  <a:spLocks noChangeAspect="1" noChangeShapeType="1"/>
                </p:cNvSpPr>
                <p:nvPr/>
              </p:nvSpPr>
              <p:spPr bwMode="auto">
                <a:xfrm>
                  <a:off x="3529" y="4083"/>
                  <a:ext cx="1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78" name="Line 1550"/>
                <p:cNvSpPr>
                  <a:spLocks noChangeAspect="1" noChangeShapeType="1"/>
                </p:cNvSpPr>
                <p:nvPr/>
              </p:nvSpPr>
              <p:spPr bwMode="auto">
                <a:xfrm>
                  <a:off x="3529" y="4249"/>
                  <a:ext cx="1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79" name="Line 1551"/>
                <p:cNvSpPr>
                  <a:spLocks noChangeAspect="1" noChangeShapeType="1"/>
                </p:cNvSpPr>
                <p:nvPr/>
              </p:nvSpPr>
              <p:spPr bwMode="auto">
                <a:xfrm>
                  <a:off x="3412" y="4249"/>
                  <a:ext cx="1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80" name="Line 155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529" y="2677"/>
                  <a:ext cx="1" cy="1572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81" name="Line 1553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3529" y="4083"/>
                  <a:ext cx="13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82" name="Line 155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804" y="2847"/>
                  <a:ext cx="12" cy="6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83" name="Freeform 1555"/>
                <p:cNvSpPr>
                  <a:spLocks noChangeAspect="1"/>
                </p:cNvSpPr>
                <p:nvPr/>
              </p:nvSpPr>
              <p:spPr bwMode="auto">
                <a:xfrm>
                  <a:off x="3795" y="2846"/>
                  <a:ext cx="11" cy="64"/>
                </a:xfrm>
                <a:custGeom>
                  <a:avLst/>
                  <a:gdLst>
                    <a:gd name="T0" fmla="*/ 0 w 52"/>
                    <a:gd name="T1" fmla="*/ 0 h 317"/>
                    <a:gd name="T2" fmla="*/ 44 w 52"/>
                    <a:gd name="T3" fmla="*/ 317 h 317"/>
                    <a:gd name="T4" fmla="*/ 52 w 52"/>
                    <a:gd name="T5" fmla="*/ 1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2" h="317">
                      <a:moveTo>
                        <a:pt x="0" y="0"/>
                      </a:moveTo>
                      <a:lnTo>
                        <a:pt x="44" y="317"/>
                      </a:lnTo>
                      <a:lnTo>
                        <a:pt x="52" y="1"/>
                      </a:lnTo>
                    </a:path>
                  </a:pathLst>
                </a:custGeom>
                <a:noFill/>
                <a:ln w="31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84" name="Line 155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83" y="1746"/>
                  <a:ext cx="26" cy="1038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85" name="Freeform 1557"/>
                <p:cNvSpPr>
                  <a:spLocks noChangeAspect="1"/>
                </p:cNvSpPr>
                <p:nvPr/>
              </p:nvSpPr>
              <p:spPr bwMode="auto">
                <a:xfrm>
                  <a:off x="4116" y="496"/>
                  <a:ext cx="54" cy="1161"/>
                </a:xfrm>
                <a:custGeom>
                  <a:avLst/>
                  <a:gdLst>
                    <a:gd name="T0" fmla="*/ 0 w 270"/>
                    <a:gd name="T1" fmla="*/ 5806 h 5806"/>
                    <a:gd name="T2" fmla="*/ 29 w 270"/>
                    <a:gd name="T3" fmla="*/ 5447 h 5806"/>
                    <a:gd name="T4" fmla="*/ 40 w 270"/>
                    <a:gd name="T5" fmla="*/ 5303 h 5806"/>
                    <a:gd name="T6" fmla="*/ 46 w 270"/>
                    <a:gd name="T7" fmla="*/ 5217 h 5806"/>
                    <a:gd name="T8" fmla="*/ 51 w 270"/>
                    <a:gd name="T9" fmla="*/ 5168 h 5806"/>
                    <a:gd name="T10" fmla="*/ 59 w 270"/>
                    <a:gd name="T11" fmla="*/ 5091 h 5806"/>
                    <a:gd name="T12" fmla="*/ 73 w 270"/>
                    <a:gd name="T13" fmla="*/ 4935 h 5806"/>
                    <a:gd name="T14" fmla="*/ 101 w 270"/>
                    <a:gd name="T15" fmla="*/ 4624 h 5806"/>
                    <a:gd name="T16" fmla="*/ 155 w 270"/>
                    <a:gd name="T17" fmla="*/ 4000 h 5806"/>
                    <a:gd name="T18" fmla="*/ 236 w 270"/>
                    <a:gd name="T19" fmla="*/ 2750 h 5806"/>
                    <a:gd name="T20" fmla="*/ 270 w 270"/>
                    <a:gd name="T21" fmla="*/ 1492 h 5806"/>
                    <a:gd name="T22" fmla="*/ 263 w 270"/>
                    <a:gd name="T23" fmla="*/ 862 h 5806"/>
                    <a:gd name="T24" fmla="*/ 252 w 270"/>
                    <a:gd name="T25" fmla="*/ 546 h 5806"/>
                    <a:gd name="T26" fmla="*/ 245 w 270"/>
                    <a:gd name="T27" fmla="*/ 388 h 5806"/>
                    <a:gd name="T28" fmla="*/ 241 w 270"/>
                    <a:gd name="T29" fmla="*/ 308 h 5806"/>
                    <a:gd name="T30" fmla="*/ 238 w 270"/>
                    <a:gd name="T31" fmla="*/ 229 h 5806"/>
                    <a:gd name="T32" fmla="*/ 236 w 270"/>
                    <a:gd name="T33" fmla="*/ 165 h 5806"/>
                    <a:gd name="T34" fmla="*/ 233 w 270"/>
                    <a:gd name="T35" fmla="*/ 117 h 5806"/>
                    <a:gd name="T36" fmla="*/ 230 w 270"/>
                    <a:gd name="T37" fmla="*/ 0 h 58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70" h="5806">
                      <a:moveTo>
                        <a:pt x="0" y="5806"/>
                      </a:moveTo>
                      <a:lnTo>
                        <a:pt x="29" y="5447"/>
                      </a:lnTo>
                      <a:lnTo>
                        <a:pt x="40" y="5303"/>
                      </a:lnTo>
                      <a:lnTo>
                        <a:pt x="46" y="5217"/>
                      </a:lnTo>
                      <a:lnTo>
                        <a:pt x="51" y="5168"/>
                      </a:lnTo>
                      <a:lnTo>
                        <a:pt x="59" y="5091"/>
                      </a:lnTo>
                      <a:lnTo>
                        <a:pt x="73" y="4935"/>
                      </a:lnTo>
                      <a:lnTo>
                        <a:pt x="101" y="4624"/>
                      </a:lnTo>
                      <a:lnTo>
                        <a:pt x="155" y="4000"/>
                      </a:lnTo>
                      <a:lnTo>
                        <a:pt x="236" y="2750"/>
                      </a:lnTo>
                      <a:lnTo>
                        <a:pt x="270" y="1492"/>
                      </a:lnTo>
                      <a:lnTo>
                        <a:pt x="263" y="862"/>
                      </a:lnTo>
                      <a:lnTo>
                        <a:pt x="252" y="546"/>
                      </a:lnTo>
                      <a:lnTo>
                        <a:pt x="245" y="388"/>
                      </a:lnTo>
                      <a:lnTo>
                        <a:pt x="241" y="308"/>
                      </a:lnTo>
                      <a:lnTo>
                        <a:pt x="238" y="229"/>
                      </a:lnTo>
                      <a:lnTo>
                        <a:pt x="236" y="165"/>
                      </a:lnTo>
                      <a:lnTo>
                        <a:pt x="233" y="117"/>
                      </a:lnTo>
                      <a:lnTo>
                        <a:pt x="230" y="0"/>
                      </a:lnTo>
                    </a:path>
                  </a:pathLst>
                </a:custGeom>
                <a:noFill/>
                <a:ln w="31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86" name="Line 1558"/>
                <p:cNvSpPr>
                  <a:spLocks noChangeAspect="1" noChangeShapeType="1"/>
                </p:cNvSpPr>
                <p:nvPr/>
              </p:nvSpPr>
              <p:spPr bwMode="auto">
                <a:xfrm>
                  <a:off x="3438" y="352"/>
                  <a:ext cx="724" cy="144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87" name="Line 1559"/>
                <p:cNvSpPr>
                  <a:spLocks noChangeAspect="1" noChangeShapeType="1"/>
                </p:cNvSpPr>
                <p:nvPr/>
              </p:nvSpPr>
              <p:spPr bwMode="auto">
                <a:xfrm>
                  <a:off x="3747" y="389"/>
                  <a:ext cx="193" cy="38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88" name="Line 1560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3685" y="377"/>
                  <a:ext cx="60" cy="22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89" name="Freeform 1561"/>
                <p:cNvSpPr>
                  <a:spLocks noChangeAspect="1"/>
                </p:cNvSpPr>
                <p:nvPr/>
              </p:nvSpPr>
              <p:spPr bwMode="auto">
                <a:xfrm>
                  <a:off x="3685" y="377"/>
                  <a:ext cx="64" cy="12"/>
                </a:xfrm>
                <a:custGeom>
                  <a:avLst/>
                  <a:gdLst>
                    <a:gd name="T0" fmla="*/ 320 w 320"/>
                    <a:gd name="T1" fmla="*/ 10 h 62"/>
                    <a:gd name="T2" fmla="*/ 0 w 320"/>
                    <a:gd name="T3" fmla="*/ 0 h 62"/>
                    <a:gd name="T4" fmla="*/ 310 w 320"/>
                    <a:gd name="T5" fmla="*/ 6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20" h="62">
                      <a:moveTo>
                        <a:pt x="320" y="10"/>
                      </a:moveTo>
                      <a:lnTo>
                        <a:pt x="0" y="0"/>
                      </a:lnTo>
                      <a:lnTo>
                        <a:pt x="310" y="62"/>
                      </a:lnTo>
                    </a:path>
                  </a:pathLst>
                </a:custGeom>
                <a:noFill/>
                <a:ln w="31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90" name="Line 1562"/>
                <p:cNvSpPr>
                  <a:spLocks noChangeAspect="1" noChangeShapeType="1"/>
                </p:cNvSpPr>
                <p:nvPr/>
              </p:nvSpPr>
              <p:spPr bwMode="auto">
                <a:xfrm>
                  <a:off x="3942" y="417"/>
                  <a:ext cx="60" cy="2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91" name="Freeform 1563"/>
                <p:cNvSpPr>
                  <a:spLocks noChangeAspect="1"/>
                </p:cNvSpPr>
                <p:nvPr/>
              </p:nvSpPr>
              <p:spPr bwMode="auto">
                <a:xfrm>
                  <a:off x="3938" y="427"/>
                  <a:ext cx="64" cy="13"/>
                </a:xfrm>
                <a:custGeom>
                  <a:avLst/>
                  <a:gdLst>
                    <a:gd name="T0" fmla="*/ 0 w 320"/>
                    <a:gd name="T1" fmla="*/ 52 h 62"/>
                    <a:gd name="T2" fmla="*/ 320 w 320"/>
                    <a:gd name="T3" fmla="*/ 62 h 62"/>
                    <a:gd name="T4" fmla="*/ 10 w 320"/>
                    <a:gd name="T5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20" h="62">
                      <a:moveTo>
                        <a:pt x="0" y="52"/>
                      </a:moveTo>
                      <a:lnTo>
                        <a:pt x="320" y="62"/>
                      </a:lnTo>
                      <a:lnTo>
                        <a:pt x="10" y="0"/>
                      </a:lnTo>
                    </a:path>
                  </a:pathLst>
                </a:custGeom>
                <a:noFill/>
                <a:ln w="31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92" name="Line 15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152" y="570"/>
                  <a:ext cx="165" cy="7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93" name="Line 156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149" y="500"/>
                  <a:ext cx="165" cy="7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94" name="Line 1566"/>
                <p:cNvSpPr>
                  <a:spLocks noChangeAspect="1" noChangeShapeType="1"/>
                </p:cNvSpPr>
                <p:nvPr/>
              </p:nvSpPr>
              <p:spPr bwMode="auto">
                <a:xfrm>
                  <a:off x="4302" y="634"/>
                  <a:ext cx="2" cy="6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95" name="Line 1567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286" y="250"/>
                  <a:ext cx="8" cy="188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96" name="Line 1568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296" y="501"/>
                  <a:ext cx="3" cy="7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97" name="Line 15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291" y="571"/>
                  <a:ext cx="8" cy="6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98" name="Line 1570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299" y="571"/>
                  <a:ext cx="13" cy="62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899" name="Line 1571"/>
                <p:cNvSpPr>
                  <a:spLocks noChangeAspect="1" noChangeShapeType="1"/>
                </p:cNvSpPr>
                <p:nvPr/>
              </p:nvSpPr>
              <p:spPr bwMode="auto">
                <a:xfrm>
                  <a:off x="4299" y="571"/>
                  <a:ext cx="3" cy="6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900" name="Line 157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296" y="437"/>
                  <a:ext cx="8" cy="64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901" name="Line 1573"/>
                <p:cNvSpPr>
                  <a:spLocks noChangeAspect="1" noChangeShapeType="1"/>
                </p:cNvSpPr>
                <p:nvPr/>
              </p:nvSpPr>
              <p:spPr bwMode="auto">
                <a:xfrm>
                  <a:off x="4283" y="438"/>
                  <a:ext cx="13" cy="6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902" name="Line 1574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294" y="438"/>
                  <a:ext cx="2" cy="6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903" name="Line 1575"/>
                <p:cNvSpPr>
                  <a:spLocks noChangeAspect="1" noChangeShapeType="1"/>
                </p:cNvSpPr>
                <p:nvPr/>
              </p:nvSpPr>
              <p:spPr bwMode="auto">
                <a:xfrm>
                  <a:off x="4152" y="577"/>
                  <a:ext cx="0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904" name="Line 1576"/>
                <p:cNvSpPr>
                  <a:spLocks noChangeAspect="1" noChangeShapeType="1"/>
                </p:cNvSpPr>
                <p:nvPr/>
              </p:nvSpPr>
              <p:spPr bwMode="auto">
                <a:xfrm>
                  <a:off x="4149" y="507"/>
                  <a:ext cx="1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905" name="Line 1577"/>
                <p:cNvSpPr>
                  <a:spLocks noChangeAspect="1" noChangeShapeType="1"/>
                </p:cNvSpPr>
                <p:nvPr/>
              </p:nvSpPr>
              <p:spPr bwMode="auto">
                <a:xfrm>
                  <a:off x="4296" y="501"/>
                  <a:ext cx="0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906" name="Freeform 1578" descr="90%"/>
                <p:cNvSpPr>
                  <a:spLocks noChangeAspect="1"/>
                </p:cNvSpPr>
                <p:nvPr/>
              </p:nvSpPr>
              <p:spPr bwMode="auto">
                <a:xfrm>
                  <a:off x="3452" y="369"/>
                  <a:ext cx="699" cy="208"/>
                </a:xfrm>
                <a:custGeom>
                  <a:avLst/>
                  <a:gdLst>
                    <a:gd name="T0" fmla="*/ 0 w 1749"/>
                    <a:gd name="T1" fmla="*/ 0 h 519"/>
                    <a:gd name="T2" fmla="*/ 12 w 1749"/>
                    <a:gd name="T3" fmla="*/ 177 h 519"/>
                    <a:gd name="T4" fmla="*/ 1749 w 1749"/>
                    <a:gd name="T5" fmla="*/ 519 h 519"/>
                    <a:gd name="T6" fmla="*/ 1746 w 1749"/>
                    <a:gd name="T7" fmla="*/ 345 h 519"/>
                    <a:gd name="T8" fmla="*/ 0 w 1749"/>
                    <a:gd name="T9" fmla="*/ 0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49" h="519">
                      <a:moveTo>
                        <a:pt x="0" y="0"/>
                      </a:moveTo>
                      <a:lnTo>
                        <a:pt x="12" y="177"/>
                      </a:lnTo>
                      <a:lnTo>
                        <a:pt x="1749" y="519"/>
                      </a:lnTo>
                      <a:lnTo>
                        <a:pt x="1746" y="3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pattFill prst="pct90">
                  <a:fgClr>
                    <a:srgbClr val="000000"/>
                  </a:fgClr>
                  <a:bgClr>
                    <a:srgbClr val="FFFFFF"/>
                  </a:bgClr>
                </a:pattFill>
                <a:ln w="317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0908" name="Text Box 1580"/>
                <p:cNvSpPr txBox="1">
                  <a:spLocks noChangeAspect="1" noChangeArrowheads="1"/>
                </p:cNvSpPr>
                <p:nvPr/>
              </p:nvSpPr>
              <p:spPr bwMode="auto">
                <a:xfrm rot="16200000">
                  <a:off x="4027" y="-76"/>
                  <a:ext cx="586" cy="5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cs-CZ" altLang="cs-CZ" dirty="0"/>
                    <a:t>15</a:t>
                  </a:r>
                </a:p>
              </p:txBody>
            </p:sp>
          </p:grpSp>
        </p:grpSp>
      </p:grpSp>
      <p:sp>
        <p:nvSpPr>
          <p:cNvPr id="567" name="Line 1476"/>
          <p:cNvSpPr>
            <a:spLocks noChangeAspect="1" noChangeShapeType="1"/>
          </p:cNvSpPr>
          <p:nvPr/>
        </p:nvSpPr>
        <p:spPr bwMode="auto">
          <a:xfrm>
            <a:off x="2863123" y="815165"/>
            <a:ext cx="54210" cy="205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8" name="TextovéPole 567"/>
          <p:cNvSpPr txBox="1"/>
          <p:nvPr/>
        </p:nvSpPr>
        <p:spPr>
          <a:xfrm>
            <a:off x="787638" y="522041"/>
            <a:ext cx="7632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Výztužné  součásti předního dílu a fazónové podsádky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6" name="Text Box 12"/>
          <p:cNvSpPr txBox="1">
            <a:spLocks noChangeAspect="1" noChangeArrowheads="1"/>
          </p:cNvSpPr>
          <p:nvPr/>
        </p:nvSpPr>
        <p:spPr bwMode="auto">
          <a:xfrm rot="16200000">
            <a:off x="1721472" y="3659921"/>
            <a:ext cx="2046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>
                <a:solidFill>
                  <a:srgbClr val="FF0000"/>
                </a:solidFill>
              </a:rPr>
              <a:t>Referenční linie</a:t>
            </a:r>
            <a:endParaRPr lang="cs-CZ" altLang="cs-CZ" sz="1200" i="1" dirty="0">
              <a:solidFill>
                <a:srgbClr val="FF0000"/>
              </a:solidFill>
            </a:endParaRPr>
          </a:p>
        </p:txBody>
      </p:sp>
      <p:sp>
        <p:nvSpPr>
          <p:cNvPr id="569" name="Text Box 12"/>
          <p:cNvSpPr txBox="1">
            <a:spLocks noChangeAspect="1" noChangeArrowheads="1"/>
          </p:cNvSpPr>
          <p:nvPr/>
        </p:nvSpPr>
        <p:spPr bwMode="auto">
          <a:xfrm rot="16200000">
            <a:off x="3564450" y="3799582"/>
            <a:ext cx="2046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>
                <a:solidFill>
                  <a:srgbClr val="FF0000"/>
                </a:solidFill>
              </a:rPr>
              <a:t>Referenční linie</a:t>
            </a:r>
            <a:endParaRPr lang="cs-CZ" altLang="cs-CZ" sz="1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Line 2"/>
          <p:cNvSpPr>
            <a:spLocks noChangeAspect="1" noChangeShapeType="1"/>
          </p:cNvSpPr>
          <p:nvPr/>
        </p:nvSpPr>
        <p:spPr bwMode="auto">
          <a:xfrm>
            <a:off x="4314366" y="4114321"/>
            <a:ext cx="84138" cy="13731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23" name="Freeform 3"/>
          <p:cNvSpPr>
            <a:spLocks noChangeAspect="1"/>
          </p:cNvSpPr>
          <p:nvPr/>
        </p:nvSpPr>
        <p:spPr bwMode="auto">
          <a:xfrm>
            <a:off x="4314366" y="3815871"/>
            <a:ext cx="84138" cy="1671638"/>
          </a:xfrm>
          <a:custGeom>
            <a:avLst/>
            <a:gdLst>
              <a:gd name="T0" fmla="*/ 33 w 330"/>
              <a:gd name="T1" fmla="*/ 0 h 6501"/>
              <a:gd name="T2" fmla="*/ 14 w 330"/>
              <a:gd name="T3" fmla="*/ 598 h 6501"/>
              <a:gd name="T4" fmla="*/ 0 w 330"/>
              <a:gd name="T5" fmla="*/ 1130 h 6501"/>
              <a:gd name="T6" fmla="*/ 11 w 330"/>
              <a:gd name="T7" fmla="*/ 1426 h 6501"/>
              <a:gd name="T8" fmla="*/ 25 w 330"/>
              <a:gd name="T9" fmla="*/ 1646 h 6501"/>
              <a:gd name="T10" fmla="*/ 44 w 330"/>
              <a:gd name="T11" fmla="*/ 1932 h 6501"/>
              <a:gd name="T12" fmla="*/ 70 w 330"/>
              <a:gd name="T13" fmla="*/ 2286 h 6501"/>
              <a:gd name="T14" fmla="*/ 99 w 330"/>
              <a:gd name="T15" fmla="*/ 2704 h 6501"/>
              <a:gd name="T16" fmla="*/ 133 w 330"/>
              <a:gd name="T17" fmla="*/ 3183 h 6501"/>
              <a:gd name="T18" fmla="*/ 151 w 330"/>
              <a:gd name="T19" fmla="*/ 3447 h 6501"/>
              <a:gd name="T20" fmla="*/ 153 w 330"/>
              <a:gd name="T21" fmla="*/ 3480 h 6501"/>
              <a:gd name="T22" fmla="*/ 156 w 330"/>
              <a:gd name="T23" fmla="*/ 3505 h 6501"/>
              <a:gd name="T24" fmla="*/ 163 w 330"/>
              <a:gd name="T25" fmla="*/ 3583 h 6501"/>
              <a:gd name="T26" fmla="*/ 196 w 330"/>
              <a:gd name="T27" fmla="*/ 3917 h 6501"/>
              <a:gd name="T28" fmla="*/ 231 w 330"/>
              <a:gd name="T29" fmla="*/ 4336 h 6501"/>
              <a:gd name="T30" fmla="*/ 259 w 330"/>
              <a:gd name="T31" fmla="*/ 4785 h 6501"/>
              <a:gd name="T32" fmla="*/ 282 w 330"/>
              <a:gd name="T33" fmla="*/ 5282 h 6501"/>
              <a:gd name="T34" fmla="*/ 305 w 330"/>
              <a:gd name="T35" fmla="*/ 5847 h 6501"/>
              <a:gd name="T36" fmla="*/ 330 w 330"/>
              <a:gd name="T37" fmla="*/ 6501 h 6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30" h="6501">
                <a:moveTo>
                  <a:pt x="33" y="0"/>
                </a:moveTo>
                <a:lnTo>
                  <a:pt x="14" y="598"/>
                </a:lnTo>
                <a:lnTo>
                  <a:pt x="0" y="1130"/>
                </a:lnTo>
                <a:lnTo>
                  <a:pt x="11" y="1426"/>
                </a:lnTo>
                <a:lnTo>
                  <a:pt x="25" y="1646"/>
                </a:lnTo>
                <a:lnTo>
                  <a:pt x="44" y="1932"/>
                </a:lnTo>
                <a:lnTo>
                  <a:pt x="70" y="2286"/>
                </a:lnTo>
                <a:lnTo>
                  <a:pt x="99" y="2704"/>
                </a:lnTo>
                <a:lnTo>
                  <a:pt x="133" y="3183"/>
                </a:lnTo>
                <a:lnTo>
                  <a:pt x="151" y="3447"/>
                </a:lnTo>
                <a:lnTo>
                  <a:pt x="153" y="3480"/>
                </a:lnTo>
                <a:lnTo>
                  <a:pt x="156" y="3505"/>
                </a:lnTo>
                <a:lnTo>
                  <a:pt x="163" y="3583"/>
                </a:lnTo>
                <a:lnTo>
                  <a:pt x="196" y="3917"/>
                </a:lnTo>
                <a:lnTo>
                  <a:pt x="231" y="4336"/>
                </a:lnTo>
                <a:lnTo>
                  <a:pt x="259" y="4785"/>
                </a:lnTo>
                <a:lnTo>
                  <a:pt x="282" y="5282"/>
                </a:lnTo>
                <a:lnTo>
                  <a:pt x="305" y="5847"/>
                </a:lnTo>
                <a:lnTo>
                  <a:pt x="330" y="6501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24" name="Freeform 4"/>
          <p:cNvSpPr>
            <a:spLocks noChangeAspect="1"/>
          </p:cNvSpPr>
          <p:nvPr/>
        </p:nvSpPr>
        <p:spPr bwMode="auto">
          <a:xfrm>
            <a:off x="4415966" y="1452084"/>
            <a:ext cx="93663" cy="990600"/>
          </a:xfrm>
          <a:custGeom>
            <a:avLst/>
            <a:gdLst>
              <a:gd name="T0" fmla="*/ 359 w 359"/>
              <a:gd name="T1" fmla="*/ 0 h 3807"/>
              <a:gd name="T2" fmla="*/ 158 w 359"/>
              <a:gd name="T3" fmla="*/ 990 h 3807"/>
              <a:gd name="T4" fmla="*/ 34 w 359"/>
              <a:gd name="T5" fmla="*/ 1900 h 3807"/>
              <a:gd name="T6" fmla="*/ 0 w 359"/>
              <a:gd name="T7" fmla="*/ 2746 h 3807"/>
              <a:gd name="T8" fmla="*/ 20 w 359"/>
              <a:gd name="T9" fmla="*/ 3156 h 3807"/>
              <a:gd name="T10" fmla="*/ 50 w 359"/>
              <a:gd name="T11" fmla="*/ 3419 h 3807"/>
              <a:gd name="T12" fmla="*/ 107 w 359"/>
              <a:gd name="T13" fmla="*/ 3807 h 3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9" h="3807">
                <a:moveTo>
                  <a:pt x="359" y="0"/>
                </a:moveTo>
                <a:lnTo>
                  <a:pt x="158" y="990"/>
                </a:lnTo>
                <a:lnTo>
                  <a:pt x="34" y="1900"/>
                </a:lnTo>
                <a:lnTo>
                  <a:pt x="0" y="2746"/>
                </a:lnTo>
                <a:lnTo>
                  <a:pt x="20" y="3156"/>
                </a:lnTo>
                <a:lnTo>
                  <a:pt x="50" y="3419"/>
                </a:lnTo>
                <a:lnTo>
                  <a:pt x="107" y="3807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25" name="Line 5"/>
          <p:cNvSpPr>
            <a:spLocks noChangeAspect="1" noChangeShapeType="1"/>
          </p:cNvSpPr>
          <p:nvPr/>
        </p:nvSpPr>
        <p:spPr bwMode="auto">
          <a:xfrm flipH="1">
            <a:off x="4314366" y="2817334"/>
            <a:ext cx="95250" cy="129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26" name="Line 6"/>
          <p:cNvSpPr>
            <a:spLocks noChangeAspect="1" noChangeShapeType="1"/>
          </p:cNvSpPr>
          <p:nvPr/>
        </p:nvSpPr>
        <p:spPr bwMode="auto">
          <a:xfrm flipH="1">
            <a:off x="4322304" y="2817334"/>
            <a:ext cx="87312" cy="101758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27" name="Line 7"/>
          <p:cNvSpPr>
            <a:spLocks noChangeAspect="1" noChangeShapeType="1"/>
          </p:cNvSpPr>
          <p:nvPr/>
        </p:nvSpPr>
        <p:spPr bwMode="auto">
          <a:xfrm>
            <a:off x="3542841" y="1134584"/>
            <a:ext cx="965200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28" name="Line 8"/>
          <p:cNvSpPr>
            <a:spLocks noChangeAspect="1" noChangeShapeType="1"/>
          </p:cNvSpPr>
          <p:nvPr/>
        </p:nvSpPr>
        <p:spPr bwMode="auto">
          <a:xfrm>
            <a:off x="3507916" y="1186971"/>
            <a:ext cx="1000125" cy="274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29" name="Line 9"/>
          <p:cNvSpPr>
            <a:spLocks noChangeAspect="1" noChangeShapeType="1"/>
          </p:cNvSpPr>
          <p:nvPr/>
        </p:nvSpPr>
        <p:spPr bwMode="auto">
          <a:xfrm flipV="1">
            <a:off x="3279316" y="6347934"/>
            <a:ext cx="1143000" cy="301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30" name="Line 10"/>
          <p:cNvSpPr>
            <a:spLocks noChangeAspect="1" noChangeShapeType="1"/>
          </p:cNvSpPr>
          <p:nvPr/>
        </p:nvSpPr>
        <p:spPr bwMode="auto">
          <a:xfrm>
            <a:off x="3014204" y="1309209"/>
            <a:ext cx="137636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31" name="Line 11"/>
          <p:cNvSpPr>
            <a:spLocks noChangeAspect="1" noChangeShapeType="1"/>
          </p:cNvSpPr>
          <p:nvPr/>
        </p:nvSpPr>
        <p:spPr bwMode="auto">
          <a:xfrm rot="7347">
            <a:off x="3014204" y="2085496"/>
            <a:ext cx="238125" cy="34004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32" name="Line 12"/>
          <p:cNvSpPr>
            <a:spLocks noChangeAspect="1" noChangeShapeType="1"/>
          </p:cNvSpPr>
          <p:nvPr/>
        </p:nvSpPr>
        <p:spPr bwMode="auto">
          <a:xfrm>
            <a:off x="3014204" y="1309209"/>
            <a:ext cx="0" cy="50688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33" name="Freeform 13"/>
          <p:cNvSpPr>
            <a:spLocks noChangeAspect="1"/>
          </p:cNvSpPr>
          <p:nvPr/>
        </p:nvSpPr>
        <p:spPr bwMode="auto">
          <a:xfrm>
            <a:off x="3066591" y="2817334"/>
            <a:ext cx="136525" cy="1296987"/>
          </a:xfrm>
          <a:custGeom>
            <a:avLst/>
            <a:gdLst>
              <a:gd name="T0" fmla="*/ 0 w 530"/>
              <a:gd name="T1" fmla="*/ 0 h 5044"/>
              <a:gd name="T2" fmla="*/ 274 w 530"/>
              <a:gd name="T3" fmla="*/ 2353 h 5044"/>
              <a:gd name="T4" fmla="*/ 411 w 530"/>
              <a:gd name="T5" fmla="*/ 3633 h 5044"/>
              <a:gd name="T6" fmla="*/ 530 w 530"/>
              <a:gd name="T7" fmla="*/ 5044 h 5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0" h="5044">
                <a:moveTo>
                  <a:pt x="0" y="0"/>
                </a:moveTo>
                <a:lnTo>
                  <a:pt x="274" y="2353"/>
                </a:lnTo>
                <a:lnTo>
                  <a:pt x="411" y="3633"/>
                </a:lnTo>
                <a:lnTo>
                  <a:pt x="530" y="5044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34" name="Line 14"/>
          <p:cNvSpPr>
            <a:spLocks noChangeAspect="1" noChangeShapeType="1"/>
          </p:cNvSpPr>
          <p:nvPr/>
        </p:nvSpPr>
        <p:spPr bwMode="auto">
          <a:xfrm>
            <a:off x="3203116" y="4114321"/>
            <a:ext cx="76200" cy="22637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35" name="Line 15"/>
          <p:cNvSpPr>
            <a:spLocks noChangeAspect="1" noChangeShapeType="1"/>
          </p:cNvSpPr>
          <p:nvPr/>
        </p:nvSpPr>
        <p:spPr bwMode="auto">
          <a:xfrm>
            <a:off x="3014204" y="6378096"/>
            <a:ext cx="13477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36" name="Freeform 16"/>
          <p:cNvSpPr>
            <a:spLocks noChangeAspect="1"/>
          </p:cNvSpPr>
          <p:nvPr/>
        </p:nvSpPr>
        <p:spPr bwMode="auto">
          <a:xfrm>
            <a:off x="3014204" y="1134584"/>
            <a:ext cx="528637" cy="174625"/>
          </a:xfrm>
          <a:custGeom>
            <a:avLst/>
            <a:gdLst>
              <a:gd name="T0" fmla="*/ 0 w 2055"/>
              <a:gd name="T1" fmla="*/ 674 h 674"/>
              <a:gd name="T2" fmla="*/ 179 w 2055"/>
              <a:gd name="T3" fmla="*/ 674 h 674"/>
              <a:gd name="T4" fmla="*/ 292 w 2055"/>
              <a:gd name="T5" fmla="*/ 674 h 674"/>
              <a:gd name="T6" fmla="*/ 424 w 2055"/>
              <a:gd name="T7" fmla="*/ 674 h 674"/>
              <a:gd name="T8" fmla="*/ 688 w 2055"/>
              <a:gd name="T9" fmla="*/ 670 h 674"/>
              <a:gd name="T10" fmla="*/ 1265 w 2055"/>
              <a:gd name="T11" fmla="*/ 601 h 674"/>
              <a:gd name="T12" fmla="*/ 1519 w 2055"/>
              <a:gd name="T13" fmla="*/ 521 h 674"/>
              <a:gd name="T14" fmla="*/ 1735 w 2055"/>
              <a:gd name="T15" fmla="*/ 396 h 674"/>
              <a:gd name="T16" fmla="*/ 1906 w 2055"/>
              <a:gd name="T17" fmla="*/ 223 h 674"/>
              <a:gd name="T18" fmla="*/ 2055 w 2055"/>
              <a:gd name="T19" fmla="*/ 0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5" h="674">
                <a:moveTo>
                  <a:pt x="0" y="674"/>
                </a:moveTo>
                <a:lnTo>
                  <a:pt x="179" y="674"/>
                </a:lnTo>
                <a:lnTo>
                  <a:pt x="292" y="674"/>
                </a:lnTo>
                <a:lnTo>
                  <a:pt x="424" y="674"/>
                </a:lnTo>
                <a:lnTo>
                  <a:pt x="688" y="670"/>
                </a:lnTo>
                <a:lnTo>
                  <a:pt x="1265" y="601"/>
                </a:lnTo>
                <a:lnTo>
                  <a:pt x="1519" y="521"/>
                </a:lnTo>
                <a:lnTo>
                  <a:pt x="1735" y="396"/>
                </a:lnTo>
                <a:lnTo>
                  <a:pt x="1906" y="223"/>
                </a:lnTo>
                <a:lnTo>
                  <a:pt x="2055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37" name="Freeform 17"/>
          <p:cNvSpPr>
            <a:spLocks noChangeAspect="1"/>
          </p:cNvSpPr>
          <p:nvPr/>
        </p:nvSpPr>
        <p:spPr bwMode="auto">
          <a:xfrm>
            <a:off x="3014204" y="2063271"/>
            <a:ext cx="52387" cy="754063"/>
          </a:xfrm>
          <a:custGeom>
            <a:avLst/>
            <a:gdLst>
              <a:gd name="T0" fmla="*/ 0 w 207"/>
              <a:gd name="T1" fmla="*/ 0 h 2932"/>
              <a:gd name="T2" fmla="*/ 69 w 207"/>
              <a:gd name="T3" fmla="*/ 1476 h 2932"/>
              <a:gd name="T4" fmla="*/ 207 w 207"/>
              <a:gd name="T5" fmla="*/ 2932 h 2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" h="2932">
                <a:moveTo>
                  <a:pt x="0" y="0"/>
                </a:moveTo>
                <a:lnTo>
                  <a:pt x="69" y="1476"/>
                </a:lnTo>
                <a:lnTo>
                  <a:pt x="207" y="2932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38" name="Line 18"/>
          <p:cNvSpPr>
            <a:spLocks noChangeAspect="1" noChangeShapeType="1"/>
          </p:cNvSpPr>
          <p:nvPr/>
        </p:nvSpPr>
        <p:spPr bwMode="auto">
          <a:xfrm>
            <a:off x="3507916" y="1186971"/>
            <a:ext cx="0" cy="1222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39" name="Freeform 19"/>
          <p:cNvSpPr>
            <a:spLocks noChangeAspect="1"/>
          </p:cNvSpPr>
          <p:nvPr/>
        </p:nvSpPr>
        <p:spPr bwMode="auto">
          <a:xfrm>
            <a:off x="5744704" y="2817334"/>
            <a:ext cx="98425" cy="1352550"/>
          </a:xfrm>
          <a:custGeom>
            <a:avLst/>
            <a:gdLst>
              <a:gd name="T0" fmla="*/ 0 w 374"/>
              <a:gd name="T1" fmla="*/ 0 h 5185"/>
              <a:gd name="T2" fmla="*/ 208 w 374"/>
              <a:gd name="T3" fmla="*/ 1298 h 5185"/>
              <a:gd name="T4" fmla="*/ 340 w 374"/>
              <a:gd name="T5" fmla="*/ 2595 h 5185"/>
              <a:gd name="T6" fmla="*/ 374 w 374"/>
              <a:gd name="T7" fmla="*/ 3892 h 5185"/>
              <a:gd name="T8" fmla="*/ 289 w 374"/>
              <a:gd name="T9" fmla="*/ 5185 h 5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5185">
                <a:moveTo>
                  <a:pt x="0" y="0"/>
                </a:moveTo>
                <a:lnTo>
                  <a:pt x="208" y="1298"/>
                </a:lnTo>
                <a:lnTo>
                  <a:pt x="340" y="2595"/>
                </a:lnTo>
                <a:lnTo>
                  <a:pt x="374" y="3892"/>
                </a:lnTo>
                <a:lnTo>
                  <a:pt x="289" y="5185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0" name="Freeform 20"/>
          <p:cNvSpPr>
            <a:spLocks noChangeAspect="1"/>
          </p:cNvSpPr>
          <p:nvPr/>
        </p:nvSpPr>
        <p:spPr bwMode="auto">
          <a:xfrm>
            <a:off x="7416341" y="1728309"/>
            <a:ext cx="63500" cy="1601787"/>
          </a:xfrm>
          <a:custGeom>
            <a:avLst/>
            <a:gdLst>
              <a:gd name="T0" fmla="*/ 0 w 248"/>
              <a:gd name="T1" fmla="*/ 6206 h 6206"/>
              <a:gd name="T2" fmla="*/ 215 w 248"/>
              <a:gd name="T3" fmla="*/ 3101 h 6206"/>
              <a:gd name="T4" fmla="*/ 248 w 248"/>
              <a:gd name="T5" fmla="*/ 1550 h 6206"/>
              <a:gd name="T6" fmla="*/ 182 w 248"/>
              <a:gd name="T7" fmla="*/ 0 h 6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" h="6206">
                <a:moveTo>
                  <a:pt x="0" y="6206"/>
                </a:moveTo>
                <a:lnTo>
                  <a:pt x="215" y="3101"/>
                </a:lnTo>
                <a:lnTo>
                  <a:pt x="248" y="1550"/>
                </a:lnTo>
                <a:lnTo>
                  <a:pt x="182" y="0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1" name="Line 21"/>
          <p:cNvSpPr>
            <a:spLocks noChangeAspect="1" noChangeShapeType="1"/>
          </p:cNvSpPr>
          <p:nvPr/>
        </p:nvSpPr>
        <p:spPr bwMode="auto">
          <a:xfrm>
            <a:off x="4765216" y="2812571"/>
            <a:ext cx="142875" cy="10398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2" name="Line 22"/>
          <p:cNvSpPr>
            <a:spLocks noChangeAspect="1" noChangeShapeType="1"/>
          </p:cNvSpPr>
          <p:nvPr/>
        </p:nvSpPr>
        <p:spPr bwMode="auto">
          <a:xfrm>
            <a:off x="5506579" y="2817334"/>
            <a:ext cx="146050" cy="95091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3" name="Line 23"/>
          <p:cNvSpPr>
            <a:spLocks noChangeAspect="1" noChangeShapeType="1"/>
          </p:cNvSpPr>
          <p:nvPr/>
        </p:nvSpPr>
        <p:spPr bwMode="auto">
          <a:xfrm flipH="1" flipV="1">
            <a:off x="6670216" y="1109184"/>
            <a:ext cx="746125" cy="2220912"/>
          </a:xfrm>
          <a:prstGeom prst="line">
            <a:avLst/>
          </a:prstGeom>
          <a:noFill/>
          <a:ln w="0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4" name="Line 24"/>
          <p:cNvSpPr>
            <a:spLocks noChangeAspect="1" noChangeShapeType="1"/>
          </p:cNvSpPr>
          <p:nvPr/>
        </p:nvSpPr>
        <p:spPr bwMode="auto">
          <a:xfrm flipV="1">
            <a:off x="6636879" y="1185384"/>
            <a:ext cx="0" cy="2933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5" name="Line 25"/>
          <p:cNvSpPr>
            <a:spLocks noChangeAspect="1" noChangeShapeType="1"/>
          </p:cNvSpPr>
          <p:nvPr/>
        </p:nvSpPr>
        <p:spPr bwMode="auto">
          <a:xfrm flipV="1">
            <a:off x="5957429" y="1186971"/>
            <a:ext cx="0" cy="42957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6" name="Line 26"/>
          <p:cNvSpPr>
            <a:spLocks noChangeAspect="1" noChangeShapeType="1"/>
          </p:cNvSpPr>
          <p:nvPr/>
        </p:nvSpPr>
        <p:spPr bwMode="auto">
          <a:xfrm>
            <a:off x="5743116" y="2817334"/>
            <a:ext cx="93663" cy="16859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7" name="Line 27"/>
          <p:cNvSpPr>
            <a:spLocks noChangeAspect="1" noChangeShapeType="1"/>
          </p:cNvSpPr>
          <p:nvPr/>
        </p:nvSpPr>
        <p:spPr bwMode="auto">
          <a:xfrm>
            <a:off x="5625641" y="2817334"/>
            <a:ext cx="90488" cy="1670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8" name="Line 28"/>
          <p:cNvSpPr>
            <a:spLocks noChangeAspect="1" noChangeShapeType="1"/>
          </p:cNvSpPr>
          <p:nvPr/>
        </p:nvSpPr>
        <p:spPr bwMode="auto">
          <a:xfrm>
            <a:off x="4765216" y="2817334"/>
            <a:ext cx="144463" cy="2670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9" name="Line 29"/>
          <p:cNvSpPr>
            <a:spLocks noChangeAspect="1" noChangeShapeType="1"/>
          </p:cNvSpPr>
          <p:nvPr/>
        </p:nvSpPr>
        <p:spPr bwMode="auto">
          <a:xfrm flipV="1">
            <a:off x="4398504" y="2817334"/>
            <a:ext cx="11112" cy="2670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50" name="Line 30"/>
          <p:cNvSpPr>
            <a:spLocks noChangeAspect="1" noChangeShapeType="1"/>
          </p:cNvSpPr>
          <p:nvPr/>
        </p:nvSpPr>
        <p:spPr bwMode="auto">
          <a:xfrm flipH="1">
            <a:off x="6455904" y="3149121"/>
            <a:ext cx="69850" cy="9652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51" name="Line 31"/>
          <p:cNvSpPr>
            <a:spLocks noChangeAspect="1" noChangeShapeType="1"/>
          </p:cNvSpPr>
          <p:nvPr/>
        </p:nvSpPr>
        <p:spPr bwMode="auto">
          <a:xfrm>
            <a:off x="6525754" y="3149121"/>
            <a:ext cx="20637" cy="9652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52" name="Line 32"/>
          <p:cNvSpPr>
            <a:spLocks noChangeAspect="1" noChangeShapeType="1"/>
          </p:cNvSpPr>
          <p:nvPr/>
        </p:nvSpPr>
        <p:spPr bwMode="auto">
          <a:xfrm flipV="1">
            <a:off x="6444791" y="2815746"/>
            <a:ext cx="88900" cy="3573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53" name="Freeform 33"/>
          <p:cNvSpPr>
            <a:spLocks noChangeAspect="1"/>
          </p:cNvSpPr>
          <p:nvPr/>
        </p:nvSpPr>
        <p:spPr bwMode="auto">
          <a:xfrm>
            <a:off x="6708316" y="4717571"/>
            <a:ext cx="673100" cy="1720850"/>
          </a:xfrm>
          <a:custGeom>
            <a:avLst/>
            <a:gdLst>
              <a:gd name="T0" fmla="*/ 2621 w 2621"/>
              <a:gd name="T1" fmla="*/ 0 h 6697"/>
              <a:gd name="T2" fmla="*/ 2578 w 2621"/>
              <a:gd name="T3" fmla="*/ 1048 h 6697"/>
              <a:gd name="T4" fmla="*/ 2518 w 2621"/>
              <a:gd name="T5" fmla="*/ 2053 h 6697"/>
              <a:gd name="T6" fmla="*/ 2419 w 2621"/>
              <a:gd name="T7" fmla="*/ 3034 h 6697"/>
              <a:gd name="T8" fmla="*/ 2259 w 2621"/>
              <a:gd name="T9" fmla="*/ 4008 h 6697"/>
              <a:gd name="T10" fmla="*/ 2015 w 2621"/>
              <a:gd name="T11" fmla="*/ 4994 h 6697"/>
              <a:gd name="T12" fmla="*/ 1858 w 2621"/>
              <a:gd name="T13" fmla="*/ 5469 h 6697"/>
              <a:gd name="T14" fmla="*/ 1677 w 2621"/>
              <a:gd name="T15" fmla="*/ 5902 h 6697"/>
              <a:gd name="T16" fmla="*/ 1460 w 2621"/>
              <a:gd name="T17" fmla="*/ 6264 h 6697"/>
              <a:gd name="T18" fmla="*/ 1197 w 2621"/>
              <a:gd name="T19" fmla="*/ 6531 h 6697"/>
              <a:gd name="T20" fmla="*/ 883 w 2621"/>
              <a:gd name="T21" fmla="*/ 6673 h 6697"/>
              <a:gd name="T22" fmla="*/ 667 w 2621"/>
              <a:gd name="T23" fmla="*/ 6697 h 6697"/>
              <a:gd name="T24" fmla="*/ 437 w 2621"/>
              <a:gd name="T25" fmla="*/ 6697 h 6697"/>
              <a:gd name="T26" fmla="*/ 250 w 2621"/>
              <a:gd name="T27" fmla="*/ 6694 h 6697"/>
              <a:gd name="T28" fmla="*/ 0 w 2621"/>
              <a:gd name="T29" fmla="*/ 6691 h 6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621" h="6697">
                <a:moveTo>
                  <a:pt x="2621" y="0"/>
                </a:moveTo>
                <a:lnTo>
                  <a:pt x="2578" y="1048"/>
                </a:lnTo>
                <a:lnTo>
                  <a:pt x="2518" y="2053"/>
                </a:lnTo>
                <a:lnTo>
                  <a:pt x="2419" y="3034"/>
                </a:lnTo>
                <a:lnTo>
                  <a:pt x="2259" y="4008"/>
                </a:lnTo>
                <a:lnTo>
                  <a:pt x="2015" y="4994"/>
                </a:lnTo>
                <a:lnTo>
                  <a:pt x="1858" y="5469"/>
                </a:lnTo>
                <a:lnTo>
                  <a:pt x="1677" y="5902"/>
                </a:lnTo>
                <a:lnTo>
                  <a:pt x="1460" y="6264"/>
                </a:lnTo>
                <a:lnTo>
                  <a:pt x="1197" y="6531"/>
                </a:lnTo>
                <a:lnTo>
                  <a:pt x="883" y="6673"/>
                </a:lnTo>
                <a:lnTo>
                  <a:pt x="667" y="6697"/>
                </a:lnTo>
                <a:lnTo>
                  <a:pt x="437" y="6697"/>
                </a:lnTo>
                <a:lnTo>
                  <a:pt x="250" y="6694"/>
                </a:lnTo>
                <a:lnTo>
                  <a:pt x="0" y="6691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54" name="Freeform 34"/>
          <p:cNvSpPr>
            <a:spLocks noChangeAspect="1"/>
          </p:cNvSpPr>
          <p:nvPr/>
        </p:nvSpPr>
        <p:spPr bwMode="auto">
          <a:xfrm>
            <a:off x="5703429" y="5123971"/>
            <a:ext cx="14287" cy="858838"/>
          </a:xfrm>
          <a:custGeom>
            <a:avLst/>
            <a:gdLst>
              <a:gd name="T0" fmla="*/ 49 w 49"/>
              <a:gd name="T1" fmla="*/ 0 h 3338"/>
              <a:gd name="T2" fmla="*/ 45 w 49"/>
              <a:gd name="T3" fmla="*/ 799 h 3338"/>
              <a:gd name="T4" fmla="*/ 38 w 49"/>
              <a:gd name="T5" fmla="*/ 1545 h 3338"/>
              <a:gd name="T6" fmla="*/ 22 w 49"/>
              <a:gd name="T7" fmla="*/ 2355 h 3338"/>
              <a:gd name="T8" fmla="*/ 12 w 49"/>
              <a:gd name="T9" fmla="*/ 2818 h 3338"/>
              <a:gd name="T10" fmla="*/ 0 w 49"/>
              <a:gd name="T11" fmla="*/ 3338 h 3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" h="3338">
                <a:moveTo>
                  <a:pt x="49" y="0"/>
                </a:moveTo>
                <a:lnTo>
                  <a:pt x="45" y="799"/>
                </a:lnTo>
                <a:lnTo>
                  <a:pt x="38" y="1545"/>
                </a:lnTo>
                <a:lnTo>
                  <a:pt x="22" y="2355"/>
                </a:lnTo>
                <a:lnTo>
                  <a:pt x="12" y="2818"/>
                </a:lnTo>
                <a:lnTo>
                  <a:pt x="0" y="3338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55" name="Freeform 35"/>
          <p:cNvSpPr>
            <a:spLocks noChangeAspect="1"/>
          </p:cNvSpPr>
          <p:nvPr/>
        </p:nvSpPr>
        <p:spPr bwMode="auto">
          <a:xfrm>
            <a:off x="5652629" y="3768246"/>
            <a:ext cx="65087" cy="719138"/>
          </a:xfrm>
          <a:custGeom>
            <a:avLst/>
            <a:gdLst>
              <a:gd name="T0" fmla="*/ 0 w 247"/>
              <a:gd name="T1" fmla="*/ 0 h 2801"/>
              <a:gd name="T2" fmla="*/ 137 w 247"/>
              <a:gd name="T3" fmla="*/ 1066 h 2801"/>
              <a:gd name="T4" fmla="*/ 187 w 247"/>
              <a:gd name="T5" fmla="*/ 1556 h 2801"/>
              <a:gd name="T6" fmla="*/ 205 w 247"/>
              <a:gd name="T7" fmla="*/ 1799 h 2801"/>
              <a:gd name="T8" fmla="*/ 211 w 247"/>
              <a:gd name="T9" fmla="*/ 1921 h 2801"/>
              <a:gd name="T10" fmla="*/ 214 w 247"/>
              <a:gd name="T11" fmla="*/ 1960 h 2801"/>
              <a:gd name="T12" fmla="*/ 219 w 247"/>
              <a:gd name="T13" fmla="*/ 2055 h 2801"/>
              <a:gd name="T14" fmla="*/ 230 w 247"/>
              <a:gd name="T15" fmla="*/ 2267 h 2801"/>
              <a:gd name="T16" fmla="*/ 238 w 247"/>
              <a:gd name="T17" fmla="*/ 2455 h 2801"/>
              <a:gd name="T18" fmla="*/ 243 w 247"/>
              <a:gd name="T19" fmla="*/ 2602 h 2801"/>
              <a:gd name="T20" fmla="*/ 247 w 247"/>
              <a:gd name="T21" fmla="*/ 2801 h 2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7" h="2801">
                <a:moveTo>
                  <a:pt x="0" y="0"/>
                </a:moveTo>
                <a:lnTo>
                  <a:pt x="137" y="1066"/>
                </a:lnTo>
                <a:lnTo>
                  <a:pt x="187" y="1556"/>
                </a:lnTo>
                <a:lnTo>
                  <a:pt x="205" y="1799"/>
                </a:lnTo>
                <a:lnTo>
                  <a:pt x="211" y="1921"/>
                </a:lnTo>
                <a:lnTo>
                  <a:pt x="214" y="1960"/>
                </a:lnTo>
                <a:lnTo>
                  <a:pt x="219" y="2055"/>
                </a:lnTo>
                <a:lnTo>
                  <a:pt x="230" y="2267"/>
                </a:lnTo>
                <a:lnTo>
                  <a:pt x="238" y="2455"/>
                </a:lnTo>
                <a:lnTo>
                  <a:pt x="243" y="2602"/>
                </a:lnTo>
                <a:lnTo>
                  <a:pt x="247" y="2801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56" name="Freeform 36"/>
          <p:cNvSpPr>
            <a:spLocks noChangeAspect="1"/>
          </p:cNvSpPr>
          <p:nvPr/>
        </p:nvSpPr>
        <p:spPr bwMode="auto">
          <a:xfrm>
            <a:off x="4903329" y="3819046"/>
            <a:ext cx="23812" cy="660400"/>
          </a:xfrm>
          <a:custGeom>
            <a:avLst/>
            <a:gdLst>
              <a:gd name="T0" fmla="*/ 0 w 98"/>
              <a:gd name="T1" fmla="*/ 0 h 2562"/>
              <a:gd name="T2" fmla="*/ 98 w 98"/>
              <a:gd name="T3" fmla="*/ 1279 h 2562"/>
              <a:gd name="T4" fmla="*/ 93 w 98"/>
              <a:gd name="T5" fmla="*/ 2562 h 2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8" h="2562">
                <a:moveTo>
                  <a:pt x="0" y="0"/>
                </a:moveTo>
                <a:lnTo>
                  <a:pt x="98" y="1279"/>
                </a:lnTo>
                <a:lnTo>
                  <a:pt x="93" y="2562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57" name="Line 37"/>
          <p:cNvSpPr>
            <a:spLocks noChangeAspect="1" noChangeShapeType="1"/>
          </p:cNvSpPr>
          <p:nvPr/>
        </p:nvSpPr>
        <p:spPr bwMode="auto">
          <a:xfrm flipV="1">
            <a:off x="5812966" y="5487509"/>
            <a:ext cx="23813" cy="928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58" name="Line 38"/>
          <p:cNvSpPr>
            <a:spLocks noChangeAspect="1" noChangeShapeType="1"/>
          </p:cNvSpPr>
          <p:nvPr/>
        </p:nvSpPr>
        <p:spPr bwMode="auto">
          <a:xfrm flipV="1">
            <a:off x="5693904" y="5982809"/>
            <a:ext cx="9525" cy="39687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59" name="Line 39"/>
          <p:cNvSpPr>
            <a:spLocks noChangeAspect="1" noChangeShapeType="1"/>
          </p:cNvSpPr>
          <p:nvPr/>
        </p:nvSpPr>
        <p:spPr bwMode="auto">
          <a:xfrm flipH="1" flipV="1">
            <a:off x="4398504" y="5487509"/>
            <a:ext cx="23812" cy="8604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60" name="Line 40"/>
          <p:cNvSpPr>
            <a:spLocks noChangeAspect="1" noChangeShapeType="1"/>
          </p:cNvSpPr>
          <p:nvPr/>
        </p:nvSpPr>
        <p:spPr bwMode="auto">
          <a:xfrm flipH="1">
            <a:off x="4892216" y="4471509"/>
            <a:ext cx="33338" cy="18891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61" name="Line 41"/>
          <p:cNvSpPr>
            <a:spLocks noChangeAspect="1" noChangeShapeType="1"/>
          </p:cNvSpPr>
          <p:nvPr/>
        </p:nvSpPr>
        <p:spPr bwMode="auto">
          <a:xfrm>
            <a:off x="4884279" y="6351109"/>
            <a:ext cx="819150" cy="1905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62" name="Line 42"/>
          <p:cNvSpPr>
            <a:spLocks noChangeAspect="1" noChangeShapeType="1"/>
          </p:cNvSpPr>
          <p:nvPr/>
        </p:nvSpPr>
        <p:spPr bwMode="auto">
          <a:xfrm flipH="1" flipV="1">
            <a:off x="5805029" y="6416196"/>
            <a:ext cx="911225" cy="222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63" name="Line 43"/>
          <p:cNvSpPr>
            <a:spLocks noChangeAspect="1" noChangeShapeType="1"/>
          </p:cNvSpPr>
          <p:nvPr/>
        </p:nvSpPr>
        <p:spPr bwMode="auto">
          <a:xfrm flipV="1">
            <a:off x="5717716" y="4487384"/>
            <a:ext cx="0" cy="63658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64" name="Line 44"/>
          <p:cNvSpPr>
            <a:spLocks noChangeAspect="1" noChangeShapeType="1"/>
          </p:cNvSpPr>
          <p:nvPr/>
        </p:nvSpPr>
        <p:spPr bwMode="auto">
          <a:xfrm>
            <a:off x="5792329" y="4438171"/>
            <a:ext cx="652462" cy="1079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65" name="Line 45"/>
          <p:cNvSpPr>
            <a:spLocks noChangeAspect="1" noChangeShapeType="1"/>
          </p:cNvSpPr>
          <p:nvPr/>
        </p:nvSpPr>
        <p:spPr bwMode="auto">
          <a:xfrm>
            <a:off x="5719304" y="4488971"/>
            <a:ext cx="815975" cy="650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66" name="Line 46"/>
          <p:cNvSpPr>
            <a:spLocks noChangeAspect="1" noChangeShapeType="1"/>
          </p:cNvSpPr>
          <p:nvPr/>
        </p:nvSpPr>
        <p:spPr bwMode="auto">
          <a:xfrm flipH="1">
            <a:off x="5792329" y="4150834"/>
            <a:ext cx="26987" cy="2873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67" name="Line 47"/>
          <p:cNvSpPr>
            <a:spLocks noChangeAspect="1" noChangeShapeType="1"/>
          </p:cNvSpPr>
          <p:nvPr/>
        </p:nvSpPr>
        <p:spPr bwMode="auto">
          <a:xfrm flipV="1">
            <a:off x="6444791" y="4114321"/>
            <a:ext cx="11113" cy="431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68" name="Line 48"/>
          <p:cNvSpPr>
            <a:spLocks noChangeAspect="1" noChangeShapeType="1"/>
          </p:cNvSpPr>
          <p:nvPr/>
        </p:nvSpPr>
        <p:spPr bwMode="auto">
          <a:xfrm flipV="1">
            <a:off x="6535279" y="4114321"/>
            <a:ext cx="11112" cy="439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69" name="Line 49"/>
          <p:cNvSpPr>
            <a:spLocks noChangeAspect="1" noChangeShapeType="1"/>
          </p:cNvSpPr>
          <p:nvPr/>
        </p:nvSpPr>
        <p:spPr bwMode="auto">
          <a:xfrm flipV="1">
            <a:off x="7336966" y="3318984"/>
            <a:ext cx="80963" cy="31353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70" name="Line 50"/>
          <p:cNvSpPr>
            <a:spLocks noChangeAspect="1" noChangeShapeType="1"/>
          </p:cNvSpPr>
          <p:nvPr/>
        </p:nvSpPr>
        <p:spPr bwMode="auto">
          <a:xfrm flipV="1">
            <a:off x="7381416" y="3330096"/>
            <a:ext cx="34925" cy="141287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71" name="Line 51"/>
          <p:cNvSpPr>
            <a:spLocks noChangeAspect="1" noChangeShapeType="1"/>
          </p:cNvSpPr>
          <p:nvPr/>
        </p:nvSpPr>
        <p:spPr bwMode="auto">
          <a:xfrm>
            <a:off x="7181391" y="4719159"/>
            <a:ext cx="119063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72" name="Line 52"/>
          <p:cNvSpPr>
            <a:spLocks noChangeAspect="1" noChangeShapeType="1"/>
          </p:cNvSpPr>
          <p:nvPr/>
        </p:nvSpPr>
        <p:spPr bwMode="auto">
          <a:xfrm>
            <a:off x="7198854" y="4053996"/>
            <a:ext cx="119062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73" name="Line 53"/>
          <p:cNvSpPr>
            <a:spLocks noChangeAspect="1" noChangeShapeType="1"/>
          </p:cNvSpPr>
          <p:nvPr/>
        </p:nvSpPr>
        <p:spPr bwMode="auto">
          <a:xfrm>
            <a:off x="7213141" y="3390421"/>
            <a:ext cx="12065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74" name="Freeform 54"/>
          <p:cNvSpPr>
            <a:spLocks noChangeAspect="1"/>
          </p:cNvSpPr>
          <p:nvPr/>
        </p:nvSpPr>
        <p:spPr bwMode="auto">
          <a:xfrm>
            <a:off x="5736766" y="2453796"/>
            <a:ext cx="204788" cy="382588"/>
          </a:xfrm>
          <a:custGeom>
            <a:avLst/>
            <a:gdLst>
              <a:gd name="T0" fmla="*/ 129 w 129"/>
              <a:gd name="T1" fmla="*/ 0 h 241"/>
              <a:gd name="T2" fmla="*/ 128 w 129"/>
              <a:gd name="T3" fmla="*/ 98 h 241"/>
              <a:gd name="T4" fmla="*/ 122 w 129"/>
              <a:gd name="T5" fmla="*/ 139 h 241"/>
              <a:gd name="T6" fmla="*/ 110 w 129"/>
              <a:gd name="T7" fmla="*/ 175 h 241"/>
              <a:gd name="T8" fmla="*/ 91 w 129"/>
              <a:gd name="T9" fmla="*/ 204 h 241"/>
              <a:gd name="T10" fmla="*/ 66 w 129"/>
              <a:gd name="T11" fmla="*/ 225 h 241"/>
              <a:gd name="T12" fmla="*/ 36 w 129"/>
              <a:gd name="T13" fmla="*/ 238 h 241"/>
              <a:gd name="T14" fmla="*/ 0 w 129"/>
              <a:gd name="T15" fmla="*/ 241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9" h="241">
                <a:moveTo>
                  <a:pt x="129" y="0"/>
                </a:moveTo>
                <a:lnTo>
                  <a:pt x="128" y="98"/>
                </a:lnTo>
                <a:lnTo>
                  <a:pt x="122" y="139"/>
                </a:lnTo>
                <a:lnTo>
                  <a:pt x="110" y="175"/>
                </a:lnTo>
                <a:lnTo>
                  <a:pt x="91" y="204"/>
                </a:lnTo>
                <a:lnTo>
                  <a:pt x="66" y="225"/>
                </a:lnTo>
                <a:lnTo>
                  <a:pt x="36" y="238"/>
                </a:lnTo>
                <a:lnTo>
                  <a:pt x="0" y="241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75" name="Freeform 55"/>
          <p:cNvSpPr>
            <a:spLocks noChangeAspect="1"/>
          </p:cNvSpPr>
          <p:nvPr/>
        </p:nvSpPr>
        <p:spPr bwMode="auto">
          <a:xfrm>
            <a:off x="5652629" y="1548921"/>
            <a:ext cx="290512" cy="904875"/>
          </a:xfrm>
          <a:custGeom>
            <a:avLst/>
            <a:gdLst>
              <a:gd name="T0" fmla="*/ 0 w 183"/>
              <a:gd name="T1" fmla="*/ 0 h 570"/>
              <a:gd name="T2" fmla="*/ 63 w 183"/>
              <a:gd name="T3" fmla="*/ 146 h 570"/>
              <a:gd name="T4" fmla="*/ 120 w 183"/>
              <a:gd name="T5" fmla="*/ 285 h 570"/>
              <a:gd name="T6" fmla="*/ 158 w 183"/>
              <a:gd name="T7" fmla="*/ 407 h 570"/>
              <a:gd name="T8" fmla="*/ 172 w 183"/>
              <a:gd name="T9" fmla="*/ 477 h 570"/>
              <a:gd name="T10" fmla="*/ 183 w 183"/>
              <a:gd name="T11" fmla="*/ 570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3" h="570">
                <a:moveTo>
                  <a:pt x="0" y="0"/>
                </a:moveTo>
                <a:lnTo>
                  <a:pt x="63" y="146"/>
                </a:lnTo>
                <a:lnTo>
                  <a:pt x="120" y="285"/>
                </a:lnTo>
                <a:lnTo>
                  <a:pt x="158" y="407"/>
                </a:lnTo>
                <a:lnTo>
                  <a:pt x="172" y="477"/>
                </a:lnTo>
                <a:lnTo>
                  <a:pt x="183" y="570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76" name="Freeform 56"/>
          <p:cNvSpPr>
            <a:spLocks noChangeAspect="1"/>
          </p:cNvSpPr>
          <p:nvPr/>
        </p:nvSpPr>
        <p:spPr bwMode="auto">
          <a:xfrm>
            <a:off x="6605129" y="472596"/>
            <a:ext cx="760412" cy="1023938"/>
          </a:xfrm>
          <a:custGeom>
            <a:avLst/>
            <a:gdLst>
              <a:gd name="T0" fmla="*/ 0 w 2896"/>
              <a:gd name="T1" fmla="*/ 0 h 3904"/>
              <a:gd name="T2" fmla="*/ 275 w 2896"/>
              <a:gd name="T3" fmla="*/ 442 h 3904"/>
              <a:gd name="T4" fmla="*/ 515 w 2896"/>
              <a:gd name="T5" fmla="*/ 814 h 3904"/>
              <a:gd name="T6" fmla="*/ 720 w 2896"/>
              <a:gd name="T7" fmla="*/ 1124 h 3904"/>
              <a:gd name="T8" fmla="*/ 894 w 2896"/>
              <a:gd name="T9" fmla="*/ 1378 h 3904"/>
              <a:gd name="T10" fmla="*/ 1038 w 2896"/>
              <a:gd name="T11" fmla="*/ 1583 h 3904"/>
              <a:gd name="T12" fmla="*/ 1153 w 2896"/>
              <a:gd name="T13" fmla="*/ 1746 h 3904"/>
              <a:gd name="T14" fmla="*/ 1320 w 2896"/>
              <a:gd name="T15" fmla="*/ 1977 h 3904"/>
              <a:gd name="T16" fmla="*/ 1824 w 2896"/>
              <a:gd name="T17" fmla="*/ 2649 h 3904"/>
              <a:gd name="T18" fmla="*/ 2896 w 2896"/>
              <a:gd name="T19" fmla="*/ 3904 h 3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96" h="3904">
                <a:moveTo>
                  <a:pt x="0" y="0"/>
                </a:moveTo>
                <a:lnTo>
                  <a:pt x="275" y="442"/>
                </a:lnTo>
                <a:lnTo>
                  <a:pt x="515" y="814"/>
                </a:lnTo>
                <a:lnTo>
                  <a:pt x="720" y="1124"/>
                </a:lnTo>
                <a:lnTo>
                  <a:pt x="894" y="1378"/>
                </a:lnTo>
                <a:lnTo>
                  <a:pt x="1038" y="1583"/>
                </a:lnTo>
                <a:lnTo>
                  <a:pt x="1153" y="1746"/>
                </a:lnTo>
                <a:lnTo>
                  <a:pt x="1320" y="1977"/>
                </a:lnTo>
                <a:lnTo>
                  <a:pt x="1824" y="2649"/>
                </a:lnTo>
                <a:lnTo>
                  <a:pt x="2896" y="3904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77" name="Freeform 57"/>
          <p:cNvSpPr>
            <a:spLocks noChangeAspect="1"/>
          </p:cNvSpPr>
          <p:nvPr/>
        </p:nvSpPr>
        <p:spPr bwMode="auto">
          <a:xfrm>
            <a:off x="4765216" y="2441096"/>
            <a:ext cx="741363" cy="384175"/>
          </a:xfrm>
          <a:custGeom>
            <a:avLst/>
            <a:gdLst>
              <a:gd name="T0" fmla="*/ 0 w 2879"/>
              <a:gd name="T1" fmla="*/ 0 h 1492"/>
              <a:gd name="T2" fmla="*/ 142 w 2879"/>
              <a:gd name="T3" fmla="*/ 288 h 1492"/>
              <a:gd name="T4" fmla="*/ 291 w 2879"/>
              <a:gd name="T5" fmla="*/ 528 h 1492"/>
              <a:gd name="T6" fmla="*/ 435 w 2879"/>
              <a:gd name="T7" fmla="*/ 719 h 1492"/>
              <a:gd name="T8" fmla="*/ 560 w 2879"/>
              <a:gd name="T9" fmla="*/ 864 h 1492"/>
              <a:gd name="T10" fmla="*/ 652 w 2879"/>
              <a:gd name="T11" fmla="*/ 959 h 1492"/>
              <a:gd name="T12" fmla="*/ 710 w 2879"/>
              <a:gd name="T13" fmla="*/ 1012 h 1492"/>
              <a:gd name="T14" fmla="*/ 816 w 2879"/>
              <a:gd name="T15" fmla="*/ 1092 h 1492"/>
              <a:gd name="T16" fmla="*/ 1057 w 2879"/>
              <a:gd name="T17" fmla="*/ 1232 h 1492"/>
              <a:gd name="T18" fmla="*/ 1343 w 2879"/>
              <a:gd name="T19" fmla="*/ 1345 h 1492"/>
              <a:gd name="T20" fmla="*/ 1674 w 2879"/>
              <a:gd name="T21" fmla="*/ 1428 h 1492"/>
              <a:gd name="T22" fmla="*/ 2045 w 2879"/>
              <a:gd name="T23" fmla="*/ 1478 h 1492"/>
              <a:gd name="T24" fmla="*/ 2449 w 2879"/>
              <a:gd name="T25" fmla="*/ 1492 h 1492"/>
              <a:gd name="T26" fmla="*/ 2879 w 2879"/>
              <a:gd name="T27" fmla="*/ 1465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79" h="1492">
                <a:moveTo>
                  <a:pt x="0" y="0"/>
                </a:moveTo>
                <a:lnTo>
                  <a:pt x="142" y="288"/>
                </a:lnTo>
                <a:lnTo>
                  <a:pt x="291" y="528"/>
                </a:lnTo>
                <a:lnTo>
                  <a:pt x="435" y="719"/>
                </a:lnTo>
                <a:lnTo>
                  <a:pt x="560" y="864"/>
                </a:lnTo>
                <a:lnTo>
                  <a:pt x="652" y="959"/>
                </a:lnTo>
                <a:lnTo>
                  <a:pt x="710" y="1012"/>
                </a:lnTo>
                <a:lnTo>
                  <a:pt x="816" y="1092"/>
                </a:lnTo>
                <a:lnTo>
                  <a:pt x="1057" y="1232"/>
                </a:lnTo>
                <a:lnTo>
                  <a:pt x="1343" y="1345"/>
                </a:lnTo>
                <a:lnTo>
                  <a:pt x="1674" y="1428"/>
                </a:lnTo>
                <a:lnTo>
                  <a:pt x="2045" y="1478"/>
                </a:lnTo>
                <a:lnTo>
                  <a:pt x="2449" y="1492"/>
                </a:lnTo>
                <a:lnTo>
                  <a:pt x="2879" y="1465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78" name="Freeform 58"/>
          <p:cNvSpPr>
            <a:spLocks noChangeAspect="1"/>
          </p:cNvSpPr>
          <p:nvPr/>
        </p:nvSpPr>
        <p:spPr bwMode="auto">
          <a:xfrm>
            <a:off x="4755691" y="2441096"/>
            <a:ext cx="9525" cy="381000"/>
          </a:xfrm>
          <a:custGeom>
            <a:avLst/>
            <a:gdLst>
              <a:gd name="T0" fmla="*/ 37 w 37"/>
              <a:gd name="T1" fmla="*/ 1465 h 1465"/>
              <a:gd name="T2" fmla="*/ 0 w 37"/>
              <a:gd name="T3" fmla="*/ 745 h 1465"/>
              <a:gd name="T4" fmla="*/ 37 w 37"/>
              <a:gd name="T5" fmla="*/ 0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465">
                <a:moveTo>
                  <a:pt x="37" y="1465"/>
                </a:moveTo>
                <a:lnTo>
                  <a:pt x="0" y="745"/>
                </a:lnTo>
                <a:lnTo>
                  <a:pt x="37" y="0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79" name="Freeform 59"/>
          <p:cNvSpPr>
            <a:spLocks noChangeAspect="1"/>
          </p:cNvSpPr>
          <p:nvPr/>
        </p:nvSpPr>
        <p:spPr bwMode="auto">
          <a:xfrm>
            <a:off x="6263816" y="651984"/>
            <a:ext cx="271463" cy="517525"/>
          </a:xfrm>
          <a:custGeom>
            <a:avLst/>
            <a:gdLst>
              <a:gd name="T0" fmla="*/ 0 w 1016"/>
              <a:gd name="T1" fmla="*/ 0 h 1921"/>
              <a:gd name="T2" fmla="*/ 549 w 1016"/>
              <a:gd name="T3" fmla="*/ 939 h 1921"/>
              <a:gd name="T4" fmla="*/ 1016 w 1016"/>
              <a:gd name="T5" fmla="*/ 1921 h 1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16" h="1921">
                <a:moveTo>
                  <a:pt x="0" y="0"/>
                </a:moveTo>
                <a:lnTo>
                  <a:pt x="549" y="939"/>
                </a:lnTo>
                <a:lnTo>
                  <a:pt x="1016" y="192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80" name="Line 60"/>
          <p:cNvSpPr>
            <a:spLocks noChangeAspect="1" noChangeShapeType="1"/>
          </p:cNvSpPr>
          <p:nvPr/>
        </p:nvSpPr>
        <p:spPr bwMode="auto">
          <a:xfrm>
            <a:off x="6655929" y="1548921"/>
            <a:ext cx="815975" cy="1873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81" name="Line 61"/>
          <p:cNvSpPr>
            <a:spLocks noChangeAspect="1" noChangeShapeType="1"/>
          </p:cNvSpPr>
          <p:nvPr/>
        </p:nvSpPr>
        <p:spPr bwMode="auto">
          <a:xfrm flipV="1">
            <a:off x="6586079" y="1625121"/>
            <a:ext cx="612775" cy="269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82" name="Line 62"/>
          <p:cNvSpPr>
            <a:spLocks noChangeAspect="1" noChangeShapeType="1"/>
          </p:cNvSpPr>
          <p:nvPr/>
        </p:nvSpPr>
        <p:spPr bwMode="auto">
          <a:xfrm flipH="1">
            <a:off x="6262229" y="471009"/>
            <a:ext cx="341312" cy="1793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83" name="Line 63"/>
          <p:cNvSpPr>
            <a:spLocks noChangeAspect="1" noChangeShapeType="1"/>
          </p:cNvSpPr>
          <p:nvPr/>
        </p:nvSpPr>
        <p:spPr bwMode="auto">
          <a:xfrm flipH="1">
            <a:off x="4409616" y="2441096"/>
            <a:ext cx="33338" cy="3762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84" name="Line 64"/>
          <p:cNvSpPr>
            <a:spLocks noChangeAspect="1" noChangeShapeType="1"/>
          </p:cNvSpPr>
          <p:nvPr/>
        </p:nvSpPr>
        <p:spPr bwMode="auto">
          <a:xfrm>
            <a:off x="4390566" y="2441096"/>
            <a:ext cx="5238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85" name="Line 65"/>
          <p:cNvSpPr>
            <a:spLocks noChangeAspect="1" noChangeShapeType="1"/>
          </p:cNvSpPr>
          <p:nvPr/>
        </p:nvSpPr>
        <p:spPr bwMode="auto">
          <a:xfrm>
            <a:off x="6560679" y="1158396"/>
            <a:ext cx="73025" cy="1658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86" name="Line 66"/>
          <p:cNvSpPr>
            <a:spLocks noChangeAspect="1" noChangeShapeType="1"/>
          </p:cNvSpPr>
          <p:nvPr/>
        </p:nvSpPr>
        <p:spPr bwMode="auto">
          <a:xfrm>
            <a:off x="5884404" y="1186971"/>
            <a:ext cx="73025" cy="16303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87" name="Line 67"/>
          <p:cNvSpPr>
            <a:spLocks noChangeAspect="1" noChangeShapeType="1"/>
          </p:cNvSpPr>
          <p:nvPr/>
        </p:nvSpPr>
        <p:spPr bwMode="auto">
          <a:xfrm>
            <a:off x="5643104" y="1533046"/>
            <a:ext cx="296862" cy="908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88" name="Line 68"/>
          <p:cNvSpPr>
            <a:spLocks noChangeAspect="1" noChangeShapeType="1"/>
          </p:cNvSpPr>
          <p:nvPr/>
        </p:nvSpPr>
        <p:spPr bwMode="auto">
          <a:xfrm>
            <a:off x="5957429" y="2757009"/>
            <a:ext cx="1366837" cy="2428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89" name="Line 69"/>
          <p:cNvSpPr>
            <a:spLocks noChangeAspect="1" noChangeShapeType="1"/>
          </p:cNvSpPr>
          <p:nvPr/>
        </p:nvSpPr>
        <p:spPr bwMode="auto">
          <a:xfrm flipV="1">
            <a:off x="5884404" y="1158396"/>
            <a:ext cx="679450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90" name="Line 70"/>
          <p:cNvSpPr>
            <a:spLocks noChangeAspect="1" noChangeShapeType="1"/>
          </p:cNvSpPr>
          <p:nvPr/>
        </p:nvSpPr>
        <p:spPr bwMode="auto">
          <a:xfrm flipV="1">
            <a:off x="5643104" y="1158396"/>
            <a:ext cx="917575" cy="3746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91" name="Line 71"/>
          <p:cNvSpPr>
            <a:spLocks noChangeAspect="1" noChangeShapeType="1"/>
          </p:cNvSpPr>
          <p:nvPr/>
        </p:nvSpPr>
        <p:spPr bwMode="auto">
          <a:xfrm flipH="1">
            <a:off x="5884404" y="1186971"/>
            <a:ext cx="730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92" name="Line 72"/>
          <p:cNvSpPr>
            <a:spLocks noChangeAspect="1" noChangeShapeType="1"/>
          </p:cNvSpPr>
          <p:nvPr/>
        </p:nvSpPr>
        <p:spPr bwMode="auto">
          <a:xfrm>
            <a:off x="6535279" y="1169509"/>
            <a:ext cx="131762" cy="382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93" name="Line 73"/>
          <p:cNvSpPr>
            <a:spLocks noChangeAspect="1" noChangeShapeType="1"/>
          </p:cNvSpPr>
          <p:nvPr/>
        </p:nvSpPr>
        <p:spPr bwMode="auto">
          <a:xfrm>
            <a:off x="6563854" y="1158396"/>
            <a:ext cx="101600" cy="388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94" name="Line 74"/>
          <p:cNvSpPr>
            <a:spLocks noChangeAspect="1" noChangeShapeType="1"/>
          </p:cNvSpPr>
          <p:nvPr/>
        </p:nvSpPr>
        <p:spPr bwMode="auto">
          <a:xfrm flipH="1">
            <a:off x="6262229" y="572609"/>
            <a:ext cx="223837" cy="777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95" name="Line 75"/>
          <p:cNvSpPr>
            <a:spLocks noChangeAspect="1" noChangeShapeType="1"/>
          </p:cNvSpPr>
          <p:nvPr/>
        </p:nvSpPr>
        <p:spPr bwMode="auto">
          <a:xfrm flipV="1">
            <a:off x="6563854" y="1112359"/>
            <a:ext cx="112712" cy="460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96" name="Line 76"/>
          <p:cNvSpPr>
            <a:spLocks noChangeAspect="1" noChangeShapeType="1"/>
          </p:cNvSpPr>
          <p:nvPr/>
        </p:nvSpPr>
        <p:spPr bwMode="auto">
          <a:xfrm flipH="1">
            <a:off x="6562266" y="1186971"/>
            <a:ext cx="746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97" name="Line 77"/>
          <p:cNvSpPr>
            <a:spLocks noChangeAspect="1" noChangeShapeType="1"/>
          </p:cNvSpPr>
          <p:nvPr/>
        </p:nvSpPr>
        <p:spPr bwMode="auto">
          <a:xfrm>
            <a:off x="7198854" y="1625121"/>
            <a:ext cx="119062" cy="1192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98" name="Line 78"/>
          <p:cNvSpPr>
            <a:spLocks noChangeAspect="1" noChangeShapeType="1"/>
          </p:cNvSpPr>
          <p:nvPr/>
        </p:nvSpPr>
        <p:spPr bwMode="auto">
          <a:xfrm>
            <a:off x="6578141" y="1531459"/>
            <a:ext cx="890588" cy="2047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99" name="Line 79"/>
          <p:cNvSpPr>
            <a:spLocks noChangeAspect="1" noChangeShapeType="1"/>
          </p:cNvSpPr>
          <p:nvPr/>
        </p:nvSpPr>
        <p:spPr bwMode="auto">
          <a:xfrm flipV="1">
            <a:off x="7227429" y="1496534"/>
            <a:ext cx="138112" cy="184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00" name="Line 80"/>
          <p:cNvSpPr>
            <a:spLocks noChangeShapeType="1"/>
          </p:cNvSpPr>
          <p:nvPr/>
        </p:nvSpPr>
        <p:spPr bwMode="auto">
          <a:xfrm>
            <a:off x="3069766" y="2818921"/>
            <a:ext cx="133350" cy="1295400"/>
          </a:xfrm>
          <a:prstGeom prst="line">
            <a:avLst/>
          </a:prstGeom>
          <a:noFill/>
          <a:ln w="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01" name="Line 81"/>
          <p:cNvSpPr>
            <a:spLocks noChangeShapeType="1"/>
          </p:cNvSpPr>
          <p:nvPr/>
        </p:nvSpPr>
        <p:spPr bwMode="auto">
          <a:xfrm>
            <a:off x="4766804" y="2445859"/>
            <a:ext cx="0" cy="3038475"/>
          </a:xfrm>
          <a:prstGeom prst="line">
            <a:avLst/>
          </a:prstGeom>
          <a:noFill/>
          <a:ln w="0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02" name="Line 82"/>
          <p:cNvSpPr>
            <a:spLocks noChangeShapeType="1"/>
          </p:cNvSpPr>
          <p:nvPr/>
        </p:nvSpPr>
        <p:spPr bwMode="auto">
          <a:xfrm>
            <a:off x="3015791" y="5482746"/>
            <a:ext cx="5757863" cy="0"/>
          </a:xfrm>
          <a:prstGeom prst="line">
            <a:avLst/>
          </a:prstGeom>
          <a:noFill/>
          <a:ln w="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03" name="Line 83"/>
          <p:cNvSpPr>
            <a:spLocks noChangeAspect="1" noChangeShapeType="1"/>
          </p:cNvSpPr>
          <p:nvPr/>
        </p:nvSpPr>
        <p:spPr bwMode="auto">
          <a:xfrm flipH="1">
            <a:off x="4893804" y="4117496"/>
            <a:ext cx="39687" cy="22352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04" name="Line 84"/>
          <p:cNvSpPr>
            <a:spLocks noChangeAspect="1" noChangeShapeType="1"/>
          </p:cNvSpPr>
          <p:nvPr/>
        </p:nvSpPr>
        <p:spPr bwMode="auto">
          <a:xfrm>
            <a:off x="4893804" y="6349521"/>
            <a:ext cx="2422525" cy="63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05" name="Line 85"/>
          <p:cNvSpPr>
            <a:spLocks noChangeShapeType="1"/>
          </p:cNvSpPr>
          <p:nvPr/>
        </p:nvSpPr>
        <p:spPr bwMode="auto">
          <a:xfrm>
            <a:off x="4765216" y="2823684"/>
            <a:ext cx="168275" cy="1298575"/>
          </a:xfrm>
          <a:prstGeom prst="line">
            <a:avLst/>
          </a:prstGeom>
          <a:noFill/>
          <a:ln w="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06" name="Line 86"/>
          <p:cNvSpPr>
            <a:spLocks noChangeAspect="1" noChangeShapeType="1"/>
          </p:cNvSpPr>
          <p:nvPr/>
        </p:nvSpPr>
        <p:spPr bwMode="auto">
          <a:xfrm flipV="1">
            <a:off x="5714541" y="4485796"/>
            <a:ext cx="1588" cy="9921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07" name="Line 87"/>
          <p:cNvSpPr>
            <a:spLocks noChangeAspect="1" noChangeShapeType="1"/>
          </p:cNvSpPr>
          <p:nvPr/>
        </p:nvSpPr>
        <p:spPr bwMode="auto">
          <a:xfrm flipV="1">
            <a:off x="5693904" y="5481159"/>
            <a:ext cx="22225" cy="890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08" name="Line 88"/>
          <p:cNvSpPr>
            <a:spLocks noChangeShapeType="1"/>
          </p:cNvSpPr>
          <p:nvPr/>
        </p:nvSpPr>
        <p:spPr bwMode="auto">
          <a:xfrm>
            <a:off x="5506579" y="2820509"/>
            <a:ext cx="190500" cy="1300162"/>
          </a:xfrm>
          <a:prstGeom prst="line">
            <a:avLst/>
          </a:prstGeom>
          <a:noFill/>
          <a:ln w="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09" name="Freeform 89"/>
          <p:cNvSpPr>
            <a:spLocks/>
          </p:cNvSpPr>
          <p:nvPr/>
        </p:nvSpPr>
        <p:spPr bwMode="auto">
          <a:xfrm>
            <a:off x="5839954" y="4495321"/>
            <a:ext cx="44450" cy="987425"/>
          </a:xfrm>
          <a:custGeom>
            <a:avLst/>
            <a:gdLst>
              <a:gd name="T0" fmla="*/ 28 w 28"/>
              <a:gd name="T1" fmla="*/ 0 h 622"/>
              <a:gd name="T2" fmla="*/ 0 w 28"/>
              <a:gd name="T3" fmla="*/ 622 h 62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" h="622">
                <a:moveTo>
                  <a:pt x="28" y="0"/>
                </a:moveTo>
                <a:lnTo>
                  <a:pt x="0" y="622"/>
                </a:lnTo>
              </a:path>
            </a:pathLst>
          </a:custGeom>
          <a:noFill/>
          <a:ln w="317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10" name="Line 90"/>
          <p:cNvSpPr>
            <a:spLocks noChangeAspect="1" noChangeShapeType="1"/>
          </p:cNvSpPr>
          <p:nvPr/>
        </p:nvSpPr>
        <p:spPr bwMode="auto">
          <a:xfrm flipH="1" flipV="1">
            <a:off x="5811379" y="6416196"/>
            <a:ext cx="1525587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11" name="Line 91"/>
          <p:cNvSpPr>
            <a:spLocks noChangeAspect="1" noChangeShapeType="1"/>
          </p:cNvSpPr>
          <p:nvPr/>
        </p:nvSpPr>
        <p:spPr bwMode="auto">
          <a:xfrm flipH="1" flipV="1">
            <a:off x="6487654" y="571021"/>
            <a:ext cx="180975" cy="5397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12" name="Freeform 92"/>
          <p:cNvSpPr>
            <a:spLocks/>
          </p:cNvSpPr>
          <p:nvPr/>
        </p:nvSpPr>
        <p:spPr bwMode="auto">
          <a:xfrm>
            <a:off x="6395579" y="582134"/>
            <a:ext cx="276225" cy="538162"/>
          </a:xfrm>
          <a:custGeom>
            <a:avLst/>
            <a:gdLst>
              <a:gd name="T0" fmla="*/ 0 w 171"/>
              <a:gd name="T1" fmla="*/ 0 h 333"/>
              <a:gd name="T2" fmla="*/ 66 w 171"/>
              <a:gd name="T3" fmla="*/ 114 h 333"/>
              <a:gd name="T4" fmla="*/ 120 w 171"/>
              <a:gd name="T5" fmla="*/ 216 h 333"/>
              <a:gd name="T6" fmla="*/ 171 w 171"/>
              <a:gd name="T7" fmla="*/ 33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333">
                <a:moveTo>
                  <a:pt x="0" y="0"/>
                </a:moveTo>
                <a:cubicBezTo>
                  <a:pt x="23" y="39"/>
                  <a:pt x="46" y="78"/>
                  <a:pt x="66" y="114"/>
                </a:cubicBezTo>
                <a:cubicBezTo>
                  <a:pt x="86" y="150"/>
                  <a:pt x="103" y="180"/>
                  <a:pt x="120" y="216"/>
                </a:cubicBezTo>
                <a:cubicBezTo>
                  <a:pt x="137" y="252"/>
                  <a:pt x="163" y="314"/>
                  <a:pt x="171" y="333"/>
                </a:cubicBezTo>
              </a:path>
            </a:pathLst>
          </a:custGeom>
          <a:noFill/>
          <a:ln w="0" cap="flat">
            <a:solidFill>
              <a:schemeClr val="bg2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13" name="Line 93"/>
          <p:cNvSpPr>
            <a:spLocks noChangeShapeType="1"/>
          </p:cNvSpPr>
          <p:nvPr/>
        </p:nvSpPr>
        <p:spPr bwMode="auto">
          <a:xfrm flipH="1">
            <a:off x="7416341" y="1734659"/>
            <a:ext cx="47625" cy="1590675"/>
          </a:xfrm>
          <a:prstGeom prst="line">
            <a:avLst/>
          </a:prstGeom>
          <a:noFill/>
          <a:ln w="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14" name="Freeform 94"/>
          <p:cNvSpPr>
            <a:spLocks noChangeAspect="1"/>
          </p:cNvSpPr>
          <p:nvPr/>
        </p:nvSpPr>
        <p:spPr bwMode="auto">
          <a:xfrm>
            <a:off x="3011029" y="1134584"/>
            <a:ext cx="528637" cy="174625"/>
          </a:xfrm>
          <a:custGeom>
            <a:avLst/>
            <a:gdLst>
              <a:gd name="T0" fmla="*/ 0 w 2055"/>
              <a:gd name="T1" fmla="*/ 674 h 674"/>
              <a:gd name="T2" fmla="*/ 179 w 2055"/>
              <a:gd name="T3" fmla="*/ 674 h 674"/>
              <a:gd name="T4" fmla="*/ 292 w 2055"/>
              <a:gd name="T5" fmla="*/ 674 h 674"/>
              <a:gd name="T6" fmla="*/ 424 w 2055"/>
              <a:gd name="T7" fmla="*/ 674 h 674"/>
              <a:gd name="T8" fmla="*/ 688 w 2055"/>
              <a:gd name="T9" fmla="*/ 670 h 674"/>
              <a:gd name="T10" fmla="*/ 1265 w 2055"/>
              <a:gd name="T11" fmla="*/ 601 h 674"/>
              <a:gd name="T12" fmla="*/ 1519 w 2055"/>
              <a:gd name="T13" fmla="*/ 521 h 674"/>
              <a:gd name="T14" fmla="*/ 1735 w 2055"/>
              <a:gd name="T15" fmla="*/ 396 h 674"/>
              <a:gd name="T16" fmla="*/ 1906 w 2055"/>
              <a:gd name="T17" fmla="*/ 223 h 674"/>
              <a:gd name="T18" fmla="*/ 2055 w 2055"/>
              <a:gd name="T19" fmla="*/ 0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5" h="674">
                <a:moveTo>
                  <a:pt x="0" y="674"/>
                </a:moveTo>
                <a:lnTo>
                  <a:pt x="179" y="674"/>
                </a:lnTo>
                <a:lnTo>
                  <a:pt x="292" y="674"/>
                </a:lnTo>
                <a:lnTo>
                  <a:pt x="424" y="674"/>
                </a:lnTo>
                <a:lnTo>
                  <a:pt x="688" y="670"/>
                </a:lnTo>
                <a:lnTo>
                  <a:pt x="1265" y="601"/>
                </a:lnTo>
                <a:lnTo>
                  <a:pt x="1519" y="521"/>
                </a:lnTo>
                <a:lnTo>
                  <a:pt x="1735" y="396"/>
                </a:lnTo>
                <a:lnTo>
                  <a:pt x="1906" y="223"/>
                </a:lnTo>
                <a:lnTo>
                  <a:pt x="2055" y="0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15" name="Line 95"/>
          <p:cNvSpPr>
            <a:spLocks noChangeAspect="1" noChangeShapeType="1"/>
          </p:cNvSpPr>
          <p:nvPr/>
        </p:nvSpPr>
        <p:spPr bwMode="auto">
          <a:xfrm>
            <a:off x="3203116" y="4115909"/>
            <a:ext cx="76200" cy="226377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16" name="Line 96"/>
          <p:cNvSpPr>
            <a:spLocks noChangeAspect="1" noChangeShapeType="1"/>
          </p:cNvSpPr>
          <p:nvPr/>
        </p:nvSpPr>
        <p:spPr bwMode="auto">
          <a:xfrm>
            <a:off x="3528554" y="1128234"/>
            <a:ext cx="989012" cy="33496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17" name="Line 97"/>
          <p:cNvSpPr>
            <a:spLocks noChangeAspect="1" noChangeShapeType="1"/>
          </p:cNvSpPr>
          <p:nvPr/>
        </p:nvSpPr>
        <p:spPr bwMode="auto">
          <a:xfrm flipH="1">
            <a:off x="4412791" y="2434746"/>
            <a:ext cx="33338" cy="38258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18" name="Line 98"/>
          <p:cNvSpPr>
            <a:spLocks noChangeAspect="1" noChangeShapeType="1"/>
          </p:cNvSpPr>
          <p:nvPr/>
        </p:nvSpPr>
        <p:spPr bwMode="auto">
          <a:xfrm flipH="1" flipV="1">
            <a:off x="4398504" y="5471634"/>
            <a:ext cx="23812" cy="87788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19" name="Line 99"/>
          <p:cNvSpPr>
            <a:spLocks noChangeAspect="1" noChangeShapeType="1"/>
          </p:cNvSpPr>
          <p:nvPr/>
        </p:nvSpPr>
        <p:spPr bwMode="auto">
          <a:xfrm flipV="1">
            <a:off x="3265029" y="6347934"/>
            <a:ext cx="1173162" cy="3016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20" name="Line 100"/>
          <p:cNvSpPr>
            <a:spLocks noChangeShapeType="1"/>
          </p:cNvSpPr>
          <p:nvPr/>
        </p:nvSpPr>
        <p:spPr bwMode="auto">
          <a:xfrm>
            <a:off x="4446129" y="2441096"/>
            <a:ext cx="1498600" cy="0"/>
          </a:xfrm>
          <a:prstGeom prst="line">
            <a:avLst/>
          </a:prstGeom>
          <a:noFill/>
          <a:ln w="0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7621" name="Group 101"/>
          <p:cNvGrpSpPr>
            <a:grpSpLocks/>
          </p:cNvGrpSpPr>
          <p:nvPr/>
        </p:nvGrpSpPr>
        <p:grpSpPr bwMode="auto">
          <a:xfrm>
            <a:off x="5646279" y="1161571"/>
            <a:ext cx="908050" cy="401638"/>
            <a:chOff x="3229" y="578"/>
            <a:chExt cx="572" cy="253"/>
          </a:xfrm>
        </p:grpSpPr>
        <p:sp>
          <p:nvSpPr>
            <p:cNvPr id="107622" name="Freeform 102"/>
            <p:cNvSpPr>
              <a:spLocks noChangeAspect="1"/>
            </p:cNvSpPr>
            <p:nvPr/>
          </p:nvSpPr>
          <p:spPr bwMode="auto">
            <a:xfrm>
              <a:off x="3229" y="697"/>
              <a:ext cx="277" cy="134"/>
            </a:xfrm>
            <a:custGeom>
              <a:avLst/>
              <a:gdLst>
                <a:gd name="T0" fmla="*/ 1676 w 1676"/>
                <a:gd name="T1" fmla="*/ 0 h 807"/>
                <a:gd name="T2" fmla="*/ 1176 w 1676"/>
                <a:gd name="T3" fmla="*/ 219 h 807"/>
                <a:gd name="T4" fmla="*/ 722 w 1676"/>
                <a:gd name="T5" fmla="*/ 431 h 807"/>
                <a:gd name="T6" fmla="*/ 326 w 1676"/>
                <a:gd name="T7" fmla="*/ 631 h 807"/>
                <a:gd name="T8" fmla="*/ 0 w 1676"/>
                <a:gd name="T9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6" h="807">
                  <a:moveTo>
                    <a:pt x="1676" y="0"/>
                  </a:moveTo>
                  <a:lnTo>
                    <a:pt x="1176" y="219"/>
                  </a:lnTo>
                  <a:lnTo>
                    <a:pt x="722" y="431"/>
                  </a:lnTo>
                  <a:lnTo>
                    <a:pt x="326" y="631"/>
                  </a:lnTo>
                  <a:lnTo>
                    <a:pt x="0" y="807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623" name="Line 103"/>
            <p:cNvSpPr>
              <a:spLocks noChangeAspect="1" noChangeShapeType="1"/>
            </p:cNvSpPr>
            <p:nvPr/>
          </p:nvSpPr>
          <p:spPr bwMode="auto">
            <a:xfrm flipV="1">
              <a:off x="3500" y="578"/>
              <a:ext cx="301" cy="1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7624" name="Line 104"/>
          <p:cNvSpPr>
            <a:spLocks noChangeAspect="1" noChangeShapeType="1"/>
          </p:cNvSpPr>
          <p:nvPr/>
        </p:nvSpPr>
        <p:spPr bwMode="auto">
          <a:xfrm flipH="1">
            <a:off x="5792329" y="4150834"/>
            <a:ext cx="26987" cy="28733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25" name="Line 105"/>
          <p:cNvSpPr>
            <a:spLocks noChangeAspect="1" noChangeShapeType="1"/>
          </p:cNvSpPr>
          <p:nvPr/>
        </p:nvSpPr>
        <p:spPr bwMode="auto">
          <a:xfrm>
            <a:off x="5778041" y="4433409"/>
            <a:ext cx="671513" cy="1111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26" name="Line 106"/>
          <p:cNvSpPr>
            <a:spLocks noChangeAspect="1" noChangeShapeType="1"/>
          </p:cNvSpPr>
          <p:nvPr/>
        </p:nvSpPr>
        <p:spPr bwMode="auto">
          <a:xfrm flipV="1">
            <a:off x="6444791" y="4119084"/>
            <a:ext cx="11113" cy="4413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27" name="Line 107"/>
          <p:cNvSpPr>
            <a:spLocks noChangeAspect="1" noChangeShapeType="1"/>
          </p:cNvSpPr>
          <p:nvPr/>
        </p:nvSpPr>
        <p:spPr bwMode="auto">
          <a:xfrm flipH="1">
            <a:off x="6455904" y="3153884"/>
            <a:ext cx="69850" cy="9652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28" name="Line 108"/>
          <p:cNvSpPr>
            <a:spLocks noChangeAspect="1" noChangeShapeType="1"/>
          </p:cNvSpPr>
          <p:nvPr/>
        </p:nvSpPr>
        <p:spPr bwMode="auto">
          <a:xfrm>
            <a:off x="6525754" y="3168171"/>
            <a:ext cx="20637" cy="9652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29" name="Line 109"/>
          <p:cNvSpPr>
            <a:spLocks noChangeAspect="1" noChangeShapeType="1"/>
          </p:cNvSpPr>
          <p:nvPr/>
        </p:nvSpPr>
        <p:spPr bwMode="auto">
          <a:xfrm flipV="1">
            <a:off x="6535279" y="4119084"/>
            <a:ext cx="11112" cy="43973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30" name="Freeform 110"/>
          <p:cNvSpPr>
            <a:spLocks noChangeAspect="1"/>
          </p:cNvSpPr>
          <p:nvPr/>
        </p:nvSpPr>
        <p:spPr bwMode="auto">
          <a:xfrm>
            <a:off x="5876466" y="4496909"/>
            <a:ext cx="720725" cy="57150"/>
          </a:xfrm>
          <a:custGeom>
            <a:avLst/>
            <a:gdLst>
              <a:gd name="T0" fmla="*/ 0 w 454"/>
              <a:gd name="T1" fmla="*/ 0 h 36"/>
              <a:gd name="T2" fmla="*/ 454 w 454"/>
              <a:gd name="T3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4" h="36">
                <a:moveTo>
                  <a:pt x="0" y="0"/>
                </a:moveTo>
                <a:lnTo>
                  <a:pt x="454" y="36"/>
                </a:lnTo>
              </a:path>
            </a:pathLst>
          </a:cu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7631" name="Line 111"/>
          <p:cNvSpPr>
            <a:spLocks noChangeAspect="1" noChangeShapeType="1"/>
          </p:cNvSpPr>
          <p:nvPr/>
        </p:nvSpPr>
        <p:spPr bwMode="auto">
          <a:xfrm flipV="1">
            <a:off x="5812966" y="5444646"/>
            <a:ext cx="25400" cy="9763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32" name="Line 112"/>
          <p:cNvSpPr>
            <a:spLocks noChangeAspect="1" noChangeShapeType="1"/>
          </p:cNvSpPr>
          <p:nvPr/>
        </p:nvSpPr>
        <p:spPr bwMode="auto">
          <a:xfrm>
            <a:off x="6559091" y="1144109"/>
            <a:ext cx="106363" cy="40798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33" name="Line 113"/>
          <p:cNvSpPr>
            <a:spLocks noChangeAspect="1" noChangeShapeType="1"/>
          </p:cNvSpPr>
          <p:nvPr/>
        </p:nvSpPr>
        <p:spPr bwMode="auto">
          <a:xfrm>
            <a:off x="6536866" y="1171096"/>
            <a:ext cx="134938" cy="392113"/>
          </a:xfrm>
          <a:prstGeom prst="line">
            <a:avLst/>
          </a:prstGeom>
          <a:noFill/>
          <a:ln w="317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34" name="Freeform 114"/>
          <p:cNvSpPr>
            <a:spLocks noChangeAspect="1"/>
          </p:cNvSpPr>
          <p:nvPr/>
        </p:nvSpPr>
        <p:spPr bwMode="auto">
          <a:xfrm>
            <a:off x="6260641" y="645634"/>
            <a:ext cx="274638" cy="523875"/>
          </a:xfrm>
          <a:custGeom>
            <a:avLst/>
            <a:gdLst>
              <a:gd name="T0" fmla="*/ 0 w 1016"/>
              <a:gd name="T1" fmla="*/ 0 h 1921"/>
              <a:gd name="T2" fmla="*/ 549 w 1016"/>
              <a:gd name="T3" fmla="*/ 939 h 1921"/>
              <a:gd name="T4" fmla="*/ 1016 w 1016"/>
              <a:gd name="T5" fmla="*/ 1921 h 1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16" h="1921">
                <a:moveTo>
                  <a:pt x="0" y="0"/>
                </a:moveTo>
                <a:lnTo>
                  <a:pt x="549" y="939"/>
                </a:lnTo>
                <a:lnTo>
                  <a:pt x="1016" y="1921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35" name="Line 115"/>
          <p:cNvSpPr>
            <a:spLocks noChangeAspect="1" noChangeShapeType="1"/>
          </p:cNvSpPr>
          <p:nvPr/>
        </p:nvSpPr>
        <p:spPr bwMode="auto">
          <a:xfrm flipH="1">
            <a:off x="6251116" y="467834"/>
            <a:ext cx="361950" cy="1905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36" name="Freeform 116"/>
          <p:cNvSpPr>
            <a:spLocks noChangeAspect="1"/>
          </p:cNvSpPr>
          <p:nvPr/>
        </p:nvSpPr>
        <p:spPr bwMode="auto">
          <a:xfrm>
            <a:off x="6598779" y="464659"/>
            <a:ext cx="766762" cy="1033462"/>
          </a:xfrm>
          <a:custGeom>
            <a:avLst/>
            <a:gdLst>
              <a:gd name="T0" fmla="*/ 0 w 2896"/>
              <a:gd name="T1" fmla="*/ 0 h 3904"/>
              <a:gd name="T2" fmla="*/ 275 w 2896"/>
              <a:gd name="T3" fmla="*/ 442 h 3904"/>
              <a:gd name="T4" fmla="*/ 515 w 2896"/>
              <a:gd name="T5" fmla="*/ 814 h 3904"/>
              <a:gd name="T6" fmla="*/ 720 w 2896"/>
              <a:gd name="T7" fmla="*/ 1124 h 3904"/>
              <a:gd name="T8" fmla="*/ 894 w 2896"/>
              <a:gd name="T9" fmla="*/ 1378 h 3904"/>
              <a:gd name="T10" fmla="*/ 1038 w 2896"/>
              <a:gd name="T11" fmla="*/ 1583 h 3904"/>
              <a:gd name="T12" fmla="*/ 1153 w 2896"/>
              <a:gd name="T13" fmla="*/ 1746 h 3904"/>
              <a:gd name="T14" fmla="*/ 1320 w 2896"/>
              <a:gd name="T15" fmla="*/ 1977 h 3904"/>
              <a:gd name="T16" fmla="*/ 1824 w 2896"/>
              <a:gd name="T17" fmla="*/ 2649 h 3904"/>
              <a:gd name="T18" fmla="*/ 2896 w 2896"/>
              <a:gd name="T19" fmla="*/ 3904 h 3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96" h="3904">
                <a:moveTo>
                  <a:pt x="0" y="0"/>
                </a:moveTo>
                <a:lnTo>
                  <a:pt x="275" y="442"/>
                </a:lnTo>
                <a:lnTo>
                  <a:pt x="515" y="814"/>
                </a:lnTo>
                <a:lnTo>
                  <a:pt x="720" y="1124"/>
                </a:lnTo>
                <a:lnTo>
                  <a:pt x="894" y="1378"/>
                </a:lnTo>
                <a:lnTo>
                  <a:pt x="1038" y="1583"/>
                </a:lnTo>
                <a:lnTo>
                  <a:pt x="1153" y="1746"/>
                </a:lnTo>
                <a:lnTo>
                  <a:pt x="1320" y="1977"/>
                </a:lnTo>
                <a:lnTo>
                  <a:pt x="1824" y="2649"/>
                </a:lnTo>
                <a:lnTo>
                  <a:pt x="2896" y="3904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37" name="Line 117"/>
          <p:cNvSpPr>
            <a:spLocks noChangeAspect="1" noChangeShapeType="1"/>
          </p:cNvSpPr>
          <p:nvPr/>
        </p:nvSpPr>
        <p:spPr bwMode="auto">
          <a:xfrm flipV="1">
            <a:off x="7230604" y="1488596"/>
            <a:ext cx="141287" cy="1889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38" name="Line 118"/>
          <p:cNvSpPr>
            <a:spLocks noChangeShapeType="1"/>
          </p:cNvSpPr>
          <p:nvPr/>
        </p:nvSpPr>
        <p:spPr bwMode="auto">
          <a:xfrm>
            <a:off x="4387391" y="1313971"/>
            <a:ext cx="0" cy="1508125"/>
          </a:xfrm>
          <a:prstGeom prst="line">
            <a:avLst/>
          </a:prstGeom>
          <a:noFill/>
          <a:ln w="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39" name="Line 119"/>
          <p:cNvSpPr>
            <a:spLocks noChangeShapeType="1"/>
          </p:cNvSpPr>
          <p:nvPr/>
        </p:nvSpPr>
        <p:spPr bwMode="auto">
          <a:xfrm>
            <a:off x="3015791" y="4114321"/>
            <a:ext cx="4383088" cy="0"/>
          </a:xfrm>
          <a:prstGeom prst="line">
            <a:avLst/>
          </a:prstGeom>
          <a:noFill/>
          <a:ln w="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40" name="Line 120"/>
          <p:cNvSpPr>
            <a:spLocks noChangeShapeType="1"/>
          </p:cNvSpPr>
          <p:nvPr/>
        </p:nvSpPr>
        <p:spPr bwMode="auto">
          <a:xfrm>
            <a:off x="5836779" y="4504846"/>
            <a:ext cx="0" cy="979488"/>
          </a:xfrm>
          <a:prstGeom prst="line">
            <a:avLst/>
          </a:prstGeom>
          <a:noFill/>
          <a:ln w="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7641" name="Group 121"/>
          <p:cNvGrpSpPr>
            <a:grpSpLocks/>
          </p:cNvGrpSpPr>
          <p:nvPr/>
        </p:nvGrpSpPr>
        <p:grpSpPr bwMode="auto">
          <a:xfrm>
            <a:off x="6193966" y="2633184"/>
            <a:ext cx="679450" cy="285750"/>
            <a:chOff x="3574" y="1505"/>
            <a:chExt cx="428" cy="180"/>
          </a:xfrm>
        </p:grpSpPr>
        <p:sp>
          <p:nvSpPr>
            <p:cNvPr id="107642" name="Line 122"/>
            <p:cNvSpPr>
              <a:spLocks noChangeAspect="1" noChangeShapeType="1"/>
            </p:cNvSpPr>
            <p:nvPr/>
          </p:nvSpPr>
          <p:spPr bwMode="auto">
            <a:xfrm>
              <a:off x="3574" y="1505"/>
              <a:ext cx="428" cy="76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643" name="Line 123"/>
            <p:cNvSpPr>
              <a:spLocks noChangeAspect="1" noChangeShapeType="1"/>
            </p:cNvSpPr>
            <p:nvPr/>
          </p:nvSpPr>
          <p:spPr bwMode="auto">
            <a:xfrm>
              <a:off x="3574" y="1610"/>
              <a:ext cx="428" cy="7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644" name="Line 124"/>
            <p:cNvSpPr>
              <a:spLocks noChangeAspect="1" noChangeShapeType="1"/>
            </p:cNvSpPr>
            <p:nvPr/>
          </p:nvSpPr>
          <p:spPr bwMode="auto">
            <a:xfrm flipV="1">
              <a:off x="3581" y="1507"/>
              <a:ext cx="0" cy="10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645" name="Line 125"/>
            <p:cNvSpPr>
              <a:spLocks noChangeAspect="1" noChangeShapeType="1"/>
            </p:cNvSpPr>
            <p:nvPr/>
          </p:nvSpPr>
          <p:spPr bwMode="auto">
            <a:xfrm flipV="1">
              <a:off x="3996" y="1579"/>
              <a:ext cx="0" cy="10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07646" name="Group 126"/>
          <p:cNvGrpSpPr>
            <a:grpSpLocks/>
          </p:cNvGrpSpPr>
          <p:nvPr/>
        </p:nvGrpSpPr>
        <p:grpSpPr bwMode="auto">
          <a:xfrm>
            <a:off x="5631991" y="4469921"/>
            <a:ext cx="971550" cy="438150"/>
            <a:chOff x="3217" y="2664"/>
            <a:chExt cx="612" cy="276"/>
          </a:xfrm>
        </p:grpSpPr>
        <p:sp>
          <p:nvSpPr>
            <p:cNvPr id="107647" name="Line 127"/>
            <p:cNvSpPr>
              <a:spLocks noChangeAspect="1" noChangeShapeType="1"/>
            </p:cNvSpPr>
            <p:nvPr/>
          </p:nvSpPr>
          <p:spPr bwMode="auto">
            <a:xfrm>
              <a:off x="3223" y="2664"/>
              <a:ext cx="0" cy="16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648" name="Line 128"/>
            <p:cNvSpPr>
              <a:spLocks noChangeAspect="1" noChangeShapeType="1"/>
            </p:cNvSpPr>
            <p:nvPr/>
          </p:nvSpPr>
          <p:spPr bwMode="auto">
            <a:xfrm flipH="1" flipV="1">
              <a:off x="3290" y="2904"/>
              <a:ext cx="459" cy="36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649" name="Freeform 129"/>
            <p:cNvSpPr>
              <a:spLocks noChangeAspect="1"/>
            </p:cNvSpPr>
            <p:nvPr/>
          </p:nvSpPr>
          <p:spPr bwMode="auto">
            <a:xfrm>
              <a:off x="3223" y="2828"/>
              <a:ext cx="73" cy="79"/>
            </a:xfrm>
            <a:custGeom>
              <a:avLst/>
              <a:gdLst>
                <a:gd name="T0" fmla="*/ 0 w 431"/>
                <a:gd name="T1" fmla="*/ 0 h 468"/>
                <a:gd name="T2" fmla="*/ 56 w 431"/>
                <a:gd name="T3" fmla="*/ 224 h 468"/>
                <a:gd name="T4" fmla="*/ 213 w 431"/>
                <a:gd name="T5" fmla="*/ 393 h 468"/>
                <a:gd name="T6" fmla="*/ 431 w 431"/>
                <a:gd name="T7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1" h="468">
                  <a:moveTo>
                    <a:pt x="0" y="0"/>
                  </a:moveTo>
                  <a:lnTo>
                    <a:pt x="56" y="224"/>
                  </a:lnTo>
                  <a:lnTo>
                    <a:pt x="213" y="393"/>
                  </a:lnTo>
                  <a:lnTo>
                    <a:pt x="431" y="468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650" name="Freeform 130"/>
            <p:cNvSpPr>
              <a:spLocks noChangeAspect="1"/>
            </p:cNvSpPr>
            <p:nvPr/>
          </p:nvSpPr>
          <p:spPr bwMode="auto">
            <a:xfrm>
              <a:off x="3746" y="2863"/>
              <a:ext cx="83" cy="77"/>
            </a:xfrm>
            <a:custGeom>
              <a:avLst/>
              <a:gdLst>
                <a:gd name="T0" fmla="*/ 0 w 506"/>
                <a:gd name="T1" fmla="*/ 467 h 467"/>
                <a:gd name="T2" fmla="*/ 250 w 506"/>
                <a:gd name="T3" fmla="*/ 418 h 467"/>
                <a:gd name="T4" fmla="*/ 437 w 506"/>
                <a:gd name="T5" fmla="*/ 245 h 467"/>
                <a:gd name="T6" fmla="*/ 506 w 506"/>
                <a:gd name="T7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6" h="467">
                  <a:moveTo>
                    <a:pt x="0" y="467"/>
                  </a:moveTo>
                  <a:lnTo>
                    <a:pt x="250" y="418"/>
                  </a:lnTo>
                  <a:lnTo>
                    <a:pt x="437" y="245"/>
                  </a:lnTo>
                  <a:lnTo>
                    <a:pt x="506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651" name="Line 131"/>
            <p:cNvSpPr>
              <a:spLocks noChangeAspect="1" noChangeShapeType="1"/>
            </p:cNvSpPr>
            <p:nvPr/>
          </p:nvSpPr>
          <p:spPr bwMode="auto">
            <a:xfrm flipH="1" flipV="1">
              <a:off x="3217" y="2670"/>
              <a:ext cx="611" cy="4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652" name="Line 132"/>
            <p:cNvSpPr>
              <a:spLocks noChangeAspect="1" noChangeShapeType="1"/>
            </p:cNvSpPr>
            <p:nvPr/>
          </p:nvSpPr>
          <p:spPr bwMode="auto">
            <a:xfrm>
              <a:off x="3828" y="2708"/>
              <a:ext cx="0" cy="16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7653" name="Line 133"/>
          <p:cNvSpPr>
            <a:spLocks noChangeShapeType="1"/>
          </p:cNvSpPr>
          <p:nvPr/>
        </p:nvSpPr>
        <p:spPr bwMode="auto">
          <a:xfrm>
            <a:off x="3017379" y="2818921"/>
            <a:ext cx="4300537" cy="0"/>
          </a:xfrm>
          <a:prstGeom prst="line">
            <a:avLst/>
          </a:prstGeom>
          <a:noFill/>
          <a:ln w="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54" name="Line 134"/>
          <p:cNvSpPr>
            <a:spLocks noChangeAspect="1" noChangeShapeType="1"/>
          </p:cNvSpPr>
          <p:nvPr/>
        </p:nvSpPr>
        <p:spPr bwMode="auto">
          <a:xfrm flipV="1">
            <a:off x="7314741" y="2809396"/>
            <a:ext cx="1588" cy="36464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655" name="Text Box 135"/>
          <p:cNvSpPr txBox="1">
            <a:spLocks noChangeArrowheads="1"/>
          </p:cNvSpPr>
          <p:nvPr/>
        </p:nvSpPr>
        <p:spPr bwMode="auto">
          <a:xfrm>
            <a:off x="3446004" y="1302859"/>
            <a:ext cx="204787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K12</a:t>
            </a:r>
          </a:p>
        </p:txBody>
      </p:sp>
      <p:sp>
        <p:nvSpPr>
          <p:cNvPr id="107656" name="Text Box 136"/>
          <p:cNvSpPr txBox="1">
            <a:spLocks noChangeArrowheads="1"/>
          </p:cNvSpPr>
          <p:nvPr/>
        </p:nvSpPr>
        <p:spPr bwMode="auto">
          <a:xfrm>
            <a:off x="3355516" y="1099659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K4</a:t>
            </a:r>
          </a:p>
        </p:txBody>
      </p:sp>
      <p:sp>
        <p:nvSpPr>
          <p:cNvPr id="107657" name="Text Box 137"/>
          <p:cNvSpPr txBox="1">
            <a:spLocks noChangeArrowheads="1"/>
          </p:cNvSpPr>
          <p:nvPr/>
        </p:nvSpPr>
        <p:spPr bwMode="auto">
          <a:xfrm>
            <a:off x="3234866" y="3992084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P1´</a:t>
            </a:r>
          </a:p>
        </p:txBody>
      </p:sp>
      <p:sp>
        <p:nvSpPr>
          <p:cNvPr id="107658" name="Text Box 138"/>
          <p:cNvSpPr txBox="1">
            <a:spLocks noChangeArrowheads="1"/>
          </p:cNvSpPr>
          <p:nvPr/>
        </p:nvSpPr>
        <p:spPr bwMode="auto">
          <a:xfrm>
            <a:off x="3014204" y="4158771"/>
            <a:ext cx="43815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P11</a:t>
            </a:r>
          </a:p>
        </p:txBody>
      </p:sp>
      <p:sp>
        <p:nvSpPr>
          <p:cNvPr id="107659" name="Text Box 139"/>
          <p:cNvSpPr txBox="1">
            <a:spLocks noChangeArrowheads="1"/>
          </p:cNvSpPr>
          <p:nvPr/>
        </p:nvSpPr>
        <p:spPr bwMode="auto">
          <a:xfrm>
            <a:off x="2860216" y="3996846"/>
            <a:ext cx="26670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P1</a:t>
            </a:r>
          </a:p>
        </p:txBody>
      </p:sp>
      <p:sp>
        <p:nvSpPr>
          <p:cNvPr id="107660" name="Text Box 140"/>
          <p:cNvSpPr txBox="1">
            <a:spLocks noChangeArrowheads="1"/>
          </p:cNvSpPr>
          <p:nvPr/>
        </p:nvSpPr>
        <p:spPr bwMode="auto">
          <a:xfrm>
            <a:off x="2860216" y="2015646"/>
            <a:ext cx="26670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L1</a:t>
            </a:r>
          </a:p>
        </p:txBody>
      </p:sp>
      <p:sp>
        <p:nvSpPr>
          <p:cNvPr id="107661" name="Text Box 141"/>
          <p:cNvSpPr txBox="1">
            <a:spLocks noChangeArrowheads="1"/>
          </p:cNvSpPr>
          <p:nvPr/>
        </p:nvSpPr>
        <p:spPr bwMode="auto">
          <a:xfrm>
            <a:off x="2860216" y="2701446"/>
            <a:ext cx="26670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H1</a:t>
            </a:r>
          </a:p>
        </p:txBody>
      </p:sp>
      <p:sp>
        <p:nvSpPr>
          <p:cNvPr id="107662" name="Text Box 142"/>
          <p:cNvSpPr txBox="1">
            <a:spLocks noChangeArrowheads="1"/>
          </p:cNvSpPr>
          <p:nvPr/>
        </p:nvSpPr>
        <p:spPr bwMode="auto">
          <a:xfrm>
            <a:off x="2860216" y="1253646"/>
            <a:ext cx="26670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K1</a:t>
            </a:r>
          </a:p>
        </p:txBody>
      </p:sp>
      <p:sp>
        <p:nvSpPr>
          <p:cNvPr id="107663" name="Text Box 143"/>
          <p:cNvSpPr txBox="1">
            <a:spLocks noChangeArrowheads="1"/>
          </p:cNvSpPr>
          <p:nvPr/>
        </p:nvSpPr>
        <p:spPr bwMode="auto">
          <a:xfrm>
            <a:off x="4390566" y="1196496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K3</a:t>
            </a:r>
          </a:p>
        </p:txBody>
      </p:sp>
      <p:sp>
        <p:nvSpPr>
          <p:cNvPr id="107664" name="Text Box 144"/>
          <p:cNvSpPr txBox="1">
            <a:spLocks noChangeArrowheads="1"/>
          </p:cNvSpPr>
          <p:nvPr/>
        </p:nvSpPr>
        <p:spPr bwMode="auto">
          <a:xfrm>
            <a:off x="6659104" y="1152046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K4´</a:t>
            </a:r>
          </a:p>
        </p:txBody>
      </p:sp>
      <p:sp>
        <p:nvSpPr>
          <p:cNvPr id="107665" name="Text Box 145"/>
          <p:cNvSpPr txBox="1">
            <a:spLocks noChangeArrowheads="1"/>
          </p:cNvSpPr>
          <p:nvPr/>
        </p:nvSpPr>
        <p:spPr bwMode="auto">
          <a:xfrm>
            <a:off x="6376529" y="1220309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K42</a:t>
            </a:r>
          </a:p>
        </p:txBody>
      </p:sp>
      <p:sp>
        <p:nvSpPr>
          <p:cNvPr id="107666" name="Text Box 146"/>
          <p:cNvSpPr txBox="1">
            <a:spLocks noChangeArrowheads="1"/>
          </p:cNvSpPr>
          <p:nvPr/>
        </p:nvSpPr>
        <p:spPr bwMode="auto">
          <a:xfrm>
            <a:off x="4444541" y="2818921"/>
            <a:ext cx="41910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H33</a:t>
            </a:r>
          </a:p>
        </p:txBody>
      </p:sp>
      <p:sp>
        <p:nvSpPr>
          <p:cNvPr id="107667" name="Text Box 147"/>
          <p:cNvSpPr txBox="1">
            <a:spLocks noChangeArrowheads="1"/>
          </p:cNvSpPr>
          <p:nvPr/>
        </p:nvSpPr>
        <p:spPr bwMode="auto">
          <a:xfrm>
            <a:off x="6519404" y="1001234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K41´</a:t>
            </a:r>
          </a:p>
        </p:txBody>
      </p:sp>
      <p:sp>
        <p:nvSpPr>
          <p:cNvPr id="107668" name="Text Box 148"/>
          <p:cNvSpPr txBox="1">
            <a:spLocks noChangeArrowheads="1"/>
          </p:cNvSpPr>
          <p:nvPr/>
        </p:nvSpPr>
        <p:spPr bwMode="auto">
          <a:xfrm>
            <a:off x="5992354" y="1183796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K5</a:t>
            </a:r>
          </a:p>
        </p:txBody>
      </p:sp>
      <p:sp>
        <p:nvSpPr>
          <p:cNvPr id="107669" name="Text Box 149"/>
          <p:cNvSpPr txBox="1">
            <a:spLocks noChangeArrowheads="1"/>
          </p:cNvSpPr>
          <p:nvPr/>
        </p:nvSpPr>
        <p:spPr bwMode="auto">
          <a:xfrm>
            <a:off x="5705016" y="1082196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K51</a:t>
            </a:r>
          </a:p>
        </p:txBody>
      </p:sp>
      <p:sp>
        <p:nvSpPr>
          <p:cNvPr id="107670" name="Text Box 150"/>
          <p:cNvSpPr txBox="1">
            <a:spLocks noChangeArrowheads="1"/>
          </p:cNvSpPr>
          <p:nvPr/>
        </p:nvSpPr>
        <p:spPr bwMode="auto">
          <a:xfrm>
            <a:off x="5747879" y="1325084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N5</a:t>
            </a:r>
          </a:p>
        </p:txBody>
      </p:sp>
      <p:sp>
        <p:nvSpPr>
          <p:cNvPr id="107671" name="Text Box 151"/>
          <p:cNvSpPr txBox="1">
            <a:spLocks noChangeArrowheads="1"/>
          </p:cNvSpPr>
          <p:nvPr/>
        </p:nvSpPr>
        <p:spPr bwMode="auto">
          <a:xfrm>
            <a:off x="5508166" y="1456846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N4´</a:t>
            </a:r>
          </a:p>
        </p:txBody>
      </p:sp>
      <p:sp>
        <p:nvSpPr>
          <p:cNvPr id="107672" name="Text Box 152"/>
          <p:cNvSpPr txBox="1">
            <a:spLocks noChangeArrowheads="1"/>
          </p:cNvSpPr>
          <p:nvPr/>
        </p:nvSpPr>
        <p:spPr bwMode="auto">
          <a:xfrm>
            <a:off x="5997116" y="3990496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P5</a:t>
            </a:r>
          </a:p>
        </p:txBody>
      </p:sp>
      <p:sp>
        <p:nvSpPr>
          <p:cNvPr id="107673" name="Text Box 153"/>
          <p:cNvSpPr txBox="1">
            <a:spLocks noChangeArrowheads="1"/>
          </p:cNvSpPr>
          <p:nvPr/>
        </p:nvSpPr>
        <p:spPr bwMode="auto">
          <a:xfrm>
            <a:off x="4950954" y="3996846"/>
            <a:ext cx="36195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P31´</a:t>
            </a:r>
          </a:p>
        </p:txBody>
      </p:sp>
      <p:sp>
        <p:nvSpPr>
          <p:cNvPr id="107674" name="Text Box 154"/>
          <p:cNvSpPr txBox="1">
            <a:spLocks noChangeArrowheads="1"/>
          </p:cNvSpPr>
          <p:nvPr/>
        </p:nvSpPr>
        <p:spPr bwMode="auto">
          <a:xfrm>
            <a:off x="2860216" y="6268559"/>
            <a:ext cx="266700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D1</a:t>
            </a:r>
          </a:p>
        </p:txBody>
      </p:sp>
      <p:sp>
        <p:nvSpPr>
          <p:cNvPr id="107675" name="Text Box 155"/>
          <p:cNvSpPr txBox="1">
            <a:spLocks noChangeArrowheads="1"/>
          </p:cNvSpPr>
          <p:nvPr/>
        </p:nvSpPr>
        <p:spPr bwMode="auto">
          <a:xfrm>
            <a:off x="2860216" y="5358921"/>
            <a:ext cx="26670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S1</a:t>
            </a:r>
          </a:p>
        </p:txBody>
      </p:sp>
      <p:sp>
        <p:nvSpPr>
          <p:cNvPr id="107676" name="Text Box 156"/>
          <p:cNvSpPr txBox="1">
            <a:spLocks noChangeArrowheads="1"/>
          </p:cNvSpPr>
          <p:nvPr/>
        </p:nvSpPr>
        <p:spPr bwMode="auto">
          <a:xfrm>
            <a:off x="4714416" y="6254271"/>
            <a:ext cx="2952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D3´</a:t>
            </a:r>
          </a:p>
        </p:txBody>
      </p:sp>
      <p:sp>
        <p:nvSpPr>
          <p:cNvPr id="107677" name="Text Box 157"/>
          <p:cNvSpPr txBox="1">
            <a:spLocks noChangeArrowheads="1"/>
          </p:cNvSpPr>
          <p:nvPr/>
        </p:nvSpPr>
        <p:spPr bwMode="auto">
          <a:xfrm>
            <a:off x="7168691" y="6284434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D7</a:t>
            </a:r>
          </a:p>
        </p:txBody>
      </p:sp>
      <p:sp>
        <p:nvSpPr>
          <p:cNvPr id="107678" name="Rectangle 158"/>
          <p:cNvSpPr>
            <a:spLocks noChangeArrowheads="1"/>
          </p:cNvSpPr>
          <p:nvPr/>
        </p:nvSpPr>
        <p:spPr bwMode="auto">
          <a:xfrm>
            <a:off x="3176129" y="5316059"/>
            <a:ext cx="3429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800"/>
              <a:t>S11</a:t>
            </a:r>
          </a:p>
        </p:txBody>
      </p:sp>
      <p:sp>
        <p:nvSpPr>
          <p:cNvPr id="107679" name="Text Box 159"/>
          <p:cNvSpPr txBox="1">
            <a:spLocks noChangeArrowheads="1"/>
          </p:cNvSpPr>
          <p:nvPr/>
        </p:nvSpPr>
        <p:spPr bwMode="auto">
          <a:xfrm>
            <a:off x="3091991" y="2701446"/>
            <a:ext cx="43815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H11</a:t>
            </a:r>
          </a:p>
        </p:txBody>
      </p:sp>
      <p:sp>
        <p:nvSpPr>
          <p:cNvPr id="107680" name="Text Box 160"/>
          <p:cNvSpPr txBox="1">
            <a:spLocks noChangeArrowheads="1"/>
          </p:cNvSpPr>
          <p:nvPr/>
        </p:nvSpPr>
        <p:spPr bwMode="auto">
          <a:xfrm>
            <a:off x="4250866" y="2698271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H3</a:t>
            </a:r>
          </a:p>
        </p:txBody>
      </p:sp>
      <p:sp>
        <p:nvSpPr>
          <p:cNvPr id="107681" name="Text Box 161"/>
          <p:cNvSpPr txBox="1">
            <a:spLocks noChangeArrowheads="1"/>
          </p:cNvSpPr>
          <p:nvPr/>
        </p:nvSpPr>
        <p:spPr bwMode="auto">
          <a:xfrm>
            <a:off x="4419141" y="5362096"/>
            <a:ext cx="41910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S3</a:t>
            </a:r>
          </a:p>
        </p:txBody>
      </p:sp>
      <p:sp>
        <p:nvSpPr>
          <p:cNvPr id="107682" name="Text Box 162"/>
          <p:cNvSpPr txBox="1">
            <a:spLocks noChangeArrowheads="1"/>
          </p:cNvSpPr>
          <p:nvPr/>
        </p:nvSpPr>
        <p:spPr bwMode="auto">
          <a:xfrm>
            <a:off x="4419141" y="3998434"/>
            <a:ext cx="419100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P3</a:t>
            </a:r>
          </a:p>
        </p:txBody>
      </p:sp>
      <p:sp>
        <p:nvSpPr>
          <p:cNvPr id="107683" name="Text Box 163"/>
          <p:cNvSpPr txBox="1">
            <a:spLocks noChangeArrowheads="1"/>
          </p:cNvSpPr>
          <p:nvPr/>
        </p:nvSpPr>
        <p:spPr bwMode="auto">
          <a:xfrm>
            <a:off x="4141329" y="3992084"/>
            <a:ext cx="419100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P31</a:t>
            </a:r>
          </a:p>
        </p:txBody>
      </p:sp>
      <p:sp>
        <p:nvSpPr>
          <p:cNvPr id="107684" name="Text Box 164"/>
          <p:cNvSpPr txBox="1">
            <a:spLocks noChangeArrowheads="1"/>
          </p:cNvSpPr>
          <p:nvPr/>
        </p:nvSpPr>
        <p:spPr bwMode="auto">
          <a:xfrm>
            <a:off x="4244516" y="1418746"/>
            <a:ext cx="15716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N3</a:t>
            </a:r>
          </a:p>
        </p:txBody>
      </p:sp>
      <p:sp>
        <p:nvSpPr>
          <p:cNvPr id="107685" name="Text Box 165"/>
          <p:cNvSpPr txBox="1">
            <a:spLocks noChangeArrowheads="1"/>
          </p:cNvSpPr>
          <p:nvPr/>
        </p:nvSpPr>
        <p:spPr bwMode="auto">
          <a:xfrm>
            <a:off x="4538204" y="1404459"/>
            <a:ext cx="419100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N4</a:t>
            </a:r>
          </a:p>
        </p:txBody>
      </p:sp>
      <p:sp>
        <p:nvSpPr>
          <p:cNvPr id="107686" name="Text Box 166"/>
          <p:cNvSpPr txBox="1">
            <a:spLocks noChangeArrowheads="1"/>
          </p:cNvSpPr>
          <p:nvPr/>
        </p:nvSpPr>
        <p:spPr bwMode="auto">
          <a:xfrm>
            <a:off x="3496804" y="1005996"/>
            <a:ext cx="41910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K41</a:t>
            </a:r>
          </a:p>
        </p:txBody>
      </p:sp>
      <p:sp>
        <p:nvSpPr>
          <p:cNvPr id="107687" name="Text Box 167"/>
          <p:cNvSpPr txBox="1">
            <a:spLocks noChangeArrowheads="1"/>
          </p:cNvSpPr>
          <p:nvPr/>
        </p:nvSpPr>
        <p:spPr bwMode="auto">
          <a:xfrm>
            <a:off x="4206416" y="2337909"/>
            <a:ext cx="419100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H31</a:t>
            </a:r>
          </a:p>
        </p:txBody>
      </p:sp>
      <p:sp>
        <p:nvSpPr>
          <p:cNvPr id="107688" name="Text Box 168"/>
          <p:cNvSpPr txBox="1">
            <a:spLocks noChangeArrowheads="1"/>
          </p:cNvSpPr>
          <p:nvPr/>
        </p:nvSpPr>
        <p:spPr bwMode="auto">
          <a:xfrm>
            <a:off x="4463591" y="2331559"/>
            <a:ext cx="419100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H32</a:t>
            </a:r>
          </a:p>
        </p:txBody>
      </p:sp>
      <p:sp>
        <p:nvSpPr>
          <p:cNvPr id="107689" name="Text Box 169"/>
          <p:cNvSpPr txBox="1">
            <a:spLocks noChangeArrowheads="1"/>
          </p:cNvSpPr>
          <p:nvPr/>
        </p:nvSpPr>
        <p:spPr bwMode="auto">
          <a:xfrm>
            <a:off x="5989179" y="5349396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S5</a:t>
            </a:r>
          </a:p>
        </p:txBody>
      </p:sp>
      <p:sp>
        <p:nvSpPr>
          <p:cNvPr id="107690" name="Text Box 170"/>
          <p:cNvSpPr txBox="1">
            <a:spLocks noChangeArrowheads="1"/>
          </p:cNvSpPr>
          <p:nvPr/>
        </p:nvSpPr>
        <p:spPr bwMode="auto">
          <a:xfrm>
            <a:off x="5989179" y="2820509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H5</a:t>
            </a:r>
          </a:p>
        </p:txBody>
      </p:sp>
      <p:sp>
        <p:nvSpPr>
          <p:cNvPr id="107691" name="Text Box 171"/>
          <p:cNvSpPr txBox="1">
            <a:spLocks noChangeArrowheads="1"/>
          </p:cNvSpPr>
          <p:nvPr/>
        </p:nvSpPr>
        <p:spPr bwMode="auto">
          <a:xfrm>
            <a:off x="4817604" y="2828446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H33´</a:t>
            </a:r>
          </a:p>
        </p:txBody>
      </p:sp>
      <p:sp>
        <p:nvSpPr>
          <p:cNvPr id="107692" name="Text Box 172"/>
          <p:cNvSpPr txBox="1">
            <a:spLocks noChangeArrowheads="1"/>
          </p:cNvSpPr>
          <p:nvPr/>
        </p:nvSpPr>
        <p:spPr bwMode="auto">
          <a:xfrm>
            <a:off x="7325854" y="2707796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H7</a:t>
            </a:r>
          </a:p>
        </p:txBody>
      </p:sp>
      <p:sp>
        <p:nvSpPr>
          <p:cNvPr id="107693" name="Text Box 173"/>
          <p:cNvSpPr txBox="1">
            <a:spLocks noChangeArrowheads="1"/>
          </p:cNvSpPr>
          <p:nvPr/>
        </p:nvSpPr>
        <p:spPr bwMode="auto">
          <a:xfrm>
            <a:off x="7194091" y="4120671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P7</a:t>
            </a:r>
          </a:p>
        </p:txBody>
      </p:sp>
      <p:sp>
        <p:nvSpPr>
          <p:cNvPr id="107694" name="Text Box 174"/>
          <p:cNvSpPr txBox="1">
            <a:spLocks noChangeArrowheads="1"/>
          </p:cNvSpPr>
          <p:nvPr/>
        </p:nvSpPr>
        <p:spPr bwMode="auto">
          <a:xfrm>
            <a:off x="7386179" y="5354159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S7</a:t>
            </a:r>
          </a:p>
        </p:txBody>
      </p:sp>
      <p:sp>
        <p:nvSpPr>
          <p:cNvPr id="107695" name="Text Box 175"/>
          <p:cNvSpPr txBox="1">
            <a:spLocks noChangeArrowheads="1"/>
          </p:cNvSpPr>
          <p:nvPr/>
        </p:nvSpPr>
        <p:spPr bwMode="auto">
          <a:xfrm>
            <a:off x="6647991" y="3996846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P6</a:t>
            </a:r>
          </a:p>
        </p:txBody>
      </p:sp>
      <p:sp>
        <p:nvSpPr>
          <p:cNvPr id="107696" name="Text Box 176"/>
          <p:cNvSpPr txBox="1">
            <a:spLocks noChangeArrowheads="1"/>
          </p:cNvSpPr>
          <p:nvPr/>
        </p:nvSpPr>
        <p:spPr bwMode="auto">
          <a:xfrm>
            <a:off x="6679741" y="2596671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H6</a:t>
            </a:r>
          </a:p>
        </p:txBody>
      </p:sp>
      <p:sp>
        <p:nvSpPr>
          <p:cNvPr id="107697" name="Text Box 177"/>
          <p:cNvSpPr txBox="1">
            <a:spLocks noChangeArrowheads="1"/>
          </p:cNvSpPr>
          <p:nvPr/>
        </p:nvSpPr>
        <p:spPr bwMode="auto">
          <a:xfrm>
            <a:off x="5973304" y="2391884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H51</a:t>
            </a:r>
          </a:p>
        </p:txBody>
      </p:sp>
      <p:sp>
        <p:nvSpPr>
          <p:cNvPr id="107698" name="Text Box 178"/>
          <p:cNvSpPr txBox="1">
            <a:spLocks noChangeArrowheads="1"/>
          </p:cNvSpPr>
          <p:nvPr/>
        </p:nvSpPr>
        <p:spPr bwMode="auto">
          <a:xfrm>
            <a:off x="6432091" y="1544159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K6</a:t>
            </a:r>
          </a:p>
        </p:txBody>
      </p:sp>
      <p:sp>
        <p:nvSpPr>
          <p:cNvPr id="107699" name="Text Box 179"/>
          <p:cNvSpPr txBox="1">
            <a:spLocks noChangeArrowheads="1"/>
          </p:cNvSpPr>
          <p:nvPr/>
        </p:nvSpPr>
        <p:spPr bwMode="auto">
          <a:xfrm>
            <a:off x="7106779" y="1510821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K7</a:t>
            </a:r>
          </a:p>
        </p:txBody>
      </p:sp>
      <p:sp>
        <p:nvSpPr>
          <p:cNvPr id="107700" name="Text Box 180"/>
          <p:cNvSpPr txBox="1">
            <a:spLocks noChangeArrowheads="1"/>
          </p:cNvSpPr>
          <p:nvPr/>
        </p:nvSpPr>
        <p:spPr bwMode="auto">
          <a:xfrm>
            <a:off x="5974891" y="2572859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H52</a:t>
            </a:r>
          </a:p>
        </p:txBody>
      </p:sp>
      <p:sp>
        <p:nvSpPr>
          <p:cNvPr id="107701" name="Text Box 181"/>
          <p:cNvSpPr txBox="1">
            <a:spLocks noChangeArrowheads="1"/>
          </p:cNvSpPr>
          <p:nvPr/>
        </p:nvSpPr>
        <p:spPr bwMode="auto">
          <a:xfrm>
            <a:off x="4695366" y="5360509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S</a:t>
            </a:r>
          </a:p>
        </p:txBody>
      </p:sp>
      <p:sp>
        <p:nvSpPr>
          <p:cNvPr id="107702" name="Text Box 182"/>
          <p:cNvSpPr txBox="1">
            <a:spLocks noChangeArrowheads="1"/>
          </p:cNvSpPr>
          <p:nvPr/>
        </p:nvSpPr>
        <p:spPr bwMode="auto">
          <a:xfrm>
            <a:off x="8711741" y="5363684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X</a:t>
            </a:r>
          </a:p>
        </p:txBody>
      </p:sp>
      <p:sp>
        <p:nvSpPr>
          <p:cNvPr id="107703" name="Text Box 183"/>
          <p:cNvSpPr txBox="1">
            <a:spLocks noChangeArrowheads="1"/>
          </p:cNvSpPr>
          <p:nvPr/>
        </p:nvSpPr>
        <p:spPr bwMode="auto">
          <a:xfrm>
            <a:off x="4938254" y="5482746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S3´ </a:t>
            </a:r>
          </a:p>
        </p:txBody>
      </p:sp>
      <p:sp>
        <p:nvSpPr>
          <p:cNvPr id="107704" name="Text Box 184"/>
          <p:cNvSpPr txBox="1">
            <a:spLocks noChangeArrowheads="1"/>
          </p:cNvSpPr>
          <p:nvPr/>
        </p:nvSpPr>
        <p:spPr bwMode="auto">
          <a:xfrm>
            <a:off x="6309854" y="3998434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P6´ </a:t>
            </a:r>
          </a:p>
        </p:txBody>
      </p:sp>
      <p:sp>
        <p:nvSpPr>
          <p:cNvPr id="107705" name="Text Box 185"/>
          <p:cNvSpPr txBox="1">
            <a:spLocks noChangeArrowheads="1"/>
          </p:cNvSpPr>
          <p:nvPr/>
        </p:nvSpPr>
        <p:spPr bwMode="auto">
          <a:xfrm>
            <a:off x="6360654" y="2876071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H6´ </a:t>
            </a:r>
          </a:p>
        </p:txBody>
      </p:sp>
      <p:sp>
        <p:nvSpPr>
          <p:cNvPr id="107706" name="Text Box 186"/>
          <p:cNvSpPr txBox="1">
            <a:spLocks noChangeArrowheads="1"/>
          </p:cNvSpPr>
          <p:nvPr/>
        </p:nvSpPr>
        <p:spPr bwMode="auto">
          <a:xfrm>
            <a:off x="6352716" y="3053871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P61</a:t>
            </a:r>
          </a:p>
        </p:txBody>
      </p:sp>
      <p:sp>
        <p:nvSpPr>
          <p:cNvPr id="107707" name="Text Box 187"/>
          <p:cNvSpPr txBox="1">
            <a:spLocks noChangeArrowheads="1"/>
          </p:cNvSpPr>
          <p:nvPr/>
        </p:nvSpPr>
        <p:spPr bwMode="auto">
          <a:xfrm>
            <a:off x="6328904" y="4576284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O6´ </a:t>
            </a:r>
          </a:p>
        </p:txBody>
      </p:sp>
      <p:sp>
        <p:nvSpPr>
          <p:cNvPr id="107708" name="Text Box 188"/>
          <p:cNvSpPr txBox="1">
            <a:spLocks noChangeArrowheads="1"/>
          </p:cNvSpPr>
          <p:nvPr/>
        </p:nvSpPr>
        <p:spPr bwMode="auto">
          <a:xfrm>
            <a:off x="5971716" y="4523896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O5</a:t>
            </a:r>
          </a:p>
        </p:txBody>
      </p:sp>
      <p:sp>
        <p:nvSpPr>
          <p:cNvPr id="107709" name="Text Box 189"/>
          <p:cNvSpPr txBox="1">
            <a:spLocks noChangeArrowheads="1"/>
          </p:cNvSpPr>
          <p:nvPr/>
        </p:nvSpPr>
        <p:spPr bwMode="auto">
          <a:xfrm>
            <a:off x="5835191" y="4331809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O8</a:t>
            </a:r>
          </a:p>
        </p:txBody>
      </p:sp>
      <p:sp>
        <p:nvSpPr>
          <p:cNvPr id="107710" name="Text Box 190"/>
          <p:cNvSpPr txBox="1">
            <a:spLocks noChangeArrowheads="1"/>
          </p:cNvSpPr>
          <p:nvPr/>
        </p:nvSpPr>
        <p:spPr bwMode="auto">
          <a:xfrm>
            <a:off x="5555791" y="4366734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O8´ </a:t>
            </a:r>
          </a:p>
        </p:txBody>
      </p:sp>
      <p:sp>
        <p:nvSpPr>
          <p:cNvPr id="107711" name="Text Box 191"/>
          <p:cNvSpPr txBox="1">
            <a:spLocks noChangeArrowheads="1"/>
          </p:cNvSpPr>
          <p:nvPr/>
        </p:nvSpPr>
        <p:spPr bwMode="auto">
          <a:xfrm>
            <a:off x="5676441" y="2680809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H53</a:t>
            </a:r>
          </a:p>
        </p:txBody>
      </p:sp>
      <p:sp>
        <p:nvSpPr>
          <p:cNvPr id="107712" name="Text Box 192"/>
          <p:cNvSpPr txBox="1">
            <a:spLocks noChangeArrowheads="1"/>
          </p:cNvSpPr>
          <p:nvPr/>
        </p:nvSpPr>
        <p:spPr bwMode="auto">
          <a:xfrm>
            <a:off x="5476416" y="2680809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H54</a:t>
            </a:r>
          </a:p>
        </p:txBody>
      </p:sp>
      <p:sp>
        <p:nvSpPr>
          <p:cNvPr id="107713" name="Text Box 193"/>
          <p:cNvSpPr txBox="1">
            <a:spLocks noChangeArrowheads="1"/>
          </p:cNvSpPr>
          <p:nvPr/>
        </p:nvSpPr>
        <p:spPr bwMode="auto">
          <a:xfrm>
            <a:off x="5493879" y="5354159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S51´ </a:t>
            </a:r>
          </a:p>
        </p:txBody>
      </p:sp>
      <p:sp>
        <p:nvSpPr>
          <p:cNvPr id="107714" name="Text Box 194"/>
          <p:cNvSpPr txBox="1">
            <a:spLocks noChangeArrowheads="1"/>
          </p:cNvSpPr>
          <p:nvPr/>
        </p:nvSpPr>
        <p:spPr bwMode="auto">
          <a:xfrm>
            <a:off x="5470066" y="6224109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D51´</a:t>
            </a:r>
          </a:p>
        </p:txBody>
      </p:sp>
      <p:sp>
        <p:nvSpPr>
          <p:cNvPr id="107715" name="Text Box 195"/>
          <p:cNvSpPr txBox="1">
            <a:spLocks noChangeArrowheads="1"/>
          </p:cNvSpPr>
          <p:nvPr/>
        </p:nvSpPr>
        <p:spPr bwMode="auto">
          <a:xfrm>
            <a:off x="5847891" y="6243159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D51</a:t>
            </a:r>
          </a:p>
        </p:txBody>
      </p:sp>
      <p:sp>
        <p:nvSpPr>
          <p:cNvPr id="107716" name="Text Box 196"/>
          <p:cNvSpPr txBox="1">
            <a:spLocks noChangeArrowheads="1"/>
          </p:cNvSpPr>
          <p:nvPr/>
        </p:nvSpPr>
        <p:spPr bwMode="auto">
          <a:xfrm>
            <a:off x="5865354" y="5506559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S51</a:t>
            </a:r>
          </a:p>
        </p:txBody>
      </p:sp>
      <p:sp>
        <p:nvSpPr>
          <p:cNvPr id="107717" name="Text Box 197"/>
          <p:cNvSpPr txBox="1">
            <a:spLocks noChangeArrowheads="1"/>
          </p:cNvSpPr>
          <p:nvPr/>
        </p:nvSpPr>
        <p:spPr bwMode="auto">
          <a:xfrm>
            <a:off x="3303129" y="6244746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D11</a:t>
            </a:r>
          </a:p>
        </p:txBody>
      </p:sp>
      <p:sp>
        <p:nvSpPr>
          <p:cNvPr id="107718" name="Text Box 198"/>
          <p:cNvSpPr txBox="1">
            <a:spLocks noChangeArrowheads="1"/>
          </p:cNvSpPr>
          <p:nvPr/>
        </p:nvSpPr>
        <p:spPr bwMode="auto">
          <a:xfrm>
            <a:off x="5285916" y="2841146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H53´</a:t>
            </a:r>
          </a:p>
        </p:txBody>
      </p:sp>
      <p:sp>
        <p:nvSpPr>
          <p:cNvPr id="107719" name="Text Box 199"/>
          <p:cNvSpPr txBox="1">
            <a:spLocks noChangeArrowheads="1"/>
          </p:cNvSpPr>
          <p:nvPr/>
        </p:nvSpPr>
        <p:spPr bwMode="auto">
          <a:xfrm>
            <a:off x="4628691" y="3995259"/>
            <a:ext cx="2190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P3´</a:t>
            </a:r>
          </a:p>
        </p:txBody>
      </p:sp>
      <p:sp>
        <p:nvSpPr>
          <p:cNvPr id="107720" name="Text Box 200"/>
          <p:cNvSpPr txBox="1">
            <a:spLocks noChangeArrowheads="1"/>
          </p:cNvSpPr>
          <p:nvPr/>
        </p:nvSpPr>
        <p:spPr bwMode="auto">
          <a:xfrm>
            <a:off x="4261979" y="6216171"/>
            <a:ext cx="41910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D3</a:t>
            </a:r>
          </a:p>
        </p:txBody>
      </p:sp>
      <p:sp>
        <p:nvSpPr>
          <p:cNvPr id="107721" name="Text Box 201"/>
          <p:cNvSpPr txBox="1">
            <a:spLocks noChangeArrowheads="1"/>
          </p:cNvSpPr>
          <p:nvPr/>
        </p:nvSpPr>
        <p:spPr bwMode="auto">
          <a:xfrm>
            <a:off x="5482766" y="3990496"/>
            <a:ext cx="2571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P51´</a:t>
            </a:r>
          </a:p>
        </p:txBody>
      </p:sp>
      <p:sp>
        <p:nvSpPr>
          <p:cNvPr id="107722" name="Text Box 202"/>
          <p:cNvSpPr txBox="1">
            <a:spLocks noChangeArrowheads="1"/>
          </p:cNvSpPr>
          <p:nvPr/>
        </p:nvSpPr>
        <p:spPr bwMode="auto">
          <a:xfrm>
            <a:off x="4735054" y="2320446"/>
            <a:ext cx="2190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H32´</a:t>
            </a:r>
          </a:p>
        </p:txBody>
      </p:sp>
      <p:sp>
        <p:nvSpPr>
          <p:cNvPr id="107723" name="Line 203"/>
          <p:cNvSpPr>
            <a:spLocks noChangeShapeType="1"/>
          </p:cNvSpPr>
          <p:nvPr/>
        </p:nvSpPr>
        <p:spPr bwMode="auto">
          <a:xfrm>
            <a:off x="3014204" y="1298096"/>
            <a:ext cx="0" cy="7715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7724" name="Picture 204"/>
          <p:cNvPicPr>
            <a:picLocks noChangeArrowheads="1"/>
          </p:cNvPicPr>
          <p:nvPr/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24655" r="33186" b="12578"/>
          <a:stretch/>
        </p:blipFill>
        <p:spPr bwMode="auto">
          <a:xfrm>
            <a:off x="9066" y="981390"/>
            <a:ext cx="2371277" cy="5390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" name="TextovéPole 204"/>
          <p:cNvSpPr txBox="1"/>
          <p:nvPr/>
        </p:nvSpPr>
        <p:spPr>
          <a:xfrm>
            <a:off x="126267" y="551091"/>
            <a:ext cx="6217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Střihová konstrukce zadního, bočního, předního </a:t>
            </a:r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dílu saka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579187" y="6413021"/>
            <a:ext cx="6495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i="1" dirty="0" smtClean="0"/>
              <a:t>Zadní díl</a:t>
            </a:r>
            <a:endParaRPr lang="cs-CZ" dirty="0"/>
          </a:p>
        </p:txBody>
      </p:sp>
      <p:sp>
        <p:nvSpPr>
          <p:cNvPr id="207" name="Obdélník 206"/>
          <p:cNvSpPr/>
          <p:nvPr/>
        </p:nvSpPr>
        <p:spPr>
          <a:xfrm>
            <a:off x="4911885" y="6396950"/>
            <a:ext cx="65114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i="1" dirty="0" smtClean="0"/>
              <a:t>Boční díl</a:t>
            </a:r>
            <a:endParaRPr lang="cs-CZ" dirty="0"/>
          </a:p>
        </p:txBody>
      </p:sp>
      <p:sp>
        <p:nvSpPr>
          <p:cNvPr id="208" name="Obdélník 207"/>
          <p:cNvSpPr/>
          <p:nvPr/>
        </p:nvSpPr>
        <p:spPr>
          <a:xfrm>
            <a:off x="6020812" y="6412714"/>
            <a:ext cx="70083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i="1" dirty="0" smtClean="0"/>
              <a:t>Přední díl</a:t>
            </a:r>
            <a:endParaRPr lang="cs-CZ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7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7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7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7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7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7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7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7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7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7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7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7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07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7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7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7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07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07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07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07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07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07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07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07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07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07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07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07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0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0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0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0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07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07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07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07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07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07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07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07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 nodeType="clickPar">
                      <p:stCondLst>
                        <p:cond delay="indefinite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0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0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 nodeType="clickPar">
                      <p:stCondLst>
                        <p:cond delay="indefinite"/>
                      </p:stCondLst>
                      <p:childTnLst>
                        <p:par>
                          <p:cTn id="3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07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07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07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07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 nodeType="clickPar">
                      <p:stCondLst>
                        <p:cond delay="indefinite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07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07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0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10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 nodeType="clickPar">
                      <p:stCondLst>
                        <p:cond delay="indefinite"/>
                      </p:stCondLst>
                      <p:childTnLst>
                        <p:par>
                          <p:cTn id="3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10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10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 nodeType="clickPar">
                      <p:stCondLst>
                        <p:cond delay="indefinite"/>
                      </p:stCondLst>
                      <p:childTnLst>
                        <p:par>
                          <p:cTn id="3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107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107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 nodeType="clickPar">
                      <p:stCondLst>
                        <p:cond delay="indefinite"/>
                      </p:stCondLst>
                      <p:childTnLst>
                        <p:par>
                          <p:cTn id="3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10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10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 nodeType="clickPar">
                      <p:stCondLst>
                        <p:cond delay="indefinite"/>
                      </p:stCondLst>
                      <p:childTnLst>
                        <p:par>
                          <p:cTn id="3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107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107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 nodeType="clickPar">
                      <p:stCondLst>
                        <p:cond delay="indefinite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10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10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 nodeType="clickPar">
                      <p:stCondLst>
                        <p:cond delay="indefinite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0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10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 nodeType="clickPar">
                      <p:stCondLst>
                        <p:cond delay="indefinite"/>
                      </p:stCondLst>
                      <p:childTnLst>
                        <p:par>
                          <p:cTn id="4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10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10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 nodeType="clickPar">
                      <p:stCondLst>
                        <p:cond delay="indefinite"/>
                      </p:stCondLst>
                      <p:childTnLst>
                        <p:par>
                          <p:cTn id="4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 nodeType="clickPar">
                      <p:stCondLst>
                        <p:cond delay="indefinite"/>
                      </p:stCondLst>
                      <p:childTnLst>
                        <p:par>
                          <p:cTn id="4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10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10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 nodeType="clickPar">
                      <p:stCondLst>
                        <p:cond delay="indefinite"/>
                      </p:stCondLst>
                      <p:childTnLst>
                        <p:par>
                          <p:cTn id="4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10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10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 nodeType="clickPar">
                      <p:stCondLst>
                        <p:cond delay="indefinite"/>
                      </p:stCondLst>
                      <p:childTnLst>
                        <p:par>
                          <p:cTn id="4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10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10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 nodeType="clickPar">
                      <p:stCondLst>
                        <p:cond delay="indefinite"/>
                      </p:stCondLst>
                      <p:childTnLst>
                        <p:par>
                          <p:cTn id="4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 nodeType="clickPar">
                      <p:stCondLst>
                        <p:cond delay="indefinite"/>
                      </p:stCondLst>
                      <p:childTnLst>
                        <p:par>
                          <p:cTn id="4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10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10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 nodeType="clickPar">
                      <p:stCondLst>
                        <p:cond delay="indefinite"/>
                      </p:stCondLst>
                      <p:childTnLst>
                        <p:par>
                          <p:cTn id="4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10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10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 nodeType="clickPar">
                      <p:stCondLst>
                        <p:cond delay="indefinite"/>
                      </p:stCondLst>
                      <p:childTnLst>
                        <p:par>
                          <p:cTn id="4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10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10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 nodeType="clickPar">
                      <p:stCondLst>
                        <p:cond delay="indefinite"/>
                      </p:stCondLst>
                      <p:childTnLst>
                        <p:par>
                          <p:cTn id="4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10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10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 nodeType="clickPar">
                      <p:stCondLst>
                        <p:cond delay="indefinite"/>
                      </p:stCondLst>
                      <p:childTnLst>
                        <p:par>
                          <p:cTn id="4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10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10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 nodeType="clickPar">
                      <p:stCondLst>
                        <p:cond delay="indefinite"/>
                      </p:stCondLst>
                      <p:childTnLst>
                        <p:par>
                          <p:cTn id="4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 nodeType="clickPar">
                      <p:stCondLst>
                        <p:cond delay="indefinite"/>
                      </p:stCondLst>
                      <p:childTnLst>
                        <p:par>
                          <p:cTn id="4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5" dur="500" fill="hold"/>
                                        <p:tgtEl>
                                          <p:spTgt spid="10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10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 nodeType="clickPar">
                      <p:stCondLst>
                        <p:cond delay="indefinite"/>
                      </p:stCondLst>
                      <p:childTnLst>
                        <p:par>
                          <p:cTn id="4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107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10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 nodeType="clickPar">
                      <p:stCondLst>
                        <p:cond delay="indefinite"/>
                      </p:stCondLst>
                      <p:childTnLst>
                        <p:par>
                          <p:cTn id="4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7" dur="500" fill="hold"/>
                                        <p:tgtEl>
                                          <p:spTgt spid="107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107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 nodeType="clickPar">
                      <p:stCondLst>
                        <p:cond delay="indefinite"/>
                      </p:stCondLst>
                      <p:childTnLst>
                        <p:par>
                          <p:cTn id="4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3" dur="500" fill="hold"/>
                                        <p:tgtEl>
                                          <p:spTgt spid="10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107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 nodeType="clickPar">
                      <p:stCondLst>
                        <p:cond delay="indefinite"/>
                      </p:stCondLst>
                      <p:childTnLst>
                        <p:par>
                          <p:cTn id="4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9" dur="500" fill="hold"/>
                                        <p:tgtEl>
                                          <p:spTgt spid="107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 fill="hold"/>
                                        <p:tgtEl>
                                          <p:spTgt spid="107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 nodeType="clickPar">
                      <p:stCondLst>
                        <p:cond delay="indefinite"/>
                      </p:stCondLst>
                      <p:childTnLst>
                        <p:par>
                          <p:cTn id="5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5" dur="500" fill="hold"/>
                                        <p:tgtEl>
                                          <p:spTgt spid="107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6" dur="500" fill="hold"/>
                                        <p:tgtEl>
                                          <p:spTgt spid="107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 nodeType="clickPar">
                      <p:stCondLst>
                        <p:cond delay="indefinite"/>
                      </p:stCondLst>
                      <p:childTnLst>
                        <p:par>
                          <p:cTn id="5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 nodeType="clickPar">
                      <p:stCondLst>
                        <p:cond delay="indefinite"/>
                      </p:stCondLst>
                      <p:childTnLst>
                        <p:par>
                          <p:cTn id="5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7" dur="500" fill="hold"/>
                                        <p:tgtEl>
                                          <p:spTgt spid="10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8" dur="500" fill="hold"/>
                                        <p:tgtEl>
                                          <p:spTgt spid="10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 nodeType="clickPar">
                      <p:stCondLst>
                        <p:cond delay="indefinite"/>
                      </p:stCondLst>
                      <p:childTnLst>
                        <p:par>
                          <p:cTn id="5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107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107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 nodeType="clickPar">
                      <p:stCondLst>
                        <p:cond delay="indefinite"/>
                      </p:stCondLst>
                      <p:childTnLst>
                        <p:par>
                          <p:cTn id="5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9" dur="500" fill="hold"/>
                                        <p:tgtEl>
                                          <p:spTgt spid="107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500" fill="hold"/>
                                        <p:tgtEl>
                                          <p:spTgt spid="107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 nodeType="clickPar">
                      <p:stCondLst>
                        <p:cond delay="indefinite"/>
                      </p:stCondLst>
                      <p:childTnLst>
                        <p:par>
                          <p:cTn id="5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5" dur="500" fill="hold"/>
                                        <p:tgtEl>
                                          <p:spTgt spid="107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500" fill="hold"/>
                                        <p:tgtEl>
                                          <p:spTgt spid="10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 nodeType="clickPar">
                      <p:stCondLst>
                        <p:cond delay="indefinite"/>
                      </p:stCondLst>
                      <p:childTnLst>
                        <p:par>
                          <p:cTn id="5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107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 fill="hold"/>
                                        <p:tgtEl>
                                          <p:spTgt spid="107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 nodeType="clickPar">
                      <p:stCondLst>
                        <p:cond delay="indefinite"/>
                      </p:stCondLst>
                      <p:childTnLst>
                        <p:par>
                          <p:cTn id="5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107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8" dur="500" fill="hold"/>
                                        <p:tgtEl>
                                          <p:spTgt spid="107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 nodeType="clickPar">
                      <p:stCondLst>
                        <p:cond delay="indefinite"/>
                      </p:stCondLst>
                      <p:childTnLst>
                        <p:par>
                          <p:cTn id="5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3" dur="500" fill="hold"/>
                                        <p:tgtEl>
                                          <p:spTgt spid="107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500" fill="hold"/>
                                        <p:tgtEl>
                                          <p:spTgt spid="107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 nodeType="clickPar">
                      <p:stCondLst>
                        <p:cond delay="indefinite"/>
                      </p:stCondLst>
                      <p:childTnLst>
                        <p:par>
                          <p:cTn id="5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9" dur="500" fill="hold"/>
                                        <p:tgtEl>
                                          <p:spTgt spid="107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0" dur="500" fill="hold"/>
                                        <p:tgtEl>
                                          <p:spTgt spid="107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 nodeType="clickPar">
                      <p:stCondLst>
                        <p:cond delay="indefinite"/>
                      </p:stCondLst>
                      <p:childTnLst>
                        <p:par>
                          <p:cTn id="5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500" fill="hold"/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 nodeType="clickPar">
                      <p:stCondLst>
                        <p:cond delay="indefinite"/>
                      </p:stCondLst>
                      <p:childTnLst>
                        <p:par>
                          <p:cTn id="5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1" dur="500" fill="hold"/>
                                        <p:tgtEl>
                                          <p:spTgt spid="107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2" dur="500" fill="hold"/>
                                        <p:tgtEl>
                                          <p:spTgt spid="107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 nodeType="clickPar">
                      <p:stCondLst>
                        <p:cond delay="indefinite"/>
                      </p:stCondLst>
                      <p:childTnLst>
                        <p:par>
                          <p:cTn id="5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7" dur="500" fill="hold"/>
                                        <p:tgtEl>
                                          <p:spTgt spid="107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8" dur="500" fill="hold"/>
                                        <p:tgtEl>
                                          <p:spTgt spid="107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 nodeType="clickPar">
                      <p:stCondLst>
                        <p:cond delay="indefinite"/>
                      </p:stCondLst>
                      <p:childTnLst>
                        <p:par>
                          <p:cTn id="5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3" dur="500" fill="hold"/>
                                        <p:tgtEl>
                                          <p:spTgt spid="107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 fill="hold"/>
                                        <p:tgtEl>
                                          <p:spTgt spid="107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 nodeType="clickPar">
                      <p:stCondLst>
                        <p:cond delay="indefinite"/>
                      </p:stCondLst>
                      <p:childTnLst>
                        <p:par>
                          <p:cTn id="5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9" dur="500" fill="hold"/>
                                        <p:tgtEl>
                                          <p:spTgt spid="107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0" dur="500" fill="hold"/>
                                        <p:tgtEl>
                                          <p:spTgt spid="107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 nodeType="clickPar">
                      <p:stCondLst>
                        <p:cond delay="indefinite"/>
                      </p:stCondLst>
                      <p:childTnLst>
                        <p:par>
                          <p:cTn id="5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5" dur="500" fill="hold"/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6" dur="500" fill="hold"/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 nodeType="clickPar">
                      <p:stCondLst>
                        <p:cond delay="indefinite"/>
                      </p:stCondLst>
                      <p:childTnLst>
                        <p:par>
                          <p:cTn id="5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1" dur="500" fill="hold"/>
                                        <p:tgtEl>
                                          <p:spTgt spid="107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2" dur="500" fill="hold"/>
                                        <p:tgtEl>
                                          <p:spTgt spid="107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 nodeType="clickPar">
                      <p:stCondLst>
                        <p:cond delay="indefinite"/>
                      </p:stCondLst>
                      <p:childTnLst>
                        <p:par>
                          <p:cTn id="6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7" dur="500" fill="hold"/>
                                        <p:tgtEl>
                                          <p:spTgt spid="107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8" dur="500" fill="hold"/>
                                        <p:tgtEl>
                                          <p:spTgt spid="107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 nodeType="clickPar">
                      <p:stCondLst>
                        <p:cond delay="indefinite"/>
                      </p:stCondLst>
                      <p:childTnLst>
                        <p:par>
                          <p:cTn id="6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3" dur="5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4" dur="5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 nodeType="clickPar">
                      <p:stCondLst>
                        <p:cond delay="indefinite"/>
                      </p:stCondLst>
                      <p:childTnLst>
                        <p:par>
                          <p:cTn id="6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9" dur="500" fill="hold"/>
                                        <p:tgtEl>
                                          <p:spTgt spid="107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0" dur="500" fill="hold"/>
                                        <p:tgtEl>
                                          <p:spTgt spid="107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 nodeType="clickPar">
                      <p:stCondLst>
                        <p:cond delay="indefinite"/>
                      </p:stCondLst>
                      <p:childTnLst>
                        <p:par>
                          <p:cTn id="6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5" dur="500" fill="hold"/>
                                        <p:tgtEl>
                                          <p:spTgt spid="107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6" dur="500" fill="hold"/>
                                        <p:tgtEl>
                                          <p:spTgt spid="107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 nodeType="clickPar">
                      <p:stCondLst>
                        <p:cond delay="indefinite"/>
                      </p:stCondLst>
                      <p:childTnLst>
                        <p:par>
                          <p:cTn id="6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1" dur="500" fill="hold"/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2" dur="500" fill="hold"/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 nodeType="clickPar">
                      <p:stCondLst>
                        <p:cond delay="indefinite"/>
                      </p:stCondLst>
                      <p:childTnLst>
                        <p:par>
                          <p:cTn id="6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7" dur="500" fill="hold"/>
                                        <p:tgtEl>
                                          <p:spTgt spid="107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8" dur="500" fill="hold"/>
                                        <p:tgtEl>
                                          <p:spTgt spid="107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 nodeType="clickPar">
                      <p:stCondLst>
                        <p:cond delay="indefinite"/>
                      </p:stCondLst>
                      <p:childTnLst>
                        <p:par>
                          <p:cTn id="6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3" dur="500" fill="hold"/>
                                        <p:tgtEl>
                                          <p:spTgt spid="107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4" dur="500" fill="hold"/>
                                        <p:tgtEl>
                                          <p:spTgt spid="107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fill="hold" nodeType="clickPar">
                      <p:stCondLst>
                        <p:cond delay="indefinite"/>
                      </p:stCondLst>
                      <p:childTnLst>
                        <p:par>
                          <p:cTn id="6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9" dur="500" fill="hold"/>
                                        <p:tgtEl>
                                          <p:spTgt spid="107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0" dur="500" fill="hold"/>
                                        <p:tgtEl>
                                          <p:spTgt spid="107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 nodeType="clickPar">
                      <p:stCondLst>
                        <p:cond delay="indefinite"/>
                      </p:stCondLst>
                      <p:childTnLst>
                        <p:par>
                          <p:cTn id="6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5" dur="500" fill="hold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6" dur="500" fill="hold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 nodeType="clickPar">
                      <p:stCondLst>
                        <p:cond delay="indefinite"/>
                      </p:stCondLst>
                      <p:childTnLst>
                        <p:par>
                          <p:cTn id="6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1" dur="500" fill="hold"/>
                                        <p:tgtEl>
                                          <p:spTgt spid="107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2" dur="500" fill="hold"/>
                                        <p:tgtEl>
                                          <p:spTgt spid="107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 nodeType="clickPar">
                      <p:stCondLst>
                        <p:cond delay="indefinite"/>
                      </p:stCondLst>
                      <p:childTnLst>
                        <p:par>
                          <p:cTn id="6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7" dur="500" fill="hold"/>
                                        <p:tgtEl>
                                          <p:spTgt spid="107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8" dur="500" fill="hold"/>
                                        <p:tgtEl>
                                          <p:spTgt spid="107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 nodeType="clickPar">
                      <p:stCondLst>
                        <p:cond delay="indefinite"/>
                      </p:stCondLst>
                      <p:childTnLst>
                        <p:par>
                          <p:cTn id="6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3" dur="500" fill="hold"/>
                                        <p:tgtEl>
                                          <p:spTgt spid="107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4" dur="500" fill="hold"/>
                                        <p:tgtEl>
                                          <p:spTgt spid="10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fill="hold" nodeType="clickPar">
                      <p:stCondLst>
                        <p:cond delay="indefinite"/>
                      </p:stCondLst>
                      <p:childTnLst>
                        <p:par>
                          <p:cTn id="6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9" dur="500" fill="hold"/>
                                        <p:tgtEl>
                                          <p:spTgt spid="107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0" dur="500" fill="hold"/>
                                        <p:tgtEl>
                                          <p:spTgt spid="107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 nodeType="clickPar">
                      <p:stCondLst>
                        <p:cond delay="indefinite"/>
                      </p:stCondLst>
                      <p:childTnLst>
                        <p:par>
                          <p:cTn id="6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5" dur="500" fill="hold"/>
                                        <p:tgtEl>
                                          <p:spTgt spid="10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6" dur="500" fill="hold"/>
                                        <p:tgtEl>
                                          <p:spTgt spid="10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 nodeType="clickPar">
                      <p:stCondLst>
                        <p:cond delay="indefinite"/>
                      </p:stCondLst>
                      <p:childTnLst>
                        <p:par>
                          <p:cTn id="6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1" dur="500" fill="hold"/>
                                        <p:tgtEl>
                                          <p:spTgt spid="107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2" dur="500" fill="hold"/>
                                        <p:tgtEl>
                                          <p:spTgt spid="107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3" fill="hold" nodeType="clickPar">
                      <p:stCondLst>
                        <p:cond delay="indefinite"/>
                      </p:stCondLst>
                      <p:childTnLst>
                        <p:par>
                          <p:cTn id="6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7" dur="500" fill="hold"/>
                                        <p:tgtEl>
                                          <p:spTgt spid="107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8" dur="500" fill="hold"/>
                                        <p:tgtEl>
                                          <p:spTgt spid="107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 nodeType="clickPar">
                      <p:stCondLst>
                        <p:cond delay="indefinite"/>
                      </p:stCondLst>
                      <p:childTnLst>
                        <p:par>
                          <p:cTn id="7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3" dur="500" fill="hold"/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4" dur="500" fill="hold"/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fill="hold" nodeType="clickPar">
                      <p:stCondLst>
                        <p:cond delay="indefinite"/>
                      </p:stCondLst>
                      <p:childTnLst>
                        <p:par>
                          <p:cTn id="7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9" dur="500" fill="hold"/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0" dur="500" fill="hold"/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 nodeType="clickPar">
                      <p:stCondLst>
                        <p:cond delay="indefinite"/>
                      </p:stCondLst>
                      <p:childTnLst>
                        <p:par>
                          <p:cTn id="7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5" dur="500" fill="hold"/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6" dur="500" fill="hold"/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 nodeType="clickPar">
                      <p:stCondLst>
                        <p:cond delay="indefinite"/>
                      </p:stCondLst>
                      <p:childTnLst>
                        <p:par>
                          <p:cTn id="7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1" dur="500" fill="hold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2" dur="500" fill="hold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 nodeType="clickPar">
                      <p:stCondLst>
                        <p:cond delay="indefinite"/>
                      </p:stCondLst>
                      <p:childTnLst>
                        <p:par>
                          <p:cTn id="7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7" dur="500" fill="hold"/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8" dur="500" fill="hold"/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 nodeType="clickPar">
                      <p:stCondLst>
                        <p:cond delay="indefinite"/>
                      </p:stCondLst>
                      <p:childTnLst>
                        <p:par>
                          <p:cTn id="7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3" dur="500" fill="hold"/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4" dur="500" fill="hold"/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5" fill="hold" nodeType="clickPar">
                      <p:stCondLst>
                        <p:cond delay="indefinite"/>
                      </p:stCondLst>
                      <p:childTnLst>
                        <p:par>
                          <p:cTn id="7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9" dur="500" fill="hold"/>
                                        <p:tgtEl>
                                          <p:spTgt spid="107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0" dur="500" fill="hold"/>
                                        <p:tgtEl>
                                          <p:spTgt spid="107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 nodeType="clickPar">
                      <p:stCondLst>
                        <p:cond delay="indefinite"/>
                      </p:stCondLst>
                      <p:childTnLst>
                        <p:par>
                          <p:cTn id="7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5" dur="500" fill="hold"/>
                                        <p:tgtEl>
                                          <p:spTgt spid="10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6" dur="500" fill="hold"/>
                                        <p:tgtEl>
                                          <p:spTgt spid="10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7" fill="hold" nodeType="clickPar">
                      <p:stCondLst>
                        <p:cond delay="indefinite"/>
                      </p:stCondLst>
                      <p:childTnLst>
                        <p:par>
                          <p:cTn id="7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1" dur="500" fill="hold"/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2" dur="500" fill="hold"/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3" fill="hold" nodeType="clickPar">
                      <p:stCondLst>
                        <p:cond delay="indefinite"/>
                      </p:stCondLst>
                      <p:childTnLst>
                        <p:par>
                          <p:cTn id="7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7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8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9" fill="hold" nodeType="clickPar">
                      <p:stCondLst>
                        <p:cond delay="indefinite"/>
                      </p:stCondLst>
                      <p:childTnLst>
                        <p:par>
                          <p:cTn id="7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3" dur="500" fill="hold"/>
                                        <p:tgtEl>
                                          <p:spTgt spid="107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4" dur="500" fill="hold"/>
                                        <p:tgtEl>
                                          <p:spTgt spid="107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5" fill="hold" nodeType="clickPar">
                      <p:stCondLst>
                        <p:cond delay="indefinite"/>
                      </p:stCondLst>
                      <p:childTnLst>
                        <p:par>
                          <p:cTn id="7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9" dur="500" fill="hold"/>
                                        <p:tgtEl>
                                          <p:spTgt spid="107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0" dur="500" fill="hold"/>
                                        <p:tgtEl>
                                          <p:spTgt spid="107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1" fill="hold" nodeType="clickPar">
                      <p:stCondLst>
                        <p:cond delay="indefinite"/>
                      </p:stCondLst>
                      <p:childTnLst>
                        <p:par>
                          <p:cTn id="7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5" dur="500" fill="hold"/>
                                        <p:tgtEl>
                                          <p:spTgt spid="10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6" dur="500" fill="hold"/>
                                        <p:tgtEl>
                                          <p:spTgt spid="10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7" fill="hold" nodeType="clickPar">
                      <p:stCondLst>
                        <p:cond delay="indefinite"/>
                      </p:stCondLst>
                      <p:childTnLst>
                        <p:par>
                          <p:cTn id="7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1" dur="500" fill="hold"/>
                                        <p:tgtEl>
                                          <p:spTgt spid="107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2" dur="500" fill="hold"/>
                                        <p:tgtEl>
                                          <p:spTgt spid="107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3" fill="hold" nodeType="clickPar">
                      <p:stCondLst>
                        <p:cond delay="indefinite"/>
                      </p:stCondLst>
                      <p:childTnLst>
                        <p:par>
                          <p:cTn id="7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7" dur="500" fill="hold"/>
                                        <p:tgtEl>
                                          <p:spTgt spid="10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8" dur="500" fill="hold"/>
                                        <p:tgtEl>
                                          <p:spTgt spid="107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9" fill="hold" nodeType="clickPar">
                      <p:stCondLst>
                        <p:cond delay="indefinite"/>
                      </p:stCondLst>
                      <p:childTnLst>
                        <p:par>
                          <p:cTn id="7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3" dur="500" fill="hold"/>
                                        <p:tgtEl>
                                          <p:spTgt spid="107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4" dur="500" fill="hold"/>
                                        <p:tgtEl>
                                          <p:spTgt spid="107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5" fill="hold" nodeType="clickPar">
                      <p:stCondLst>
                        <p:cond delay="indefinite"/>
                      </p:stCondLst>
                      <p:childTnLst>
                        <p:par>
                          <p:cTn id="7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9" dur="500" fill="hold"/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0" dur="500" fill="hold"/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1" fill="hold" nodeType="clickPar">
                      <p:stCondLst>
                        <p:cond delay="indefinite"/>
                      </p:stCondLst>
                      <p:childTnLst>
                        <p:par>
                          <p:cTn id="8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5" dur="500" fill="hold"/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6" dur="500" fill="hold"/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7" fill="hold" nodeType="clickPar">
                      <p:stCondLst>
                        <p:cond delay="indefinite"/>
                      </p:stCondLst>
                      <p:childTnLst>
                        <p:par>
                          <p:cTn id="8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1" dur="500" fill="hold"/>
                                        <p:tgtEl>
                                          <p:spTgt spid="10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2" dur="500" fill="hold"/>
                                        <p:tgtEl>
                                          <p:spTgt spid="10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3" fill="hold" nodeType="clickPar">
                      <p:stCondLst>
                        <p:cond delay="indefinite"/>
                      </p:stCondLst>
                      <p:childTnLst>
                        <p:par>
                          <p:cTn id="8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7" dur="500" fill="hold"/>
                                        <p:tgtEl>
                                          <p:spTgt spid="107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8" dur="500" fill="hold"/>
                                        <p:tgtEl>
                                          <p:spTgt spid="10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9" fill="hold" nodeType="clickPar">
                      <p:stCondLst>
                        <p:cond delay="indefinite"/>
                      </p:stCondLst>
                      <p:childTnLst>
                        <p:par>
                          <p:cTn id="8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3" dur="500" fill="hold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4" dur="500" fill="hold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5" fill="hold" nodeType="clickPar">
                      <p:stCondLst>
                        <p:cond delay="indefinite"/>
                      </p:stCondLst>
                      <p:childTnLst>
                        <p:par>
                          <p:cTn id="8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9" dur="500" fill="hold"/>
                                        <p:tgtEl>
                                          <p:spTgt spid="107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0" dur="500" fill="hold"/>
                                        <p:tgtEl>
                                          <p:spTgt spid="107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1" fill="hold" nodeType="clickPar">
                      <p:stCondLst>
                        <p:cond delay="indefinite"/>
                      </p:stCondLst>
                      <p:childTnLst>
                        <p:par>
                          <p:cTn id="8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5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6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7" fill="hold" nodeType="clickPar">
                      <p:stCondLst>
                        <p:cond delay="indefinite"/>
                      </p:stCondLst>
                      <p:childTnLst>
                        <p:par>
                          <p:cTn id="8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1" dur="5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2" dur="5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3" fill="hold" nodeType="clickPar">
                      <p:stCondLst>
                        <p:cond delay="indefinite"/>
                      </p:stCondLst>
                      <p:childTnLst>
                        <p:par>
                          <p:cTn id="8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7" dur="500" fill="hold"/>
                                        <p:tgtEl>
                                          <p:spTgt spid="107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8" dur="500" fill="hold"/>
                                        <p:tgtEl>
                                          <p:spTgt spid="107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9" fill="hold" nodeType="clickPar">
                      <p:stCondLst>
                        <p:cond delay="indefinite"/>
                      </p:stCondLst>
                      <p:childTnLst>
                        <p:par>
                          <p:cTn id="8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3" dur="500" fill="hold"/>
                                        <p:tgtEl>
                                          <p:spTgt spid="107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4" dur="500" fill="hold"/>
                                        <p:tgtEl>
                                          <p:spTgt spid="107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5" fill="hold" nodeType="clickPar">
                      <p:stCondLst>
                        <p:cond delay="indefinite"/>
                      </p:stCondLst>
                      <p:childTnLst>
                        <p:par>
                          <p:cTn id="8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9" dur="500" fill="hold"/>
                                        <p:tgtEl>
                                          <p:spTgt spid="107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0" dur="500" fill="hold"/>
                                        <p:tgtEl>
                                          <p:spTgt spid="107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1" fill="hold" nodeType="clickPar">
                      <p:stCondLst>
                        <p:cond delay="indefinite"/>
                      </p:stCondLst>
                      <p:childTnLst>
                        <p:par>
                          <p:cTn id="8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5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6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 nodeType="clickPar">
                      <p:stCondLst>
                        <p:cond delay="indefinite"/>
                      </p:stCondLst>
                      <p:childTnLst>
                        <p:par>
                          <p:cTn id="8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1" dur="500" fill="hold"/>
                                        <p:tgtEl>
                                          <p:spTgt spid="107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2" dur="500" fill="hold"/>
                                        <p:tgtEl>
                                          <p:spTgt spid="107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3" fill="hold" nodeType="clickPar">
                      <p:stCondLst>
                        <p:cond delay="indefinite"/>
                      </p:stCondLst>
                      <p:childTnLst>
                        <p:par>
                          <p:cTn id="8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7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8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9" fill="hold" nodeType="clickPar">
                      <p:stCondLst>
                        <p:cond delay="indefinite"/>
                      </p:stCondLst>
                      <p:childTnLst>
                        <p:par>
                          <p:cTn id="8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3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4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5" fill="hold" nodeType="clickPar">
                      <p:stCondLst>
                        <p:cond delay="indefinite"/>
                      </p:stCondLst>
                      <p:childTnLst>
                        <p:par>
                          <p:cTn id="8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9" dur="500" fill="hold"/>
                                        <p:tgtEl>
                                          <p:spTgt spid="107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0" dur="500" fill="hold"/>
                                        <p:tgtEl>
                                          <p:spTgt spid="107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1" fill="hold" nodeType="clickPar">
                      <p:stCondLst>
                        <p:cond delay="indefinite"/>
                      </p:stCondLst>
                      <p:childTnLst>
                        <p:par>
                          <p:cTn id="8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5" dur="500" fill="hold"/>
                                        <p:tgtEl>
                                          <p:spTgt spid="107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6" dur="500" fill="hold"/>
                                        <p:tgtEl>
                                          <p:spTgt spid="107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7" fill="hold" nodeType="clickPar">
                      <p:stCondLst>
                        <p:cond delay="indefinite"/>
                      </p:stCondLst>
                      <p:childTnLst>
                        <p:par>
                          <p:cTn id="8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1" dur="500" fill="hold"/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2" dur="500" fill="hold"/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3" fill="hold" nodeType="clickPar">
                      <p:stCondLst>
                        <p:cond delay="indefinite"/>
                      </p:stCondLst>
                      <p:childTnLst>
                        <p:par>
                          <p:cTn id="9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7" dur="500" fill="hold"/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8" dur="500" fill="hold"/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9" fill="hold" nodeType="clickPar">
                      <p:stCondLst>
                        <p:cond delay="indefinite"/>
                      </p:stCondLst>
                      <p:childTnLst>
                        <p:par>
                          <p:cTn id="9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3" dur="500" fill="hold"/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4" dur="500" fill="hold"/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5" fill="hold" nodeType="clickPar">
                      <p:stCondLst>
                        <p:cond delay="indefinite"/>
                      </p:stCondLst>
                      <p:childTnLst>
                        <p:par>
                          <p:cTn id="9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9" dur="500" fill="hold"/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0" dur="500" fill="hold"/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1" fill="hold" nodeType="clickPar">
                      <p:stCondLst>
                        <p:cond delay="indefinite"/>
                      </p:stCondLst>
                      <p:childTnLst>
                        <p:par>
                          <p:cTn id="9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5" dur="500" fill="hold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6" dur="500" fill="hold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7" fill="hold" nodeType="clickPar">
                      <p:stCondLst>
                        <p:cond delay="indefinite"/>
                      </p:stCondLst>
                      <p:childTnLst>
                        <p:par>
                          <p:cTn id="9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1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2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3" fill="hold" nodeType="clickPar">
                      <p:stCondLst>
                        <p:cond delay="indefinite"/>
                      </p:stCondLst>
                      <p:childTnLst>
                        <p:par>
                          <p:cTn id="9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7" dur="500" fill="hold"/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8" dur="500" fill="hold"/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9" fill="hold" nodeType="clickPar">
                      <p:stCondLst>
                        <p:cond delay="indefinite"/>
                      </p:stCondLst>
                      <p:childTnLst>
                        <p:par>
                          <p:cTn id="9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3" dur="500" fill="hold"/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4" dur="500" fill="hold"/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5" fill="hold" nodeType="clickPar">
                      <p:stCondLst>
                        <p:cond delay="indefinite"/>
                      </p:stCondLst>
                      <p:childTnLst>
                        <p:par>
                          <p:cTn id="9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9" dur="500" fill="hold"/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0" dur="500" fill="hold"/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1" fill="hold" nodeType="clickPar">
                      <p:stCondLst>
                        <p:cond delay="indefinite"/>
                      </p:stCondLst>
                      <p:childTnLst>
                        <p:par>
                          <p:cTn id="9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5" dur="500" fill="hold"/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6" dur="500" fill="hold"/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7" fill="hold" nodeType="clickPar">
                      <p:stCondLst>
                        <p:cond delay="indefinite"/>
                      </p:stCondLst>
                      <p:childTnLst>
                        <p:par>
                          <p:cTn id="9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1" dur="500" fill="hold"/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2" dur="500" fill="hold"/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3" fill="hold" nodeType="clickPar">
                      <p:stCondLst>
                        <p:cond delay="indefinite"/>
                      </p:stCondLst>
                      <p:childTnLst>
                        <p:par>
                          <p:cTn id="9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7" dur="500" fill="hold"/>
                                        <p:tgtEl>
                                          <p:spTgt spid="107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8" dur="500" fill="hold"/>
                                        <p:tgtEl>
                                          <p:spTgt spid="107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9" fill="hold" nodeType="clickPar">
                      <p:stCondLst>
                        <p:cond delay="indefinite"/>
                      </p:stCondLst>
                      <p:childTnLst>
                        <p:par>
                          <p:cTn id="9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3" dur="500" fill="hold"/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4" dur="500" fill="hold"/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5" fill="hold" nodeType="clickPar">
                      <p:stCondLst>
                        <p:cond delay="indefinite"/>
                      </p:stCondLst>
                      <p:childTnLst>
                        <p:par>
                          <p:cTn id="9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9" dur="500" fill="hold"/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0" dur="500" fill="hold"/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1" fill="hold" nodeType="clickPar">
                      <p:stCondLst>
                        <p:cond delay="indefinite"/>
                      </p:stCondLst>
                      <p:childTnLst>
                        <p:par>
                          <p:cTn id="9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5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6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7" fill="hold" nodeType="clickPar">
                      <p:stCondLst>
                        <p:cond delay="indefinite"/>
                      </p:stCondLst>
                      <p:childTnLst>
                        <p:par>
                          <p:cTn id="9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1" dur="500" fill="hold"/>
                                        <p:tgtEl>
                                          <p:spTgt spid="107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2" dur="500" fill="hold"/>
                                        <p:tgtEl>
                                          <p:spTgt spid="107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3" fill="hold" nodeType="clickPar">
                      <p:stCondLst>
                        <p:cond delay="indefinite"/>
                      </p:stCondLst>
                      <p:childTnLst>
                        <p:par>
                          <p:cTn id="9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7" dur="500" fill="hold"/>
                                        <p:tgtEl>
                                          <p:spTgt spid="107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8" dur="500" fill="hold"/>
                                        <p:tgtEl>
                                          <p:spTgt spid="107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9" fill="hold" nodeType="clickPar">
                      <p:stCondLst>
                        <p:cond delay="indefinite"/>
                      </p:stCondLst>
                      <p:childTnLst>
                        <p:par>
                          <p:cTn id="10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3" dur="500" fill="hold"/>
                                        <p:tgtEl>
                                          <p:spTgt spid="107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4" dur="500" fill="hold"/>
                                        <p:tgtEl>
                                          <p:spTgt spid="107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5" fill="hold" nodeType="clickPar">
                      <p:stCondLst>
                        <p:cond delay="indefinite"/>
                      </p:stCondLst>
                      <p:childTnLst>
                        <p:par>
                          <p:cTn id="10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9" dur="500" fill="hold"/>
                                        <p:tgtEl>
                                          <p:spTgt spid="107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0" dur="500" fill="hold"/>
                                        <p:tgtEl>
                                          <p:spTgt spid="107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1" fill="hold" nodeType="clickPar">
                      <p:stCondLst>
                        <p:cond delay="indefinite"/>
                      </p:stCondLst>
                      <p:childTnLst>
                        <p:par>
                          <p:cTn id="10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5" dur="500" fill="hold"/>
                                        <p:tgtEl>
                                          <p:spTgt spid="107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6" dur="500" fill="hold"/>
                                        <p:tgtEl>
                                          <p:spTgt spid="107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7" fill="hold" nodeType="clickPar">
                      <p:stCondLst>
                        <p:cond delay="indefinite"/>
                      </p:stCondLst>
                      <p:childTnLst>
                        <p:par>
                          <p:cTn id="10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1" dur="500" fill="hold"/>
                                        <p:tgtEl>
                                          <p:spTgt spid="107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2" dur="500" fill="hold"/>
                                        <p:tgtEl>
                                          <p:spTgt spid="107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3" fill="hold" nodeType="clickPar">
                      <p:stCondLst>
                        <p:cond delay="indefinite"/>
                      </p:stCondLst>
                      <p:childTnLst>
                        <p:par>
                          <p:cTn id="10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7" dur="500" fill="hold"/>
                                        <p:tgtEl>
                                          <p:spTgt spid="107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8" dur="500" fill="hold"/>
                                        <p:tgtEl>
                                          <p:spTgt spid="107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9" fill="hold" nodeType="clickPar">
                      <p:stCondLst>
                        <p:cond delay="indefinite"/>
                      </p:stCondLst>
                      <p:childTnLst>
                        <p:par>
                          <p:cTn id="10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3" dur="500" fill="hold"/>
                                        <p:tgtEl>
                                          <p:spTgt spid="107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4" dur="500" fill="hold"/>
                                        <p:tgtEl>
                                          <p:spTgt spid="10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5" fill="hold" nodeType="clickPar">
                      <p:stCondLst>
                        <p:cond delay="indefinite"/>
                      </p:stCondLst>
                      <p:childTnLst>
                        <p:par>
                          <p:cTn id="10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9" dur="500" fill="hold"/>
                                        <p:tgtEl>
                                          <p:spTgt spid="107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0" dur="500" fill="hold"/>
                                        <p:tgtEl>
                                          <p:spTgt spid="107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1" fill="hold" nodeType="clickPar">
                      <p:stCondLst>
                        <p:cond delay="indefinite"/>
                      </p:stCondLst>
                      <p:childTnLst>
                        <p:par>
                          <p:cTn id="10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5" dur="500" fill="hold"/>
                                        <p:tgtEl>
                                          <p:spTgt spid="107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6" dur="500" fill="hold"/>
                                        <p:tgtEl>
                                          <p:spTgt spid="107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7" fill="hold" nodeType="clickPar">
                      <p:stCondLst>
                        <p:cond delay="indefinite"/>
                      </p:stCondLst>
                      <p:childTnLst>
                        <p:par>
                          <p:cTn id="10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1" dur="500" fill="hold"/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2" dur="500" fill="hold"/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3" fill="hold" nodeType="clickPar">
                      <p:stCondLst>
                        <p:cond delay="indefinite"/>
                      </p:stCondLst>
                      <p:childTnLst>
                        <p:par>
                          <p:cTn id="10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7" dur="5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8" dur="5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9" fill="hold" nodeType="clickPar">
                      <p:stCondLst>
                        <p:cond delay="indefinite"/>
                      </p:stCondLst>
                      <p:childTnLst>
                        <p:par>
                          <p:cTn id="10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3" dur="500" fill="hold"/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4" dur="500" fill="hold"/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5" fill="hold" nodeType="clickPar">
                      <p:stCondLst>
                        <p:cond delay="indefinite"/>
                      </p:stCondLst>
                      <p:childTnLst>
                        <p:par>
                          <p:cTn id="10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9" dur="500" fill="hold"/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0" dur="500" fill="hold"/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1" fill="hold" nodeType="clickPar">
                      <p:stCondLst>
                        <p:cond delay="indefinite"/>
                      </p:stCondLst>
                      <p:childTnLst>
                        <p:par>
                          <p:cTn id="10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5" dur="500" fill="hold"/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6" dur="500" fill="hold"/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7" fill="hold" nodeType="clickPar">
                      <p:stCondLst>
                        <p:cond delay="indefinite"/>
                      </p:stCondLst>
                      <p:childTnLst>
                        <p:par>
                          <p:cTn id="10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1" dur="500" fill="hold"/>
                                        <p:tgtEl>
                                          <p:spTgt spid="107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2" dur="500" fill="hold"/>
                                        <p:tgtEl>
                                          <p:spTgt spid="107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3" fill="hold" nodeType="clickPar">
                      <p:stCondLst>
                        <p:cond delay="indefinite"/>
                      </p:stCondLst>
                      <p:childTnLst>
                        <p:par>
                          <p:cTn id="10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7" dur="500" fill="hold"/>
                                        <p:tgtEl>
                                          <p:spTgt spid="10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8" dur="500" fill="hold"/>
                                        <p:tgtEl>
                                          <p:spTgt spid="10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9" fill="hold" nodeType="clickPar">
                      <p:stCondLst>
                        <p:cond delay="indefinite"/>
                      </p:stCondLst>
                      <p:childTnLst>
                        <p:par>
                          <p:cTn id="10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3" dur="500" fill="hold"/>
                                        <p:tgtEl>
                                          <p:spTgt spid="107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4" dur="500" fill="hold"/>
                                        <p:tgtEl>
                                          <p:spTgt spid="107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5" fill="hold" nodeType="clickPar">
                      <p:stCondLst>
                        <p:cond delay="indefinite"/>
                      </p:stCondLst>
                      <p:childTnLst>
                        <p:par>
                          <p:cTn id="10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9" dur="500" fill="hold"/>
                                        <p:tgtEl>
                                          <p:spTgt spid="10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0" dur="500" fill="hold"/>
                                        <p:tgtEl>
                                          <p:spTgt spid="10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1" fill="hold" nodeType="clickPar">
                      <p:stCondLst>
                        <p:cond delay="indefinite"/>
                      </p:stCondLst>
                      <p:childTnLst>
                        <p:par>
                          <p:cTn id="1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5" dur="500" fill="hold"/>
                                        <p:tgtEl>
                                          <p:spTgt spid="107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6" dur="500" fill="hold"/>
                                        <p:tgtEl>
                                          <p:spTgt spid="107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7" fill="hold" nodeType="clickPar">
                      <p:stCondLst>
                        <p:cond delay="indefinite"/>
                      </p:stCondLst>
                      <p:childTnLst>
                        <p:par>
                          <p:cTn id="1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1" dur="500" fill="hold"/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2" dur="500" fill="hold"/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3" fill="hold" nodeType="clickPar">
                      <p:stCondLst>
                        <p:cond delay="indefinite"/>
                      </p:stCondLst>
                      <p:childTnLst>
                        <p:par>
                          <p:cTn id="1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7" dur="500" fill="hold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8" dur="500" fill="hold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9" fill="hold" nodeType="clickPar">
                      <p:stCondLst>
                        <p:cond delay="indefinite"/>
                      </p:stCondLst>
                      <p:childTnLst>
                        <p:par>
                          <p:cTn id="1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3" dur="500" fill="hold"/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4" dur="500" fill="hold"/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5" fill="hold" nodeType="clickPar">
                      <p:stCondLst>
                        <p:cond delay="indefinite"/>
                      </p:stCondLst>
                      <p:childTnLst>
                        <p:par>
                          <p:cTn id="1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9" dur="500" fill="hold"/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0" dur="500" fill="hold"/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1" fill="hold" nodeType="clickPar">
                      <p:stCondLst>
                        <p:cond delay="indefinite"/>
                      </p:stCondLst>
                      <p:childTnLst>
                        <p:par>
                          <p:cTn id="1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5" dur="500" fill="hold"/>
                                        <p:tgtEl>
                                          <p:spTgt spid="10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6" dur="500" fill="hold"/>
                                        <p:tgtEl>
                                          <p:spTgt spid="10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7" fill="hold" nodeType="clickPar">
                      <p:stCondLst>
                        <p:cond delay="indefinite"/>
                      </p:stCondLst>
                      <p:childTnLst>
                        <p:par>
                          <p:cTn id="1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1" dur="500" fill="hold"/>
                                        <p:tgtEl>
                                          <p:spTgt spid="107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2" dur="500" fill="hold"/>
                                        <p:tgtEl>
                                          <p:spTgt spid="107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3" fill="hold">
                      <p:stCondLst>
                        <p:cond delay="indefinite"/>
                      </p:stCondLst>
                      <p:childTnLst>
                        <p:par>
                          <p:cTn id="1144" fill="hold">
                            <p:stCondLst>
                              <p:cond delay="0"/>
                            </p:stCondLst>
                            <p:childTnLst>
                              <p:par>
                                <p:cTn id="1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nimBg="1"/>
      <p:bldP spid="107523" grpId="0" animBg="1"/>
      <p:bldP spid="107524" grpId="0" animBg="1"/>
      <p:bldP spid="107525" grpId="0" animBg="1"/>
      <p:bldP spid="107526" grpId="0" animBg="1"/>
      <p:bldP spid="107527" grpId="0" animBg="1"/>
      <p:bldP spid="107528" grpId="0" animBg="1"/>
      <p:bldP spid="107529" grpId="0" animBg="1"/>
      <p:bldP spid="107530" grpId="0" animBg="1"/>
      <p:bldP spid="107531" grpId="0" animBg="1"/>
      <p:bldP spid="107532" grpId="0" animBg="1"/>
      <p:bldP spid="107533" grpId="0" animBg="1"/>
      <p:bldP spid="107534" grpId="0" animBg="1"/>
      <p:bldP spid="107535" grpId="0" animBg="1"/>
      <p:bldP spid="107536" grpId="0" animBg="1"/>
      <p:bldP spid="107537" grpId="0" animBg="1"/>
      <p:bldP spid="107538" grpId="0" animBg="1"/>
      <p:bldP spid="107539" grpId="0" animBg="1"/>
      <p:bldP spid="107540" grpId="0" animBg="1"/>
      <p:bldP spid="107541" grpId="0" animBg="1"/>
      <p:bldP spid="107542" grpId="0" animBg="1"/>
      <p:bldP spid="107543" grpId="0" animBg="1"/>
      <p:bldP spid="107544" grpId="0" animBg="1"/>
      <p:bldP spid="107545" grpId="0" animBg="1"/>
      <p:bldP spid="107546" grpId="0" animBg="1"/>
      <p:bldP spid="107547" grpId="0" animBg="1"/>
      <p:bldP spid="107548" grpId="0" animBg="1"/>
      <p:bldP spid="107549" grpId="0" animBg="1"/>
      <p:bldP spid="107550" grpId="0" animBg="1"/>
      <p:bldP spid="107551" grpId="0" animBg="1"/>
      <p:bldP spid="107552" grpId="0" animBg="1"/>
      <p:bldP spid="107553" grpId="0" animBg="1"/>
      <p:bldP spid="107554" grpId="0" animBg="1"/>
      <p:bldP spid="107555" grpId="0" animBg="1"/>
      <p:bldP spid="107556" grpId="0" animBg="1"/>
      <p:bldP spid="107557" grpId="0" animBg="1"/>
      <p:bldP spid="107558" grpId="0" animBg="1"/>
      <p:bldP spid="107559" grpId="0" animBg="1"/>
      <p:bldP spid="107560" grpId="0" animBg="1"/>
      <p:bldP spid="107561" grpId="0" animBg="1"/>
      <p:bldP spid="107562" grpId="0" animBg="1"/>
      <p:bldP spid="107563" grpId="0" animBg="1"/>
      <p:bldP spid="107564" grpId="0" animBg="1"/>
      <p:bldP spid="107565" grpId="0" animBg="1"/>
      <p:bldP spid="107566" grpId="0" animBg="1"/>
      <p:bldP spid="107567" grpId="0" animBg="1"/>
      <p:bldP spid="107568" grpId="0" animBg="1"/>
      <p:bldP spid="107569" grpId="0" animBg="1"/>
      <p:bldP spid="107570" grpId="0" animBg="1"/>
      <p:bldP spid="107571" grpId="0" animBg="1"/>
      <p:bldP spid="107572" grpId="0" animBg="1"/>
      <p:bldP spid="107573" grpId="0" animBg="1"/>
      <p:bldP spid="107574" grpId="0" animBg="1"/>
      <p:bldP spid="107575" grpId="0" animBg="1"/>
      <p:bldP spid="107576" grpId="0" animBg="1"/>
      <p:bldP spid="107577" grpId="0" animBg="1"/>
      <p:bldP spid="107578" grpId="0" animBg="1"/>
      <p:bldP spid="107579" grpId="0" animBg="1"/>
      <p:bldP spid="107580" grpId="0" animBg="1"/>
      <p:bldP spid="107581" grpId="0" animBg="1"/>
      <p:bldP spid="107582" grpId="0" animBg="1"/>
      <p:bldP spid="107583" grpId="0" animBg="1"/>
      <p:bldP spid="107584" grpId="0" animBg="1"/>
      <p:bldP spid="107585" grpId="0" animBg="1"/>
      <p:bldP spid="107586" grpId="0" animBg="1"/>
      <p:bldP spid="107587" grpId="0" animBg="1"/>
      <p:bldP spid="107588" grpId="0" animBg="1"/>
      <p:bldP spid="107589" grpId="0" animBg="1"/>
      <p:bldP spid="107590" grpId="0" animBg="1"/>
      <p:bldP spid="107591" grpId="0" animBg="1"/>
      <p:bldP spid="107592" grpId="0" animBg="1"/>
      <p:bldP spid="107593" grpId="0" animBg="1"/>
      <p:bldP spid="107594" grpId="0" animBg="1"/>
      <p:bldP spid="107595" grpId="0" animBg="1"/>
      <p:bldP spid="107596" grpId="0" animBg="1"/>
      <p:bldP spid="107597" grpId="0" animBg="1"/>
      <p:bldP spid="107598" grpId="0" animBg="1"/>
      <p:bldP spid="107599" grpId="0" animBg="1"/>
      <p:bldP spid="107600" grpId="0" animBg="1"/>
      <p:bldP spid="107601" grpId="0" animBg="1"/>
      <p:bldP spid="107602" grpId="0" animBg="1"/>
      <p:bldP spid="107603" grpId="0" animBg="1"/>
      <p:bldP spid="107604" grpId="0" animBg="1"/>
      <p:bldP spid="107605" grpId="0" animBg="1"/>
      <p:bldP spid="107606" grpId="0" animBg="1"/>
      <p:bldP spid="107607" grpId="0" animBg="1"/>
      <p:bldP spid="107608" grpId="0" animBg="1"/>
      <p:bldP spid="107609" grpId="0" animBg="1"/>
      <p:bldP spid="107610" grpId="0" animBg="1"/>
      <p:bldP spid="107611" grpId="0" animBg="1"/>
      <p:bldP spid="107612" grpId="0" animBg="1"/>
      <p:bldP spid="107613" grpId="0" animBg="1"/>
      <p:bldP spid="107614" grpId="0" animBg="1"/>
      <p:bldP spid="107615" grpId="0" animBg="1"/>
      <p:bldP spid="107616" grpId="0" animBg="1"/>
      <p:bldP spid="107617" grpId="0" animBg="1"/>
      <p:bldP spid="107618" grpId="0" animBg="1"/>
      <p:bldP spid="107619" grpId="0" animBg="1"/>
      <p:bldP spid="107620" grpId="0" animBg="1"/>
      <p:bldP spid="107624" grpId="0" animBg="1"/>
      <p:bldP spid="107625" grpId="0" animBg="1"/>
      <p:bldP spid="107626" grpId="0" animBg="1"/>
      <p:bldP spid="107627" grpId="0" animBg="1"/>
      <p:bldP spid="107628" grpId="0" animBg="1"/>
      <p:bldP spid="107629" grpId="0" animBg="1"/>
      <p:bldP spid="107630" grpId="0" animBg="1"/>
      <p:bldP spid="107631" grpId="0" animBg="1"/>
      <p:bldP spid="107632" grpId="0" animBg="1"/>
      <p:bldP spid="107633" grpId="0" animBg="1"/>
      <p:bldP spid="107634" grpId="0" animBg="1"/>
      <p:bldP spid="107635" grpId="0" animBg="1"/>
      <p:bldP spid="107636" grpId="0" animBg="1"/>
      <p:bldP spid="107637" grpId="0" animBg="1"/>
      <p:bldP spid="107638" grpId="0" animBg="1"/>
      <p:bldP spid="107639" grpId="0" animBg="1"/>
      <p:bldP spid="107640" grpId="0" animBg="1"/>
      <p:bldP spid="107653" grpId="0" animBg="1"/>
      <p:bldP spid="107654" grpId="0" animBg="1"/>
      <p:bldP spid="107655" grpId="0" autoUpdateAnimBg="0"/>
      <p:bldP spid="107656" grpId="0" autoUpdateAnimBg="0"/>
      <p:bldP spid="107657" grpId="0" autoUpdateAnimBg="0"/>
      <p:bldP spid="107658" grpId="0" autoUpdateAnimBg="0"/>
      <p:bldP spid="107659" grpId="0" autoUpdateAnimBg="0"/>
      <p:bldP spid="107660" grpId="0" autoUpdateAnimBg="0"/>
      <p:bldP spid="107661" grpId="0" autoUpdateAnimBg="0"/>
      <p:bldP spid="107662" grpId="0" autoUpdateAnimBg="0"/>
      <p:bldP spid="107663" grpId="0" autoUpdateAnimBg="0"/>
      <p:bldP spid="107664" grpId="0" autoUpdateAnimBg="0"/>
      <p:bldP spid="107665" grpId="0" autoUpdateAnimBg="0"/>
      <p:bldP spid="107666" grpId="0" autoUpdateAnimBg="0"/>
      <p:bldP spid="107667" grpId="0" autoUpdateAnimBg="0"/>
      <p:bldP spid="107668" grpId="0" autoUpdateAnimBg="0"/>
      <p:bldP spid="107669" grpId="0" autoUpdateAnimBg="0"/>
      <p:bldP spid="107670" grpId="0" autoUpdateAnimBg="0"/>
      <p:bldP spid="107671" grpId="0" autoUpdateAnimBg="0"/>
      <p:bldP spid="107672" grpId="0" autoUpdateAnimBg="0"/>
      <p:bldP spid="107673" grpId="0" autoUpdateAnimBg="0"/>
      <p:bldP spid="107674" grpId="0" autoUpdateAnimBg="0"/>
      <p:bldP spid="107675" grpId="0" autoUpdateAnimBg="0"/>
      <p:bldP spid="107676" grpId="0" autoUpdateAnimBg="0"/>
      <p:bldP spid="107677" grpId="0" autoUpdateAnimBg="0"/>
      <p:bldP spid="107678" grpId="0" autoUpdateAnimBg="0"/>
      <p:bldP spid="107679" grpId="0" autoUpdateAnimBg="0"/>
      <p:bldP spid="107680" grpId="0" autoUpdateAnimBg="0"/>
      <p:bldP spid="107681" grpId="0" autoUpdateAnimBg="0"/>
      <p:bldP spid="107682" grpId="0" autoUpdateAnimBg="0"/>
      <p:bldP spid="107683" grpId="0" autoUpdateAnimBg="0"/>
      <p:bldP spid="107684" grpId="0" autoUpdateAnimBg="0"/>
      <p:bldP spid="107685" grpId="0" autoUpdateAnimBg="0"/>
      <p:bldP spid="107686" grpId="0" autoUpdateAnimBg="0"/>
      <p:bldP spid="107687" grpId="0" autoUpdateAnimBg="0"/>
      <p:bldP spid="107688" grpId="0" autoUpdateAnimBg="0"/>
      <p:bldP spid="107689" grpId="0" autoUpdateAnimBg="0"/>
      <p:bldP spid="107690" grpId="0" autoUpdateAnimBg="0"/>
      <p:bldP spid="107691" grpId="0" autoUpdateAnimBg="0"/>
      <p:bldP spid="107692" grpId="0" autoUpdateAnimBg="0"/>
      <p:bldP spid="107693" grpId="0" autoUpdateAnimBg="0"/>
      <p:bldP spid="107694" grpId="0" autoUpdateAnimBg="0"/>
      <p:bldP spid="107695" grpId="0" autoUpdateAnimBg="0"/>
      <p:bldP spid="107696" grpId="0" autoUpdateAnimBg="0"/>
      <p:bldP spid="107697" grpId="0" autoUpdateAnimBg="0"/>
      <p:bldP spid="107698" grpId="0" autoUpdateAnimBg="0"/>
      <p:bldP spid="107699" grpId="0" autoUpdateAnimBg="0"/>
      <p:bldP spid="107700" grpId="0" autoUpdateAnimBg="0"/>
      <p:bldP spid="107701" grpId="0" autoUpdateAnimBg="0"/>
      <p:bldP spid="107702" grpId="0" autoUpdateAnimBg="0"/>
      <p:bldP spid="107703" grpId="0" autoUpdateAnimBg="0"/>
      <p:bldP spid="107704" grpId="0" autoUpdateAnimBg="0"/>
      <p:bldP spid="107705" grpId="0" autoUpdateAnimBg="0"/>
      <p:bldP spid="107706" grpId="0" autoUpdateAnimBg="0"/>
      <p:bldP spid="107707" grpId="0" autoUpdateAnimBg="0"/>
      <p:bldP spid="107708" grpId="0" autoUpdateAnimBg="0"/>
      <p:bldP spid="107709" grpId="0" autoUpdateAnimBg="0"/>
      <p:bldP spid="107710" grpId="0" autoUpdateAnimBg="0"/>
      <p:bldP spid="107711" grpId="0" autoUpdateAnimBg="0"/>
      <p:bldP spid="107712" grpId="0" autoUpdateAnimBg="0"/>
      <p:bldP spid="107713" grpId="0" autoUpdateAnimBg="0"/>
      <p:bldP spid="107714" grpId="0" autoUpdateAnimBg="0"/>
      <p:bldP spid="107715" grpId="0" autoUpdateAnimBg="0"/>
      <p:bldP spid="107716" grpId="0" autoUpdateAnimBg="0"/>
      <p:bldP spid="107717" grpId="0" autoUpdateAnimBg="0"/>
      <p:bldP spid="107718" grpId="0" autoUpdateAnimBg="0"/>
      <p:bldP spid="107719" grpId="0" autoUpdateAnimBg="0"/>
      <p:bldP spid="107720" grpId="0" autoUpdateAnimBg="0"/>
      <p:bldP spid="107721" grpId="0" autoUpdateAnimBg="0"/>
      <p:bldP spid="107722" grpId="0" autoUpdateAnimBg="0"/>
      <p:bldP spid="107723" grpId="0" animBg="1"/>
      <p:bldP spid="2" grpId="0"/>
      <p:bldP spid="207" grpId="0"/>
      <p:bldP spid="20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reeform 2"/>
          <p:cNvSpPr>
            <a:spLocks/>
          </p:cNvSpPr>
          <p:nvPr/>
        </p:nvSpPr>
        <p:spPr bwMode="auto">
          <a:xfrm>
            <a:off x="2514600" y="-6757619"/>
            <a:ext cx="9525" cy="163512"/>
          </a:xfrm>
          <a:custGeom>
            <a:avLst/>
            <a:gdLst>
              <a:gd name="T0" fmla="*/ 33 w 33"/>
              <a:gd name="T1" fmla="*/ 0 h 514"/>
              <a:gd name="T2" fmla="*/ 7 w 33"/>
              <a:gd name="T3" fmla="*/ 344 h 514"/>
              <a:gd name="T4" fmla="*/ 0 w 33"/>
              <a:gd name="T5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" h="514">
                <a:moveTo>
                  <a:pt x="33" y="0"/>
                </a:moveTo>
                <a:lnTo>
                  <a:pt x="7" y="344"/>
                </a:lnTo>
                <a:lnTo>
                  <a:pt x="0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79" name="Freeform 3"/>
          <p:cNvSpPr>
            <a:spLocks/>
          </p:cNvSpPr>
          <p:nvPr/>
        </p:nvSpPr>
        <p:spPr bwMode="auto">
          <a:xfrm>
            <a:off x="2514600" y="-6538544"/>
            <a:ext cx="6350" cy="163512"/>
          </a:xfrm>
          <a:custGeom>
            <a:avLst/>
            <a:gdLst>
              <a:gd name="T0" fmla="*/ 0 w 19"/>
              <a:gd name="T1" fmla="*/ 0 h 514"/>
              <a:gd name="T2" fmla="*/ 0 w 19"/>
              <a:gd name="T3" fmla="*/ 157 h 514"/>
              <a:gd name="T4" fmla="*/ 9 w 19"/>
              <a:gd name="T5" fmla="*/ 344 h 514"/>
              <a:gd name="T6" fmla="*/ 16 w 19"/>
              <a:gd name="T7" fmla="*/ 458 h 514"/>
              <a:gd name="T8" fmla="*/ 19 w 19"/>
              <a:gd name="T9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514">
                <a:moveTo>
                  <a:pt x="0" y="0"/>
                </a:moveTo>
                <a:lnTo>
                  <a:pt x="0" y="157"/>
                </a:lnTo>
                <a:lnTo>
                  <a:pt x="9" y="344"/>
                </a:lnTo>
                <a:lnTo>
                  <a:pt x="16" y="458"/>
                </a:lnTo>
                <a:lnTo>
                  <a:pt x="19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80" name="Freeform 4"/>
          <p:cNvSpPr>
            <a:spLocks/>
          </p:cNvSpPr>
          <p:nvPr/>
        </p:nvSpPr>
        <p:spPr bwMode="auto">
          <a:xfrm>
            <a:off x="914400" y="-9149982"/>
            <a:ext cx="3175" cy="290513"/>
          </a:xfrm>
          <a:custGeom>
            <a:avLst/>
            <a:gdLst>
              <a:gd name="T0" fmla="*/ 0 w 13"/>
              <a:gd name="T1" fmla="*/ 0 h 916"/>
              <a:gd name="T2" fmla="*/ 3 w 13"/>
              <a:gd name="T3" fmla="*/ 394 h 916"/>
              <a:gd name="T4" fmla="*/ 5 w 13"/>
              <a:gd name="T5" fmla="*/ 549 h 916"/>
              <a:gd name="T6" fmla="*/ 8 w 13"/>
              <a:gd name="T7" fmla="*/ 674 h 916"/>
              <a:gd name="T8" fmla="*/ 10 w 13"/>
              <a:gd name="T9" fmla="*/ 766 h 916"/>
              <a:gd name="T10" fmla="*/ 13 w 13"/>
              <a:gd name="T11" fmla="*/ 916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" h="916">
                <a:moveTo>
                  <a:pt x="0" y="0"/>
                </a:moveTo>
                <a:lnTo>
                  <a:pt x="3" y="394"/>
                </a:lnTo>
                <a:lnTo>
                  <a:pt x="5" y="549"/>
                </a:lnTo>
                <a:lnTo>
                  <a:pt x="8" y="674"/>
                </a:lnTo>
                <a:lnTo>
                  <a:pt x="10" y="766"/>
                </a:lnTo>
                <a:lnTo>
                  <a:pt x="13" y="91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81" name="Freeform 5"/>
          <p:cNvSpPr>
            <a:spLocks/>
          </p:cNvSpPr>
          <p:nvPr/>
        </p:nvSpPr>
        <p:spPr bwMode="auto">
          <a:xfrm>
            <a:off x="985838" y="-9151569"/>
            <a:ext cx="3175" cy="247650"/>
          </a:xfrm>
          <a:custGeom>
            <a:avLst/>
            <a:gdLst>
              <a:gd name="T0" fmla="*/ 0 w 10"/>
              <a:gd name="T1" fmla="*/ 0 h 778"/>
              <a:gd name="T2" fmla="*/ 2 w 10"/>
              <a:gd name="T3" fmla="*/ 305 h 778"/>
              <a:gd name="T4" fmla="*/ 5 w 10"/>
              <a:gd name="T5" fmla="*/ 442 h 778"/>
              <a:gd name="T6" fmla="*/ 7 w 10"/>
              <a:gd name="T7" fmla="*/ 515 h 778"/>
              <a:gd name="T8" fmla="*/ 8 w 10"/>
              <a:gd name="T9" fmla="*/ 601 h 778"/>
              <a:gd name="T10" fmla="*/ 10 w 10"/>
              <a:gd name="T11" fmla="*/ 77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778">
                <a:moveTo>
                  <a:pt x="0" y="0"/>
                </a:moveTo>
                <a:lnTo>
                  <a:pt x="2" y="305"/>
                </a:lnTo>
                <a:lnTo>
                  <a:pt x="5" y="442"/>
                </a:lnTo>
                <a:lnTo>
                  <a:pt x="7" y="515"/>
                </a:lnTo>
                <a:lnTo>
                  <a:pt x="8" y="601"/>
                </a:lnTo>
                <a:lnTo>
                  <a:pt x="10" y="778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82" name="Freeform 6"/>
          <p:cNvSpPr>
            <a:spLocks/>
          </p:cNvSpPr>
          <p:nvPr/>
        </p:nvSpPr>
        <p:spPr bwMode="auto">
          <a:xfrm>
            <a:off x="990600" y="-8845182"/>
            <a:ext cx="9525" cy="211138"/>
          </a:xfrm>
          <a:custGeom>
            <a:avLst/>
            <a:gdLst>
              <a:gd name="T0" fmla="*/ 0 w 30"/>
              <a:gd name="T1" fmla="*/ 0 h 667"/>
              <a:gd name="T2" fmla="*/ 4 w 30"/>
              <a:gd name="T3" fmla="*/ 197 h 667"/>
              <a:gd name="T4" fmla="*/ 14 w 30"/>
              <a:gd name="T5" fmla="*/ 433 h 667"/>
              <a:gd name="T6" fmla="*/ 30 w 30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667">
                <a:moveTo>
                  <a:pt x="0" y="0"/>
                </a:moveTo>
                <a:lnTo>
                  <a:pt x="4" y="197"/>
                </a:lnTo>
                <a:lnTo>
                  <a:pt x="14" y="433"/>
                </a:lnTo>
                <a:lnTo>
                  <a:pt x="30" y="66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83" name="Freeform 7"/>
          <p:cNvSpPr>
            <a:spLocks/>
          </p:cNvSpPr>
          <p:nvPr/>
        </p:nvSpPr>
        <p:spPr bwMode="auto">
          <a:xfrm>
            <a:off x="1003300" y="-8578482"/>
            <a:ext cx="17463" cy="214313"/>
          </a:xfrm>
          <a:custGeom>
            <a:avLst/>
            <a:gdLst>
              <a:gd name="T0" fmla="*/ 0 w 56"/>
              <a:gd name="T1" fmla="*/ 0 h 676"/>
              <a:gd name="T2" fmla="*/ 12 w 56"/>
              <a:gd name="T3" fmla="*/ 165 h 676"/>
              <a:gd name="T4" fmla="*/ 56 w 56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676">
                <a:moveTo>
                  <a:pt x="0" y="0"/>
                </a:moveTo>
                <a:lnTo>
                  <a:pt x="12" y="165"/>
                </a:lnTo>
                <a:lnTo>
                  <a:pt x="56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>
            <a:off x="1025525" y="-8308607"/>
            <a:ext cx="23813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>
            <a:off x="1049338" y="-8097469"/>
            <a:ext cx="23812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86" name="Freeform 10"/>
          <p:cNvSpPr>
            <a:spLocks/>
          </p:cNvSpPr>
          <p:nvPr/>
        </p:nvSpPr>
        <p:spPr bwMode="auto">
          <a:xfrm>
            <a:off x="1079500" y="-7832357"/>
            <a:ext cx="25400" cy="212725"/>
          </a:xfrm>
          <a:custGeom>
            <a:avLst/>
            <a:gdLst>
              <a:gd name="T0" fmla="*/ 0 w 83"/>
              <a:gd name="T1" fmla="*/ 0 h 673"/>
              <a:gd name="T2" fmla="*/ 33 w 83"/>
              <a:gd name="T3" fmla="*/ 288 h 673"/>
              <a:gd name="T4" fmla="*/ 83 w 83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673">
                <a:moveTo>
                  <a:pt x="0" y="0"/>
                </a:moveTo>
                <a:lnTo>
                  <a:pt x="33" y="288"/>
                </a:lnTo>
                <a:lnTo>
                  <a:pt x="83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87" name="Freeform 11"/>
          <p:cNvSpPr>
            <a:spLocks/>
          </p:cNvSpPr>
          <p:nvPr/>
        </p:nvSpPr>
        <p:spPr bwMode="auto">
          <a:xfrm>
            <a:off x="1112838" y="-7565657"/>
            <a:ext cx="26987" cy="214313"/>
          </a:xfrm>
          <a:custGeom>
            <a:avLst/>
            <a:gdLst>
              <a:gd name="T0" fmla="*/ 0 w 86"/>
              <a:gd name="T1" fmla="*/ 0 h 673"/>
              <a:gd name="T2" fmla="*/ 78 w 86"/>
              <a:gd name="T3" fmla="*/ 609 h 673"/>
              <a:gd name="T4" fmla="*/ 86 w 86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673">
                <a:moveTo>
                  <a:pt x="0" y="0"/>
                </a:moveTo>
                <a:lnTo>
                  <a:pt x="78" y="609"/>
                </a:lnTo>
                <a:lnTo>
                  <a:pt x="86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>
            <a:off x="1146175" y="-7297369"/>
            <a:ext cx="269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89" name="Freeform 13"/>
          <p:cNvSpPr>
            <a:spLocks/>
          </p:cNvSpPr>
          <p:nvPr/>
        </p:nvSpPr>
        <p:spPr bwMode="auto">
          <a:xfrm>
            <a:off x="1179513" y="-7029082"/>
            <a:ext cx="22225" cy="214313"/>
          </a:xfrm>
          <a:custGeom>
            <a:avLst/>
            <a:gdLst>
              <a:gd name="T0" fmla="*/ 0 w 71"/>
              <a:gd name="T1" fmla="*/ 0 h 675"/>
              <a:gd name="T2" fmla="*/ 23 w 71"/>
              <a:gd name="T3" fmla="*/ 181 h 675"/>
              <a:gd name="T4" fmla="*/ 71 w 71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675">
                <a:moveTo>
                  <a:pt x="0" y="0"/>
                </a:moveTo>
                <a:lnTo>
                  <a:pt x="23" y="181"/>
                </a:lnTo>
                <a:lnTo>
                  <a:pt x="71" y="675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1208088" y="-6760794"/>
            <a:ext cx="20637" cy="211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 flipV="1">
            <a:off x="985838" y="-9900869"/>
            <a:ext cx="1889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92" name="Freeform 16"/>
          <p:cNvSpPr>
            <a:spLocks/>
          </p:cNvSpPr>
          <p:nvPr/>
        </p:nvSpPr>
        <p:spPr bwMode="auto">
          <a:xfrm>
            <a:off x="1228725" y="-9942144"/>
            <a:ext cx="209550" cy="36512"/>
          </a:xfrm>
          <a:custGeom>
            <a:avLst/>
            <a:gdLst>
              <a:gd name="T0" fmla="*/ 0 w 662"/>
              <a:gd name="T1" fmla="*/ 115 h 115"/>
              <a:gd name="T2" fmla="*/ 419 w 662"/>
              <a:gd name="T3" fmla="*/ 71 h 115"/>
              <a:gd name="T4" fmla="*/ 662 w 662"/>
              <a:gd name="T5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2" h="115">
                <a:moveTo>
                  <a:pt x="0" y="115"/>
                </a:moveTo>
                <a:lnTo>
                  <a:pt x="419" y="71"/>
                </a:lnTo>
                <a:lnTo>
                  <a:pt x="662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93" name="Freeform 17"/>
          <p:cNvSpPr>
            <a:spLocks/>
          </p:cNvSpPr>
          <p:nvPr/>
        </p:nvSpPr>
        <p:spPr bwMode="auto">
          <a:xfrm>
            <a:off x="1485900" y="-10105657"/>
            <a:ext cx="127000" cy="139700"/>
          </a:xfrm>
          <a:custGeom>
            <a:avLst/>
            <a:gdLst>
              <a:gd name="T0" fmla="*/ 0 w 399"/>
              <a:gd name="T1" fmla="*/ 436 h 436"/>
              <a:gd name="T2" fmla="*/ 59 w 399"/>
              <a:gd name="T3" fmla="*/ 405 h 436"/>
              <a:gd name="T4" fmla="*/ 225 w 399"/>
              <a:gd name="T5" fmla="*/ 250 h 436"/>
              <a:gd name="T6" fmla="*/ 304 w 399"/>
              <a:gd name="T7" fmla="*/ 153 h 436"/>
              <a:gd name="T8" fmla="*/ 399 w 399"/>
              <a:gd name="T9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" h="436">
                <a:moveTo>
                  <a:pt x="0" y="436"/>
                </a:moveTo>
                <a:lnTo>
                  <a:pt x="59" y="405"/>
                </a:lnTo>
                <a:lnTo>
                  <a:pt x="225" y="250"/>
                </a:lnTo>
                <a:lnTo>
                  <a:pt x="304" y="153"/>
                </a:lnTo>
                <a:lnTo>
                  <a:pt x="399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 flipH="1">
            <a:off x="2725738" y="-9716719"/>
            <a:ext cx="31750" cy="153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95" name="Freeform 19"/>
          <p:cNvSpPr>
            <a:spLocks/>
          </p:cNvSpPr>
          <p:nvPr/>
        </p:nvSpPr>
        <p:spPr bwMode="auto">
          <a:xfrm>
            <a:off x="2679700" y="-9510344"/>
            <a:ext cx="34925" cy="212725"/>
          </a:xfrm>
          <a:custGeom>
            <a:avLst/>
            <a:gdLst>
              <a:gd name="T0" fmla="*/ 111 w 111"/>
              <a:gd name="T1" fmla="*/ 0 h 669"/>
              <a:gd name="T2" fmla="*/ 52 w 111"/>
              <a:gd name="T3" fmla="*/ 277 h 669"/>
              <a:gd name="T4" fmla="*/ 0 w 111"/>
              <a:gd name="T5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669">
                <a:moveTo>
                  <a:pt x="111" y="0"/>
                </a:moveTo>
                <a:lnTo>
                  <a:pt x="52" y="277"/>
                </a:lnTo>
                <a:lnTo>
                  <a:pt x="0" y="66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96" name="Freeform 20"/>
          <p:cNvSpPr>
            <a:spLocks/>
          </p:cNvSpPr>
          <p:nvPr/>
        </p:nvSpPr>
        <p:spPr bwMode="auto">
          <a:xfrm>
            <a:off x="2654300" y="-9243644"/>
            <a:ext cx="19050" cy="214312"/>
          </a:xfrm>
          <a:custGeom>
            <a:avLst/>
            <a:gdLst>
              <a:gd name="T0" fmla="*/ 59 w 59"/>
              <a:gd name="T1" fmla="*/ 0 h 676"/>
              <a:gd name="T2" fmla="*/ 15 w 59"/>
              <a:gd name="T3" fmla="*/ 326 h 676"/>
              <a:gd name="T4" fmla="*/ 0 w 59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76">
                <a:moveTo>
                  <a:pt x="59" y="0"/>
                </a:moveTo>
                <a:lnTo>
                  <a:pt x="15" y="326"/>
                </a:lnTo>
                <a:lnTo>
                  <a:pt x="0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97" name="Freeform 21"/>
          <p:cNvSpPr>
            <a:spLocks/>
          </p:cNvSpPr>
          <p:nvPr/>
        </p:nvSpPr>
        <p:spPr bwMode="auto">
          <a:xfrm>
            <a:off x="2647950" y="-8973769"/>
            <a:ext cx="6350" cy="215900"/>
          </a:xfrm>
          <a:custGeom>
            <a:avLst/>
            <a:gdLst>
              <a:gd name="T0" fmla="*/ 12 w 19"/>
              <a:gd name="T1" fmla="*/ 0 h 677"/>
              <a:gd name="T2" fmla="*/ 0 w 19"/>
              <a:gd name="T3" fmla="*/ 302 h 677"/>
              <a:gd name="T4" fmla="*/ 19 w 19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677">
                <a:moveTo>
                  <a:pt x="12" y="0"/>
                </a:moveTo>
                <a:lnTo>
                  <a:pt x="0" y="302"/>
                </a:lnTo>
                <a:lnTo>
                  <a:pt x="19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98" name="Freeform 22"/>
          <p:cNvSpPr>
            <a:spLocks/>
          </p:cNvSpPr>
          <p:nvPr/>
        </p:nvSpPr>
        <p:spPr bwMode="auto">
          <a:xfrm>
            <a:off x="2660650" y="-8703894"/>
            <a:ext cx="20638" cy="155575"/>
          </a:xfrm>
          <a:custGeom>
            <a:avLst/>
            <a:gdLst>
              <a:gd name="T0" fmla="*/ 0 w 66"/>
              <a:gd name="T1" fmla="*/ 0 h 491"/>
              <a:gd name="T2" fmla="*/ 11 w 66"/>
              <a:gd name="T3" fmla="*/ 95 h 491"/>
              <a:gd name="T4" fmla="*/ 35 w 66"/>
              <a:gd name="T5" fmla="*/ 270 h 491"/>
              <a:gd name="T6" fmla="*/ 66 w 66"/>
              <a:gd name="T7" fmla="*/ 4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491">
                <a:moveTo>
                  <a:pt x="0" y="0"/>
                </a:moveTo>
                <a:lnTo>
                  <a:pt x="11" y="95"/>
                </a:lnTo>
                <a:lnTo>
                  <a:pt x="35" y="270"/>
                </a:lnTo>
                <a:lnTo>
                  <a:pt x="66" y="49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99" name="Freeform 23"/>
          <p:cNvSpPr>
            <a:spLocks/>
          </p:cNvSpPr>
          <p:nvPr/>
        </p:nvSpPr>
        <p:spPr bwMode="auto">
          <a:xfrm>
            <a:off x="2720975" y="-9767519"/>
            <a:ext cx="125413" cy="965200"/>
          </a:xfrm>
          <a:custGeom>
            <a:avLst/>
            <a:gdLst>
              <a:gd name="T0" fmla="*/ 393 w 393"/>
              <a:gd name="T1" fmla="*/ 0 h 3041"/>
              <a:gd name="T2" fmla="*/ 350 w 393"/>
              <a:gd name="T3" fmla="*/ 178 h 3041"/>
              <a:gd name="T4" fmla="*/ 325 w 393"/>
              <a:gd name="T5" fmla="*/ 280 h 3041"/>
              <a:gd name="T6" fmla="*/ 318 w 393"/>
              <a:gd name="T7" fmla="*/ 309 h 3041"/>
              <a:gd name="T8" fmla="*/ 311 w 393"/>
              <a:gd name="T9" fmla="*/ 329 h 3041"/>
              <a:gd name="T10" fmla="*/ 301 w 393"/>
              <a:gd name="T11" fmla="*/ 367 h 3041"/>
              <a:gd name="T12" fmla="*/ 282 w 393"/>
              <a:gd name="T13" fmla="*/ 442 h 3041"/>
              <a:gd name="T14" fmla="*/ 248 w 393"/>
              <a:gd name="T15" fmla="*/ 601 h 3041"/>
              <a:gd name="T16" fmla="*/ 172 w 393"/>
              <a:gd name="T17" fmla="*/ 979 h 3041"/>
              <a:gd name="T18" fmla="*/ 58 w 393"/>
              <a:gd name="T19" fmla="*/ 1716 h 3041"/>
              <a:gd name="T20" fmla="*/ 0 w 393"/>
              <a:gd name="T21" fmla="*/ 2408 h 3041"/>
              <a:gd name="T22" fmla="*/ 5 w 393"/>
              <a:gd name="T23" fmla="*/ 3041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3" h="3041">
                <a:moveTo>
                  <a:pt x="393" y="0"/>
                </a:moveTo>
                <a:lnTo>
                  <a:pt x="350" y="178"/>
                </a:lnTo>
                <a:lnTo>
                  <a:pt x="325" y="280"/>
                </a:lnTo>
                <a:lnTo>
                  <a:pt x="318" y="309"/>
                </a:lnTo>
                <a:lnTo>
                  <a:pt x="311" y="329"/>
                </a:lnTo>
                <a:lnTo>
                  <a:pt x="301" y="367"/>
                </a:lnTo>
                <a:lnTo>
                  <a:pt x="282" y="442"/>
                </a:lnTo>
                <a:lnTo>
                  <a:pt x="248" y="601"/>
                </a:lnTo>
                <a:lnTo>
                  <a:pt x="172" y="979"/>
                </a:lnTo>
                <a:lnTo>
                  <a:pt x="58" y="1716"/>
                </a:lnTo>
                <a:lnTo>
                  <a:pt x="0" y="2408"/>
                </a:lnTo>
                <a:lnTo>
                  <a:pt x="5" y="304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00" name="Freeform 24"/>
          <p:cNvSpPr>
            <a:spLocks/>
          </p:cNvSpPr>
          <p:nvPr/>
        </p:nvSpPr>
        <p:spPr bwMode="auto">
          <a:xfrm>
            <a:off x="914400" y="-10196144"/>
            <a:ext cx="663575" cy="225425"/>
          </a:xfrm>
          <a:custGeom>
            <a:avLst/>
            <a:gdLst>
              <a:gd name="T0" fmla="*/ 0 w 2088"/>
              <a:gd name="T1" fmla="*/ 707 h 707"/>
              <a:gd name="T2" fmla="*/ 244 w 2088"/>
              <a:gd name="T3" fmla="*/ 707 h 707"/>
              <a:gd name="T4" fmla="*/ 381 w 2088"/>
              <a:gd name="T5" fmla="*/ 707 h 707"/>
              <a:gd name="T6" fmla="*/ 548 w 2088"/>
              <a:gd name="T7" fmla="*/ 706 h 707"/>
              <a:gd name="T8" fmla="*/ 862 w 2088"/>
              <a:gd name="T9" fmla="*/ 700 h 707"/>
              <a:gd name="T10" fmla="*/ 1143 w 2088"/>
              <a:gd name="T11" fmla="*/ 682 h 707"/>
              <a:gd name="T12" fmla="*/ 1392 w 2088"/>
              <a:gd name="T13" fmla="*/ 639 h 707"/>
              <a:gd name="T14" fmla="*/ 1519 w 2088"/>
              <a:gd name="T15" fmla="*/ 605 h 707"/>
              <a:gd name="T16" fmla="*/ 1603 w 2088"/>
              <a:gd name="T17" fmla="*/ 573 h 707"/>
              <a:gd name="T18" fmla="*/ 1756 w 2088"/>
              <a:gd name="T19" fmla="*/ 483 h 707"/>
              <a:gd name="T20" fmla="*/ 1874 w 2088"/>
              <a:gd name="T21" fmla="*/ 367 h 707"/>
              <a:gd name="T22" fmla="*/ 1915 w 2088"/>
              <a:gd name="T23" fmla="*/ 312 h 707"/>
              <a:gd name="T24" fmla="*/ 1948 w 2088"/>
              <a:gd name="T25" fmla="*/ 266 h 707"/>
              <a:gd name="T26" fmla="*/ 1978 w 2088"/>
              <a:gd name="T27" fmla="*/ 222 h 707"/>
              <a:gd name="T28" fmla="*/ 2005 w 2088"/>
              <a:gd name="T29" fmla="*/ 175 h 707"/>
              <a:gd name="T30" fmla="*/ 2024 w 2088"/>
              <a:gd name="T31" fmla="*/ 141 h 707"/>
              <a:gd name="T32" fmla="*/ 2049 w 2088"/>
              <a:gd name="T33" fmla="*/ 90 h 707"/>
              <a:gd name="T34" fmla="*/ 2088 w 2088"/>
              <a:gd name="T35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88" h="707">
                <a:moveTo>
                  <a:pt x="0" y="707"/>
                </a:moveTo>
                <a:lnTo>
                  <a:pt x="244" y="707"/>
                </a:lnTo>
                <a:lnTo>
                  <a:pt x="381" y="707"/>
                </a:lnTo>
                <a:lnTo>
                  <a:pt x="548" y="706"/>
                </a:lnTo>
                <a:lnTo>
                  <a:pt x="862" y="700"/>
                </a:lnTo>
                <a:lnTo>
                  <a:pt x="1143" y="682"/>
                </a:lnTo>
                <a:lnTo>
                  <a:pt x="1392" y="639"/>
                </a:lnTo>
                <a:lnTo>
                  <a:pt x="1519" y="605"/>
                </a:lnTo>
                <a:lnTo>
                  <a:pt x="1603" y="573"/>
                </a:lnTo>
                <a:lnTo>
                  <a:pt x="1756" y="483"/>
                </a:lnTo>
                <a:lnTo>
                  <a:pt x="1874" y="367"/>
                </a:lnTo>
                <a:lnTo>
                  <a:pt x="1915" y="312"/>
                </a:lnTo>
                <a:lnTo>
                  <a:pt x="1948" y="266"/>
                </a:lnTo>
                <a:lnTo>
                  <a:pt x="1978" y="222"/>
                </a:lnTo>
                <a:lnTo>
                  <a:pt x="2005" y="175"/>
                </a:lnTo>
                <a:lnTo>
                  <a:pt x="2024" y="141"/>
                </a:lnTo>
                <a:lnTo>
                  <a:pt x="2049" y="90"/>
                </a:lnTo>
                <a:lnTo>
                  <a:pt x="208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01" name="Freeform 25"/>
          <p:cNvSpPr>
            <a:spLocks/>
          </p:cNvSpPr>
          <p:nvPr/>
        </p:nvSpPr>
        <p:spPr bwMode="auto">
          <a:xfrm>
            <a:off x="977900" y="-8091119"/>
            <a:ext cx="179388" cy="1539875"/>
          </a:xfrm>
          <a:custGeom>
            <a:avLst/>
            <a:gdLst>
              <a:gd name="T0" fmla="*/ 0 w 565"/>
              <a:gd name="T1" fmla="*/ 0 h 4851"/>
              <a:gd name="T2" fmla="*/ 130 w 565"/>
              <a:gd name="T3" fmla="*/ 1122 h 4851"/>
              <a:gd name="T4" fmla="*/ 278 w 565"/>
              <a:gd name="T5" fmla="*/ 2286 h 4851"/>
              <a:gd name="T6" fmla="*/ 436 w 565"/>
              <a:gd name="T7" fmla="*/ 3536 h 4851"/>
              <a:gd name="T8" fmla="*/ 565 w 565"/>
              <a:gd name="T9" fmla="*/ 4851 h 4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4851">
                <a:moveTo>
                  <a:pt x="0" y="0"/>
                </a:moveTo>
                <a:lnTo>
                  <a:pt x="130" y="1122"/>
                </a:lnTo>
                <a:lnTo>
                  <a:pt x="278" y="2286"/>
                </a:lnTo>
                <a:lnTo>
                  <a:pt x="436" y="3536"/>
                </a:lnTo>
                <a:lnTo>
                  <a:pt x="565" y="485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02" name="Freeform 26"/>
          <p:cNvSpPr>
            <a:spLocks/>
          </p:cNvSpPr>
          <p:nvPr/>
        </p:nvSpPr>
        <p:spPr bwMode="auto">
          <a:xfrm>
            <a:off x="917575" y="-8859469"/>
            <a:ext cx="60325" cy="768350"/>
          </a:xfrm>
          <a:custGeom>
            <a:avLst/>
            <a:gdLst>
              <a:gd name="T0" fmla="*/ 0 w 187"/>
              <a:gd name="T1" fmla="*/ 0 h 2417"/>
              <a:gd name="T2" fmla="*/ 16 w 187"/>
              <a:gd name="T3" fmla="*/ 466 h 2417"/>
              <a:gd name="T4" fmla="*/ 56 w 187"/>
              <a:gd name="T5" fmla="*/ 1055 h 2417"/>
              <a:gd name="T6" fmla="*/ 187 w 187"/>
              <a:gd name="T7" fmla="*/ 2417 h 2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" h="2417">
                <a:moveTo>
                  <a:pt x="0" y="0"/>
                </a:moveTo>
                <a:lnTo>
                  <a:pt x="16" y="466"/>
                </a:lnTo>
                <a:lnTo>
                  <a:pt x="56" y="1055"/>
                </a:lnTo>
                <a:lnTo>
                  <a:pt x="187" y="241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03" name="Freeform 27"/>
          <p:cNvSpPr>
            <a:spLocks/>
          </p:cNvSpPr>
          <p:nvPr/>
        </p:nvSpPr>
        <p:spPr bwMode="auto">
          <a:xfrm>
            <a:off x="2584450" y="-6751269"/>
            <a:ext cx="11113" cy="409575"/>
          </a:xfrm>
          <a:custGeom>
            <a:avLst/>
            <a:gdLst>
              <a:gd name="T0" fmla="*/ 34 w 34"/>
              <a:gd name="T1" fmla="*/ 0 h 1287"/>
              <a:gd name="T2" fmla="*/ 9 w 34"/>
              <a:gd name="T3" fmla="*/ 336 h 1287"/>
              <a:gd name="T4" fmla="*/ 0 w 34"/>
              <a:gd name="T5" fmla="*/ 588 h 1287"/>
              <a:gd name="T6" fmla="*/ 0 w 34"/>
              <a:gd name="T7" fmla="*/ 815 h 1287"/>
              <a:gd name="T8" fmla="*/ 8 w 34"/>
              <a:gd name="T9" fmla="*/ 997 h 1287"/>
              <a:gd name="T10" fmla="*/ 26 w 34"/>
              <a:gd name="T11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1287">
                <a:moveTo>
                  <a:pt x="34" y="0"/>
                </a:moveTo>
                <a:lnTo>
                  <a:pt x="9" y="336"/>
                </a:lnTo>
                <a:lnTo>
                  <a:pt x="0" y="588"/>
                </a:lnTo>
                <a:lnTo>
                  <a:pt x="0" y="815"/>
                </a:lnTo>
                <a:lnTo>
                  <a:pt x="8" y="997"/>
                </a:lnTo>
                <a:lnTo>
                  <a:pt x="26" y="128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04" name="Line 28"/>
          <p:cNvSpPr>
            <a:spLocks noChangeShapeType="1"/>
          </p:cNvSpPr>
          <p:nvPr/>
        </p:nvSpPr>
        <p:spPr bwMode="auto">
          <a:xfrm>
            <a:off x="1922463" y="-8595944"/>
            <a:ext cx="71437" cy="269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05" name="Line 29"/>
          <p:cNvSpPr>
            <a:spLocks noChangeShapeType="1"/>
          </p:cNvSpPr>
          <p:nvPr/>
        </p:nvSpPr>
        <p:spPr bwMode="auto">
          <a:xfrm flipH="1">
            <a:off x="2622550" y="-8097469"/>
            <a:ext cx="19050" cy="220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06" name="Line 30"/>
          <p:cNvSpPr>
            <a:spLocks noChangeShapeType="1"/>
          </p:cNvSpPr>
          <p:nvPr/>
        </p:nvSpPr>
        <p:spPr bwMode="auto">
          <a:xfrm flipH="1">
            <a:off x="2598738" y="-7821244"/>
            <a:ext cx="190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07" name="Line 31"/>
          <p:cNvSpPr>
            <a:spLocks noChangeShapeType="1"/>
          </p:cNvSpPr>
          <p:nvPr/>
        </p:nvSpPr>
        <p:spPr bwMode="auto">
          <a:xfrm flipH="1">
            <a:off x="2574925" y="-7552957"/>
            <a:ext cx="19050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08" name="Line 32"/>
          <p:cNvSpPr>
            <a:spLocks noChangeShapeType="1"/>
          </p:cNvSpPr>
          <p:nvPr/>
        </p:nvSpPr>
        <p:spPr bwMode="auto">
          <a:xfrm flipH="1">
            <a:off x="2551113" y="-7284669"/>
            <a:ext cx="190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09" name="Line 33"/>
          <p:cNvSpPr>
            <a:spLocks noChangeShapeType="1"/>
          </p:cNvSpPr>
          <p:nvPr/>
        </p:nvSpPr>
        <p:spPr bwMode="auto">
          <a:xfrm flipH="1">
            <a:off x="2527300" y="-7014794"/>
            <a:ext cx="19050" cy="222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10" name="Line 34"/>
          <p:cNvSpPr>
            <a:spLocks noChangeShapeType="1"/>
          </p:cNvSpPr>
          <p:nvPr/>
        </p:nvSpPr>
        <p:spPr bwMode="auto">
          <a:xfrm flipH="1">
            <a:off x="2597150" y="-8092707"/>
            <a:ext cx="115888" cy="1338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11" name="Line 35"/>
          <p:cNvSpPr>
            <a:spLocks noChangeShapeType="1"/>
          </p:cNvSpPr>
          <p:nvPr/>
        </p:nvSpPr>
        <p:spPr bwMode="auto">
          <a:xfrm flipH="1">
            <a:off x="881063" y="-5822582"/>
            <a:ext cx="295275" cy="176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12" name="Line 36"/>
          <p:cNvSpPr>
            <a:spLocks noChangeShapeType="1"/>
          </p:cNvSpPr>
          <p:nvPr/>
        </p:nvSpPr>
        <p:spPr bwMode="auto">
          <a:xfrm flipV="1">
            <a:off x="1011238" y="-4477969"/>
            <a:ext cx="17145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13" name="Line 37"/>
          <p:cNvSpPr>
            <a:spLocks noChangeShapeType="1"/>
          </p:cNvSpPr>
          <p:nvPr/>
        </p:nvSpPr>
        <p:spPr bwMode="auto">
          <a:xfrm flipH="1" flipV="1">
            <a:off x="911225" y="-4471619"/>
            <a:ext cx="101600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14" name="Line 38"/>
          <p:cNvSpPr>
            <a:spLocks noChangeShapeType="1"/>
          </p:cNvSpPr>
          <p:nvPr/>
        </p:nvSpPr>
        <p:spPr bwMode="auto">
          <a:xfrm flipH="1">
            <a:off x="911225" y="-4490669"/>
            <a:ext cx="100013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15" name="Line 39"/>
          <p:cNvSpPr>
            <a:spLocks noChangeShapeType="1"/>
          </p:cNvSpPr>
          <p:nvPr/>
        </p:nvSpPr>
        <p:spPr bwMode="auto">
          <a:xfrm flipV="1">
            <a:off x="911225" y="-4474794"/>
            <a:ext cx="10001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16" name="Line 40"/>
          <p:cNvSpPr>
            <a:spLocks noChangeShapeType="1"/>
          </p:cNvSpPr>
          <p:nvPr/>
        </p:nvSpPr>
        <p:spPr bwMode="auto">
          <a:xfrm>
            <a:off x="1182688" y="-4495432"/>
            <a:ext cx="100012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17" name="Line 41"/>
          <p:cNvSpPr>
            <a:spLocks noChangeShapeType="1"/>
          </p:cNvSpPr>
          <p:nvPr/>
        </p:nvSpPr>
        <p:spPr bwMode="auto">
          <a:xfrm flipV="1">
            <a:off x="1184275" y="-4481144"/>
            <a:ext cx="98425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18" name="Line 42"/>
          <p:cNvSpPr>
            <a:spLocks noChangeShapeType="1"/>
          </p:cNvSpPr>
          <p:nvPr/>
        </p:nvSpPr>
        <p:spPr bwMode="auto">
          <a:xfrm flipH="1">
            <a:off x="1182688" y="-4481144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19" name="Line 43"/>
          <p:cNvSpPr>
            <a:spLocks noChangeShapeType="1"/>
          </p:cNvSpPr>
          <p:nvPr/>
        </p:nvSpPr>
        <p:spPr bwMode="auto">
          <a:xfrm>
            <a:off x="911225" y="-448114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20" name="Line 44"/>
          <p:cNvSpPr>
            <a:spLocks noChangeShapeType="1"/>
          </p:cNvSpPr>
          <p:nvPr/>
        </p:nvSpPr>
        <p:spPr bwMode="auto">
          <a:xfrm>
            <a:off x="1282700" y="-449066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21" name="Line 45"/>
          <p:cNvSpPr>
            <a:spLocks noChangeShapeType="1"/>
          </p:cNvSpPr>
          <p:nvPr/>
        </p:nvSpPr>
        <p:spPr bwMode="auto">
          <a:xfrm>
            <a:off x="1282700" y="-448114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22" name="Line 46"/>
          <p:cNvSpPr>
            <a:spLocks noChangeShapeType="1"/>
          </p:cNvSpPr>
          <p:nvPr/>
        </p:nvSpPr>
        <p:spPr bwMode="auto">
          <a:xfrm>
            <a:off x="881063" y="-5646369"/>
            <a:ext cx="53975" cy="2090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23" name="Line 47"/>
          <p:cNvSpPr>
            <a:spLocks noChangeShapeType="1"/>
          </p:cNvSpPr>
          <p:nvPr/>
        </p:nvSpPr>
        <p:spPr bwMode="auto">
          <a:xfrm flipH="1" flipV="1">
            <a:off x="2625725" y="-4831982"/>
            <a:ext cx="9525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24" name="Line 48"/>
          <p:cNvSpPr>
            <a:spLocks noChangeShapeType="1"/>
          </p:cNvSpPr>
          <p:nvPr/>
        </p:nvSpPr>
        <p:spPr bwMode="auto">
          <a:xfrm flipH="1" flipV="1">
            <a:off x="2614613" y="-5093919"/>
            <a:ext cx="9525" cy="2079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25" name="Line 49"/>
          <p:cNvSpPr>
            <a:spLocks noChangeShapeType="1"/>
          </p:cNvSpPr>
          <p:nvPr/>
        </p:nvSpPr>
        <p:spPr bwMode="auto">
          <a:xfrm flipH="1" flipV="1">
            <a:off x="2686050" y="-5100269"/>
            <a:ext cx="22225" cy="47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26" name="Line 50"/>
          <p:cNvSpPr>
            <a:spLocks noChangeShapeType="1"/>
          </p:cNvSpPr>
          <p:nvPr/>
        </p:nvSpPr>
        <p:spPr bwMode="auto">
          <a:xfrm>
            <a:off x="1228725" y="-6549657"/>
            <a:ext cx="3175" cy="1079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27" name="Line 51"/>
          <p:cNvSpPr>
            <a:spLocks noChangeShapeType="1"/>
          </p:cNvSpPr>
          <p:nvPr/>
        </p:nvSpPr>
        <p:spPr bwMode="auto">
          <a:xfrm>
            <a:off x="1231900" y="-6386144"/>
            <a:ext cx="63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28" name="Line 52"/>
          <p:cNvSpPr>
            <a:spLocks noChangeShapeType="1"/>
          </p:cNvSpPr>
          <p:nvPr/>
        </p:nvSpPr>
        <p:spPr bwMode="auto">
          <a:xfrm>
            <a:off x="1239838" y="-6116269"/>
            <a:ext cx="4762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29" name="Line 53"/>
          <p:cNvSpPr>
            <a:spLocks noChangeShapeType="1"/>
          </p:cNvSpPr>
          <p:nvPr/>
        </p:nvSpPr>
        <p:spPr bwMode="auto">
          <a:xfrm>
            <a:off x="1247775" y="-5846394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30" name="Line 54"/>
          <p:cNvSpPr>
            <a:spLocks noChangeShapeType="1"/>
          </p:cNvSpPr>
          <p:nvPr/>
        </p:nvSpPr>
        <p:spPr bwMode="auto">
          <a:xfrm>
            <a:off x="1254125" y="-5576519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31" name="Line 55"/>
          <p:cNvSpPr>
            <a:spLocks noChangeShapeType="1"/>
          </p:cNvSpPr>
          <p:nvPr/>
        </p:nvSpPr>
        <p:spPr bwMode="auto">
          <a:xfrm>
            <a:off x="1260475" y="-5306644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32" name="Line 56"/>
          <p:cNvSpPr>
            <a:spLocks noChangeShapeType="1"/>
          </p:cNvSpPr>
          <p:nvPr/>
        </p:nvSpPr>
        <p:spPr bwMode="auto">
          <a:xfrm>
            <a:off x="1268413" y="-5036769"/>
            <a:ext cx="4762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33" name="Line 57"/>
          <p:cNvSpPr>
            <a:spLocks noChangeShapeType="1"/>
          </p:cNvSpPr>
          <p:nvPr/>
        </p:nvSpPr>
        <p:spPr bwMode="auto">
          <a:xfrm>
            <a:off x="1276350" y="-4766894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34" name="Line 58"/>
          <p:cNvSpPr>
            <a:spLocks noChangeShapeType="1"/>
          </p:cNvSpPr>
          <p:nvPr/>
        </p:nvSpPr>
        <p:spPr bwMode="auto">
          <a:xfrm>
            <a:off x="1282700" y="-4497019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35" name="Line 59"/>
          <p:cNvSpPr>
            <a:spLocks noChangeShapeType="1"/>
          </p:cNvSpPr>
          <p:nvPr/>
        </p:nvSpPr>
        <p:spPr bwMode="auto">
          <a:xfrm>
            <a:off x="1289050" y="-4227144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36" name="Line 60"/>
          <p:cNvSpPr>
            <a:spLocks noChangeShapeType="1"/>
          </p:cNvSpPr>
          <p:nvPr/>
        </p:nvSpPr>
        <p:spPr bwMode="auto">
          <a:xfrm>
            <a:off x="1296988" y="-3957269"/>
            <a:ext cx="1587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37" name="Line 61"/>
          <p:cNvSpPr>
            <a:spLocks noChangeShapeType="1"/>
          </p:cNvSpPr>
          <p:nvPr/>
        </p:nvSpPr>
        <p:spPr bwMode="auto">
          <a:xfrm flipV="1">
            <a:off x="1298575" y="-4047757"/>
            <a:ext cx="342900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38" name="Line 62"/>
          <p:cNvSpPr>
            <a:spLocks noChangeShapeType="1"/>
          </p:cNvSpPr>
          <p:nvPr/>
        </p:nvSpPr>
        <p:spPr bwMode="auto">
          <a:xfrm flipV="1">
            <a:off x="1250950" y="-5919419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39" name="Line 63"/>
          <p:cNvSpPr>
            <a:spLocks noChangeShapeType="1"/>
          </p:cNvSpPr>
          <p:nvPr/>
        </p:nvSpPr>
        <p:spPr bwMode="auto">
          <a:xfrm flipH="1" flipV="1">
            <a:off x="1565275" y="-5801944"/>
            <a:ext cx="44450" cy="1666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40" name="Line 64"/>
          <p:cNvSpPr>
            <a:spLocks noChangeShapeType="1"/>
          </p:cNvSpPr>
          <p:nvPr/>
        </p:nvSpPr>
        <p:spPr bwMode="auto">
          <a:xfrm flipH="1">
            <a:off x="1612900" y="-4131894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41" name="Line 65"/>
          <p:cNvSpPr>
            <a:spLocks noChangeShapeType="1"/>
          </p:cNvSpPr>
          <p:nvPr/>
        </p:nvSpPr>
        <p:spPr bwMode="auto">
          <a:xfrm>
            <a:off x="1593850" y="-4130307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42" name="Line 66"/>
          <p:cNvSpPr>
            <a:spLocks noChangeShapeType="1"/>
          </p:cNvSpPr>
          <p:nvPr/>
        </p:nvSpPr>
        <p:spPr bwMode="auto">
          <a:xfrm flipH="1" flipV="1">
            <a:off x="1609725" y="-4131894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43" name="Line 67"/>
          <p:cNvSpPr>
            <a:spLocks noChangeShapeType="1"/>
          </p:cNvSpPr>
          <p:nvPr/>
        </p:nvSpPr>
        <p:spPr bwMode="auto">
          <a:xfrm flipV="1">
            <a:off x="1549400" y="-5903544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44" name="Line 68"/>
          <p:cNvSpPr>
            <a:spLocks noChangeShapeType="1"/>
          </p:cNvSpPr>
          <p:nvPr/>
        </p:nvSpPr>
        <p:spPr bwMode="auto">
          <a:xfrm flipH="1" flipV="1">
            <a:off x="1563688" y="-5903544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45" name="Line 69"/>
          <p:cNvSpPr>
            <a:spLocks noChangeShapeType="1"/>
          </p:cNvSpPr>
          <p:nvPr/>
        </p:nvSpPr>
        <p:spPr bwMode="auto">
          <a:xfrm>
            <a:off x="1563688" y="-5903544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46" name="Line 70"/>
          <p:cNvSpPr>
            <a:spLocks noChangeShapeType="1"/>
          </p:cNvSpPr>
          <p:nvPr/>
        </p:nvSpPr>
        <p:spPr bwMode="auto">
          <a:xfrm>
            <a:off x="1298575" y="-3847732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47" name="Line 71"/>
          <p:cNvSpPr>
            <a:spLocks noChangeShapeType="1"/>
          </p:cNvSpPr>
          <p:nvPr/>
        </p:nvSpPr>
        <p:spPr bwMode="auto">
          <a:xfrm>
            <a:off x="1250950" y="-571939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48" name="Line 72"/>
          <p:cNvSpPr>
            <a:spLocks noChangeShapeType="1"/>
          </p:cNvSpPr>
          <p:nvPr/>
        </p:nvSpPr>
        <p:spPr bwMode="auto">
          <a:xfrm>
            <a:off x="1563688" y="-5903544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49" name="Line 73"/>
          <p:cNvSpPr>
            <a:spLocks noChangeShapeType="1"/>
          </p:cNvSpPr>
          <p:nvPr/>
        </p:nvSpPr>
        <p:spPr bwMode="auto">
          <a:xfrm flipV="1">
            <a:off x="935038" y="-3598494"/>
            <a:ext cx="1798637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50" name="Line 74"/>
          <p:cNvSpPr>
            <a:spLocks noChangeShapeType="1"/>
          </p:cNvSpPr>
          <p:nvPr/>
        </p:nvSpPr>
        <p:spPr bwMode="auto">
          <a:xfrm flipV="1">
            <a:off x="1298575" y="-3850907"/>
            <a:ext cx="1174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51" name="Line 75"/>
          <p:cNvSpPr>
            <a:spLocks noChangeShapeType="1"/>
          </p:cNvSpPr>
          <p:nvPr/>
        </p:nvSpPr>
        <p:spPr bwMode="auto">
          <a:xfrm flipV="1">
            <a:off x="1468438" y="-3858844"/>
            <a:ext cx="214312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52" name="Line 76"/>
          <p:cNvSpPr>
            <a:spLocks noChangeShapeType="1"/>
          </p:cNvSpPr>
          <p:nvPr/>
        </p:nvSpPr>
        <p:spPr bwMode="auto">
          <a:xfrm flipV="1">
            <a:off x="1736725" y="-3865194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53" name="Line 77"/>
          <p:cNvSpPr>
            <a:spLocks noChangeShapeType="1"/>
          </p:cNvSpPr>
          <p:nvPr/>
        </p:nvSpPr>
        <p:spPr bwMode="auto">
          <a:xfrm flipV="1">
            <a:off x="2005013" y="-3873132"/>
            <a:ext cx="2127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54" name="Line 78"/>
          <p:cNvSpPr>
            <a:spLocks noChangeShapeType="1"/>
          </p:cNvSpPr>
          <p:nvPr/>
        </p:nvSpPr>
        <p:spPr bwMode="auto">
          <a:xfrm flipV="1">
            <a:off x="2271713" y="-3879482"/>
            <a:ext cx="214312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55" name="Line 79"/>
          <p:cNvSpPr>
            <a:spLocks noChangeShapeType="1"/>
          </p:cNvSpPr>
          <p:nvPr/>
        </p:nvSpPr>
        <p:spPr bwMode="auto">
          <a:xfrm flipV="1">
            <a:off x="2540000" y="-3884244"/>
            <a:ext cx="1158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56" name="Line 80"/>
          <p:cNvSpPr>
            <a:spLocks noChangeShapeType="1"/>
          </p:cNvSpPr>
          <p:nvPr/>
        </p:nvSpPr>
        <p:spPr bwMode="auto">
          <a:xfrm flipH="1" flipV="1">
            <a:off x="2136775" y="-4071569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57" name="Line 81"/>
          <p:cNvSpPr>
            <a:spLocks noChangeShapeType="1"/>
          </p:cNvSpPr>
          <p:nvPr/>
        </p:nvSpPr>
        <p:spPr bwMode="auto">
          <a:xfrm>
            <a:off x="2152650" y="-3481019"/>
            <a:ext cx="14288" cy="5572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58" name="Line 82"/>
          <p:cNvSpPr>
            <a:spLocks noChangeShapeType="1"/>
          </p:cNvSpPr>
          <p:nvPr/>
        </p:nvSpPr>
        <p:spPr bwMode="auto">
          <a:xfrm>
            <a:off x="2143125" y="-3871544"/>
            <a:ext cx="6350" cy="288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59" name="Line 83"/>
          <p:cNvSpPr>
            <a:spLocks noChangeShapeType="1"/>
          </p:cNvSpPr>
          <p:nvPr/>
        </p:nvSpPr>
        <p:spPr bwMode="auto">
          <a:xfrm flipH="1">
            <a:off x="2143125" y="-3973144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60" name="Line 84"/>
          <p:cNvSpPr>
            <a:spLocks noChangeShapeType="1"/>
          </p:cNvSpPr>
          <p:nvPr/>
        </p:nvSpPr>
        <p:spPr bwMode="auto">
          <a:xfrm>
            <a:off x="2122488" y="-3969969"/>
            <a:ext cx="20637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61" name="Line 85"/>
          <p:cNvSpPr>
            <a:spLocks noChangeShapeType="1"/>
          </p:cNvSpPr>
          <p:nvPr/>
        </p:nvSpPr>
        <p:spPr bwMode="auto">
          <a:xfrm flipH="1" flipV="1">
            <a:off x="2139950" y="-3971557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62" name="Line 86"/>
          <p:cNvSpPr>
            <a:spLocks noChangeShapeType="1"/>
          </p:cNvSpPr>
          <p:nvPr/>
        </p:nvSpPr>
        <p:spPr bwMode="auto">
          <a:xfrm flipV="1">
            <a:off x="2135188" y="-3582619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63" name="Line 87"/>
          <p:cNvSpPr>
            <a:spLocks noChangeShapeType="1"/>
          </p:cNvSpPr>
          <p:nvPr/>
        </p:nvSpPr>
        <p:spPr bwMode="auto">
          <a:xfrm flipH="1" flipV="1">
            <a:off x="2149475" y="-3582619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64" name="Line 88"/>
          <p:cNvSpPr>
            <a:spLocks noChangeShapeType="1"/>
          </p:cNvSpPr>
          <p:nvPr/>
        </p:nvSpPr>
        <p:spPr bwMode="auto">
          <a:xfrm>
            <a:off x="2149475" y="-3582619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65" name="Line 89"/>
          <p:cNvSpPr>
            <a:spLocks noChangeShapeType="1"/>
          </p:cNvSpPr>
          <p:nvPr/>
        </p:nvSpPr>
        <p:spPr bwMode="auto">
          <a:xfrm>
            <a:off x="2166938" y="-3871544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66" name="Line 90"/>
          <p:cNvSpPr>
            <a:spLocks noChangeShapeType="1"/>
          </p:cNvSpPr>
          <p:nvPr/>
        </p:nvSpPr>
        <p:spPr bwMode="auto">
          <a:xfrm>
            <a:off x="2174875" y="-3584207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67" name="Line 91"/>
          <p:cNvSpPr>
            <a:spLocks noChangeShapeType="1"/>
          </p:cNvSpPr>
          <p:nvPr/>
        </p:nvSpPr>
        <p:spPr bwMode="auto">
          <a:xfrm>
            <a:off x="2149475" y="-358261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68" name="Line 92"/>
          <p:cNvSpPr>
            <a:spLocks noChangeShapeType="1"/>
          </p:cNvSpPr>
          <p:nvPr/>
        </p:nvSpPr>
        <p:spPr bwMode="auto">
          <a:xfrm flipH="1" flipV="1">
            <a:off x="2708275" y="-4624019"/>
            <a:ext cx="22225" cy="879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69" name="Line 93"/>
          <p:cNvSpPr>
            <a:spLocks noChangeShapeType="1"/>
          </p:cNvSpPr>
          <p:nvPr/>
        </p:nvSpPr>
        <p:spPr bwMode="auto">
          <a:xfrm flipH="1" flipV="1">
            <a:off x="2728913" y="-3741369"/>
            <a:ext cx="3175" cy="142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70" name="Line 94"/>
          <p:cNvSpPr>
            <a:spLocks noChangeShapeType="1"/>
          </p:cNvSpPr>
          <p:nvPr/>
        </p:nvSpPr>
        <p:spPr bwMode="auto">
          <a:xfrm flipH="1" flipV="1">
            <a:off x="2649538" y="-4092207"/>
            <a:ext cx="6350" cy="207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71" name="Line 95"/>
          <p:cNvSpPr>
            <a:spLocks noChangeShapeType="1"/>
          </p:cNvSpPr>
          <p:nvPr/>
        </p:nvSpPr>
        <p:spPr bwMode="auto">
          <a:xfrm flipH="1" flipV="1">
            <a:off x="2643188" y="-4362082"/>
            <a:ext cx="47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72" name="Line 96"/>
          <p:cNvSpPr>
            <a:spLocks noChangeShapeType="1"/>
          </p:cNvSpPr>
          <p:nvPr/>
        </p:nvSpPr>
        <p:spPr bwMode="auto">
          <a:xfrm flipH="1" flipV="1">
            <a:off x="2635250" y="-4624019"/>
            <a:ext cx="6350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73" name="Line 97"/>
          <p:cNvSpPr>
            <a:spLocks noChangeShapeType="1"/>
          </p:cNvSpPr>
          <p:nvPr/>
        </p:nvSpPr>
        <p:spPr bwMode="auto">
          <a:xfrm>
            <a:off x="2593975" y="-6340107"/>
            <a:ext cx="92075" cy="1236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74" name="Line 98"/>
          <p:cNvSpPr>
            <a:spLocks noChangeShapeType="1"/>
          </p:cNvSpPr>
          <p:nvPr/>
        </p:nvSpPr>
        <p:spPr bwMode="auto">
          <a:xfrm flipH="1">
            <a:off x="1995488" y="-5890844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75" name="Freeform 99"/>
          <p:cNvSpPr>
            <a:spLocks/>
          </p:cNvSpPr>
          <p:nvPr/>
        </p:nvSpPr>
        <p:spPr bwMode="auto">
          <a:xfrm>
            <a:off x="1976438" y="-5890844"/>
            <a:ext cx="19050" cy="101600"/>
          </a:xfrm>
          <a:custGeom>
            <a:avLst/>
            <a:gdLst>
              <a:gd name="T0" fmla="*/ 0 w 61"/>
              <a:gd name="T1" fmla="*/ 1 h 316"/>
              <a:gd name="T2" fmla="*/ 61 w 61"/>
              <a:gd name="T3" fmla="*/ 316 h 316"/>
              <a:gd name="T4" fmla="*/ 53 w 61"/>
              <a:gd name="T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0" y="1"/>
                </a:moveTo>
                <a:lnTo>
                  <a:pt x="61" y="316"/>
                </a:lnTo>
                <a:lnTo>
                  <a:pt x="5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76" name="Line 100"/>
          <p:cNvSpPr>
            <a:spLocks noChangeShapeType="1"/>
          </p:cNvSpPr>
          <p:nvPr/>
        </p:nvSpPr>
        <p:spPr bwMode="auto">
          <a:xfrm flipH="1">
            <a:off x="2538413" y="-6549657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77" name="Line 101"/>
          <p:cNvSpPr>
            <a:spLocks noChangeShapeType="1"/>
          </p:cNvSpPr>
          <p:nvPr/>
        </p:nvSpPr>
        <p:spPr bwMode="auto">
          <a:xfrm>
            <a:off x="2522538" y="-6314707"/>
            <a:ext cx="14287" cy="177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78" name="Line 102"/>
          <p:cNvSpPr>
            <a:spLocks noChangeShapeType="1"/>
          </p:cNvSpPr>
          <p:nvPr/>
        </p:nvSpPr>
        <p:spPr bwMode="auto">
          <a:xfrm>
            <a:off x="2540000" y="-6081344"/>
            <a:ext cx="158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79" name="Line 103"/>
          <p:cNvSpPr>
            <a:spLocks noChangeShapeType="1"/>
          </p:cNvSpPr>
          <p:nvPr/>
        </p:nvSpPr>
        <p:spPr bwMode="auto">
          <a:xfrm>
            <a:off x="2560638" y="-5813057"/>
            <a:ext cx="15875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80" name="Line 104"/>
          <p:cNvSpPr>
            <a:spLocks noChangeShapeType="1"/>
          </p:cNvSpPr>
          <p:nvPr/>
        </p:nvSpPr>
        <p:spPr bwMode="auto">
          <a:xfrm>
            <a:off x="2581275" y="-5543182"/>
            <a:ext cx="158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81" name="Line 105"/>
          <p:cNvSpPr>
            <a:spLocks noChangeShapeType="1"/>
          </p:cNvSpPr>
          <p:nvPr/>
        </p:nvSpPr>
        <p:spPr bwMode="auto">
          <a:xfrm>
            <a:off x="2601913" y="-5273307"/>
            <a:ext cx="12700" cy="179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82" name="Line 106"/>
          <p:cNvSpPr>
            <a:spLocks noChangeShapeType="1"/>
          </p:cNvSpPr>
          <p:nvPr/>
        </p:nvSpPr>
        <p:spPr bwMode="auto">
          <a:xfrm>
            <a:off x="1157288" y="-6546482"/>
            <a:ext cx="19050" cy="722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83" name="Line 107"/>
          <p:cNvSpPr>
            <a:spLocks noChangeShapeType="1"/>
          </p:cNvSpPr>
          <p:nvPr/>
        </p:nvSpPr>
        <p:spPr bwMode="auto">
          <a:xfrm>
            <a:off x="1157288" y="-6549657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84" name="Line 108"/>
          <p:cNvSpPr>
            <a:spLocks noChangeShapeType="1"/>
          </p:cNvSpPr>
          <p:nvPr/>
        </p:nvSpPr>
        <p:spPr bwMode="auto">
          <a:xfrm flipV="1">
            <a:off x="1250950" y="-5919419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85" name="Line 109"/>
          <p:cNvSpPr>
            <a:spLocks noChangeShapeType="1"/>
          </p:cNvSpPr>
          <p:nvPr/>
        </p:nvSpPr>
        <p:spPr bwMode="auto">
          <a:xfrm flipV="1">
            <a:off x="1176338" y="-6062294"/>
            <a:ext cx="411162" cy="238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86" name="Line 110"/>
          <p:cNvSpPr>
            <a:spLocks noChangeShapeType="1"/>
          </p:cNvSpPr>
          <p:nvPr/>
        </p:nvSpPr>
        <p:spPr bwMode="auto">
          <a:xfrm>
            <a:off x="1565275" y="-5801944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87" name="Line 111"/>
          <p:cNvSpPr>
            <a:spLocks noChangeShapeType="1"/>
          </p:cNvSpPr>
          <p:nvPr/>
        </p:nvSpPr>
        <p:spPr bwMode="auto">
          <a:xfrm flipH="1" flipV="1">
            <a:off x="1549400" y="-6462344"/>
            <a:ext cx="7938" cy="314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88" name="Line 112"/>
          <p:cNvSpPr>
            <a:spLocks noChangeShapeType="1"/>
          </p:cNvSpPr>
          <p:nvPr/>
        </p:nvSpPr>
        <p:spPr bwMode="auto">
          <a:xfrm flipH="1" flipV="1">
            <a:off x="1558925" y="-6046419"/>
            <a:ext cx="4763" cy="142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89" name="Line 113"/>
          <p:cNvSpPr>
            <a:spLocks noChangeShapeType="1"/>
          </p:cNvSpPr>
          <p:nvPr/>
        </p:nvSpPr>
        <p:spPr bwMode="auto">
          <a:xfrm flipV="1">
            <a:off x="1549400" y="-5903544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90" name="Line 114"/>
          <p:cNvSpPr>
            <a:spLocks noChangeShapeType="1"/>
          </p:cNvSpPr>
          <p:nvPr/>
        </p:nvSpPr>
        <p:spPr bwMode="auto">
          <a:xfrm flipH="1" flipV="1">
            <a:off x="1563688" y="-5903544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91" name="Line 115"/>
          <p:cNvSpPr>
            <a:spLocks noChangeShapeType="1"/>
          </p:cNvSpPr>
          <p:nvPr/>
        </p:nvSpPr>
        <p:spPr bwMode="auto">
          <a:xfrm>
            <a:off x="1563688" y="-5903544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92" name="Line 116"/>
          <p:cNvSpPr>
            <a:spLocks noChangeShapeType="1"/>
          </p:cNvSpPr>
          <p:nvPr/>
        </p:nvSpPr>
        <p:spPr bwMode="auto">
          <a:xfrm flipH="1">
            <a:off x="1558925" y="-6148019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93" name="Line 117"/>
          <p:cNvSpPr>
            <a:spLocks noChangeShapeType="1"/>
          </p:cNvSpPr>
          <p:nvPr/>
        </p:nvSpPr>
        <p:spPr bwMode="auto">
          <a:xfrm>
            <a:off x="1539875" y="-6146432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94" name="Line 118"/>
          <p:cNvSpPr>
            <a:spLocks noChangeShapeType="1"/>
          </p:cNvSpPr>
          <p:nvPr/>
        </p:nvSpPr>
        <p:spPr bwMode="auto">
          <a:xfrm flipH="1" flipV="1">
            <a:off x="1557338" y="-6146432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95" name="Line 119"/>
          <p:cNvSpPr>
            <a:spLocks noChangeShapeType="1"/>
          </p:cNvSpPr>
          <p:nvPr/>
        </p:nvSpPr>
        <p:spPr bwMode="auto">
          <a:xfrm>
            <a:off x="1250950" y="-571939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96" name="Line 120"/>
          <p:cNvSpPr>
            <a:spLocks noChangeShapeType="1"/>
          </p:cNvSpPr>
          <p:nvPr/>
        </p:nvSpPr>
        <p:spPr bwMode="auto">
          <a:xfrm>
            <a:off x="1176338" y="-582258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97" name="Line 121"/>
          <p:cNvSpPr>
            <a:spLocks noChangeShapeType="1"/>
          </p:cNvSpPr>
          <p:nvPr/>
        </p:nvSpPr>
        <p:spPr bwMode="auto">
          <a:xfrm>
            <a:off x="1558925" y="-6046419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98" name="Line 122"/>
          <p:cNvSpPr>
            <a:spLocks noChangeShapeType="1"/>
          </p:cNvSpPr>
          <p:nvPr/>
        </p:nvSpPr>
        <p:spPr bwMode="auto">
          <a:xfrm>
            <a:off x="1250950" y="-5719394"/>
            <a:ext cx="539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499" name="Line 123"/>
          <p:cNvSpPr>
            <a:spLocks noChangeShapeType="1"/>
          </p:cNvSpPr>
          <p:nvPr/>
        </p:nvSpPr>
        <p:spPr bwMode="auto">
          <a:xfrm>
            <a:off x="1341438" y="-5671769"/>
            <a:ext cx="71437" cy="36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00" name="Line 124"/>
          <p:cNvSpPr>
            <a:spLocks noChangeShapeType="1"/>
          </p:cNvSpPr>
          <p:nvPr/>
        </p:nvSpPr>
        <p:spPr bwMode="auto">
          <a:xfrm>
            <a:off x="1447800" y="-5616207"/>
            <a:ext cx="55563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01" name="Line 125"/>
          <p:cNvSpPr>
            <a:spLocks noChangeShapeType="1"/>
          </p:cNvSpPr>
          <p:nvPr/>
        </p:nvSpPr>
        <p:spPr bwMode="auto">
          <a:xfrm>
            <a:off x="914400" y="-9970719"/>
            <a:ext cx="0" cy="817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02" name="Line 126"/>
          <p:cNvSpPr>
            <a:spLocks noChangeShapeType="1"/>
          </p:cNvSpPr>
          <p:nvPr/>
        </p:nvSpPr>
        <p:spPr bwMode="auto">
          <a:xfrm flipH="1" flipV="1">
            <a:off x="2344738" y="-6994157"/>
            <a:ext cx="10001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03" name="Line 127"/>
          <p:cNvSpPr>
            <a:spLocks noChangeShapeType="1"/>
          </p:cNvSpPr>
          <p:nvPr/>
        </p:nvSpPr>
        <p:spPr bwMode="auto">
          <a:xfrm>
            <a:off x="2714625" y="-6960819"/>
            <a:ext cx="279400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04" name="Line 128"/>
          <p:cNvSpPr>
            <a:spLocks noChangeShapeType="1"/>
          </p:cNvSpPr>
          <p:nvPr/>
        </p:nvSpPr>
        <p:spPr bwMode="auto">
          <a:xfrm>
            <a:off x="2543175" y="-6976694"/>
            <a:ext cx="730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05" name="Line 129"/>
          <p:cNvSpPr>
            <a:spLocks noChangeShapeType="1"/>
          </p:cNvSpPr>
          <p:nvPr/>
        </p:nvSpPr>
        <p:spPr bwMode="auto">
          <a:xfrm>
            <a:off x="2444750" y="-7002094"/>
            <a:ext cx="98425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06" name="Line 130"/>
          <p:cNvSpPr>
            <a:spLocks noChangeShapeType="1"/>
          </p:cNvSpPr>
          <p:nvPr/>
        </p:nvSpPr>
        <p:spPr bwMode="auto">
          <a:xfrm flipV="1">
            <a:off x="2443163" y="-6976694"/>
            <a:ext cx="100012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07" name="Line 131"/>
          <p:cNvSpPr>
            <a:spLocks noChangeShapeType="1"/>
          </p:cNvSpPr>
          <p:nvPr/>
        </p:nvSpPr>
        <p:spPr bwMode="auto">
          <a:xfrm flipH="1" flipV="1">
            <a:off x="2444750" y="-6984632"/>
            <a:ext cx="98425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08" name="Line 132"/>
          <p:cNvSpPr>
            <a:spLocks noChangeShapeType="1"/>
          </p:cNvSpPr>
          <p:nvPr/>
        </p:nvSpPr>
        <p:spPr bwMode="auto">
          <a:xfrm flipH="1" flipV="1">
            <a:off x="2616200" y="-6970344"/>
            <a:ext cx="96838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09" name="Line 133"/>
          <p:cNvSpPr>
            <a:spLocks noChangeShapeType="1"/>
          </p:cNvSpPr>
          <p:nvPr/>
        </p:nvSpPr>
        <p:spPr bwMode="auto">
          <a:xfrm flipH="1">
            <a:off x="2616200" y="-6978282"/>
            <a:ext cx="100013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10" name="Line 134"/>
          <p:cNvSpPr>
            <a:spLocks noChangeShapeType="1"/>
          </p:cNvSpPr>
          <p:nvPr/>
        </p:nvSpPr>
        <p:spPr bwMode="auto">
          <a:xfrm>
            <a:off x="2616200" y="-6970344"/>
            <a:ext cx="984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11" name="Line 135"/>
          <p:cNvSpPr>
            <a:spLocks noChangeShapeType="1"/>
          </p:cNvSpPr>
          <p:nvPr/>
        </p:nvSpPr>
        <p:spPr bwMode="auto">
          <a:xfrm>
            <a:off x="2543175" y="-6976694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12" name="Line 136"/>
          <p:cNvSpPr>
            <a:spLocks noChangeShapeType="1"/>
          </p:cNvSpPr>
          <p:nvPr/>
        </p:nvSpPr>
        <p:spPr bwMode="auto">
          <a:xfrm>
            <a:off x="2616200" y="-6970344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13" name="Line 137"/>
          <p:cNvSpPr>
            <a:spLocks noChangeShapeType="1"/>
          </p:cNvSpPr>
          <p:nvPr/>
        </p:nvSpPr>
        <p:spPr bwMode="auto">
          <a:xfrm>
            <a:off x="2616200" y="-6970344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14" name="Line 138"/>
          <p:cNvSpPr>
            <a:spLocks noChangeShapeType="1"/>
          </p:cNvSpPr>
          <p:nvPr/>
        </p:nvSpPr>
        <p:spPr bwMode="auto">
          <a:xfrm flipV="1">
            <a:off x="1905000" y="-8697544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15" name="Freeform 139"/>
          <p:cNvSpPr>
            <a:spLocks/>
          </p:cNvSpPr>
          <p:nvPr/>
        </p:nvSpPr>
        <p:spPr bwMode="auto">
          <a:xfrm>
            <a:off x="1919288" y="-8697544"/>
            <a:ext cx="19050" cy="101600"/>
          </a:xfrm>
          <a:custGeom>
            <a:avLst/>
            <a:gdLst>
              <a:gd name="T0" fmla="*/ 61 w 61"/>
              <a:gd name="T1" fmla="*/ 315 h 316"/>
              <a:gd name="T2" fmla="*/ 0 w 61"/>
              <a:gd name="T3" fmla="*/ 0 h 316"/>
              <a:gd name="T4" fmla="*/ 9 w 61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61" y="315"/>
                </a:moveTo>
                <a:lnTo>
                  <a:pt x="0" y="0"/>
                </a:lnTo>
                <a:lnTo>
                  <a:pt x="9" y="31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16" name="Line 140"/>
          <p:cNvSpPr>
            <a:spLocks noChangeShapeType="1"/>
          </p:cNvSpPr>
          <p:nvPr/>
        </p:nvSpPr>
        <p:spPr bwMode="auto">
          <a:xfrm flipH="1">
            <a:off x="2663825" y="-8548319"/>
            <a:ext cx="17463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17" name="Line 141"/>
          <p:cNvSpPr>
            <a:spLocks noChangeShapeType="1"/>
          </p:cNvSpPr>
          <p:nvPr/>
        </p:nvSpPr>
        <p:spPr bwMode="auto">
          <a:xfrm flipH="1">
            <a:off x="2641600" y="-8295907"/>
            <a:ext cx="17463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18" name="Line 142"/>
          <p:cNvSpPr>
            <a:spLocks noChangeShapeType="1"/>
          </p:cNvSpPr>
          <p:nvPr/>
        </p:nvSpPr>
        <p:spPr bwMode="auto">
          <a:xfrm flipH="1">
            <a:off x="2713038" y="-8799144"/>
            <a:ext cx="61912" cy="704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19" name="Line 143"/>
          <p:cNvSpPr>
            <a:spLocks noChangeShapeType="1"/>
          </p:cNvSpPr>
          <p:nvPr/>
        </p:nvSpPr>
        <p:spPr bwMode="auto">
          <a:xfrm flipH="1" flipV="1">
            <a:off x="2722563" y="-8799144"/>
            <a:ext cx="52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20" name="Line 144"/>
          <p:cNvSpPr>
            <a:spLocks noChangeShapeType="1"/>
          </p:cNvSpPr>
          <p:nvPr/>
        </p:nvSpPr>
        <p:spPr bwMode="auto">
          <a:xfrm>
            <a:off x="1612900" y="-10105657"/>
            <a:ext cx="166688" cy="555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21" name="Line 145"/>
          <p:cNvSpPr>
            <a:spLocks noChangeShapeType="1"/>
          </p:cNvSpPr>
          <p:nvPr/>
        </p:nvSpPr>
        <p:spPr bwMode="auto">
          <a:xfrm>
            <a:off x="1830388" y="-10032632"/>
            <a:ext cx="203200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22" name="Line 146"/>
          <p:cNvSpPr>
            <a:spLocks noChangeShapeType="1"/>
          </p:cNvSpPr>
          <p:nvPr/>
        </p:nvSpPr>
        <p:spPr bwMode="auto">
          <a:xfrm>
            <a:off x="2084388" y="-9945319"/>
            <a:ext cx="203200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23" name="Line 147"/>
          <p:cNvSpPr>
            <a:spLocks noChangeShapeType="1"/>
          </p:cNvSpPr>
          <p:nvPr/>
        </p:nvSpPr>
        <p:spPr bwMode="auto">
          <a:xfrm>
            <a:off x="2338388" y="-9859594"/>
            <a:ext cx="201612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24" name="Line 148"/>
          <p:cNvSpPr>
            <a:spLocks noChangeShapeType="1"/>
          </p:cNvSpPr>
          <p:nvPr/>
        </p:nvSpPr>
        <p:spPr bwMode="auto">
          <a:xfrm>
            <a:off x="2590800" y="-9773869"/>
            <a:ext cx="166688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25" name="Line 149"/>
          <p:cNvSpPr>
            <a:spLocks noChangeShapeType="1"/>
          </p:cNvSpPr>
          <p:nvPr/>
        </p:nvSpPr>
        <p:spPr bwMode="auto">
          <a:xfrm>
            <a:off x="1577975" y="-10196144"/>
            <a:ext cx="1266825" cy="427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26" name="Line 150"/>
          <p:cNvSpPr>
            <a:spLocks noChangeShapeType="1"/>
          </p:cNvSpPr>
          <p:nvPr/>
        </p:nvSpPr>
        <p:spPr bwMode="auto">
          <a:xfrm flipH="1" flipV="1">
            <a:off x="2451100" y="-9026157"/>
            <a:ext cx="9842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27" name="Line 151"/>
          <p:cNvSpPr>
            <a:spLocks noChangeShapeType="1"/>
          </p:cNvSpPr>
          <p:nvPr/>
        </p:nvSpPr>
        <p:spPr bwMode="auto">
          <a:xfrm>
            <a:off x="2820988" y="-9008694"/>
            <a:ext cx="280987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28" name="Line 152"/>
          <p:cNvSpPr>
            <a:spLocks noChangeShapeType="1"/>
          </p:cNvSpPr>
          <p:nvPr/>
        </p:nvSpPr>
        <p:spPr bwMode="auto">
          <a:xfrm>
            <a:off x="2649538" y="-9016632"/>
            <a:ext cx="7143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29" name="Line 153"/>
          <p:cNvSpPr>
            <a:spLocks noChangeShapeType="1"/>
          </p:cNvSpPr>
          <p:nvPr/>
        </p:nvSpPr>
        <p:spPr bwMode="auto">
          <a:xfrm>
            <a:off x="2551113" y="-9038857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30" name="Line 154"/>
          <p:cNvSpPr>
            <a:spLocks noChangeShapeType="1"/>
          </p:cNvSpPr>
          <p:nvPr/>
        </p:nvSpPr>
        <p:spPr bwMode="auto">
          <a:xfrm flipV="1">
            <a:off x="2549525" y="-9016632"/>
            <a:ext cx="100013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31" name="Line 155"/>
          <p:cNvSpPr>
            <a:spLocks noChangeShapeType="1"/>
          </p:cNvSpPr>
          <p:nvPr/>
        </p:nvSpPr>
        <p:spPr bwMode="auto">
          <a:xfrm flipH="1" flipV="1">
            <a:off x="2549525" y="-9021394"/>
            <a:ext cx="1000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32" name="Line 156"/>
          <p:cNvSpPr>
            <a:spLocks noChangeShapeType="1"/>
          </p:cNvSpPr>
          <p:nvPr/>
        </p:nvSpPr>
        <p:spPr bwMode="auto">
          <a:xfrm flipH="1" flipV="1">
            <a:off x="2720975" y="-9013457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33" name="Line 157"/>
          <p:cNvSpPr>
            <a:spLocks noChangeShapeType="1"/>
          </p:cNvSpPr>
          <p:nvPr/>
        </p:nvSpPr>
        <p:spPr bwMode="auto">
          <a:xfrm flipH="1">
            <a:off x="2720975" y="-9024569"/>
            <a:ext cx="101600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34" name="Line 158"/>
          <p:cNvSpPr>
            <a:spLocks noChangeShapeType="1"/>
          </p:cNvSpPr>
          <p:nvPr/>
        </p:nvSpPr>
        <p:spPr bwMode="auto">
          <a:xfrm>
            <a:off x="2720975" y="-9013457"/>
            <a:ext cx="100013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35" name="Line 159"/>
          <p:cNvSpPr>
            <a:spLocks noChangeShapeType="1"/>
          </p:cNvSpPr>
          <p:nvPr/>
        </p:nvSpPr>
        <p:spPr bwMode="auto">
          <a:xfrm>
            <a:off x="2649538" y="-9019807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36" name="Line 160"/>
          <p:cNvSpPr>
            <a:spLocks noChangeShapeType="1"/>
          </p:cNvSpPr>
          <p:nvPr/>
        </p:nvSpPr>
        <p:spPr bwMode="auto">
          <a:xfrm>
            <a:off x="2720975" y="-901663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37" name="Line 161"/>
          <p:cNvSpPr>
            <a:spLocks noChangeShapeType="1"/>
          </p:cNvSpPr>
          <p:nvPr/>
        </p:nvSpPr>
        <p:spPr bwMode="auto">
          <a:xfrm>
            <a:off x="2720975" y="-9013457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38" name="Line 162"/>
          <p:cNvSpPr>
            <a:spLocks noChangeShapeType="1"/>
          </p:cNvSpPr>
          <p:nvPr/>
        </p:nvSpPr>
        <p:spPr bwMode="auto">
          <a:xfrm flipH="1">
            <a:off x="2379663" y="-9737357"/>
            <a:ext cx="23812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39" name="Line 163"/>
          <p:cNvSpPr>
            <a:spLocks noChangeShapeType="1"/>
          </p:cNvSpPr>
          <p:nvPr/>
        </p:nvSpPr>
        <p:spPr bwMode="auto">
          <a:xfrm flipV="1">
            <a:off x="2468563" y="-10408869"/>
            <a:ext cx="96837" cy="393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40" name="Line 164"/>
          <p:cNvSpPr>
            <a:spLocks noChangeShapeType="1"/>
          </p:cNvSpPr>
          <p:nvPr/>
        </p:nvSpPr>
        <p:spPr bwMode="auto">
          <a:xfrm flipV="1">
            <a:off x="2427288" y="-9905632"/>
            <a:ext cx="17462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41" name="Line 165"/>
          <p:cNvSpPr>
            <a:spLocks noChangeShapeType="1"/>
          </p:cNvSpPr>
          <p:nvPr/>
        </p:nvSpPr>
        <p:spPr bwMode="auto">
          <a:xfrm flipV="1">
            <a:off x="2387600" y="-9834194"/>
            <a:ext cx="39688" cy="92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42" name="Line 166"/>
          <p:cNvSpPr>
            <a:spLocks noChangeShapeType="1"/>
          </p:cNvSpPr>
          <p:nvPr/>
        </p:nvSpPr>
        <p:spPr bwMode="auto">
          <a:xfrm flipV="1">
            <a:off x="2419350" y="-9834194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43" name="Line 167"/>
          <p:cNvSpPr>
            <a:spLocks noChangeShapeType="1"/>
          </p:cNvSpPr>
          <p:nvPr/>
        </p:nvSpPr>
        <p:spPr bwMode="auto">
          <a:xfrm flipH="1">
            <a:off x="2403475" y="-9834194"/>
            <a:ext cx="23813" cy="96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44" name="Line 168"/>
          <p:cNvSpPr>
            <a:spLocks noChangeShapeType="1"/>
          </p:cNvSpPr>
          <p:nvPr/>
        </p:nvSpPr>
        <p:spPr bwMode="auto">
          <a:xfrm flipH="1">
            <a:off x="2444750" y="-9999294"/>
            <a:ext cx="41275" cy="93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45" name="Line 169"/>
          <p:cNvSpPr>
            <a:spLocks noChangeShapeType="1"/>
          </p:cNvSpPr>
          <p:nvPr/>
        </p:nvSpPr>
        <p:spPr bwMode="auto">
          <a:xfrm flipH="1">
            <a:off x="2444750" y="-10007232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46" name="Line 170"/>
          <p:cNvSpPr>
            <a:spLocks noChangeShapeType="1"/>
          </p:cNvSpPr>
          <p:nvPr/>
        </p:nvSpPr>
        <p:spPr bwMode="auto">
          <a:xfrm flipV="1">
            <a:off x="2444750" y="-10004057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47" name="Line 171"/>
          <p:cNvSpPr>
            <a:spLocks noChangeShapeType="1"/>
          </p:cNvSpPr>
          <p:nvPr/>
        </p:nvSpPr>
        <p:spPr bwMode="auto">
          <a:xfrm>
            <a:off x="2409825" y="-9913569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48" name="Line 172"/>
          <p:cNvSpPr>
            <a:spLocks noChangeShapeType="1"/>
          </p:cNvSpPr>
          <p:nvPr/>
        </p:nvSpPr>
        <p:spPr bwMode="auto">
          <a:xfrm>
            <a:off x="2393950" y="-984371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49" name="Line 173"/>
          <p:cNvSpPr>
            <a:spLocks noChangeShapeType="1"/>
          </p:cNvSpPr>
          <p:nvPr/>
        </p:nvSpPr>
        <p:spPr bwMode="auto">
          <a:xfrm>
            <a:off x="2427288" y="-9834194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50" name="Line 174"/>
          <p:cNvSpPr>
            <a:spLocks noChangeShapeType="1"/>
          </p:cNvSpPr>
          <p:nvPr/>
        </p:nvSpPr>
        <p:spPr bwMode="auto">
          <a:xfrm>
            <a:off x="1438275" y="-9835782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51" name="Line 175"/>
          <p:cNvSpPr>
            <a:spLocks noChangeShapeType="1"/>
          </p:cNvSpPr>
          <p:nvPr/>
        </p:nvSpPr>
        <p:spPr bwMode="auto">
          <a:xfrm flipH="1" flipV="1">
            <a:off x="1312863" y="-10389819"/>
            <a:ext cx="63500" cy="274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52" name="Line 176"/>
          <p:cNvSpPr>
            <a:spLocks noChangeShapeType="1"/>
          </p:cNvSpPr>
          <p:nvPr/>
        </p:nvSpPr>
        <p:spPr bwMode="auto">
          <a:xfrm flipH="1" flipV="1">
            <a:off x="1400175" y="-10005644"/>
            <a:ext cx="15875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53" name="Line 177"/>
          <p:cNvSpPr>
            <a:spLocks noChangeShapeType="1"/>
          </p:cNvSpPr>
          <p:nvPr/>
        </p:nvSpPr>
        <p:spPr bwMode="auto">
          <a:xfrm flipH="1" flipV="1">
            <a:off x="1416050" y="-9934207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54" name="Line 178"/>
          <p:cNvSpPr>
            <a:spLocks noChangeShapeType="1"/>
          </p:cNvSpPr>
          <p:nvPr/>
        </p:nvSpPr>
        <p:spPr bwMode="auto">
          <a:xfrm flipH="1" flipV="1">
            <a:off x="1416050" y="-9934207"/>
            <a:ext cx="39688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55" name="Line 179"/>
          <p:cNvSpPr>
            <a:spLocks noChangeShapeType="1"/>
          </p:cNvSpPr>
          <p:nvPr/>
        </p:nvSpPr>
        <p:spPr bwMode="auto">
          <a:xfrm>
            <a:off x="1416050" y="-9934207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56" name="Line 180"/>
          <p:cNvSpPr>
            <a:spLocks noChangeShapeType="1"/>
          </p:cNvSpPr>
          <p:nvPr/>
        </p:nvSpPr>
        <p:spPr bwMode="auto">
          <a:xfrm>
            <a:off x="1393825" y="-10107244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57" name="Line 181"/>
          <p:cNvSpPr>
            <a:spLocks noChangeShapeType="1"/>
          </p:cNvSpPr>
          <p:nvPr/>
        </p:nvSpPr>
        <p:spPr bwMode="auto">
          <a:xfrm>
            <a:off x="1360488" y="-10099307"/>
            <a:ext cx="39687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58" name="Line 182"/>
          <p:cNvSpPr>
            <a:spLocks noChangeShapeType="1"/>
          </p:cNvSpPr>
          <p:nvPr/>
        </p:nvSpPr>
        <p:spPr bwMode="auto">
          <a:xfrm flipH="1" flipV="1">
            <a:off x="1376363" y="-10104069"/>
            <a:ext cx="23812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59" name="Line 183"/>
          <p:cNvSpPr>
            <a:spLocks noChangeShapeType="1"/>
          </p:cNvSpPr>
          <p:nvPr/>
        </p:nvSpPr>
        <p:spPr bwMode="auto">
          <a:xfrm>
            <a:off x="1416050" y="-9934207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60" name="Line 184"/>
          <p:cNvSpPr>
            <a:spLocks noChangeShapeType="1"/>
          </p:cNvSpPr>
          <p:nvPr/>
        </p:nvSpPr>
        <p:spPr bwMode="auto">
          <a:xfrm>
            <a:off x="1400175" y="-1000564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61" name="Line 185"/>
          <p:cNvSpPr>
            <a:spLocks noChangeShapeType="1"/>
          </p:cNvSpPr>
          <p:nvPr/>
        </p:nvSpPr>
        <p:spPr bwMode="auto">
          <a:xfrm>
            <a:off x="1400175" y="-1000564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62" name="Line 186"/>
          <p:cNvSpPr>
            <a:spLocks noChangeShapeType="1"/>
          </p:cNvSpPr>
          <p:nvPr/>
        </p:nvSpPr>
        <p:spPr bwMode="auto">
          <a:xfrm>
            <a:off x="985838" y="-9897694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63" name="Line 187"/>
          <p:cNvSpPr>
            <a:spLocks noChangeShapeType="1"/>
          </p:cNvSpPr>
          <p:nvPr/>
        </p:nvSpPr>
        <p:spPr bwMode="auto">
          <a:xfrm>
            <a:off x="985838" y="-9659569"/>
            <a:ext cx="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64" name="Line 188"/>
          <p:cNvSpPr>
            <a:spLocks noChangeShapeType="1"/>
          </p:cNvSpPr>
          <p:nvPr/>
        </p:nvSpPr>
        <p:spPr bwMode="auto">
          <a:xfrm>
            <a:off x="985838" y="-9389694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65" name="Line 189"/>
          <p:cNvSpPr>
            <a:spLocks noChangeShapeType="1"/>
          </p:cNvSpPr>
          <p:nvPr/>
        </p:nvSpPr>
        <p:spPr bwMode="auto">
          <a:xfrm>
            <a:off x="1085850" y="-9103944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66" name="Line 190"/>
          <p:cNvSpPr>
            <a:spLocks noChangeShapeType="1"/>
          </p:cNvSpPr>
          <p:nvPr/>
        </p:nvSpPr>
        <p:spPr bwMode="auto">
          <a:xfrm flipH="1">
            <a:off x="533400" y="-9103944"/>
            <a:ext cx="2809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67" name="Line 191"/>
          <p:cNvSpPr>
            <a:spLocks noChangeShapeType="1"/>
          </p:cNvSpPr>
          <p:nvPr/>
        </p:nvSpPr>
        <p:spPr bwMode="auto">
          <a:xfrm flipH="1">
            <a:off x="914400" y="-9103944"/>
            <a:ext cx="7143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68" name="Line 192"/>
          <p:cNvSpPr>
            <a:spLocks noChangeShapeType="1"/>
          </p:cNvSpPr>
          <p:nvPr/>
        </p:nvSpPr>
        <p:spPr bwMode="auto">
          <a:xfrm flipH="1" flipV="1">
            <a:off x="985838" y="-9103944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69" name="Line 193"/>
          <p:cNvSpPr>
            <a:spLocks noChangeShapeType="1"/>
          </p:cNvSpPr>
          <p:nvPr/>
        </p:nvSpPr>
        <p:spPr bwMode="auto">
          <a:xfrm flipH="1">
            <a:off x="985838" y="-9121407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70" name="Line 194"/>
          <p:cNvSpPr>
            <a:spLocks noChangeShapeType="1"/>
          </p:cNvSpPr>
          <p:nvPr/>
        </p:nvSpPr>
        <p:spPr bwMode="auto">
          <a:xfrm>
            <a:off x="985838" y="-9103944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71" name="Line 195"/>
          <p:cNvSpPr>
            <a:spLocks noChangeShapeType="1"/>
          </p:cNvSpPr>
          <p:nvPr/>
        </p:nvSpPr>
        <p:spPr bwMode="auto">
          <a:xfrm>
            <a:off x="814388" y="-9121407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72" name="Line 196"/>
          <p:cNvSpPr>
            <a:spLocks noChangeShapeType="1"/>
          </p:cNvSpPr>
          <p:nvPr/>
        </p:nvSpPr>
        <p:spPr bwMode="auto">
          <a:xfrm flipV="1">
            <a:off x="814388" y="-9103944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73" name="Line 197"/>
          <p:cNvSpPr>
            <a:spLocks noChangeShapeType="1"/>
          </p:cNvSpPr>
          <p:nvPr/>
        </p:nvSpPr>
        <p:spPr bwMode="auto">
          <a:xfrm flipH="1">
            <a:off x="814388" y="-9103944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74" name="Line 198"/>
          <p:cNvSpPr>
            <a:spLocks noChangeShapeType="1"/>
          </p:cNvSpPr>
          <p:nvPr/>
        </p:nvSpPr>
        <p:spPr bwMode="auto">
          <a:xfrm>
            <a:off x="985838" y="-910394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75" name="Line 199"/>
          <p:cNvSpPr>
            <a:spLocks noChangeShapeType="1"/>
          </p:cNvSpPr>
          <p:nvPr/>
        </p:nvSpPr>
        <p:spPr bwMode="auto">
          <a:xfrm>
            <a:off x="914400" y="-910394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76" name="Line 200"/>
          <p:cNvSpPr>
            <a:spLocks noChangeShapeType="1"/>
          </p:cNvSpPr>
          <p:nvPr/>
        </p:nvSpPr>
        <p:spPr bwMode="auto">
          <a:xfrm>
            <a:off x="914400" y="-910394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77" name="Freeform 201"/>
          <p:cNvSpPr>
            <a:spLocks/>
          </p:cNvSpPr>
          <p:nvPr/>
        </p:nvSpPr>
        <p:spPr bwMode="auto">
          <a:xfrm>
            <a:off x="3454400" y="-8551494"/>
            <a:ext cx="49213" cy="95250"/>
          </a:xfrm>
          <a:custGeom>
            <a:avLst/>
            <a:gdLst>
              <a:gd name="T0" fmla="*/ 0 w 153"/>
              <a:gd name="T1" fmla="*/ 0 h 303"/>
              <a:gd name="T2" fmla="*/ 138 w 153"/>
              <a:gd name="T3" fmla="*/ 279 h 303"/>
              <a:gd name="T4" fmla="*/ 153 w 153"/>
              <a:gd name="T5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" h="303">
                <a:moveTo>
                  <a:pt x="0" y="0"/>
                </a:moveTo>
                <a:lnTo>
                  <a:pt x="138" y="279"/>
                </a:lnTo>
                <a:lnTo>
                  <a:pt x="153" y="30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78" name="Freeform 202"/>
          <p:cNvSpPr>
            <a:spLocks/>
          </p:cNvSpPr>
          <p:nvPr/>
        </p:nvSpPr>
        <p:spPr bwMode="auto">
          <a:xfrm>
            <a:off x="3530600" y="-8410207"/>
            <a:ext cx="136525" cy="165100"/>
          </a:xfrm>
          <a:custGeom>
            <a:avLst/>
            <a:gdLst>
              <a:gd name="T0" fmla="*/ 0 w 431"/>
              <a:gd name="T1" fmla="*/ 0 h 521"/>
              <a:gd name="T2" fmla="*/ 39 w 431"/>
              <a:gd name="T3" fmla="*/ 63 h 521"/>
              <a:gd name="T4" fmla="*/ 177 w 431"/>
              <a:gd name="T5" fmla="*/ 248 h 521"/>
              <a:gd name="T6" fmla="*/ 296 w 431"/>
              <a:gd name="T7" fmla="*/ 387 h 521"/>
              <a:gd name="T8" fmla="*/ 385 w 431"/>
              <a:gd name="T9" fmla="*/ 479 h 521"/>
              <a:gd name="T10" fmla="*/ 431 w 431"/>
              <a:gd name="T11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1" h="521">
                <a:moveTo>
                  <a:pt x="0" y="0"/>
                </a:moveTo>
                <a:lnTo>
                  <a:pt x="39" y="63"/>
                </a:lnTo>
                <a:lnTo>
                  <a:pt x="177" y="248"/>
                </a:lnTo>
                <a:lnTo>
                  <a:pt x="296" y="387"/>
                </a:lnTo>
                <a:lnTo>
                  <a:pt x="385" y="479"/>
                </a:lnTo>
                <a:lnTo>
                  <a:pt x="431" y="52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79" name="Freeform 203"/>
          <p:cNvSpPr>
            <a:spLocks/>
          </p:cNvSpPr>
          <p:nvPr/>
        </p:nvSpPr>
        <p:spPr bwMode="auto">
          <a:xfrm>
            <a:off x="3709988" y="-8211769"/>
            <a:ext cx="196850" cy="84137"/>
          </a:xfrm>
          <a:custGeom>
            <a:avLst/>
            <a:gdLst>
              <a:gd name="T0" fmla="*/ 0 w 618"/>
              <a:gd name="T1" fmla="*/ 0 h 264"/>
              <a:gd name="T2" fmla="*/ 208 w 618"/>
              <a:gd name="T3" fmla="*/ 121 h 264"/>
              <a:gd name="T4" fmla="*/ 483 w 618"/>
              <a:gd name="T5" fmla="*/ 229 h 264"/>
              <a:gd name="T6" fmla="*/ 618 w 618"/>
              <a:gd name="T7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8" h="264">
                <a:moveTo>
                  <a:pt x="0" y="0"/>
                </a:moveTo>
                <a:lnTo>
                  <a:pt x="208" y="121"/>
                </a:lnTo>
                <a:lnTo>
                  <a:pt x="483" y="229"/>
                </a:lnTo>
                <a:lnTo>
                  <a:pt x="618" y="26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80" name="Freeform 204"/>
          <p:cNvSpPr>
            <a:spLocks/>
          </p:cNvSpPr>
          <p:nvPr/>
        </p:nvSpPr>
        <p:spPr bwMode="auto">
          <a:xfrm>
            <a:off x="3959225" y="-8114932"/>
            <a:ext cx="212725" cy="20638"/>
          </a:xfrm>
          <a:custGeom>
            <a:avLst/>
            <a:gdLst>
              <a:gd name="T0" fmla="*/ 0 w 671"/>
              <a:gd name="T1" fmla="*/ 0 h 63"/>
              <a:gd name="T2" fmla="*/ 18 w 671"/>
              <a:gd name="T3" fmla="*/ 4 h 63"/>
              <a:gd name="T4" fmla="*/ 375 w 671"/>
              <a:gd name="T5" fmla="*/ 52 h 63"/>
              <a:gd name="T6" fmla="*/ 671 w 671"/>
              <a:gd name="T7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1" h="63">
                <a:moveTo>
                  <a:pt x="0" y="0"/>
                </a:moveTo>
                <a:lnTo>
                  <a:pt x="18" y="4"/>
                </a:lnTo>
                <a:lnTo>
                  <a:pt x="375" y="52"/>
                </a:lnTo>
                <a:lnTo>
                  <a:pt x="671" y="6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81" name="Line 205"/>
          <p:cNvSpPr>
            <a:spLocks noChangeShapeType="1"/>
          </p:cNvSpPr>
          <p:nvPr/>
        </p:nvSpPr>
        <p:spPr bwMode="auto">
          <a:xfrm flipV="1">
            <a:off x="4225925" y="-8102232"/>
            <a:ext cx="106363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82" name="Freeform 206"/>
          <p:cNvSpPr>
            <a:spLocks/>
          </p:cNvSpPr>
          <p:nvPr/>
        </p:nvSpPr>
        <p:spPr bwMode="auto">
          <a:xfrm>
            <a:off x="3475038" y="-8802319"/>
            <a:ext cx="846137" cy="635000"/>
          </a:xfrm>
          <a:custGeom>
            <a:avLst/>
            <a:gdLst>
              <a:gd name="T0" fmla="*/ 0 w 2665"/>
              <a:gd name="T1" fmla="*/ 0 h 1998"/>
              <a:gd name="T2" fmla="*/ 25 w 2665"/>
              <a:gd name="T3" fmla="*/ 214 h 1998"/>
              <a:gd name="T4" fmla="*/ 41 w 2665"/>
              <a:gd name="T5" fmla="*/ 318 h 1998"/>
              <a:gd name="T6" fmla="*/ 70 w 2665"/>
              <a:gd name="T7" fmla="*/ 455 h 1998"/>
              <a:gd name="T8" fmla="*/ 97 w 2665"/>
              <a:gd name="T9" fmla="*/ 562 h 1998"/>
              <a:gd name="T10" fmla="*/ 106 w 2665"/>
              <a:gd name="T11" fmla="*/ 593 h 1998"/>
              <a:gd name="T12" fmla="*/ 120 w 2665"/>
              <a:gd name="T13" fmla="*/ 634 h 1998"/>
              <a:gd name="T14" fmla="*/ 143 w 2665"/>
              <a:gd name="T15" fmla="*/ 700 h 1998"/>
              <a:gd name="T16" fmla="*/ 163 w 2665"/>
              <a:gd name="T17" fmla="*/ 744 h 1998"/>
              <a:gd name="T18" fmla="*/ 198 w 2665"/>
              <a:gd name="T19" fmla="*/ 822 h 1998"/>
              <a:gd name="T20" fmla="*/ 265 w 2665"/>
              <a:gd name="T21" fmla="*/ 950 h 1998"/>
              <a:gd name="T22" fmla="*/ 396 w 2665"/>
              <a:gd name="T23" fmla="*/ 1163 h 1998"/>
              <a:gd name="T24" fmla="*/ 522 w 2665"/>
              <a:gd name="T25" fmla="*/ 1333 h 1998"/>
              <a:gd name="T26" fmla="*/ 632 w 2665"/>
              <a:gd name="T27" fmla="*/ 1462 h 1998"/>
              <a:gd name="T28" fmla="*/ 713 w 2665"/>
              <a:gd name="T29" fmla="*/ 1545 h 1998"/>
              <a:gd name="T30" fmla="*/ 758 w 2665"/>
              <a:gd name="T31" fmla="*/ 1586 h 1998"/>
              <a:gd name="T32" fmla="*/ 842 w 2665"/>
              <a:gd name="T33" fmla="*/ 1651 h 1998"/>
              <a:gd name="T34" fmla="*/ 1040 w 2665"/>
              <a:gd name="T35" fmla="*/ 1768 h 1998"/>
              <a:gd name="T36" fmla="*/ 1283 w 2665"/>
              <a:gd name="T37" fmla="*/ 1864 h 1998"/>
              <a:gd name="T38" fmla="*/ 1570 w 2665"/>
              <a:gd name="T39" fmla="*/ 1937 h 1998"/>
              <a:gd name="T40" fmla="*/ 1899 w 2665"/>
              <a:gd name="T41" fmla="*/ 1983 h 1998"/>
              <a:gd name="T42" fmla="*/ 2261 w 2665"/>
              <a:gd name="T43" fmla="*/ 1998 h 1998"/>
              <a:gd name="T44" fmla="*/ 2665 w 2665"/>
              <a:gd name="T45" fmla="*/ 1975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65" h="1998">
                <a:moveTo>
                  <a:pt x="0" y="0"/>
                </a:moveTo>
                <a:lnTo>
                  <a:pt x="25" y="214"/>
                </a:lnTo>
                <a:lnTo>
                  <a:pt x="41" y="318"/>
                </a:lnTo>
                <a:lnTo>
                  <a:pt x="70" y="455"/>
                </a:lnTo>
                <a:lnTo>
                  <a:pt x="97" y="562"/>
                </a:lnTo>
                <a:lnTo>
                  <a:pt x="106" y="593"/>
                </a:lnTo>
                <a:lnTo>
                  <a:pt x="120" y="634"/>
                </a:lnTo>
                <a:lnTo>
                  <a:pt x="143" y="700"/>
                </a:lnTo>
                <a:lnTo>
                  <a:pt x="163" y="744"/>
                </a:lnTo>
                <a:lnTo>
                  <a:pt x="198" y="822"/>
                </a:lnTo>
                <a:lnTo>
                  <a:pt x="265" y="950"/>
                </a:lnTo>
                <a:lnTo>
                  <a:pt x="396" y="1163"/>
                </a:lnTo>
                <a:lnTo>
                  <a:pt x="522" y="1333"/>
                </a:lnTo>
                <a:lnTo>
                  <a:pt x="632" y="1462"/>
                </a:lnTo>
                <a:lnTo>
                  <a:pt x="713" y="1545"/>
                </a:lnTo>
                <a:lnTo>
                  <a:pt x="758" y="1586"/>
                </a:lnTo>
                <a:lnTo>
                  <a:pt x="842" y="1651"/>
                </a:lnTo>
                <a:lnTo>
                  <a:pt x="1040" y="1768"/>
                </a:lnTo>
                <a:lnTo>
                  <a:pt x="1283" y="1864"/>
                </a:lnTo>
                <a:lnTo>
                  <a:pt x="1570" y="1937"/>
                </a:lnTo>
                <a:lnTo>
                  <a:pt x="1899" y="1983"/>
                </a:lnTo>
                <a:lnTo>
                  <a:pt x="2261" y="1998"/>
                </a:lnTo>
                <a:lnTo>
                  <a:pt x="2665" y="1975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83" name="Line 207"/>
          <p:cNvSpPr>
            <a:spLocks noChangeShapeType="1"/>
          </p:cNvSpPr>
          <p:nvPr/>
        </p:nvSpPr>
        <p:spPr bwMode="auto">
          <a:xfrm>
            <a:off x="4476750" y="-7122744"/>
            <a:ext cx="15875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84" name="Freeform 208"/>
          <p:cNvSpPr>
            <a:spLocks/>
          </p:cNvSpPr>
          <p:nvPr/>
        </p:nvSpPr>
        <p:spPr bwMode="auto">
          <a:xfrm>
            <a:off x="4500563" y="-6959232"/>
            <a:ext cx="30162" cy="212725"/>
          </a:xfrm>
          <a:custGeom>
            <a:avLst/>
            <a:gdLst>
              <a:gd name="T0" fmla="*/ 0 w 94"/>
              <a:gd name="T1" fmla="*/ 0 h 672"/>
              <a:gd name="T2" fmla="*/ 72 w 94"/>
              <a:gd name="T3" fmla="*/ 472 h 672"/>
              <a:gd name="T4" fmla="*/ 94 w 94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672">
                <a:moveTo>
                  <a:pt x="0" y="0"/>
                </a:moveTo>
                <a:lnTo>
                  <a:pt x="72" y="472"/>
                </a:lnTo>
                <a:lnTo>
                  <a:pt x="94" y="672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85" name="Freeform 209"/>
          <p:cNvSpPr>
            <a:spLocks/>
          </p:cNvSpPr>
          <p:nvPr/>
        </p:nvSpPr>
        <p:spPr bwMode="auto">
          <a:xfrm>
            <a:off x="4537075" y="-6690944"/>
            <a:ext cx="23813" cy="214312"/>
          </a:xfrm>
          <a:custGeom>
            <a:avLst/>
            <a:gdLst>
              <a:gd name="T0" fmla="*/ 0 w 75"/>
              <a:gd name="T1" fmla="*/ 0 h 674"/>
              <a:gd name="T2" fmla="*/ 73 w 75"/>
              <a:gd name="T3" fmla="*/ 650 h 674"/>
              <a:gd name="T4" fmla="*/ 75 w 75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674">
                <a:moveTo>
                  <a:pt x="0" y="0"/>
                </a:moveTo>
                <a:lnTo>
                  <a:pt x="73" y="650"/>
                </a:lnTo>
                <a:lnTo>
                  <a:pt x="75" y="67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86" name="Line 210"/>
          <p:cNvSpPr>
            <a:spLocks noChangeShapeType="1"/>
          </p:cNvSpPr>
          <p:nvPr/>
        </p:nvSpPr>
        <p:spPr bwMode="auto">
          <a:xfrm>
            <a:off x="4564063" y="-6422657"/>
            <a:ext cx="14287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87" name="Freeform 211"/>
          <p:cNvSpPr>
            <a:spLocks/>
          </p:cNvSpPr>
          <p:nvPr/>
        </p:nvSpPr>
        <p:spPr bwMode="auto">
          <a:xfrm>
            <a:off x="4579938" y="-6154369"/>
            <a:ext cx="0" cy="215900"/>
          </a:xfrm>
          <a:custGeom>
            <a:avLst/>
            <a:gdLst>
              <a:gd name="T0" fmla="*/ 0 w 2"/>
              <a:gd name="T1" fmla="*/ 0 h 679"/>
              <a:gd name="T2" fmla="*/ 2 w 2"/>
              <a:gd name="T3" fmla="*/ 38 h 679"/>
              <a:gd name="T4" fmla="*/ 2 w 2"/>
              <a:gd name="T5" fmla="*/ 679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679">
                <a:moveTo>
                  <a:pt x="0" y="0"/>
                </a:moveTo>
                <a:lnTo>
                  <a:pt x="2" y="38"/>
                </a:lnTo>
                <a:lnTo>
                  <a:pt x="2" y="67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88" name="Line 212"/>
          <p:cNvSpPr>
            <a:spLocks noChangeShapeType="1"/>
          </p:cNvSpPr>
          <p:nvPr/>
        </p:nvSpPr>
        <p:spPr bwMode="auto">
          <a:xfrm>
            <a:off x="4581525" y="-5882907"/>
            <a:ext cx="0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89" name="Line 213"/>
          <p:cNvSpPr>
            <a:spLocks noChangeShapeType="1"/>
          </p:cNvSpPr>
          <p:nvPr/>
        </p:nvSpPr>
        <p:spPr bwMode="auto">
          <a:xfrm flipH="1" flipV="1">
            <a:off x="3443288" y="-8299082"/>
            <a:ext cx="11112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90" name="Line 214"/>
          <p:cNvSpPr>
            <a:spLocks noChangeShapeType="1"/>
          </p:cNvSpPr>
          <p:nvPr/>
        </p:nvSpPr>
        <p:spPr bwMode="auto">
          <a:xfrm flipV="1">
            <a:off x="3444875" y="-8551494"/>
            <a:ext cx="9525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91" name="Line 215"/>
          <p:cNvSpPr>
            <a:spLocks noChangeShapeType="1"/>
          </p:cNvSpPr>
          <p:nvPr/>
        </p:nvSpPr>
        <p:spPr bwMode="auto">
          <a:xfrm>
            <a:off x="3617913" y="-6906844"/>
            <a:ext cx="17462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92" name="Freeform 216"/>
          <p:cNvSpPr>
            <a:spLocks/>
          </p:cNvSpPr>
          <p:nvPr/>
        </p:nvSpPr>
        <p:spPr bwMode="auto">
          <a:xfrm>
            <a:off x="3640138" y="-6621094"/>
            <a:ext cx="7937" cy="215900"/>
          </a:xfrm>
          <a:custGeom>
            <a:avLst/>
            <a:gdLst>
              <a:gd name="T0" fmla="*/ 0 w 25"/>
              <a:gd name="T1" fmla="*/ 0 h 677"/>
              <a:gd name="T2" fmla="*/ 25 w 25"/>
              <a:gd name="T3" fmla="*/ 338 h 677"/>
              <a:gd name="T4" fmla="*/ 24 w 25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677">
                <a:moveTo>
                  <a:pt x="0" y="0"/>
                </a:moveTo>
                <a:lnTo>
                  <a:pt x="25" y="338"/>
                </a:lnTo>
                <a:lnTo>
                  <a:pt x="24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93" name="Line 217"/>
          <p:cNvSpPr>
            <a:spLocks noChangeShapeType="1"/>
          </p:cNvSpPr>
          <p:nvPr/>
        </p:nvSpPr>
        <p:spPr bwMode="auto">
          <a:xfrm flipH="1">
            <a:off x="3646488" y="-6351219"/>
            <a:ext cx="1587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94" name="Freeform 218"/>
          <p:cNvSpPr>
            <a:spLocks/>
          </p:cNvSpPr>
          <p:nvPr/>
        </p:nvSpPr>
        <p:spPr bwMode="auto">
          <a:xfrm>
            <a:off x="3371850" y="-8802319"/>
            <a:ext cx="41275" cy="708025"/>
          </a:xfrm>
          <a:custGeom>
            <a:avLst/>
            <a:gdLst>
              <a:gd name="T0" fmla="*/ 38 w 128"/>
              <a:gd name="T1" fmla="*/ 2226 h 2226"/>
              <a:gd name="T2" fmla="*/ 0 w 128"/>
              <a:gd name="T3" fmla="*/ 1503 h 2226"/>
              <a:gd name="T4" fmla="*/ 10 w 128"/>
              <a:gd name="T5" fmla="*/ 1128 h 2226"/>
              <a:gd name="T6" fmla="*/ 16 w 128"/>
              <a:gd name="T7" fmla="*/ 1036 h 2226"/>
              <a:gd name="T8" fmla="*/ 19 w 128"/>
              <a:gd name="T9" fmla="*/ 982 h 2226"/>
              <a:gd name="T10" fmla="*/ 30 w 128"/>
              <a:gd name="T11" fmla="*/ 874 h 2226"/>
              <a:gd name="T12" fmla="*/ 47 w 128"/>
              <a:gd name="T13" fmla="*/ 710 h 2226"/>
              <a:gd name="T14" fmla="*/ 71 w 128"/>
              <a:gd name="T15" fmla="*/ 502 h 2226"/>
              <a:gd name="T16" fmla="*/ 128 w 128"/>
              <a:gd name="T17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2226">
                <a:moveTo>
                  <a:pt x="38" y="2226"/>
                </a:moveTo>
                <a:lnTo>
                  <a:pt x="0" y="1503"/>
                </a:lnTo>
                <a:lnTo>
                  <a:pt x="10" y="1128"/>
                </a:lnTo>
                <a:lnTo>
                  <a:pt x="16" y="1036"/>
                </a:lnTo>
                <a:lnTo>
                  <a:pt x="19" y="982"/>
                </a:lnTo>
                <a:lnTo>
                  <a:pt x="30" y="874"/>
                </a:lnTo>
                <a:lnTo>
                  <a:pt x="47" y="710"/>
                </a:lnTo>
                <a:lnTo>
                  <a:pt x="71" y="502"/>
                </a:lnTo>
                <a:lnTo>
                  <a:pt x="12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95" name="Freeform 219"/>
          <p:cNvSpPr>
            <a:spLocks/>
          </p:cNvSpPr>
          <p:nvPr/>
        </p:nvSpPr>
        <p:spPr bwMode="auto">
          <a:xfrm>
            <a:off x="3546475" y="-6897319"/>
            <a:ext cx="28575" cy="773112"/>
          </a:xfrm>
          <a:custGeom>
            <a:avLst/>
            <a:gdLst>
              <a:gd name="T0" fmla="*/ 0 w 92"/>
              <a:gd name="T1" fmla="*/ 0 h 2437"/>
              <a:gd name="T2" fmla="*/ 92 w 92"/>
              <a:gd name="T3" fmla="*/ 1210 h 2437"/>
              <a:gd name="T4" fmla="*/ 88 w 92"/>
              <a:gd name="T5" fmla="*/ 2437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" h="2437">
                <a:moveTo>
                  <a:pt x="0" y="0"/>
                </a:moveTo>
                <a:lnTo>
                  <a:pt x="92" y="1210"/>
                </a:lnTo>
                <a:lnTo>
                  <a:pt x="88" y="243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96" name="Freeform 220"/>
          <p:cNvSpPr>
            <a:spLocks/>
          </p:cNvSpPr>
          <p:nvPr/>
        </p:nvSpPr>
        <p:spPr bwMode="auto">
          <a:xfrm>
            <a:off x="4546600" y="-7135444"/>
            <a:ext cx="106363" cy="1362075"/>
          </a:xfrm>
          <a:custGeom>
            <a:avLst/>
            <a:gdLst>
              <a:gd name="T0" fmla="*/ 0 w 334"/>
              <a:gd name="T1" fmla="*/ 0 h 4288"/>
              <a:gd name="T2" fmla="*/ 152 w 334"/>
              <a:gd name="T3" fmla="*/ 992 h 4288"/>
              <a:gd name="T4" fmla="*/ 268 w 334"/>
              <a:gd name="T5" fmla="*/ 2022 h 4288"/>
              <a:gd name="T6" fmla="*/ 334 w 334"/>
              <a:gd name="T7" fmla="*/ 3113 h 4288"/>
              <a:gd name="T8" fmla="*/ 333 w 334"/>
              <a:gd name="T9" fmla="*/ 4288 h 4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4" h="4288">
                <a:moveTo>
                  <a:pt x="0" y="0"/>
                </a:moveTo>
                <a:lnTo>
                  <a:pt x="152" y="992"/>
                </a:lnTo>
                <a:lnTo>
                  <a:pt x="268" y="2022"/>
                </a:lnTo>
                <a:lnTo>
                  <a:pt x="334" y="3113"/>
                </a:lnTo>
                <a:lnTo>
                  <a:pt x="333" y="4288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97" name="Line 221"/>
          <p:cNvSpPr>
            <a:spLocks noChangeShapeType="1"/>
          </p:cNvSpPr>
          <p:nvPr/>
        </p:nvSpPr>
        <p:spPr bwMode="auto">
          <a:xfrm>
            <a:off x="4321175" y="-8173669"/>
            <a:ext cx="730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98" name="Line 222"/>
          <p:cNvSpPr>
            <a:spLocks noChangeShapeType="1"/>
          </p:cNvSpPr>
          <p:nvPr/>
        </p:nvSpPr>
        <p:spPr bwMode="auto">
          <a:xfrm>
            <a:off x="4332288" y="-8102232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599" name="Line 223"/>
          <p:cNvSpPr>
            <a:spLocks noChangeShapeType="1"/>
          </p:cNvSpPr>
          <p:nvPr/>
        </p:nvSpPr>
        <p:spPr bwMode="auto">
          <a:xfrm>
            <a:off x="4368800" y="-7852994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00" name="Line 224"/>
          <p:cNvSpPr>
            <a:spLocks noChangeShapeType="1"/>
          </p:cNvSpPr>
          <p:nvPr/>
        </p:nvSpPr>
        <p:spPr bwMode="auto">
          <a:xfrm>
            <a:off x="4408488" y="-7584707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01" name="Line 225"/>
          <p:cNvSpPr>
            <a:spLocks noChangeShapeType="1"/>
          </p:cNvSpPr>
          <p:nvPr/>
        </p:nvSpPr>
        <p:spPr bwMode="auto">
          <a:xfrm>
            <a:off x="4448175" y="-7318007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02" name="Line 226"/>
          <p:cNvSpPr>
            <a:spLocks noChangeShapeType="1"/>
          </p:cNvSpPr>
          <p:nvPr/>
        </p:nvSpPr>
        <p:spPr bwMode="auto">
          <a:xfrm>
            <a:off x="3530600" y="-3598494"/>
            <a:ext cx="1123950" cy="2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03" name="Line 227"/>
          <p:cNvSpPr>
            <a:spLocks noChangeShapeType="1"/>
          </p:cNvSpPr>
          <p:nvPr/>
        </p:nvSpPr>
        <p:spPr bwMode="auto">
          <a:xfrm>
            <a:off x="3606800" y="-3884244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04" name="Line 228"/>
          <p:cNvSpPr>
            <a:spLocks noChangeShapeType="1"/>
          </p:cNvSpPr>
          <p:nvPr/>
        </p:nvSpPr>
        <p:spPr bwMode="auto">
          <a:xfrm>
            <a:off x="3854450" y="-3877894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05" name="Line 229"/>
          <p:cNvSpPr>
            <a:spLocks noChangeShapeType="1"/>
          </p:cNvSpPr>
          <p:nvPr/>
        </p:nvSpPr>
        <p:spPr bwMode="auto">
          <a:xfrm>
            <a:off x="4121150" y="-3871544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06" name="Line 230"/>
          <p:cNvSpPr>
            <a:spLocks noChangeShapeType="1"/>
          </p:cNvSpPr>
          <p:nvPr/>
        </p:nvSpPr>
        <p:spPr bwMode="auto">
          <a:xfrm>
            <a:off x="4389438" y="-3865194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07" name="Line 231"/>
          <p:cNvSpPr>
            <a:spLocks noChangeShapeType="1"/>
          </p:cNvSpPr>
          <p:nvPr/>
        </p:nvSpPr>
        <p:spPr bwMode="auto">
          <a:xfrm flipH="1">
            <a:off x="3530600" y="-6121032"/>
            <a:ext cx="44450" cy="2516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08" name="Line 232"/>
          <p:cNvSpPr>
            <a:spLocks noChangeShapeType="1"/>
          </p:cNvSpPr>
          <p:nvPr/>
        </p:nvSpPr>
        <p:spPr bwMode="auto">
          <a:xfrm flipH="1">
            <a:off x="4059238" y="-6762382"/>
            <a:ext cx="55562" cy="2176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09" name="Line 233"/>
          <p:cNvSpPr>
            <a:spLocks noChangeShapeType="1"/>
          </p:cNvSpPr>
          <p:nvPr/>
        </p:nvSpPr>
        <p:spPr bwMode="auto">
          <a:xfrm flipH="1">
            <a:off x="3643313" y="-6119444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10" name="Line 234"/>
          <p:cNvSpPr>
            <a:spLocks noChangeShapeType="1"/>
          </p:cNvSpPr>
          <p:nvPr/>
        </p:nvSpPr>
        <p:spPr bwMode="auto">
          <a:xfrm flipH="1">
            <a:off x="3638550" y="-5921007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11" name="Line 235"/>
          <p:cNvSpPr>
            <a:spLocks noChangeShapeType="1"/>
          </p:cNvSpPr>
          <p:nvPr/>
        </p:nvSpPr>
        <p:spPr bwMode="auto">
          <a:xfrm flipH="1">
            <a:off x="3635375" y="-5649544"/>
            <a:ext cx="31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12" name="Line 236"/>
          <p:cNvSpPr>
            <a:spLocks noChangeShapeType="1"/>
          </p:cNvSpPr>
          <p:nvPr/>
        </p:nvSpPr>
        <p:spPr bwMode="auto">
          <a:xfrm flipH="1">
            <a:off x="3629025" y="-5379669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13" name="Line 237"/>
          <p:cNvSpPr>
            <a:spLocks noChangeShapeType="1"/>
          </p:cNvSpPr>
          <p:nvPr/>
        </p:nvSpPr>
        <p:spPr bwMode="auto">
          <a:xfrm flipH="1">
            <a:off x="3625850" y="-5109794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14" name="Line 238"/>
          <p:cNvSpPr>
            <a:spLocks noChangeShapeType="1"/>
          </p:cNvSpPr>
          <p:nvPr/>
        </p:nvSpPr>
        <p:spPr bwMode="auto">
          <a:xfrm flipH="1">
            <a:off x="3619500" y="-4839919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15" name="Line 239"/>
          <p:cNvSpPr>
            <a:spLocks noChangeShapeType="1"/>
          </p:cNvSpPr>
          <p:nvPr/>
        </p:nvSpPr>
        <p:spPr bwMode="auto">
          <a:xfrm flipH="1">
            <a:off x="3616325" y="-4570044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16" name="Line 240"/>
          <p:cNvSpPr>
            <a:spLocks noChangeShapeType="1"/>
          </p:cNvSpPr>
          <p:nvPr/>
        </p:nvSpPr>
        <p:spPr bwMode="auto">
          <a:xfrm flipH="1">
            <a:off x="3611563" y="-4300169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17" name="Line 241"/>
          <p:cNvSpPr>
            <a:spLocks noChangeShapeType="1"/>
          </p:cNvSpPr>
          <p:nvPr/>
        </p:nvSpPr>
        <p:spPr bwMode="auto">
          <a:xfrm flipH="1">
            <a:off x="3606800" y="-4030294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18" name="Line 242"/>
          <p:cNvSpPr>
            <a:spLocks noChangeShapeType="1"/>
          </p:cNvSpPr>
          <p:nvPr/>
        </p:nvSpPr>
        <p:spPr bwMode="auto">
          <a:xfrm flipV="1">
            <a:off x="4111625" y="-4073157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19" name="Line 243"/>
          <p:cNvSpPr>
            <a:spLocks noChangeShapeType="1"/>
          </p:cNvSpPr>
          <p:nvPr/>
        </p:nvSpPr>
        <p:spPr bwMode="auto">
          <a:xfrm flipH="1">
            <a:off x="4086225" y="-3482607"/>
            <a:ext cx="14288" cy="600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20" name="Line 244"/>
          <p:cNvSpPr>
            <a:spLocks noChangeShapeType="1"/>
          </p:cNvSpPr>
          <p:nvPr/>
        </p:nvSpPr>
        <p:spPr bwMode="auto">
          <a:xfrm flipH="1">
            <a:off x="4102100" y="-3871544"/>
            <a:ext cx="7938" cy="285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21" name="Line 245"/>
          <p:cNvSpPr>
            <a:spLocks noChangeShapeType="1"/>
          </p:cNvSpPr>
          <p:nvPr/>
        </p:nvSpPr>
        <p:spPr bwMode="auto">
          <a:xfrm flipH="1">
            <a:off x="4110038" y="-3973144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22" name="Line 246"/>
          <p:cNvSpPr>
            <a:spLocks noChangeShapeType="1"/>
          </p:cNvSpPr>
          <p:nvPr/>
        </p:nvSpPr>
        <p:spPr bwMode="auto">
          <a:xfrm>
            <a:off x="4095750" y="-3973144"/>
            <a:ext cx="1428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23" name="Line 247"/>
          <p:cNvSpPr>
            <a:spLocks noChangeShapeType="1"/>
          </p:cNvSpPr>
          <p:nvPr/>
        </p:nvSpPr>
        <p:spPr bwMode="auto">
          <a:xfrm flipV="1">
            <a:off x="4110038" y="-3973144"/>
            <a:ext cx="1587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24" name="Line 248"/>
          <p:cNvSpPr>
            <a:spLocks noChangeShapeType="1"/>
          </p:cNvSpPr>
          <p:nvPr/>
        </p:nvSpPr>
        <p:spPr bwMode="auto">
          <a:xfrm flipV="1">
            <a:off x="4083050" y="-3584207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25" name="Line 249"/>
          <p:cNvSpPr>
            <a:spLocks noChangeShapeType="1"/>
          </p:cNvSpPr>
          <p:nvPr/>
        </p:nvSpPr>
        <p:spPr bwMode="auto">
          <a:xfrm flipH="1" flipV="1">
            <a:off x="4102100" y="-3584207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26" name="Line 250"/>
          <p:cNvSpPr>
            <a:spLocks noChangeShapeType="1"/>
          </p:cNvSpPr>
          <p:nvPr/>
        </p:nvSpPr>
        <p:spPr bwMode="auto">
          <a:xfrm flipH="1">
            <a:off x="4100513" y="-3584207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27" name="Line 251"/>
          <p:cNvSpPr>
            <a:spLocks noChangeShapeType="1"/>
          </p:cNvSpPr>
          <p:nvPr/>
        </p:nvSpPr>
        <p:spPr bwMode="auto">
          <a:xfrm>
            <a:off x="4156075" y="-3582619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28" name="Line 252"/>
          <p:cNvSpPr>
            <a:spLocks noChangeShapeType="1"/>
          </p:cNvSpPr>
          <p:nvPr/>
        </p:nvSpPr>
        <p:spPr bwMode="auto">
          <a:xfrm>
            <a:off x="4164013" y="-3871544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29" name="Line 253"/>
          <p:cNvSpPr>
            <a:spLocks noChangeShapeType="1"/>
          </p:cNvSpPr>
          <p:nvPr/>
        </p:nvSpPr>
        <p:spPr bwMode="auto">
          <a:xfrm>
            <a:off x="4110038" y="-387154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30" name="Line 254"/>
          <p:cNvSpPr>
            <a:spLocks noChangeShapeType="1"/>
          </p:cNvSpPr>
          <p:nvPr/>
        </p:nvSpPr>
        <p:spPr bwMode="auto">
          <a:xfrm flipH="1">
            <a:off x="4057650" y="-4577982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31" name="Freeform 255"/>
          <p:cNvSpPr>
            <a:spLocks/>
          </p:cNvSpPr>
          <p:nvPr/>
        </p:nvSpPr>
        <p:spPr bwMode="auto">
          <a:xfrm>
            <a:off x="4043363" y="-4579569"/>
            <a:ext cx="15875" cy="101600"/>
          </a:xfrm>
          <a:custGeom>
            <a:avLst/>
            <a:gdLst>
              <a:gd name="T0" fmla="*/ 0 w 53"/>
              <a:gd name="T1" fmla="*/ 0 h 317"/>
              <a:gd name="T2" fmla="*/ 44 w 53"/>
              <a:gd name="T3" fmla="*/ 317 h 317"/>
              <a:gd name="T4" fmla="*/ 53 w 53"/>
              <a:gd name="T5" fmla="*/ 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" h="317">
                <a:moveTo>
                  <a:pt x="0" y="0"/>
                </a:moveTo>
                <a:lnTo>
                  <a:pt x="44" y="317"/>
                </a:lnTo>
                <a:lnTo>
                  <a:pt x="53" y="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32" name="Line 256"/>
          <p:cNvSpPr>
            <a:spLocks noChangeShapeType="1"/>
          </p:cNvSpPr>
          <p:nvPr/>
        </p:nvSpPr>
        <p:spPr bwMode="auto">
          <a:xfrm>
            <a:off x="3744913" y="-6065469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33" name="Line 257"/>
          <p:cNvSpPr>
            <a:spLocks noChangeShapeType="1"/>
          </p:cNvSpPr>
          <p:nvPr/>
        </p:nvSpPr>
        <p:spPr bwMode="auto">
          <a:xfrm flipH="1" flipV="1">
            <a:off x="3194050" y="-6074994"/>
            <a:ext cx="279400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34" name="Line 258"/>
          <p:cNvSpPr>
            <a:spLocks noChangeShapeType="1"/>
          </p:cNvSpPr>
          <p:nvPr/>
        </p:nvSpPr>
        <p:spPr bwMode="auto">
          <a:xfrm flipH="1" flipV="1">
            <a:off x="3575050" y="-6067057"/>
            <a:ext cx="698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35" name="Line 259"/>
          <p:cNvSpPr>
            <a:spLocks noChangeShapeType="1"/>
          </p:cNvSpPr>
          <p:nvPr/>
        </p:nvSpPr>
        <p:spPr bwMode="auto">
          <a:xfrm flipH="1" flipV="1">
            <a:off x="3644900" y="-6065469"/>
            <a:ext cx="100013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36" name="Line 260"/>
          <p:cNvSpPr>
            <a:spLocks noChangeShapeType="1"/>
          </p:cNvSpPr>
          <p:nvPr/>
        </p:nvSpPr>
        <p:spPr bwMode="auto">
          <a:xfrm flipH="1">
            <a:off x="3644900" y="-6081344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37" name="Line 261"/>
          <p:cNvSpPr>
            <a:spLocks noChangeShapeType="1"/>
          </p:cNvSpPr>
          <p:nvPr/>
        </p:nvSpPr>
        <p:spPr bwMode="auto">
          <a:xfrm>
            <a:off x="3644900" y="-6065469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38" name="Line 262"/>
          <p:cNvSpPr>
            <a:spLocks noChangeShapeType="1"/>
          </p:cNvSpPr>
          <p:nvPr/>
        </p:nvSpPr>
        <p:spPr bwMode="auto">
          <a:xfrm>
            <a:off x="3473450" y="-6086107"/>
            <a:ext cx="10160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39" name="Line 263"/>
          <p:cNvSpPr>
            <a:spLocks noChangeShapeType="1"/>
          </p:cNvSpPr>
          <p:nvPr/>
        </p:nvSpPr>
        <p:spPr bwMode="auto">
          <a:xfrm flipV="1">
            <a:off x="3473450" y="-6067057"/>
            <a:ext cx="101600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40" name="Line 264"/>
          <p:cNvSpPr>
            <a:spLocks noChangeShapeType="1"/>
          </p:cNvSpPr>
          <p:nvPr/>
        </p:nvSpPr>
        <p:spPr bwMode="auto">
          <a:xfrm flipH="1" flipV="1">
            <a:off x="3473450" y="-6070232"/>
            <a:ext cx="10160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41" name="Line 265"/>
          <p:cNvSpPr>
            <a:spLocks noChangeShapeType="1"/>
          </p:cNvSpPr>
          <p:nvPr/>
        </p:nvSpPr>
        <p:spPr bwMode="auto">
          <a:xfrm>
            <a:off x="3575050" y="-606864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42" name="Line 266"/>
          <p:cNvSpPr>
            <a:spLocks noChangeShapeType="1"/>
          </p:cNvSpPr>
          <p:nvPr/>
        </p:nvSpPr>
        <p:spPr bwMode="auto">
          <a:xfrm>
            <a:off x="3644900" y="-6067057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43" name="Line 267"/>
          <p:cNvSpPr>
            <a:spLocks noChangeShapeType="1"/>
          </p:cNvSpPr>
          <p:nvPr/>
        </p:nvSpPr>
        <p:spPr bwMode="auto">
          <a:xfrm>
            <a:off x="3644900" y="-6065469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44" name="Line 268"/>
          <p:cNvSpPr>
            <a:spLocks noChangeShapeType="1"/>
          </p:cNvSpPr>
          <p:nvPr/>
        </p:nvSpPr>
        <p:spPr bwMode="auto">
          <a:xfrm>
            <a:off x="3575050" y="-6560769"/>
            <a:ext cx="460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45" name="Line 269"/>
          <p:cNvSpPr>
            <a:spLocks noChangeShapeType="1"/>
          </p:cNvSpPr>
          <p:nvPr/>
        </p:nvSpPr>
        <p:spPr bwMode="auto">
          <a:xfrm flipV="1">
            <a:off x="4097338" y="-6863982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46" name="Freeform 270"/>
          <p:cNvSpPr>
            <a:spLocks/>
          </p:cNvSpPr>
          <p:nvPr/>
        </p:nvSpPr>
        <p:spPr bwMode="auto">
          <a:xfrm>
            <a:off x="4114800" y="-6863982"/>
            <a:ext cx="15875" cy="101600"/>
          </a:xfrm>
          <a:custGeom>
            <a:avLst/>
            <a:gdLst>
              <a:gd name="T0" fmla="*/ 52 w 52"/>
              <a:gd name="T1" fmla="*/ 318 h 318"/>
              <a:gd name="T2" fmla="*/ 7 w 52"/>
              <a:gd name="T3" fmla="*/ 0 h 318"/>
              <a:gd name="T4" fmla="*/ 0 w 52"/>
              <a:gd name="T5" fmla="*/ 317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318">
                <a:moveTo>
                  <a:pt x="52" y="318"/>
                </a:moveTo>
                <a:lnTo>
                  <a:pt x="7" y="0"/>
                </a:lnTo>
                <a:lnTo>
                  <a:pt x="0" y="31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47" name="Line 271"/>
          <p:cNvSpPr>
            <a:spLocks noChangeShapeType="1"/>
          </p:cNvSpPr>
          <p:nvPr/>
        </p:nvSpPr>
        <p:spPr bwMode="auto">
          <a:xfrm flipH="1">
            <a:off x="4130675" y="-7992694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48" name="Line 272"/>
          <p:cNvSpPr>
            <a:spLocks noChangeShapeType="1"/>
          </p:cNvSpPr>
          <p:nvPr/>
        </p:nvSpPr>
        <p:spPr bwMode="auto">
          <a:xfrm flipV="1">
            <a:off x="4144963" y="-8567369"/>
            <a:ext cx="12700" cy="298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49" name="Line 273"/>
          <p:cNvSpPr>
            <a:spLocks noChangeShapeType="1"/>
          </p:cNvSpPr>
          <p:nvPr/>
        </p:nvSpPr>
        <p:spPr bwMode="auto">
          <a:xfrm flipV="1">
            <a:off x="4138613" y="-8167319"/>
            <a:ext cx="1587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50" name="Line 274"/>
          <p:cNvSpPr>
            <a:spLocks noChangeShapeType="1"/>
          </p:cNvSpPr>
          <p:nvPr/>
        </p:nvSpPr>
        <p:spPr bwMode="auto">
          <a:xfrm flipV="1">
            <a:off x="4117975" y="-8094294"/>
            <a:ext cx="2063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51" name="Line 275"/>
          <p:cNvSpPr>
            <a:spLocks noChangeShapeType="1"/>
          </p:cNvSpPr>
          <p:nvPr/>
        </p:nvSpPr>
        <p:spPr bwMode="auto">
          <a:xfrm flipH="1" flipV="1">
            <a:off x="4138613" y="-8094294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52" name="Line 276"/>
          <p:cNvSpPr>
            <a:spLocks noChangeShapeType="1"/>
          </p:cNvSpPr>
          <p:nvPr/>
        </p:nvSpPr>
        <p:spPr bwMode="auto">
          <a:xfrm flipH="1">
            <a:off x="4133850" y="-8094294"/>
            <a:ext cx="4763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53" name="Line 277"/>
          <p:cNvSpPr>
            <a:spLocks noChangeShapeType="1"/>
          </p:cNvSpPr>
          <p:nvPr/>
        </p:nvSpPr>
        <p:spPr bwMode="auto">
          <a:xfrm flipH="1">
            <a:off x="4140200" y="-8265744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54" name="Line 278"/>
          <p:cNvSpPr>
            <a:spLocks noChangeShapeType="1"/>
          </p:cNvSpPr>
          <p:nvPr/>
        </p:nvSpPr>
        <p:spPr bwMode="auto">
          <a:xfrm>
            <a:off x="4129088" y="-8267332"/>
            <a:ext cx="11112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55" name="Line 279"/>
          <p:cNvSpPr>
            <a:spLocks noChangeShapeType="1"/>
          </p:cNvSpPr>
          <p:nvPr/>
        </p:nvSpPr>
        <p:spPr bwMode="auto">
          <a:xfrm flipV="1">
            <a:off x="4140200" y="-8267332"/>
            <a:ext cx="4763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56" name="Line 280"/>
          <p:cNvSpPr>
            <a:spLocks noChangeShapeType="1"/>
          </p:cNvSpPr>
          <p:nvPr/>
        </p:nvSpPr>
        <p:spPr bwMode="auto">
          <a:xfrm>
            <a:off x="4132263" y="-8167319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57" name="Line 281"/>
          <p:cNvSpPr>
            <a:spLocks noChangeShapeType="1"/>
          </p:cNvSpPr>
          <p:nvPr/>
        </p:nvSpPr>
        <p:spPr bwMode="auto">
          <a:xfrm>
            <a:off x="4129088" y="-8094294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58" name="Line 282"/>
          <p:cNvSpPr>
            <a:spLocks noChangeShapeType="1"/>
          </p:cNvSpPr>
          <p:nvPr/>
        </p:nvSpPr>
        <p:spPr bwMode="auto">
          <a:xfrm>
            <a:off x="4138613" y="-809429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59" name="Line 283"/>
          <p:cNvSpPr>
            <a:spLocks noChangeShapeType="1"/>
          </p:cNvSpPr>
          <p:nvPr/>
        </p:nvSpPr>
        <p:spPr bwMode="auto">
          <a:xfrm flipH="1">
            <a:off x="3413125" y="-8802319"/>
            <a:ext cx="6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60" name="Line 284"/>
          <p:cNvSpPr>
            <a:spLocks noChangeShapeType="1"/>
          </p:cNvSpPr>
          <p:nvPr/>
        </p:nvSpPr>
        <p:spPr bwMode="auto">
          <a:xfrm>
            <a:off x="3454400" y="-8102232"/>
            <a:ext cx="22225" cy="169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61" name="Line 285"/>
          <p:cNvSpPr>
            <a:spLocks noChangeShapeType="1"/>
          </p:cNvSpPr>
          <p:nvPr/>
        </p:nvSpPr>
        <p:spPr bwMode="auto">
          <a:xfrm>
            <a:off x="3484563" y="-7878394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62" name="Line 286"/>
          <p:cNvSpPr>
            <a:spLocks noChangeShapeType="1"/>
          </p:cNvSpPr>
          <p:nvPr/>
        </p:nvSpPr>
        <p:spPr bwMode="auto">
          <a:xfrm>
            <a:off x="3521075" y="-7610107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63" name="Line 287"/>
          <p:cNvSpPr>
            <a:spLocks noChangeShapeType="1"/>
          </p:cNvSpPr>
          <p:nvPr/>
        </p:nvSpPr>
        <p:spPr bwMode="auto">
          <a:xfrm>
            <a:off x="3557588" y="-7343407"/>
            <a:ext cx="301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64" name="Line 288"/>
          <p:cNvSpPr>
            <a:spLocks noChangeShapeType="1"/>
          </p:cNvSpPr>
          <p:nvPr/>
        </p:nvSpPr>
        <p:spPr bwMode="auto">
          <a:xfrm>
            <a:off x="3594100" y="-7075119"/>
            <a:ext cx="23813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65" name="Line 289"/>
          <p:cNvSpPr>
            <a:spLocks noChangeShapeType="1"/>
          </p:cNvSpPr>
          <p:nvPr/>
        </p:nvSpPr>
        <p:spPr bwMode="auto">
          <a:xfrm>
            <a:off x="3382963" y="-8092707"/>
            <a:ext cx="163512" cy="1192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66" name="Line 290"/>
          <p:cNvSpPr>
            <a:spLocks noChangeShapeType="1"/>
          </p:cNvSpPr>
          <p:nvPr/>
        </p:nvSpPr>
        <p:spPr bwMode="auto">
          <a:xfrm flipV="1">
            <a:off x="4654550" y="-5865444"/>
            <a:ext cx="0" cy="2289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67" name="Line 291"/>
          <p:cNvSpPr>
            <a:spLocks noChangeShapeType="1"/>
          </p:cNvSpPr>
          <p:nvPr/>
        </p:nvSpPr>
        <p:spPr bwMode="auto">
          <a:xfrm flipV="1">
            <a:off x="4583113" y="-4054107"/>
            <a:ext cx="0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68" name="Line 292"/>
          <p:cNvSpPr>
            <a:spLocks noChangeShapeType="1"/>
          </p:cNvSpPr>
          <p:nvPr/>
        </p:nvSpPr>
        <p:spPr bwMode="auto">
          <a:xfrm flipV="1">
            <a:off x="4583113" y="-4323982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69" name="Line 293"/>
          <p:cNvSpPr>
            <a:spLocks noChangeShapeType="1"/>
          </p:cNvSpPr>
          <p:nvPr/>
        </p:nvSpPr>
        <p:spPr bwMode="auto">
          <a:xfrm flipV="1">
            <a:off x="4583113" y="-4593857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70" name="Line 294"/>
          <p:cNvSpPr>
            <a:spLocks noChangeShapeType="1"/>
          </p:cNvSpPr>
          <p:nvPr/>
        </p:nvSpPr>
        <p:spPr bwMode="auto">
          <a:xfrm flipV="1">
            <a:off x="4581525" y="-4863732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71" name="Line 295"/>
          <p:cNvSpPr>
            <a:spLocks noChangeShapeType="1"/>
          </p:cNvSpPr>
          <p:nvPr/>
        </p:nvSpPr>
        <p:spPr bwMode="auto">
          <a:xfrm flipV="1">
            <a:off x="4581525" y="-5133607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72" name="Line 296"/>
          <p:cNvSpPr>
            <a:spLocks noChangeShapeType="1"/>
          </p:cNvSpPr>
          <p:nvPr/>
        </p:nvSpPr>
        <p:spPr bwMode="auto">
          <a:xfrm flipV="1">
            <a:off x="4581525" y="-5405069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73" name="Line 297"/>
          <p:cNvSpPr>
            <a:spLocks noChangeShapeType="1"/>
          </p:cNvSpPr>
          <p:nvPr/>
        </p:nvSpPr>
        <p:spPr bwMode="auto">
          <a:xfrm flipV="1">
            <a:off x="4581525" y="-5651132"/>
            <a:ext cx="1588" cy="192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74" name="Line 298"/>
          <p:cNvSpPr>
            <a:spLocks noChangeShapeType="1"/>
          </p:cNvSpPr>
          <p:nvPr/>
        </p:nvSpPr>
        <p:spPr bwMode="auto">
          <a:xfrm flipH="1">
            <a:off x="4383088" y="-4712919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75" name="Line 299"/>
          <p:cNvSpPr>
            <a:spLocks noChangeShapeType="1"/>
          </p:cNvSpPr>
          <p:nvPr/>
        </p:nvSpPr>
        <p:spPr bwMode="auto">
          <a:xfrm>
            <a:off x="4752975" y="-4712919"/>
            <a:ext cx="2825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76" name="Line 300"/>
          <p:cNvSpPr>
            <a:spLocks noChangeShapeType="1"/>
          </p:cNvSpPr>
          <p:nvPr/>
        </p:nvSpPr>
        <p:spPr bwMode="auto">
          <a:xfrm>
            <a:off x="4583113" y="-4712919"/>
            <a:ext cx="714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77" name="Line 301"/>
          <p:cNvSpPr>
            <a:spLocks noChangeShapeType="1"/>
          </p:cNvSpPr>
          <p:nvPr/>
        </p:nvSpPr>
        <p:spPr bwMode="auto">
          <a:xfrm>
            <a:off x="4483100" y="-4728794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78" name="Line 302"/>
          <p:cNvSpPr>
            <a:spLocks noChangeShapeType="1"/>
          </p:cNvSpPr>
          <p:nvPr/>
        </p:nvSpPr>
        <p:spPr bwMode="auto">
          <a:xfrm flipV="1">
            <a:off x="4483100" y="-4712919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79" name="Line 303"/>
          <p:cNvSpPr>
            <a:spLocks noChangeShapeType="1"/>
          </p:cNvSpPr>
          <p:nvPr/>
        </p:nvSpPr>
        <p:spPr bwMode="auto">
          <a:xfrm flipH="1">
            <a:off x="4483100" y="-4712919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80" name="Line 304"/>
          <p:cNvSpPr>
            <a:spLocks noChangeShapeType="1"/>
          </p:cNvSpPr>
          <p:nvPr/>
        </p:nvSpPr>
        <p:spPr bwMode="auto">
          <a:xfrm flipH="1" flipV="1">
            <a:off x="4654550" y="-4712919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81" name="Line 305"/>
          <p:cNvSpPr>
            <a:spLocks noChangeShapeType="1"/>
          </p:cNvSpPr>
          <p:nvPr/>
        </p:nvSpPr>
        <p:spPr bwMode="auto">
          <a:xfrm flipH="1">
            <a:off x="4654550" y="-4728794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82" name="Line 306"/>
          <p:cNvSpPr>
            <a:spLocks noChangeShapeType="1"/>
          </p:cNvSpPr>
          <p:nvPr/>
        </p:nvSpPr>
        <p:spPr bwMode="auto">
          <a:xfrm>
            <a:off x="4654550" y="-4712919"/>
            <a:ext cx="984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83" name="Line 307"/>
          <p:cNvSpPr>
            <a:spLocks noChangeShapeType="1"/>
          </p:cNvSpPr>
          <p:nvPr/>
        </p:nvSpPr>
        <p:spPr bwMode="auto">
          <a:xfrm>
            <a:off x="4583113" y="-5362207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84" name="Line 308"/>
          <p:cNvSpPr>
            <a:spLocks noChangeShapeType="1"/>
          </p:cNvSpPr>
          <p:nvPr/>
        </p:nvSpPr>
        <p:spPr bwMode="auto">
          <a:xfrm>
            <a:off x="4654550" y="-5362207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85" name="Line 309"/>
          <p:cNvSpPr>
            <a:spLocks noChangeShapeType="1"/>
          </p:cNvSpPr>
          <p:nvPr/>
        </p:nvSpPr>
        <p:spPr bwMode="auto">
          <a:xfrm>
            <a:off x="4654550" y="-471291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86" name="Line 310"/>
          <p:cNvSpPr>
            <a:spLocks noChangeShapeType="1"/>
          </p:cNvSpPr>
          <p:nvPr/>
        </p:nvSpPr>
        <p:spPr bwMode="auto">
          <a:xfrm>
            <a:off x="4581525" y="-6552832"/>
            <a:ext cx="47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87" name="Line 311"/>
          <p:cNvSpPr>
            <a:spLocks noChangeShapeType="1"/>
          </p:cNvSpPr>
          <p:nvPr/>
        </p:nvSpPr>
        <p:spPr bwMode="auto">
          <a:xfrm>
            <a:off x="4394200" y="-8173669"/>
            <a:ext cx="152400" cy="10366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688" name="Text Box 312"/>
          <p:cNvSpPr txBox="1">
            <a:spLocks noChangeArrowheads="1"/>
          </p:cNvSpPr>
          <p:nvPr/>
        </p:nvSpPr>
        <p:spPr bwMode="auto">
          <a:xfrm>
            <a:off x="2343150" y="-10345369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1689" name="Text Box 313"/>
          <p:cNvSpPr txBox="1">
            <a:spLocks noChangeArrowheads="1"/>
          </p:cNvSpPr>
          <p:nvPr/>
        </p:nvSpPr>
        <p:spPr bwMode="auto">
          <a:xfrm>
            <a:off x="1155700" y="-10327907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1690" name="Text Box 314"/>
          <p:cNvSpPr txBox="1">
            <a:spLocks noChangeArrowheads="1"/>
          </p:cNvSpPr>
          <p:nvPr/>
        </p:nvSpPr>
        <p:spPr bwMode="auto">
          <a:xfrm>
            <a:off x="3951288" y="-8529269"/>
            <a:ext cx="2365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1691" name="Text Box 315"/>
          <p:cNvSpPr txBox="1">
            <a:spLocks noChangeArrowheads="1"/>
          </p:cNvSpPr>
          <p:nvPr/>
        </p:nvSpPr>
        <p:spPr bwMode="auto">
          <a:xfrm>
            <a:off x="2800350" y="-7103694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1692" name="Text Box 316"/>
          <p:cNvSpPr txBox="1">
            <a:spLocks noChangeArrowheads="1"/>
          </p:cNvSpPr>
          <p:nvPr/>
        </p:nvSpPr>
        <p:spPr bwMode="auto">
          <a:xfrm>
            <a:off x="584200" y="-9270632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1693" name="Text Box 317"/>
          <p:cNvSpPr txBox="1">
            <a:spLocks noChangeArrowheads="1"/>
          </p:cNvSpPr>
          <p:nvPr/>
        </p:nvSpPr>
        <p:spPr bwMode="auto">
          <a:xfrm>
            <a:off x="2895600" y="-9167444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1694" name="Text Box 318"/>
          <p:cNvSpPr txBox="1">
            <a:spLocks noChangeArrowheads="1"/>
          </p:cNvSpPr>
          <p:nvPr/>
        </p:nvSpPr>
        <p:spPr bwMode="auto">
          <a:xfrm>
            <a:off x="1017588" y="-4651007"/>
            <a:ext cx="236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52</a:t>
            </a:r>
          </a:p>
          <a:p>
            <a:endParaRPr lang="cs-CZ" altLang="cs-CZ" sz="2400"/>
          </a:p>
        </p:txBody>
      </p:sp>
      <p:sp>
        <p:nvSpPr>
          <p:cNvPr id="101695" name="Text Box 319"/>
          <p:cNvSpPr txBox="1">
            <a:spLocks noChangeArrowheads="1"/>
          </p:cNvSpPr>
          <p:nvPr/>
        </p:nvSpPr>
        <p:spPr bwMode="auto">
          <a:xfrm>
            <a:off x="4813300" y="-4868494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1696" name="Text Box 320"/>
          <p:cNvSpPr txBox="1">
            <a:spLocks noChangeArrowheads="1"/>
          </p:cNvSpPr>
          <p:nvPr/>
        </p:nvSpPr>
        <p:spPr bwMode="auto">
          <a:xfrm>
            <a:off x="1387475" y="-6389319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20</a:t>
            </a:r>
          </a:p>
          <a:p>
            <a:endParaRPr lang="cs-CZ" altLang="cs-CZ" sz="2400"/>
          </a:p>
        </p:txBody>
      </p:sp>
      <p:sp>
        <p:nvSpPr>
          <p:cNvPr id="101697" name="Text Box 321"/>
          <p:cNvSpPr txBox="1">
            <a:spLocks noChangeArrowheads="1"/>
          </p:cNvSpPr>
          <p:nvPr/>
        </p:nvSpPr>
        <p:spPr bwMode="auto">
          <a:xfrm>
            <a:off x="3238500" y="-6228982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1698" name="Text Box 322"/>
          <p:cNvSpPr txBox="1">
            <a:spLocks noChangeArrowheads="1"/>
          </p:cNvSpPr>
          <p:nvPr/>
        </p:nvSpPr>
        <p:spPr bwMode="auto">
          <a:xfrm>
            <a:off x="1962150" y="-3482607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1699" name="Text Box 323"/>
          <p:cNvSpPr txBox="1">
            <a:spLocks noChangeArrowheads="1"/>
          </p:cNvSpPr>
          <p:nvPr/>
        </p:nvSpPr>
        <p:spPr bwMode="auto">
          <a:xfrm>
            <a:off x="1408113" y="-5138369"/>
            <a:ext cx="236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260</a:t>
            </a:r>
          </a:p>
          <a:p>
            <a:endParaRPr lang="cs-CZ" altLang="cs-CZ" sz="2400"/>
          </a:p>
        </p:txBody>
      </p:sp>
      <p:sp>
        <p:nvSpPr>
          <p:cNvPr id="101700" name="Text Box 324"/>
          <p:cNvSpPr txBox="1">
            <a:spLocks noChangeArrowheads="1"/>
          </p:cNvSpPr>
          <p:nvPr/>
        </p:nvSpPr>
        <p:spPr bwMode="auto">
          <a:xfrm>
            <a:off x="3898900" y="-3520707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1701" name="Rectangle 325"/>
          <p:cNvSpPr>
            <a:spLocks noChangeArrowheads="1"/>
          </p:cNvSpPr>
          <p:nvPr/>
        </p:nvSpPr>
        <p:spPr bwMode="auto">
          <a:xfrm>
            <a:off x="0" y="-10812094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altLang="cs-CZ" b="1">
                <a:cs typeface="Times New Roman" pitchFamily="18" charset="0"/>
              </a:rPr>
              <a:t> </a:t>
            </a:r>
          </a:p>
          <a:p>
            <a:endParaRPr lang="cs-CZ" altLang="cs-CZ" sz="2400"/>
          </a:p>
        </p:txBody>
      </p:sp>
      <p:sp>
        <p:nvSpPr>
          <p:cNvPr id="101702" name="Rectangle 326"/>
          <p:cNvSpPr>
            <a:spLocks noChangeArrowheads="1"/>
          </p:cNvSpPr>
          <p:nvPr/>
        </p:nvSpPr>
        <p:spPr bwMode="auto">
          <a:xfrm>
            <a:off x="0" y="-10812094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cs-CZ" altLang="cs-CZ" b="1" i="1">
                <a:cs typeface="Times New Roman" pitchFamily="18" charset="0"/>
              </a:rPr>
              <a:t> </a:t>
            </a:r>
            <a:endParaRPr lang="cs-CZ" altLang="cs-CZ" sz="1200">
              <a:cs typeface="Times New Roman" pitchFamily="18" charset="0"/>
            </a:endParaRPr>
          </a:p>
          <a:p>
            <a:endParaRPr lang="cs-CZ" altLang="cs-CZ" sz="2400"/>
          </a:p>
        </p:txBody>
      </p:sp>
      <p:sp>
        <p:nvSpPr>
          <p:cNvPr id="101703" name="Rectangle 327"/>
          <p:cNvSpPr>
            <a:spLocks noChangeArrowheads="1"/>
          </p:cNvSpPr>
          <p:nvPr/>
        </p:nvSpPr>
        <p:spPr bwMode="auto">
          <a:xfrm>
            <a:off x="0" y="-1020249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04" name="Rectangle 328"/>
          <p:cNvSpPr>
            <a:spLocks noChangeArrowheads="1"/>
          </p:cNvSpPr>
          <p:nvPr/>
        </p:nvSpPr>
        <p:spPr bwMode="auto">
          <a:xfrm>
            <a:off x="0" y="-928174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05" name="Rectangle 329"/>
          <p:cNvSpPr>
            <a:spLocks noChangeArrowheads="1"/>
          </p:cNvSpPr>
          <p:nvPr/>
        </p:nvSpPr>
        <p:spPr bwMode="auto">
          <a:xfrm>
            <a:off x="0" y="-836099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06" name="Rectangle 330"/>
          <p:cNvSpPr>
            <a:spLocks noChangeArrowheads="1"/>
          </p:cNvSpPr>
          <p:nvPr/>
        </p:nvSpPr>
        <p:spPr bwMode="auto">
          <a:xfrm>
            <a:off x="0" y="-744024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07" name="Rectangle 331"/>
          <p:cNvSpPr>
            <a:spLocks noChangeArrowheads="1"/>
          </p:cNvSpPr>
          <p:nvPr/>
        </p:nvSpPr>
        <p:spPr bwMode="auto">
          <a:xfrm>
            <a:off x="0" y="-651949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08" name="Rectangle 332"/>
          <p:cNvSpPr>
            <a:spLocks noChangeArrowheads="1"/>
          </p:cNvSpPr>
          <p:nvPr/>
        </p:nvSpPr>
        <p:spPr bwMode="auto">
          <a:xfrm>
            <a:off x="0" y="-559874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09" name="Rectangle 333"/>
          <p:cNvSpPr>
            <a:spLocks noChangeArrowheads="1"/>
          </p:cNvSpPr>
          <p:nvPr/>
        </p:nvSpPr>
        <p:spPr bwMode="auto">
          <a:xfrm>
            <a:off x="0" y="-467799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10" name="Rectangle 334"/>
          <p:cNvSpPr>
            <a:spLocks noChangeArrowheads="1"/>
          </p:cNvSpPr>
          <p:nvPr/>
        </p:nvSpPr>
        <p:spPr bwMode="auto">
          <a:xfrm>
            <a:off x="0" y="-375724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11" name="Rectangle 335"/>
          <p:cNvSpPr>
            <a:spLocks noChangeArrowheads="1"/>
          </p:cNvSpPr>
          <p:nvPr/>
        </p:nvSpPr>
        <p:spPr bwMode="auto">
          <a:xfrm>
            <a:off x="0" y="-283649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12" name="Rectangle 336"/>
          <p:cNvSpPr>
            <a:spLocks noChangeArrowheads="1"/>
          </p:cNvSpPr>
          <p:nvPr/>
        </p:nvSpPr>
        <p:spPr bwMode="auto">
          <a:xfrm>
            <a:off x="0" y="-191574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13" name="Rectangle 337"/>
          <p:cNvSpPr>
            <a:spLocks noChangeArrowheads="1"/>
          </p:cNvSpPr>
          <p:nvPr/>
        </p:nvSpPr>
        <p:spPr bwMode="auto">
          <a:xfrm>
            <a:off x="0" y="-99499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14" name="Rectangle 338"/>
          <p:cNvSpPr>
            <a:spLocks noChangeArrowheads="1"/>
          </p:cNvSpPr>
          <p:nvPr/>
        </p:nvSpPr>
        <p:spPr bwMode="auto">
          <a:xfrm>
            <a:off x="0" y="-7424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16" name="Rectangle 340"/>
          <p:cNvSpPr>
            <a:spLocks noChangeArrowheads="1"/>
          </p:cNvSpPr>
          <p:nvPr/>
        </p:nvSpPr>
        <p:spPr bwMode="auto">
          <a:xfrm>
            <a:off x="0" y="360875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18" name="Rectangle 342"/>
          <p:cNvSpPr>
            <a:spLocks noChangeArrowheads="1"/>
          </p:cNvSpPr>
          <p:nvPr/>
        </p:nvSpPr>
        <p:spPr bwMode="auto">
          <a:xfrm>
            <a:off x="0" y="7269531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19" name="Rectangle 343"/>
          <p:cNvSpPr>
            <a:spLocks noChangeArrowheads="1"/>
          </p:cNvSpPr>
          <p:nvPr/>
        </p:nvSpPr>
        <p:spPr bwMode="auto">
          <a:xfrm>
            <a:off x="0" y="821250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20" name="Rectangle 344"/>
          <p:cNvSpPr>
            <a:spLocks noChangeArrowheads="1"/>
          </p:cNvSpPr>
          <p:nvPr/>
        </p:nvSpPr>
        <p:spPr bwMode="auto">
          <a:xfrm>
            <a:off x="0" y="913325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21" name="Rectangle 345"/>
          <p:cNvSpPr>
            <a:spLocks noChangeArrowheads="1"/>
          </p:cNvSpPr>
          <p:nvPr/>
        </p:nvSpPr>
        <p:spPr bwMode="auto">
          <a:xfrm>
            <a:off x="0" y="1005400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22" name="Rectangle 346"/>
          <p:cNvSpPr>
            <a:spLocks noChangeArrowheads="1"/>
          </p:cNvSpPr>
          <p:nvPr/>
        </p:nvSpPr>
        <p:spPr bwMode="auto">
          <a:xfrm>
            <a:off x="0" y="1097475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23" name="Rectangle 347"/>
          <p:cNvSpPr>
            <a:spLocks noChangeArrowheads="1"/>
          </p:cNvSpPr>
          <p:nvPr/>
        </p:nvSpPr>
        <p:spPr bwMode="auto">
          <a:xfrm>
            <a:off x="0" y="1189550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24" name="Rectangle 348"/>
          <p:cNvSpPr>
            <a:spLocks noChangeArrowheads="1"/>
          </p:cNvSpPr>
          <p:nvPr/>
        </p:nvSpPr>
        <p:spPr bwMode="auto">
          <a:xfrm>
            <a:off x="0" y="1281625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25" name="Rectangle 349"/>
          <p:cNvSpPr>
            <a:spLocks noChangeArrowheads="1"/>
          </p:cNvSpPr>
          <p:nvPr/>
        </p:nvSpPr>
        <p:spPr bwMode="auto">
          <a:xfrm>
            <a:off x="0" y="1373700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26" name="Rectangle 350"/>
          <p:cNvSpPr>
            <a:spLocks noChangeArrowheads="1"/>
          </p:cNvSpPr>
          <p:nvPr/>
        </p:nvSpPr>
        <p:spPr bwMode="auto">
          <a:xfrm>
            <a:off x="0" y="1465775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27" name="Rectangle 351"/>
          <p:cNvSpPr>
            <a:spLocks noChangeArrowheads="1"/>
          </p:cNvSpPr>
          <p:nvPr/>
        </p:nvSpPr>
        <p:spPr bwMode="auto">
          <a:xfrm>
            <a:off x="0" y="1557850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28" name="Rectangle 352"/>
          <p:cNvSpPr>
            <a:spLocks noChangeArrowheads="1"/>
          </p:cNvSpPr>
          <p:nvPr/>
        </p:nvSpPr>
        <p:spPr bwMode="auto">
          <a:xfrm>
            <a:off x="0" y="1649925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29" name="Rectangle 353"/>
          <p:cNvSpPr>
            <a:spLocks noChangeArrowheads="1"/>
          </p:cNvSpPr>
          <p:nvPr/>
        </p:nvSpPr>
        <p:spPr bwMode="auto">
          <a:xfrm>
            <a:off x="0" y="1742000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1730" name="Rectangle 354"/>
          <p:cNvSpPr>
            <a:spLocks noChangeArrowheads="1"/>
          </p:cNvSpPr>
          <p:nvPr/>
        </p:nvSpPr>
        <p:spPr bwMode="auto">
          <a:xfrm>
            <a:off x="0" y="18340756"/>
            <a:ext cx="91440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r>
              <a:rPr lang="cs-CZ" altLang="cs-CZ" b="1" i="1">
                <a:cs typeface="Times New Roman" pitchFamily="18" charset="0"/>
              </a:rPr>
              <a:t/>
            </a:r>
            <a:br>
              <a:rPr lang="cs-CZ" altLang="cs-CZ" b="1" i="1">
                <a:cs typeface="Times New Roman" pitchFamily="18" charset="0"/>
              </a:rPr>
            </a:br>
            <a:endParaRPr lang="cs-CZ" altLang="cs-CZ" sz="2400"/>
          </a:p>
        </p:txBody>
      </p:sp>
      <p:sp>
        <p:nvSpPr>
          <p:cNvPr id="101731" name="Text Box 355"/>
          <p:cNvSpPr txBox="1">
            <a:spLocks noChangeArrowheads="1"/>
          </p:cNvSpPr>
          <p:nvPr/>
        </p:nvSpPr>
        <p:spPr bwMode="auto">
          <a:xfrm>
            <a:off x="1050925" y="8077569"/>
            <a:ext cx="57975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b="1" i="1"/>
          </a:p>
        </p:txBody>
      </p:sp>
      <p:sp>
        <p:nvSpPr>
          <p:cNvPr id="101888" name="Line 512"/>
          <p:cNvSpPr>
            <a:spLocks noChangeShapeType="1"/>
          </p:cNvSpPr>
          <p:nvPr/>
        </p:nvSpPr>
        <p:spPr bwMode="auto">
          <a:xfrm>
            <a:off x="5416550" y="7717206"/>
            <a:ext cx="1588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2164" name="Group 788"/>
          <p:cNvGrpSpPr>
            <a:grpSpLocks/>
          </p:cNvGrpSpPr>
          <p:nvPr/>
        </p:nvGrpSpPr>
        <p:grpSpPr bwMode="auto">
          <a:xfrm>
            <a:off x="2641600" y="1224331"/>
            <a:ext cx="4051300" cy="5106988"/>
            <a:chOff x="1664" y="222"/>
            <a:chExt cx="2552" cy="3217"/>
          </a:xfrm>
        </p:grpSpPr>
        <p:sp>
          <p:nvSpPr>
            <p:cNvPr id="101943" name="Line 567"/>
            <p:cNvSpPr>
              <a:spLocks noChangeAspect="1" noChangeShapeType="1"/>
            </p:cNvSpPr>
            <p:nvPr/>
          </p:nvSpPr>
          <p:spPr bwMode="auto">
            <a:xfrm flipH="1" flipV="1">
              <a:off x="2838" y="2469"/>
              <a:ext cx="113" cy="1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44" name="Line 568"/>
            <p:cNvSpPr>
              <a:spLocks noChangeAspect="1" noChangeShapeType="1"/>
            </p:cNvSpPr>
            <p:nvPr/>
          </p:nvSpPr>
          <p:spPr bwMode="auto">
            <a:xfrm flipH="1" flipV="1">
              <a:off x="2796" y="3047"/>
              <a:ext cx="114" cy="1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45" name="Line 569"/>
            <p:cNvSpPr>
              <a:spLocks noChangeAspect="1" noChangeShapeType="1"/>
            </p:cNvSpPr>
            <p:nvPr/>
          </p:nvSpPr>
          <p:spPr bwMode="auto">
            <a:xfrm flipH="1">
              <a:off x="2806" y="2518"/>
              <a:ext cx="36" cy="49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46" name="Line 570"/>
            <p:cNvSpPr>
              <a:spLocks noChangeAspect="1" noChangeShapeType="1"/>
            </p:cNvSpPr>
            <p:nvPr/>
          </p:nvSpPr>
          <p:spPr bwMode="auto">
            <a:xfrm flipV="1">
              <a:off x="2835" y="2478"/>
              <a:ext cx="9" cy="3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47" name="Line 571"/>
            <p:cNvSpPr>
              <a:spLocks noChangeAspect="1" noChangeShapeType="1"/>
            </p:cNvSpPr>
            <p:nvPr/>
          </p:nvSpPr>
          <p:spPr bwMode="auto">
            <a:xfrm flipH="1" flipV="1">
              <a:off x="2844" y="2478"/>
              <a:ext cx="4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48" name="Line 572"/>
            <p:cNvSpPr>
              <a:spLocks noChangeAspect="1" noChangeShapeType="1"/>
            </p:cNvSpPr>
            <p:nvPr/>
          </p:nvSpPr>
          <p:spPr bwMode="auto">
            <a:xfrm flipH="1">
              <a:off x="2842" y="2478"/>
              <a:ext cx="2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49" name="Line 573"/>
            <p:cNvSpPr>
              <a:spLocks noChangeAspect="1" noChangeShapeType="1"/>
            </p:cNvSpPr>
            <p:nvPr/>
          </p:nvSpPr>
          <p:spPr bwMode="auto">
            <a:xfrm flipH="1">
              <a:off x="2803" y="3015"/>
              <a:ext cx="10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50" name="Line 574"/>
            <p:cNvSpPr>
              <a:spLocks noChangeAspect="1" noChangeShapeType="1"/>
            </p:cNvSpPr>
            <p:nvPr/>
          </p:nvSpPr>
          <p:spPr bwMode="auto">
            <a:xfrm>
              <a:off x="2799" y="3014"/>
              <a:ext cx="4" cy="4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51" name="Line 575"/>
            <p:cNvSpPr>
              <a:spLocks noChangeAspect="1" noChangeShapeType="1"/>
            </p:cNvSpPr>
            <p:nvPr/>
          </p:nvSpPr>
          <p:spPr bwMode="auto">
            <a:xfrm flipV="1">
              <a:off x="2803" y="3015"/>
              <a:ext cx="3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52" name="Line 576"/>
            <p:cNvSpPr>
              <a:spLocks noChangeAspect="1" noChangeShapeType="1"/>
            </p:cNvSpPr>
            <p:nvPr/>
          </p:nvSpPr>
          <p:spPr bwMode="auto">
            <a:xfrm>
              <a:off x="2951" y="2605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53" name="Line 577"/>
            <p:cNvSpPr>
              <a:spLocks noChangeAspect="1" noChangeShapeType="1"/>
            </p:cNvSpPr>
            <p:nvPr/>
          </p:nvSpPr>
          <p:spPr bwMode="auto">
            <a:xfrm>
              <a:off x="2910" y="3182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54" name="Line 578"/>
            <p:cNvSpPr>
              <a:spLocks noChangeAspect="1" noChangeShapeType="1"/>
            </p:cNvSpPr>
            <p:nvPr/>
          </p:nvSpPr>
          <p:spPr bwMode="auto">
            <a:xfrm>
              <a:off x="2803" y="3055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55" name="Line 579"/>
            <p:cNvSpPr>
              <a:spLocks noChangeAspect="1" noChangeShapeType="1"/>
            </p:cNvSpPr>
            <p:nvPr/>
          </p:nvSpPr>
          <p:spPr bwMode="auto">
            <a:xfrm flipV="1">
              <a:off x="2424" y="222"/>
              <a:ext cx="573" cy="2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56" name="Freeform 580"/>
            <p:cNvSpPr>
              <a:spLocks noChangeAspect="1"/>
            </p:cNvSpPr>
            <p:nvPr/>
          </p:nvSpPr>
          <p:spPr bwMode="auto">
            <a:xfrm>
              <a:off x="2016" y="1756"/>
              <a:ext cx="237" cy="452"/>
            </a:xfrm>
            <a:custGeom>
              <a:avLst/>
              <a:gdLst>
                <a:gd name="T0" fmla="*/ 1722 w 1747"/>
                <a:gd name="T1" fmla="*/ 0 h 3338"/>
                <a:gd name="T2" fmla="*/ 1747 w 1747"/>
                <a:gd name="T3" fmla="*/ 677 h 3338"/>
                <a:gd name="T4" fmla="*/ 1723 w 1747"/>
                <a:gd name="T5" fmla="*/ 1319 h 3338"/>
                <a:gd name="T6" fmla="*/ 1637 w 1747"/>
                <a:gd name="T7" fmla="*/ 1904 h 3338"/>
                <a:gd name="T8" fmla="*/ 1475 w 1747"/>
                <a:gd name="T9" fmla="*/ 2413 h 3338"/>
                <a:gd name="T10" fmla="*/ 1229 w 1747"/>
                <a:gd name="T11" fmla="*/ 2821 h 3338"/>
                <a:gd name="T12" fmla="*/ 895 w 1747"/>
                <a:gd name="T13" fmla="*/ 3116 h 3338"/>
                <a:gd name="T14" fmla="*/ 482 w 1747"/>
                <a:gd name="T15" fmla="*/ 3290 h 3338"/>
                <a:gd name="T16" fmla="*/ 0 w 1747"/>
                <a:gd name="T17" fmla="*/ 3338 h 3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7" h="3338">
                  <a:moveTo>
                    <a:pt x="1722" y="0"/>
                  </a:moveTo>
                  <a:lnTo>
                    <a:pt x="1747" y="677"/>
                  </a:lnTo>
                  <a:lnTo>
                    <a:pt x="1723" y="1319"/>
                  </a:lnTo>
                  <a:lnTo>
                    <a:pt x="1637" y="1904"/>
                  </a:lnTo>
                  <a:lnTo>
                    <a:pt x="1475" y="2413"/>
                  </a:lnTo>
                  <a:lnTo>
                    <a:pt x="1229" y="2821"/>
                  </a:lnTo>
                  <a:lnTo>
                    <a:pt x="895" y="3116"/>
                  </a:lnTo>
                  <a:lnTo>
                    <a:pt x="482" y="3290"/>
                  </a:lnTo>
                  <a:lnTo>
                    <a:pt x="0" y="333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57" name="Freeform 581"/>
            <p:cNvSpPr>
              <a:spLocks noChangeAspect="1"/>
            </p:cNvSpPr>
            <p:nvPr/>
          </p:nvSpPr>
          <p:spPr bwMode="auto">
            <a:xfrm>
              <a:off x="1907" y="703"/>
              <a:ext cx="342" cy="1053"/>
            </a:xfrm>
            <a:custGeom>
              <a:avLst/>
              <a:gdLst>
                <a:gd name="T0" fmla="*/ 0 w 2533"/>
                <a:gd name="T1" fmla="*/ 0 h 7792"/>
                <a:gd name="T2" fmla="*/ 885 w 2533"/>
                <a:gd name="T3" fmla="*/ 2018 h 7792"/>
                <a:gd name="T4" fmla="*/ 1309 w 2533"/>
                <a:gd name="T5" fmla="*/ 3014 h 7792"/>
                <a:gd name="T6" fmla="*/ 1676 w 2533"/>
                <a:gd name="T7" fmla="*/ 3946 h 7792"/>
                <a:gd name="T8" fmla="*/ 1966 w 2533"/>
                <a:gd name="T9" fmla="*/ 4798 h 7792"/>
                <a:gd name="T10" fmla="*/ 2205 w 2533"/>
                <a:gd name="T11" fmla="*/ 5651 h 7792"/>
                <a:gd name="T12" fmla="*/ 2401 w 2533"/>
                <a:gd name="T13" fmla="*/ 6610 h 7792"/>
                <a:gd name="T14" fmla="*/ 2476 w 2533"/>
                <a:gd name="T15" fmla="*/ 7166 h 7792"/>
                <a:gd name="T16" fmla="*/ 2533 w 2533"/>
                <a:gd name="T17" fmla="*/ 7792 h 7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33" h="7792">
                  <a:moveTo>
                    <a:pt x="0" y="0"/>
                  </a:moveTo>
                  <a:lnTo>
                    <a:pt x="885" y="2018"/>
                  </a:lnTo>
                  <a:lnTo>
                    <a:pt x="1309" y="3014"/>
                  </a:lnTo>
                  <a:lnTo>
                    <a:pt x="1676" y="3946"/>
                  </a:lnTo>
                  <a:lnTo>
                    <a:pt x="1966" y="4798"/>
                  </a:lnTo>
                  <a:lnTo>
                    <a:pt x="2205" y="5651"/>
                  </a:lnTo>
                  <a:lnTo>
                    <a:pt x="2401" y="6610"/>
                  </a:lnTo>
                  <a:lnTo>
                    <a:pt x="2476" y="7166"/>
                  </a:lnTo>
                  <a:lnTo>
                    <a:pt x="2533" y="7792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58" name="Freeform 582"/>
            <p:cNvSpPr>
              <a:spLocks noChangeAspect="1"/>
            </p:cNvSpPr>
            <p:nvPr/>
          </p:nvSpPr>
          <p:spPr bwMode="auto">
            <a:xfrm>
              <a:off x="2016" y="2208"/>
              <a:ext cx="115" cy="1231"/>
            </a:xfrm>
            <a:custGeom>
              <a:avLst/>
              <a:gdLst>
                <a:gd name="T0" fmla="*/ 0 w 847"/>
                <a:gd name="T1" fmla="*/ 0 h 9106"/>
                <a:gd name="T2" fmla="*/ 378 w 847"/>
                <a:gd name="T3" fmla="*/ 2276 h 9106"/>
                <a:gd name="T4" fmla="*/ 661 w 847"/>
                <a:gd name="T5" fmla="*/ 4554 h 9106"/>
                <a:gd name="T6" fmla="*/ 824 w 847"/>
                <a:gd name="T7" fmla="*/ 6832 h 9106"/>
                <a:gd name="T8" fmla="*/ 847 w 847"/>
                <a:gd name="T9" fmla="*/ 9106 h 9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7" h="9106">
                  <a:moveTo>
                    <a:pt x="0" y="0"/>
                  </a:moveTo>
                  <a:lnTo>
                    <a:pt x="378" y="2276"/>
                  </a:lnTo>
                  <a:lnTo>
                    <a:pt x="661" y="4554"/>
                  </a:lnTo>
                  <a:lnTo>
                    <a:pt x="824" y="6832"/>
                  </a:lnTo>
                  <a:lnTo>
                    <a:pt x="847" y="9106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59" name="Line 583"/>
            <p:cNvSpPr>
              <a:spLocks noChangeAspect="1" noChangeShapeType="1"/>
            </p:cNvSpPr>
            <p:nvPr/>
          </p:nvSpPr>
          <p:spPr bwMode="auto">
            <a:xfrm flipH="1">
              <a:off x="1867" y="2208"/>
              <a:ext cx="166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60" name="Line 584"/>
            <p:cNvSpPr>
              <a:spLocks noChangeAspect="1" noChangeShapeType="1"/>
            </p:cNvSpPr>
            <p:nvPr/>
          </p:nvSpPr>
          <p:spPr bwMode="auto">
            <a:xfrm flipH="1">
              <a:off x="1863" y="2136"/>
              <a:ext cx="167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61" name="Line 585"/>
            <p:cNvSpPr>
              <a:spLocks noChangeAspect="1" noChangeShapeType="1"/>
            </p:cNvSpPr>
            <p:nvPr/>
          </p:nvSpPr>
          <p:spPr bwMode="auto">
            <a:xfrm>
              <a:off x="1876" y="2251"/>
              <a:ext cx="2" cy="4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62" name="Line 586"/>
            <p:cNvSpPr>
              <a:spLocks noChangeAspect="1" noChangeShapeType="1"/>
            </p:cNvSpPr>
            <p:nvPr/>
          </p:nvSpPr>
          <p:spPr bwMode="auto">
            <a:xfrm flipH="1" flipV="1">
              <a:off x="1864" y="2006"/>
              <a:ext cx="4" cy="9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63" name="Line 587"/>
            <p:cNvSpPr>
              <a:spLocks noChangeAspect="1" noChangeShapeType="1"/>
            </p:cNvSpPr>
            <p:nvPr/>
          </p:nvSpPr>
          <p:spPr bwMode="auto">
            <a:xfrm flipH="1" flipV="1">
              <a:off x="1870" y="2139"/>
              <a:ext cx="4" cy="7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64" name="Line 588"/>
            <p:cNvSpPr>
              <a:spLocks noChangeAspect="1" noChangeShapeType="1"/>
            </p:cNvSpPr>
            <p:nvPr/>
          </p:nvSpPr>
          <p:spPr bwMode="auto">
            <a:xfrm flipV="1">
              <a:off x="1869" y="2211"/>
              <a:ext cx="5" cy="4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65" name="Line 589"/>
            <p:cNvSpPr>
              <a:spLocks noChangeAspect="1" noChangeShapeType="1"/>
            </p:cNvSpPr>
            <p:nvPr/>
          </p:nvSpPr>
          <p:spPr bwMode="auto">
            <a:xfrm flipH="1" flipV="1">
              <a:off x="1874" y="2211"/>
              <a:ext cx="9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66" name="Line 590"/>
            <p:cNvSpPr>
              <a:spLocks noChangeAspect="1" noChangeShapeType="1"/>
            </p:cNvSpPr>
            <p:nvPr/>
          </p:nvSpPr>
          <p:spPr bwMode="auto">
            <a:xfrm>
              <a:off x="1874" y="2211"/>
              <a:ext cx="2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67" name="Line 591"/>
            <p:cNvSpPr>
              <a:spLocks noChangeAspect="1" noChangeShapeType="1"/>
            </p:cNvSpPr>
            <p:nvPr/>
          </p:nvSpPr>
          <p:spPr bwMode="auto">
            <a:xfrm flipH="1">
              <a:off x="1870" y="2099"/>
              <a:ext cx="5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68" name="Line 592"/>
            <p:cNvSpPr>
              <a:spLocks noChangeAspect="1" noChangeShapeType="1"/>
            </p:cNvSpPr>
            <p:nvPr/>
          </p:nvSpPr>
          <p:spPr bwMode="auto">
            <a:xfrm>
              <a:off x="1862" y="2099"/>
              <a:ext cx="8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69" name="Line 593"/>
            <p:cNvSpPr>
              <a:spLocks noChangeAspect="1" noChangeShapeType="1"/>
            </p:cNvSpPr>
            <p:nvPr/>
          </p:nvSpPr>
          <p:spPr bwMode="auto">
            <a:xfrm flipH="1" flipV="1">
              <a:off x="1868" y="2099"/>
              <a:ext cx="2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70" name="Line 594"/>
            <p:cNvSpPr>
              <a:spLocks noChangeAspect="1" noChangeShapeType="1"/>
            </p:cNvSpPr>
            <p:nvPr/>
          </p:nvSpPr>
          <p:spPr bwMode="auto">
            <a:xfrm>
              <a:off x="2033" y="2208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71" name="Line 595"/>
            <p:cNvSpPr>
              <a:spLocks noChangeAspect="1" noChangeShapeType="1"/>
            </p:cNvSpPr>
            <p:nvPr/>
          </p:nvSpPr>
          <p:spPr bwMode="auto">
            <a:xfrm>
              <a:off x="2030" y="2136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72" name="Line 596"/>
            <p:cNvSpPr>
              <a:spLocks noChangeAspect="1" noChangeShapeType="1"/>
            </p:cNvSpPr>
            <p:nvPr/>
          </p:nvSpPr>
          <p:spPr bwMode="auto">
            <a:xfrm>
              <a:off x="1870" y="2139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73" name="Line 597"/>
            <p:cNvSpPr>
              <a:spLocks noChangeAspect="1" noChangeShapeType="1"/>
            </p:cNvSpPr>
            <p:nvPr/>
          </p:nvSpPr>
          <p:spPr bwMode="auto">
            <a:xfrm flipH="1">
              <a:off x="2135" y="1877"/>
              <a:ext cx="4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74" name="Line 598"/>
            <p:cNvSpPr>
              <a:spLocks noChangeAspect="1" noChangeShapeType="1"/>
            </p:cNvSpPr>
            <p:nvPr/>
          </p:nvSpPr>
          <p:spPr bwMode="auto">
            <a:xfrm>
              <a:off x="2293" y="1877"/>
              <a:ext cx="9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75" name="Line 599"/>
            <p:cNvSpPr>
              <a:spLocks noChangeAspect="1" noChangeShapeType="1"/>
            </p:cNvSpPr>
            <p:nvPr/>
          </p:nvSpPr>
          <p:spPr bwMode="auto">
            <a:xfrm>
              <a:off x="2216" y="1877"/>
              <a:ext cx="3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76" name="Line 600"/>
            <p:cNvSpPr>
              <a:spLocks noChangeAspect="1" noChangeShapeType="1"/>
            </p:cNvSpPr>
            <p:nvPr/>
          </p:nvSpPr>
          <p:spPr bwMode="auto">
            <a:xfrm>
              <a:off x="2176" y="1870"/>
              <a:ext cx="40" cy="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77" name="Line 601"/>
            <p:cNvSpPr>
              <a:spLocks noChangeAspect="1" noChangeShapeType="1"/>
            </p:cNvSpPr>
            <p:nvPr/>
          </p:nvSpPr>
          <p:spPr bwMode="auto">
            <a:xfrm flipV="1">
              <a:off x="2176" y="1877"/>
              <a:ext cx="40" cy="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78" name="Line 602"/>
            <p:cNvSpPr>
              <a:spLocks noChangeAspect="1" noChangeShapeType="1"/>
            </p:cNvSpPr>
            <p:nvPr/>
          </p:nvSpPr>
          <p:spPr bwMode="auto">
            <a:xfrm flipH="1">
              <a:off x="2176" y="1877"/>
              <a:ext cx="4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79" name="Line 603"/>
            <p:cNvSpPr>
              <a:spLocks noChangeAspect="1" noChangeShapeType="1"/>
            </p:cNvSpPr>
            <p:nvPr/>
          </p:nvSpPr>
          <p:spPr bwMode="auto">
            <a:xfrm flipH="1" flipV="1">
              <a:off x="2253" y="1877"/>
              <a:ext cx="40" cy="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80" name="Line 604"/>
            <p:cNvSpPr>
              <a:spLocks noChangeAspect="1" noChangeShapeType="1"/>
            </p:cNvSpPr>
            <p:nvPr/>
          </p:nvSpPr>
          <p:spPr bwMode="auto">
            <a:xfrm flipH="1">
              <a:off x="2253" y="1870"/>
              <a:ext cx="40" cy="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81" name="Line 605"/>
            <p:cNvSpPr>
              <a:spLocks noChangeAspect="1" noChangeShapeType="1"/>
            </p:cNvSpPr>
            <p:nvPr/>
          </p:nvSpPr>
          <p:spPr bwMode="auto">
            <a:xfrm>
              <a:off x="2253" y="1877"/>
              <a:ext cx="4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82" name="Line 606"/>
            <p:cNvSpPr>
              <a:spLocks noChangeAspect="1" noChangeShapeType="1"/>
            </p:cNvSpPr>
            <p:nvPr/>
          </p:nvSpPr>
          <p:spPr bwMode="auto">
            <a:xfrm>
              <a:off x="2216" y="1865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83" name="Line 607"/>
            <p:cNvSpPr>
              <a:spLocks noChangeAspect="1" noChangeShapeType="1"/>
            </p:cNvSpPr>
            <p:nvPr/>
          </p:nvSpPr>
          <p:spPr bwMode="auto">
            <a:xfrm>
              <a:off x="2253" y="1866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84" name="Line 608"/>
            <p:cNvSpPr>
              <a:spLocks noChangeAspect="1" noChangeShapeType="1"/>
            </p:cNvSpPr>
            <p:nvPr/>
          </p:nvSpPr>
          <p:spPr bwMode="auto">
            <a:xfrm>
              <a:off x="2253" y="1877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85" name="Line 609"/>
            <p:cNvSpPr>
              <a:spLocks noChangeAspect="1" noChangeShapeType="1"/>
            </p:cNvSpPr>
            <p:nvPr/>
          </p:nvSpPr>
          <p:spPr bwMode="auto">
            <a:xfrm flipH="1">
              <a:off x="1921" y="2328"/>
              <a:ext cx="40" cy="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86" name="Line 610"/>
            <p:cNvSpPr>
              <a:spLocks noChangeAspect="1" noChangeShapeType="1"/>
            </p:cNvSpPr>
            <p:nvPr/>
          </p:nvSpPr>
          <p:spPr bwMode="auto">
            <a:xfrm flipV="1">
              <a:off x="2071" y="2294"/>
              <a:ext cx="92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87" name="Line 611"/>
            <p:cNvSpPr>
              <a:spLocks noChangeAspect="1" noChangeShapeType="1"/>
            </p:cNvSpPr>
            <p:nvPr/>
          </p:nvSpPr>
          <p:spPr bwMode="auto">
            <a:xfrm flipV="1">
              <a:off x="2001" y="2316"/>
              <a:ext cx="30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88" name="Line 612"/>
            <p:cNvSpPr>
              <a:spLocks noChangeAspect="1" noChangeShapeType="1"/>
            </p:cNvSpPr>
            <p:nvPr/>
          </p:nvSpPr>
          <p:spPr bwMode="auto">
            <a:xfrm flipV="1">
              <a:off x="1960" y="2322"/>
              <a:ext cx="4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89" name="Line 613"/>
            <p:cNvSpPr>
              <a:spLocks noChangeAspect="1" noChangeShapeType="1"/>
            </p:cNvSpPr>
            <p:nvPr/>
          </p:nvSpPr>
          <p:spPr bwMode="auto">
            <a:xfrm flipV="1">
              <a:off x="1962" y="2322"/>
              <a:ext cx="39" cy="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90" name="Line 614"/>
            <p:cNvSpPr>
              <a:spLocks noChangeAspect="1" noChangeShapeType="1"/>
            </p:cNvSpPr>
            <p:nvPr/>
          </p:nvSpPr>
          <p:spPr bwMode="auto">
            <a:xfrm flipH="1">
              <a:off x="1961" y="2322"/>
              <a:ext cx="40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91" name="Line 615"/>
            <p:cNvSpPr>
              <a:spLocks noChangeAspect="1" noChangeShapeType="1"/>
            </p:cNvSpPr>
            <p:nvPr/>
          </p:nvSpPr>
          <p:spPr bwMode="auto">
            <a:xfrm flipH="1">
              <a:off x="2031" y="2316"/>
              <a:ext cx="4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92" name="Line 616"/>
            <p:cNvSpPr>
              <a:spLocks noChangeAspect="1" noChangeShapeType="1"/>
            </p:cNvSpPr>
            <p:nvPr/>
          </p:nvSpPr>
          <p:spPr bwMode="auto">
            <a:xfrm flipH="1">
              <a:off x="2031" y="2303"/>
              <a:ext cx="39" cy="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93" name="Line 617"/>
            <p:cNvSpPr>
              <a:spLocks noChangeAspect="1" noChangeShapeType="1"/>
            </p:cNvSpPr>
            <p:nvPr/>
          </p:nvSpPr>
          <p:spPr bwMode="auto">
            <a:xfrm flipV="1">
              <a:off x="2031" y="2309"/>
              <a:ext cx="40" cy="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94" name="Line 618"/>
            <p:cNvSpPr>
              <a:spLocks noChangeAspect="1" noChangeShapeType="1"/>
            </p:cNvSpPr>
            <p:nvPr/>
          </p:nvSpPr>
          <p:spPr bwMode="auto">
            <a:xfrm>
              <a:off x="2001" y="2322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95" name="Line 619"/>
            <p:cNvSpPr>
              <a:spLocks noChangeAspect="1" noChangeShapeType="1"/>
            </p:cNvSpPr>
            <p:nvPr/>
          </p:nvSpPr>
          <p:spPr bwMode="auto">
            <a:xfrm>
              <a:off x="2031" y="2316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96" name="Line 620"/>
            <p:cNvSpPr>
              <a:spLocks noChangeAspect="1" noChangeShapeType="1"/>
            </p:cNvSpPr>
            <p:nvPr/>
          </p:nvSpPr>
          <p:spPr bwMode="auto">
            <a:xfrm>
              <a:off x="2031" y="2316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97" name="Freeform 621"/>
            <p:cNvSpPr>
              <a:spLocks noChangeAspect="1"/>
            </p:cNvSpPr>
            <p:nvPr/>
          </p:nvSpPr>
          <p:spPr bwMode="auto">
            <a:xfrm>
              <a:off x="1907" y="454"/>
              <a:ext cx="517" cy="249"/>
            </a:xfrm>
            <a:custGeom>
              <a:avLst/>
              <a:gdLst>
                <a:gd name="T0" fmla="*/ 3825 w 3825"/>
                <a:gd name="T1" fmla="*/ 0 h 1837"/>
                <a:gd name="T2" fmla="*/ 2849 w 3825"/>
                <a:gd name="T3" fmla="*/ 421 h 1837"/>
                <a:gd name="T4" fmla="*/ 1941 w 3825"/>
                <a:gd name="T5" fmla="*/ 830 h 1837"/>
                <a:gd name="T6" fmla="*/ 1537 w 3825"/>
                <a:gd name="T7" fmla="*/ 1026 h 1837"/>
                <a:gd name="T8" fmla="*/ 1051 w 3825"/>
                <a:gd name="T9" fmla="*/ 1271 h 1837"/>
                <a:gd name="T10" fmla="*/ 0 w 3825"/>
                <a:gd name="T11" fmla="*/ 1837 h 1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5" h="1837">
                  <a:moveTo>
                    <a:pt x="3825" y="0"/>
                  </a:moveTo>
                  <a:lnTo>
                    <a:pt x="2849" y="421"/>
                  </a:lnTo>
                  <a:lnTo>
                    <a:pt x="1941" y="830"/>
                  </a:lnTo>
                  <a:lnTo>
                    <a:pt x="1537" y="1026"/>
                  </a:lnTo>
                  <a:lnTo>
                    <a:pt x="1051" y="1271"/>
                  </a:lnTo>
                  <a:lnTo>
                    <a:pt x="0" y="183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98" name="Line 622"/>
            <p:cNvSpPr>
              <a:spLocks noChangeAspect="1" noChangeShapeType="1"/>
            </p:cNvSpPr>
            <p:nvPr/>
          </p:nvSpPr>
          <p:spPr bwMode="auto">
            <a:xfrm flipH="1" flipV="1">
              <a:off x="1813" y="577"/>
              <a:ext cx="157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999" name="Line 623"/>
            <p:cNvSpPr>
              <a:spLocks noChangeAspect="1" noChangeShapeType="1"/>
            </p:cNvSpPr>
            <p:nvPr/>
          </p:nvSpPr>
          <p:spPr bwMode="auto">
            <a:xfrm flipH="1" flipV="1">
              <a:off x="1750" y="612"/>
              <a:ext cx="157" cy="9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00" name="Line 624"/>
            <p:cNvSpPr>
              <a:spLocks noChangeAspect="1" noChangeShapeType="1"/>
            </p:cNvSpPr>
            <p:nvPr/>
          </p:nvSpPr>
          <p:spPr bwMode="auto">
            <a:xfrm flipH="1">
              <a:off x="1686" y="636"/>
              <a:ext cx="35" cy="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01" name="Line 625"/>
            <p:cNvSpPr>
              <a:spLocks noChangeAspect="1" noChangeShapeType="1"/>
            </p:cNvSpPr>
            <p:nvPr/>
          </p:nvSpPr>
          <p:spPr bwMode="auto">
            <a:xfrm flipV="1">
              <a:off x="1856" y="506"/>
              <a:ext cx="100" cy="5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02" name="Line 626"/>
            <p:cNvSpPr>
              <a:spLocks noChangeAspect="1" noChangeShapeType="1"/>
            </p:cNvSpPr>
            <p:nvPr/>
          </p:nvSpPr>
          <p:spPr bwMode="auto">
            <a:xfrm flipV="1">
              <a:off x="1757" y="581"/>
              <a:ext cx="64" cy="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03" name="Line 627"/>
            <p:cNvSpPr>
              <a:spLocks noChangeAspect="1" noChangeShapeType="1"/>
            </p:cNvSpPr>
            <p:nvPr/>
          </p:nvSpPr>
          <p:spPr bwMode="auto">
            <a:xfrm flipV="1">
              <a:off x="1718" y="616"/>
              <a:ext cx="39" cy="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04" name="Line 628"/>
            <p:cNvSpPr>
              <a:spLocks noChangeAspect="1" noChangeShapeType="1"/>
            </p:cNvSpPr>
            <p:nvPr/>
          </p:nvSpPr>
          <p:spPr bwMode="auto">
            <a:xfrm flipV="1">
              <a:off x="1725" y="616"/>
              <a:ext cx="32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05" name="Line 629"/>
            <p:cNvSpPr>
              <a:spLocks noChangeAspect="1" noChangeShapeType="1"/>
            </p:cNvSpPr>
            <p:nvPr/>
          </p:nvSpPr>
          <p:spPr bwMode="auto">
            <a:xfrm flipH="1">
              <a:off x="1721" y="616"/>
              <a:ext cx="36" cy="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06" name="Line 630"/>
            <p:cNvSpPr>
              <a:spLocks noChangeAspect="1" noChangeShapeType="1"/>
            </p:cNvSpPr>
            <p:nvPr/>
          </p:nvSpPr>
          <p:spPr bwMode="auto">
            <a:xfrm flipH="1">
              <a:off x="1821" y="567"/>
              <a:ext cx="38" cy="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07" name="Line 631"/>
            <p:cNvSpPr>
              <a:spLocks noChangeAspect="1" noChangeShapeType="1"/>
            </p:cNvSpPr>
            <p:nvPr/>
          </p:nvSpPr>
          <p:spPr bwMode="auto">
            <a:xfrm flipH="1">
              <a:off x="1821" y="555"/>
              <a:ext cx="32" cy="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08" name="Line 632"/>
            <p:cNvSpPr>
              <a:spLocks noChangeAspect="1" noChangeShapeType="1"/>
            </p:cNvSpPr>
            <p:nvPr/>
          </p:nvSpPr>
          <p:spPr bwMode="auto">
            <a:xfrm flipV="1">
              <a:off x="1821" y="561"/>
              <a:ext cx="35" cy="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09" name="Line 633"/>
            <p:cNvSpPr>
              <a:spLocks noChangeAspect="1" noChangeShapeType="1"/>
            </p:cNvSpPr>
            <p:nvPr/>
          </p:nvSpPr>
          <p:spPr bwMode="auto">
            <a:xfrm>
              <a:off x="1970" y="667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10" name="Line 634"/>
            <p:cNvSpPr>
              <a:spLocks noChangeAspect="1" noChangeShapeType="1"/>
            </p:cNvSpPr>
            <p:nvPr/>
          </p:nvSpPr>
          <p:spPr bwMode="auto">
            <a:xfrm>
              <a:off x="1907" y="703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11" name="Line 635"/>
            <p:cNvSpPr>
              <a:spLocks noChangeAspect="1" noChangeShapeType="1"/>
            </p:cNvSpPr>
            <p:nvPr/>
          </p:nvSpPr>
          <p:spPr bwMode="auto">
            <a:xfrm>
              <a:off x="1757" y="616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12" name="Line 636"/>
            <p:cNvSpPr>
              <a:spLocks noChangeAspect="1" noChangeShapeType="1"/>
            </p:cNvSpPr>
            <p:nvPr/>
          </p:nvSpPr>
          <p:spPr bwMode="auto">
            <a:xfrm flipV="1">
              <a:off x="2237" y="1419"/>
              <a:ext cx="39" cy="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13" name="Line 637"/>
            <p:cNvSpPr>
              <a:spLocks noChangeAspect="1" noChangeShapeType="1"/>
            </p:cNvSpPr>
            <p:nvPr/>
          </p:nvSpPr>
          <p:spPr bwMode="auto">
            <a:xfrm flipH="1">
              <a:off x="1980" y="1470"/>
              <a:ext cx="109" cy="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14" name="Line 638"/>
            <p:cNvSpPr>
              <a:spLocks noChangeAspect="1" noChangeShapeType="1"/>
            </p:cNvSpPr>
            <p:nvPr/>
          </p:nvSpPr>
          <p:spPr bwMode="auto">
            <a:xfrm flipH="1">
              <a:off x="2129" y="1440"/>
              <a:ext cx="69" cy="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15" name="Line 639"/>
            <p:cNvSpPr>
              <a:spLocks noChangeAspect="1" noChangeShapeType="1"/>
            </p:cNvSpPr>
            <p:nvPr/>
          </p:nvSpPr>
          <p:spPr bwMode="auto">
            <a:xfrm flipH="1">
              <a:off x="2198" y="1436"/>
              <a:ext cx="41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16" name="Line 640"/>
            <p:cNvSpPr>
              <a:spLocks noChangeAspect="1" noChangeShapeType="1"/>
            </p:cNvSpPr>
            <p:nvPr/>
          </p:nvSpPr>
          <p:spPr bwMode="auto">
            <a:xfrm flipH="1">
              <a:off x="2198" y="1423"/>
              <a:ext cx="38" cy="1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17" name="Line 641"/>
            <p:cNvSpPr>
              <a:spLocks noChangeAspect="1" noChangeShapeType="1"/>
            </p:cNvSpPr>
            <p:nvPr/>
          </p:nvSpPr>
          <p:spPr bwMode="auto">
            <a:xfrm flipV="1">
              <a:off x="2198" y="1430"/>
              <a:ext cx="39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18" name="Line 642"/>
            <p:cNvSpPr>
              <a:spLocks noChangeAspect="1" noChangeShapeType="1"/>
            </p:cNvSpPr>
            <p:nvPr/>
          </p:nvSpPr>
          <p:spPr bwMode="auto">
            <a:xfrm flipV="1">
              <a:off x="2088" y="1460"/>
              <a:ext cx="41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19" name="Line 643"/>
            <p:cNvSpPr>
              <a:spLocks noChangeAspect="1" noChangeShapeType="1"/>
            </p:cNvSpPr>
            <p:nvPr/>
          </p:nvSpPr>
          <p:spPr bwMode="auto">
            <a:xfrm flipV="1">
              <a:off x="2091" y="1460"/>
              <a:ext cx="38" cy="1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20" name="Line 644"/>
            <p:cNvSpPr>
              <a:spLocks noChangeAspect="1" noChangeShapeType="1"/>
            </p:cNvSpPr>
            <p:nvPr/>
          </p:nvSpPr>
          <p:spPr bwMode="auto">
            <a:xfrm flipH="1">
              <a:off x="2089" y="1460"/>
              <a:ext cx="40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21" name="Line 645"/>
            <p:cNvSpPr>
              <a:spLocks noChangeAspect="1" noChangeShapeType="1"/>
            </p:cNvSpPr>
            <p:nvPr/>
          </p:nvSpPr>
          <p:spPr bwMode="auto">
            <a:xfrm>
              <a:off x="2124" y="1441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22" name="Line 646"/>
            <p:cNvSpPr>
              <a:spLocks noChangeAspect="1" noChangeShapeType="1"/>
            </p:cNvSpPr>
            <p:nvPr/>
          </p:nvSpPr>
          <p:spPr bwMode="auto">
            <a:xfrm>
              <a:off x="2193" y="1422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23" name="Line 647"/>
            <p:cNvSpPr>
              <a:spLocks noChangeAspect="1" noChangeShapeType="1"/>
            </p:cNvSpPr>
            <p:nvPr/>
          </p:nvSpPr>
          <p:spPr bwMode="auto">
            <a:xfrm>
              <a:off x="2198" y="1440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24" name="Line 648"/>
            <p:cNvSpPr>
              <a:spLocks noChangeAspect="1" noChangeShapeType="1"/>
            </p:cNvSpPr>
            <p:nvPr/>
          </p:nvSpPr>
          <p:spPr bwMode="auto">
            <a:xfrm>
              <a:off x="2101" y="966"/>
              <a:ext cx="176" cy="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25" name="Line 649"/>
            <p:cNvSpPr>
              <a:spLocks noChangeAspect="1" noChangeShapeType="1"/>
            </p:cNvSpPr>
            <p:nvPr/>
          </p:nvSpPr>
          <p:spPr bwMode="auto">
            <a:xfrm>
              <a:off x="1970" y="667"/>
              <a:ext cx="177" cy="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26" name="Line 650"/>
            <p:cNvSpPr>
              <a:spLocks noChangeAspect="1" noChangeShapeType="1"/>
            </p:cNvSpPr>
            <p:nvPr/>
          </p:nvSpPr>
          <p:spPr bwMode="auto">
            <a:xfrm flipH="1" flipV="1">
              <a:off x="2153" y="782"/>
              <a:ext cx="98" cy="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27" name="Line 651"/>
            <p:cNvSpPr>
              <a:spLocks noChangeAspect="1" noChangeShapeType="1"/>
            </p:cNvSpPr>
            <p:nvPr/>
          </p:nvSpPr>
          <p:spPr bwMode="auto">
            <a:xfrm>
              <a:off x="2258" y="1004"/>
              <a:ext cx="10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28" name="Line 652"/>
            <p:cNvSpPr>
              <a:spLocks noChangeAspect="1" noChangeShapeType="1"/>
            </p:cNvSpPr>
            <p:nvPr/>
          </p:nvSpPr>
          <p:spPr bwMode="auto">
            <a:xfrm>
              <a:off x="2245" y="1010"/>
              <a:ext cx="23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29" name="Line 653"/>
            <p:cNvSpPr>
              <a:spLocks noChangeAspect="1" noChangeShapeType="1"/>
            </p:cNvSpPr>
            <p:nvPr/>
          </p:nvSpPr>
          <p:spPr bwMode="auto">
            <a:xfrm flipH="1" flipV="1">
              <a:off x="2251" y="1007"/>
              <a:ext cx="17" cy="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30" name="Line 654"/>
            <p:cNvSpPr>
              <a:spLocks noChangeAspect="1" noChangeShapeType="1"/>
            </p:cNvSpPr>
            <p:nvPr/>
          </p:nvSpPr>
          <p:spPr bwMode="auto">
            <a:xfrm flipH="1" flipV="1">
              <a:off x="2137" y="745"/>
              <a:ext cx="10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31" name="Line 655"/>
            <p:cNvSpPr>
              <a:spLocks noChangeAspect="1" noChangeShapeType="1"/>
            </p:cNvSpPr>
            <p:nvPr/>
          </p:nvSpPr>
          <p:spPr bwMode="auto">
            <a:xfrm flipH="1" flipV="1">
              <a:off x="2137" y="745"/>
              <a:ext cx="23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32" name="Line 656"/>
            <p:cNvSpPr>
              <a:spLocks noChangeAspect="1" noChangeShapeType="1"/>
            </p:cNvSpPr>
            <p:nvPr/>
          </p:nvSpPr>
          <p:spPr bwMode="auto">
            <a:xfrm>
              <a:off x="2137" y="745"/>
              <a:ext cx="16" cy="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33" name="Line 657"/>
            <p:cNvSpPr>
              <a:spLocks noChangeAspect="1" noChangeShapeType="1"/>
            </p:cNvSpPr>
            <p:nvPr/>
          </p:nvSpPr>
          <p:spPr bwMode="auto">
            <a:xfrm>
              <a:off x="2101" y="966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34" name="Line 658"/>
            <p:cNvSpPr>
              <a:spLocks noChangeAspect="1" noChangeShapeType="1"/>
            </p:cNvSpPr>
            <p:nvPr/>
          </p:nvSpPr>
          <p:spPr bwMode="auto">
            <a:xfrm>
              <a:off x="1970" y="667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35" name="Line 659"/>
            <p:cNvSpPr>
              <a:spLocks noChangeAspect="1" noChangeShapeType="1"/>
            </p:cNvSpPr>
            <p:nvPr/>
          </p:nvSpPr>
          <p:spPr bwMode="auto">
            <a:xfrm>
              <a:off x="2137" y="745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36" name="Line 660"/>
            <p:cNvSpPr>
              <a:spLocks noChangeAspect="1" noChangeShapeType="1"/>
            </p:cNvSpPr>
            <p:nvPr/>
          </p:nvSpPr>
          <p:spPr bwMode="auto">
            <a:xfrm>
              <a:off x="1948" y="614"/>
              <a:ext cx="176" cy="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37" name="Freeform 661"/>
            <p:cNvSpPr>
              <a:spLocks noChangeAspect="1"/>
            </p:cNvSpPr>
            <p:nvPr/>
          </p:nvSpPr>
          <p:spPr bwMode="auto">
            <a:xfrm>
              <a:off x="2010" y="451"/>
              <a:ext cx="89" cy="203"/>
            </a:xfrm>
            <a:custGeom>
              <a:avLst/>
              <a:gdLst>
                <a:gd name="T0" fmla="*/ 328 w 328"/>
                <a:gd name="T1" fmla="*/ 751 h 751"/>
                <a:gd name="T2" fmla="*/ 0 w 328"/>
                <a:gd name="T3" fmla="*/ 0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8" h="751">
                  <a:moveTo>
                    <a:pt x="328" y="751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038" name="Line 662"/>
            <p:cNvSpPr>
              <a:spLocks noChangeAspect="1" noChangeShapeType="1"/>
            </p:cNvSpPr>
            <p:nvPr/>
          </p:nvSpPr>
          <p:spPr bwMode="auto">
            <a:xfrm>
              <a:off x="2105" y="652"/>
              <a:ext cx="9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39" name="Freeform 663"/>
            <p:cNvSpPr>
              <a:spLocks noChangeAspect="1"/>
            </p:cNvSpPr>
            <p:nvPr/>
          </p:nvSpPr>
          <p:spPr bwMode="auto">
            <a:xfrm>
              <a:off x="2092" y="654"/>
              <a:ext cx="22" cy="38"/>
            </a:xfrm>
            <a:custGeom>
              <a:avLst/>
              <a:gdLst>
                <a:gd name="T0" fmla="*/ 0 w 164"/>
                <a:gd name="T1" fmla="*/ 20 h 275"/>
                <a:gd name="T2" fmla="*/ 164 w 164"/>
                <a:gd name="T3" fmla="*/ 275 h 275"/>
                <a:gd name="T4" fmla="*/ 46 w 164"/>
                <a:gd name="T5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275">
                  <a:moveTo>
                    <a:pt x="0" y="20"/>
                  </a:moveTo>
                  <a:lnTo>
                    <a:pt x="164" y="275"/>
                  </a:lnTo>
                  <a:lnTo>
                    <a:pt x="46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40" name="Line 664"/>
            <p:cNvSpPr>
              <a:spLocks noChangeAspect="1" noChangeShapeType="1"/>
            </p:cNvSpPr>
            <p:nvPr/>
          </p:nvSpPr>
          <p:spPr bwMode="auto">
            <a:xfrm flipH="1" flipV="1">
              <a:off x="2114" y="692"/>
              <a:ext cx="23" cy="5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41" name="Freeform 665"/>
            <p:cNvSpPr>
              <a:spLocks noChangeAspect="1"/>
            </p:cNvSpPr>
            <p:nvPr/>
          </p:nvSpPr>
          <p:spPr bwMode="auto">
            <a:xfrm>
              <a:off x="4020" y="912"/>
              <a:ext cx="76" cy="1909"/>
            </a:xfrm>
            <a:custGeom>
              <a:avLst/>
              <a:gdLst>
                <a:gd name="T0" fmla="*/ 0 w 564"/>
                <a:gd name="T1" fmla="*/ 14121 h 14121"/>
                <a:gd name="T2" fmla="*/ 275 w 564"/>
                <a:gd name="T3" fmla="*/ 10587 h 14121"/>
                <a:gd name="T4" fmla="*/ 490 w 564"/>
                <a:gd name="T5" fmla="*/ 7055 h 14121"/>
                <a:gd name="T6" fmla="*/ 550 w 564"/>
                <a:gd name="T7" fmla="*/ 5289 h 14121"/>
                <a:gd name="T8" fmla="*/ 564 w 564"/>
                <a:gd name="T9" fmla="*/ 3525 h 14121"/>
                <a:gd name="T10" fmla="*/ 524 w 564"/>
                <a:gd name="T11" fmla="*/ 1762 h 14121"/>
                <a:gd name="T12" fmla="*/ 415 w 564"/>
                <a:gd name="T13" fmla="*/ 0 h 14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4" h="14121">
                  <a:moveTo>
                    <a:pt x="0" y="14121"/>
                  </a:moveTo>
                  <a:lnTo>
                    <a:pt x="275" y="10587"/>
                  </a:lnTo>
                  <a:lnTo>
                    <a:pt x="490" y="7055"/>
                  </a:lnTo>
                  <a:lnTo>
                    <a:pt x="550" y="5289"/>
                  </a:lnTo>
                  <a:lnTo>
                    <a:pt x="564" y="3525"/>
                  </a:lnTo>
                  <a:lnTo>
                    <a:pt x="524" y="1762"/>
                  </a:lnTo>
                  <a:lnTo>
                    <a:pt x="415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42" name="Line 666"/>
            <p:cNvSpPr>
              <a:spLocks noChangeAspect="1" noChangeShapeType="1"/>
            </p:cNvSpPr>
            <p:nvPr/>
          </p:nvSpPr>
          <p:spPr bwMode="auto">
            <a:xfrm flipH="1" flipV="1">
              <a:off x="3997" y="2754"/>
              <a:ext cx="23" cy="6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43" name="Line 667"/>
            <p:cNvSpPr>
              <a:spLocks noChangeAspect="1" noChangeShapeType="1"/>
            </p:cNvSpPr>
            <p:nvPr/>
          </p:nvSpPr>
          <p:spPr bwMode="auto">
            <a:xfrm flipH="1" flipV="1">
              <a:off x="3989" y="2730"/>
              <a:ext cx="2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44" name="Line 668"/>
            <p:cNvSpPr>
              <a:spLocks noChangeAspect="1" noChangeShapeType="1"/>
            </p:cNvSpPr>
            <p:nvPr/>
          </p:nvSpPr>
          <p:spPr bwMode="auto">
            <a:xfrm flipH="1" flipV="1">
              <a:off x="3955" y="2627"/>
              <a:ext cx="28" cy="8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45" name="Line 669"/>
            <p:cNvSpPr>
              <a:spLocks noChangeAspect="1" noChangeShapeType="1"/>
            </p:cNvSpPr>
            <p:nvPr/>
          </p:nvSpPr>
          <p:spPr bwMode="auto">
            <a:xfrm flipH="1" flipV="1">
              <a:off x="3948" y="2603"/>
              <a:ext cx="1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46" name="Line 670"/>
            <p:cNvSpPr>
              <a:spLocks noChangeAspect="1" noChangeShapeType="1"/>
            </p:cNvSpPr>
            <p:nvPr/>
          </p:nvSpPr>
          <p:spPr bwMode="auto">
            <a:xfrm flipH="1" flipV="1">
              <a:off x="3913" y="2500"/>
              <a:ext cx="28" cy="8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47" name="Line 671"/>
            <p:cNvSpPr>
              <a:spLocks noChangeAspect="1" noChangeShapeType="1"/>
            </p:cNvSpPr>
            <p:nvPr/>
          </p:nvSpPr>
          <p:spPr bwMode="auto">
            <a:xfrm flipH="1" flipV="1">
              <a:off x="3905" y="2476"/>
              <a:ext cx="1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48" name="Line 672"/>
            <p:cNvSpPr>
              <a:spLocks noChangeAspect="1" noChangeShapeType="1"/>
            </p:cNvSpPr>
            <p:nvPr/>
          </p:nvSpPr>
          <p:spPr bwMode="auto">
            <a:xfrm flipH="1" flipV="1">
              <a:off x="3871" y="2374"/>
              <a:ext cx="28" cy="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49" name="Line 673"/>
            <p:cNvSpPr>
              <a:spLocks noChangeAspect="1" noChangeShapeType="1"/>
            </p:cNvSpPr>
            <p:nvPr/>
          </p:nvSpPr>
          <p:spPr bwMode="auto">
            <a:xfrm flipH="1" flipV="1">
              <a:off x="3863" y="2350"/>
              <a:ext cx="1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50" name="Line 674"/>
            <p:cNvSpPr>
              <a:spLocks noChangeAspect="1" noChangeShapeType="1"/>
            </p:cNvSpPr>
            <p:nvPr/>
          </p:nvSpPr>
          <p:spPr bwMode="auto">
            <a:xfrm flipH="1" flipV="1">
              <a:off x="3829" y="2247"/>
              <a:ext cx="27" cy="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51" name="Line 675"/>
            <p:cNvSpPr>
              <a:spLocks noChangeAspect="1" noChangeShapeType="1"/>
            </p:cNvSpPr>
            <p:nvPr/>
          </p:nvSpPr>
          <p:spPr bwMode="auto">
            <a:xfrm flipH="1" flipV="1">
              <a:off x="3821" y="2223"/>
              <a:ext cx="1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52" name="Line 676"/>
            <p:cNvSpPr>
              <a:spLocks noChangeAspect="1" noChangeShapeType="1"/>
            </p:cNvSpPr>
            <p:nvPr/>
          </p:nvSpPr>
          <p:spPr bwMode="auto">
            <a:xfrm flipH="1" flipV="1">
              <a:off x="3787" y="2120"/>
              <a:ext cx="28" cy="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53" name="Line 677"/>
            <p:cNvSpPr>
              <a:spLocks noChangeAspect="1" noChangeShapeType="1"/>
            </p:cNvSpPr>
            <p:nvPr/>
          </p:nvSpPr>
          <p:spPr bwMode="auto">
            <a:xfrm flipH="1" flipV="1">
              <a:off x="3779" y="2096"/>
              <a:ext cx="1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54" name="Line 678"/>
            <p:cNvSpPr>
              <a:spLocks noChangeAspect="1" noChangeShapeType="1"/>
            </p:cNvSpPr>
            <p:nvPr/>
          </p:nvSpPr>
          <p:spPr bwMode="auto">
            <a:xfrm flipH="1" flipV="1">
              <a:off x="3745" y="1993"/>
              <a:ext cx="27" cy="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55" name="Line 679"/>
            <p:cNvSpPr>
              <a:spLocks noChangeAspect="1" noChangeShapeType="1"/>
            </p:cNvSpPr>
            <p:nvPr/>
          </p:nvSpPr>
          <p:spPr bwMode="auto">
            <a:xfrm flipH="1" flipV="1">
              <a:off x="3737" y="1969"/>
              <a:ext cx="1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56" name="Line 680"/>
            <p:cNvSpPr>
              <a:spLocks noChangeAspect="1" noChangeShapeType="1"/>
            </p:cNvSpPr>
            <p:nvPr/>
          </p:nvSpPr>
          <p:spPr bwMode="auto">
            <a:xfrm flipH="1" flipV="1">
              <a:off x="3703" y="1867"/>
              <a:ext cx="27" cy="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57" name="Line 681"/>
            <p:cNvSpPr>
              <a:spLocks noChangeAspect="1" noChangeShapeType="1"/>
            </p:cNvSpPr>
            <p:nvPr/>
          </p:nvSpPr>
          <p:spPr bwMode="auto">
            <a:xfrm flipH="1" flipV="1">
              <a:off x="3695" y="1843"/>
              <a:ext cx="1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58" name="Line 682"/>
            <p:cNvSpPr>
              <a:spLocks noChangeAspect="1" noChangeShapeType="1"/>
            </p:cNvSpPr>
            <p:nvPr/>
          </p:nvSpPr>
          <p:spPr bwMode="auto">
            <a:xfrm flipH="1" flipV="1">
              <a:off x="3661" y="1740"/>
              <a:ext cx="27" cy="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59" name="Line 683"/>
            <p:cNvSpPr>
              <a:spLocks noChangeAspect="1" noChangeShapeType="1"/>
            </p:cNvSpPr>
            <p:nvPr/>
          </p:nvSpPr>
          <p:spPr bwMode="auto">
            <a:xfrm flipH="1" flipV="1">
              <a:off x="3653" y="1716"/>
              <a:ext cx="1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60" name="Line 684"/>
            <p:cNvSpPr>
              <a:spLocks noChangeAspect="1" noChangeShapeType="1"/>
            </p:cNvSpPr>
            <p:nvPr/>
          </p:nvSpPr>
          <p:spPr bwMode="auto">
            <a:xfrm flipH="1" flipV="1">
              <a:off x="3619" y="1613"/>
              <a:ext cx="27" cy="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61" name="Line 685"/>
            <p:cNvSpPr>
              <a:spLocks noChangeAspect="1" noChangeShapeType="1"/>
            </p:cNvSpPr>
            <p:nvPr/>
          </p:nvSpPr>
          <p:spPr bwMode="auto">
            <a:xfrm flipH="1" flipV="1">
              <a:off x="3611" y="1589"/>
              <a:ext cx="1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62" name="Line 686"/>
            <p:cNvSpPr>
              <a:spLocks noChangeAspect="1" noChangeShapeType="1"/>
            </p:cNvSpPr>
            <p:nvPr/>
          </p:nvSpPr>
          <p:spPr bwMode="auto">
            <a:xfrm flipH="1" flipV="1">
              <a:off x="3577" y="1486"/>
              <a:ext cx="27" cy="8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63" name="Line 687"/>
            <p:cNvSpPr>
              <a:spLocks noChangeAspect="1" noChangeShapeType="1"/>
            </p:cNvSpPr>
            <p:nvPr/>
          </p:nvSpPr>
          <p:spPr bwMode="auto">
            <a:xfrm flipH="1" flipV="1">
              <a:off x="3569" y="1462"/>
              <a:ext cx="1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64" name="Line 688"/>
            <p:cNvSpPr>
              <a:spLocks noChangeAspect="1" noChangeShapeType="1"/>
            </p:cNvSpPr>
            <p:nvPr/>
          </p:nvSpPr>
          <p:spPr bwMode="auto">
            <a:xfrm flipH="1" flipV="1">
              <a:off x="3535" y="1360"/>
              <a:ext cx="27" cy="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65" name="Line 689"/>
            <p:cNvSpPr>
              <a:spLocks noChangeAspect="1" noChangeShapeType="1"/>
            </p:cNvSpPr>
            <p:nvPr/>
          </p:nvSpPr>
          <p:spPr bwMode="auto">
            <a:xfrm flipH="1" flipV="1">
              <a:off x="3527" y="1335"/>
              <a:ext cx="1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66" name="Line 690"/>
            <p:cNvSpPr>
              <a:spLocks noChangeAspect="1" noChangeShapeType="1"/>
            </p:cNvSpPr>
            <p:nvPr/>
          </p:nvSpPr>
          <p:spPr bwMode="auto">
            <a:xfrm flipH="1" flipV="1">
              <a:off x="3492" y="1233"/>
              <a:ext cx="28" cy="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67" name="Line 691"/>
            <p:cNvSpPr>
              <a:spLocks noChangeAspect="1" noChangeShapeType="1"/>
            </p:cNvSpPr>
            <p:nvPr/>
          </p:nvSpPr>
          <p:spPr bwMode="auto">
            <a:xfrm flipH="1" flipV="1">
              <a:off x="3484" y="1209"/>
              <a:ext cx="2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68" name="Line 692"/>
            <p:cNvSpPr>
              <a:spLocks noChangeAspect="1" noChangeShapeType="1"/>
            </p:cNvSpPr>
            <p:nvPr/>
          </p:nvSpPr>
          <p:spPr bwMode="auto">
            <a:xfrm flipH="1" flipV="1">
              <a:off x="3450" y="1106"/>
              <a:ext cx="28" cy="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69" name="Line 693"/>
            <p:cNvSpPr>
              <a:spLocks noChangeAspect="1" noChangeShapeType="1"/>
            </p:cNvSpPr>
            <p:nvPr/>
          </p:nvSpPr>
          <p:spPr bwMode="auto">
            <a:xfrm flipH="1" flipV="1">
              <a:off x="3442" y="1082"/>
              <a:ext cx="1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70" name="Line 694"/>
            <p:cNvSpPr>
              <a:spLocks noChangeAspect="1" noChangeShapeType="1"/>
            </p:cNvSpPr>
            <p:nvPr/>
          </p:nvSpPr>
          <p:spPr bwMode="auto">
            <a:xfrm flipH="1" flipV="1">
              <a:off x="3408" y="979"/>
              <a:ext cx="28" cy="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71" name="Line 695"/>
            <p:cNvSpPr>
              <a:spLocks noChangeAspect="1" noChangeShapeType="1"/>
            </p:cNvSpPr>
            <p:nvPr/>
          </p:nvSpPr>
          <p:spPr bwMode="auto">
            <a:xfrm flipH="1" flipV="1">
              <a:off x="3400" y="955"/>
              <a:ext cx="1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72" name="Line 696"/>
            <p:cNvSpPr>
              <a:spLocks noChangeAspect="1" noChangeShapeType="1"/>
            </p:cNvSpPr>
            <p:nvPr/>
          </p:nvSpPr>
          <p:spPr bwMode="auto">
            <a:xfrm flipH="1" flipV="1">
              <a:off x="3366" y="852"/>
              <a:ext cx="27" cy="8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73" name="Line 697"/>
            <p:cNvSpPr>
              <a:spLocks noChangeAspect="1" noChangeShapeType="1"/>
            </p:cNvSpPr>
            <p:nvPr/>
          </p:nvSpPr>
          <p:spPr bwMode="auto">
            <a:xfrm flipH="1" flipV="1">
              <a:off x="3358" y="828"/>
              <a:ext cx="1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74" name="Line 698"/>
            <p:cNvSpPr>
              <a:spLocks noChangeAspect="1" noChangeShapeType="1"/>
            </p:cNvSpPr>
            <p:nvPr/>
          </p:nvSpPr>
          <p:spPr bwMode="auto">
            <a:xfrm flipH="1" flipV="1">
              <a:off x="3329" y="740"/>
              <a:ext cx="22" cy="6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75" name="Line 699"/>
            <p:cNvSpPr>
              <a:spLocks noChangeAspect="1" noChangeShapeType="1"/>
            </p:cNvSpPr>
            <p:nvPr/>
          </p:nvSpPr>
          <p:spPr bwMode="auto">
            <a:xfrm flipH="1">
              <a:off x="3862" y="3209"/>
              <a:ext cx="4" cy="1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76" name="Line 700"/>
            <p:cNvSpPr>
              <a:spLocks noChangeAspect="1" noChangeShapeType="1"/>
            </p:cNvSpPr>
            <p:nvPr/>
          </p:nvSpPr>
          <p:spPr bwMode="auto">
            <a:xfrm flipH="1">
              <a:off x="3826" y="3208"/>
              <a:ext cx="3" cy="1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77" name="Line 701"/>
            <p:cNvSpPr>
              <a:spLocks noChangeAspect="1" noChangeShapeType="1"/>
            </p:cNvSpPr>
            <p:nvPr/>
          </p:nvSpPr>
          <p:spPr bwMode="auto">
            <a:xfrm>
              <a:off x="3903" y="3304"/>
              <a:ext cx="4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78" name="Line 702"/>
            <p:cNvSpPr>
              <a:spLocks noChangeAspect="1" noChangeShapeType="1"/>
            </p:cNvSpPr>
            <p:nvPr/>
          </p:nvSpPr>
          <p:spPr bwMode="auto">
            <a:xfrm flipH="1" flipV="1">
              <a:off x="3693" y="3297"/>
              <a:ext cx="93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79" name="Line 703"/>
            <p:cNvSpPr>
              <a:spLocks noChangeAspect="1" noChangeShapeType="1"/>
            </p:cNvSpPr>
            <p:nvPr/>
          </p:nvSpPr>
          <p:spPr bwMode="auto">
            <a:xfrm flipH="1" flipV="1">
              <a:off x="3827" y="3301"/>
              <a:ext cx="36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80" name="Line 704"/>
            <p:cNvSpPr>
              <a:spLocks noChangeAspect="1" noChangeShapeType="1"/>
            </p:cNvSpPr>
            <p:nvPr/>
          </p:nvSpPr>
          <p:spPr bwMode="auto">
            <a:xfrm flipH="1" flipV="1">
              <a:off x="3863" y="3302"/>
              <a:ext cx="40" cy="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81" name="Line 705"/>
            <p:cNvSpPr>
              <a:spLocks noChangeAspect="1" noChangeShapeType="1"/>
            </p:cNvSpPr>
            <p:nvPr/>
          </p:nvSpPr>
          <p:spPr bwMode="auto">
            <a:xfrm flipH="1">
              <a:off x="3863" y="3297"/>
              <a:ext cx="40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82" name="Line 706"/>
            <p:cNvSpPr>
              <a:spLocks noChangeAspect="1" noChangeShapeType="1"/>
            </p:cNvSpPr>
            <p:nvPr/>
          </p:nvSpPr>
          <p:spPr bwMode="auto">
            <a:xfrm>
              <a:off x="3863" y="3302"/>
              <a:ext cx="40" cy="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83" name="Line 707"/>
            <p:cNvSpPr>
              <a:spLocks noChangeAspect="1" noChangeShapeType="1"/>
            </p:cNvSpPr>
            <p:nvPr/>
          </p:nvSpPr>
          <p:spPr bwMode="auto">
            <a:xfrm>
              <a:off x="3786" y="3293"/>
              <a:ext cx="41" cy="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84" name="Line 708"/>
            <p:cNvSpPr>
              <a:spLocks noChangeAspect="1" noChangeShapeType="1"/>
            </p:cNvSpPr>
            <p:nvPr/>
          </p:nvSpPr>
          <p:spPr bwMode="auto">
            <a:xfrm flipV="1">
              <a:off x="3786" y="3301"/>
              <a:ext cx="41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85" name="Line 709"/>
            <p:cNvSpPr>
              <a:spLocks noChangeAspect="1" noChangeShapeType="1"/>
            </p:cNvSpPr>
            <p:nvPr/>
          </p:nvSpPr>
          <p:spPr bwMode="auto">
            <a:xfrm flipH="1" flipV="1">
              <a:off x="3786" y="3300"/>
              <a:ext cx="4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86" name="Line 710"/>
            <p:cNvSpPr>
              <a:spLocks noChangeAspect="1" noChangeShapeType="1"/>
            </p:cNvSpPr>
            <p:nvPr/>
          </p:nvSpPr>
          <p:spPr bwMode="auto">
            <a:xfrm>
              <a:off x="3866" y="3209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87" name="Line 711"/>
            <p:cNvSpPr>
              <a:spLocks noChangeAspect="1" noChangeShapeType="1"/>
            </p:cNvSpPr>
            <p:nvPr/>
          </p:nvSpPr>
          <p:spPr bwMode="auto">
            <a:xfrm>
              <a:off x="3829" y="3208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88" name="Line 712"/>
            <p:cNvSpPr>
              <a:spLocks noChangeAspect="1" noChangeShapeType="1"/>
            </p:cNvSpPr>
            <p:nvPr/>
          </p:nvSpPr>
          <p:spPr bwMode="auto">
            <a:xfrm>
              <a:off x="3827" y="3301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89" name="Line 713"/>
            <p:cNvSpPr>
              <a:spLocks noChangeAspect="1" noChangeShapeType="1"/>
            </p:cNvSpPr>
            <p:nvPr/>
          </p:nvSpPr>
          <p:spPr bwMode="auto">
            <a:xfrm flipH="1" flipV="1">
              <a:off x="3752" y="3064"/>
              <a:ext cx="4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90" name="Line 714"/>
            <p:cNvSpPr>
              <a:spLocks noChangeAspect="1" noChangeShapeType="1"/>
            </p:cNvSpPr>
            <p:nvPr/>
          </p:nvSpPr>
          <p:spPr bwMode="auto">
            <a:xfrm>
              <a:off x="4054" y="3071"/>
              <a:ext cx="40" cy="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91" name="Line 715"/>
            <p:cNvSpPr>
              <a:spLocks noChangeAspect="1" noChangeShapeType="1"/>
            </p:cNvSpPr>
            <p:nvPr/>
          </p:nvSpPr>
          <p:spPr bwMode="auto">
            <a:xfrm>
              <a:off x="3833" y="3066"/>
              <a:ext cx="181" cy="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92" name="Line 716"/>
            <p:cNvSpPr>
              <a:spLocks noChangeAspect="1" noChangeShapeType="1"/>
            </p:cNvSpPr>
            <p:nvPr/>
          </p:nvSpPr>
          <p:spPr bwMode="auto">
            <a:xfrm>
              <a:off x="3793" y="3058"/>
              <a:ext cx="40" cy="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93" name="Line 717"/>
            <p:cNvSpPr>
              <a:spLocks noChangeAspect="1" noChangeShapeType="1"/>
            </p:cNvSpPr>
            <p:nvPr/>
          </p:nvSpPr>
          <p:spPr bwMode="auto">
            <a:xfrm flipV="1">
              <a:off x="3792" y="3066"/>
              <a:ext cx="41" cy="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94" name="Line 718"/>
            <p:cNvSpPr>
              <a:spLocks noChangeAspect="1" noChangeShapeType="1"/>
            </p:cNvSpPr>
            <p:nvPr/>
          </p:nvSpPr>
          <p:spPr bwMode="auto">
            <a:xfrm flipH="1" flipV="1">
              <a:off x="3793" y="3065"/>
              <a:ext cx="4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95" name="Line 719"/>
            <p:cNvSpPr>
              <a:spLocks noChangeAspect="1" noChangeShapeType="1"/>
            </p:cNvSpPr>
            <p:nvPr/>
          </p:nvSpPr>
          <p:spPr bwMode="auto">
            <a:xfrm flipH="1" flipV="1">
              <a:off x="4014" y="3070"/>
              <a:ext cx="40" cy="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96" name="Line 720"/>
            <p:cNvSpPr>
              <a:spLocks noChangeAspect="1" noChangeShapeType="1"/>
            </p:cNvSpPr>
            <p:nvPr/>
          </p:nvSpPr>
          <p:spPr bwMode="auto">
            <a:xfrm flipH="1">
              <a:off x="4014" y="3065"/>
              <a:ext cx="40" cy="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97" name="Line 721"/>
            <p:cNvSpPr>
              <a:spLocks noChangeAspect="1" noChangeShapeType="1"/>
            </p:cNvSpPr>
            <p:nvPr/>
          </p:nvSpPr>
          <p:spPr bwMode="auto">
            <a:xfrm>
              <a:off x="4014" y="3070"/>
              <a:ext cx="4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98" name="Line 722"/>
            <p:cNvSpPr>
              <a:spLocks noChangeAspect="1" noChangeShapeType="1"/>
            </p:cNvSpPr>
            <p:nvPr/>
          </p:nvSpPr>
          <p:spPr bwMode="auto">
            <a:xfrm>
              <a:off x="3833" y="3062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099" name="Line 723"/>
            <p:cNvSpPr>
              <a:spLocks noChangeAspect="1" noChangeShapeType="1"/>
            </p:cNvSpPr>
            <p:nvPr/>
          </p:nvSpPr>
          <p:spPr bwMode="auto">
            <a:xfrm>
              <a:off x="4014" y="3066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00" name="Line 724"/>
            <p:cNvSpPr>
              <a:spLocks noChangeAspect="1" noChangeShapeType="1"/>
            </p:cNvSpPr>
            <p:nvPr/>
          </p:nvSpPr>
          <p:spPr bwMode="auto">
            <a:xfrm>
              <a:off x="4014" y="3070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01" name="Line 725"/>
            <p:cNvSpPr>
              <a:spLocks noChangeAspect="1" noChangeShapeType="1"/>
            </p:cNvSpPr>
            <p:nvPr/>
          </p:nvSpPr>
          <p:spPr bwMode="auto">
            <a:xfrm flipV="1">
              <a:off x="3000" y="3107"/>
              <a:ext cx="131" cy="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02" name="Line 726"/>
            <p:cNvSpPr>
              <a:spLocks noChangeAspect="1" noChangeShapeType="1"/>
            </p:cNvSpPr>
            <p:nvPr/>
          </p:nvSpPr>
          <p:spPr bwMode="auto">
            <a:xfrm flipV="1">
              <a:off x="2986" y="2456"/>
              <a:ext cx="131" cy="7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03" name="Line 727"/>
            <p:cNvSpPr>
              <a:spLocks noChangeAspect="1" noChangeShapeType="1"/>
            </p:cNvSpPr>
            <p:nvPr/>
          </p:nvSpPr>
          <p:spPr bwMode="auto">
            <a:xfrm flipH="1" flipV="1">
              <a:off x="3110" y="2501"/>
              <a:ext cx="13" cy="57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04" name="Line 728"/>
            <p:cNvSpPr>
              <a:spLocks noChangeAspect="1" noChangeShapeType="1"/>
            </p:cNvSpPr>
            <p:nvPr/>
          </p:nvSpPr>
          <p:spPr bwMode="auto">
            <a:xfrm flipH="1">
              <a:off x="3124" y="3070"/>
              <a:ext cx="6" cy="4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05" name="Line 729"/>
            <p:cNvSpPr>
              <a:spLocks noChangeAspect="1" noChangeShapeType="1"/>
            </p:cNvSpPr>
            <p:nvPr/>
          </p:nvSpPr>
          <p:spPr bwMode="auto">
            <a:xfrm>
              <a:off x="3116" y="3071"/>
              <a:ext cx="8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06" name="Line 730"/>
            <p:cNvSpPr>
              <a:spLocks noChangeAspect="1" noChangeShapeType="1"/>
            </p:cNvSpPr>
            <p:nvPr/>
          </p:nvSpPr>
          <p:spPr bwMode="auto">
            <a:xfrm flipH="1" flipV="1">
              <a:off x="3123" y="3071"/>
              <a:ext cx="1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07" name="Line 731"/>
            <p:cNvSpPr>
              <a:spLocks noChangeAspect="1" noChangeShapeType="1"/>
            </p:cNvSpPr>
            <p:nvPr/>
          </p:nvSpPr>
          <p:spPr bwMode="auto">
            <a:xfrm flipV="1">
              <a:off x="3104" y="2461"/>
              <a:ext cx="6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08" name="Line 732"/>
            <p:cNvSpPr>
              <a:spLocks noChangeAspect="1" noChangeShapeType="1"/>
            </p:cNvSpPr>
            <p:nvPr/>
          </p:nvSpPr>
          <p:spPr bwMode="auto">
            <a:xfrm flipH="1" flipV="1">
              <a:off x="3110" y="2461"/>
              <a:ext cx="7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09" name="Line 733"/>
            <p:cNvSpPr>
              <a:spLocks noChangeAspect="1" noChangeShapeType="1"/>
            </p:cNvSpPr>
            <p:nvPr/>
          </p:nvSpPr>
          <p:spPr bwMode="auto">
            <a:xfrm>
              <a:off x="3110" y="2461"/>
              <a:ext cx="0" cy="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10" name="Line 734"/>
            <p:cNvSpPr>
              <a:spLocks noChangeAspect="1" noChangeShapeType="1"/>
            </p:cNvSpPr>
            <p:nvPr/>
          </p:nvSpPr>
          <p:spPr bwMode="auto">
            <a:xfrm>
              <a:off x="3000" y="3182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11" name="Line 735"/>
            <p:cNvSpPr>
              <a:spLocks noChangeAspect="1" noChangeShapeType="1"/>
            </p:cNvSpPr>
            <p:nvPr/>
          </p:nvSpPr>
          <p:spPr bwMode="auto">
            <a:xfrm>
              <a:off x="2986" y="2532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12" name="Line 736"/>
            <p:cNvSpPr>
              <a:spLocks noChangeAspect="1" noChangeShapeType="1"/>
            </p:cNvSpPr>
            <p:nvPr/>
          </p:nvSpPr>
          <p:spPr bwMode="auto">
            <a:xfrm>
              <a:off x="3110" y="2461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13" name="Line 737"/>
            <p:cNvSpPr>
              <a:spLocks noChangeAspect="1" noChangeShapeType="1"/>
            </p:cNvSpPr>
            <p:nvPr/>
          </p:nvSpPr>
          <p:spPr bwMode="auto">
            <a:xfrm flipH="1">
              <a:off x="2892" y="2605"/>
              <a:ext cx="59" cy="8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14" name="Line 738"/>
            <p:cNvSpPr>
              <a:spLocks noChangeAspect="1" noChangeShapeType="1"/>
            </p:cNvSpPr>
            <p:nvPr/>
          </p:nvSpPr>
          <p:spPr bwMode="auto">
            <a:xfrm>
              <a:off x="2951" y="2605"/>
              <a:ext cx="19" cy="8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15" name="Line 739"/>
            <p:cNvSpPr>
              <a:spLocks noChangeAspect="1" noChangeShapeType="1"/>
            </p:cNvSpPr>
            <p:nvPr/>
          </p:nvSpPr>
          <p:spPr bwMode="auto">
            <a:xfrm>
              <a:off x="2964" y="3182"/>
              <a:ext cx="99" cy="9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16" name="Line 740"/>
            <p:cNvSpPr>
              <a:spLocks noChangeAspect="1" noChangeShapeType="1"/>
            </p:cNvSpPr>
            <p:nvPr/>
          </p:nvSpPr>
          <p:spPr bwMode="auto">
            <a:xfrm>
              <a:off x="3000" y="3182"/>
              <a:ext cx="100" cy="9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17" name="Line 741"/>
            <p:cNvSpPr>
              <a:spLocks noChangeAspect="1" noChangeShapeType="1"/>
            </p:cNvSpPr>
            <p:nvPr/>
          </p:nvSpPr>
          <p:spPr bwMode="auto">
            <a:xfrm flipH="1">
              <a:off x="2975" y="3274"/>
              <a:ext cx="4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18" name="Line 742"/>
            <p:cNvSpPr>
              <a:spLocks noChangeAspect="1" noChangeShapeType="1"/>
            </p:cNvSpPr>
            <p:nvPr/>
          </p:nvSpPr>
          <p:spPr bwMode="auto">
            <a:xfrm>
              <a:off x="3132" y="3274"/>
              <a:ext cx="9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19" name="Line 743"/>
            <p:cNvSpPr>
              <a:spLocks noChangeAspect="1" noChangeShapeType="1"/>
            </p:cNvSpPr>
            <p:nvPr/>
          </p:nvSpPr>
          <p:spPr bwMode="auto">
            <a:xfrm>
              <a:off x="3056" y="3274"/>
              <a:ext cx="36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20" name="Line 744"/>
            <p:cNvSpPr>
              <a:spLocks noChangeAspect="1" noChangeShapeType="1"/>
            </p:cNvSpPr>
            <p:nvPr/>
          </p:nvSpPr>
          <p:spPr bwMode="auto">
            <a:xfrm>
              <a:off x="3016" y="3267"/>
              <a:ext cx="40" cy="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21" name="Line 745"/>
            <p:cNvSpPr>
              <a:spLocks noChangeAspect="1" noChangeShapeType="1"/>
            </p:cNvSpPr>
            <p:nvPr/>
          </p:nvSpPr>
          <p:spPr bwMode="auto">
            <a:xfrm flipV="1">
              <a:off x="3016" y="3274"/>
              <a:ext cx="40" cy="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22" name="Line 746"/>
            <p:cNvSpPr>
              <a:spLocks noChangeAspect="1" noChangeShapeType="1"/>
            </p:cNvSpPr>
            <p:nvPr/>
          </p:nvSpPr>
          <p:spPr bwMode="auto">
            <a:xfrm flipH="1">
              <a:off x="3016" y="3274"/>
              <a:ext cx="4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23" name="Line 747"/>
            <p:cNvSpPr>
              <a:spLocks noChangeAspect="1" noChangeShapeType="1"/>
            </p:cNvSpPr>
            <p:nvPr/>
          </p:nvSpPr>
          <p:spPr bwMode="auto">
            <a:xfrm flipH="1" flipV="1">
              <a:off x="3092" y="3274"/>
              <a:ext cx="40" cy="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24" name="Line 748"/>
            <p:cNvSpPr>
              <a:spLocks noChangeAspect="1" noChangeShapeType="1"/>
            </p:cNvSpPr>
            <p:nvPr/>
          </p:nvSpPr>
          <p:spPr bwMode="auto">
            <a:xfrm flipH="1">
              <a:off x="3092" y="3267"/>
              <a:ext cx="40" cy="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25" name="Line 749"/>
            <p:cNvSpPr>
              <a:spLocks noChangeAspect="1" noChangeShapeType="1"/>
            </p:cNvSpPr>
            <p:nvPr/>
          </p:nvSpPr>
          <p:spPr bwMode="auto">
            <a:xfrm>
              <a:off x="3092" y="3274"/>
              <a:ext cx="4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26" name="Line 750"/>
            <p:cNvSpPr>
              <a:spLocks noChangeAspect="1" noChangeShapeType="1"/>
            </p:cNvSpPr>
            <p:nvPr/>
          </p:nvSpPr>
          <p:spPr bwMode="auto">
            <a:xfrm>
              <a:off x="2964" y="3182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27" name="Line 751"/>
            <p:cNvSpPr>
              <a:spLocks noChangeAspect="1" noChangeShapeType="1"/>
            </p:cNvSpPr>
            <p:nvPr/>
          </p:nvSpPr>
          <p:spPr bwMode="auto">
            <a:xfrm>
              <a:off x="3000" y="3182"/>
              <a:ext cx="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28" name="Line 752"/>
            <p:cNvSpPr>
              <a:spLocks noChangeAspect="1" noChangeShapeType="1"/>
            </p:cNvSpPr>
            <p:nvPr/>
          </p:nvSpPr>
          <p:spPr bwMode="auto">
            <a:xfrm>
              <a:off x="3092" y="3274"/>
              <a:ext cx="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29" name="Line 753"/>
            <p:cNvSpPr>
              <a:spLocks noChangeAspect="1" noChangeShapeType="1"/>
            </p:cNvSpPr>
            <p:nvPr/>
          </p:nvSpPr>
          <p:spPr bwMode="auto">
            <a:xfrm>
              <a:off x="2910" y="3182"/>
              <a:ext cx="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30" name="Line 754"/>
            <p:cNvSpPr>
              <a:spLocks noChangeAspect="1" noChangeShapeType="1"/>
            </p:cNvSpPr>
            <p:nvPr/>
          </p:nvSpPr>
          <p:spPr bwMode="auto">
            <a:xfrm flipV="1">
              <a:off x="2910" y="3146"/>
              <a:ext cx="2" cy="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31" name="Line 755"/>
            <p:cNvSpPr>
              <a:spLocks noChangeAspect="1" noChangeShapeType="1"/>
            </p:cNvSpPr>
            <p:nvPr/>
          </p:nvSpPr>
          <p:spPr bwMode="auto">
            <a:xfrm flipV="1">
              <a:off x="3829" y="2852"/>
              <a:ext cx="9" cy="35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32" name="Line 756"/>
            <p:cNvSpPr>
              <a:spLocks noChangeAspect="1" noChangeShapeType="1"/>
            </p:cNvSpPr>
            <p:nvPr/>
          </p:nvSpPr>
          <p:spPr bwMode="auto">
            <a:xfrm flipV="1">
              <a:off x="4004" y="2821"/>
              <a:ext cx="16" cy="61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33" name="Line 757"/>
            <p:cNvSpPr>
              <a:spLocks noChangeAspect="1" noChangeShapeType="1"/>
            </p:cNvSpPr>
            <p:nvPr/>
          </p:nvSpPr>
          <p:spPr bwMode="auto">
            <a:xfrm>
              <a:off x="3121" y="693"/>
              <a:ext cx="955" cy="2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34" name="Line 758"/>
            <p:cNvSpPr>
              <a:spLocks noChangeAspect="1" noChangeShapeType="1"/>
            </p:cNvSpPr>
            <p:nvPr/>
          </p:nvSpPr>
          <p:spPr bwMode="auto">
            <a:xfrm flipV="1">
              <a:off x="2413" y="222"/>
              <a:ext cx="584" cy="2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35" name="Freeform 759"/>
            <p:cNvSpPr>
              <a:spLocks noChangeAspect="1"/>
            </p:cNvSpPr>
            <p:nvPr/>
          </p:nvSpPr>
          <p:spPr bwMode="auto">
            <a:xfrm>
              <a:off x="2087" y="2645"/>
              <a:ext cx="823" cy="537"/>
            </a:xfrm>
            <a:custGeom>
              <a:avLst/>
              <a:gdLst>
                <a:gd name="T0" fmla="*/ 0 w 6084"/>
                <a:gd name="T1" fmla="*/ 0 h 3975"/>
                <a:gd name="T2" fmla="*/ 248 w 6084"/>
                <a:gd name="T3" fmla="*/ 504 h 3975"/>
                <a:gd name="T4" fmla="*/ 517 w 6084"/>
                <a:gd name="T5" fmla="*/ 957 h 3975"/>
                <a:gd name="T6" fmla="*/ 1111 w 6084"/>
                <a:gd name="T7" fmla="*/ 1749 h 3975"/>
                <a:gd name="T8" fmla="*/ 1779 w 6084"/>
                <a:gd name="T9" fmla="*/ 2402 h 3975"/>
                <a:gd name="T10" fmla="*/ 2135 w 6084"/>
                <a:gd name="T11" fmla="*/ 2669 h 3975"/>
                <a:gd name="T12" fmla="*/ 2469 w 6084"/>
                <a:gd name="T13" fmla="*/ 2892 h 3975"/>
                <a:gd name="T14" fmla="*/ 2830 w 6084"/>
                <a:gd name="T15" fmla="*/ 3091 h 3975"/>
                <a:gd name="T16" fmla="*/ 3240 w 6084"/>
                <a:gd name="T17" fmla="*/ 3277 h 3975"/>
                <a:gd name="T18" fmla="*/ 4160 w 6084"/>
                <a:gd name="T19" fmla="*/ 3600 h 3975"/>
                <a:gd name="T20" fmla="*/ 5139 w 6084"/>
                <a:gd name="T21" fmla="*/ 3838 h 3975"/>
                <a:gd name="T22" fmla="*/ 6084 w 6084"/>
                <a:gd name="T23" fmla="*/ 3975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84" h="3975">
                  <a:moveTo>
                    <a:pt x="0" y="0"/>
                  </a:moveTo>
                  <a:lnTo>
                    <a:pt x="248" y="504"/>
                  </a:lnTo>
                  <a:lnTo>
                    <a:pt x="517" y="957"/>
                  </a:lnTo>
                  <a:lnTo>
                    <a:pt x="1111" y="1749"/>
                  </a:lnTo>
                  <a:lnTo>
                    <a:pt x="1779" y="2402"/>
                  </a:lnTo>
                  <a:lnTo>
                    <a:pt x="2135" y="2669"/>
                  </a:lnTo>
                  <a:lnTo>
                    <a:pt x="2469" y="2892"/>
                  </a:lnTo>
                  <a:lnTo>
                    <a:pt x="2830" y="3091"/>
                  </a:lnTo>
                  <a:lnTo>
                    <a:pt x="3240" y="3277"/>
                  </a:lnTo>
                  <a:lnTo>
                    <a:pt x="4160" y="3600"/>
                  </a:lnTo>
                  <a:lnTo>
                    <a:pt x="5139" y="3838"/>
                  </a:lnTo>
                  <a:lnTo>
                    <a:pt x="6084" y="3975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36" name="Freeform 760"/>
            <p:cNvSpPr>
              <a:spLocks noChangeAspect="1"/>
            </p:cNvSpPr>
            <p:nvPr/>
          </p:nvSpPr>
          <p:spPr bwMode="auto">
            <a:xfrm>
              <a:off x="2212" y="1741"/>
              <a:ext cx="4" cy="189"/>
            </a:xfrm>
            <a:custGeom>
              <a:avLst/>
              <a:gdLst>
                <a:gd name="T0" fmla="*/ 0 w 36"/>
                <a:gd name="T1" fmla="*/ 0 h 1398"/>
                <a:gd name="T2" fmla="*/ 18 w 36"/>
                <a:gd name="T3" fmla="*/ 250 h 1398"/>
                <a:gd name="T4" fmla="*/ 29 w 36"/>
                <a:gd name="T5" fmla="*/ 452 h 1398"/>
                <a:gd name="T6" fmla="*/ 36 w 36"/>
                <a:gd name="T7" fmla="*/ 785 h 1398"/>
                <a:gd name="T8" fmla="*/ 13 w 36"/>
                <a:gd name="T9" fmla="*/ 1398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98">
                  <a:moveTo>
                    <a:pt x="0" y="0"/>
                  </a:moveTo>
                  <a:lnTo>
                    <a:pt x="18" y="250"/>
                  </a:lnTo>
                  <a:lnTo>
                    <a:pt x="29" y="452"/>
                  </a:lnTo>
                  <a:lnTo>
                    <a:pt x="36" y="785"/>
                  </a:lnTo>
                  <a:lnTo>
                    <a:pt x="13" y="1398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37" name="Freeform 761"/>
            <p:cNvSpPr>
              <a:spLocks noChangeAspect="1"/>
            </p:cNvSpPr>
            <p:nvPr/>
          </p:nvSpPr>
          <p:spPr bwMode="auto">
            <a:xfrm>
              <a:off x="1967" y="1930"/>
              <a:ext cx="246" cy="207"/>
            </a:xfrm>
            <a:custGeom>
              <a:avLst/>
              <a:gdLst>
                <a:gd name="T0" fmla="*/ 1820 w 1820"/>
                <a:gd name="T1" fmla="*/ 0 h 1534"/>
                <a:gd name="T2" fmla="*/ 1741 w 1820"/>
                <a:gd name="T3" fmla="*/ 380 h 1534"/>
                <a:gd name="T4" fmla="*/ 1615 w 1820"/>
                <a:gd name="T5" fmla="*/ 729 h 1534"/>
                <a:gd name="T6" fmla="*/ 1474 w 1820"/>
                <a:gd name="T7" fmla="*/ 1015 h 1534"/>
                <a:gd name="T8" fmla="*/ 1345 w 1820"/>
                <a:gd name="T9" fmla="*/ 1186 h 1534"/>
                <a:gd name="T10" fmla="*/ 1206 w 1820"/>
                <a:gd name="T11" fmla="*/ 1322 h 1534"/>
                <a:gd name="T12" fmla="*/ 1011 w 1820"/>
                <a:gd name="T13" fmla="*/ 1421 h 1534"/>
                <a:gd name="T14" fmla="*/ 766 w 1820"/>
                <a:gd name="T15" fmla="*/ 1493 h 1534"/>
                <a:gd name="T16" fmla="*/ 585 w 1820"/>
                <a:gd name="T17" fmla="*/ 1517 h 1534"/>
                <a:gd name="T18" fmla="*/ 473 w 1820"/>
                <a:gd name="T19" fmla="*/ 1524 h 1534"/>
                <a:gd name="T20" fmla="*/ 410 w 1820"/>
                <a:gd name="T21" fmla="*/ 1527 h 1534"/>
                <a:gd name="T22" fmla="*/ 375 w 1820"/>
                <a:gd name="T23" fmla="*/ 1529 h 1534"/>
                <a:gd name="T24" fmla="*/ 303 w 1820"/>
                <a:gd name="T25" fmla="*/ 1530 h 1534"/>
                <a:gd name="T26" fmla="*/ 191 w 1820"/>
                <a:gd name="T27" fmla="*/ 1531 h 1534"/>
                <a:gd name="T28" fmla="*/ 0 w 1820"/>
                <a:gd name="T29" fmla="*/ 1534 h 1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20" h="1534">
                  <a:moveTo>
                    <a:pt x="1820" y="0"/>
                  </a:moveTo>
                  <a:lnTo>
                    <a:pt x="1741" y="380"/>
                  </a:lnTo>
                  <a:lnTo>
                    <a:pt x="1615" y="729"/>
                  </a:lnTo>
                  <a:lnTo>
                    <a:pt x="1474" y="1015"/>
                  </a:lnTo>
                  <a:lnTo>
                    <a:pt x="1345" y="1186"/>
                  </a:lnTo>
                  <a:lnTo>
                    <a:pt x="1206" y="1322"/>
                  </a:lnTo>
                  <a:lnTo>
                    <a:pt x="1011" y="1421"/>
                  </a:lnTo>
                  <a:lnTo>
                    <a:pt x="766" y="1493"/>
                  </a:lnTo>
                  <a:lnTo>
                    <a:pt x="585" y="1517"/>
                  </a:lnTo>
                  <a:lnTo>
                    <a:pt x="473" y="1524"/>
                  </a:lnTo>
                  <a:lnTo>
                    <a:pt x="410" y="1527"/>
                  </a:lnTo>
                  <a:lnTo>
                    <a:pt x="375" y="1529"/>
                  </a:lnTo>
                  <a:lnTo>
                    <a:pt x="303" y="1530"/>
                  </a:lnTo>
                  <a:lnTo>
                    <a:pt x="191" y="1531"/>
                  </a:lnTo>
                  <a:lnTo>
                    <a:pt x="0" y="1534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38" name="Freeform 762"/>
            <p:cNvSpPr>
              <a:spLocks noChangeAspect="1"/>
            </p:cNvSpPr>
            <p:nvPr/>
          </p:nvSpPr>
          <p:spPr bwMode="auto">
            <a:xfrm>
              <a:off x="1967" y="2137"/>
              <a:ext cx="120" cy="508"/>
            </a:xfrm>
            <a:custGeom>
              <a:avLst/>
              <a:gdLst>
                <a:gd name="T0" fmla="*/ 0 w 888"/>
                <a:gd name="T1" fmla="*/ 0 h 3752"/>
                <a:gd name="T2" fmla="*/ 335 w 888"/>
                <a:gd name="T3" fmla="*/ 1931 h 3752"/>
                <a:gd name="T4" fmla="*/ 572 w 888"/>
                <a:gd name="T5" fmla="*/ 2865 h 3752"/>
                <a:gd name="T6" fmla="*/ 888 w 888"/>
                <a:gd name="T7" fmla="*/ 3752 h 3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8" h="3752">
                  <a:moveTo>
                    <a:pt x="0" y="0"/>
                  </a:moveTo>
                  <a:lnTo>
                    <a:pt x="335" y="1931"/>
                  </a:lnTo>
                  <a:lnTo>
                    <a:pt x="572" y="2865"/>
                  </a:lnTo>
                  <a:lnTo>
                    <a:pt x="888" y="3752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39" name="Freeform 763"/>
            <p:cNvSpPr>
              <a:spLocks noChangeAspect="1"/>
            </p:cNvSpPr>
            <p:nvPr/>
          </p:nvSpPr>
          <p:spPr bwMode="auto">
            <a:xfrm>
              <a:off x="1948" y="425"/>
              <a:ext cx="464" cy="189"/>
            </a:xfrm>
            <a:custGeom>
              <a:avLst/>
              <a:gdLst>
                <a:gd name="T0" fmla="*/ 3431 w 3431"/>
                <a:gd name="T1" fmla="*/ 0 h 1396"/>
                <a:gd name="T2" fmla="*/ 1714 w 3431"/>
                <a:gd name="T3" fmla="*/ 645 h 1396"/>
                <a:gd name="T4" fmla="*/ 953 w 3431"/>
                <a:gd name="T5" fmla="*/ 964 h 1396"/>
                <a:gd name="T6" fmla="*/ 494 w 3431"/>
                <a:gd name="T7" fmla="*/ 1167 h 1396"/>
                <a:gd name="T8" fmla="*/ 0 w 3431"/>
                <a:gd name="T9" fmla="*/ 1396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31" h="1396">
                  <a:moveTo>
                    <a:pt x="3431" y="0"/>
                  </a:moveTo>
                  <a:lnTo>
                    <a:pt x="1714" y="645"/>
                  </a:lnTo>
                  <a:lnTo>
                    <a:pt x="953" y="964"/>
                  </a:lnTo>
                  <a:lnTo>
                    <a:pt x="494" y="1167"/>
                  </a:lnTo>
                  <a:lnTo>
                    <a:pt x="0" y="1396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40" name="Freeform 764"/>
            <p:cNvSpPr>
              <a:spLocks noChangeAspect="1"/>
            </p:cNvSpPr>
            <p:nvPr/>
          </p:nvSpPr>
          <p:spPr bwMode="auto">
            <a:xfrm>
              <a:off x="1999" y="1096"/>
              <a:ext cx="175" cy="627"/>
            </a:xfrm>
            <a:custGeom>
              <a:avLst/>
              <a:gdLst>
                <a:gd name="T0" fmla="*/ 0 w 1295"/>
                <a:gd name="T1" fmla="*/ 0 h 4640"/>
                <a:gd name="T2" fmla="*/ 263 w 1295"/>
                <a:gd name="T3" fmla="*/ 636 h 4640"/>
                <a:gd name="T4" fmla="*/ 493 w 1295"/>
                <a:gd name="T5" fmla="*/ 1232 h 4640"/>
                <a:gd name="T6" fmla="*/ 855 w 1295"/>
                <a:gd name="T7" fmla="*/ 2325 h 4640"/>
                <a:gd name="T8" fmla="*/ 1004 w 1295"/>
                <a:gd name="T9" fmla="*/ 2876 h 4640"/>
                <a:gd name="T10" fmla="*/ 1134 w 1295"/>
                <a:gd name="T11" fmla="*/ 3467 h 4640"/>
                <a:gd name="T12" fmla="*/ 1236 w 1295"/>
                <a:gd name="T13" fmla="*/ 4089 h 4640"/>
                <a:gd name="T14" fmla="*/ 1295 w 1295"/>
                <a:gd name="T15" fmla="*/ 4640 h 4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5" h="4640">
                  <a:moveTo>
                    <a:pt x="0" y="0"/>
                  </a:moveTo>
                  <a:lnTo>
                    <a:pt x="263" y="636"/>
                  </a:lnTo>
                  <a:lnTo>
                    <a:pt x="493" y="1232"/>
                  </a:lnTo>
                  <a:lnTo>
                    <a:pt x="855" y="2325"/>
                  </a:lnTo>
                  <a:lnTo>
                    <a:pt x="1004" y="2876"/>
                  </a:lnTo>
                  <a:lnTo>
                    <a:pt x="1134" y="3467"/>
                  </a:lnTo>
                  <a:lnTo>
                    <a:pt x="1236" y="4089"/>
                  </a:lnTo>
                  <a:lnTo>
                    <a:pt x="1295" y="4640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41" name="Freeform 765"/>
            <p:cNvSpPr>
              <a:spLocks noChangeAspect="1"/>
            </p:cNvSpPr>
            <p:nvPr/>
          </p:nvSpPr>
          <p:spPr bwMode="auto">
            <a:xfrm>
              <a:off x="1948" y="614"/>
              <a:ext cx="153" cy="352"/>
            </a:xfrm>
            <a:custGeom>
              <a:avLst/>
              <a:gdLst>
                <a:gd name="T0" fmla="*/ 0 w 1133"/>
                <a:gd name="T1" fmla="*/ 0 h 2605"/>
                <a:gd name="T2" fmla="*/ 126 w 1133"/>
                <a:gd name="T3" fmla="*/ 294 h 2605"/>
                <a:gd name="T4" fmla="*/ 272 w 1133"/>
                <a:gd name="T5" fmla="*/ 637 h 2605"/>
                <a:gd name="T6" fmla="*/ 397 w 1133"/>
                <a:gd name="T7" fmla="*/ 924 h 2605"/>
                <a:gd name="T8" fmla="*/ 463 w 1133"/>
                <a:gd name="T9" fmla="*/ 1078 h 2605"/>
                <a:gd name="T10" fmla="*/ 687 w 1133"/>
                <a:gd name="T11" fmla="*/ 1584 h 2605"/>
                <a:gd name="T12" fmla="*/ 1133 w 1133"/>
                <a:gd name="T13" fmla="*/ 2605 h 2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3" h="2605">
                  <a:moveTo>
                    <a:pt x="0" y="0"/>
                  </a:moveTo>
                  <a:lnTo>
                    <a:pt x="126" y="294"/>
                  </a:lnTo>
                  <a:lnTo>
                    <a:pt x="272" y="637"/>
                  </a:lnTo>
                  <a:lnTo>
                    <a:pt x="397" y="924"/>
                  </a:lnTo>
                  <a:lnTo>
                    <a:pt x="463" y="1078"/>
                  </a:lnTo>
                  <a:lnTo>
                    <a:pt x="687" y="1584"/>
                  </a:lnTo>
                  <a:lnTo>
                    <a:pt x="1133" y="2605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42" name="Line 766"/>
            <p:cNvSpPr>
              <a:spLocks noChangeAspect="1" noChangeShapeType="1"/>
            </p:cNvSpPr>
            <p:nvPr/>
          </p:nvSpPr>
          <p:spPr bwMode="auto">
            <a:xfrm flipH="1">
              <a:off x="1999" y="966"/>
              <a:ext cx="102" cy="1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43" name="Line 767"/>
            <p:cNvSpPr>
              <a:spLocks noChangeAspect="1" noChangeShapeType="1"/>
            </p:cNvSpPr>
            <p:nvPr/>
          </p:nvSpPr>
          <p:spPr bwMode="auto">
            <a:xfrm>
              <a:off x="2174" y="1723"/>
              <a:ext cx="38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44" name="Line 768"/>
            <p:cNvSpPr>
              <a:spLocks noChangeAspect="1" noChangeShapeType="1"/>
            </p:cNvSpPr>
            <p:nvPr/>
          </p:nvSpPr>
          <p:spPr bwMode="auto">
            <a:xfrm flipH="1" flipV="1">
              <a:off x="3121" y="693"/>
              <a:ext cx="717" cy="21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45" name="Line 769"/>
            <p:cNvSpPr>
              <a:spLocks noChangeAspect="1" noChangeShapeType="1"/>
            </p:cNvSpPr>
            <p:nvPr/>
          </p:nvSpPr>
          <p:spPr bwMode="auto">
            <a:xfrm>
              <a:off x="3000" y="3182"/>
              <a:ext cx="866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46" name="Line 770"/>
            <p:cNvSpPr>
              <a:spLocks noChangeAspect="1" noChangeShapeType="1"/>
            </p:cNvSpPr>
            <p:nvPr/>
          </p:nvSpPr>
          <p:spPr bwMode="auto">
            <a:xfrm>
              <a:off x="2986" y="2532"/>
              <a:ext cx="14" cy="6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47" name="Line 771"/>
            <p:cNvSpPr>
              <a:spLocks noChangeAspect="1" noChangeShapeType="1"/>
            </p:cNvSpPr>
            <p:nvPr/>
          </p:nvSpPr>
          <p:spPr bwMode="auto">
            <a:xfrm flipH="1" flipV="1">
              <a:off x="3838" y="2852"/>
              <a:ext cx="28" cy="3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48" name="Line 772"/>
            <p:cNvSpPr>
              <a:spLocks noChangeAspect="1" noChangeShapeType="1"/>
            </p:cNvSpPr>
            <p:nvPr/>
          </p:nvSpPr>
          <p:spPr bwMode="auto">
            <a:xfrm>
              <a:off x="2997" y="222"/>
              <a:ext cx="124" cy="4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149" name="Text Box 773"/>
            <p:cNvSpPr txBox="1">
              <a:spLocks noChangeAspect="1" noChangeArrowheads="1"/>
            </p:cNvSpPr>
            <p:nvPr/>
          </p:nvSpPr>
          <p:spPr bwMode="auto">
            <a:xfrm rot="19900642">
              <a:off x="1664" y="436"/>
              <a:ext cx="38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10</a:t>
              </a:r>
            </a:p>
          </p:txBody>
        </p:sp>
        <p:sp>
          <p:nvSpPr>
            <p:cNvPr id="102150" name="Text Box 774"/>
            <p:cNvSpPr txBox="1">
              <a:spLocks noChangeAspect="1" noChangeArrowheads="1"/>
            </p:cNvSpPr>
            <p:nvPr/>
          </p:nvSpPr>
          <p:spPr bwMode="auto">
            <a:xfrm rot="14898482">
              <a:off x="1793" y="394"/>
              <a:ext cx="34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10</a:t>
              </a:r>
            </a:p>
          </p:txBody>
        </p:sp>
        <p:sp>
          <p:nvSpPr>
            <p:cNvPr id="102151" name="Text Box 775"/>
            <p:cNvSpPr txBox="1">
              <a:spLocks noChangeAspect="1" noChangeArrowheads="1"/>
            </p:cNvSpPr>
            <p:nvPr/>
          </p:nvSpPr>
          <p:spPr bwMode="auto">
            <a:xfrm>
              <a:off x="2047" y="798"/>
              <a:ext cx="334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45</a:t>
              </a:r>
            </a:p>
          </p:txBody>
        </p:sp>
        <p:sp>
          <p:nvSpPr>
            <p:cNvPr id="102152" name="Text Box 776"/>
            <p:cNvSpPr txBox="1">
              <a:spLocks noChangeAspect="1" noChangeArrowheads="1"/>
            </p:cNvSpPr>
            <p:nvPr/>
          </p:nvSpPr>
          <p:spPr bwMode="auto">
            <a:xfrm>
              <a:off x="1967" y="1336"/>
              <a:ext cx="453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10</a:t>
              </a:r>
            </a:p>
          </p:txBody>
        </p:sp>
        <p:sp>
          <p:nvSpPr>
            <p:cNvPr id="102153" name="Text Box 777"/>
            <p:cNvSpPr txBox="1">
              <a:spLocks noChangeAspect="1" noChangeArrowheads="1"/>
            </p:cNvSpPr>
            <p:nvPr/>
          </p:nvSpPr>
          <p:spPr bwMode="auto">
            <a:xfrm>
              <a:off x="2288" y="1752"/>
              <a:ext cx="194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5</a:t>
              </a:r>
            </a:p>
          </p:txBody>
        </p:sp>
        <p:sp>
          <p:nvSpPr>
            <p:cNvPr id="102154" name="Text Box 778"/>
            <p:cNvSpPr txBox="1">
              <a:spLocks noChangeAspect="1" noChangeArrowheads="1"/>
            </p:cNvSpPr>
            <p:nvPr/>
          </p:nvSpPr>
          <p:spPr bwMode="auto">
            <a:xfrm>
              <a:off x="1764" y="2068"/>
              <a:ext cx="195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5</a:t>
              </a:r>
            </a:p>
          </p:txBody>
        </p:sp>
        <p:sp>
          <p:nvSpPr>
            <p:cNvPr id="102155" name="Text Box 779"/>
            <p:cNvSpPr txBox="1">
              <a:spLocks noChangeAspect="1" noChangeArrowheads="1"/>
            </p:cNvSpPr>
            <p:nvPr/>
          </p:nvSpPr>
          <p:spPr bwMode="auto">
            <a:xfrm>
              <a:off x="2055" y="2167"/>
              <a:ext cx="195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5</a:t>
              </a:r>
            </a:p>
          </p:txBody>
        </p:sp>
        <p:sp>
          <p:nvSpPr>
            <p:cNvPr id="102156" name="Text Box 780"/>
            <p:cNvSpPr txBox="1">
              <a:spLocks noChangeAspect="1" noChangeArrowheads="1"/>
            </p:cNvSpPr>
            <p:nvPr/>
          </p:nvSpPr>
          <p:spPr bwMode="auto">
            <a:xfrm rot="16449394">
              <a:off x="2572" y="2558"/>
              <a:ext cx="41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80</a:t>
              </a:r>
            </a:p>
          </p:txBody>
        </p:sp>
        <p:sp>
          <p:nvSpPr>
            <p:cNvPr id="102157" name="Text Box 781"/>
            <p:cNvSpPr txBox="1">
              <a:spLocks noChangeAspect="1" noChangeArrowheads="1"/>
            </p:cNvSpPr>
            <p:nvPr/>
          </p:nvSpPr>
          <p:spPr bwMode="auto">
            <a:xfrm rot="16200000">
              <a:off x="2839" y="2623"/>
              <a:ext cx="44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90</a:t>
              </a:r>
            </a:p>
          </p:txBody>
        </p:sp>
        <p:sp>
          <p:nvSpPr>
            <p:cNvPr id="102158" name="Text Box 782"/>
            <p:cNvSpPr txBox="1">
              <a:spLocks noChangeAspect="1" noChangeArrowheads="1"/>
            </p:cNvSpPr>
            <p:nvPr/>
          </p:nvSpPr>
          <p:spPr bwMode="auto">
            <a:xfrm>
              <a:off x="3113" y="3153"/>
              <a:ext cx="194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5</a:t>
              </a:r>
            </a:p>
          </p:txBody>
        </p:sp>
        <p:sp>
          <p:nvSpPr>
            <p:cNvPr id="102159" name="Text Box 783"/>
            <p:cNvSpPr txBox="1">
              <a:spLocks noChangeAspect="1" noChangeArrowheads="1"/>
            </p:cNvSpPr>
            <p:nvPr/>
          </p:nvSpPr>
          <p:spPr bwMode="auto">
            <a:xfrm>
              <a:off x="3711" y="3182"/>
              <a:ext cx="195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5</a:t>
              </a:r>
            </a:p>
          </p:txBody>
        </p:sp>
        <p:sp>
          <p:nvSpPr>
            <p:cNvPr id="102160" name="Text Box 784"/>
            <p:cNvSpPr txBox="1">
              <a:spLocks noChangeAspect="1" noChangeArrowheads="1"/>
            </p:cNvSpPr>
            <p:nvPr/>
          </p:nvSpPr>
          <p:spPr bwMode="auto">
            <a:xfrm>
              <a:off x="3525" y="3080"/>
              <a:ext cx="4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800" dirty="0"/>
                <a:t>žíněnka 1</a:t>
              </a:r>
            </a:p>
          </p:txBody>
        </p:sp>
        <p:sp>
          <p:nvSpPr>
            <p:cNvPr id="102162" name="Text Box 786"/>
            <p:cNvSpPr txBox="1">
              <a:spLocks noChangeAspect="1" noChangeArrowheads="1"/>
            </p:cNvSpPr>
            <p:nvPr/>
          </p:nvSpPr>
          <p:spPr bwMode="auto">
            <a:xfrm>
              <a:off x="3866" y="2939"/>
              <a:ext cx="35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25</a:t>
              </a:r>
            </a:p>
          </p:txBody>
        </p:sp>
        <p:sp>
          <p:nvSpPr>
            <p:cNvPr id="102163" name="Freeform 787"/>
            <p:cNvSpPr>
              <a:spLocks noChangeAspect="1"/>
            </p:cNvSpPr>
            <p:nvPr/>
          </p:nvSpPr>
          <p:spPr bwMode="auto">
            <a:xfrm>
              <a:off x="2912" y="3154"/>
              <a:ext cx="0" cy="27"/>
            </a:xfrm>
            <a:custGeom>
              <a:avLst/>
              <a:gdLst>
                <a:gd name="T0" fmla="*/ 2 w 2"/>
                <a:gd name="T1" fmla="*/ 101 h 101"/>
                <a:gd name="T2" fmla="*/ 0 w 2"/>
                <a:gd name="T3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01">
                  <a:moveTo>
                    <a:pt x="2" y="101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78" name="TextovéPole 577"/>
          <p:cNvSpPr txBox="1"/>
          <p:nvPr/>
        </p:nvSpPr>
        <p:spPr>
          <a:xfrm>
            <a:off x="787638" y="522041"/>
            <a:ext cx="7632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Vyztužení prsní části předního dílu – základní prsní vložka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reeform 2"/>
          <p:cNvSpPr>
            <a:spLocks/>
          </p:cNvSpPr>
          <p:nvPr/>
        </p:nvSpPr>
        <p:spPr bwMode="auto">
          <a:xfrm>
            <a:off x="2514600" y="-7384966"/>
            <a:ext cx="9525" cy="163512"/>
          </a:xfrm>
          <a:custGeom>
            <a:avLst/>
            <a:gdLst>
              <a:gd name="T0" fmla="*/ 33 w 33"/>
              <a:gd name="T1" fmla="*/ 0 h 514"/>
              <a:gd name="T2" fmla="*/ 7 w 33"/>
              <a:gd name="T3" fmla="*/ 344 h 514"/>
              <a:gd name="T4" fmla="*/ 0 w 33"/>
              <a:gd name="T5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" h="514">
                <a:moveTo>
                  <a:pt x="33" y="0"/>
                </a:moveTo>
                <a:lnTo>
                  <a:pt x="7" y="344"/>
                </a:lnTo>
                <a:lnTo>
                  <a:pt x="0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03" name="Freeform 3"/>
          <p:cNvSpPr>
            <a:spLocks/>
          </p:cNvSpPr>
          <p:nvPr/>
        </p:nvSpPr>
        <p:spPr bwMode="auto">
          <a:xfrm>
            <a:off x="2514600" y="-7165891"/>
            <a:ext cx="6350" cy="163512"/>
          </a:xfrm>
          <a:custGeom>
            <a:avLst/>
            <a:gdLst>
              <a:gd name="T0" fmla="*/ 0 w 19"/>
              <a:gd name="T1" fmla="*/ 0 h 514"/>
              <a:gd name="T2" fmla="*/ 0 w 19"/>
              <a:gd name="T3" fmla="*/ 157 h 514"/>
              <a:gd name="T4" fmla="*/ 9 w 19"/>
              <a:gd name="T5" fmla="*/ 344 h 514"/>
              <a:gd name="T6" fmla="*/ 16 w 19"/>
              <a:gd name="T7" fmla="*/ 458 h 514"/>
              <a:gd name="T8" fmla="*/ 19 w 19"/>
              <a:gd name="T9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514">
                <a:moveTo>
                  <a:pt x="0" y="0"/>
                </a:moveTo>
                <a:lnTo>
                  <a:pt x="0" y="157"/>
                </a:lnTo>
                <a:lnTo>
                  <a:pt x="9" y="344"/>
                </a:lnTo>
                <a:lnTo>
                  <a:pt x="16" y="458"/>
                </a:lnTo>
                <a:lnTo>
                  <a:pt x="19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04" name="Freeform 4"/>
          <p:cNvSpPr>
            <a:spLocks/>
          </p:cNvSpPr>
          <p:nvPr/>
        </p:nvSpPr>
        <p:spPr bwMode="auto">
          <a:xfrm>
            <a:off x="914400" y="-9777329"/>
            <a:ext cx="3175" cy="290513"/>
          </a:xfrm>
          <a:custGeom>
            <a:avLst/>
            <a:gdLst>
              <a:gd name="T0" fmla="*/ 0 w 13"/>
              <a:gd name="T1" fmla="*/ 0 h 916"/>
              <a:gd name="T2" fmla="*/ 3 w 13"/>
              <a:gd name="T3" fmla="*/ 394 h 916"/>
              <a:gd name="T4" fmla="*/ 5 w 13"/>
              <a:gd name="T5" fmla="*/ 549 h 916"/>
              <a:gd name="T6" fmla="*/ 8 w 13"/>
              <a:gd name="T7" fmla="*/ 674 h 916"/>
              <a:gd name="T8" fmla="*/ 10 w 13"/>
              <a:gd name="T9" fmla="*/ 766 h 916"/>
              <a:gd name="T10" fmla="*/ 13 w 13"/>
              <a:gd name="T11" fmla="*/ 916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" h="916">
                <a:moveTo>
                  <a:pt x="0" y="0"/>
                </a:moveTo>
                <a:lnTo>
                  <a:pt x="3" y="394"/>
                </a:lnTo>
                <a:lnTo>
                  <a:pt x="5" y="549"/>
                </a:lnTo>
                <a:lnTo>
                  <a:pt x="8" y="674"/>
                </a:lnTo>
                <a:lnTo>
                  <a:pt x="10" y="766"/>
                </a:lnTo>
                <a:lnTo>
                  <a:pt x="13" y="91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05" name="Freeform 5"/>
          <p:cNvSpPr>
            <a:spLocks/>
          </p:cNvSpPr>
          <p:nvPr/>
        </p:nvSpPr>
        <p:spPr bwMode="auto">
          <a:xfrm>
            <a:off x="985838" y="-9778916"/>
            <a:ext cx="3175" cy="247650"/>
          </a:xfrm>
          <a:custGeom>
            <a:avLst/>
            <a:gdLst>
              <a:gd name="T0" fmla="*/ 0 w 10"/>
              <a:gd name="T1" fmla="*/ 0 h 778"/>
              <a:gd name="T2" fmla="*/ 2 w 10"/>
              <a:gd name="T3" fmla="*/ 305 h 778"/>
              <a:gd name="T4" fmla="*/ 5 w 10"/>
              <a:gd name="T5" fmla="*/ 442 h 778"/>
              <a:gd name="T6" fmla="*/ 7 w 10"/>
              <a:gd name="T7" fmla="*/ 515 h 778"/>
              <a:gd name="T8" fmla="*/ 8 w 10"/>
              <a:gd name="T9" fmla="*/ 601 h 778"/>
              <a:gd name="T10" fmla="*/ 10 w 10"/>
              <a:gd name="T11" fmla="*/ 77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778">
                <a:moveTo>
                  <a:pt x="0" y="0"/>
                </a:moveTo>
                <a:lnTo>
                  <a:pt x="2" y="305"/>
                </a:lnTo>
                <a:lnTo>
                  <a:pt x="5" y="442"/>
                </a:lnTo>
                <a:lnTo>
                  <a:pt x="7" y="515"/>
                </a:lnTo>
                <a:lnTo>
                  <a:pt x="8" y="601"/>
                </a:lnTo>
                <a:lnTo>
                  <a:pt x="10" y="778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06" name="Freeform 6"/>
          <p:cNvSpPr>
            <a:spLocks/>
          </p:cNvSpPr>
          <p:nvPr/>
        </p:nvSpPr>
        <p:spPr bwMode="auto">
          <a:xfrm>
            <a:off x="990600" y="-9472529"/>
            <a:ext cx="9525" cy="211138"/>
          </a:xfrm>
          <a:custGeom>
            <a:avLst/>
            <a:gdLst>
              <a:gd name="T0" fmla="*/ 0 w 30"/>
              <a:gd name="T1" fmla="*/ 0 h 667"/>
              <a:gd name="T2" fmla="*/ 4 w 30"/>
              <a:gd name="T3" fmla="*/ 197 h 667"/>
              <a:gd name="T4" fmla="*/ 14 w 30"/>
              <a:gd name="T5" fmla="*/ 433 h 667"/>
              <a:gd name="T6" fmla="*/ 30 w 30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667">
                <a:moveTo>
                  <a:pt x="0" y="0"/>
                </a:moveTo>
                <a:lnTo>
                  <a:pt x="4" y="197"/>
                </a:lnTo>
                <a:lnTo>
                  <a:pt x="14" y="433"/>
                </a:lnTo>
                <a:lnTo>
                  <a:pt x="30" y="66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07" name="Freeform 7"/>
          <p:cNvSpPr>
            <a:spLocks/>
          </p:cNvSpPr>
          <p:nvPr/>
        </p:nvSpPr>
        <p:spPr bwMode="auto">
          <a:xfrm>
            <a:off x="1003300" y="-9205829"/>
            <a:ext cx="17463" cy="214313"/>
          </a:xfrm>
          <a:custGeom>
            <a:avLst/>
            <a:gdLst>
              <a:gd name="T0" fmla="*/ 0 w 56"/>
              <a:gd name="T1" fmla="*/ 0 h 676"/>
              <a:gd name="T2" fmla="*/ 12 w 56"/>
              <a:gd name="T3" fmla="*/ 165 h 676"/>
              <a:gd name="T4" fmla="*/ 56 w 56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676">
                <a:moveTo>
                  <a:pt x="0" y="0"/>
                </a:moveTo>
                <a:lnTo>
                  <a:pt x="12" y="165"/>
                </a:lnTo>
                <a:lnTo>
                  <a:pt x="56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>
            <a:off x="1025525" y="-8935954"/>
            <a:ext cx="23813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09" name="Line 9"/>
          <p:cNvSpPr>
            <a:spLocks noChangeShapeType="1"/>
          </p:cNvSpPr>
          <p:nvPr/>
        </p:nvSpPr>
        <p:spPr bwMode="auto">
          <a:xfrm>
            <a:off x="1049338" y="-8724816"/>
            <a:ext cx="23812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0" name="Freeform 10"/>
          <p:cNvSpPr>
            <a:spLocks/>
          </p:cNvSpPr>
          <p:nvPr/>
        </p:nvSpPr>
        <p:spPr bwMode="auto">
          <a:xfrm>
            <a:off x="1079500" y="-8459704"/>
            <a:ext cx="25400" cy="212725"/>
          </a:xfrm>
          <a:custGeom>
            <a:avLst/>
            <a:gdLst>
              <a:gd name="T0" fmla="*/ 0 w 83"/>
              <a:gd name="T1" fmla="*/ 0 h 673"/>
              <a:gd name="T2" fmla="*/ 33 w 83"/>
              <a:gd name="T3" fmla="*/ 288 h 673"/>
              <a:gd name="T4" fmla="*/ 83 w 83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673">
                <a:moveTo>
                  <a:pt x="0" y="0"/>
                </a:moveTo>
                <a:lnTo>
                  <a:pt x="33" y="288"/>
                </a:lnTo>
                <a:lnTo>
                  <a:pt x="83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1" name="Freeform 11"/>
          <p:cNvSpPr>
            <a:spLocks/>
          </p:cNvSpPr>
          <p:nvPr/>
        </p:nvSpPr>
        <p:spPr bwMode="auto">
          <a:xfrm>
            <a:off x="1112838" y="-8193004"/>
            <a:ext cx="26987" cy="214313"/>
          </a:xfrm>
          <a:custGeom>
            <a:avLst/>
            <a:gdLst>
              <a:gd name="T0" fmla="*/ 0 w 86"/>
              <a:gd name="T1" fmla="*/ 0 h 673"/>
              <a:gd name="T2" fmla="*/ 78 w 86"/>
              <a:gd name="T3" fmla="*/ 609 h 673"/>
              <a:gd name="T4" fmla="*/ 86 w 86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673">
                <a:moveTo>
                  <a:pt x="0" y="0"/>
                </a:moveTo>
                <a:lnTo>
                  <a:pt x="78" y="609"/>
                </a:lnTo>
                <a:lnTo>
                  <a:pt x="86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>
            <a:off x="1146175" y="-7924716"/>
            <a:ext cx="269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3" name="Freeform 13"/>
          <p:cNvSpPr>
            <a:spLocks/>
          </p:cNvSpPr>
          <p:nvPr/>
        </p:nvSpPr>
        <p:spPr bwMode="auto">
          <a:xfrm>
            <a:off x="1179513" y="-7656429"/>
            <a:ext cx="22225" cy="214313"/>
          </a:xfrm>
          <a:custGeom>
            <a:avLst/>
            <a:gdLst>
              <a:gd name="T0" fmla="*/ 0 w 71"/>
              <a:gd name="T1" fmla="*/ 0 h 675"/>
              <a:gd name="T2" fmla="*/ 23 w 71"/>
              <a:gd name="T3" fmla="*/ 181 h 675"/>
              <a:gd name="T4" fmla="*/ 71 w 71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675">
                <a:moveTo>
                  <a:pt x="0" y="0"/>
                </a:moveTo>
                <a:lnTo>
                  <a:pt x="23" y="181"/>
                </a:lnTo>
                <a:lnTo>
                  <a:pt x="71" y="675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>
            <a:off x="1208088" y="-7388141"/>
            <a:ext cx="20637" cy="211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5" name="Line 15"/>
          <p:cNvSpPr>
            <a:spLocks noChangeShapeType="1"/>
          </p:cNvSpPr>
          <p:nvPr/>
        </p:nvSpPr>
        <p:spPr bwMode="auto">
          <a:xfrm flipV="1">
            <a:off x="985838" y="-10528216"/>
            <a:ext cx="1889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6" name="Freeform 16"/>
          <p:cNvSpPr>
            <a:spLocks/>
          </p:cNvSpPr>
          <p:nvPr/>
        </p:nvSpPr>
        <p:spPr bwMode="auto">
          <a:xfrm>
            <a:off x="1228725" y="-10569491"/>
            <a:ext cx="209550" cy="36512"/>
          </a:xfrm>
          <a:custGeom>
            <a:avLst/>
            <a:gdLst>
              <a:gd name="T0" fmla="*/ 0 w 662"/>
              <a:gd name="T1" fmla="*/ 115 h 115"/>
              <a:gd name="T2" fmla="*/ 419 w 662"/>
              <a:gd name="T3" fmla="*/ 71 h 115"/>
              <a:gd name="T4" fmla="*/ 662 w 662"/>
              <a:gd name="T5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2" h="115">
                <a:moveTo>
                  <a:pt x="0" y="115"/>
                </a:moveTo>
                <a:lnTo>
                  <a:pt x="419" y="71"/>
                </a:lnTo>
                <a:lnTo>
                  <a:pt x="662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7" name="Freeform 17"/>
          <p:cNvSpPr>
            <a:spLocks/>
          </p:cNvSpPr>
          <p:nvPr/>
        </p:nvSpPr>
        <p:spPr bwMode="auto">
          <a:xfrm>
            <a:off x="1485900" y="-10733004"/>
            <a:ext cx="127000" cy="139700"/>
          </a:xfrm>
          <a:custGeom>
            <a:avLst/>
            <a:gdLst>
              <a:gd name="T0" fmla="*/ 0 w 399"/>
              <a:gd name="T1" fmla="*/ 436 h 436"/>
              <a:gd name="T2" fmla="*/ 59 w 399"/>
              <a:gd name="T3" fmla="*/ 405 h 436"/>
              <a:gd name="T4" fmla="*/ 225 w 399"/>
              <a:gd name="T5" fmla="*/ 250 h 436"/>
              <a:gd name="T6" fmla="*/ 304 w 399"/>
              <a:gd name="T7" fmla="*/ 153 h 436"/>
              <a:gd name="T8" fmla="*/ 399 w 399"/>
              <a:gd name="T9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" h="436">
                <a:moveTo>
                  <a:pt x="0" y="436"/>
                </a:moveTo>
                <a:lnTo>
                  <a:pt x="59" y="405"/>
                </a:lnTo>
                <a:lnTo>
                  <a:pt x="225" y="250"/>
                </a:lnTo>
                <a:lnTo>
                  <a:pt x="304" y="153"/>
                </a:lnTo>
                <a:lnTo>
                  <a:pt x="399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8" name="Line 18"/>
          <p:cNvSpPr>
            <a:spLocks noChangeShapeType="1"/>
          </p:cNvSpPr>
          <p:nvPr/>
        </p:nvSpPr>
        <p:spPr bwMode="auto">
          <a:xfrm flipH="1">
            <a:off x="2725738" y="-10344066"/>
            <a:ext cx="31750" cy="153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9" name="Freeform 19"/>
          <p:cNvSpPr>
            <a:spLocks/>
          </p:cNvSpPr>
          <p:nvPr/>
        </p:nvSpPr>
        <p:spPr bwMode="auto">
          <a:xfrm>
            <a:off x="2679700" y="-10137691"/>
            <a:ext cx="34925" cy="212725"/>
          </a:xfrm>
          <a:custGeom>
            <a:avLst/>
            <a:gdLst>
              <a:gd name="T0" fmla="*/ 111 w 111"/>
              <a:gd name="T1" fmla="*/ 0 h 669"/>
              <a:gd name="T2" fmla="*/ 52 w 111"/>
              <a:gd name="T3" fmla="*/ 277 h 669"/>
              <a:gd name="T4" fmla="*/ 0 w 111"/>
              <a:gd name="T5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669">
                <a:moveTo>
                  <a:pt x="111" y="0"/>
                </a:moveTo>
                <a:lnTo>
                  <a:pt x="52" y="277"/>
                </a:lnTo>
                <a:lnTo>
                  <a:pt x="0" y="66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20" name="Freeform 20"/>
          <p:cNvSpPr>
            <a:spLocks/>
          </p:cNvSpPr>
          <p:nvPr/>
        </p:nvSpPr>
        <p:spPr bwMode="auto">
          <a:xfrm>
            <a:off x="2654300" y="-9870991"/>
            <a:ext cx="19050" cy="214312"/>
          </a:xfrm>
          <a:custGeom>
            <a:avLst/>
            <a:gdLst>
              <a:gd name="T0" fmla="*/ 59 w 59"/>
              <a:gd name="T1" fmla="*/ 0 h 676"/>
              <a:gd name="T2" fmla="*/ 15 w 59"/>
              <a:gd name="T3" fmla="*/ 326 h 676"/>
              <a:gd name="T4" fmla="*/ 0 w 59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76">
                <a:moveTo>
                  <a:pt x="59" y="0"/>
                </a:moveTo>
                <a:lnTo>
                  <a:pt x="15" y="326"/>
                </a:lnTo>
                <a:lnTo>
                  <a:pt x="0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21" name="Freeform 21"/>
          <p:cNvSpPr>
            <a:spLocks/>
          </p:cNvSpPr>
          <p:nvPr/>
        </p:nvSpPr>
        <p:spPr bwMode="auto">
          <a:xfrm>
            <a:off x="2647950" y="-9601116"/>
            <a:ext cx="6350" cy="215900"/>
          </a:xfrm>
          <a:custGeom>
            <a:avLst/>
            <a:gdLst>
              <a:gd name="T0" fmla="*/ 12 w 19"/>
              <a:gd name="T1" fmla="*/ 0 h 677"/>
              <a:gd name="T2" fmla="*/ 0 w 19"/>
              <a:gd name="T3" fmla="*/ 302 h 677"/>
              <a:gd name="T4" fmla="*/ 19 w 19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677">
                <a:moveTo>
                  <a:pt x="12" y="0"/>
                </a:moveTo>
                <a:lnTo>
                  <a:pt x="0" y="302"/>
                </a:lnTo>
                <a:lnTo>
                  <a:pt x="19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22" name="Freeform 22"/>
          <p:cNvSpPr>
            <a:spLocks/>
          </p:cNvSpPr>
          <p:nvPr/>
        </p:nvSpPr>
        <p:spPr bwMode="auto">
          <a:xfrm>
            <a:off x="2660650" y="-9331241"/>
            <a:ext cx="20638" cy="155575"/>
          </a:xfrm>
          <a:custGeom>
            <a:avLst/>
            <a:gdLst>
              <a:gd name="T0" fmla="*/ 0 w 66"/>
              <a:gd name="T1" fmla="*/ 0 h 491"/>
              <a:gd name="T2" fmla="*/ 11 w 66"/>
              <a:gd name="T3" fmla="*/ 95 h 491"/>
              <a:gd name="T4" fmla="*/ 35 w 66"/>
              <a:gd name="T5" fmla="*/ 270 h 491"/>
              <a:gd name="T6" fmla="*/ 66 w 66"/>
              <a:gd name="T7" fmla="*/ 4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491">
                <a:moveTo>
                  <a:pt x="0" y="0"/>
                </a:moveTo>
                <a:lnTo>
                  <a:pt x="11" y="95"/>
                </a:lnTo>
                <a:lnTo>
                  <a:pt x="35" y="270"/>
                </a:lnTo>
                <a:lnTo>
                  <a:pt x="66" y="49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23" name="Freeform 23"/>
          <p:cNvSpPr>
            <a:spLocks/>
          </p:cNvSpPr>
          <p:nvPr/>
        </p:nvSpPr>
        <p:spPr bwMode="auto">
          <a:xfrm>
            <a:off x="2720975" y="-10394866"/>
            <a:ext cx="125413" cy="965200"/>
          </a:xfrm>
          <a:custGeom>
            <a:avLst/>
            <a:gdLst>
              <a:gd name="T0" fmla="*/ 393 w 393"/>
              <a:gd name="T1" fmla="*/ 0 h 3041"/>
              <a:gd name="T2" fmla="*/ 350 w 393"/>
              <a:gd name="T3" fmla="*/ 178 h 3041"/>
              <a:gd name="T4" fmla="*/ 325 w 393"/>
              <a:gd name="T5" fmla="*/ 280 h 3041"/>
              <a:gd name="T6" fmla="*/ 318 w 393"/>
              <a:gd name="T7" fmla="*/ 309 h 3041"/>
              <a:gd name="T8" fmla="*/ 311 w 393"/>
              <a:gd name="T9" fmla="*/ 329 h 3041"/>
              <a:gd name="T10" fmla="*/ 301 w 393"/>
              <a:gd name="T11" fmla="*/ 367 h 3041"/>
              <a:gd name="T12" fmla="*/ 282 w 393"/>
              <a:gd name="T13" fmla="*/ 442 h 3041"/>
              <a:gd name="T14" fmla="*/ 248 w 393"/>
              <a:gd name="T15" fmla="*/ 601 h 3041"/>
              <a:gd name="T16" fmla="*/ 172 w 393"/>
              <a:gd name="T17" fmla="*/ 979 h 3041"/>
              <a:gd name="T18" fmla="*/ 58 w 393"/>
              <a:gd name="T19" fmla="*/ 1716 h 3041"/>
              <a:gd name="T20" fmla="*/ 0 w 393"/>
              <a:gd name="T21" fmla="*/ 2408 h 3041"/>
              <a:gd name="T22" fmla="*/ 5 w 393"/>
              <a:gd name="T23" fmla="*/ 3041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3" h="3041">
                <a:moveTo>
                  <a:pt x="393" y="0"/>
                </a:moveTo>
                <a:lnTo>
                  <a:pt x="350" y="178"/>
                </a:lnTo>
                <a:lnTo>
                  <a:pt x="325" y="280"/>
                </a:lnTo>
                <a:lnTo>
                  <a:pt x="318" y="309"/>
                </a:lnTo>
                <a:lnTo>
                  <a:pt x="311" y="329"/>
                </a:lnTo>
                <a:lnTo>
                  <a:pt x="301" y="367"/>
                </a:lnTo>
                <a:lnTo>
                  <a:pt x="282" y="442"/>
                </a:lnTo>
                <a:lnTo>
                  <a:pt x="248" y="601"/>
                </a:lnTo>
                <a:lnTo>
                  <a:pt x="172" y="979"/>
                </a:lnTo>
                <a:lnTo>
                  <a:pt x="58" y="1716"/>
                </a:lnTo>
                <a:lnTo>
                  <a:pt x="0" y="2408"/>
                </a:lnTo>
                <a:lnTo>
                  <a:pt x="5" y="304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24" name="Freeform 24"/>
          <p:cNvSpPr>
            <a:spLocks/>
          </p:cNvSpPr>
          <p:nvPr/>
        </p:nvSpPr>
        <p:spPr bwMode="auto">
          <a:xfrm>
            <a:off x="914400" y="-10823491"/>
            <a:ext cx="663575" cy="225425"/>
          </a:xfrm>
          <a:custGeom>
            <a:avLst/>
            <a:gdLst>
              <a:gd name="T0" fmla="*/ 0 w 2088"/>
              <a:gd name="T1" fmla="*/ 707 h 707"/>
              <a:gd name="T2" fmla="*/ 244 w 2088"/>
              <a:gd name="T3" fmla="*/ 707 h 707"/>
              <a:gd name="T4" fmla="*/ 381 w 2088"/>
              <a:gd name="T5" fmla="*/ 707 h 707"/>
              <a:gd name="T6" fmla="*/ 548 w 2088"/>
              <a:gd name="T7" fmla="*/ 706 h 707"/>
              <a:gd name="T8" fmla="*/ 862 w 2088"/>
              <a:gd name="T9" fmla="*/ 700 h 707"/>
              <a:gd name="T10" fmla="*/ 1143 w 2088"/>
              <a:gd name="T11" fmla="*/ 682 h 707"/>
              <a:gd name="T12" fmla="*/ 1392 w 2088"/>
              <a:gd name="T13" fmla="*/ 639 h 707"/>
              <a:gd name="T14" fmla="*/ 1519 w 2088"/>
              <a:gd name="T15" fmla="*/ 605 h 707"/>
              <a:gd name="T16" fmla="*/ 1603 w 2088"/>
              <a:gd name="T17" fmla="*/ 573 h 707"/>
              <a:gd name="T18" fmla="*/ 1756 w 2088"/>
              <a:gd name="T19" fmla="*/ 483 h 707"/>
              <a:gd name="T20" fmla="*/ 1874 w 2088"/>
              <a:gd name="T21" fmla="*/ 367 h 707"/>
              <a:gd name="T22" fmla="*/ 1915 w 2088"/>
              <a:gd name="T23" fmla="*/ 312 h 707"/>
              <a:gd name="T24" fmla="*/ 1948 w 2088"/>
              <a:gd name="T25" fmla="*/ 266 h 707"/>
              <a:gd name="T26" fmla="*/ 1978 w 2088"/>
              <a:gd name="T27" fmla="*/ 222 h 707"/>
              <a:gd name="T28" fmla="*/ 2005 w 2088"/>
              <a:gd name="T29" fmla="*/ 175 h 707"/>
              <a:gd name="T30" fmla="*/ 2024 w 2088"/>
              <a:gd name="T31" fmla="*/ 141 h 707"/>
              <a:gd name="T32" fmla="*/ 2049 w 2088"/>
              <a:gd name="T33" fmla="*/ 90 h 707"/>
              <a:gd name="T34" fmla="*/ 2088 w 2088"/>
              <a:gd name="T35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88" h="707">
                <a:moveTo>
                  <a:pt x="0" y="707"/>
                </a:moveTo>
                <a:lnTo>
                  <a:pt x="244" y="707"/>
                </a:lnTo>
                <a:lnTo>
                  <a:pt x="381" y="707"/>
                </a:lnTo>
                <a:lnTo>
                  <a:pt x="548" y="706"/>
                </a:lnTo>
                <a:lnTo>
                  <a:pt x="862" y="700"/>
                </a:lnTo>
                <a:lnTo>
                  <a:pt x="1143" y="682"/>
                </a:lnTo>
                <a:lnTo>
                  <a:pt x="1392" y="639"/>
                </a:lnTo>
                <a:lnTo>
                  <a:pt x="1519" y="605"/>
                </a:lnTo>
                <a:lnTo>
                  <a:pt x="1603" y="573"/>
                </a:lnTo>
                <a:lnTo>
                  <a:pt x="1756" y="483"/>
                </a:lnTo>
                <a:lnTo>
                  <a:pt x="1874" y="367"/>
                </a:lnTo>
                <a:lnTo>
                  <a:pt x="1915" y="312"/>
                </a:lnTo>
                <a:lnTo>
                  <a:pt x="1948" y="266"/>
                </a:lnTo>
                <a:lnTo>
                  <a:pt x="1978" y="222"/>
                </a:lnTo>
                <a:lnTo>
                  <a:pt x="2005" y="175"/>
                </a:lnTo>
                <a:lnTo>
                  <a:pt x="2024" y="141"/>
                </a:lnTo>
                <a:lnTo>
                  <a:pt x="2049" y="90"/>
                </a:lnTo>
                <a:lnTo>
                  <a:pt x="208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25" name="Freeform 25"/>
          <p:cNvSpPr>
            <a:spLocks/>
          </p:cNvSpPr>
          <p:nvPr/>
        </p:nvSpPr>
        <p:spPr bwMode="auto">
          <a:xfrm>
            <a:off x="977900" y="-8718466"/>
            <a:ext cx="179388" cy="1539875"/>
          </a:xfrm>
          <a:custGeom>
            <a:avLst/>
            <a:gdLst>
              <a:gd name="T0" fmla="*/ 0 w 565"/>
              <a:gd name="T1" fmla="*/ 0 h 4851"/>
              <a:gd name="T2" fmla="*/ 130 w 565"/>
              <a:gd name="T3" fmla="*/ 1122 h 4851"/>
              <a:gd name="T4" fmla="*/ 278 w 565"/>
              <a:gd name="T5" fmla="*/ 2286 h 4851"/>
              <a:gd name="T6" fmla="*/ 436 w 565"/>
              <a:gd name="T7" fmla="*/ 3536 h 4851"/>
              <a:gd name="T8" fmla="*/ 565 w 565"/>
              <a:gd name="T9" fmla="*/ 4851 h 4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4851">
                <a:moveTo>
                  <a:pt x="0" y="0"/>
                </a:moveTo>
                <a:lnTo>
                  <a:pt x="130" y="1122"/>
                </a:lnTo>
                <a:lnTo>
                  <a:pt x="278" y="2286"/>
                </a:lnTo>
                <a:lnTo>
                  <a:pt x="436" y="3536"/>
                </a:lnTo>
                <a:lnTo>
                  <a:pt x="565" y="485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26" name="Freeform 26"/>
          <p:cNvSpPr>
            <a:spLocks/>
          </p:cNvSpPr>
          <p:nvPr/>
        </p:nvSpPr>
        <p:spPr bwMode="auto">
          <a:xfrm>
            <a:off x="917575" y="-9486816"/>
            <a:ext cx="60325" cy="768350"/>
          </a:xfrm>
          <a:custGeom>
            <a:avLst/>
            <a:gdLst>
              <a:gd name="T0" fmla="*/ 0 w 187"/>
              <a:gd name="T1" fmla="*/ 0 h 2417"/>
              <a:gd name="T2" fmla="*/ 16 w 187"/>
              <a:gd name="T3" fmla="*/ 466 h 2417"/>
              <a:gd name="T4" fmla="*/ 56 w 187"/>
              <a:gd name="T5" fmla="*/ 1055 h 2417"/>
              <a:gd name="T6" fmla="*/ 187 w 187"/>
              <a:gd name="T7" fmla="*/ 2417 h 2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" h="2417">
                <a:moveTo>
                  <a:pt x="0" y="0"/>
                </a:moveTo>
                <a:lnTo>
                  <a:pt x="16" y="466"/>
                </a:lnTo>
                <a:lnTo>
                  <a:pt x="56" y="1055"/>
                </a:lnTo>
                <a:lnTo>
                  <a:pt x="187" y="241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27" name="Freeform 27"/>
          <p:cNvSpPr>
            <a:spLocks/>
          </p:cNvSpPr>
          <p:nvPr/>
        </p:nvSpPr>
        <p:spPr bwMode="auto">
          <a:xfrm>
            <a:off x="2584450" y="-7378616"/>
            <a:ext cx="11113" cy="409575"/>
          </a:xfrm>
          <a:custGeom>
            <a:avLst/>
            <a:gdLst>
              <a:gd name="T0" fmla="*/ 34 w 34"/>
              <a:gd name="T1" fmla="*/ 0 h 1287"/>
              <a:gd name="T2" fmla="*/ 9 w 34"/>
              <a:gd name="T3" fmla="*/ 336 h 1287"/>
              <a:gd name="T4" fmla="*/ 0 w 34"/>
              <a:gd name="T5" fmla="*/ 588 h 1287"/>
              <a:gd name="T6" fmla="*/ 0 w 34"/>
              <a:gd name="T7" fmla="*/ 815 h 1287"/>
              <a:gd name="T8" fmla="*/ 8 w 34"/>
              <a:gd name="T9" fmla="*/ 997 h 1287"/>
              <a:gd name="T10" fmla="*/ 26 w 34"/>
              <a:gd name="T11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1287">
                <a:moveTo>
                  <a:pt x="34" y="0"/>
                </a:moveTo>
                <a:lnTo>
                  <a:pt x="9" y="336"/>
                </a:lnTo>
                <a:lnTo>
                  <a:pt x="0" y="588"/>
                </a:lnTo>
                <a:lnTo>
                  <a:pt x="0" y="815"/>
                </a:lnTo>
                <a:lnTo>
                  <a:pt x="8" y="997"/>
                </a:lnTo>
                <a:lnTo>
                  <a:pt x="26" y="128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28" name="Line 28"/>
          <p:cNvSpPr>
            <a:spLocks noChangeShapeType="1"/>
          </p:cNvSpPr>
          <p:nvPr/>
        </p:nvSpPr>
        <p:spPr bwMode="auto">
          <a:xfrm>
            <a:off x="1922463" y="-9223291"/>
            <a:ext cx="71437" cy="269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29" name="Line 29"/>
          <p:cNvSpPr>
            <a:spLocks noChangeShapeType="1"/>
          </p:cNvSpPr>
          <p:nvPr/>
        </p:nvSpPr>
        <p:spPr bwMode="auto">
          <a:xfrm flipH="1">
            <a:off x="2622550" y="-8724816"/>
            <a:ext cx="19050" cy="220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30" name="Line 30"/>
          <p:cNvSpPr>
            <a:spLocks noChangeShapeType="1"/>
          </p:cNvSpPr>
          <p:nvPr/>
        </p:nvSpPr>
        <p:spPr bwMode="auto">
          <a:xfrm flipH="1">
            <a:off x="2598738" y="-8448591"/>
            <a:ext cx="190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31" name="Line 31"/>
          <p:cNvSpPr>
            <a:spLocks noChangeShapeType="1"/>
          </p:cNvSpPr>
          <p:nvPr/>
        </p:nvSpPr>
        <p:spPr bwMode="auto">
          <a:xfrm flipH="1">
            <a:off x="2574925" y="-8180304"/>
            <a:ext cx="19050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32" name="Line 32"/>
          <p:cNvSpPr>
            <a:spLocks noChangeShapeType="1"/>
          </p:cNvSpPr>
          <p:nvPr/>
        </p:nvSpPr>
        <p:spPr bwMode="auto">
          <a:xfrm flipH="1">
            <a:off x="2551113" y="-7912016"/>
            <a:ext cx="190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33" name="Line 33"/>
          <p:cNvSpPr>
            <a:spLocks noChangeShapeType="1"/>
          </p:cNvSpPr>
          <p:nvPr/>
        </p:nvSpPr>
        <p:spPr bwMode="auto">
          <a:xfrm flipH="1">
            <a:off x="2527300" y="-7642141"/>
            <a:ext cx="19050" cy="222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34" name="Line 34"/>
          <p:cNvSpPr>
            <a:spLocks noChangeShapeType="1"/>
          </p:cNvSpPr>
          <p:nvPr/>
        </p:nvSpPr>
        <p:spPr bwMode="auto">
          <a:xfrm flipH="1">
            <a:off x="2597150" y="-8720054"/>
            <a:ext cx="115888" cy="1338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35" name="Line 35"/>
          <p:cNvSpPr>
            <a:spLocks noChangeShapeType="1"/>
          </p:cNvSpPr>
          <p:nvPr/>
        </p:nvSpPr>
        <p:spPr bwMode="auto">
          <a:xfrm flipH="1">
            <a:off x="881063" y="-6449929"/>
            <a:ext cx="295275" cy="176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36" name="Line 36"/>
          <p:cNvSpPr>
            <a:spLocks noChangeShapeType="1"/>
          </p:cNvSpPr>
          <p:nvPr/>
        </p:nvSpPr>
        <p:spPr bwMode="auto">
          <a:xfrm flipV="1">
            <a:off x="1011238" y="-5105316"/>
            <a:ext cx="17145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37" name="Line 37"/>
          <p:cNvSpPr>
            <a:spLocks noChangeShapeType="1"/>
          </p:cNvSpPr>
          <p:nvPr/>
        </p:nvSpPr>
        <p:spPr bwMode="auto">
          <a:xfrm flipH="1" flipV="1">
            <a:off x="911225" y="-5098966"/>
            <a:ext cx="101600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38" name="Line 38"/>
          <p:cNvSpPr>
            <a:spLocks noChangeShapeType="1"/>
          </p:cNvSpPr>
          <p:nvPr/>
        </p:nvSpPr>
        <p:spPr bwMode="auto">
          <a:xfrm flipH="1">
            <a:off x="911225" y="-5118016"/>
            <a:ext cx="100013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39" name="Line 39"/>
          <p:cNvSpPr>
            <a:spLocks noChangeShapeType="1"/>
          </p:cNvSpPr>
          <p:nvPr/>
        </p:nvSpPr>
        <p:spPr bwMode="auto">
          <a:xfrm flipV="1">
            <a:off x="911225" y="-5102141"/>
            <a:ext cx="10001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40" name="Line 40"/>
          <p:cNvSpPr>
            <a:spLocks noChangeShapeType="1"/>
          </p:cNvSpPr>
          <p:nvPr/>
        </p:nvSpPr>
        <p:spPr bwMode="auto">
          <a:xfrm>
            <a:off x="1182688" y="-5122779"/>
            <a:ext cx="100012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41" name="Line 41"/>
          <p:cNvSpPr>
            <a:spLocks noChangeShapeType="1"/>
          </p:cNvSpPr>
          <p:nvPr/>
        </p:nvSpPr>
        <p:spPr bwMode="auto">
          <a:xfrm flipV="1">
            <a:off x="1184275" y="-5108491"/>
            <a:ext cx="98425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42" name="Line 42"/>
          <p:cNvSpPr>
            <a:spLocks noChangeShapeType="1"/>
          </p:cNvSpPr>
          <p:nvPr/>
        </p:nvSpPr>
        <p:spPr bwMode="auto">
          <a:xfrm flipH="1">
            <a:off x="1182688" y="-5108491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43" name="Line 43"/>
          <p:cNvSpPr>
            <a:spLocks noChangeShapeType="1"/>
          </p:cNvSpPr>
          <p:nvPr/>
        </p:nvSpPr>
        <p:spPr bwMode="auto">
          <a:xfrm>
            <a:off x="911225" y="-510849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44" name="Line 44"/>
          <p:cNvSpPr>
            <a:spLocks noChangeShapeType="1"/>
          </p:cNvSpPr>
          <p:nvPr/>
        </p:nvSpPr>
        <p:spPr bwMode="auto">
          <a:xfrm>
            <a:off x="1282700" y="-511801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45" name="Line 45"/>
          <p:cNvSpPr>
            <a:spLocks noChangeShapeType="1"/>
          </p:cNvSpPr>
          <p:nvPr/>
        </p:nvSpPr>
        <p:spPr bwMode="auto">
          <a:xfrm>
            <a:off x="1282700" y="-510849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46" name="Line 46"/>
          <p:cNvSpPr>
            <a:spLocks noChangeShapeType="1"/>
          </p:cNvSpPr>
          <p:nvPr/>
        </p:nvSpPr>
        <p:spPr bwMode="auto">
          <a:xfrm>
            <a:off x="881063" y="-6273716"/>
            <a:ext cx="53975" cy="2090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47" name="Line 47"/>
          <p:cNvSpPr>
            <a:spLocks noChangeShapeType="1"/>
          </p:cNvSpPr>
          <p:nvPr/>
        </p:nvSpPr>
        <p:spPr bwMode="auto">
          <a:xfrm flipH="1" flipV="1">
            <a:off x="2625725" y="-5459329"/>
            <a:ext cx="9525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48" name="Line 48"/>
          <p:cNvSpPr>
            <a:spLocks noChangeShapeType="1"/>
          </p:cNvSpPr>
          <p:nvPr/>
        </p:nvSpPr>
        <p:spPr bwMode="auto">
          <a:xfrm flipH="1" flipV="1">
            <a:off x="2614613" y="-5721266"/>
            <a:ext cx="9525" cy="2079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49" name="Line 49"/>
          <p:cNvSpPr>
            <a:spLocks noChangeShapeType="1"/>
          </p:cNvSpPr>
          <p:nvPr/>
        </p:nvSpPr>
        <p:spPr bwMode="auto">
          <a:xfrm flipH="1" flipV="1">
            <a:off x="2686050" y="-5727616"/>
            <a:ext cx="22225" cy="47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50" name="Line 50"/>
          <p:cNvSpPr>
            <a:spLocks noChangeShapeType="1"/>
          </p:cNvSpPr>
          <p:nvPr/>
        </p:nvSpPr>
        <p:spPr bwMode="auto">
          <a:xfrm>
            <a:off x="1228725" y="-7177004"/>
            <a:ext cx="3175" cy="1079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51" name="Line 51"/>
          <p:cNvSpPr>
            <a:spLocks noChangeShapeType="1"/>
          </p:cNvSpPr>
          <p:nvPr/>
        </p:nvSpPr>
        <p:spPr bwMode="auto">
          <a:xfrm>
            <a:off x="1231900" y="-7013491"/>
            <a:ext cx="63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52" name="Line 52"/>
          <p:cNvSpPr>
            <a:spLocks noChangeShapeType="1"/>
          </p:cNvSpPr>
          <p:nvPr/>
        </p:nvSpPr>
        <p:spPr bwMode="auto">
          <a:xfrm>
            <a:off x="1239838" y="-6743616"/>
            <a:ext cx="4762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53" name="Line 53"/>
          <p:cNvSpPr>
            <a:spLocks noChangeShapeType="1"/>
          </p:cNvSpPr>
          <p:nvPr/>
        </p:nvSpPr>
        <p:spPr bwMode="auto">
          <a:xfrm>
            <a:off x="1247775" y="-6473741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54" name="Line 54"/>
          <p:cNvSpPr>
            <a:spLocks noChangeShapeType="1"/>
          </p:cNvSpPr>
          <p:nvPr/>
        </p:nvSpPr>
        <p:spPr bwMode="auto">
          <a:xfrm>
            <a:off x="1254125" y="-6203866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55" name="Line 55"/>
          <p:cNvSpPr>
            <a:spLocks noChangeShapeType="1"/>
          </p:cNvSpPr>
          <p:nvPr/>
        </p:nvSpPr>
        <p:spPr bwMode="auto">
          <a:xfrm>
            <a:off x="1260475" y="-5933991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56" name="Line 56"/>
          <p:cNvSpPr>
            <a:spLocks noChangeShapeType="1"/>
          </p:cNvSpPr>
          <p:nvPr/>
        </p:nvSpPr>
        <p:spPr bwMode="auto">
          <a:xfrm>
            <a:off x="1268413" y="-5664116"/>
            <a:ext cx="4762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57" name="Line 57"/>
          <p:cNvSpPr>
            <a:spLocks noChangeShapeType="1"/>
          </p:cNvSpPr>
          <p:nvPr/>
        </p:nvSpPr>
        <p:spPr bwMode="auto">
          <a:xfrm>
            <a:off x="1276350" y="-5394241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58" name="Line 58"/>
          <p:cNvSpPr>
            <a:spLocks noChangeShapeType="1"/>
          </p:cNvSpPr>
          <p:nvPr/>
        </p:nvSpPr>
        <p:spPr bwMode="auto">
          <a:xfrm>
            <a:off x="1282700" y="-5124366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59" name="Line 59"/>
          <p:cNvSpPr>
            <a:spLocks noChangeShapeType="1"/>
          </p:cNvSpPr>
          <p:nvPr/>
        </p:nvSpPr>
        <p:spPr bwMode="auto">
          <a:xfrm>
            <a:off x="1289050" y="-4854491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60" name="Line 60"/>
          <p:cNvSpPr>
            <a:spLocks noChangeShapeType="1"/>
          </p:cNvSpPr>
          <p:nvPr/>
        </p:nvSpPr>
        <p:spPr bwMode="auto">
          <a:xfrm>
            <a:off x="1296988" y="-4584616"/>
            <a:ext cx="1587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61" name="Line 61"/>
          <p:cNvSpPr>
            <a:spLocks noChangeShapeType="1"/>
          </p:cNvSpPr>
          <p:nvPr/>
        </p:nvSpPr>
        <p:spPr bwMode="auto">
          <a:xfrm flipV="1">
            <a:off x="1298575" y="-4675104"/>
            <a:ext cx="342900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62" name="Line 62"/>
          <p:cNvSpPr>
            <a:spLocks noChangeShapeType="1"/>
          </p:cNvSpPr>
          <p:nvPr/>
        </p:nvSpPr>
        <p:spPr bwMode="auto">
          <a:xfrm flipV="1">
            <a:off x="1250950" y="-6546766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63" name="Line 63"/>
          <p:cNvSpPr>
            <a:spLocks noChangeShapeType="1"/>
          </p:cNvSpPr>
          <p:nvPr/>
        </p:nvSpPr>
        <p:spPr bwMode="auto">
          <a:xfrm flipH="1" flipV="1">
            <a:off x="1565275" y="-6429291"/>
            <a:ext cx="44450" cy="1666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64" name="Line 64"/>
          <p:cNvSpPr>
            <a:spLocks noChangeShapeType="1"/>
          </p:cNvSpPr>
          <p:nvPr/>
        </p:nvSpPr>
        <p:spPr bwMode="auto">
          <a:xfrm flipH="1">
            <a:off x="1612900" y="-4759241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65" name="Line 65"/>
          <p:cNvSpPr>
            <a:spLocks noChangeShapeType="1"/>
          </p:cNvSpPr>
          <p:nvPr/>
        </p:nvSpPr>
        <p:spPr bwMode="auto">
          <a:xfrm>
            <a:off x="1593850" y="-4757654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66" name="Line 66"/>
          <p:cNvSpPr>
            <a:spLocks noChangeShapeType="1"/>
          </p:cNvSpPr>
          <p:nvPr/>
        </p:nvSpPr>
        <p:spPr bwMode="auto">
          <a:xfrm flipH="1" flipV="1">
            <a:off x="1609725" y="-4759241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67" name="Line 67"/>
          <p:cNvSpPr>
            <a:spLocks noChangeShapeType="1"/>
          </p:cNvSpPr>
          <p:nvPr/>
        </p:nvSpPr>
        <p:spPr bwMode="auto">
          <a:xfrm flipV="1">
            <a:off x="1549400" y="-6530891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68" name="Line 68"/>
          <p:cNvSpPr>
            <a:spLocks noChangeShapeType="1"/>
          </p:cNvSpPr>
          <p:nvPr/>
        </p:nvSpPr>
        <p:spPr bwMode="auto">
          <a:xfrm flipH="1" flipV="1">
            <a:off x="1563688" y="-6530891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69" name="Line 69"/>
          <p:cNvSpPr>
            <a:spLocks noChangeShapeType="1"/>
          </p:cNvSpPr>
          <p:nvPr/>
        </p:nvSpPr>
        <p:spPr bwMode="auto">
          <a:xfrm>
            <a:off x="1563688" y="-6530891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70" name="Line 70"/>
          <p:cNvSpPr>
            <a:spLocks noChangeShapeType="1"/>
          </p:cNvSpPr>
          <p:nvPr/>
        </p:nvSpPr>
        <p:spPr bwMode="auto">
          <a:xfrm>
            <a:off x="1298575" y="-4475079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71" name="Line 71"/>
          <p:cNvSpPr>
            <a:spLocks noChangeShapeType="1"/>
          </p:cNvSpPr>
          <p:nvPr/>
        </p:nvSpPr>
        <p:spPr bwMode="auto">
          <a:xfrm>
            <a:off x="1250950" y="-634674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72" name="Line 72"/>
          <p:cNvSpPr>
            <a:spLocks noChangeShapeType="1"/>
          </p:cNvSpPr>
          <p:nvPr/>
        </p:nvSpPr>
        <p:spPr bwMode="auto">
          <a:xfrm>
            <a:off x="1563688" y="-6530891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73" name="Line 73"/>
          <p:cNvSpPr>
            <a:spLocks noChangeShapeType="1"/>
          </p:cNvSpPr>
          <p:nvPr/>
        </p:nvSpPr>
        <p:spPr bwMode="auto">
          <a:xfrm flipV="1">
            <a:off x="935038" y="-4225841"/>
            <a:ext cx="1798637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74" name="Line 74"/>
          <p:cNvSpPr>
            <a:spLocks noChangeShapeType="1"/>
          </p:cNvSpPr>
          <p:nvPr/>
        </p:nvSpPr>
        <p:spPr bwMode="auto">
          <a:xfrm flipV="1">
            <a:off x="1298575" y="-4478254"/>
            <a:ext cx="1174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75" name="Line 75"/>
          <p:cNvSpPr>
            <a:spLocks noChangeShapeType="1"/>
          </p:cNvSpPr>
          <p:nvPr/>
        </p:nvSpPr>
        <p:spPr bwMode="auto">
          <a:xfrm flipV="1">
            <a:off x="1468438" y="-4486191"/>
            <a:ext cx="214312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76" name="Line 76"/>
          <p:cNvSpPr>
            <a:spLocks noChangeShapeType="1"/>
          </p:cNvSpPr>
          <p:nvPr/>
        </p:nvSpPr>
        <p:spPr bwMode="auto">
          <a:xfrm flipV="1">
            <a:off x="1736725" y="-4492541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77" name="Line 77"/>
          <p:cNvSpPr>
            <a:spLocks noChangeShapeType="1"/>
          </p:cNvSpPr>
          <p:nvPr/>
        </p:nvSpPr>
        <p:spPr bwMode="auto">
          <a:xfrm flipV="1">
            <a:off x="2005013" y="-4500479"/>
            <a:ext cx="2127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78" name="Line 78"/>
          <p:cNvSpPr>
            <a:spLocks noChangeShapeType="1"/>
          </p:cNvSpPr>
          <p:nvPr/>
        </p:nvSpPr>
        <p:spPr bwMode="auto">
          <a:xfrm flipV="1">
            <a:off x="2271713" y="-4506829"/>
            <a:ext cx="214312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79" name="Line 79"/>
          <p:cNvSpPr>
            <a:spLocks noChangeShapeType="1"/>
          </p:cNvSpPr>
          <p:nvPr/>
        </p:nvSpPr>
        <p:spPr bwMode="auto">
          <a:xfrm flipV="1">
            <a:off x="2540000" y="-4511591"/>
            <a:ext cx="1158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80" name="Line 80"/>
          <p:cNvSpPr>
            <a:spLocks noChangeShapeType="1"/>
          </p:cNvSpPr>
          <p:nvPr/>
        </p:nvSpPr>
        <p:spPr bwMode="auto">
          <a:xfrm flipH="1" flipV="1">
            <a:off x="2136775" y="-4698916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81" name="Line 81"/>
          <p:cNvSpPr>
            <a:spLocks noChangeShapeType="1"/>
          </p:cNvSpPr>
          <p:nvPr/>
        </p:nvSpPr>
        <p:spPr bwMode="auto">
          <a:xfrm>
            <a:off x="2152650" y="-4108366"/>
            <a:ext cx="14288" cy="5572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82" name="Line 82"/>
          <p:cNvSpPr>
            <a:spLocks noChangeShapeType="1"/>
          </p:cNvSpPr>
          <p:nvPr/>
        </p:nvSpPr>
        <p:spPr bwMode="auto">
          <a:xfrm>
            <a:off x="2143125" y="-4498891"/>
            <a:ext cx="6350" cy="288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83" name="Line 83"/>
          <p:cNvSpPr>
            <a:spLocks noChangeShapeType="1"/>
          </p:cNvSpPr>
          <p:nvPr/>
        </p:nvSpPr>
        <p:spPr bwMode="auto">
          <a:xfrm flipH="1">
            <a:off x="2143125" y="-4600491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84" name="Line 84"/>
          <p:cNvSpPr>
            <a:spLocks noChangeShapeType="1"/>
          </p:cNvSpPr>
          <p:nvPr/>
        </p:nvSpPr>
        <p:spPr bwMode="auto">
          <a:xfrm>
            <a:off x="2122488" y="-4597316"/>
            <a:ext cx="20637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85" name="Line 85"/>
          <p:cNvSpPr>
            <a:spLocks noChangeShapeType="1"/>
          </p:cNvSpPr>
          <p:nvPr/>
        </p:nvSpPr>
        <p:spPr bwMode="auto">
          <a:xfrm flipH="1" flipV="1">
            <a:off x="2139950" y="-4598904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86" name="Line 86"/>
          <p:cNvSpPr>
            <a:spLocks noChangeShapeType="1"/>
          </p:cNvSpPr>
          <p:nvPr/>
        </p:nvSpPr>
        <p:spPr bwMode="auto">
          <a:xfrm flipV="1">
            <a:off x="2135188" y="-4209966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87" name="Line 87"/>
          <p:cNvSpPr>
            <a:spLocks noChangeShapeType="1"/>
          </p:cNvSpPr>
          <p:nvPr/>
        </p:nvSpPr>
        <p:spPr bwMode="auto">
          <a:xfrm flipH="1" flipV="1">
            <a:off x="2149475" y="-4209966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88" name="Line 88"/>
          <p:cNvSpPr>
            <a:spLocks noChangeShapeType="1"/>
          </p:cNvSpPr>
          <p:nvPr/>
        </p:nvSpPr>
        <p:spPr bwMode="auto">
          <a:xfrm>
            <a:off x="2149475" y="-4209966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89" name="Line 89"/>
          <p:cNvSpPr>
            <a:spLocks noChangeShapeType="1"/>
          </p:cNvSpPr>
          <p:nvPr/>
        </p:nvSpPr>
        <p:spPr bwMode="auto">
          <a:xfrm>
            <a:off x="2166938" y="-4498891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0" name="Line 90"/>
          <p:cNvSpPr>
            <a:spLocks noChangeShapeType="1"/>
          </p:cNvSpPr>
          <p:nvPr/>
        </p:nvSpPr>
        <p:spPr bwMode="auto">
          <a:xfrm>
            <a:off x="2174875" y="-4211554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1" name="Line 91"/>
          <p:cNvSpPr>
            <a:spLocks noChangeShapeType="1"/>
          </p:cNvSpPr>
          <p:nvPr/>
        </p:nvSpPr>
        <p:spPr bwMode="auto">
          <a:xfrm>
            <a:off x="2149475" y="-420996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2" name="Line 92"/>
          <p:cNvSpPr>
            <a:spLocks noChangeShapeType="1"/>
          </p:cNvSpPr>
          <p:nvPr/>
        </p:nvSpPr>
        <p:spPr bwMode="auto">
          <a:xfrm flipH="1" flipV="1">
            <a:off x="2708275" y="-5251366"/>
            <a:ext cx="22225" cy="879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3" name="Line 93"/>
          <p:cNvSpPr>
            <a:spLocks noChangeShapeType="1"/>
          </p:cNvSpPr>
          <p:nvPr/>
        </p:nvSpPr>
        <p:spPr bwMode="auto">
          <a:xfrm flipH="1" flipV="1">
            <a:off x="2728913" y="-4368716"/>
            <a:ext cx="3175" cy="142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4" name="Line 94"/>
          <p:cNvSpPr>
            <a:spLocks noChangeShapeType="1"/>
          </p:cNvSpPr>
          <p:nvPr/>
        </p:nvSpPr>
        <p:spPr bwMode="auto">
          <a:xfrm flipH="1" flipV="1">
            <a:off x="2649538" y="-4719554"/>
            <a:ext cx="6350" cy="207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5" name="Line 95"/>
          <p:cNvSpPr>
            <a:spLocks noChangeShapeType="1"/>
          </p:cNvSpPr>
          <p:nvPr/>
        </p:nvSpPr>
        <p:spPr bwMode="auto">
          <a:xfrm flipH="1" flipV="1">
            <a:off x="2643188" y="-4989429"/>
            <a:ext cx="47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6" name="Line 96"/>
          <p:cNvSpPr>
            <a:spLocks noChangeShapeType="1"/>
          </p:cNvSpPr>
          <p:nvPr/>
        </p:nvSpPr>
        <p:spPr bwMode="auto">
          <a:xfrm flipH="1" flipV="1">
            <a:off x="2635250" y="-5251366"/>
            <a:ext cx="6350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7" name="Line 97"/>
          <p:cNvSpPr>
            <a:spLocks noChangeShapeType="1"/>
          </p:cNvSpPr>
          <p:nvPr/>
        </p:nvSpPr>
        <p:spPr bwMode="auto">
          <a:xfrm>
            <a:off x="2593975" y="-6967454"/>
            <a:ext cx="92075" cy="1236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8" name="Line 98"/>
          <p:cNvSpPr>
            <a:spLocks noChangeShapeType="1"/>
          </p:cNvSpPr>
          <p:nvPr/>
        </p:nvSpPr>
        <p:spPr bwMode="auto">
          <a:xfrm flipH="1">
            <a:off x="1995488" y="-6518191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9" name="Freeform 99"/>
          <p:cNvSpPr>
            <a:spLocks/>
          </p:cNvSpPr>
          <p:nvPr/>
        </p:nvSpPr>
        <p:spPr bwMode="auto">
          <a:xfrm>
            <a:off x="1976438" y="-6518191"/>
            <a:ext cx="19050" cy="101600"/>
          </a:xfrm>
          <a:custGeom>
            <a:avLst/>
            <a:gdLst>
              <a:gd name="T0" fmla="*/ 0 w 61"/>
              <a:gd name="T1" fmla="*/ 1 h 316"/>
              <a:gd name="T2" fmla="*/ 61 w 61"/>
              <a:gd name="T3" fmla="*/ 316 h 316"/>
              <a:gd name="T4" fmla="*/ 53 w 61"/>
              <a:gd name="T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0" y="1"/>
                </a:moveTo>
                <a:lnTo>
                  <a:pt x="61" y="316"/>
                </a:lnTo>
                <a:lnTo>
                  <a:pt x="5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0" name="Line 100"/>
          <p:cNvSpPr>
            <a:spLocks noChangeShapeType="1"/>
          </p:cNvSpPr>
          <p:nvPr/>
        </p:nvSpPr>
        <p:spPr bwMode="auto">
          <a:xfrm flipH="1">
            <a:off x="2538413" y="-7177004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1" name="Line 101"/>
          <p:cNvSpPr>
            <a:spLocks noChangeShapeType="1"/>
          </p:cNvSpPr>
          <p:nvPr/>
        </p:nvSpPr>
        <p:spPr bwMode="auto">
          <a:xfrm>
            <a:off x="2522538" y="-6942054"/>
            <a:ext cx="14287" cy="177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2" name="Line 102"/>
          <p:cNvSpPr>
            <a:spLocks noChangeShapeType="1"/>
          </p:cNvSpPr>
          <p:nvPr/>
        </p:nvSpPr>
        <p:spPr bwMode="auto">
          <a:xfrm>
            <a:off x="2540000" y="-6708691"/>
            <a:ext cx="158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3" name="Line 103"/>
          <p:cNvSpPr>
            <a:spLocks noChangeShapeType="1"/>
          </p:cNvSpPr>
          <p:nvPr/>
        </p:nvSpPr>
        <p:spPr bwMode="auto">
          <a:xfrm>
            <a:off x="2560638" y="-6440404"/>
            <a:ext cx="15875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4" name="Line 104"/>
          <p:cNvSpPr>
            <a:spLocks noChangeShapeType="1"/>
          </p:cNvSpPr>
          <p:nvPr/>
        </p:nvSpPr>
        <p:spPr bwMode="auto">
          <a:xfrm>
            <a:off x="2581275" y="-6170529"/>
            <a:ext cx="158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5" name="Line 105"/>
          <p:cNvSpPr>
            <a:spLocks noChangeShapeType="1"/>
          </p:cNvSpPr>
          <p:nvPr/>
        </p:nvSpPr>
        <p:spPr bwMode="auto">
          <a:xfrm>
            <a:off x="2601913" y="-5900654"/>
            <a:ext cx="12700" cy="179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6" name="Line 106"/>
          <p:cNvSpPr>
            <a:spLocks noChangeShapeType="1"/>
          </p:cNvSpPr>
          <p:nvPr/>
        </p:nvSpPr>
        <p:spPr bwMode="auto">
          <a:xfrm>
            <a:off x="1157288" y="-7173829"/>
            <a:ext cx="19050" cy="722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7" name="Line 107"/>
          <p:cNvSpPr>
            <a:spLocks noChangeShapeType="1"/>
          </p:cNvSpPr>
          <p:nvPr/>
        </p:nvSpPr>
        <p:spPr bwMode="auto">
          <a:xfrm>
            <a:off x="1157288" y="-7177004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8" name="Line 108"/>
          <p:cNvSpPr>
            <a:spLocks noChangeShapeType="1"/>
          </p:cNvSpPr>
          <p:nvPr/>
        </p:nvSpPr>
        <p:spPr bwMode="auto">
          <a:xfrm flipV="1">
            <a:off x="1250950" y="-6546766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9" name="Line 109"/>
          <p:cNvSpPr>
            <a:spLocks noChangeShapeType="1"/>
          </p:cNvSpPr>
          <p:nvPr/>
        </p:nvSpPr>
        <p:spPr bwMode="auto">
          <a:xfrm flipV="1">
            <a:off x="1176338" y="-6689641"/>
            <a:ext cx="411162" cy="238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0" name="Line 110"/>
          <p:cNvSpPr>
            <a:spLocks noChangeShapeType="1"/>
          </p:cNvSpPr>
          <p:nvPr/>
        </p:nvSpPr>
        <p:spPr bwMode="auto">
          <a:xfrm>
            <a:off x="1565275" y="-6429291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1" name="Line 111"/>
          <p:cNvSpPr>
            <a:spLocks noChangeShapeType="1"/>
          </p:cNvSpPr>
          <p:nvPr/>
        </p:nvSpPr>
        <p:spPr bwMode="auto">
          <a:xfrm flipH="1" flipV="1">
            <a:off x="1549400" y="-7089691"/>
            <a:ext cx="7938" cy="314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2" name="Line 112"/>
          <p:cNvSpPr>
            <a:spLocks noChangeShapeType="1"/>
          </p:cNvSpPr>
          <p:nvPr/>
        </p:nvSpPr>
        <p:spPr bwMode="auto">
          <a:xfrm flipH="1" flipV="1">
            <a:off x="1558925" y="-6673766"/>
            <a:ext cx="4763" cy="142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3" name="Line 113"/>
          <p:cNvSpPr>
            <a:spLocks noChangeShapeType="1"/>
          </p:cNvSpPr>
          <p:nvPr/>
        </p:nvSpPr>
        <p:spPr bwMode="auto">
          <a:xfrm flipV="1">
            <a:off x="1549400" y="-6530891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4" name="Line 114"/>
          <p:cNvSpPr>
            <a:spLocks noChangeShapeType="1"/>
          </p:cNvSpPr>
          <p:nvPr/>
        </p:nvSpPr>
        <p:spPr bwMode="auto">
          <a:xfrm flipH="1" flipV="1">
            <a:off x="1563688" y="-6530891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5" name="Line 115"/>
          <p:cNvSpPr>
            <a:spLocks noChangeShapeType="1"/>
          </p:cNvSpPr>
          <p:nvPr/>
        </p:nvSpPr>
        <p:spPr bwMode="auto">
          <a:xfrm>
            <a:off x="1563688" y="-6530891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6" name="Line 116"/>
          <p:cNvSpPr>
            <a:spLocks noChangeShapeType="1"/>
          </p:cNvSpPr>
          <p:nvPr/>
        </p:nvSpPr>
        <p:spPr bwMode="auto">
          <a:xfrm flipH="1">
            <a:off x="1558925" y="-6775366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7" name="Line 117"/>
          <p:cNvSpPr>
            <a:spLocks noChangeShapeType="1"/>
          </p:cNvSpPr>
          <p:nvPr/>
        </p:nvSpPr>
        <p:spPr bwMode="auto">
          <a:xfrm>
            <a:off x="1539875" y="-6773779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8" name="Line 118"/>
          <p:cNvSpPr>
            <a:spLocks noChangeShapeType="1"/>
          </p:cNvSpPr>
          <p:nvPr/>
        </p:nvSpPr>
        <p:spPr bwMode="auto">
          <a:xfrm flipH="1" flipV="1">
            <a:off x="1557338" y="-6773779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9" name="Line 119"/>
          <p:cNvSpPr>
            <a:spLocks noChangeShapeType="1"/>
          </p:cNvSpPr>
          <p:nvPr/>
        </p:nvSpPr>
        <p:spPr bwMode="auto">
          <a:xfrm>
            <a:off x="1250950" y="-634674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20" name="Line 120"/>
          <p:cNvSpPr>
            <a:spLocks noChangeShapeType="1"/>
          </p:cNvSpPr>
          <p:nvPr/>
        </p:nvSpPr>
        <p:spPr bwMode="auto">
          <a:xfrm>
            <a:off x="1176338" y="-644992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21" name="Line 121"/>
          <p:cNvSpPr>
            <a:spLocks noChangeShapeType="1"/>
          </p:cNvSpPr>
          <p:nvPr/>
        </p:nvSpPr>
        <p:spPr bwMode="auto">
          <a:xfrm>
            <a:off x="1558925" y="-6673766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22" name="Line 122"/>
          <p:cNvSpPr>
            <a:spLocks noChangeShapeType="1"/>
          </p:cNvSpPr>
          <p:nvPr/>
        </p:nvSpPr>
        <p:spPr bwMode="auto">
          <a:xfrm>
            <a:off x="1250950" y="-6346741"/>
            <a:ext cx="539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23" name="Line 123"/>
          <p:cNvSpPr>
            <a:spLocks noChangeShapeType="1"/>
          </p:cNvSpPr>
          <p:nvPr/>
        </p:nvSpPr>
        <p:spPr bwMode="auto">
          <a:xfrm>
            <a:off x="1341438" y="-6299116"/>
            <a:ext cx="71437" cy="36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24" name="Line 124"/>
          <p:cNvSpPr>
            <a:spLocks noChangeShapeType="1"/>
          </p:cNvSpPr>
          <p:nvPr/>
        </p:nvSpPr>
        <p:spPr bwMode="auto">
          <a:xfrm>
            <a:off x="1447800" y="-6243554"/>
            <a:ext cx="55563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25" name="Line 125"/>
          <p:cNvSpPr>
            <a:spLocks noChangeShapeType="1"/>
          </p:cNvSpPr>
          <p:nvPr/>
        </p:nvSpPr>
        <p:spPr bwMode="auto">
          <a:xfrm>
            <a:off x="914400" y="-10598066"/>
            <a:ext cx="0" cy="817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26" name="Line 126"/>
          <p:cNvSpPr>
            <a:spLocks noChangeShapeType="1"/>
          </p:cNvSpPr>
          <p:nvPr/>
        </p:nvSpPr>
        <p:spPr bwMode="auto">
          <a:xfrm flipH="1" flipV="1">
            <a:off x="2344738" y="-7621504"/>
            <a:ext cx="10001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27" name="Line 127"/>
          <p:cNvSpPr>
            <a:spLocks noChangeShapeType="1"/>
          </p:cNvSpPr>
          <p:nvPr/>
        </p:nvSpPr>
        <p:spPr bwMode="auto">
          <a:xfrm>
            <a:off x="2714625" y="-7588166"/>
            <a:ext cx="279400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28" name="Line 128"/>
          <p:cNvSpPr>
            <a:spLocks noChangeShapeType="1"/>
          </p:cNvSpPr>
          <p:nvPr/>
        </p:nvSpPr>
        <p:spPr bwMode="auto">
          <a:xfrm>
            <a:off x="2543175" y="-7604041"/>
            <a:ext cx="730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29" name="Line 129"/>
          <p:cNvSpPr>
            <a:spLocks noChangeShapeType="1"/>
          </p:cNvSpPr>
          <p:nvPr/>
        </p:nvSpPr>
        <p:spPr bwMode="auto">
          <a:xfrm>
            <a:off x="2444750" y="-7629441"/>
            <a:ext cx="98425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30" name="Line 130"/>
          <p:cNvSpPr>
            <a:spLocks noChangeShapeType="1"/>
          </p:cNvSpPr>
          <p:nvPr/>
        </p:nvSpPr>
        <p:spPr bwMode="auto">
          <a:xfrm flipV="1">
            <a:off x="2443163" y="-7604041"/>
            <a:ext cx="100012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31" name="Line 131"/>
          <p:cNvSpPr>
            <a:spLocks noChangeShapeType="1"/>
          </p:cNvSpPr>
          <p:nvPr/>
        </p:nvSpPr>
        <p:spPr bwMode="auto">
          <a:xfrm flipH="1" flipV="1">
            <a:off x="2444750" y="-7611979"/>
            <a:ext cx="98425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32" name="Line 132"/>
          <p:cNvSpPr>
            <a:spLocks noChangeShapeType="1"/>
          </p:cNvSpPr>
          <p:nvPr/>
        </p:nvSpPr>
        <p:spPr bwMode="auto">
          <a:xfrm flipH="1" flipV="1">
            <a:off x="2616200" y="-7597691"/>
            <a:ext cx="96838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33" name="Line 133"/>
          <p:cNvSpPr>
            <a:spLocks noChangeShapeType="1"/>
          </p:cNvSpPr>
          <p:nvPr/>
        </p:nvSpPr>
        <p:spPr bwMode="auto">
          <a:xfrm flipH="1">
            <a:off x="2616200" y="-7605629"/>
            <a:ext cx="100013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34" name="Line 134"/>
          <p:cNvSpPr>
            <a:spLocks noChangeShapeType="1"/>
          </p:cNvSpPr>
          <p:nvPr/>
        </p:nvSpPr>
        <p:spPr bwMode="auto">
          <a:xfrm>
            <a:off x="2616200" y="-7597691"/>
            <a:ext cx="984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35" name="Line 135"/>
          <p:cNvSpPr>
            <a:spLocks noChangeShapeType="1"/>
          </p:cNvSpPr>
          <p:nvPr/>
        </p:nvSpPr>
        <p:spPr bwMode="auto">
          <a:xfrm>
            <a:off x="2543175" y="-7604041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36" name="Line 136"/>
          <p:cNvSpPr>
            <a:spLocks noChangeShapeType="1"/>
          </p:cNvSpPr>
          <p:nvPr/>
        </p:nvSpPr>
        <p:spPr bwMode="auto">
          <a:xfrm>
            <a:off x="2616200" y="-7597691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37" name="Line 137"/>
          <p:cNvSpPr>
            <a:spLocks noChangeShapeType="1"/>
          </p:cNvSpPr>
          <p:nvPr/>
        </p:nvSpPr>
        <p:spPr bwMode="auto">
          <a:xfrm>
            <a:off x="2616200" y="-7597691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38" name="Line 138"/>
          <p:cNvSpPr>
            <a:spLocks noChangeShapeType="1"/>
          </p:cNvSpPr>
          <p:nvPr/>
        </p:nvSpPr>
        <p:spPr bwMode="auto">
          <a:xfrm flipV="1">
            <a:off x="1905000" y="-9324891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39" name="Freeform 139"/>
          <p:cNvSpPr>
            <a:spLocks/>
          </p:cNvSpPr>
          <p:nvPr/>
        </p:nvSpPr>
        <p:spPr bwMode="auto">
          <a:xfrm>
            <a:off x="1919288" y="-9324891"/>
            <a:ext cx="19050" cy="101600"/>
          </a:xfrm>
          <a:custGeom>
            <a:avLst/>
            <a:gdLst>
              <a:gd name="T0" fmla="*/ 61 w 61"/>
              <a:gd name="T1" fmla="*/ 315 h 316"/>
              <a:gd name="T2" fmla="*/ 0 w 61"/>
              <a:gd name="T3" fmla="*/ 0 h 316"/>
              <a:gd name="T4" fmla="*/ 9 w 61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61" y="315"/>
                </a:moveTo>
                <a:lnTo>
                  <a:pt x="0" y="0"/>
                </a:lnTo>
                <a:lnTo>
                  <a:pt x="9" y="31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40" name="Line 140"/>
          <p:cNvSpPr>
            <a:spLocks noChangeShapeType="1"/>
          </p:cNvSpPr>
          <p:nvPr/>
        </p:nvSpPr>
        <p:spPr bwMode="auto">
          <a:xfrm flipH="1">
            <a:off x="2663825" y="-9175666"/>
            <a:ext cx="17463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41" name="Line 141"/>
          <p:cNvSpPr>
            <a:spLocks noChangeShapeType="1"/>
          </p:cNvSpPr>
          <p:nvPr/>
        </p:nvSpPr>
        <p:spPr bwMode="auto">
          <a:xfrm flipH="1">
            <a:off x="2641600" y="-8923254"/>
            <a:ext cx="17463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42" name="Line 142"/>
          <p:cNvSpPr>
            <a:spLocks noChangeShapeType="1"/>
          </p:cNvSpPr>
          <p:nvPr/>
        </p:nvSpPr>
        <p:spPr bwMode="auto">
          <a:xfrm flipH="1">
            <a:off x="2713038" y="-9426491"/>
            <a:ext cx="61912" cy="704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43" name="Line 143"/>
          <p:cNvSpPr>
            <a:spLocks noChangeShapeType="1"/>
          </p:cNvSpPr>
          <p:nvPr/>
        </p:nvSpPr>
        <p:spPr bwMode="auto">
          <a:xfrm flipH="1" flipV="1">
            <a:off x="2722563" y="-9426491"/>
            <a:ext cx="52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44" name="Line 144"/>
          <p:cNvSpPr>
            <a:spLocks noChangeShapeType="1"/>
          </p:cNvSpPr>
          <p:nvPr/>
        </p:nvSpPr>
        <p:spPr bwMode="auto">
          <a:xfrm>
            <a:off x="1612900" y="-10733004"/>
            <a:ext cx="166688" cy="555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45" name="Line 145"/>
          <p:cNvSpPr>
            <a:spLocks noChangeShapeType="1"/>
          </p:cNvSpPr>
          <p:nvPr/>
        </p:nvSpPr>
        <p:spPr bwMode="auto">
          <a:xfrm>
            <a:off x="1830388" y="-10659979"/>
            <a:ext cx="203200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46" name="Line 146"/>
          <p:cNvSpPr>
            <a:spLocks noChangeShapeType="1"/>
          </p:cNvSpPr>
          <p:nvPr/>
        </p:nvSpPr>
        <p:spPr bwMode="auto">
          <a:xfrm>
            <a:off x="2084388" y="-10572666"/>
            <a:ext cx="203200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47" name="Line 147"/>
          <p:cNvSpPr>
            <a:spLocks noChangeShapeType="1"/>
          </p:cNvSpPr>
          <p:nvPr/>
        </p:nvSpPr>
        <p:spPr bwMode="auto">
          <a:xfrm>
            <a:off x="2338388" y="-10486941"/>
            <a:ext cx="201612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48" name="Line 148"/>
          <p:cNvSpPr>
            <a:spLocks noChangeShapeType="1"/>
          </p:cNvSpPr>
          <p:nvPr/>
        </p:nvSpPr>
        <p:spPr bwMode="auto">
          <a:xfrm>
            <a:off x="2590800" y="-10401216"/>
            <a:ext cx="166688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49" name="Line 149"/>
          <p:cNvSpPr>
            <a:spLocks noChangeShapeType="1"/>
          </p:cNvSpPr>
          <p:nvPr/>
        </p:nvSpPr>
        <p:spPr bwMode="auto">
          <a:xfrm>
            <a:off x="1577975" y="-10823491"/>
            <a:ext cx="1266825" cy="427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50" name="Line 150"/>
          <p:cNvSpPr>
            <a:spLocks noChangeShapeType="1"/>
          </p:cNvSpPr>
          <p:nvPr/>
        </p:nvSpPr>
        <p:spPr bwMode="auto">
          <a:xfrm flipH="1" flipV="1">
            <a:off x="2451100" y="-9653504"/>
            <a:ext cx="9842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51" name="Line 151"/>
          <p:cNvSpPr>
            <a:spLocks noChangeShapeType="1"/>
          </p:cNvSpPr>
          <p:nvPr/>
        </p:nvSpPr>
        <p:spPr bwMode="auto">
          <a:xfrm>
            <a:off x="2820988" y="-9636041"/>
            <a:ext cx="280987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52" name="Line 152"/>
          <p:cNvSpPr>
            <a:spLocks noChangeShapeType="1"/>
          </p:cNvSpPr>
          <p:nvPr/>
        </p:nvSpPr>
        <p:spPr bwMode="auto">
          <a:xfrm>
            <a:off x="2649538" y="-9643979"/>
            <a:ext cx="7143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53" name="Line 153"/>
          <p:cNvSpPr>
            <a:spLocks noChangeShapeType="1"/>
          </p:cNvSpPr>
          <p:nvPr/>
        </p:nvSpPr>
        <p:spPr bwMode="auto">
          <a:xfrm>
            <a:off x="2551113" y="-9666204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54" name="Line 154"/>
          <p:cNvSpPr>
            <a:spLocks noChangeShapeType="1"/>
          </p:cNvSpPr>
          <p:nvPr/>
        </p:nvSpPr>
        <p:spPr bwMode="auto">
          <a:xfrm flipV="1">
            <a:off x="2549525" y="-9643979"/>
            <a:ext cx="100013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55" name="Line 155"/>
          <p:cNvSpPr>
            <a:spLocks noChangeShapeType="1"/>
          </p:cNvSpPr>
          <p:nvPr/>
        </p:nvSpPr>
        <p:spPr bwMode="auto">
          <a:xfrm flipH="1" flipV="1">
            <a:off x="2549525" y="-9648741"/>
            <a:ext cx="1000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56" name="Line 156"/>
          <p:cNvSpPr>
            <a:spLocks noChangeShapeType="1"/>
          </p:cNvSpPr>
          <p:nvPr/>
        </p:nvSpPr>
        <p:spPr bwMode="auto">
          <a:xfrm flipH="1" flipV="1">
            <a:off x="2720975" y="-9640804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57" name="Line 157"/>
          <p:cNvSpPr>
            <a:spLocks noChangeShapeType="1"/>
          </p:cNvSpPr>
          <p:nvPr/>
        </p:nvSpPr>
        <p:spPr bwMode="auto">
          <a:xfrm flipH="1">
            <a:off x="2720975" y="-9651916"/>
            <a:ext cx="101600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58" name="Line 158"/>
          <p:cNvSpPr>
            <a:spLocks noChangeShapeType="1"/>
          </p:cNvSpPr>
          <p:nvPr/>
        </p:nvSpPr>
        <p:spPr bwMode="auto">
          <a:xfrm>
            <a:off x="2720975" y="-9640804"/>
            <a:ext cx="100013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59" name="Line 159"/>
          <p:cNvSpPr>
            <a:spLocks noChangeShapeType="1"/>
          </p:cNvSpPr>
          <p:nvPr/>
        </p:nvSpPr>
        <p:spPr bwMode="auto">
          <a:xfrm>
            <a:off x="2649538" y="-9647154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60" name="Line 160"/>
          <p:cNvSpPr>
            <a:spLocks noChangeShapeType="1"/>
          </p:cNvSpPr>
          <p:nvPr/>
        </p:nvSpPr>
        <p:spPr bwMode="auto">
          <a:xfrm>
            <a:off x="2720975" y="-964397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61" name="Line 161"/>
          <p:cNvSpPr>
            <a:spLocks noChangeShapeType="1"/>
          </p:cNvSpPr>
          <p:nvPr/>
        </p:nvSpPr>
        <p:spPr bwMode="auto">
          <a:xfrm>
            <a:off x="2720975" y="-9640804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62" name="Line 162"/>
          <p:cNvSpPr>
            <a:spLocks noChangeShapeType="1"/>
          </p:cNvSpPr>
          <p:nvPr/>
        </p:nvSpPr>
        <p:spPr bwMode="auto">
          <a:xfrm flipH="1">
            <a:off x="2379663" y="-10364704"/>
            <a:ext cx="23812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63" name="Line 163"/>
          <p:cNvSpPr>
            <a:spLocks noChangeShapeType="1"/>
          </p:cNvSpPr>
          <p:nvPr/>
        </p:nvSpPr>
        <p:spPr bwMode="auto">
          <a:xfrm flipV="1">
            <a:off x="2468563" y="-11036216"/>
            <a:ext cx="96837" cy="393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64" name="Line 164"/>
          <p:cNvSpPr>
            <a:spLocks noChangeShapeType="1"/>
          </p:cNvSpPr>
          <p:nvPr/>
        </p:nvSpPr>
        <p:spPr bwMode="auto">
          <a:xfrm flipV="1">
            <a:off x="2427288" y="-10532979"/>
            <a:ext cx="17462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65" name="Line 165"/>
          <p:cNvSpPr>
            <a:spLocks noChangeShapeType="1"/>
          </p:cNvSpPr>
          <p:nvPr/>
        </p:nvSpPr>
        <p:spPr bwMode="auto">
          <a:xfrm flipV="1">
            <a:off x="2387600" y="-10461541"/>
            <a:ext cx="39688" cy="92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66" name="Line 166"/>
          <p:cNvSpPr>
            <a:spLocks noChangeShapeType="1"/>
          </p:cNvSpPr>
          <p:nvPr/>
        </p:nvSpPr>
        <p:spPr bwMode="auto">
          <a:xfrm flipV="1">
            <a:off x="2419350" y="-10461541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67" name="Line 167"/>
          <p:cNvSpPr>
            <a:spLocks noChangeShapeType="1"/>
          </p:cNvSpPr>
          <p:nvPr/>
        </p:nvSpPr>
        <p:spPr bwMode="auto">
          <a:xfrm flipH="1">
            <a:off x="2403475" y="-10461541"/>
            <a:ext cx="23813" cy="96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68" name="Line 168"/>
          <p:cNvSpPr>
            <a:spLocks noChangeShapeType="1"/>
          </p:cNvSpPr>
          <p:nvPr/>
        </p:nvSpPr>
        <p:spPr bwMode="auto">
          <a:xfrm flipH="1">
            <a:off x="2444750" y="-10626641"/>
            <a:ext cx="41275" cy="93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69" name="Line 169"/>
          <p:cNvSpPr>
            <a:spLocks noChangeShapeType="1"/>
          </p:cNvSpPr>
          <p:nvPr/>
        </p:nvSpPr>
        <p:spPr bwMode="auto">
          <a:xfrm flipH="1">
            <a:off x="2444750" y="-10634579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70" name="Line 170"/>
          <p:cNvSpPr>
            <a:spLocks noChangeShapeType="1"/>
          </p:cNvSpPr>
          <p:nvPr/>
        </p:nvSpPr>
        <p:spPr bwMode="auto">
          <a:xfrm flipV="1">
            <a:off x="2444750" y="-10631404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71" name="Line 171"/>
          <p:cNvSpPr>
            <a:spLocks noChangeShapeType="1"/>
          </p:cNvSpPr>
          <p:nvPr/>
        </p:nvSpPr>
        <p:spPr bwMode="auto">
          <a:xfrm>
            <a:off x="2409825" y="-10540916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72" name="Line 172"/>
          <p:cNvSpPr>
            <a:spLocks noChangeShapeType="1"/>
          </p:cNvSpPr>
          <p:nvPr/>
        </p:nvSpPr>
        <p:spPr bwMode="auto">
          <a:xfrm>
            <a:off x="2393950" y="-1047106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73" name="Line 173"/>
          <p:cNvSpPr>
            <a:spLocks noChangeShapeType="1"/>
          </p:cNvSpPr>
          <p:nvPr/>
        </p:nvSpPr>
        <p:spPr bwMode="auto">
          <a:xfrm>
            <a:off x="2427288" y="-10461541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74" name="Line 174"/>
          <p:cNvSpPr>
            <a:spLocks noChangeShapeType="1"/>
          </p:cNvSpPr>
          <p:nvPr/>
        </p:nvSpPr>
        <p:spPr bwMode="auto">
          <a:xfrm>
            <a:off x="1438275" y="-10463129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75" name="Line 175"/>
          <p:cNvSpPr>
            <a:spLocks noChangeShapeType="1"/>
          </p:cNvSpPr>
          <p:nvPr/>
        </p:nvSpPr>
        <p:spPr bwMode="auto">
          <a:xfrm flipH="1" flipV="1">
            <a:off x="1312863" y="-11017166"/>
            <a:ext cx="63500" cy="274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76" name="Line 176"/>
          <p:cNvSpPr>
            <a:spLocks noChangeShapeType="1"/>
          </p:cNvSpPr>
          <p:nvPr/>
        </p:nvSpPr>
        <p:spPr bwMode="auto">
          <a:xfrm flipH="1" flipV="1">
            <a:off x="1400175" y="-10632991"/>
            <a:ext cx="15875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77" name="Line 177"/>
          <p:cNvSpPr>
            <a:spLocks noChangeShapeType="1"/>
          </p:cNvSpPr>
          <p:nvPr/>
        </p:nvSpPr>
        <p:spPr bwMode="auto">
          <a:xfrm flipH="1" flipV="1">
            <a:off x="1416050" y="-10561554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78" name="Line 178"/>
          <p:cNvSpPr>
            <a:spLocks noChangeShapeType="1"/>
          </p:cNvSpPr>
          <p:nvPr/>
        </p:nvSpPr>
        <p:spPr bwMode="auto">
          <a:xfrm flipH="1" flipV="1">
            <a:off x="1416050" y="-10561554"/>
            <a:ext cx="39688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79" name="Line 179"/>
          <p:cNvSpPr>
            <a:spLocks noChangeShapeType="1"/>
          </p:cNvSpPr>
          <p:nvPr/>
        </p:nvSpPr>
        <p:spPr bwMode="auto">
          <a:xfrm>
            <a:off x="1416050" y="-10561554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80" name="Line 180"/>
          <p:cNvSpPr>
            <a:spLocks noChangeShapeType="1"/>
          </p:cNvSpPr>
          <p:nvPr/>
        </p:nvSpPr>
        <p:spPr bwMode="auto">
          <a:xfrm>
            <a:off x="1393825" y="-10734591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81" name="Line 181"/>
          <p:cNvSpPr>
            <a:spLocks noChangeShapeType="1"/>
          </p:cNvSpPr>
          <p:nvPr/>
        </p:nvSpPr>
        <p:spPr bwMode="auto">
          <a:xfrm>
            <a:off x="1360488" y="-10726654"/>
            <a:ext cx="39687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82" name="Line 182"/>
          <p:cNvSpPr>
            <a:spLocks noChangeShapeType="1"/>
          </p:cNvSpPr>
          <p:nvPr/>
        </p:nvSpPr>
        <p:spPr bwMode="auto">
          <a:xfrm flipH="1" flipV="1">
            <a:off x="1376363" y="-10731416"/>
            <a:ext cx="23812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83" name="Line 183"/>
          <p:cNvSpPr>
            <a:spLocks noChangeShapeType="1"/>
          </p:cNvSpPr>
          <p:nvPr/>
        </p:nvSpPr>
        <p:spPr bwMode="auto">
          <a:xfrm>
            <a:off x="1416050" y="-10561554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84" name="Line 184"/>
          <p:cNvSpPr>
            <a:spLocks noChangeShapeType="1"/>
          </p:cNvSpPr>
          <p:nvPr/>
        </p:nvSpPr>
        <p:spPr bwMode="auto">
          <a:xfrm>
            <a:off x="1400175" y="-1063299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85" name="Line 185"/>
          <p:cNvSpPr>
            <a:spLocks noChangeShapeType="1"/>
          </p:cNvSpPr>
          <p:nvPr/>
        </p:nvSpPr>
        <p:spPr bwMode="auto">
          <a:xfrm>
            <a:off x="1400175" y="-1063299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86" name="Line 186"/>
          <p:cNvSpPr>
            <a:spLocks noChangeShapeType="1"/>
          </p:cNvSpPr>
          <p:nvPr/>
        </p:nvSpPr>
        <p:spPr bwMode="auto">
          <a:xfrm>
            <a:off x="985838" y="-10525041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87" name="Line 187"/>
          <p:cNvSpPr>
            <a:spLocks noChangeShapeType="1"/>
          </p:cNvSpPr>
          <p:nvPr/>
        </p:nvSpPr>
        <p:spPr bwMode="auto">
          <a:xfrm>
            <a:off x="985838" y="-10286916"/>
            <a:ext cx="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88" name="Line 188"/>
          <p:cNvSpPr>
            <a:spLocks noChangeShapeType="1"/>
          </p:cNvSpPr>
          <p:nvPr/>
        </p:nvSpPr>
        <p:spPr bwMode="auto">
          <a:xfrm>
            <a:off x="985838" y="-10017041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89" name="Line 189"/>
          <p:cNvSpPr>
            <a:spLocks noChangeShapeType="1"/>
          </p:cNvSpPr>
          <p:nvPr/>
        </p:nvSpPr>
        <p:spPr bwMode="auto">
          <a:xfrm>
            <a:off x="1085850" y="-9731291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90" name="Line 190"/>
          <p:cNvSpPr>
            <a:spLocks noChangeShapeType="1"/>
          </p:cNvSpPr>
          <p:nvPr/>
        </p:nvSpPr>
        <p:spPr bwMode="auto">
          <a:xfrm flipH="1">
            <a:off x="533400" y="-9731291"/>
            <a:ext cx="2809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91" name="Line 191"/>
          <p:cNvSpPr>
            <a:spLocks noChangeShapeType="1"/>
          </p:cNvSpPr>
          <p:nvPr/>
        </p:nvSpPr>
        <p:spPr bwMode="auto">
          <a:xfrm flipH="1">
            <a:off x="914400" y="-9731291"/>
            <a:ext cx="7143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92" name="Line 192"/>
          <p:cNvSpPr>
            <a:spLocks noChangeShapeType="1"/>
          </p:cNvSpPr>
          <p:nvPr/>
        </p:nvSpPr>
        <p:spPr bwMode="auto">
          <a:xfrm flipH="1" flipV="1">
            <a:off x="985838" y="-9731291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93" name="Line 193"/>
          <p:cNvSpPr>
            <a:spLocks noChangeShapeType="1"/>
          </p:cNvSpPr>
          <p:nvPr/>
        </p:nvSpPr>
        <p:spPr bwMode="auto">
          <a:xfrm flipH="1">
            <a:off x="985838" y="-9748754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94" name="Line 194"/>
          <p:cNvSpPr>
            <a:spLocks noChangeShapeType="1"/>
          </p:cNvSpPr>
          <p:nvPr/>
        </p:nvSpPr>
        <p:spPr bwMode="auto">
          <a:xfrm>
            <a:off x="985838" y="-9731291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95" name="Line 195"/>
          <p:cNvSpPr>
            <a:spLocks noChangeShapeType="1"/>
          </p:cNvSpPr>
          <p:nvPr/>
        </p:nvSpPr>
        <p:spPr bwMode="auto">
          <a:xfrm>
            <a:off x="814388" y="-9748754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96" name="Line 196"/>
          <p:cNvSpPr>
            <a:spLocks noChangeShapeType="1"/>
          </p:cNvSpPr>
          <p:nvPr/>
        </p:nvSpPr>
        <p:spPr bwMode="auto">
          <a:xfrm flipV="1">
            <a:off x="814388" y="-9731291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97" name="Line 197"/>
          <p:cNvSpPr>
            <a:spLocks noChangeShapeType="1"/>
          </p:cNvSpPr>
          <p:nvPr/>
        </p:nvSpPr>
        <p:spPr bwMode="auto">
          <a:xfrm flipH="1">
            <a:off x="814388" y="-9731291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98" name="Line 198"/>
          <p:cNvSpPr>
            <a:spLocks noChangeShapeType="1"/>
          </p:cNvSpPr>
          <p:nvPr/>
        </p:nvSpPr>
        <p:spPr bwMode="auto">
          <a:xfrm>
            <a:off x="985838" y="-973129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99" name="Line 199"/>
          <p:cNvSpPr>
            <a:spLocks noChangeShapeType="1"/>
          </p:cNvSpPr>
          <p:nvPr/>
        </p:nvSpPr>
        <p:spPr bwMode="auto">
          <a:xfrm>
            <a:off x="914400" y="-973129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00" name="Line 200"/>
          <p:cNvSpPr>
            <a:spLocks noChangeShapeType="1"/>
          </p:cNvSpPr>
          <p:nvPr/>
        </p:nvSpPr>
        <p:spPr bwMode="auto">
          <a:xfrm>
            <a:off x="914400" y="-973129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01" name="Freeform 201"/>
          <p:cNvSpPr>
            <a:spLocks/>
          </p:cNvSpPr>
          <p:nvPr/>
        </p:nvSpPr>
        <p:spPr bwMode="auto">
          <a:xfrm>
            <a:off x="3454400" y="-9178841"/>
            <a:ext cx="49213" cy="95250"/>
          </a:xfrm>
          <a:custGeom>
            <a:avLst/>
            <a:gdLst>
              <a:gd name="T0" fmla="*/ 0 w 153"/>
              <a:gd name="T1" fmla="*/ 0 h 303"/>
              <a:gd name="T2" fmla="*/ 138 w 153"/>
              <a:gd name="T3" fmla="*/ 279 h 303"/>
              <a:gd name="T4" fmla="*/ 153 w 153"/>
              <a:gd name="T5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" h="303">
                <a:moveTo>
                  <a:pt x="0" y="0"/>
                </a:moveTo>
                <a:lnTo>
                  <a:pt x="138" y="279"/>
                </a:lnTo>
                <a:lnTo>
                  <a:pt x="153" y="30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02" name="Freeform 202"/>
          <p:cNvSpPr>
            <a:spLocks/>
          </p:cNvSpPr>
          <p:nvPr/>
        </p:nvSpPr>
        <p:spPr bwMode="auto">
          <a:xfrm>
            <a:off x="3530600" y="-9037554"/>
            <a:ext cx="136525" cy="165100"/>
          </a:xfrm>
          <a:custGeom>
            <a:avLst/>
            <a:gdLst>
              <a:gd name="T0" fmla="*/ 0 w 431"/>
              <a:gd name="T1" fmla="*/ 0 h 521"/>
              <a:gd name="T2" fmla="*/ 39 w 431"/>
              <a:gd name="T3" fmla="*/ 63 h 521"/>
              <a:gd name="T4" fmla="*/ 177 w 431"/>
              <a:gd name="T5" fmla="*/ 248 h 521"/>
              <a:gd name="T6" fmla="*/ 296 w 431"/>
              <a:gd name="T7" fmla="*/ 387 h 521"/>
              <a:gd name="T8" fmla="*/ 385 w 431"/>
              <a:gd name="T9" fmla="*/ 479 h 521"/>
              <a:gd name="T10" fmla="*/ 431 w 431"/>
              <a:gd name="T11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1" h="521">
                <a:moveTo>
                  <a:pt x="0" y="0"/>
                </a:moveTo>
                <a:lnTo>
                  <a:pt x="39" y="63"/>
                </a:lnTo>
                <a:lnTo>
                  <a:pt x="177" y="248"/>
                </a:lnTo>
                <a:lnTo>
                  <a:pt x="296" y="387"/>
                </a:lnTo>
                <a:lnTo>
                  <a:pt x="385" y="479"/>
                </a:lnTo>
                <a:lnTo>
                  <a:pt x="431" y="52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03" name="Freeform 203"/>
          <p:cNvSpPr>
            <a:spLocks/>
          </p:cNvSpPr>
          <p:nvPr/>
        </p:nvSpPr>
        <p:spPr bwMode="auto">
          <a:xfrm>
            <a:off x="3709988" y="-8839116"/>
            <a:ext cx="196850" cy="84137"/>
          </a:xfrm>
          <a:custGeom>
            <a:avLst/>
            <a:gdLst>
              <a:gd name="T0" fmla="*/ 0 w 618"/>
              <a:gd name="T1" fmla="*/ 0 h 264"/>
              <a:gd name="T2" fmla="*/ 208 w 618"/>
              <a:gd name="T3" fmla="*/ 121 h 264"/>
              <a:gd name="T4" fmla="*/ 483 w 618"/>
              <a:gd name="T5" fmla="*/ 229 h 264"/>
              <a:gd name="T6" fmla="*/ 618 w 618"/>
              <a:gd name="T7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8" h="264">
                <a:moveTo>
                  <a:pt x="0" y="0"/>
                </a:moveTo>
                <a:lnTo>
                  <a:pt x="208" y="121"/>
                </a:lnTo>
                <a:lnTo>
                  <a:pt x="483" y="229"/>
                </a:lnTo>
                <a:lnTo>
                  <a:pt x="618" y="26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04" name="Freeform 204"/>
          <p:cNvSpPr>
            <a:spLocks/>
          </p:cNvSpPr>
          <p:nvPr/>
        </p:nvSpPr>
        <p:spPr bwMode="auto">
          <a:xfrm>
            <a:off x="3959225" y="-8742279"/>
            <a:ext cx="212725" cy="20638"/>
          </a:xfrm>
          <a:custGeom>
            <a:avLst/>
            <a:gdLst>
              <a:gd name="T0" fmla="*/ 0 w 671"/>
              <a:gd name="T1" fmla="*/ 0 h 63"/>
              <a:gd name="T2" fmla="*/ 18 w 671"/>
              <a:gd name="T3" fmla="*/ 4 h 63"/>
              <a:gd name="T4" fmla="*/ 375 w 671"/>
              <a:gd name="T5" fmla="*/ 52 h 63"/>
              <a:gd name="T6" fmla="*/ 671 w 671"/>
              <a:gd name="T7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1" h="63">
                <a:moveTo>
                  <a:pt x="0" y="0"/>
                </a:moveTo>
                <a:lnTo>
                  <a:pt x="18" y="4"/>
                </a:lnTo>
                <a:lnTo>
                  <a:pt x="375" y="52"/>
                </a:lnTo>
                <a:lnTo>
                  <a:pt x="671" y="6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05" name="Line 205"/>
          <p:cNvSpPr>
            <a:spLocks noChangeShapeType="1"/>
          </p:cNvSpPr>
          <p:nvPr/>
        </p:nvSpPr>
        <p:spPr bwMode="auto">
          <a:xfrm flipV="1">
            <a:off x="4225925" y="-8729579"/>
            <a:ext cx="106363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06" name="Freeform 206"/>
          <p:cNvSpPr>
            <a:spLocks/>
          </p:cNvSpPr>
          <p:nvPr/>
        </p:nvSpPr>
        <p:spPr bwMode="auto">
          <a:xfrm>
            <a:off x="3475038" y="-9429666"/>
            <a:ext cx="846137" cy="635000"/>
          </a:xfrm>
          <a:custGeom>
            <a:avLst/>
            <a:gdLst>
              <a:gd name="T0" fmla="*/ 0 w 2665"/>
              <a:gd name="T1" fmla="*/ 0 h 1998"/>
              <a:gd name="T2" fmla="*/ 25 w 2665"/>
              <a:gd name="T3" fmla="*/ 214 h 1998"/>
              <a:gd name="T4" fmla="*/ 41 w 2665"/>
              <a:gd name="T5" fmla="*/ 318 h 1998"/>
              <a:gd name="T6" fmla="*/ 70 w 2665"/>
              <a:gd name="T7" fmla="*/ 455 h 1998"/>
              <a:gd name="T8" fmla="*/ 97 w 2665"/>
              <a:gd name="T9" fmla="*/ 562 h 1998"/>
              <a:gd name="T10" fmla="*/ 106 w 2665"/>
              <a:gd name="T11" fmla="*/ 593 h 1998"/>
              <a:gd name="T12" fmla="*/ 120 w 2665"/>
              <a:gd name="T13" fmla="*/ 634 h 1998"/>
              <a:gd name="T14" fmla="*/ 143 w 2665"/>
              <a:gd name="T15" fmla="*/ 700 h 1998"/>
              <a:gd name="T16" fmla="*/ 163 w 2665"/>
              <a:gd name="T17" fmla="*/ 744 h 1998"/>
              <a:gd name="T18" fmla="*/ 198 w 2665"/>
              <a:gd name="T19" fmla="*/ 822 h 1998"/>
              <a:gd name="T20" fmla="*/ 265 w 2665"/>
              <a:gd name="T21" fmla="*/ 950 h 1998"/>
              <a:gd name="T22" fmla="*/ 396 w 2665"/>
              <a:gd name="T23" fmla="*/ 1163 h 1998"/>
              <a:gd name="T24" fmla="*/ 522 w 2665"/>
              <a:gd name="T25" fmla="*/ 1333 h 1998"/>
              <a:gd name="T26" fmla="*/ 632 w 2665"/>
              <a:gd name="T27" fmla="*/ 1462 h 1998"/>
              <a:gd name="T28" fmla="*/ 713 w 2665"/>
              <a:gd name="T29" fmla="*/ 1545 h 1998"/>
              <a:gd name="T30" fmla="*/ 758 w 2665"/>
              <a:gd name="T31" fmla="*/ 1586 h 1998"/>
              <a:gd name="T32" fmla="*/ 842 w 2665"/>
              <a:gd name="T33" fmla="*/ 1651 h 1998"/>
              <a:gd name="T34" fmla="*/ 1040 w 2665"/>
              <a:gd name="T35" fmla="*/ 1768 h 1998"/>
              <a:gd name="T36" fmla="*/ 1283 w 2665"/>
              <a:gd name="T37" fmla="*/ 1864 h 1998"/>
              <a:gd name="T38" fmla="*/ 1570 w 2665"/>
              <a:gd name="T39" fmla="*/ 1937 h 1998"/>
              <a:gd name="T40" fmla="*/ 1899 w 2665"/>
              <a:gd name="T41" fmla="*/ 1983 h 1998"/>
              <a:gd name="T42" fmla="*/ 2261 w 2665"/>
              <a:gd name="T43" fmla="*/ 1998 h 1998"/>
              <a:gd name="T44" fmla="*/ 2665 w 2665"/>
              <a:gd name="T45" fmla="*/ 1975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65" h="1998">
                <a:moveTo>
                  <a:pt x="0" y="0"/>
                </a:moveTo>
                <a:lnTo>
                  <a:pt x="25" y="214"/>
                </a:lnTo>
                <a:lnTo>
                  <a:pt x="41" y="318"/>
                </a:lnTo>
                <a:lnTo>
                  <a:pt x="70" y="455"/>
                </a:lnTo>
                <a:lnTo>
                  <a:pt x="97" y="562"/>
                </a:lnTo>
                <a:lnTo>
                  <a:pt x="106" y="593"/>
                </a:lnTo>
                <a:lnTo>
                  <a:pt x="120" y="634"/>
                </a:lnTo>
                <a:lnTo>
                  <a:pt x="143" y="700"/>
                </a:lnTo>
                <a:lnTo>
                  <a:pt x="163" y="744"/>
                </a:lnTo>
                <a:lnTo>
                  <a:pt x="198" y="822"/>
                </a:lnTo>
                <a:lnTo>
                  <a:pt x="265" y="950"/>
                </a:lnTo>
                <a:lnTo>
                  <a:pt x="396" y="1163"/>
                </a:lnTo>
                <a:lnTo>
                  <a:pt x="522" y="1333"/>
                </a:lnTo>
                <a:lnTo>
                  <a:pt x="632" y="1462"/>
                </a:lnTo>
                <a:lnTo>
                  <a:pt x="713" y="1545"/>
                </a:lnTo>
                <a:lnTo>
                  <a:pt x="758" y="1586"/>
                </a:lnTo>
                <a:lnTo>
                  <a:pt x="842" y="1651"/>
                </a:lnTo>
                <a:lnTo>
                  <a:pt x="1040" y="1768"/>
                </a:lnTo>
                <a:lnTo>
                  <a:pt x="1283" y="1864"/>
                </a:lnTo>
                <a:lnTo>
                  <a:pt x="1570" y="1937"/>
                </a:lnTo>
                <a:lnTo>
                  <a:pt x="1899" y="1983"/>
                </a:lnTo>
                <a:lnTo>
                  <a:pt x="2261" y="1998"/>
                </a:lnTo>
                <a:lnTo>
                  <a:pt x="2665" y="1975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07" name="Line 207"/>
          <p:cNvSpPr>
            <a:spLocks noChangeShapeType="1"/>
          </p:cNvSpPr>
          <p:nvPr/>
        </p:nvSpPr>
        <p:spPr bwMode="auto">
          <a:xfrm>
            <a:off x="4476750" y="-7750091"/>
            <a:ext cx="15875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08" name="Freeform 208"/>
          <p:cNvSpPr>
            <a:spLocks/>
          </p:cNvSpPr>
          <p:nvPr/>
        </p:nvSpPr>
        <p:spPr bwMode="auto">
          <a:xfrm>
            <a:off x="4500563" y="-7586579"/>
            <a:ext cx="30162" cy="212725"/>
          </a:xfrm>
          <a:custGeom>
            <a:avLst/>
            <a:gdLst>
              <a:gd name="T0" fmla="*/ 0 w 94"/>
              <a:gd name="T1" fmla="*/ 0 h 672"/>
              <a:gd name="T2" fmla="*/ 72 w 94"/>
              <a:gd name="T3" fmla="*/ 472 h 672"/>
              <a:gd name="T4" fmla="*/ 94 w 94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672">
                <a:moveTo>
                  <a:pt x="0" y="0"/>
                </a:moveTo>
                <a:lnTo>
                  <a:pt x="72" y="472"/>
                </a:lnTo>
                <a:lnTo>
                  <a:pt x="94" y="672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09" name="Freeform 209"/>
          <p:cNvSpPr>
            <a:spLocks/>
          </p:cNvSpPr>
          <p:nvPr/>
        </p:nvSpPr>
        <p:spPr bwMode="auto">
          <a:xfrm>
            <a:off x="4537075" y="-7318291"/>
            <a:ext cx="23813" cy="214312"/>
          </a:xfrm>
          <a:custGeom>
            <a:avLst/>
            <a:gdLst>
              <a:gd name="T0" fmla="*/ 0 w 75"/>
              <a:gd name="T1" fmla="*/ 0 h 674"/>
              <a:gd name="T2" fmla="*/ 73 w 75"/>
              <a:gd name="T3" fmla="*/ 650 h 674"/>
              <a:gd name="T4" fmla="*/ 75 w 75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674">
                <a:moveTo>
                  <a:pt x="0" y="0"/>
                </a:moveTo>
                <a:lnTo>
                  <a:pt x="73" y="650"/>
                </a:lnTo>
                <a:lnTo>
                  <a:pt x="75" y="67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10" name="Line 210"/>
          <p:cNvSpPr>
            <a:spLocks noChangeShapeType="1"/>
          </p:cNvSpPr>
          <p:nvPr/>
        </p:nvSpPr>
        <p:spPr bwMode="auto">
          <a:xfrm>
            <a:off x="4564063" y="-7050004"/>
            <a:ext cx="14287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11" name="Freeform 211"/>
          <p:cNvSpPr>
            <a:spLocks/>
          </p:cNvSpPr>
          <p:nvPr/>
        </p:nvSpPr>
        <p:spPr bwMode="auto">
          <a:xfrm>
            <a:off x="4579938" y="-6781716"/>
            <a:ext cx="0" cy="215900"/>
          </a:xfrm>
          <a:custGeom>
            <a:avLst/>
            <a:gdLst>
              <a:gd name="T0" fmla="*/ 0 w 2"/>
              <a:gd name="T1" fmla="*/ 0 h 679"/>
              <a:gd name="T2" fmla="*/ 2 w 2"/>
              <a:gd name="T3" fmla="*/ 38 h 679"/>
              <a:gd name="T4" fmla="*/ 2 w 2"/>
              <a:gd name="T5" fmla="*/ 679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679">
                <a:moveTo>
                  <a:pt x="0" y="0"/>
                </a:moveTo>
                <a:lnTo>
                  <a:pt x="2" y="38"/>
                </a:lnTo>
                <a:lnTo>
                  <a:pt x="2" y="67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12" name="Line 212"/>
          <p:cNvSpPr>
            <a:spLocks noChangeShapeType="1"/>
          </p:cNvSpPr>
          <p:nvPr/>
        </p:nvSpPr>
        <p:spPr bwMode="auto">
          <a:xfrm>
            <a:off x="4581525" y="-6510254"/>
            <a:ext cx="0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13" name="Line 213"/>
          <p:cNvSpPr>
            <a:spLocks noChangeShapeType="1"/>
          </p:cNvSpPr>
          <p:nvPr/>
        </p:nvSpPr>
        <p:spPr bwMode="auto">
          <a:xfrm flipH="1" flipV="1">
            <a:off x="3443288" y="-8926429"/>
            <a:ext cx="11112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14" name="Line 214"/>
          <p:cNvSpPr>
            <a:spLocks noChangeShapeType="1"/>
          </p:cNvSpPr>
          <p:nvPr/>
        </p:nvSpPr>
        <p:spPr bwMode="auto">
          <a:xfrm flipV="1">
            <a:off x="3444875" y="-9178841"/>
            <a:ext cx="9525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15" name="Line 215"/>
          <p:cNvSpPr>
            <a:spLocks noChangeShapeType="1"/>
          </p:cNvSpPr>
          <p:nvPr/>
        </p:nvSpPr>
        <p:spPr bwMode="auto">
          <a:xfrm>
            <a:off x="3617913" y="-7534191"/>
            <a:ext cx="17462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16" name="Freeform 216"/>
          <p:cNvSpPr>
            <a:spLocks/>
          </p:cNvSpPr>
          <p:nvPr/>
        </p:nvSpPr>
        <p:spPr bwMode="auto">
          <a:xfrm>
            <a:off x="3640138" y="-7248441"/>
            <a:ext cx="7937" cy="215900"/>
          </a:xfrm>
          <a:custGeom>
            <a:avLst/>
            <a:gdLst>
              <a:gd name="T0" fmla="*/ 0 w 25"/>
              <a:gd name="T1" fmla="*/ 0 h 677"/>
              <a:gd name="T2" fmla="*/ 25 w 25"/>
              <a:gd name="T3" fmla="*/ 338 h 677"/>
              <a:gd name="T4" fmla="*/ 24 w 25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677">
                <a:moveTo>
                  <a:pt x="0" y="0"/>
                </a:moveTo>
                <a:lnTo>
                  <a:pt x="25" y="338"/>
                </a:lnTo>
                <a:lnTo>
                  <a:pt x="24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17" name="Line 217"/>
          <p:cNvSpPr>
            <a:spLocks noChangeShapeType="1"/>
          </p:cNvSpPr>
          <p:nvPr/>
        </p:nvSpPr>
        <p:spPr bwMode="auto">
          <a:xfrm flipH="1">
            <a:off x="3646488" y="-6978566"/>
            <a:ext cx="1587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18" name="Freeform 218"/>
          <p:cNvSpPr>
            <a:spLocks/>
          </p:cNvSpPr>
          <p:nvPr/>
        </p:nvSpPr>
        <p:spPr bwMode="auto">
          <a:xfrm>
            <a:off x="3371850" y="-9429666"/>
            <a:ext cx="41275" cy="708025"/>
          </a:xfrm>
          <a:custGeom>
            <a:avLst/>
            <a:gdLst>
              <a:gd name="T0" fmla="*/ 38 w 128"/>
              <a:gd name="T1" fmla="*/ 2226 h 2226"/>
              <a:gd name="T2" fmla="*/ 0 w 128"/>
              <a:gd name="T3" fmla="*/ 1503 h 2226"/>
              <a:gd name="T4" fmla="*/ 10 w 128"/>
              <a:gd name="T5" fmla="*/ 1128 h 2226"/>
              <a:gd name="T6" fmla="*/ 16 w 128"/>
              <a:gd name="T7" fmla="*/ 1036 h 2226"/>
              <a:gd name="T8" fmla="*/ 19 w 128"/>
              <a:gd name="T9" fmla="*/ 982 h 2226"/>
              <a:gd name="T10" fmla="*/ 30 w 128"/>
              <a:gd name="T11" fmla="*/ 874 h 2226"/>
              <a:gd name="T12" fmla="*/ 47 w 128"/>
              <a:gd name="T13" fmla="*/ 710 h 2226"/>
              <a:gd name="T14" fmla="*/ 71 w 128"/>
              <a:gd name="T15" fmla="*/ 502 h 2226"/>
              <a:gd name="T16" fmla="*/ 128 w 128"/>
              <a:gd name="T17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2226">
                <a:moveTo>
                  <a:pt x="38" y="2226"/>
                </a:moveTo>
                <a:lnTo>
                  <a:pt x="0" y="1503"/>
                </a:lnTo>
                <a:lnTo>
                  <a:pt x="10" y="1128"/>
                </a:lnTo>
                <a:lnTo>
                  <a:pt x="16" y="1036"/>
                </a:lnTo>
                <a:lnTo>
                  <a:pt x="19" y="982"/>
                </a:lnTo>
                <a:lnTo>
                  <a:pt x="30" y="874"/>
                </a:lnTo>
                <a:lnTo>
                  <a:pt x="47" y="710"/>
                </a:lnTo>
                <a:lnTo>
                  <a:pt x="71" y="502"/>
                </a:lnTo>
                <a:lnTo>
                  <a:pt x="12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19" name="Freeform 219"/>
          <p:cNvSpPr>
            <a:spLocks/>
          </p:cNvSpPr>
          <p:nvPr/>
        </p:nvSpPr>
        <p:spPr bwMode="auto">
          <a:xfrm>
            <a:off x="3546475" y="-7524666"/>
            <a:ext cx="28575" cy="773112"/>
          </a:xfrm>
          <a:custGeom>
            <a:avLst/>
            <a:gdLst>
              <a:gd name="T0" fmla="*/ 0 w 92"/>
              <a:gd name="T1" fmla="*/ 0 h 2437"/>
              <a:gd name="T2" fmla="*/ 92 w 92"/>
              <a:gd name="T3" fmla="*/ 1210 h 2437"/>
              <a:gd name="T4" fmla="*/ 88 w 92"/>
              <a:gd name="T5" fmla="*/ 2437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" h="2437">
                <a:moveTo>
                  <a:pt x="0" y="0"/>
                </a:moveTo>
                <a:lnTo>
                  <a:pt x="92" y="1210"/>
                </a:lnTo>
                <a:lnTo>
                  <a:pt x="88" y="243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20" name="Freeform 220"/>
          <p:cNvSpPr>
            <a:spLocks/>
          </p:cNvSpPr>
          <p:nvPr/>
        </p:nvSpPr>
        <p:spPr bwMode="auto">
          <a:xfrm>
            <a:off x="4546600" y="-7762791"/>
            <a:ext cx="106363" cy="1362075"/>
          </a:xfrm>
          <a:custGeom>
            <a:avLst/>
            <a:gdLst>
              <a:gd name="T0" fmla="*/ 0 w 334"/>
              <a:gd name="T1" fmla="*/ 0 h 4288"/>
              <a:gd name="T2" fmla="*/ 152 w 334"/>
              <a:gd name="T3" fmla="*/ 992 h 4288"/>
              <a:gd name="T4" fmla="*/ 268 w 334"/>
              <a:gd name="T5" fmla="*/ 2022 h 4288"/>
              <a:gd name="T6" fmla="*/ 334 w 334"/>
              <a:gd name="T7" fmla="*/ 3113 h 4288"/>
              <a:gd name="T8" fmla="*/ 333 w 334"/>
              <a:gd name="T9" fmla="*/ 4288 h 4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4" h="4288">
                <a:moveTo>
                  <a:pt x="0" y="0"/>
                </a:moveTo>
                <a:lnTo>
                  <a:pt x="152" y="992"/>
                </a:lnTo>
                <a:lnTo>
                  <a:pt x="268" y="2022"/>
                </a:lnTo>
                <a:lnTo>
                  <a:pt x="334" y="3113"/>
                </a:lnTo>
                <a:lnTo>
                  <a:pt x="333" y="4288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21" name="Line 221"/>
          <p:cNvSpPr>
            <a:spLocks noChangeShapeType="1"/>
          </p:cNvSpPr>
          <p:nvPr/>
        </p:nvSpPr>
        <p:spPr bwMode="auto">
          <a:xfrm>
            <a:off x="4321175" y="-8801016"/>
            <a:ext cx="730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22" name="Line 222"/>
          <p:cNvSpPr>
            <a:spLocks noChangeShapeType="1"/>
          </p:cNvSpPr>
          <p:nvPr/>
        </p:nvSpPr>
        <p:spPr bwMode="auto">
          <a:xfrm>
            <a:off x="4332288" y="-8729579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23" name="Line 223"/>
          <p:cNvSpPr>
            <a:spLocks noChangeShapeType="1"/>
          </p:cNvSpPr>
          <p:nvPr/>
        </p:nvSpPr>
        <p:spPr bwMode="auto">
          <a:xfrm>
            <a:off x="4368800" y="-8480341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24" name="Line 224"/>
          <p:cNvSpPr>
            <a:spLocks noChangeShapeType="1"/>
          </p:cNvSpPr>
          <p:nvPr/>
        </p:nvSpPr>
        <p:spPr bwMode="auto">
          <a:xfrm>
            <a:off x="4408488" y="-8212054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25" name="Line 225"/>
          <p:cNvSpPr>
            <a:spLocks noChangeShapeType="1"/>
          </p:cNvSpPr>
          <p:nvPr/>
        </p:nvSpPr>
        <p:spPr bwMode="auto">
          <a:xfrm>
            <a:off x="4448175" y="-7945354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26" name="Line 226"/>
          <p:cNvSpPr>
            <a:spLocks noChangeShapeType="1"/>
          </p:cNvSpPr>
          <p:nvPr/>
        </p:nvSpPr>
        <p:spPr bwMode="auto">
          <a:xfrm>
            <a:off x="3530600" y="-4225841"/>
            <a:ext cx="1123950" cy="2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27" name="Line 227"/>
          <p:cNvSpPr>
            <a:spLocks noChangeShapeType="1"/>
          </p:cNvSpPr>
          <p:nvPr/>
        </p:nvSpPr>
        <p:spPr bwMode="auto">
          <a:xfrm>
            <a:off x="3606800" y="-4511591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28" name="Line 228"/>
          <p:cNvSpPr>
            <a:spLocks noChangeShapeType="1"/>
          </p:cNvSpPr>
          <p:nvPr/>
        </p:nvSpPr>
        <p:spPr bwMode="auto">
          <a:xfrm>
            <a:off x="3854450" y="-4505241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29" name="Line 229"/>
          <p:cNvSpPr>
            <a:spLocks noChangeShapeType="1"/>
          </p:cNvSpPr>
          <p:nvPr/>
        </p:nvSpPr>
        <p:spPr bwMode="auto">
          <a:xfrm>
            <a:off x="4121150" y="-4498891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30" name="Line 230"/>
          <p:cNvSpPr>
            <a:spLocks noChangeShapeType="1"/>
          </p:cNvSpPr>
          <p:nvPr/>
        </p:nvSpPr>
        <p:spPr bwMode="auto">
          <a:xfrm>
            <a:off x="4389438" y="-4492541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31" name="Line 231"/>
          <p:cNvSpPr>
            <a:spLocks noChangeShapeType="1"/>
          </p:cNvSpPr>
          <p:nvPr/>
        </p:nvSpPr>
        <p:spPr bwMode="auto">
          <a:xfrm flipH="1">
            <a:off x="3530600" y="-6748379"/>
            <a:ext cx="44450" cy="2516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32" name="Line 232"/>
          <p:cNvSpPr>
            <a:spLocks noChangeShapeType="1"/>
          </p:cNvSpPr>
          <p:nvPr/>
        </p:nvSpPr>
        <p:spPr bwMode="auto">
          <a:xfrm flipH="1">
            <a:off x="4059238" y="-7389729"/>
            <a:ext cx="55562" cy="2176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33" name="Line 233"/>
          <p:cNvSpPr>
            <a:spLocks noChangeShapeType="1"/>
          </p:cNvSpPr>
          <p:nvPr/>
        </p:nvSpPr>
        <p:spPr bwMode="auto">
          <a:xfrm flipH="1">
            <a:off x="3643313" y="-6746791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34" name="Line 234"/>
          <p:cNvSpPr>
            <a:spLocks noChangeShapeType="1"/>
          </p:cNvSpPr>
          <p:nvPr/>
        </p:nvSpPr>
        <p:spPr bwMode="auto">
          <a:xfrm flipH="1">
            <a:off x="3638550" y="-6548354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35" name="Line 235"/>
          <p:cNvSpPr>
            <a:spLocks noChangeShapeType="1"/>
          </p:cNvSpPr>
          <p:nvPr/>
        </p:nvSpPr>
        <p:spPr bwMode="auto">
          <a:xfrm flipH="1">
            <a:off x="3635375" y="-6276891"/>
            <a:ext cx="31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36" name="Line 236"/>
          <p:cNvSpPr>
            <a:spLocks noChangeShapeType="1"/>
          </p:cNvSpPr>
          <p:nvPr/>
        </p:nvSpPr>
        <p:spPr bwMode="auto">
          <a:xfrm flipH="1">
            <a:off x="3629025" y="-6007016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37" name="Line 237"/>
          <p:cNvSpPr>
            <a:spLocks noChangeShapeType="1"/>
          </p:cNvSpPr>
          <p:nvPr/>
        </p:nvSpPr>
        <p:spPr bwMode="auto">
          <a:xfrm flipH="1">
            <a:off x="3625850" y="-5737141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38" name="Line 238"/>
          <p:cNvSpPr>
            <a:spLocks noChangeShapeType="1"/>
          </p:cNvSpPr>
          <p:nvPr/>
        </p:nvSpPr>
        <p:spPr bwMode="auto">
          <a:xfrm flipH="1">
            <a:off x="3619500" y="-5467266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39" name="Line 239"/>
          <p:cNvSpPr>
            <a:spLocks noChangeShapeType="1"/>
          </p:cNvSpPr>
          <p:nvPr/>
        </p:nvSpPr>
        <p:spPr bwMode="auto">
          <a:xfrm flipH="1">
            <a:off x="3616325" y="-5197391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40" name="Line 240"/>
          <p:cNvSpPr>
            <a:spLocks noChangeShapeType="1"/>
          </p:cNvSpPr>
          <p:nvPr/>
        </p:nvSpPr>
        <p:spPr bwMode="auto">
          <a:xfrm flipH="1">
            <a:off x="3611563" y="-4927516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41" name="Line 241"/>
          <p:cNvSpPr>
            <a:spLocks noChangeShapeType="1"/>
          </p:cNvSpPr>
          <p:nvPr/>
        </p:nvSpPr>
        <p:spPr bwMode="auto">
          <a:xfrm flipH="1">
            <a:off x="3606800" y="-4657641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42" name="Line 242"/>
          <p:cNvSpPr>
            <a:spLocks noChangeShapeType="1"/>
          </p:cNvSpPr>
          <p:nvPr/>
        </p:nvSpPr>
        <p:spPr bwMode="auto">
          <a:xfrm flipV="1">
            <a:off x="4111625" y="-4700504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43" name="Line 243"/>
          <p:cNvSpPr>
            <a:spLocks noChangeShapeType="1"/>
          </p:cNvSpPr>
          <p:nvPr/>
        </p:nvSpPr>
        <p:spPr bwMode="auto">
          <a:xfrm flipH="1">
            <a:off x="4086225" y="-4109954"/>
            <a:ext cx="14288" cy="600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44" name="Line 244"/>
          <p:cNvSpPr>
            <a:spLocks noChangeShapeType="1"/>
          </p:cNvSpPr>
          <p:nvPr/>
        </p:nvSpPr>
        <p:spPr bwMode="auto">
          <a:xfrm flipH="1">
            <a:off x="4102100" y="-4498891"/>
            <a:ext cx="7938" cy="285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45" name="Line 245"/>
          <p:cNvSpPr>
            <a:spLocks noChangeShapeType="1"/>
          </p:cNvSpPr>
          <p:nvPr/>
        </p:nvSpPr>
        <p:spPr bwMode="auto">
          <a:xfrm flipH="1">
            <a:off x="4110038" y="-4600491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46" name="Line 246"/>
          <p:cNvSpPr>
            <a:spLocks noChangeShapeType="1"/>
          </p:cNvSpPr>
          <p:nvPr/>
        </p:nvSpPr>
        <p:spPr bwMode="auto">
          <a:xfrm>
            <a:off x="4095750" y="-4600491"/>
            <a:ext cx="1428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47" name="Line 247"/>
          <p:cNvSpPr>
            <a:spLocks noChangeShapeType="1"/>
          </p:cNvSpPr>
          <p:nvPr/>
        </p:nvSpPr>
        <p:spPr bwMode="auto">
          <a:xfrm flipV="1">
            <a:off x="4110038" y="-4600491"/>
            <a:ext cx="1587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48" name="Line 248"/>
          <p:cNvSpPr>
            <a:spLocks noChangeShapeType="1"/>
          </p:cNvSpPr>
          <p:nvPr/>
        </p:nvSpPr>
        <p:spPr bwMode="auto">
          <a:xfrm flipV="1">
            <a:off x="4083050" y="-4211554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49" name="Line 249"/>
          <p:cNvSpPr>
            <a:spLocks noChangeShapeType="1"/>
          </p:cNvSpPr>
          <p:nvPr/>
        </p:nvSpPr>
        <p:spPr bwMode="auto">
          <a:xfrm flipH="1" flipV="1">
            <a:off x="4102100" y="-4211554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50" name="Line 250"/>
          <p:cNvSpPr>
            <a:spLocks noChangeShapeType="1"/>
          </p:cNvSpPr>
          <p:nvPr/>
        </p:nvSpPr>
        <p:spPr bwMode="auto">
          <a:xfrm flipH="1">
            <a:off x="4100513" y="-4211554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51" name="Line 251"/>
          <p:cNvSpPr>
            <a:spLocks noChangeShapeType="1"/>
          </p:cNvSpPr>
          <p:nvPr/>
        </p:nvSpPr>
        <p:spPr bwMode="auto">
          <a:xfrm>
            <a:off x="4156075" y="-4209966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52" name="Line 252"/>
          <p:cNvSpPr>
            <a:spLocks noChangeShapeType="1"/>
          </p:cNvSpPr>
          <p:nvPr/>
        </p:nvSpPr>
        <p:spPr bwMode="auto">
          <a:xfrm>
            <a:off x="4164013" y="-4498891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53" name="Line 253"/>
          <p:cNvSpPr>
            <a:spLocks noChangeShapeType="1"/>
          </p:cNvSpPr>
          <p:nvPr/>
        </p:nvSpPr>
        <p:spPr bwMode="auto">
          <a:xfrm>
            <a:off x="4110038" y="-449889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54" name="Line 254"/>
          <p:cNvSpPr>
            <a:spLocks noChangeShapeType="1"/>
          </p:cNvSpPr>
          <p:nvPr/>
        </p:nvSpPr>
        <p:spPr bwMode="auto">
          <a:xfrm flipH="1">
            <a:off x="4057650" y="-5205329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55" name="Freeform 255"/>
          <p:cNvSpPr>
            <a:spLocks/>
          </p:cNvSpPr>
          <p:nvPr/>
        </p:nvSpPr>
        <p:spPr bwMode="auto">
          <a:xfrm>
            <a:off x="4043363" y="-5206916"/>
            <a:ext cx="15875" cy="101600"/>
          </a:xfrm>
          <a:custGeom>
            <a:avLst/>
            <a:gdLst>
              <a:gd name="T0" fmla="*/ 0 w 53"/>
              <a:gd name="T1" fmla="*/ 0 h 317"/>
              <a:gd name="T2" fmla="*/ 44 w 53"/>
              <a:gd name="T3" fmla="*/ 317 h 317"/>
              <a:gd name="T4" fmla="*/ 53 w 53"/>
              <a:gd name="T5" fmla="*/ 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" h="317">
                <a:moveTo>
                  <a:pt x="0" y="0"/>
                </a:moveTo>
                <a:lnTo>
                  <a:pt x="44" y="317"/>
                </a:lnTo>
                <a:lnTo>
                  <a:pt x="53" y="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56" name="Line 256"/>
          <p:cNvSpPr>
            <a:spLocks noChangeShapeType="1"/>
          </p:cNvSpPr>
          <p:nvPr/>
        </p:nvSpPr>
        <p:spPr bwMode="auto">
          <a:xfrm>
            <a:off x="3744913" y="-6692816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57" name="Line 257"/>
          <p:cNvSpPr>
            <a:spLocks noChangeShapeType="1"/>
          </p:cNvSpPr>
          <p:nvPr/>
        </p:nvSpPr>
        <p:spPr bwMode="auto">
          <a:xfrm flipH="1" flipV="1">
            <a:off x="3194050" y="-6702341"/>
            <a:ext cx="279400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58" name="Line 258"/>
          <p:cNvSpPr>
            <a:spLocks noChangeShapeType="1"/>
          </p:cNvSpPr>
          <p:nvPr/>
        </p:nvSpPr>
        <p:spPr bwMode="auto">
          <a:xfrm flipH="1" flipV="1">
            <a:off x="3575050" y="-6694404"/>
            <a:ext cx="698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59" name="Line 259"/>
          <p:cNvSpPr>
            <a:spLocks noChangeShapeType="1"/>
          </p:cNvSpPr>
          <p:nvPr/>
        </p:nvSpPr>
        <p:spPr bwMode="auto">
          <a:xfrm flipH="1" flipV="1">
            <a:off x="3644900" y="-6692816"/>
            <a:ext cx="100013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60" name="Line 260"/>
          <p:cNvSpPr>
            <a:spLocks noChangeShapeType="1"/>
          </p:cNvSpPr>
          <p:nvPr/>
        </p:nvSpPr>
        <p:spPr bwMode="auto">
          <a:xfrm flipH="1">
            <a:off x="3644900" y="-6708691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61" name="Line 261"/>
          <p:cNvSpPr>
            <a:spLocks noChangeShapeType="1"/>
          </p:cNvSpPr>
          <p:nvPr/>
        </p:nvSpPr>
        <p:spPr bwMode="auto">
          <a:xfrm>
            <a:off x="3644900" y="-6692816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62" name="Line 262"/>
          <p:cNvSpPr>
            <a:spLocks noChangeShapeType="1"/>
          </p:cNvSpPr>
          <p:nvPr/>
        </p:nvSpPr>
        <p:spPr bwMode="auto">
          <a:xfrm>
            <a:off x="3473450" y="-6713454"/>
            <a:ext cx="10160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63" name="Line 263"/>
          <p:cNvSpPr>
            <a:spLocks noChangeShapeType="1"/>
          </p:cNvSpPr>
          <p:nvPr/>
        </p:nvSpPr>
        <p:spPr bwMode="auto">
          <a:xfrm flipV="1">
            <a:off x="3473450" y="-6694404"/>
            <a:ext cx="101600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64" name="Line 264"/>
          <p:cNvSpPr>
            <a:spLocks noChangeShapeType="1"/>
          </p:cNvSpPr>
          <p:nvPr/>
        </p:nvSpPr>
        <p:spPr bwMode="auto">
          <a:xfrm flipH="1" flipV="1">
            <a:off x="3473450" y="-6697579"/>
            <a:ext cx="10160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65" name="Line 265"/>
          <p:cNvSpPr>
            <a:spLocks noChangeShapeType="1"/>
          </p:cNvSpPr>
          <p:nvPr/>
        </p:nvSpPr>
        <p:spPr bwMode="auto">
          <a:xfrm>
            <a:off x="3575050" y="-669599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66" name="Line 266"/>
          <p:cNvSpPr>
            <a:spLocks noChangeShapeType="1"/>
          </p:cNvSpPr>
          <p:nvPr/>
        </p:nvSpPr>
        <p:spPr bwMode="auto">
          <a:xfrm>
            <a:off x="3644900" y="-6694404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67" name="Line 267"/>
          <p:cNvSpPr>
            <a:spLocks noChangeShapeType="1"/>
          </p:cNvSpPr>
          <p:nvPr/>
        </p:nvSpPr>
        <p:spPr bwMode="auto">
          <a:xfrm>
            <a:off x="3644900" y="-6692816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68" name="Line 268"/>
          <p:cNvSpPr>
            <a:spLocks noChangeShapeType="1"/>
          </p:cNvSpPr>
          <p:nvPr/>
        </p:nvSpPr>
        <p:spPr bwMode="auto">
          <a:xfrm>
            <a:off x="3575050" y="-7188116"/>
            <a:ext cx="460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69" name="Line 269"/>
          <p:cNvSpPr>
            <a:spLocks noChangeShapeType="1"/>
          </p:cNvSpPr>
          <p:nvPr/>
        </p:nvSpPr>
        <p:spPr bwMode="auto">
          <a:xfrm flipV="1">
            <a:off x="4097338" y="-7491329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70" name="Freeform 270"/>
          <p:cNvSpPr>
            <a:spLocks/>
          </p:cNvSpPr>
          <p:nvPr/>
        </p:nvSpPr>
        <p:spPr bwMode="auto">
          <a:xfrm>
            <a:off x="4114800" y="-7491329"/>
            <a:ext cx="15875" cy="101600"/>
          </a:xfrm>
          <a:custGeom>
            <a:avLst/>
            <a:gdLst>
              <a:gd name="T0" fmla="*/ 52 w 52"/>
              <a:gd name="T1" fmla="*/ 318 h 318"/>
              <a:gd name="T2" fmla="*/ 7 w 52"/>
              <a:gd name="T3" fmla="*/ 0 h 318"/>
              <a:gd name="T4" fmla="*/ 0 w 52"/>
              <a:gd name="T5" fmla="*/ 317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318">
                <a:moveTo>
                  <a:pt x="52" y="318"/>
                </a:moveTo>
                <a:lnTo>
                  <a:pt x="7" y="0"/>
                </a:lnTo>
                <a:lnTo>
                  <a:pt x="0" y="31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71" name="Line 271"/>
          <p:cNvSpPr>
            <a:spLocks noChangeShapeType="1"/>
          </p:cNvSpPr>
          <p:nvPr/>
        </p:nvSpPr>
        <p:spPr bwMode="auto">
          <a:xfrm flipH="1">
            <a:off x="4130675" y="-8620041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72" name="Line 272"/>
          <p:cNvSpPr>
            <a:spLocks noChangeShapeType="1"/>
          </p:cNvSpPr>
          <p:nvPr/>
        </p:nvSpPr>
        <p:spPr bwMode="auto">
          <a:xfrm flipV="1">
            <a:off x="4144963" y="-9194716"/>
            <a:ext cx="12700" cy="298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73" name="Line 273"/>
          <p:cNvSpPr>
            <a:spLocks noChangeShapeType="1"/>
          </p:cNvSpPr>
          <p:nvPr/>
        </p:nvSpPr>
        <p:spPr bwMode="auto">
          <a:xfrm flipV="1">
            <a:off x="4138613" y="-8794666"/>
            <a:ext cx="1587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74" name="Line 274"/>
          <p:cNvSpPr>
            <a:spLocks noChangeShapeType="1"/>
          </p:cNvSpPr>
          <p:nvPr/>
        </p:nvSpPr>
        <p:spPr bwMode="auto">
          <a:xfrm flipV="1">
            <a:off x="4117975" y="-8721641"/>
            <a:ext cx="2063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75" name="Line 275"/>
          <p:cNvSpPr>
            <a:spLocks noChangeShapeType="1"/>
          </p:cNvSpPr>
          <p:nvPr/>
        </p:nvSpPr>
        <p:spPr bwMode="auto">
          <a:xfrm flipH="1" flipV="1">
            <a:off x="4138613" y="-8721641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76" name="Line 276"/>
          <p:cNvSpPr>
            <a:spLocks noChangeShapeType="1"/>
          </p:cNvSpPr>
          <p:nvPr/>
        </p:nvSpPr>
        <p:spPr bwMode="auto">
          <a:xfrm flipH="1">
            <a:off x="4133850" y="-8721641"/>
            <a:ext cx="4763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77" name="Line 277"/>
          <p:cNvSpPr>
            <a:spLocks noChangeShapeType="1"/>
          </p:cNvSpPr>
          <p:nvPr/>
        </p:nvSpPr>
        <p:spPr bwMode="auto">
          <a:xfrm flipH="1">
            <a:off x="4140200" y="-8893091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78" name="Line 278"/>
          <p:cNvSpPr>
            <a:spLocks noChangeShapeType="1"/>
          </p:cNvSpPr>
          <p:nvPr/>
        </p:nvSpPr>
        <p:spPr bwMode="auto">
          <a:xfrm>
            <a:off x="4129088" y="-8894679"/>
            <a:ext cx="11112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79" name="Line 279"/>
          <p:cNvSpPr>
            <a:spLocks noChangeShapeType="1"/>
          </p:cNvSpPr>
          <p:nvPr/>
        </p:nvSpPr>
        <p:spPr bwMode="auto">
          <a:xfrm flipV="1">
            <a:off x="4140200" y="-8894679"/>
            <a:ext cx="4763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80" name="Line 280"/>
          <p:cNvSpPr>
            <a:spLocks noChangeShapeType="1"/>
          </p:cNvSpPr>
          <p:nvPr/>
        </p:nvSpPr>
        <p:spPr bwMode="auto">
          <a:xfrm>
            <a:off x="4132263" y="-8794666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81" name="Line 281"/>
          <p:cNvSpPr>
            <a:spLocks noChangeShapeType="1"/>
          </p:cNvSpPr>
          <p:nvPr/>
        </p:nvSpPr>
        <p:spPr bwMode="auto">
          <a:xfrm>
            <a:off x="4129088" y="-8721641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82" name="Line 282"/>
          <p:cNvSpPr>
            <a:spLocks noChangeShapeType="1"/>
          </p:cNvSpPr>
          <p:nvPr/>
        </p:nvSpPr>
        <p:spPr bwMode="auto">
          <a:xfrm>
            <a:off x="4138613" y="-872164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83" name="Line 283"/>
          <p:cNvSpPr>
            <a:spLocks noChangeShapeType="1"/>
          </p:cNvSpPr>
          <p:nvPr/>
        </p:nvSpPr>
        <p:spPr bwMode="auto">
          <a:xfrm flipH="1">
            <a:off x="3413125" y="-9429666"/>
            <a:ext cx="6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84" name="Line 284"/>
          <p:cNvSpPr>
            <a:spLocks noChangeShapeType="1"/>
          </p:cNvSpPr>
          <p:nvPr/>
        </p:nvSpPr>
        <p:spPr bwMode="auto">
          <a:xfrm>
            <a:off x="3454400" y="-8729579"/>
            <a:ext cx="22225" cy="169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85" name="Line 285"/>
          <p:cNvSpPr>
            <a:spLocks noChangeShapeType="1"/>
          </p:cNvSpPr>
          <p:nvPr/>
        </p:nvSpPr>
        <p:spPr bwMode="auto">
          <a:xfrm>
            <a:off x="3484563" y="-8505741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86" name="Line 286"/>
          <p:cNvSpPr>
            <a:spLocks noChangeShapeType="1"/>
          </p:cNvSpPr>
          <p:nvPr/>
        </p:nvSpPr>
        <p:spPr bwMode="auto">
          <a:xfrm>
            <a:off x="3521075" y="-8237454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87" name="Line 287"/>
          <p:cNvSpPr>
            <a:spLocks noChangeShapeType="1"/>
          </p:cNvSpPr>
          <p:nvPr/>
        </p:nvSpPr>
        <p:spPr bwMode="auto">
          <a:xfrm>
            <a:off x="3557588" y="-7970754"/>
            <a:ext cx="301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88" name="Line 288"/>
          <p:cNvSpPr>
            <a:spLocks noChangeShapeType="1"/>
          </p:cNvSpPr>
          <p:nvPr/>
        </p:nvSpPr>
        <p:spPr bwMode="auto">
          <a:xfrm>
            <a:off x="3594100" y="-7702466"/>
            <a:ext cx="23813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89" name="Line 289"/>
          <p:cNvSpPr>
            <a:spLocks noChangeShapeType="1"/>
          </p:cNvSpPr>
          <p:nvPr/>
        </p:nvSpPr>
        <p:spPr bwMode="auto">
          <a:xfrm>
            <a:off x="3382963" y="-8720054"/>
            <a:ext cx="163512" cy="1192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90" name="Line 290"/>
          <p:cNvSpPr>
            <a:spLocks noChangeShapeType="1"/>
          </p:cNvSpPr>
          <p:nvPr/>
        </p:nvSpPr>
        <p:spPr bwMode="auto">
          <a:xfrm flipV="1">
            <a:off x="4654550" y="-6492791"/>
            <a:ext cx="0" cy="2289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91" name="Line 291"/>
          <p:cNvSpPr>
            <a:spLocks noChangeShapeType="1"/>
          </p:cNvSpPr>
          <p:nvPr/>
        </p:nvSpPr>
        <p:spPr bwMode="auto">
          <a:xfrm flipV="1">
            <a:off x="4583113" y="-4681454"/>
            <a:ext cx="0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92" name="Line 292"/>
          <p:cNvSpPr>
            <a:spLocks noChangeShapeType="1"/>
          </p:cNvSpPr>
          <p:nvPr/>
        </p:nvSpPr>
        <p:spPr bwMode="auto">
          <a:xfrm flipV="1">
            <a:off x="4583113" y="-4951329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93" name="Line 293"/>
          <p:cNvSpPr>
            <a:spLocks noChangeShapeType="1"/>
          </p:cNvSpPr>
          <p:nvPr/>
        </p:nvSpPr>
        <p:spPr bwMode="auto">
          <a:xfrm flipV="1">
            <a:off x="4583113" y="-5221204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94" name="Line 294"/>
          <p:cNvSpPr>
            <a:spLocks noChangeShapeType="1"/>
          </p:cNvSpPr>
          <p:nvPr/>
        </p:nvSpPr>
        <p:spPr bwMode="auto">
          <a:xfrm flipV="1">
            <a:off x="4581525" y="-5491079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95" name="Line 295"/>
          <p:cNvSpPr>
            <a:spLocks noChangeShapeType="1"/>
          </p:cNvSpPr>
          <p:nvPr/>
        </p:nvSpPr>
        <p:spPr bwMode="auto">
          <a:xfrm flipV="1">
            <a:off x="4581525" y="-5760954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96" name="Line 296"/>
          <p:cNvSpPr>
            <a:spLocks noChangeShapeType="1"/>
          </p:cNvSpPr>
          <p:nvPr/>
        </p:nvSpPr>
        <p:spPr bwMode="auto">
          <a:xfrm flipV="1">
            <a:off x="4581525" y="-6032416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97" name="Line 297"/>
          <p:cNvSpPr>
            <a:spLocks noChangeShapeType="1"/>
          </p:cNvSpPr>
          <p:nvPr/>
        </p:nvSpPr>
        <p:spPr bwMode="auto">
          <a:xfrm flipV="1">
            <a:off x="4581525" y="-6278479"/>
            <a:ext cx="1588" cy="192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98" name="Line 298"/>
          <p:cNvSpPr>
            <a:spLocks noChangeShapeType="1"/>
          </p:cNvSpPr>
          <p:nvPr/>
        </p:nvSpPr>
        <p:spPr bwMode="auto">
          <a:xfrm flipH="1">
            <a:off x="4383088" y="-5340266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99" name="Line 299"/>
          <p:cNvSpPr>
            <a:spLocks noChangeShapeType="1"/>
          </p:cNvSpPr>
          <p:nvPr/>
        </p:nvSpPr>
        <p:spPr bwMode="auto">
          <a:xfrm>
            <a:off x="4752975" y="-5340266"/>
            <a:ext cx="2825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00" name="Line 300"/>
          <p:cNvSpPr>
            <a:spLocks noChangeShapeType="1"/>
          </p:cNvSpPr>
          <p:nvPr/>
        </p:nvSpPr>
        <p:spPr bwMode="auto">
          <a:xfrm>
            <a:off x="4583113" y="-5340266"/>
            <a:ext cx="714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01" name="Line 301"/>
          <p:cNvSpPr>
            <a:spLocks noChangeShapeType="1"/>
          </p:cNvSpPr>
          <p:nvPr/>
        </p:nvSpPr>
        <p:spPr bwMode="auto">
          <a:xfrm>
            <a:off x="4483100" y="-5356141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02" name="Line 302"/>
          <p:cNvSpPr>
            <a:spLocks noChangeShapeType="1"/>
          </p:cNvSpPr>
          <p:nvPr/>
        </p:nvSpPr>
        <p:spPr bwMode="auto">
          <a:xfrm flipV="1">
            <a:off x="4483100" y="-5340266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03" name="Line 303"/>
          <p:cNvSpPr>
            <a:spLocks noChangeShapeType="1"/>
          </p:cNvSpPr>
          <p:nvPr/>
        </p:nvSpPr>
        <p:spPr bwMode="auto">
          <a:xfrm flipH="1">
            <a:off x="4483100" y="-5340266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04" name="Line 304"/>
          <p:cNvSpPr>
            <a:spLocks noChangeShapeType="1"/>
          </p:cNvSpPr>
          <p:nvPr/>
        </p:nvSpPr>
        <p:spPr bwMode="auto">
          <a:xfrm flipH="1" flipV="1">
            <a:off x="4654550" y="-5340266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05" name="Line 305"/>
          <p:cNvSpPr>
            <a:spLocks noChangeShapeType="1"/>
          </p:cNvSpPr>
          <p:nvPr/>
        </p:nvSpPr>
        <p:spPr bwMode="auto">
          <a:xfrm flipH="1">
            <a:off x="4654550" y="-5356141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06" name="Line 306"/>
          <p:cNvSpPr>
            <a:spLocks noChangeShapeType="1"/>
          </p:cNvSpPr>
          <p:nvPr/>
        </p:nvSpPr>
        <p:spPr bwMode="auto">
          <a:xfrm>
            <a:off x="4654550" y="-5340266"/>
            <a:ext cx="984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07" name="Line 307"/>
          <p:cNvSpPr>
            <a:spLocks noChangeShapeType="1"/>
          </p:cNvSpPr>
          <p:nvPr/>
        </p:nvSpPr>
        <p:spPr bwMode="auto">
          <a:xfrm>
            <a:off x="4583113" y="-5989554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08" name="Line 308"/>
          <p:cNvSpPr>
            <a:spLocks noChangeShapeType="1"/>
          </p:cNvSpPr>
          <p:nvPr/>
        </p:nvSpPr>
        <p:spPr bwMode="auto">
          <a:xfrm>
            <a:off x="4654550" y="-5989554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09" name="Line 309"/>
          <p:cNvSpPr>
            <a:spLocks noChangeShapeType="1"/>
          </p:cNvSpPr>
          <p:nvPr/>
        </p:nvSpPr>
        <p:spPr bwMode="auto">
          <a:xfrm>
            <a:off x="4654550" y="-534026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10" name="Line 310"/>
          <p:cNvSpPr>
            <a:spLocks noChangeShapeType="1"/>
          </p:cNvSpPr>
          <p:nvPr/>
        </p:nvSpPr>
        <p:spPr bwMode="auto">
          <a:xfrm>
            <a:off x="4581525" y="-7180179"/>
            <a:ext cx="47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11" name="Line 311"/>
          <p:cNvSpPr>
            <a:spLocks noChangeShapeType="1"/>
          </p:cNvSpPr>
          <p:nvPr/>
        </p:nvSpPr>
        <p:spPr bwMode="auto">
          <a:xfrm>
            <a:off x="4394200" y="-8801016"/>
            <a:ext cx="152400" cy="10366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12" name="Text Box 312"/>
          <p:cNvSpPr txBox="1">
            <a:spLocks noChangeArrowheads="1"/>
          </p:cNvSpPr>
          <p:nvPr/>
        </p:nvSpPr>
        <p:spPr bwMode="auto">
          <a:xfrm>
            <a:off x="2343150" y="-10972716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2713" name="Text Box 313"/>
          <p:cNvSpPr txBox="1">
            <a:spLocks noChangeArrowheads="1"/>
          </p:cNvSpPr>
          <p:nvPr/>
        </p:nvSpPr>
        <p:spPr bwMode="auto">
          <a:xfrm>
            <a:off x="1155700" y="-10955254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2714" name="Text Box 314"/>
          <p:cNvSpPr txBox="1">
            <a:spLocks noChangeArrowheads="1"/>
          </p:cNvSpPr>
          <p:nvPr/>
        </p:nvSpPr>
        <p:spPr bwMode="auto">
          <a:xfrm>
            <a:off x="3951288" y="-9156616"/>
            <a:ext cx="2365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2715" name="Text Box 315"/>
          <p:cNvSpPr txBox="1">
            <a:spLocks noChangeArrowheads="1"/>
          </p:cNvSpPr>
          <p:nvPr/>
        </p:nvSpPr>
        <p:spPr bwMode="auto">
          <a:xfrm>
            <a:off x="2800350" y="-7731041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2716" name="Text Box 316"/>
          <p:cNvSpPr txBox="1">
            <a:spLocks noChangeArrowheads="1"/>
          </p:cNvSpPr>
          <p:nvPr/>
        </p:nvSpPr>
        <p:spPr bwMode="auto">
          <a:xfrm>
            <a:off x="584200" y="-9897979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2717" name="Text Box 317"/>
          <p:cNvSpPr txBox="1">
            <a:spLocks noChangeArrowheads="1"/>
          </p:cNvSpPr>
          <p:nvPr/>
        </p:nvSpPr>
        <p:spPr bwMode="auto">
          <a:xfrm>
            <a:off x="2895600" y="-9794791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2718" name="Text Box 318"/>
          <p:cNvSpPr txBox="1">
            <a:spLocks noChangeArrowheads="1"/>
          </p:cNvSpPr>
          <p:nvPr/>
        </p:nvSpPr>
        <p:spPr bwMode="auto">
          <a:xfrm>
            <a:off x="1017588" y="-5278354"/>
            <a:ext cx="236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52</a:t>
            </a:r>
          </a:p>
          <a:p>
            <a:endParaRPr lang="cs-CZ" altLang="cs-CZ" sz="2400"/>
          </a:p>
        </p:txBody>
      </p:sp>
      <p:sp>
        <p:nvSpPr>
          <p:cNvPr id="102719" name="Text Box 319"/>
          <p:cNvSpPr txBox="1">
            <a:spLocks noChangeArrowheads="1"/>
          </p:cNvSpPr>
          <p:nvPr/>
        </p:nvSpPr>
        <p:spPr bwMode="auto">
          <a:xfrm>
            <a:off x="4813300" y="-5495841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2720" name="Text Box 320"/>
          <p:cNvSpPr txBox="1">
            <a:spLocks noChangeArrowheads="1"/>
          </p:cNvSpPr>
          <p:nvPr/>
        </p:nvSpPr>
        <p:spPr bwMode="auto">
          <a:xfrm>
            <a:off x="1387475" y="-7016666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20</a:t>
            </a:r>
          </a:p>
          <a:p>
            <a:endParaRPr lang="cs-CZ" altLang="cs-CZ" sz="2400"/>
          </a:p>
        </p:txBody>
      </p:sp>
      <p:sp>
        <p:nvSpPr>
          <p:cNvPr id="102721" name="Text Box 321"/>
          <p:cNvSpPr txBox="1">
            <a:spLocks noChangeArrowheads="1"/>
          </p:cNvSpPr>
          <p:nvPr/>
        </p:nvSpPr>
        <p:spPr bwMode="auto">
          <a:xfrm>
            <a:off x="3238500" y="-6856329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2722" name="Text Box 322"/>
          <p:cNvSpPr txBox="1">
            <a:spLocks noChangeArrowheads="1"/>
          </p:cNvSpPr>
          <p:nvPr/>
        </p:nvSpPr>
        <p:spPr bwMode="auto">
          <a:xfrm>
            <a:off x="1962150" y="-4109954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2723" name="Text Box 323"/>
          <p:cNvSpPr txBox="1">
            <a:spLocks noChangeArrowheads="1"/>
          </p:cNvSpPr>
          <p:nvPr/>
        </p:nvSpPr>
        <p:spPr bwMode="auto">
          <a:xfrm>
            <a:off x="1408113" y="-5765716"/>
            <a:ext cx="236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260</a:t>
            </a:r>
          </a:p>
          <a:p>
            <a:endParaRPr lang="cs-CZ" altLang="cs-CZ" sz="2400"/>
          </a:p>
        </p:txBody>
      </p:sp>
      <p:sp>
        <p:nvSpPr>
          <p:cNvPr id="102724" name="Text Box 324"/>
          <p:cNvSpPr txBox="1">
            <a:spLocks noChangeArrowheads="1"/>
          </p:cNvSpPr>
          <p:nvPr/>
        </p:nvSpPr>
        <p:spPr bwMode="auto">
          <a:xfrm>
            <a:off x="3898900" y="-4148054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2725" name="Rectangle 325"/>
          <p:cNvSpPr>
            <a:spLocks noChangeArrowheads="1"/>
          </p:cNvSpPr>
          <p:nvPr/>
        </p:nvSpPr>
        <p:spPr bwMode="auto">
          <a:xfrm>
            <a:off x="0" y="-11439441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altLang="cs-CZ" b="1">
                <a:cs typeface="Times New Roman" pitchFamily="18" charset="0"/>
              </a:rPr>
              <a:t> </a:t>
            </a:r>
          </a:p>
          <a:p>
            <a:endParaRPr lang="cs-CZ" altLang="cs-CZ" sz="2400"/>
          </a:p>
        </p:txBody>
      </p:sp>
      <p:sp>
        <p:nvSpPr>
          <p:cNvPr id="102726" name="Rectangle 326"/>
          <p:cNvSpPr>
            <a:spLocks noChangeArrowheads="1"/>
          </p:cNvSpPr>
          <p:nvPr/>
        </p:nvSpPr>
        <p:spPr bwMode="auto">
          <a:xfrm>
            <a:off x="0" y="-11439441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cs-CZ" altLang="cs-CZ" b="1" i="1">
                <a:cs typeface="Times New Roman" pitchFamily="18" charset="0"/>
              </a:rPr>
              <a:t> </a:t>
            </a:r>
            <a:endParaRPr lang="cs-CZ" altLang="cs-CZ" sz="1200">
              <a:cs typeface="Times New Roman" pitchFamily="18" charset="0"/>
            </a:endParaRPr>
          </a:p>
          <a:p>
            <a:endParaRPr lang="cs-CZ" altLang="cs-CZ" sz="2400"/>
          </a:p>
        </p:txBody>
      </p:sp>
      <p:sp>
        <p:nvSpPr>
          <p:cNvPr id="102727" name="Rectangle 327"/>
          <p:cNvSpPr>
            <a:spLocks noChangeArrowheads="1"/>
          </p:cNvSpPr>
          <p:nvPr/>
        </p:nvSpPr>
        <p:spPr bwMode="auto">
          <a:xfrm>
            <a:off x="0" y="-10829841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28" name="Rectangle 328"/>
          <p:cNvSpPr>
            <a:spLocks noChangeArrowheads="1"/>
          </p:cNvSpPr>
          <p:nvPr/>
        </p:nvSpPr>
        <p:spPr bwMode="auto">
          <a:xfrm>
            <a:off x="0" y="-9909091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29" name="Rectangle 329"/>
          <p:cNvSpPr>
            <a:spLocks noChangeArrowheads="1"/>
          </p:cNvSpPr>
          <p:nvPr/>
        </p:nvSpPr>
        <p:spPr bwMode="auto">
          <a:xfrm>
            <a:off x="0" y="-8988341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30" name="Rectangle 330"/>
          <p:cNvSpPr>
            <a:spLocks noChangeArrowheads="1"/>
          </p:cNvSpPr>
          <p:nvPr/>
        </p:nvSpPr>
        <p:spPr bwMode="auto">
          <a:xfrm>
            <a:off x="0" y="-8067591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31" name="Rectangle 331"/>
          <p:cNvSpPr>
            <a:spLocks noChangeArrowheads="1"/>
          </p:cNvSpPr>
          <p:nvPr/>
        </p:nvSpPr>
        <p:spPr bwMode="auto">
          <a:xfrm>
            <a:off x="0" y="-7146841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32" name="Rectangle 332"/>
          <p:cNvSpPr>
            <a:spLocks noChangeArrowheads="1"/>
          </p:cNvSpPr>
          <p:nvPr/>
        </p:nvSpPr>
        <p:spPr bwMode="auto">
          <a:xfrm>
            <a:off x="0" y="-6226091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33" name="Rectangle 333"/>
          <p:cNvSpPr>
            <a:spLocks noChangeArrowheads="1"/>
          </p:cNvSpPr>
          <p:nvPr/>
        </p:nvSpPr>
        <p:spPr bwMode="auto">
          <a:xfrm>
            <a:off x="0" y="-5305341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34" name="Rectangle 334"/>
          <p:cNvSpPr>
            <a:spLocks noChangeArrowheads="1"/>
          </p:cNvSpPr>
          <p:nvPr/>
        </p:nvSpPr>
        <p:spPr bwMode="auto">
          <a:xfrm>
            <a:off x="0" y="-4384591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35" name="Rectangle 335"/>
          <p:cNvSpPr>
            <a:spLocks noChangeArrowheads="1"/>
          </p:cNvSpPr>
          <p:nvPr/>
        </p:nvSpPr>
        <p:spPr bwMode="auto">
          <a:xfrm>
            <a:off x="0" y="-3463841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36" name="Rectangle 336"/>
          <p:cNvSpPr>
            <a:spLocks noChangeArrowheads="1"/>
          </p:cNvSpPr>
          <p:nvPr/>
        </p:nvSpPr>
        <p:spPr bwMode="auto">
          <a:xfrm>
            <a:off x="0" y="-2543091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37" name="Rectangle 337"/>
          <p:cNvSpPr>
            <a:spLocks noChangeArrowheads="1"/>
          </p:cNvSpPr>
          <p:nvPr/>
        </p:nvSpPr>
        <p:spPr bwMode="auto">
          <a:xfrm>
            <a:off x="0" y="-1622341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38" name="Rectangle 338"/>
          <p:cNvSpPr>
            <a:spLocks noChangeArrowheads="1"/>
          </p:cNvSpPr>
          <p:nvPr/>
        </p:nvSpPr>
        <p:spPr bwMode="auto">
          <a:xfrm>
            <a:off x="0" y="-701591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39" name="Rectangle 339"/>
          <p:cNvSpPr>
            <a:spLocks noChangeArrowheads="1"/>
          </p:cNvSpPr>
          <p:nvPr/>
        </p:nvSpPr>
        <p:spPr bwMode="auto">
          <a:xfrm>
            <a:off x="0" y="219159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42" name="Rectangle 342"/>
          <p:cNvSpPr>
            <a:spLocks noChangeArrowheads="1"/>
          </p:cNvSpPr>
          <p:nvPr/>
        </p:nvSpPr>
        <p:spPr bwMode="auto">
          <a:xfrm>
            <a:off x="0" y="664218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43" name="Rectangle 343"/>
          <p:cNvSpPr>
            <a:spLocks noChangeArrowheads="1"/>
          </p:cNvSpPr>
          <p:nvPr/>
        </p:nvSpPr>
        <p:spPr bwMode="auto">
          <a:xfrm>
            <a:off x="0" y="7585159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44" name="Rectangle 344"/>
          <p:cNvSpPr>
            <a:spLocks noChangeArrowheads="1"/>
          </p:cNvSpPr>
          <p:nvPr/>
        </p:nvSpPr>
        <p:spPr bwMode="auto">
          <a:xfrm>
            <a:off x="0" y="8505909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45" name="Rectangle 345"/>
          <p:cNvSpPr>
            <a:spLocks noChangeArrowheads="1"/>
          </p:cNvSpPr>
          <p:nvPr/>
        </p:nvSpPr>
        <p:spPr bwMode="auto">
          <a:xfrm>
            <a:off x="0" y="9426659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46" name="Rectangle 346"/>
          <p:cNvSpPr>
            <a:spLocks noChangeArrowheads="1"/>
          </p:cNvSpPr>
          <p:nvPr/>
        </p:nvSpPr>
        <p:spPr bwMode="auto">
          <a:xfrm>
            <a:off x="0" y="10347409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47" name="Rectangle 347"/>
          <p:cNvSpPr>
            <a:spLocks noChangeArrowheads="1"/>
          </p:cNvSpPr>
          <p:nvPr/>
        </p:nvSpPr>
        <p:spPr bwMode="auto">
          <a:xfrm>
            <a:off x="0" y="11268159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48" name="Rectangle 348"/>
          <p:cNvSpPr>
            <a:spLocks noChangeArrowheads="1"/>
          </p:cNvSpPr>
          <p:nvPr/>
        </p:nvSpPr>
        <p:spPr bwMode="auto">
          <a:xfrm>
            <a:off x="0" y="12188909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49" name="Rectangle 349"/>
          <p:cNvSpPr>
            <a:spLocks noChangeArrowheads="1"/>
          </p:cNvSpPr>
          <p:nvPr/>
        </p:nvSpPr>
        <p:spPr bwMode="auto">
          <a:xfrm>
            <a:off x="0" y="13109659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50" name="Rectangle 350"/>
          <p:cNvSpPr>
            <a:spLocks noChangeArrowheads="1"/>
          </p:cNvSpPr>
          <p:nvPr/>
        </p:nvSpPr>
        <p:spPr bwMode="auto">
          <a:xfrm>
            <a:off x="0" y="14030409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51" name="Rectangle 351"/>
          <p:cNvSpPr>
            <a:spLocks noChangeArrowheads="1"/>
          </p:cNvSpPr>
          <p:nvPr/>
        </p:nvSpPr>
        <p:spPr bwMode="auto">
          <a:xfrm>
            <a:off x="0" y="14951159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52" name="Rectangle 352"/>
          <p:cNvSpPr>
            <a:spLocks noChangeArrowheads="1"/>
          </p:cNvSpPr>
          <p:nvPr/>
        </p:nvSpPr>
        <p:spPr bwMode="auto">
          <a:xfrm>
            <a:off x="0" y="15871909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53" name="Rectangle 353"/>
          <p:cNvSpPr>
            <a:spLocks noChangeArrowheads="1"/>
          </p:cNvSpPr>
          <p:nvPr/>
        </p:nvSpPr>
        <p:spPr bwMode="auto">
          <a:xfrm>
            <a:off x="0" y="16792659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2754" name="Rectangle 354"/>
          <p:cNvSpPr>
            <a:spLocks noChangeArrowheads="1"/>
          </p:cNvSpPr>
          <p:nvPr/>
        </p:nvSpPr>
        <p:spPr bwMode="auto">
          <a:xfrm>
            <a:off x="0" y="17713409"/>
            <a:ext cx="91440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r>
              <a:rPr lang="cs-CZ" altLang="cs-CZ" b="1" i="1">
                <a:cs typeface="Times New Roman" pitchFamily="18" charset="0"/>
              </a:rPr>
              <a:t/>
            </a:r>
            <a:br>
              <a:rPr lang="cs-CZ" altLang="cs-CZ" b="1" i="1">
                <a:cs typeface="Times New Roman" pitchFamily="18" charset="0"/>
              </a:rPr>
            </a:br>
            <a:endParaRPr lang="cs-CZ" altLang="cs-CZ" sz="2400"/>
          </a:p>
        </p:txBody>
      </p:sp>
      <p:sp>
        <p:nvSpPr>
          <p:cNvPr id="102755" name="Text Box 355"/>
          <p:cNvSpPr txBox="1">
            <a:spLocks noChangeArrowheads="1"/>
          </p:cNvSpPr>
          <p:nvPr/>
        </p:nvSpPr>
        <p:spPr bwMode="auto">
          <a:xfrm>
            <a:off x="1050925" y="7450222"/>
            <a:ext cx="57975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b="1" i="1"/>
          </a:p>
        </p:txBody>
      </p:sp>
      <p:sp>
        <p:nvSpPr>
          <p:cNvPr id="102756" name="Line 356"/>
          <p:cNvSpPr>
            <a:spLocks noChangeShapeType="1"/>
          </p:cNvSpPr>
          <p:nvPr/>
        </p:nvSpPr>
        <p:spPr bwMode="auto">
          <a:xfrm>
            <a:off x="5416550" y="7089859"/>
            <a:ext cx="1588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79" name="Line 579"/>
          <p:cNvSpPr>
            <a:spLocks noChangeAspect="1" noChangeShapeType="1"/>
          </p:cNvSpPr>
          <p:nvPr/>
        </p:nvSpPr>
        <p:spPr bwMode="auto">
          <a:xfrm>
            <a:off x="5065713" y="3121109"/>
            <a:ext cx="31750" cy="1076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80" name="Line 580"/>
          <p:cNvSpPr>
            <a:spLocks noChangeAspect="1" noChangeShapeType="1"/>
          </p:cNvSpPr>
          <p:nvPr/>
        </p:nvSpPr>
        <p:spPr bwMode="auto">
          <a:xfrm flipV="1">
            <a:off x="5054600" y="3049672"/>
            <a:ext cx="9525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81" name="Line 581"/>
          <p:cNvSpPr>
            <a:spLocks noChangeAspect="1" noChangeShapeType="1"/>
          </p:cNvSpPr>
          <p:nvPr/>
        </p:nvSpPr>
        <p:spPr bwMode="auto">
          <a:xfrm flipH="1" flipV="1">
            <a:off x="5064125" y="3049672"/>
            <a:ext cx="14288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82" name="Line 582"/>
          <p:cNvSpPr>
            <a:spLocks noChangeAspect="1" noChangeShapeType="1"/>
          </p:cNvSpPr>
          <p:nvPr/>
        </p:nvSpPr>
        <p:spPr bwMode="auto">
          <a:xfrm>
            <a:off x="5064125" y="3049672"/>
            <a:ext cx="1588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83" name="Line 583"/>
          <p:cNvSpPr>
            <a:spLocks noChangeAspect="1" noChangeShapeType="1"/>
          </p:cNvSpPr>
          <p:nvPr/>
        </p:nvSpPr>
        <p:spPr bwMode="auto">
          <a:xfrm flipH="1">
            <a:off x="5100638" y="4197434"/>
            <a:ext cx="9525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84" name="Line 584"/>
          <p:cNvSpPr>
            <a:spLocks noChangeAspect="1" noChangeShapeType="1"/>
          </p:cNvSpPr>
          <p:nvPr/>
        </p:nvSpPr>
        <p:spPr bwMode="auto">
          <a:xfrm>
            <a:off x="5086350" y="4197434"/>
            <a:ext cx="14288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85" name="Line 585"/>
          <p:cNvSpPr>
            <a:spLocks noChangeAspect="1" noChangeShapeType="1"/>
          </p:cNvSpPr>
          <p:nvPr/>
        </p:nvSpPr>
        <p:spPr bwMode="auto">
          <a:xfrm flipH="1" flipV="1">
            <a:off x="5097463" y="4197434"/>
            <a:ext cx="3175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86" name="Line 586"/>
          <p:cNvSpPr>
            <a:spLocks noChangeAspect="1" noChangeShapeType="1"/>
          </p:cNvSpPr>
          <p:nvPr/>
        </p:nvSpPr>
        <p:spPr bwMode="auto">
          <a:xfrm>
            <a:off x="5383213" y="3040147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87" name="Line 587"/>
          <p:cNvSpPr>
            <a:spLocks noChangeAspect="1" noChangeShapeType="1"/>
          </p:cNvSpPr>
          <p:nvPr/>
        </p:nvSpPr>
        <p:spPr bwMode="auto">
          <a:xfrm>
            <a:off x="5419725" y="4259347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88" name="Line 588"/>
          <p:cNvSpPr>
            <a:spLocks noChangeAspect="1" noChangeShapeType="1"/>
          </p:cNvSpPr>
          <p:nvPr/>
        </p:nvSpPr>
        <p:spPr bwMode="auto">
          <a:xfrm>
            <a:off x="5100638" y="426887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89" name="Line 589"/>
          <p:cNvSpPr>
            <a:spLocks noChangeAspect="1" noChangeShapeType="1"/>
          </p:cNvSpPr>
          <p:nvPr/>
        </p:nvSpPr>
        <p:spPr bwMode="auto">
          <a:xfrm flipH="1">
            <a:off x="5037138" y="1827297"/>
            <a:ext cx="69850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90" name="Line 590"/>
          <p:cNvSpPr>
            <a:spLocks noChangeAspect="1" noChangeShapeType="1"/>
          </p:cNvSpPr>
          <p:nvPr/>
        </p:nvSpPr>
        <p:spPr bwMode="auto">
          <a:xfrm flipV="1">
            <a:off x="5368925" y="1716172"/>
            <a:ext cx="69850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91" name="Line 591"/>
          <p:cNvSpPr>
            <a:spLocks noChangeAspect="1" noChangeShapeType="1"/>
          </p:cNvSpPr>
          <p:nvPr/>
        </p:nvSpPr>
        <p:spPr bwMode="auto">
          <a:xfrm flipV="1">
            <a:off x="5175250" y="1762209"/>
            <a:ext cx="125413" cy="41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92" name="Line 592"/>
          <p:cNvSpPr>
            <a:spLocks noChangeAspect="1" noChangeShapeType="1"/>
          </p:cNvSpPr>
          <p:nvPr/>
        </p:nvSpPr>
        <p:spPr bwMode="auto">
          <a:xfrm flipV="1">
            <a:off x="5102225" y="1803484"/>
            <a:ext cx="73025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93" name="Line 593"/>
          <p:cNvSpPr>
            <a:spLocks noChangeAspect="1" noChangeShapeType="1"/>
          </p:cNvSpPr>
          <p:nvPr/>
        </p:nvSpPr>
        <p:spPr bwMode="auto">
          <a:xfrm flipV="1">
            <a:off x="5110163" y="1803484"/>
            <a:ext cx="65087" cy="34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94" name="Line 594"/>
          <p:cNvSpPr>
            <a:spLocks noChangeAspect="1" noChangeShapeType="1"/>
          </p:cNvSpPr>
          <p:nvPr/>
        </p:nvSpPr>
        <p:spPr bwMode="auto">
          <a:xfrm flipH="1">
            <a:off x="5106988" y="1803484"/>
            <a:ext cx="68262" cy="238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95" name="Line 595"/>
          <p:cNvSpPr>
            <a:spLocks noChangeAspect="1" noChangeShapeType="1"/>
          </p:cNvSpPr>
          <p:nvPr/>
        </p:nvSpPr>
        <p:spPr bwMode="auto">
          <a:xfrm flipH="1">
            <a:off x="5300663" y="1751097"/>
            <a:ext cx="73025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96" name="Line 596"/>
          <p:cNvSpPr>
            <a:spLocks noChangeAspect="1" noChangeShapeType="1"/>
          </p:cNvSpPr>
          <p:nvPr/>
        </p:nvSpPr>
        <p:spPr bwMode="auto">
          <a:xfrm flipH="1">
            <a:off x="5300663" y="1728872"/>
            <a:ext cx="65087" cy="333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97" name="Line 597"/>
          <p:cNvSpPr>
            <a:spLocks noChangeAspect="1" noChangeShapeType="1"/>
          </p:cNvSpPr>
          <p:nvPr/>
        </p:nvSpPr>
        <p:spPr bwMode="auto">
          <a:xfrm flipV="1">
            <a:off x="5300663" y="1739984"/>
            <a:ext cx="68262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98" name="Line 598"/>
          <p:cNvSpPr>
            <a:spLocks noChangeAspect="1" noChangeShapeType="1"/>
          </p:cNvSpPr>
          <p:nvPr/>
        </p:nvSpPr>
        <p:spPr bwMode="auto">
          <a:xfrm>
            <a:off x="5178425" y="181618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99" name="Line 599"/>
          <p:cNvSpPr>
            <a:spLocks noChangeAspect="1" noChangeShapeType="1"/>
          </p:cNvSpPr>
          <p:nvPr/>
        </p:nvSpPr>
        <p:spPr bwMode="auto">
          <a:xfrm>
            <a:off x="5305425" y="177490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00" name="Line 600"/>
          <p:cNvSpPr>
            <a:spLocks noChangeAspect="1" noChangeShapeType="1"/>
          </p:cNvSpPr>
          <p:nvPr/>
        </p:nvSpPr>
        <p:spPr bwMode="auto">
          <a:xfrm>
            <a:off x="5300663" y="176220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01" name="Line 601"/>
          <p:cNvSpPr>
            <a:spLocks noChangeAspect="1" noChangeShapeType="1"/>
          </p:cNvSpPr>
          <p:nvPr/>
        </p:nvSpPr>
        <p:spPr bwMode="auto">
          <a:xfrm flipV="1">
            <a:off x="4235450" y="636672"/>
            <a:ext cx="1020763" cy="412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02" name="Line 602"/>
          <p:cNvSpPr>
            <a:spLocks noChangeAspect="1" noChangeShapeType="1"/>
          </p:cNvSpPr>
          <p:nvPr/>
        </p:nvSpPr>
        <p:spPr bwMode="auto">
          <a:xfrm>
            <a:off x="5099050" y="5899234"/>
            <a:ext cx="1603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03" name="Freeform 603"/>
          <p:cNvSpPr>
            <a:spLocks noChangeAspect="1"/>
          </p:cNvSpPr>
          <p:nvPr/>
        </p:nvSpPr>
        <p:spPr bwMode="auto">
          <a:xfrm>
            <a:off x="3509963" y="3365584"/>
            <a:ext cx="420687" cy="801688"/>
          </a:xfrm>
          <a:custGeom>
            <a:avLst/>
            <a:gdLst>
              <a:gd name="T0" fmla="*/ 2012 w 2042"/>
              <a:gd name="T1" fmla="*/ 0 h 3897"/>
              <a:gd name="T2" fmla="*/ 2042 w 2042"/>
              <a:gd name="T3" fmla="*/ 790 h 3897"/>
              <a:gd name="T4" fmla="*/ 2013 w 2042"/>
              <a:gd name="T5" fmla="*/ 1540 h 3897"/>
              <a:gd name="T6" fmla="*/ 1912 w 2042"/>
              <a:gd name="T7" fmla="*/ 2224 h 3897"/>
              <a:gd name="T8" fmla="*/ 1723 w 2042"/>
              <a:gd name="T9" fmla="*/ 2817 h 3897"/>
              <a:gd name="T10" fmla="*/ 1435 w 2042"/>
              <a:gd name="T11" fmla="*/ 3295 h 3897"/>
              <a:gd name="T12" fmla="*/ 1045 w 2042"/>
              <a:gd name="T13" fmla="*/ 3639 h 3897"/>
              <a:gd name="T14" fmla="*/ 562 w 2042"/>
              <a:gd name="T15" fmla="*/ 3842 h 3897"/>
              <a:gd name="T16" fmla="*/ 0 w 2042"/>
              <a:gd name="T17" fmla="*/ 3897 h 3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42" h="3897">
                <a:moveTo>
                  <a:pt x="2012" y="0"/>
                </a:moveTo>
                <a:lnTo>
                  <a:pt x="2042" y="790"/>
                </a:lnTo>
                <a:lnTo>
                  <a:pt x="2013" y="1540"/>
                </a:lnTo>
                <a:lnTo>
                  <a:pt x="1912" y="2224"/>
                </a:lnTo>
                <a:lnTo>
                  <a:pt x="1723" y="2817"/>
                </a:lnTo>
                <a:lnTo>
                  <a:pt x="1435" y="3295"/>
                </a:lnTo>
                <a:lnTo>
                  <a:pt x="1045" y="3639"/>
                </a:lnTo>
                <a:lnTo>
                  <a:pt x="562" y="3842"/>
                </a:lnTo>
                <a:lnTo>
                  <a:pt x="0" y="3897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04" name="Freeform 604"/>
          <p:cNvSpPr>
            <a:spLocks noChangeAspect="1"/>
          </p:cNvSpPr>
          <p:nvPr/>
        </p:nvSpPr>
        <p:spPr bwMode="auto">
          <a:xfrm>
            <a:off x="3509963" y="4167272"/>
            <a:ext cx="204787" cy="2435225"/>
          </a:xfrm>
          <a:custGeom>
            <a:avLst/>
            <a:gdLst>
              <a:gd name="T0" fmla="*/ 0 w 995"/>
              <a:gd name="T1" fmla="*/ 0 h 11828"/>
              <a:gd name="T2" fmla="*/ 484 w 995"/>
              <a:gd name="T3" fmla="*/ 2958 h 11828"/>
              <a:gd name="T4" fmla="*/ 828 w 995"/>
              <a:gd name="T5" fmla="*/ 5918 h 11828"/>
              <a:gd name="T6" fmla="*/ 992 w 995"/>
              <a:gd name="T7" fmla="*/ 8876 h 11828"/>
              <a:gd name="T8" fmla="*/ 995 w 995"/>
              <a:gd name="T9" fmla="*/ 10353 h 11828"/>
              <a:gd name="T10" fmla="*/ 939 w 995"/>
              <a:gd name="T11" fmla="*/ 11828 h 11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5" h="11828">
                <a:moveTo>
                  <a:pt x="0" y="0"/>
                </a:moveTo>
                <a:lnTo>
                  <a:pt x="484" y="2958"/>
                </a:lnTo>
                <a:lnTo>
                  <a:pt x="828" y="5918"/>
                </a:lnTo>
                <a:lnTo>
                  <a:pt x="992" y="8876"/>
                </a:lnTo>
                <a:lnTo>
                  <a:pt x="995" y="10353"/>
                </a:lnTo>
                <a:lnTo>
                  <a:pt x="939" y="11828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05" name="Line 605"/>
          <p:cNvSpPr>
            <a:spLocks noChangeAspect="1" noChangeShapeType="1"/>
          </p:cNvSpPr>
          <p:nvPr/>
        </p:nvSpPr>
        <p:spPr bwMode="auto">
          <a:xfrm flipV="1">
            <a:off x="3738563" y="3827547"/>
            <a:ext cx="1587" cy="138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06" name="Line 606"/>
          <p:cNvSpPr>
            <a:spLocks noChangeAspect="1" noChangeShapeType="1"/>
          </p:cNvSpPr>
          <p:nvPr/>
        </p:nvSpPr>
        <p:spPr bwMode="auto">
          <a:xfrm flipV="1">
            <a:off x="3422650" y="3827547"/>
            <a:ext cx="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07" name="Line 607"/>
          <p:cNvSpPr>
            <a:spLocks noChangeAspect="1" noChangeShapeType="1"/>
          </p:cNvSpPr>
          <p:nvPr/>
        </p:nvSpPr>
        <p:spPr bwMode="auto">
          <a:xfrm flipH="1">
            <a:off x="3494088" y="3840247"/>
            <a:ext cx="1730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08" name="Line 608"/>
          <p:cNvSpPr>
            <a:spLocks noChangeAspect="1" noChangeShapeType="1"/>
          </p:cNvSpPr>
          <p:nvPr/>
        </p:nvSpPr>
        <p:spPr bwMode="auto">
          <a:xfrm>
            <a:off x="3667125" y="3827547"/>
            <a:ext cx="71438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09" name="Line 609"/>
          <p:cNvSpPr>
            <a:spLocks noChangeAspect="1" noChangeShapeType="1"/>
          </p:cNvSpPr>
          <p:nvPr/>
        </p:nvSpPr>
        <p:spPr bwMode="auto">
          <a:xfrm flipV="1">
            <a:off x="3667125" y="3840247"/>
            <a:ext cx="71438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10" name="Line 610"/>
          <p:cNvSpPr>
            <a:spLocks noChangeAspect="1" noChangeShapeType="1"/>
          </p:cNvSpPr>
          <p:nvPr/>
        </p:nvSpPr>
        <p:spPr bwMode="auto">
          <a:xfrm flipH="1">
            <a:off x="3667125" y="3840247"/>
            <a:ext cx="7143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11" name="Line 611"/>
          <p:cNvSpPr>
            <a:spLocks noChangeAspect="1" noChangeShapeType="1"/>
          </p:cNvSpPr>
          <p:nvPr/>
        </p:nvSpPr>
        <p:spPr bwMode="auto">
          <a:xfrm flipH="1" flipV="1">
            <a:off x="3422650" y="3840247"/>
            <a:ext cx="71438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12" name="Line 612"/>
          <p:cNvSpPr>
            <a:spLocks noChangeAspect="1" noChangeShapeType="1"/>
          </p:cNvSpPr>
          <p:nvPr/>
        </p:nvSpPr>
        <p:spPr bwMode="auto">
          <a:xfrm flipH="1">
            <a:off x="3422650" y="3827547"/>
            <a:ext cx="71438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13" name="Line 613"/>
          <p:cNvSpPr>
            <a:spLocks noChangeAspect="1" noChangeShapeType="1"/>
          </p:cNvSpPr>
          <p:nvPr/>
        </p:nvSpPr>
        <p:spPr bwMode="auto">
          <a:xfrm>
            <a:off x="3422650" y="3840247"/>
            <a:ext cx="7143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14" name="Line 614"/>
          <p:cNvSpPr>
            <a:spLocks noChangeAspect="1" noChangeShapeType="1"/>
          </p:cNvSpPr>
          <p:nvPr/>
        </p:nvSpPr>
        <p:spPr bwMode="auto">
          <a:xfrm>
            <a:off x="3738563" y="3965659"/>
            <a:ext cx="1587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15" name="Line 615"/>
          <p:cNvSpPr>
            <a:spLocks noChangeAspect="1" noChangeShapeType="1"/>
          </p:cNvSpPr>
          <p:nvPr/>
        </p:nvSpPr>
        <p:spPr bwMode="auto">
          <a:xfrm>
            <a:off x="3422650" y="4041859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16" name="Line 616"/>
          <p:cNvSpPr>
            <a:spLocks noChangeAspect="1" noChangeShapeType="1"/>
          </p:cNvSpPr>
          <p:nvPr/>
        </p:nvSpPr>
        <p:spPr bwMode="auto">
          <a:xfrm>
            <a:off x="3422650" y="384024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17" name="Line 617"/>
          <p:cNvSpPr>
            <a:spLocks noChangeAspect="1" noChangeShapeType="1"/>
          </p:cNvSpPr>
          <p:nvPr/>
        </p:nvSpPr>
        <p:spPr bwMode="auto">
          <a:xfrm flipH="1" flipV="1">
            <a:off x="3716338" y="4200609"/>
            <a:ext cx="160337" cy="42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18" name="Line 618"/>
          <p:cNvSpPr>
            <a:spLocks noChangeAspect="1" noChangeShapeType="1"/>
          </p:cNvSpPr>
          <p:nvPr/>
        </p:nvSpPr>
        <p:spPr bwMode="auto">
          <a:xfrm flipH="1" flipV="1">
            <a:off x="3606800" y="4267284"/>
            <a:ext cx="158750" cy="42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19" name="Line 619"/>
          <p:cNvSpPr>
            <a:spLocks noChangeAspect="1" noChangeShapeType="1"/>
          </p:cNvSpPr>
          <p:nvPr/>
        </p:nvSpPr>
        <p:spPr bwMode="auto">
          <a:xfrm flipH="1">
            <a:off x="3502025" y="4310147"/>
            <a:ext cx="60325" cy="38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20" name="Line 620"/>
          <p:cNvSpPr>
            <a:spLocks noChangeAspect="1" noChangeShapeType="1"/>
          </p:cNvSpPr>
          <p:nvPr/>
        </p:nvSpPr>
        <p:spPr bwMode="auto">
          <a:xfrm flipV="1">
            <a:off x="3795713" y="4051384"/>
            <a:ext cx="188912" cy="1158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21" name="Line 621"/>
          <p:cNvSpPr>
            <a:spLocks noChangeAspect="1" noChangeShapeType="1"/>
          </p:cNvSpPr>
          <p:nvPr/>
        </p:nvSpPr>
        <p:spPr bwMode="auto">
          <a:xfrm flipV="1">
            <a:off x="3624263" y="4205372"/>
            <a:ext cx="109537" cy="66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22" name="Line 622"/>
          <p:cNvSpPr>
            <a:spLocks noChangeAspect="1" noChangeShapeType="1"/>
          </p:cNvSpPr>
          <p:nvPr/>
        </p:nvSpPr>
        <p:spPr bwMode="auto">
          <a:xfrm flipV="1">
            <a:off x="3557588" y="4272047"/>
            <a:ext cx="66675" cy="26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23" name="Line 623"/>
          <p:cNvSpPr>
            <a:spLocks noChangeAspect="1" noChangeShapeType="1"/>
          </p:cNvSpPr>
          <p:nvPr/>
        </p:nvSpPr>
        <p:spPr bwMode="auto">
          <a:xfrm flipV="1">
            <a:off x="3568700" y="4272047"/>
            <a:ext cx="55563" cy="476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24" name="Line 624"/>
          <p:cNvSpPr>
            <a:spLocks noChangeAspect="1" noChangeShapeType="1"/>
          </p:cNvSpPr>
          <p:nvPr/>
        </p:nvSpPr>
        <p:spPr bwMode="auto">
          <a:xfrm flipH="1">
            <a:off x="3562350" y="4272047"/>
            <a:ext cx="61913" cy="38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25" name="Line 625"/>
          <p:cNvSpPr>
            <a:spLocks noChangeAspect="1" noChangeShapeType="1"/>
          </p:cNvSpPr>
          <p:nvPr/>
        </p:nvSpPr>
        <p:spPr bwMode="auto">
          <a:xfrm flipH="1">
            <a:off x="3733800" y="4178384"/>
            <a:ext cx="68263" cy="269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26" name="Line 626"/>
          <p:cNvSpPr>
            <a:spLocks noChangeAspect="1" noChangeShapeType="1"/>
          </p:cNvSpPr>
          <p:nvPr/>
        </p:nvSpPr>
        <p:spPr bwMode="auto">
          <a:xfrm flipH="1">
            <a:off x="3733800" y="4157747"/>
            <a:ext cx="55563" cy="476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27" name="Line 627"/>
          <p:cNvSpPr>
            <a:spLocks noChangeAspect="1" noChangeShapeType="1"/>
          </p:cNvSpPr>
          <p:nvPr/>
        </p:nvSpPr>
        <p:spPr bwMode="auto">
          <a:xfrm flipV="1">
            <a:off x="3733800" y="4167272"/>
            <a:ext cx="61913" cy="38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28" name="Line 628"/>
          <p:cNvSpPr>
            <a:spLocks noChangeAspect="1" noChangeShapeType="1"/>
          </p:cNvSpPr>
          <p:nvPr/>
        </p:nvSpPr>
        <p:spPr bwMode="auto">
          <a:xfrm>
            <a:off x="3876675" y="424347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29" name="Line 629"/>
          <p:cNvSpPr>
            <a:spLocks noChangeAspect="1" noChangeShapeType="1"/>
          </p:cNvSpPr>
          <p:nvPr/>
        </p:nvSpPr>
        <p:spPr bwMode="auto">
          <a:xfrm>
            <a:off x="3765550" y="4310147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30" name="Line 630"/>
          <p:cNvSpPr>
            <a:spLocks noChangeAspect="1" noChangeShapeType="1"/>
          </p:cNvSpPr>
          <p:nvPr/>
        </p:nvSpPr>
        <p:spPr bwMode="auto">
          <a:xfrm>
            <a:off x="3624263" y="4272047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31" name="Freeform 631"/>
          <p:cNvSpPr>
            <a:spLocks noChangeAspect="1"/>
          </p:cNvSpPr>
          <p:nvPr/>
        </p:nvSpPr>
        <p:spPr bwMode="auto">
          <a:xfrm>
            <a:off x="3314700" y="1492334"/>
            <a:ext cx="609600" cy="1873250"/>
          </a:xfrm>
          <a:custGeom>
            <a:avLst/>
            <a:gdLst>
              <a:gd name="T0" fmla="*/ 0 w 2961"/>
              <a:gd name="T1" fmla="*/ 0 h 9098"/>
              <a:gd name="T2" fmla="*/ 1035 w 2961"/>
              <a:gd name="T3" fmla="*/ 2355 h 9098"/>
              <a:gd name="T4" fmla="*/ 1529 w 2961"/>
              <a:gd name="T5" fmla="*/ 3520 h 9098"/>
              <a:gd name="T6" fmla="*/ 1959 w 2961"/>
              <a:gd name="T7" fmla="*/ 4608 h 9098"/>
              <a:gd name="T8" fmla="*/ 2298 w 2961"/>
              <a:gd name="T9" fmla="*/ 5602 h 9098"/>
              <a:gd name="T10" fmla="*/ 2579 w 2961"/>
              <a:gd name="T11" fmla="*/ 6598 h 9098"/>
              <a:gd name="T12" fmla="*/ 2701 w 2961"/>
              <a:gd name="T13" fmla="*/ 7134 h 9098"/>
              <a:gd name="T14" fmla="*/ 2806 w 2961"/>
              <a:gd name="T15" fmla="*/ 7719 h 9098"/>
              <a:gd name="T16" fmla="*/ 2895 w 2961"/>
              <a:gd name="T17" fmla="*/ 8367 h 9098"/>
              <a:gd name="T18" fmla="*/ 2961 w 2961"/>
              <a:gd name="T19" fmla="*/ 9098 h 9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61" h="9098">
                <a:moveTo>
                  <a:pt x="0" y="0"/>
                </a:moveTo>
                <a:lnTo>
                  <a:pt x="1035" y="2355"/>
                </a:lnTo>
                <a:lnTo>
                  <a:pt x="1529" y="3520"/>
                </a:lnTo>
                <a:lnTo>
                  <a:pt x="1959" y="4608"/>
                </a:lnTo>
                <a:lnTo>
                  <a:pt x="2298" y="5602"/>
                </a:lnTo>
                <a:lnTo>
                  <a:pt x="2579" y="6598"/>
                </a:lnTo>
                <a:lnTo>
                  <a:pt x="2701" y="7134"/>
                </a:lnTo>
                <a:lnTo>
                  <a:pt x="2806" y="7719"/>
                </a:lnTo>
                <a:lnTo>
                  <a:pt x="2895" y="8367"/>
                </a:lnTo>
                <a:lnTo>
                  <a:pt x="2961" y="9098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32" name="Freeform 632"/>
          <p:cNvSpPr>
            <a:spLocks noChangeAspect="1"/>
          </p:cNvSpPr>
          <p:nvPr/>
        </p:nvSpPr>
        <p:spPr bwMode="auto">
          <a:xfrm>
            <a:off x="3314700" y="1049422"/>
            <a:ext cx="920750" cy="442912"/>
          </a:xfrm>
          <a:custGeom>
            <a:avLst/>
            <a:gdLst>
              <a:gd name="T0" fmla="*/ 4472 w 4472"/>
              <a:gd name="T1" fmla="*/ 0 h 2146"/>
              <a:gd name="T2" fmla="*/ 3330 w 4472"/>
              <a:gd name="T3" fmla="*/ 492 h 2146"/>
              <a:gd name="T4" fmla="*/ 2268 w 4472"/>
              <a:gd name="T5" fmla="*/ 970 h 2146"/>
              <a:gd name="T6" fmla="*/ 1796 w 4472"/>
              <a:gd name="T7" fmla="*/ 1198 h 2146"/>
              <a:gd name="T8" fmla="*/ 1229 w 4472"/>
              <a:gd name="T9" fmla="*/ 1485 h 2146"/>
              <a:gd name="T10" fmla="*/ 0 w 4472"/>
              <a:gd name="T11" fmla="*/ 2146 h 2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72" h="2146">
                <a:moveTo>
                  <a:pt x="4472" y="0"/>
                </a:moveTo>
                <a:lnTo>
                  <a:pt x="3330" y="492"/>
                </a:lnTo>
                <a:lnTo>
                  <a:pt x="2268" y="970"/>
                </a:lnTo>
                <a:lnTo>
                  <a:pt x="1796" y="1198"/>
                </a:lnTo>
                <a:lnTo>
                  <a:pt x="1229" y="1485"/>
                </a:lnTo>
                <a:lnTo>
                  <a:pt x="0" y="2146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33" name="Freeform 633"/>
          <p:cNvSpPr>
            <a:spLocks noChangeAspect="1"/>
          </p:cNvSpPr>
          <p:nvPr/>
        </p:nvSpPr>
        <p:spPr bwMode="auto">
          <a:xfrm>
            <a:off x="3724275" y="1463759"/>
            <a:ext cx="277813" cy="635000"/>
          </a:xfrm>
          <a:custGeom>
            <a:avLst/>
            <a:gdLst>
              <a:gd name="T0" fmla="*/ 0 w 1352"/>
              <a:gd name="T1" fmla="*/ 0 h 3088"/>
              <a:gd name="T2" fmla="*/ 423 w 1352"/>
              <a:gd name="T3" fmla="*/ 962 h 3088"/>
              <a:gd name="T4" fmla="*/ 656 w 1352"/>
              <a:gd name="T5" fmla="*/ 1496 h 3088"/>
              <a:gd name="T6" fmla="*/ 806 w 1352"/>
              <a:gd name="T7" fmla="*/ 1849 h 3088"/>
              <a:gd name="T8" fmla="*/ 890 w 1352"/>
              <a:gd name="T9" fmla="*/ 2031 h 3088"/>
              <a:gd name="T10" fmla="*/ 995 w 1352"/>
              <a:gd name="T11" fmla="*/ 2262 h 3088"/>
              <a:gd name="T12" fmla="*/ 1111 w 1352"/>
              <a:gd name="T13" fmla="*/ 2527 h 3088"/>
              <a:gd name="T14" fmla="*/ 1169 w 1352"/>
              <a:gd name="T15" fmla="*/ 2669 h 3088"/>
              <a:gd name="T16" fmla="*/ 1247 w 1352"/>
              <a:gd name="T17" fmla="*/ 2841 h 3088"/>
              <a:gd name="T18" fmla="*/ 1352 w 1352"/>
              <a:gd name="T19" fmla="*/ 3088 h 3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52" h="3088">
                <a:moveTo>
                  <a:pt x="0" y="0"/>
                </a:moveTo>
                <a:lnTo>
                  <a:pt x="423" y="962"/>
                </a:lnTo>
                <a:lnTo>
                  <a:pt x="656" y="1496"/>
                </a:lnTo>
                <a:lnTo>
                  <a:pt x="806" y="1849"/>
                </a:lnTo>
                <a:lnTo>
                  <a:pt x="890" y="2031"/>
                </a:lnTo>
                <a:lnTo>
                  <a:pt x="995" y="2262"/>
                </a:lnTo>
                <a:lnTo>
                  <a:pt x="1111" y="2527"/>
                </a:lnTo>
                <a:lnTo>
                  <a:pt x="1169" y="2669"/>
                </a:lnTo>
                <a:lnTo>
                  <a:pt x="1247" y="2841"/>
                </a:lnTo>
                <a:lnTo>
                  <a:pt x="1352" y="3088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34" name="Line 634"/>
          <p:cNvSpPr>
            <a:spLocks noChangeAspect="1" noChangeShapeType="1"/>
          </p:cNvSpPr>
          <p:nvPr/>
        </p:nvSpPr>
        <p:spPr bwMode="auto">
          <a:xfrm flipV="1">
            <a:off x="3713163" y="1806659"/>
            <a:ext cx="666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35" name="Line 635"/>
          <p:cNvSpPr>
            <a:spLocks noChangeAspect="1" noChangeShapeType="1"/>
          </p:cNvSpPr>
          <p:nvPr/>
        </p:nvSpPr>
        <p:spPr bwMode="auto">
          <a:xfrm flipH="1">
            <a:off x="3405188" y="1903497"/>
            <a:ext cx="152400" cy="66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36" name="Line 636"/>
          <p:cNvSpPr>
            <a:spLocks noChangeAspect="1" noChangeShapeType="1"/>
          </p:cNvSpPr>
          <p:nvPr/>
        </p:nvSpPr>
        <p:spPr bwMode="auto">
          <a:xfrm flipH="1">
            <a:off x="3624263" y="1865397"/>
            <a:ext cx="2381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37" name="Line 637"/>
          <p:cNvSpPr>
            <a:spLocks noChangeAspect="1" noChangeShapeType="1"/>
          </p:cNvSpPr>
          <p:nvPr/>
        </p:nvSpPr>
        <p:spPr bwMode="auto">
          <a:xfrm flipH="1">
            <a:off x="3648075" y="1846347"/>
            <a:ext cx="6985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38" name="Line 638"/>
          <p:cNvSpPr>
            <a:spLocks noChangeAspect="1" noChangeShapeType="1"/>
          </p:cNvSpPr>
          <p:nvPr/>
        </p:nvSpPr>
        <p:spPr bwMode="auto">
          <a:xfrm flipH="1">
            <a:off x="3648075" y="1825709"/>
            <a:ext cx="60325" cy="39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39" name="Line 639"/>
          <p:cNvSpPr>
            <a:spLocks noChangeAspect="1" noChangeShapeType="1"/>
          </p:cNvSpPr>
          <p:nvPr/>
        </p:nvSpPr>
        <p:spPr bwMode="auto">
          <a:xfrm flipV="1">
            <a:off x="3648075" y="1835234"/>
            <a:ext cx="65088" cy="301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40" name="Line 640"/>
          <p:cNvSpPr>
            <a:spLocks noChangeAspect="1" noChangeShapeType="1"/>
          </p:cNvSpPr>
          <p:nvPr/>
        </p:nvSpPr>
        <p:spPr bwMode="auto">
          <a:xfrm flipV="1">
            <a:off x="3552825" y="1874922"/>
            <a:ext cx="71438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41" name="Line 641"/>
          <p:cNvSpPr>
            <a:spLocks noChangeAspect="1" noChangeShapeType="1"/>
          </p:cNvSpPr>
          <p:nvPr/>
        </p:nvSpPr>
        <p:spPr bwMode="auto">
          <a:xfrm flipV="1">
            <a:off x="3562350" y="1874922"/>
            <a:ext cx="61913" cy="39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42" name="Line 642"/>
          <p:cNvSpPr>
            <a:spLocks noChangeAspect="1" noChangeShapeType="1"/>
          </p:cNvSpPr>
          <p:nvPr/>
        </p:nvSpPr>
        <p:spPr bwMode="auto">
          <a:xfrm flipH="1">
            <a:off x="3557588" y="1874922"/>
            <a:ext cx="666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43" name="Line 643"/>
          <p:cNvSpPr>
            <a:spLocks noChangeAspect="1" noChangeShapeType="1"/>
          </p:cNvSpPr>
          <p:nvPr/>
        </p:nvSpPr>
        <p:spPr bwMode="auto">
          <a:xfrm>
            <a:off x="3622675" y="1874922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44" name="Line 644"/>
          <p:cNvSpPr>
            <a:spLocks noChangeAspect="1" noChangeShapeType="1"/>
          </p:cNvSpPr>
          <p:nvPr/>
        </p:nvSpPr>
        <p:spPr bwMode="auto">
          <a:xfrm>
            <a:off x="3646488" y="1863809"/>
            <a:ext cx="1587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45" name="Line 645"/>
          <p:cNvSpPr>
            <a:spLocks noChangeAspect="1" noChangeShapeType="1"/>
          </p:cNvSpPr>
          <p:nvPr/>
        </p:nvSpPr>
        <p:spPr bwMode="auto">
          <a:xfrm>
            <a:off x="3648075" y="186539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46" name="Line 646"/>
          <p:cNvSpPr>
            <a:spLocks noChangeAspect="1" noChangeShapeType="1"/>
          </p:cNvSpPr>
          <p:nvPr/>
        </p:nvSpPr>
        <p:spPr bwMode="auto">
          <a:xfrm>
            <a:off x="4456113" y="1125622"/>
            <a:ext cx="23812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47" name="Line 647"/>
          <p:cNvSpPr>
            <a:spLocks noChangeAspect="1" noChangeShapeType="1"/>
          </p:cNvSpPr>
          <p:nvPr/>
        </p:nvSpPr>
        <p:spPr bwMode="auto">
          <a:xfrm flipH="1" flipV="1">
            <a:off x="4333875" y="773197"/>
            <a:ext cx="53975" cy="155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48" name="Line 648"/>
          <p:cNvSpPr>
            <a:spLocks noChangeAspect="1" noChangeShapeType="1"/>
          </p:cNvSpPr>
          <p:nvPr/>
        </p:nvSpPr>
        <p:spPr bwMode="auto">
          <a:xfrm flipH="1" flipV="1">
            <a:off x="4411663" y="997034"/>
            <a:ext cx="20637" cy="60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49" name="Line 649"/>
          <p:cNvSpPr>
            <a:spLocks noChangeAspect="1" noChangeShapeType="1"/>
          </p:cNvSpPr>
          <p:nvPr/>
        </p:nvSpPr>
        <p:spPr bwMode="auto">
          <a:xfrm flipH="1" flipV="1">
            <a:off x="4432300" y="1057359"/>
            <a:ext cx="12700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50" name="Line 650"/>
          <p:cNvSpPr>
            <a:spLocks noChangeAspect="1" noChangeShapeType="1"/>
          </p:cNvSpPr>
          <p:nvPr/>
        </p:nvSpPr>
        <p:spPr bwMode="auto">
          <a:xfrm flipH="1" flipV="1">
            <a:off x="4432300" y="1057359"/>
            <a:ext cx="34925" cy="65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51" name="Line 651"/>
          <p:cNvSpPr>
            <a:spLocks noChangeAspect="1" noChangeShapeType="1"/>
          </p:cNvSpPr>
          <p:nvPr/>
        </p:nvSpPr>
        <p:spPr bwMode="auto">
          <a:xfrm>
            <a:off x="4432300" y="1057359"/>
            <a:ext cx="23813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52" name="Line 652"/>
          <p:cNvSpPr>
            <a:spLocks noChangeAspect="1" noChangeShapeType="1"/>
          </p:cNvSpPr>
          <p:nvPr/>
        </p:nvSpPr>
        <p:spPr bwMode="auto">
          <a:xfrm>
            <a:off x="4398963" y="925597"/>
            <a:ext cx="12700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53" name="Line 653"/>
          <p:cNvSpPr>
            <a:spLocks noChangeAspect="1" noChangeShapeType="1"/>
          </p:cNvSpPr>
          <p:nvPr/>
        </p:nvSpPr>
        <p:spPr bwMode="auto">
          <a:xfrm>
            <a:off x="4376738" y="933534"/>
            <a:ext cx="34925" cy="635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54" name="Line 654"/>
          <p:cNvSpPr>
            <a:spLocks noChangeAspect="1" noChangeShapeType="1"/>
          </p:cNvSpPr>
          <p:nvPr/>
        </p:nvSpPr>
        <p:spPr bwMode="auto">
          <a:xfrm flipH="1" flipV="1">
            <a:off x="4387850" y="928772"/>
            <a:ext cx="23813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55" name="Line 655"/>
          <p:cNvSpPr>
            <a:spLocks noChangeAspect="1" noChangeShapeType="1"/>
          </p:cNvSpPr>
          <p:nvPr/>
        </p:nvSpPr>
        <p:spPr bwMode="auto">
          <a:xfrm>
            <a:off x="4430713" y="105894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56" name="Line 656"/>
          <p:cNvSpPr>
            <a:spLocks noChangeAspect="1" noChangeShapeType="1"/>
          </p:cNvSpPr>
          <p:nvPr/>
        </p:nvSpPr>
        <p:spPr bwMode="auto">
          <a:xfrm>
            <a:off x="4408488" y="99862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57" name="Line 657"/>
          <p:cNvSpPr>
            <a:spLocks noChangeAspect="1" noChangeShapeType="1"/>
          </p:cNvSpPr>
          <p:nvPr/>
        </p:nvSpPr>
        <p:spPr bwMode="auto">
          <a:xfrm>
            <a:off x="4411663" y="997034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58" name="Line 658"/>
          <p:cNvSpPr>
            <a:spLocks noChangeAspect="1" noChangeShapeType="1"/>
          </p:cNvSpPr>
          <p:nvPr/>
        </p:nvSpPr>
        <p:spPr bwMode="auto">
          <a:xfrm flipH="1" flipV="1">
            <a:off x="4135438" y="1009734"/>
            <a:ext cx="25400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59" name="Line 659"/>
          <p:cNvSpPr>
            <a:spLocks noChangeAspect="1" noChangeShapeType="1"/>
          </p:cNvSpPr>
          <p:nvPr/>
        </p:nvSpPr>
        <p:spPr bwMode="auto">
          <a:xfrm>
            <a:off x="4256088" y="1333584"/>
            <a:ext cx="23812" cy="66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60" name="Line 660"/>
          <p:cNvSpPr>
            <a:spLocks noChangeAspect="1" noChangeShapeType="1"/>
          </p:cNvSpPr>
          <p:nvPr/>
        </p:nvSpPr>
        <p:spPr bwMode="auto">
          <a:xfrm>
            <a:off x="4186238" y="1144672"/>
            <a:ext cx="44450" cy="1206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61" name="Line 661"/>
          <p:cNvSpPr>
            <a:spLocks noChangeAspect="1" noChangeShapeType="1"/>
          </p:cNvSpPr>
          <p:nvPr/>
        </p:nvSpPr>
        <p:spPr bwMode="auto">
          <a:xfrm>
            <a:off x="4171950" y="1073234"/>
            <a:ext cx="14288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62" name="Line 662"/>
          <p:cNvSpPr>
            <a:spLocks noChangeAspect="1" noChangeShapeType="1"/>
          </p:cNvSpPr>
          <p:nvPr/>
        </p:nvSpPr>
        <p:spPr bwMode="auto">
          <a:xfrm>
            <a:off x="4149725" y="1081172"/>
            <a:ext cx="36513" cy="635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63" name="Line 663"/>
          <p:cNvSpPr>
            <a:spLocks noChangeAspect="1" noChangeShapeType="1"/>
          </p:cNvSpPr>
          <p:nvPr/>
        </p:nvSpPr>
        <p:spPr bwMode="auto">
          <a:xfrm flipH="1" flipV="1">
            <a:off x="4160838" y="1077997"/>
            <a:ext cx="25400" cy="66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64" name="Line 664"/>
          <p:cNvSpPr>
            <a:spLocks noChangeAspect="1" noChangeShapeType="1"/>
          </p:cNvSpPr>
          <p:nvPr/>
        </p:nvSpPr>
        <p:spPr bwMode="auto">
          <a:xfrm flipH="1" flipV="1">
            <a:off x="4230688" y="1265322"/>
            <a:ext cx="14287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65" name="Line 665"/>
          <p:cNvSpPr>
            <a:spLocks noChangeAspect="1" noChangeShapeType="1"/>
          </p:cNvSpPr>
          <p:nvPr/>
        </p:nvSpPr>
        <p:spPr bwMode="auto">
          <a:xfrm flipH="1" flipV="1">
            <a:off x="4230688" y="1265322"/>
            <a:ext cx="36512" cy="635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66" name="Line 666"/>
          <p:cNvSpPr>
            <a:spLocks noChangeAspect="1" noChangeShapeType="1"/>
          </p:cNvSpPr>
          <p:nvPr/>
        </p:nvSpPr>
        <p:spPr bwMode="auto">
          <a:xfrm>
            <a:off x="4230688" y="1265322"/>
            <a:ext cx="25400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67" name="Line 667"/>
          <p:cNvSpPr>
            <a:spLocks noChangeAspect="1" noChangeShapeType="1"/>
          </p:cNvSpPr>
          <p:nvPr/>
        </p:nvSpPr>
        <p:spPr bwMode="auto">
          <a:xfrm>
            <a:off x="4170363" y="1151022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68" name="Line 668"/>
          <p:cNvSpPr>
            <a:spLocks noChangeAspect="1" noChangeShapeType="1"/>
          </p:cNvSpPr>
          <p:nvPr/>
        </p:nvSpPr>
        <p:spPr bwMode="auto">
          <a:xfrm>
            <a:off x="4216400" y="127167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69" name="Line 669"/>
          <p:cNvSpPr>
            <a:spLocks noChangeAspect="1" noChangeShapeType="1"/>
          </p:cNvSpPr>
          <p:nvPr/>
        </p:nvSpPr>
        <p:spPr bwMode="auto">
          <a:xfrm>
            <a:off x="4230688" y="126532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3070" name="Group 670"/>
          <p:cNvGrpSpPr>
            <a:grpSpLocks noChangeAspect="1"/>
          </p:cNvGrpSpPr>
          <p:nvPr/>
        </p:nvGrpSpPr>
        <p:grpSpPr bwMode="auto">
          <a:xfrm>
            <a:off x="3724275" y="1028784"/>
            <a:ext cx="1771650" cy="2136775"/>
            <a:chOff x="2866" y="3036"/>
            <a:chExt cx="4302" cy="5190"/>
          </a:xfrm>
        </p:grpSpPr>
        <p:sp>
          <p:nvSpPr>
            <p:cNvPr id="103071" name="Line 671"/>
            <p:cNvSpPr>
              <a:spLocks noChangeAspect="1" noChangeShapeType="1"/>
            </p:cNvSpPr>
            <p:nvPr/>
          </p:nvSpPr>
          <p:spPr bwMode="auto">
            <a:xfrm flipH="1" flipV="1">
              <a:off x="5757" y="3036"/>
              <a:ext cx="1411" cy="42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072" name="Line 672"/>
            <p:cNvSpPr>
              <a:spLocks noChangeAspect="1" noChangeShapeType="1"/>
            </p:cNvSpPr>
            <p:nvPr/>
          </p:nvSpPr>
          <p:spPr bwMode="auto">
            <a:xfrm flipV="1">
              <a:off x="4249" y="7241"/>
              <a:ext cx="2919" cy="9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073" name="Freeform 673"/>
            <p:cNvSpPr>
              <a:spLocks noChangeAspect="1"/>
            </p:cNvSpPr>
            <p:nvPr/>
          </p:nvSpPr>
          <p:spPr bwMode="auto">
            <a:xfrm>
              <a:off x="3542" y="5639"/>
              <a:ext cx="707" cy="2587"/>
            </a:xfrm>
            <a:custGeom>
              <a:avLst/>
              <a:gdLst>
                <a:gd name="T0" fmla="*/ 0 w 1414"/>
                <a:gd name="T1" fmla="*/ 0 h 5174"/>
                <a:gd name="T2" fmla="*/ 296 w 1414"/>
                <a:gd name="T3" fmla="*/ 758 h 5174"/>
                <a:gd name="T4" fmla="*/ 473 w 1414"/>
                <a:gd name="T5" fmla="*/ 1264 h 5174"/>
                <a:gd name="T6" fmla="*/ 848 w 1414"/>
                <a:gd name="T7" fmla="*/ 2419 h 5174"/>
                <a:gd name="T8" fmla="*/ 1013 w 1414"/>
                <a:gd name="T9" fmla="*/ 3017 h 5174"/>
                <a:gd name="T10" fmla="*/ 1168 w 1414"/>
                <a:gd name="T11" fmla="*/ 3667 h 5174"/>
                <a:gd name="T12" fmla="*/ 1305 w 1414"/>
                <a:gd name="T13" fmla="*/ 4383 h 5174"/>
                <a:gd name="T14" fmla="*/ 1414 w 1414"/>
                <a:gd name="T15" fmla="*/ 5174 h 5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4" h="5174">
                  <a:moveTo>
                    <a:pt x="0" y="0"/>
                  </a:moveTo>
                  <a:lnTo>
                    <a:pt x="296" y="758"/>
                  </a:lnTo>
                  <a:lnTo>
                    <a:pt x="473" y="1264"/>
                  </a:lnTo>
                  <a:lnTo>
                    <a:pt x="848" y="2419"/>
                  </a:lnTo>
                  <a:lnTo>
                    <a:pt x="1013" y="3017"/>
                  </a:lnTo>
                  <a:lnTo>
                    <a:pt x="1168" y="3667"/>
                  </a:lnTo>
                  <a:lnTo>
                    <a:pt x="1305" y="4383"/>
                  </a:lnTo>
                  <a:lnTo>
                    <a:pt x="1414" y="5174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074" name="Freeform 674"/>
            <p:cNvSpPr>
              <a:spLocks noChangeAspect="1"/>
            </p:cNvSpPr>
            <p:nvPr/>
          </p:nvSpPr>
          <p:spPr bwMode="auto">
            <a:xfrm>
              <a:off x="2866" y="3551"/>
              <a:ext cx="1402" cy="544"/>
            </a:xfrm>
            <a:custGeom>
              <a:avLst/>
              <a:gdLst>
                <a:gd name="T0" fmla="*/ 2805 w 2805"/>
                <a:gd name="T1" fmla="*/ 0 h 1088"/>
                <a:gd name="T2" fmla="*/ 1304 w 2805"/>
                <a:gd name="T3" fmla="*/ 559 h 1088"/>
                <a:gd name="T4" fmla="*/ 623 w 2805"/>
                <a:gd name="T5" fmla="*/ 825 h 1088"/>
                <a:gd name="T6" fmla="*/ 0 w 2805"/>
                <a:gd name="T7" fmla="*/ 1088 h 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5" h="1088">
                  <a:moveTo>
                    <a:pt x="2805" y="0"/>
                  </a:moveTo>
                  <a:lnTo>
                    <a:pt x="1304" y="559"/>
                  </a:lnTo>
                  <a:lnTo>
                    <a:pt x="623" y="825"/>
                  </a:lnTo>
                  <a:lnTo>
                    <a:pt x="0" y="1088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075" name="Line 675"/>
            <p:cNvSpPr>
              <a:spLocks noChangeAspect="1" noChangeShapeType="1"/>
            </p:cNvSpPr>
            <p:nvPr/>
          </p:nvSpPr>
          <p:spPr bwMode="auto">
            <a:xfrm flipV="1">
              <a:off x="4268" y="3036"/>
              <a:ext cx="1489" cy="5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3076" name="Line 676"/>
          <p:cNvSpPr>
            <a:spLocks noChangeAspect="1" noChangeShapeType="1"/>
          </p:cNvSpPr>
          <p:nvPr/>
        </p:nvSpPr>
        <p:spPr bwMode="auto">
          <a:xfrm>
            <a:off x="4202113" y="1746334"/>
            <a:ext cx="819150" cy="461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77" name="Line 677"/>
          <p:cNvSpPr>
            <a:spLocks noChangeAspect="1" noChangeShapeType="1"/>
          </p:cNvSpPr>
          <p:nvPr/>
        </p:nvSpPr>
        <p:spPr bwMode="auto">
          <a:xfrm flipH="1" flipV="1">
            <a:off x="4138613" y="1711409"/>
            <a:ext cx="57150" cy="460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78" name="Line 678"/>
          <p:cNvSpPr>
            <a:spLocks noChangeAspect="1" noChangeShapeType="1"/>
          </p:cNvSpPr>
          <p:nvPr/>
        </p:nvSpPr>
        <p:spPr bwMode="auto">
          <a:xfrm flipH="1" flipV="1">
            <a:off x="4138613" y="1711409"/>
            <a:ext cx="68262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79" name="Line 679"/>
          <p:cNvSpPr>
            <a:spLocks noChangeAspect="1" noChangeShapeType="1"/>
          </p:cNvSpPr>
          <p:nvPr/>
        </p:nvSpPr>
        <p:spPr bwMode="auto">
          <a:xfrm>
            <a:off x="4138613" y="1711409"/>
            <a:ext cx="63500" cy="34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80" name="Line 680"/>
          <p:cNvSpPr>
            <a:spLocks noChangeAspect="1" noChangeShapeType="1"/>
          </p:cNvSpPr>
          <p:nvPr/>
        </p:nvSpPr>
        <p:spPr bwMode="auto">
          <a:xfrm>
            <a:off x="5027613" y="2197184"/>
            <a:ext cx="57150" cy="460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81" name="Line 681"/>
          <p:cNvSpPr>
            <a:spLocks noChangeAspect="1" noChangeShapeType="1"/>
          </p:cNvSpPr>
          <p:nvPr/>
        </p:nvSpPr>
        <p:spPr bwMode="auto">
          <a:xfrm>
            <a:off x="5016500" y="2217822"/>
            <a:ext cx="68263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82" name="Line 682"/>
          <p:cNvSpPr>
            <a:spLocks noChangeAspect="1" noChangeShapeType="1"/>
          </p:cNvSpPr>
          <p:nvPr/>
        </p:nvSpPr>
        <p:spPr bwMode="auto">
          <a:xfrm flipH="1" flipV="1">
            <a:off x="5021263" y="2208297"/>
            <a:ext cx="63500" cy="34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83" name="Line 683"/>
          <p:cNvSpPr>
            <a:spLocks noChangeAspect="1" noChangeShapeType="1"/>
          </p:cNvSpPr>
          <p:nvPr/>
        </p:nvSpPr>
        <p:spPr bwMode="auto">
          <a:xfrm>
            <a:off x="4168775" y="165902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84" name="Line 684"/>
          <p:cNvSpPr>
            <a:spLocks noChangeAspect="1" noChangeShapeType="1"/>
          </p:cNvSpPr>
          <p:nvPr/>
        </p:nvSpPr>
        <p:spPr bwMode="auto">
          <a:xfrm>
            <a:off x="5114925" y="219083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85" name="Line 685"/>
          <p:cNvSpPr>
            <a:spLocks noChangeAspect="1" noChangeShapeType="1"/>
          </p:cNvSpPr>
          <p:nvPr/>
        </p:nvSpPr>
        <p:spPr bwMode="auto">
          <a:xfrm>
            <a:off x="5084763" y="224322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86" name="Line 686"/>
          <p:cNvSpPr>
            <a:spLocks noChangeAspect="1" noChangeShapeType="1"/>
          </p:cNvSpPr>
          <p:nvPr/>
        </p:nvSpPr>
        <p:spPr bwMode="auto">
          <a:xfrm flipV="1">
            <a:off x="3881438" y="2695659"/>
            <a:ext cx="47625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87" name="Line 687"/>
          <p:cNvSpPr>
            <a:spLocks noChangeAspect="1" noChangeShapeType="1"/>
          </p:cNvSpPr>
          <p:nvPr/>
        </p:nvSpPr>
        <p:spPr bwMode="auto">
          <a:xfrm flipH="1">
            <a:off x="3813175" y="2721059"/>
            <a:ext cx="730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88" name="Line 688"/>
          <p:cNvSpPr>
            <a:spLocks noChangeAspect="1" noChangeShapeType="1"/>
          </p:cNvSpPr>
          <p:nvPr/>
        </p:nvSpPr>
        <p:spPr bwMode="auto">
          <a:xfrm flipH="1">
            <a:off x="3813175" y="2698834"/>
            <a:ext cx="65088" cy="31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89" name="Line 689"/>
          <p:cNvSpPr>
            <a:spLocks noChangeAspect="1" noChangeShapeType="1"/>
          </p:cNvSpPr>
          <p:nvPr/>
        </p:nvSpPr>
        <p:spPr bwMode="auto">
          <a:xfrm flipV="1">
            <a:off x="3813175" y="2709947"/>
            <a:ext cx="68263" cy="20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90" name="Line 690"/>
          <p:cNvSpPr>
            <a:spLocks noChangeAspect="1" noChangeShapeType="1"/>
          </p:cNvSpPr>
          <p:nvPr/>
        </p:nvSpPr>
        <p:spPr bwMode="auto">
          <a:xfrm flipV="1">
            <a:off x="3925888" y="2676609"/>
            <a:ext cx="73025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91" name="Line 691"/>
          <p:cNvSpPr>
            <a:spLocks noChangeAspect="1" noChangeShapeType="1"/>
          </p:cNvSpPr>
          <p:nvPr/>
        </p:nvSpPr>
        <p:spPr bwMode="auto">
          <a:xfrm flipV="1">
            <a:off x="3932238" y="2676609"/>
            <a:ext cx="66675" cy="31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92" name="Line 692"/>
          <p:cNvSpPr>
            <a:spLocks noChangeAspect="1" noChangeShapeType="1"/>
          </p:cNvSpPr>
          <p:nvPr/>
        </p:nvSpPr>
        <p:spPr bwMode="auto">
          <a:xfrm flipH="1">
            <a:off x="3929063" y="2676609"/>
            <a:ext cx="6985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93" name="Line 693"/>
          <p:cNvSpPr>
            <a:spLocks noChangeAspect="1" noChangeShapeType="1"/>
          </p:cNvSpPr>
          <p:nvPr/>
        </p:nvSpPr>
        <p:spPr bwMode="auto">
          <a:xfrm>
            <a:off x="3808413" y="2717884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94" name="Line 694"/>
          <p:cNvSpPr>
            <a:spLocks noChangeAspect="1" noChangeShapeType="1"/>
          </p:cNvSpPr>
          <p:nvPr/>
        </p:nvSpPr>
        <p:spPr bwMode="auto">
          <a:xfrm>
            <a:off x="3994150" y="266390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95" name="Line 695"/>
          <p:cNvSpPr>
            <a:spLocks noChangeAspect="1" noChangeShapeType="1"/>
          </p:cNvSpPr>
          <p:nvPr/>
        </p:nvSpPr>
        <p:spPr bwMode="auto">
          <a:xfrm>
            <a:off x="3998913" y="267660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96" name="Line 696"/>
          <p:cNvSpPr>
            <a:spLocks noChangeAspect="1" noChangeShapeType="1"/>
          </p:cNvSpPr>
          <p:nvPr/>
        </p:nvSpPr>
        <p:spPr bwMode="auto">
          <a:xfrm flipV="1">
            <a:off x="3730625" y="2917909"/>
            <a:ext cx="38100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97" name="Line 697"/>
          <p:cNvSpPr>
            <a:spLocks noChangeAspect="1" noChangeShapeType="1"/>
          </p:cNvSpPr>
          <p:nvPr/>
        </p:nvSpPr>
        <p:spPr bwMode="auto">
          <a:xfrm flipV="1">
            <a:off x="3856038" y="2882984"/>
            <a:ext cx="36512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98" name="Line 698"/>
          <p:cNvSpPr>
            <a:spLocks noChangeAspect="1" noChangeShapeType="1"/>
          </p:cNvSpPr>
          <p:nvPr/>
        </p:nvSpPr>
        <p:spPr bwMode="auto">
          <a:xfrm flipV="1">
            <a:off x="4067175" y="2641684"/>
            <a:ext cx="47625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99" name="Line 699"/>
          <p:cNvSpPr>
            <a:spLocks noChangeAspect="1" noChangeShapeType="1"/>
          </p:cNvSpPr>
          <p:nvPr/>
        </p:nvSpPr>
        <p:spPr bwMode="auto">
          <a:xfrm flipH="1">
            <a:off x="3998913" y="2667084"/>
            <a:ext cx="71437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00" name="Line 700"/>
          <p:cNvSpPr>
            <a:spLocks noChangeAspect="1" noChangeShapeType="1"/>
          </p:cNvSpPr>
          <p:nvPr/>
        </p:nvSpPr>
        <p:spPr bwMode="auto">
          <a:xfrm flipH="1">
            <a:off x="3998913" y="2644859"/>
            <a:ext cx="65087" cy="31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01" name="Line 701"/>
          <p:cNvSpPr>
            <a:spLocks noChangeAspect="1" noChangeShapeType="1"/>
          </p:cNvSpPr>
          <p:nvPr/>
        </p:nvSpPr>
        <p:spPr bwMode="auto">
          <a:xfrm flipV="1">
            <a:off x="3998913" y="2655972"/>
            <a:ext cx="68262" cy="20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02" name="Line 702"/>
          <p:cNvSpPr>
            <a:spLocks noChangeAspect="1" noChangeShapeType="1"/>
          </p:cNvSpPr>
          <p:nvPr/>
        </p:nvSpPr>
        <p:spPr bwMode="auto">
          <a:xfrm flipV="1">
            <a:off x="4111625" y="2622634"/>
            <a:ext cx="71438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03" name="Line 703"/>
          <p:cNvSpPr>
            <a:spLocks noChangeAspect="1" noChangeShapeType="1"/>
          </p:cNvSpPr>
          <p:nvPr/>
        </p:nvSpPr>
        <p:spPr bwMode="auto">
          <a:xfrm flipV="1">
            <a:off x="4117975" y="2622634"/>
            <a:ext cx="65088" cy="31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04" name="Line 704"/>
          <p:cNvSpPr>
            <a:spLocks noChangeAspect="1" noChangeShapeType="1"/>
          </p:cNvSpPr>
          <p:nvPr/>
        </p:nvSpPr>
        <p:spPr bwMode="auto">
          <a:xfrm flipH="1">
            <a:off x="4114800" y="2622634"/>
            <a:ext cx="68263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05" name="Line 705"/>
          <p:cNvSpPr>
            <a:spLocks noChangeAspect="1" noChangeShapeType="1"/>
          </p:cNvSpPr>
          <p:nvPr/>
        </p:nvSpPr>
        <p:spPr bwMode="auto">
          <a:xfrm>
            <a:off x="3994150" y="266390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06" name="Line 706"/>
          <p:cNvSpPr>
            <a:spLocks noChangeAspect="1" noChangeShapeType="1"/>
          </p:cNvSpPr>
          <p:nvPr/>
        </p:nvSpPr>
        <p:spPr bwMode="auto">
          <a:xfrm>
            <a:off x="4179888" y="260993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07" name="Line 707"/>
          <p:cNvSpPr>
            <a:spLocks noChangeAspect="1" noChangeShapeType="1"/>
          </p:cNvSpPr>
          <p:nvPr/>
        </p:nvSpPr>
        <p:spPr bwMode="auto">
          <a:xfrm>
            <a:off x="4183063" y="2622634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08" name="Line 708"/>
          <p:cNvSpPr>
            <a:spLocks noChangeAspect="1" noChangeShapeType="1"/>
          </p:cNvSpPr>
          <p:nvPr/>
        </p:nvSpPr>
        <p:spPr bwMode="auto">
          <a:xfrm flipV="1">
            <a:off x="4041775" y="2829009"/>
            <a:ext cx="38100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09" name="Line 709"/>
          <p:cNvSpPr>
            <a:spLocks noChangeAspect="1" noChangeShapeType="1"/>
          </p:cNvSpPr>
          <p:nvPr/>
        </p:nvSpPr>
        <p:spPr bwMode="auto">
          <a:xfrm flipV="1">
            <a:off x="4225925" y="2778209"/>
            <a:ext cx="38100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10" name="Line 710"/>
          <p:cNvSpPr>
            <a:spLocks noChangeAspect="1" noChangeShapeType="1"/>
          </p:cNvSpPr>
          <p:nvPr/>
        </p:nvSpPr>
        <p:spPr bwMode="auto">
          <a:xfrm flipH="1">
            <a:off x="3614738" y="1706647"/>
            <a:ext cx="666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11" name="Line 711"/>
          <p:cNvSpPr>
            <a:spLocks noChangeAspect="1" noChangeShapeType="1"/>
          </p:cNvSpPr>
          <p:nvPr/>
        </p:nvSpPr>
        <p:spPr bwMode="auto">
          <a:xfrm flipV="1">
            <a:off x="3871913" y="1557422"/>
            <a:ext cx="152400" cy="66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12" name="Line 712"/>
          <p:cNvSpPr>
            <a:spLocks noChangeAspect="1" noChangeShapeType="1"/>
          </p:cNvSpPr>
          <p:nvPr/>
        </p:nvSpPr>
        <p:spPr bwMode="auto">
          <a:xfrm flipV="1">
            <a:off x="3748088" y="1652672"/>
            <a:ext cx="58737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13" name="Line 713"/>
          <p:cNvSpPr>
            <a:spLocks noChangeAspect="1" noChangeShapeType="1"/>
          </p:cNvSpPr>
          <p:nvPr/>
        </p:nvSpPr>
        <p:spPr bwMode="auto">
          <a:xfrm flipV="1">
            <a:off x="3676650" y="1678072"/>
            <a:ext cx="71438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14" name="Line 714"/>
          <p:cNvSpPr>
            <a:spLocks noChangeAspect="1" noChangeShapeType="1"/>
          </p:cNvSpPr>
          <p:nvPr/>
        </p:nvSpPr>
        <p:spPr bwMode="auto">
          <a:xfrm flipV="1">
            <a:off x="3686175" y="1678072"/>
            <a:ext cx="61913" cy="39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15" name="Line 715"/>
          <p:cNvSpPr>
            <a:spLocks noChangeAspect="1" noChangeShapeType="1"/>
          </p:cNvSpPr>
          <p:nvPr/>
        </p:nvSpPr>
        <p:spPr bwMode="auto">
          <a:xfrm flipH="1">
            <a:off x="3681413" y="1678072"/>
            <a:ext cx="666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16" name="Line 716"/>
          <p:cNvSpPr>
            <a:spLocks noChangeAspect="1" noChangeShapeType="1"/>
          </p:cNvSpPr>
          <p:nvPr/>
        </p:nvSpPr>
        <p:spPr bwMode="auto">
          <a:xfrm flipH="1">
            <a:off x="3806825" y="1635209"/>
            <a:ext cx="69850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17" name="Line 717"/>
          <p:cNvSpPr>
            <a:spLocks noChangeAspect="1" noChangeShapeType="1"/>
          </p:cNvSpPr>
          <p:nvPr/>
        </p:nvSpPr>
        <p:spPr bwMode="auto">
          <a:xfrm flipH="1">
            <a:off x="3806825" y="1612984"/>
            <a:ext cx="60325" cy="39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18" name="Line 718"/>
          <p:cNvSpPr>
            <a:spLocks noChangeAspect="1" noChangeShapeType="1"/>
          </p:cNvSpPr>
          <p:nvPr/>
        </p:nvSpPr>
        <p:spPr bwMode="auto">
          <a:xfrm flipV="1">
            <a:off x="3806825" y="1624097"/>
            <a:ext cx="65088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19" name="Line 719"/>
          <p:cNvSpPr>
            <a:spLocks noChangeAspect="1" noChangeShapeType="1"/>
          </p:cNvSpPr>
          <p:nvPr/>
        </p:nvSpPr>
        <p:spPr bwMode="auto">
          <a:xfrm>
            <a:off x="3725863" y="162727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20" name="Line 720"/>
          <p:cNvSpPr>
            <a:spLocks noChangeAspect="1" noChangeShapeType="1"/>
          </p:cNvSpPr>
          <p:nvPr/>
        </p:nvSpPr>
        <p:spPr bwMode="auto">
          <a:xfrm>
            <a:off x="3784600" y="160187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21" name="Line 721"/>
          <p:cNvSpPr>
            <a:spLocks noChangeAspect="1" noChangeShapeType="1"/>
          </p:cNvSpPr>
          <p:nvPr/>
        </p:nvSpPr>
        <p:spPr bwMode="auto">
          <a:xfrm>
            <a:off x="3806825" y="165267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22" name="Line 722"/>
          <p:cNvSpPr>
            <a:spLocks noChangeAspect="1" noChangeShapeType="1"/>
          </p:cNvSpPr>
          <p:nvPr/>
        </p:nvSpPr>
        <p:spPr bwMode="auto">
          <a:xfrm>
            <a:off x="3702050" y="2024147"/>
            <a:ext cx="88900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23" name="Line 723"/>
          <p:cNvSpPr>
            <a:spLocks noChangeAspect="1" noChangeShapeType="1"/>
          </p:cNvSpPr>
          <p:nvPr/>
        </p:nvSpPr>
        <p:spPr bwMode="auto">
          <a:xfrm flipH="1" flipV="1">
            <a:off x="3646488" y="1979697"/>
            <a:ext cx="47625" cy="523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24" name="Line 724"/>
          <p:cNvSpPr>
            <a:spLocks noChangeAspect="1" noChangeShapeType="1"/>
          </p:cNvSpPr>
          <p:nvPr/>
        </p:nvSpPr>
        <p:spPr bwMode="auto">
          <a:xfrm flipH="1" flipV="1">
            <a:off x="3646488" y="1979697"/>
            <a:ext cx="63500" cy="333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25" name="Line 725"/>
          <p:cNvSpPr>
            <a:spLocks noChangeAspect="1" noChangeShapeType="1"/>
          </p:cNvSpPr>
          <p:nvPr/>
        </p:nvSpPr>
        <p:spPr bwMode="auto">
          <a:xfrm>
            <a:off x="3646488" y="1979697"/>
            <a:ext cx="55562" cy="44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26" name="Line 726"/>
          <p:cNvSpPr>
            <a:spLocks noChangeAspect="1" noChangeShapeType="1"/>
          </p:cNvSpPr>
          <p:nvPr/>
        </p:nvSpPr>
        <p:spPr bwMode="auto">
          <a:xfrm>
            <a:off x="3798888" y="2084472"/>
            <a:ext cx="49212" cy="539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27" name="Line 727"/>
          <p:cNvSpPr>
            <a:spLocks noChangeAspect="1" noChangeShapeType="1"/>
          </p:cNvSpPr>
          <p:nvPr/>
        </p:nvSpPr>
        <p:spPr bwMode="auto">
          <a:xfrm>
            <a:off x="3784600" y="2101934"/>
            <a:ext cx="63500" cy="365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28" name="Line 728"/>
          <p:cNvSpPr>
            <a:spLocks noChangeAspect="1" noChangeShapeType="1"/>
          </p:cNvSpPr>
          <p:nvPr/>
        </p:nvSpPr>
        <p:spPr bwMode="auto">
          <a:xfrm flipH="1" flipV="1">
            <a:off x="3790950" y="2093997"/>
            <a:ext cx="57150" cy="44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29" name="Line 729"/>
          <p:cNvSpPr>
            <a:spLocks noChangeAspect="1" noChangeShapeType="1"/>
          </p:cNvSpPr>
          <p:nvPr/>
        </p:nvSpPr>
        <p:spPr bwMode="auto">
          <a:xfrm>
            <a:off x="3606800" y="202890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30" name="Line 730"/>
          <p:cNvSpPr>
            <a:spLocks noChangeAspect="1" noChangeShapeType="1"/>
          </p:cNvSpPr>
          <p:nvPr/>
        </p:nvSpPr>
        <p:spPr bwMode="auto">
          <a:xfrm>
            <a:off x="3808413" y="218765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31" name="Line 731"/>
          <p:cNvSpPr>
            <a:spLocks noChangeAspect="1" noChangeShapeType="1"/>
          </p:cNvSpPr>
          <p:nvPr/>
        </p:nvSpPr>
        <p:spPr bwMode="auto">
          <a:xfrm>
            <a:off x="3848100" y="213844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32" name="Line 732"/>
          <p:cNvSpPr>
            <a:spLocks noChangeAspect="1" noChangeShapeType="1"/>
          </p:cNvSpPr>
          <p:nvPr/>
        </p:nvSpPr>
        <p:spPr bwMode="auto">
          <a:xfrm>
            <a:off x="4676775" y="981159"/>
            <a:ext cx="23813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33" name="Line 733"/>
          <p:cNvSpPr>
            <a:spLocks noChangeAspect="1" noChangeShapeType="1"/>
          </p:cNvSpPr>
          <p:nvPr/>
        </p:nvSpPr>
        <p:spPr bwMode="auto">
          <a:xfrm flipH="1" flipV="1">
            <a:off x="4554538" y="628734"/>
            <a:ext cx="53975" cy="155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34" name="Line 734"/>
          <p:cNvSpPr>
            <a:spLocks noChangeAspect="1" noChangeShapeType="1"/>
          </p:cNvSpPr>
          <p:nvPr/>
        </p:nvSpPr>
        <p:spPr bwMode="auto">
          <a:xfrm flipH="1" flipV="1">
            <a:off x="4632325" y="852572"/>
            <a:ext cx="20638" cy="60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35" name="Line 735"/>
          <p:cNvSpPr>
            <a:spLocks noChangeAspect="1" noChangeShapeType="1"/>
          </p:cNvSpPr>
          <p:nvPr/>
        </p:nvSpPr>
        <p:spPr bwMode="auto">
          <a:xfrm flipH="1" flipV="1">
            <a:off x="4652963" y="912897"/>
            <a:ext cx="12700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36" name="Line 736"/>
          <p:cNvSpPr>
            <a:spLocks noChangeAspect="1" noChangeShapeType="1"/>
          </p:cNvSpPr>
          <p:nvPr/>
        </p:nvSpPr>
        <p:spPr bwMode="auto">
          <a:xfrm flipH="1" flipV="1">
            <a:off x="4652963" y="912897"/>
            <a:ext cx="34925" cy="650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37" name="Line 737"/>
          <p:cNvSpPr>
            <a:spLocks noChangeAspect="1" noChangeShapeType="1"/>
          </p:cNvSpPr>
          <p:nvPr/>
        </p:nvSpPr>
        <p:spPr bwMode="auto">
          <a:xfrm>
            <a:off x="4652963" y="912897"/>
            <a:ext cx="23812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38" name="Line 738"/>
          <p:cNvSpPr>
            <a:spLocks noChangeAspect="1" noChangeShapeType="1"/>
          </p:cNvSpPr>
          <p:nvPr/>
        </p:nvSpPr>
        <p:spPr bwMode="auto">
          <a:xfrm>
            <a:off x="4619625" y="781134"/>
            <a:ext cx="12700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39" name="Line 739"/>
          <p:cNvSpPr>
            <a:spLocks noChangeAspect="1" noChangeShapeType="1"/>
          </p:cNvSpPr>
          <p:nvPr/>
        </p:nvSpPr>
        <p:spPr bwMode="auto">
          <a:xfrm>
            <a:off x="4597400" y="789072"/>
            <a:ext cx="34925" cy="635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40" name="Line 740"/>
          <p:cNvSpPr>
            <a:spLocks noChangeAspect="1" noChangeShapeType="1"/>
          </p:cNvSpPr>
          <p:nvPr/>
        </p:nvSpPr>
        <p:spPr bwMode="auto">
          <a:xfrm flipH="1" flipV="1">
            <a:off x="4608513" y="784309"/>
            <a:ext cx="23812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41" name="Line 741"/>
          <p:cNvSpPr>
            <a:spLocks noChangeAspect="1" noChangeShapeType="1"/>
          </p:cNvSpPr>
          <p:nvPr/>
        </p:nvSpPr>
        <p:spPr bwMode="auto">
          <a:xfrm>
            <a:off x="4651375" y="91448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42" name="Line 742"/>
          <p:cNvSpPr>
            <a:spLocks noChangeAspect="1" noChangeShapeType="1"/>
          </p:cNvSpPr>
          <p:nvPr/>
        </p:nvSpPr>
        <p:spPr bwMode="auto">
          <a:xfrm>
            <a:off x="4630738" y="85415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43" name="Line 743"/>
          <p:cNvSpPr>
            <a:spLocks noChangeAspect="1" noChangeShapeType="1"/>
          </p:cNvSpPr>
          <p:nvPr/>
        </p:nvSpPr>
        <p:spPr bwMode="auto">
          <a:xfrm>
            <a:off x="4632325" y="852572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44" name="Freeform 744"/>
          <p:cNvSpPr>
            <a:spLocks noChangeAspect="1"/>
          </p:cNvSpPr>
          <p:nvPr/>
        </p:nvSpPr>
        <p:spPr bwMode="auto">
          <a:xfrm>
            <a:off x="7123113" y="1863809"/>
            <a:ext cx="106362" cy="3394075"/>
          </a:xfrm>
          <a:custGeom>
            <a:avLst/>
            <a:gdLst>
              <a:gd name="T0" fmla="*/ 0 w 517"/>
              <a:gd name="T1" fmla="*/ 16489 h 16489"/>
              <a:gd name="T2" fmla="*/ 284 w 517"/>
              <a:gd name="T3" fmla="*/ 12360 h 16489"/>
              <a:gd name="T4" fmla="*/ 480 w 517"/>
              <a:gd name="T5" fmla="*/ 8234 h 16489"/>
              <a:gd name="T6" fmla="*/ 517 w 517"/>
              <a:gd name="T7" fmla="*/ 6172 h 16489"/>
              <a:gd name="T8" fmla="*/ 499 w 517"/>
              <a:gd name="T9" fmla="*/ 4113 h 16489"/>
              <a:gd name="T10" fmla="*/ 414 w 517"/>
              <a:gd name="T11" fmla="*/ 2055 h 16489"/>
              <a:gd name="T12" fmla="*/ 250 w 517"/>
              <a:gd name="T13" fmla="*/ 0 h 16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7" h="16489">
                <a:moveTo>
                  <a:pt x="0" y="16489"/>
                </a:moveTo>
                <a:lnTo>
                  <a:pt x="284" y="12360"/>
                </a:lnTo>
                <a:lnTo>
                  <a:pt x="480" y="8234"/>
                </a:lnTo>
                <a:lnTo>
                  <a:pt x="517" y="6172"/>
                </a:lnTo>
                <a:lnTo>
                  <a:pt x="499" y="4113"/>
                </a:lnTo>
                <a:lnTo>
                  <a:pt x="414" y="2055"/>
                </a:lnTo>
                <a:lnTo>
                  <a:pt x="250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45" name="Line 745"/>
          <p:cNvSpPr>
            <a:spLocks noChangeAspect="1" noChangeShapeType="1"/>
          </p:cNvSpPr>
          <p:nvPr/>
        </p:nvSpPr>
        <p:spPr bwMode="auto">
          <a:xfrm flipH="1" flipV="1">
            <a:off x="7078663" y="5132472"/>
            <a:ext cx="44450" cy="1254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46" name="Line 746"/>
          <p:cNvSpPr>
            <a:spLocks noChangeAspect="1" noChangeShapeType="1"/>
          </p:cNvSpPr>
          <p:nvPr/>
        </p:nvSpPr>
        <p:spPr bwMode="auto">
          <a:xfrm flipH="1" flipV="1">
            <a:off x="7064375" y="5089609"/>
            <a:ext cx="1588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47" name="Line 747"/>
          <p:cNvSpPr>
            <a:spLocks noChangeAspect="1" noChangeShapeType="1"/>
          </p:cNvSpPr>
          <p:nvPr/>
        </p:nvSpPr>
        <p:spPr bwMode="auto">
          <a:xfrm flipH="1" flipV="1">
            <a:off x="7002463" y="4907047"/>
            <a:ext cx="49212" cy="146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48" name="Line 748"/>
          <p:cNvSpPr>
            <a:spLocks noChangeAspect="1" noChangeShapeType="1"/>
          </p:cNvSpPr>
          <p:nvPr/>
        </p:nvSpPr>
        <p:spPr bwMode="auto">
          <a:xfrm flipH="1" flipV="1">
            <a:off x="6986588" y="4865772"/>
            <a:ext cx="31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49" name="Line 749"/>
          <p:cNvSpPr>
            <a:spLocks noChangeAspect="1" noChangeShapeType="1"/>
          </p:cNvSpPr>
          <p:nvPr/>
        </p:nvSpPr>
        <p:spPr bwMode="auto">
          <a:xfrm flipH="1" flipV="1">
            <a:off x="6924675" y="4683209"/>
            <a:ext cx="49213" cy="146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50" name="Line 750"/>
          <p:cNvSpPr>
            <a:spLocks noChangeAspect="1" noChangeShapeType="1"/>
          </p:cNvSpPr>
          <p:nvPr/>
        </p:nvSpPr>
        <p:spPr bwMode="auto">
          <a:xfrm flipH="1" flipV="1">
            <a:off x="6908800" y="4640347"/>
            <a:ext cx="317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51" name="Line 751"/>
          <p:cNvSpPr>
            <a:spLocks noChangeAspect="1" noChangeShapeType="1"/>
          </p:cNvSpPr>
          <p:nvPr/>
        </p:nvSpPr>
        <p:spPr bwMode="auto">
          <a:xfrm flipH="1" flipV="1">
            <a:off x="6846888" y="4459372"/>
            <a:ext cx="49212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52" name="Line 752"/>
          <p:cNvSpPr>
            <a:spLocks noChangeAspect="1" noChangeShapeType="1"/>
          </p:cNvSpPr>
          <p:nvPr/>
        </p:nvSpPr>
        <p:spPr bwMode="auto">
          <a:xfrm flipH="1" flipV="1">
            <a:off x="6832600" y="4416509"/>
            <a:ext cx="1588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53" name="Line 753"/>
          <p:cNvSpPr>
            <a:spLocks noChangeAspect="1" noChangeShapeType="1"/>
          </p:cNvSpPr>
          <p:nvPr/>
        </p:nvSpPr>
        <p:spPr bwMode="auto">
          <a:xfrm flipH="1" flipV="1">
            <a:off x="6769100" y="4233947"/>
            <a:ext cx="50800" cy="146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54" name="Line 754"/>
          <p:cNvSpPr>
            <a:spLocks noChangeAspect="1" noChangeShapeType="1"/>
          </p:cNvSpPr>
          <p:nvPr/>
        </p:nvSpPr>
        <p:spPr bwMode="auto">
          <a:xfrm flipH="1" flipV="1">
            <a:off x="6754813" y="4191084"/>
            <a:ext cx="1587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55" name="Line 755"/>
          <p:cNvSpPr>
            <a:spLocks noChangeAspect="1" noChangeShapeType="1"/>
          </p:cNvSpPr>
          <p:nvPr/>
        </p:nvSpPr>
        <p:spPr bwMode="auto">
          <a:xfrm flipH="1" flipV="1">
            <a:off x="6691313" y="4010109"/>
            <a:ext cx="50800" cy="144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56" name="Line 756"/>
          <p:cNvSpPr>
            <a:spLocks noChangeAspect="1" noChangeShapeType="1"/>
          </p:cNvSpPr>
          <p:nvPr/>
        </p:nvSpPr>
        <p:spPr bwMode="auto">
          <a:xfrm flipH="1" flipV="1">
            <a:off x="6677025" y="3967247"/>
            <a:ext cx="1588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57" name="Line 757"/>
          <p:cNvSpPr>
            <a:spLocks noChangeAspect="1" noChangeShapeType="1"/>
          </p:cNvSpPr>
          <p:nvPr/>
        </p:nvSpPr>
        <p:spPr bwMode="auto">
          <a:xfrm flipH="1" flipV="1">
            <a:off x="6613525" y="3784684"/>
            <a:ext cx="50800" cy="146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58" name="Line 758"/>
          <p:cNvSpPr>
            <a:spLocks noChangeAspect="1" noChangeShapeType="1"/>
          </p:cNvSpPr>
          <p:nvPr/>
        </p:nvSpPr>
        <p:spPr bwMode="auto">
          <a:xfrm flipH="1" flipV="1">
            <a:off x="6599238" y="3741822"/>
            <a:ext cx="1587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59" name="Line 759"/>
          <p:cNvSpPr>
            <a:spLocks noChangeAspect="1" noChangeShapeType="1"/>
          </p:cNvSpPr>
          <p:nvPr/>
        </p:nvSpPr>
        <p:spPr bwMode="auto">
          <a:xfrm flipH="1" flipV="1">
            <a:off x="6535738" y="3560847"/>
            <a:ext cx="50800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60" name="Line 760"/>
          <p:cNvSpPr>
            <a:spLocks noChangeAspect="1" noChangeShapeType="1"/>
          </p:cNvSpPr>
          <p:nvPr/>
        </p:nvSpPr>
        <p:spPr bwMode="auto">
          <a:xfrm flipH="1" flipV="1">
            <a:off x="6521450" y="3517984"/>
            <a:ext cx="317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61" name="Line 761"/>
          <p:cNvSpPr>
            <a:spLocks noChangeAspect="1" noChangeShapeType="1"/>
          </p:cNvSpPr>
          <p:nvPr/>
        </p:nvSpPr>
        <p:spPr bwMode="auto">
          <a:xfrm flipH="1" flipV="1">
            <a:off x="6459538" y="3335422"/>
            <a:ext cx="49212" cy="146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62" name="Line 762"/>
          <p:cNvSpPr>
            <a:spLocks noChangeAspect="1" noChangeShapeType="1"/>
          </p:cNvSpPr>
          <p:nvPr/>
        </p:nvSpPr>
        <p:spPr bwMode="auto">
          <a:xfrm flipH="1" flipV="1">
            <a:off x="6443663" y="3292559"/>
            <a:ext cx="3175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63" name="Line 763"/>
          <p:cNvSpPr>
            <a:spLocks noChangeAspect="1" noChangeShapeType="1"/>
          </p:cNvSpPr>
          <p:nvPr/>
        </p:nvSpPr>
        <p:spPr bwMode="auto">
          <a:xfrm flipH="1" flipV="1">
            <a:off x="6381750" y="3111584"/>
            <a:ext cx="49213" cy="146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64" name="Line 764"/>
          <p:cNvSpPr>
            <a:spLocks noChangeAspect="1" noChangeShapeType="1"/>
          </p:cNvSpPr>
          <p:nvPr/>
        </p:nvSpPr>
        <p:spPr bwMode="auto">
          <a:xfrm flipH="1" flipV="1">
            <a:off x="6367463" y="3068722"/>
            <a:ext cx="1587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65" name="Line 765"/>
          <p:cNvSpPr>
            <a:spLocks noChangeAspect="1" noChangeShapeType="1"/>
          </p:cNvSpPr>
          <p:nvPr/>
        </p:nvSpPr>
        <p:spPr bwMode="auto">
          <a:xfrm flipH="1" flipV="1">
            <a:off x="6303963" y="2886159"/>
            <a:ext cx="50800" cy="146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66" name="Line 766"/>
          <p:cNvSpPr>
            <a:spLocks noChangeAspect="1" noChangeShapeType="1"/>
          </p:cNvSpPr>
          <p:nvPr/>
        </p:nvSpPr>
        <p:spPr bwMode="auto">
          <a:xfrm flipH="1" flipV="1">
            <a:off x="6289675" y="2844884"/>
            <a:ext cx="1588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67" name="Line 767"/>
          <p:cNvSpPr>
            <a:spLocks noChangeAspect="1" noChangeShapeType="1"/>
          </p:cNvSpPr>
          <p:nvPr/>
        </p:nvSpPr>
        <p:spPr bwMode="auto">
          <a:xfrm flipH="1" flipV="1">
            <a:off x="6226175" y="2662322"/>
            <a:ext cx="50800" cy="146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68" name="Line 768"/>
          <p:cNvSpPr>
            <a:spLocks noChangeAspect="1" noChangeShapeType="1"/>
          </p:cNvSpPr>
          <p:nvPr/>
        </p:nvSpPr>
        <p:spPr bwMode="auto">
          <a:xfrm flipH="1" flipV="1">
            <a:off x="6211888" y="2619459"/>
            <a:ext cx="1587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69" name="Line 769"/>
          <p:cNvSpPr>
            <a:spLocks noChangeAspect="1" noChangeShapeType="1"/>
          </p:cNvSpPr>
          <p:nvPr/>
        </p:nvSpPr>
        <p:spPr bwMode="auto">
          <a:xfrm flipH="1" flipV="1">
            <a:off x="6148388" y="2438484"/>
            <a:ext cx="50800" cy="146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70" name="Line 770"/>
          <p:cNvSpPr>
            <a:spLocks noChangeAspect="1" noChangeShapeType="1"/>
          </p:cNvSpPr>
          <p:nvPr/>
        </p:nvSpPr>
        <p:spPr bwMode="auto">
          <a:xfrm flipH="1" flipV="1">
            <a:off x="6134100" y="2395622"/>
            <a:ext cx="1588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71" name="Line 771"/>
          <p:cNvSpPr>
            <a:spLocks noChangeAspect="1" noChangeShapeType="1"/>
          </p:cNvSpPr>
          <p:nvPr/>
        </p:nvSpPr>
        <p:spPr bwMode="auto">
          <a:xfrm flipH="1" flipV="1">
            <a:off x="6072188" y="2213059"/>
            <a:ext cx="49212" cy="146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72" name="Line 772"/>
          <p:cNvSpPr>
            <a:spLocks noChangeAspect="1" noChangeShapeType="1"/>
          </p:cNvSpPr>
          <p:nvPr/>
        </p:nvSpPr>
        <p:spPr bwMode="auto">
          <a:xfrm flipH="1" flipV="1">
            <a:off x="6056313" y="2170197"/>
            <a:ext cx="317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73" name="Line 773"/>
          <p:cNvSpPr>
            <a:spLocks noChangeAspect="1" noChangeShapeType="1"/>
          </p:cNvSpPr>
          <p:nvPr/>
        </p:nvSpPr>
        <p:spPr bwMode="auto">
          <a:xfrm flipH="1" flipV="1">
            <a:off x="5994400" y="1989222"/>
            <a:ext cx="49213" cy="146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74" name="Line 774"/>
          <p:cNvSpPr>
            <a:spLocks noChangeAspect="1" noChangeShapeType="1"/>
          </p:cNvSpPr>
          <p:nvPr/>
        </p:nvSpPr>
        <p:spPr bwMode="auto">
          <a:xfrm flipH="1" flipV="1">
            <a:off x="5978525" y="1946359"/>
            <a:ext cx="317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75" name="Line 775"/>
          <p:cNvSpPr>
            <a:spLocks noChangeAspect="1" noChangeShapeType="1"/>
          </p:cNvSpPr>
          <p:nvPr/>
        </p:nvSpPr>
        <p:spPr bwMode="auto">
          <a:xfrm flipH="1" flipV="1">
            <a:off x="5916613" y="1765384"/>
            <a:ext cx="50800" cy="144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76" name="Line 776"/>
          <p:cNvSpPr>
            <a:spLocks noChangeAspect="1" noChangeShapeType="1"/>
          </p:cNvSpPr>
          <p:nvPr/>
        </p:nvSpPr>
        <p:spPr bwMode="auto">
          <a:xfrm flipH="1" flipV="1">
            <a:off x="5902325" y="1722522"/>
            <a:ext cx="1588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77" name="Line 777"/>
          <p:cNvSpPr>
            <a:spLocks noChangeAspect="1" noChangeShapeType="1"/>
          </p:cNvSpPr>
          <p:nvPr/>
        </p:nvSpPr>
        <p:spPr bwMode="auto">
          <a:xfrm flipH="1" flipV="1">
            <a:off x="5845175" y="1559009"/>
            <a:ext cx="44450" cy="127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78" name="Line 778"/>
          <p:cNvSpPr>
            <a:spLocks noChangeAspect="1" noChangeShapeType="1"/>
          </p:cNvSpPr>
          <p:nvPr/>
        </p:nvSpPr>
        <p:spPr bwMode="auto">
          <a:xfrm>
            <a:off x="6130925" y="5618247"/>
            <a:ext cx="1588" cy="2428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79" name="Line 779"/>
          <p:cNvSpPr>
            <a:spLocks noChangeAspect="1" noChangeShapeType="1"/>
          </p:cNvSpPr>
          <p:nvPr/>
        </p:nvSpPr>
        <p:spPr bwMode="auto">
          <a:xfrm flipV="1">
            <a:off x="6119813" y="5545222"/>
            <a:ext cx="11112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80" name="Line 780"/>
          <p:cNvSpPr>
            <a:spLocks noChangeAspect="1" noChangeShapeType="1"/>
          </p:cNvSpPr>
          <p:nvPr/>
        </p:nvSpPr>
        <p:spPr bwMode="auto">
          <a:xfrm flipH="1" flipV="1">
            <a:off x="6130925" y="5545222"/>
            <a:ext cx="12700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81" name="Line 781"/>
          <p:cNvSpPr>
            <a:spLocks noChangeAspect="1" noChangeShapeType="1"/>
          </p:cNvSpPr>
          <p:nvPr/>
        </p:nvSpPr>
        <p:spPr bwMode="auto">
          <a:xfrm>
            <a:off x="6130925" y="5545222"/>
            <a:ext cx="1588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82" name="Line 782"/>
          <p:cNvSpPr>
            <a:spLocks noChangeAspect="1" noChangeShapeType="1"/>
          </p:cNvSpPr>
          <p:nvPr/>
        </p:nvSpPr>
        <p:spPr bwMode="auto">
          <a:xfrm flipH="1">
            <a:off x="6130925" y="5861134"/>
            <a:ext cx="12700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83" name="Line 783"/>
          <p:cNvSpPr>
            <a:spLocks noChangeAspect="1" noChangeShapeType="1"/>
          </p:cNvSpPr>
          <p:nvPr/>
        </p:nvSpPr>
        <p:spPr bwMode="auto">
          <a:xfrm>
            <a:off x="6119813" y="5861134"/>
            <a:ext cx="11112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84" name="Line 784"/>
          <p:cNvSpPr>
            <a:spLocks noChangeAspect="1" noChangeShapeType="1"/>
          </p:cNvSpPr>
          <p:nvPr/>
        </p:nvSpPr>
        <p:spPr bwMode="auto">
          <a:xfrm flipV="1">
            <a:off x="6130925" y="5861134"/>
            <a:ext cx="1588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85" name="Line 785"/>
          <p:cNvSpPr>
            <a:spLocks noChangeAspect="1" noChangeShapeType="1"/>
          </p:cNvSpPr>
          <p:nvPr/>
        </p:nvSpPr>
        <p:spPr bwMode="auto">
          <a:xfrm>
            <a:off x="6061075" y="554522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86" name="Line 786"/>
          <p:cNvSpPr>
            <a:spLocks noChangeAspect="1" noChangeShapeType="1"/>
          </p:cNvSpPr>
          <p:nvPr/>
        </p:nvSpPr>
        <p:spPr bwMode="auto">
          <a:xfrm>
            <a:off x="6100763" y="593257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87" name="Line 787"/>
          <p:cNvSpPr>
            <a:spLocks noChangeAspect="1" noChangeShapeType="1"/>
          </p:cNvSpPr>
          <p:nvPr/>
        </p:nvSpPr>
        <p:spPr bwMode="auto">
          <a:xfrm>
            <a:off x="6130925" y="5932572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88" name="Line 788"/>
          <p:cNvSpPr>
            <a:spLocks noChangeAspect="1" noChangeShapeType="1"/>
          </p:cNvSpPr>
          <p:nvPr/>
        </p:nvSpPr>
        <p:spPr bwMode="auto">
          <a:xfrm>
            <a:off x="6018213" y="5227722"/>
            <a:ext cx="1587" cy="2428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89" name="Line 789"/>
          <p:cNvSpPr>
            <a:spLocks noChangeAspect="1" noChangeShapeType="1"/>
          </p:cNvSpPr>
          <p:nvPr/>
        </p:nvSpPr>
        <p:spPr bwMode="auto">
          <a:xfrm flipV="1">
            <a:off x="6007100" y="5156284"/>
            <a:ext cx="11113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90" name="Line 790"/>
          <p:cNvSpPr>
            <a:spLocks noChangeAspect="1" noChangeShapeType="1"/>
          </p:cNvSpPr>
          <p:nvPr/>
        </p:nvSpPr>
        <p:spPr bwMode="auto">
          <a:xfrm flipH="1" flipV="1">
            <a:off x="6018213" y="5156284"/>
            <a:ext cx="12700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91" name="Line 791"/>
          <p:cNvSpPr>
            <a:spLocks noChangeAspect="1" noChangeShapeType="1"/>
          </p:cNvSpPr>
          <p:nvPr/>
        </p:nvSpPr>
        <p:spPr bwMode="auto">
          <a:xfrm>
            <a:off x="6018213" y="5156284"/>
            <a:ext cx="1587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92" name="Line 792"/>
          <p:cNvSpPr>
            <a:spLocks noChangeAspect="1" noChangeShapeType="1"/>
          </p:cNvSpPr>
          <p:nvPr/>
        </p:nvSpPr>
        <p:spPr bwMode="auto">
          <a:xfrm flipH="1">
            <a:off x="6018213" y="5470609"/>
            <a:ext cx="12700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93" name="Line 793"/>
          <p:cNvSpPr>
            <a:spLocks noChangeAspect="1" noChangeShapeType="1"/>
          </p:cNvSpPr>
          <p:nvPr/>
        </p:nvSpPr>
        <p:spPr bwMode="auto">
          <a:xfrm>
            <a:off x="6007100" y="5470609"/>
            <a:ext cx="11113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94" name="Line 794"/>
          <p:cNvSpPr>
            <a:spLocks noChangeAspect="1" noChangeShapeType="1"/>
          </p:cNvSpPr>
          <p:nvPr/>
        </p:nvSpPr>
        <p:spPr bwMode="auto">
          <a:xfrm flipV="1">
            <a:off x="6018213" y="5470609"/>
            <a:ext cx="1587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95" name="Line 795"/>
          <p:cNvSpPr>
            <a:spLocks noChangeAspect="1" noChangeShapeType="1"/>
          </p:cNvSpPr>
          <p:nvPr/>
        </p:nvSpPr>
        <p:spPr bwMode="auto">
          <a:xfrm>
            <a:off x="5948363" y="515628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96" name="Line 796"/>
          <p:cNvSpPr>
            <a:spLocks noChangeAspect="1" noChangeShapeType="1"/>
          </p:cNvSpPr>
          <p:nvPr/>
        </p:nvSpPr>
        <p:spPr bwMode="auto">
          <a:xfrm>
            <a:off x="5988050" y="5542047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97" name="Line 797"/>
          <p:cNvSpPr>
            <a:spLocks noChangeAspect="1" noChangeShapeType="1"/>
          </p:cNvSpPr>
          <p:nvPr/>
        </p:nvSpPr>
        <p:spPr bwMode="auto">
          <a:xfrm>
            <a:off x="6018213" y="5542047"/>
            <a:ext cx="1587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3198" name="Group 798"/>
          <p:cNvGrpSpPr>
            <a:grpSpLocks noChangeAspect="1"/>
          </p:cNvGrpSpPr>
          <p:nvPr/>
        </p:nvGrpSpPr>
        <p:grpSpPr bwMode="auto">
          <a:xfrm>
            <a:off x="3462338" y="860509"/>
            <a:ext cx="2762250" cy="4305300"/>
            <a:chOff x="2230" y="2631"/>
            <a:chExt cx="6711" cy="10456"/>
          </a:xfrm>
        </p:grpSpPr>
        <p:sp>
          <p:nvSpPr>
            <p:cNvPr id="103199" name="Line 799"/>
            <p:cNvSpPr>
              <a:spLocks noChangeAspect="1" noChangeShapeType="1"/>
            </p:cNvSpPr>
            <p:nvPr/>
          </p:nvSpPr>
          <p:spPr bwMode="auto">
            <a:xfrm flipH="1">
              <a:off x="2713" y="5245"/>
              <a:ext cx="44" cy="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200" name="Group 800"/>
            <p:cNvGrpSpPr>
              <a:grpSpLocks noChangeAspect="1"/>
            </p:cNvGrpSpPr>
            <p:nvPr/>
          </p:nvGrpSpPr>
          <p:grpSpPr bwMode="auto">
            <a:xfrm>
              <a:off x="2230" y="2631"/>
              <a:ext cx="6711" cy="10456"/>
              <a:chOff x="2230" y="2631"/>
              <a:chExt cx="6711" cy="10456"/>
            </a:xfrm>
          </p:grpSpPr>
          <p:sp>
            <p:nvSpPr>
              <p:cNvPr id="103201" name="Freeform 801"/>
              <p:cNvSpPr>
                <a:spLocks noChangeAspect="1"/>
              </p:cNvSpPr>
              <p:nvPr/>
            </p:nvSpPr>
            <p:spPr bwMode="auto">
              <a:xfrm>
                <a:off x="2904" y="10172"/>
                <a:ext cx="4413" cy="2852"/>
              </a:xfrm>
              <a:custGeom>
                <a:avLst/>
                <a:gdLst>
                  <a:gd name="T0" fmla="*/ 0 w 8827"/>
                  <a:gd name="T1" fmla="*/ 0 h 5703"/>
                  <a:gd name="T2" fmla="*/ 458 w 8827"/>
                  <a:gd name="T3" fmla="*/ 965 h 5703"/>
                  <a:gd name="T4" fmla="*/ 945 w 8827"/>
                  <a:gd name="T5" fmla="*/ 1810 h 5703"/>
                  <a:gd name="T6" fmla="*/ 1453 w 8827"/>
                  <a:gd name="T7" fmla="*/ 2543 h 5703"/>
                  <a:gd name="T8" fmla="*/ 1975 w 8827"/>
                  <a:gd name="T9" fmla="*/ 3173 h 5703"/>
                  <a:gd name="T10" fmla="*/ 2508 w 8827"/>
                  <a:gd name="T11" fmla="*/ 3707 h 5703"/>
                  <a:gd name="T12" fmla="*/ 3040 w 8827"/>
                  <a:gd name="T13" fmla="*/ 4155 h 5703"/>
                  <a:gd name="T14" fmla="*/ 3566 w 8827"/>
                  <a:gd name="T15" fmla="*/ 4526 h 5703"/>
                  <a:gd name="T16" fmla="*/ 4079 w 8827"/>
                  <a:gd name="T17" fmla="*/ 4827 h 5703"/>
                  <a:gd name="T18" fmla="*/ 4580 w 8827"/>
                  <a:gd name="T19" fmla="*/ 5068 h 5703"/>
                  <a:gd name="T20" fmla="*/ 5078 w 8827"/>
                  <a:gd name="T21" fmla="*/ 5255 h 5703"/>
                  <a:gd name="T22" fmla="*/ 6113 w 8827"/>
                  <a:gd name="T23" fmla="*/ 5502 h 5703"/>
                  <a:gd name="T24" fmla="*/ 7272 w 8827"/>
                  <a:gd name="T25" fmla="*/ 5628 h 5703"/>
                  <a:gd name="T26" fmla="*/ 7928 w 8827"/>
                  <a:gd name="T27" fmla="*/ 5664 h 5703"/>
                  <a:gd name="T28" fmla="*/ 8315 w 8827"/>
                  <a:gd name="T29" fmla="*/ 5681 h 5703"/>
                  <a:gd name="T30" fmla="*/ 8827 w 8827"/>
                  <a:gd name="T31" fmla="*/ 5703 h 5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27" h="5703">
                    <a:moveTo>
                      <a:pt x="0" y="0"/>
                    </a:moveTo>
                    <a:lnTo>
                      <a:pt x="458" y="965"/>
                    </a:lnTo>
                    <a:lnTo>
                      <a:pt x="945" y="1810"/>
                    </a:lnTo>
                    <a:lnTo>
                      <a:pt x="1453" y="2543"/>
                    </a:lnTo>
                    <a:lnTo>
                      <a:pt x="1975" y="3173"/>
                    </a:lnTo>
                    <a:lnTo>
                      <a:pt x="2508" y="3707"/>
                    </a:lnTo>
                    <a:lnTo>
                      <a:pt x="3040" y="4155"/>
                    </a:lnTo>
                    <a:lnTo>
                      <a:pt x="3566" y="4526"/>
                    </a:lnTo>
                    <a:lnTo>
                      <a:pt x="4079" y="4827"/>
                    </a:lnTo>
                    <a:lnTo>
                      <a:pt x="4580" y="5068"/>
                    </a:lnTo>
                    <a:lnTo>
                      <a:pt x="5078" y="5255"/>
                    </a:lnTo>
                    <a:lnTo>
                      <a:pt x="6113" y="5502"/>
                    </a:lnTo>
                    <a:lnTo>
                      <a:pt x="7272" y="5628"/>
                    </a:lnTo>
                    <a:lnTo>
                      <a:pt x="7928" y="5664"/>
                    </a:lnTo>
                    <a:lnTo>
                      <a:pt x="8315" y="5681"/>
                    </a:lnTo>
                    <a:lnTo>
                      <a:pt x="8827" y="5703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02" name="Line 80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5970" y="2631"/>
                <a:ext cx="2820" cy="84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03" name="Freeform 803"/>
              <p:cNvSpPr>
                <a:spLocks noChangeAspect="1"/>
              </p:cNvSpPr>
              <p:nvPr/>
            </p:nvSpPr>
            <p:spPr bwMode="auto">
              <a:xfrm>
                <a:off x="2230" y="3257"/>
                <a:ext cx="1933" cy="783"/>
              </a:xfrm>
              <a:custGeom>
                <a:avLst/>
                <a:gdLst>
                  <a:gd name="T0" fmla="*/ 3865 w 3865"/>
                  <a:gd name="T1" fmla="*/ 0 h 1565"/>
                  <a:gd name="T2" fmla="*/ 1912 w 3865"/>
                  <a:gd name="T3" fmla="*/ 733 h 1565"/>
                  <a:gd name="T4" fmla="*/ 1062 w 3865"/>
                  <a:gd name="T5" fmla="*/ 1086 h 1565"/>
                  <a:gd name="T6" fmla="*/ 557 w 3865"/>
                  <a:gd name="T7" fmla="*/ 1309 h 1565"/>
                  <a:gd name="T8" fmla="*/ 0 w 3865"/>
                  <a:gd name="T9" fmla="*/ 1565 h 1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65" h="1565">
                    <a:moveTo>
                      <a:pt x="3865" y="0"/>
                    </a:moveTo>
                    <a:lnTo>
                      <a:pt x="1912" y="733"/>
                    </a:lnTo>
                    <a:lnTo>
                      <a:pt x="1062" y="1086"/>
                    </a:lnTo>
                    <a:lnTo>
                      <a:pt x="557" y="1309"/>
                    </a:lnTo>
                    <a:lnTo>
                      <a:pt x="0" y="1565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04" name="Freeform 804"/>
              <p:cNvSpPr>
                <a:spLocks noChangeAspect="1"/>
              </p:cNvSpPr>
              <p:nvPr/>
            </p:nvSpPr>
            <p:spPr bwMode="auto">
              <a:xfrm>
                <a:off x="2230" y="4040"/>
                <a:ext cx="527" cy="1205"/>
              </a:xfrm>
              <a:custGeom>
                <a:avLst/>
                <a:gdLst>
                  <a:gd name="T0" fmla="*/ 0 w 1054"/>
                  <a:gd name="T1" fmla="*/ 0 h 2410"/>
                  <a:gd name="T2" fmla="*/ 141 w 1054"/>
                  <a:gd name="T3" fmla="*/ 330 h 2410"/>
                  <a:gd name="T4" fmla="*/ 247 w 1054"/>
                  <a:gd name="T5" fmla="*/ 575 h 2410"/>
                  <a:gd name="T6" fmla="*/ 361 w 1054"/>
                  <a:gd name="T7" fmla="*/ 835 h 2410"/>
                  <a:gd name="T8" fmla="*/ 585 w 1054"/>
                  <a:gd name="T9" fmla="*/ 1345 h 2410"/>
                  <a:gd name="T10" fmla="*/ 813 w 1054"/>
                  <a:gd name="T11" fmla="*/ 1857 h 2410"/>
                  <a:gd name="T12" fmla="*/ 1054 w 1054"/>
                  <a:gd name="T13" fmla="*/ 2410 h 2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4" h="2410">
                    <a:moveTo>
                      <a:pt x="0" y="0"/>
                    </a:moveTo>
                    <a:lnTo>
                      <a:pt x="141" y="330"/>
                    </a:lnTo>
                    <a:lnTo>
                      <a:pt x="247" y="575"/>
                    </a:lnTo>
                    <a:lnTo>
                      <a:pt x="361" y="835"/>
                    </a:lnTo>
                    <a:lnTo>
                      <a:pt x="585" y="1345"/>
                    </a:lnTo>
                    <a:lnTo>
                      <a:pt x="813" y="1857"/>
                    </a:lnTo>
                    <a:lnTo>
                      <a:pt x="1054" y="2410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05" name="Line 805"/>
              <p:cNvSpPr>
                <a:spLocks noChangeAspect="1" noChangeShapeType="1"/>
              </p:cNvSpPr>
              <p:nvPr/>
            </p:nvSpPr>
            <p:spPr bwMode="auto">
              <a:xfrm flipV="1">
                <a:off x="4163" y="2631"/>
                <a:ext cx="1807" cy="62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06" name="Line 806"/>
              <p:cNvSpPr>
                <a:spLocks noChangeAspect="1" noChangeShapeType="1"/>
              </p:cNvSpPr>
              <p:nvPr/>
            </p:nvSpPr>
            <p:spPr bwMode="auto">
              <a:xfrm>
                <a:off x="7317" y="13024"/>
                <a:ext cx="1624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07" name="Line 80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8790" y="11119"/>
                <a:ext cx="151" cy="196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03208" name="Line 808"/>
          <p:cNvSpPr>
            <a:spLocks noChangeAspect="1" noChangeShapeType="1"/>
          </p:cNvSpPr>
          <p:nvPr/>
        </p:nvSpPr>
        <p:spPr bwMode="auto">
          <a:xfrm flipH="1">
            <a:off x="6284913" y="5013409"/>
            <a:ext cx="1143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09" name="Line 809"/>
          <p:cNvSpPr>
            <a:spLocks noChangeAspect="1" noChangeShapeType="1"/>
          </p:cNvSpPr>
          <p:nvPr/>
        </p:nvSpPr>
        <p:spPr bwMode="auto">
          <a:xfrm>
            <a:off x="6399213" y="5000709"/>
            <a:ext cx="73025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10" name="Line 810"/>
          <p:cNvSpPr>
            <a:spLocks noChangeAspect="1" noChangeShapeType="1"/>
          </p:cNvSpPr>
          <p:nvPr/>
        </p:nvSpPr>
        <p:spPr bwMode="auto">
          <a:xfrm flipV="1">
            <a:off x="6399213" y="5013409"/>
            <a:ext cx="73025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11" name="Line 811"/>
          <p:cNvSpPr>
            <a:spLocks noChangeAspect="1" noChangeShapeType="1"/>
          </p:cNvSpPr>
          <p:nvPr/>
        </p:nvSpPr>
        <p:spPr bwMode="auto">
          <a:xfrm flipH="1">
            <a:off x="6399213" y="5013409"/>
            <a:ext cx="730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12" name="Line 812"/>
          <p:cNvSpPr>
            <a:spLocks noChangeAspect="1" noChangeShapeType="1"/>
          </p:cNvSpPr>
          <p:nvPr/>
        </p:nvSpPr>
        <p:spPr bwMode="auto">
          <a:xfrm flipH="1" flipV="1">
            <a:off x="6213475" y="5013409"/>
            <a:ext cx="71438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13" name="Line 813"/>
          <p:cNvSpPr>
            <a:spLocks noChangeAspect="1" noChangeShapeType="1"/>
          </p:cNvSpPr>
          <p:nvPr/>
        </p:nvSpPr>
        <p:spPr bwMode="auto">
          <a:xfrm flipH="1">
            <a:off x="6213475" y="5000709"/>
            <a:ext cx="71438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14" name="Line 814"/>
          <p:cNvSpPr>
            <a:spLocks noChangeAspect="1" noChangeShapeType="1"/>
          </p:cNvSpPr>
          <p:nvPr/>
        </p:nvSpPr>
        <p:spPr bwMode="auto">
          <a:xfrm>
            <a:off x="6213475" y="5013409"/>
            <a:ext cx="7143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15" name="Line 815"/>
          <p:cNvSpPr>
            <a:spLocks noChangeAspect="1" noChangeShapeType="1"/>
          </p:cNvSpPr>
          <p:nvPr/>
        </p:nvSpPr>
        <p:spPr bwMode="auto">
          <a:xfrm>
            <a:off x="6472238" y="497848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16" name="Line 816"/>
          <p:cNvSpPr>
            <a:spLocks noChangeAspect="1" noChangeShapeType="1"/>
          </p:cNvSpPr>
          <p:nvPr/>
        </p:nvSpPr>
        <p:spPr bwMode="auto">
          <a:xfrm>
            <a:off x="6213475" y="496895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17" name="Line 817"/>
          <p:cNvSpPr>
            <a:spLocks noChangeAspect="1" noChangeShapeType="1"/>
          </p:cNvSpPr>
          <p:nvPr/>
        </p:nvSpPr>
        <p:spPr bwMode="auto">
          <a:xfrm>
            <a:off x="6213475" y="501340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3218" name="Group 818"/>
          <p:cNvGrpSpPr>
            <a:grpSpLocks noChangeAspect="1"/>
          </p:cNvGrpSpPr>
          <p:nvPr/>
        </p:nvGrpSpPr>
        <p:grpSpPr bwMode="auto">
          <a:xfrm>
            <a:off x="3587750" y="758909"/>
            <a:ext cx="2924175" cy="4803775"/>
            <a:chOff x="2538" y="2382"/>
            <a:chExt cx="7102" cy="11668"/>
          </a:xfrm>
        </p:grpSpPr>
        <p:sp>
          <p:nvSpPr>
            <p:cNvPr id="103219" name="Freeform 819"/>
            <p:cNvSpPr>
              <a:spLocks noChangeAspect="1"/>
            </p:cNvSpPr>
            <p:nvPr/>
          </p:nvSpPr>
          <p:spPr bwMode="auto">
            <a:xfrm>
              <a:off x="2969" y="11008"/>
              <a:ext cx="4100" cy="2943"/>
            </a:xfrm>
            <a:custGeom>
              <a:avLst/>
              <a:gdLst>
                <a:gd name="T0" fmla="*/ 0 w 8199"/>
                <a:gd name="T1" fmla="*/ 0 h 5885"/>
                <a:gd name="T2" fmla="*/ 202 w 8199"/>
                <a:gd name="T3" fmla="*/ 603 h 5885"/>
                <a:gd name="T4" fmla="*/ 472 w 8199"/>
                <a:gd name="T5" fmla="*/ 1196 h 5885"/>
                <a:gd name="T6" fmla="*/ 800 w 8199"/>
                <a:gd name="T7" fmla="*/ 1774 h 5885"/>
                <a:gd name="T8" fmla="*/ 1185 w 8199"/>
                <a:gd name="T9" fmla="*/ 2331 h 5885"/>
                <a:gd name="T10" fmla="*/ 1619 w 8199"/>
                <a:gd name="T11" fmla="*/ 2863 h 5885"/>
                <a:gd name="T12" fmla="*/ 2095 w 8199"/>
                <a:gd name="T13" fmla="*/ 3364 h 5885"/>
                <a:gd name="T14" fmla="*/ 2611 w 8199"/>
                <a:gd name="T15" fmla="*/ 3831 h 5885"/>
                <a:gd name="T16" fmla="*/ 3159 w 8199"/>
                <a:gd name="T17" fmla="*/ 4259 h 5885"/>
                <a:gd name="T18" fmla="*/ 3735 w 8199"/>
                <a:gd name="T19" fmla="*/ 4641 h 5885"/>
                <a:gd name="T20" fmla="*/ 4332 w 8199"/>
                <a:gd name="T21" fmla="*/ 4974 h 5885"/>
                <a:gd name="T22" fmla="*/ 4948 w 8199"/>
                <a:gd name="T23" fmla="*/ 5258 h 5885"/>
                <a:gd name="T24" fmla="*/ 5578 w 8199"/>
                <a:gd name="T25" fmla="*/ 5491 h 5885"/>
                <a:gd name="T26" fmla="*/ 6223 w 8199"/>
                <a:gd name="T27" fmla="*/ 5671 h 5885"/>
                <a:gd name="T28" fmla="*/ 6876 w 8199"/>
                <a:gd name="T29" fmla="*/ 5798 h 5885"/>
                <a:gd name="T30" fmla="*/ 7536 w 8199"/>
                <a:gd name="T31" fmla="*/ 5869 h 5885"/>
                <a:gd name="T32" fmla="*/ 8199 w 8199"/>
                <a:gd name="T33" fmla="*/ 5885 h 5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99" h="5885">
                  <a:moveTo>
                    <a:pt x="0" y="0"/>
                  </a:moveTo>
                  <a:lnTo>
                    <a:pt x="202" y="603"/>
                  </a:lnTo>
                  <a:lnTo>
                    <a:pt x="472" y="1196"/>
                  </a:lnTo>
                  <a:lnTo>
                    <a:pt x="800" y="1774"/>
                  </a:lnTo>
                  <a:lnTo>
                    <a:pt x="1185" y="2331"/>
                  </a:lnTo>
                  <a:lnTo>
                    <a:pt x="1619" y="2863"/>
                  </a:lnTo>
                  <a:lnTo>
                    <a:pt x="2095" y="3364"/>
                  </a:lnTo>
                  <a:lnTo>
                    <a:pt x="2611" y="3831"/>
                  </a:lnTo>
                  <a:lnTo>
                    <a:pt x="3159" y="4259"/>
                  </a:lnTo>
                  <a:lnTo>
                    <a:pt x="3735" y="4641"/>
                  </a:lnTo>
                  <a:lnTo>
                    <a:pt x="4332" y="4974"/>
                  </a:lnTo>
                  <a:lnTo>
                    <a:pt x="4948" y="5258"/>
                  </a:lnTo>
                  <a:lnTo>
                    <a:pt x="5578" y="5491"/>
                  </a:lnTo>
                  <a:lnTo>
                    <a:pt x="6223" y="5671"/>
                  </a:lnTo>
                  <a:lnTo>
                    <a:pt x="6876" y="5798"/>
                  </a:lnTo>
                  <a:lnTo>
                    <a:pt x="7536" y="5869"/>
                  </a:lnTo>
                  <a:lnTo>
                    <a:pt x="8199" y="5885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220" name="Line 820"/>
            <p:cNvSpPr>
              <a:spLocks noChangeAspect="1" noChangeShapeType="1"/>
            </p:cNvSpPr>
            <p:nvPr/>
          </p:nvSpPr>
          <p:spPr bwMode="auto">
            <a:xfrm flipH="1" flipV="1">
              <a:off x="6216" y="2382"/>
              <a:ext cx="3289" cy="989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221" name="Freeform 821"/>
            <p:cNvSpPr>
              <a:spLocks noChangeAspect="1"/>
            </p:cNvSpPr>
            <p:nvPr/>
          </p:nvSpPr>
          <p:spPr bwMode="auto">
            <a:xfrm>
              <a:off x="2969" y="8680"/>
              <a:ext cx="863" cy="2328"/>
            </a:xfrm>
            <a:custGeom>
              <a:avLst/>
              <a:gdLst>
                <a:gd name="T0" fmla="*/ 1702 w 1724"/>
                <a:gd name="T1" fmla="*/ 0 h 4655"/>
                <a:gd name="T2" fmla="*/ 1724 w 1724"/>
                <a:gd name="T3" fmla="*/ 1356 h 4655"/>
                <a:gd name="T4" fmla="*/ 1665 w 1724"/>
                <a:gd name="T5" fmla="*/ 2014 h 4655"/>
                <a:gd name="T6" fmla="*/ 1544 w 1724"/>
                <a:gd name="T7" fmla="*/ 2650 h 4655"/>
                <a:gd name="T8" fmla="*/ 1336 w 1724"/>
                <a:gd name="T9" fmla="*/ 3261 h 4655"/>
                <a:gd name="T10" fmla="*/ 1010 w 1724"/>
                <a:gd name="T11" fmla="*/ 3829 h 4655"/>
                <a:gd name="T12" fmla="*/ 558 w 1724"/>
                <a:gd name="T13" fmla="*/ 4307 h 4655"/>
                <a:gd name="T14" fmla="*/ 0 w 1724"/>
                <a:gd name="T15" fmla="*/ 4655 h 4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4" h="4655">
                  <a:moveTo>
                    <a:pt x="1702" y="0"/>
                  </a:moveTo>
                  <a:lnTo>
                    <a:pt x="1724" y="1356"/>
                  </a:lnTo>
                  <a:lnTo>
                    <a:pt x="1665" y="2014"/>
                  </a:lnTo>
                  <a:lnTo>
                    <a:pt x="1544" y="2650"/>
                  </a:lnTo>
                  <a:lnTo>
                    <a:pt x="1336" y="3261"/>
                  </a:lnTo>
                  <a:lnTo>
                    <a:pt x="1010" y="3829"/>
                  </a:lnTo>
                  <a:lnTo>
                    <a:pt x="558" y="4307"/>
                  </a:lnTo>
                  <a:lnTo>
                    <a:pt x="0" y="4655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222" name="Freeform 822"/>
            <p:cNvSpPr>
              <a:spLocks noChangeAspect="1"/>
            </p:cNvSpPr>
            <p:nvPr/>
          </p:nvSpPr>
          <p:spPr bwMode="auto">
            <a:xfrm>
              <a:off x="3101" y="5817"/>
              <a:ext cx="720" cy="2863"/>
            </a:xfrm>
            <a:custGeom>
              <a:avLst/>
              <a:gdLst>
                <a:gd name="T0" fmla="*/ 0 w 1439"/>
                <a:gd name="T1" fmla="*/ 0 h 5726"/>
                <a:gd name="T2" fmla="*/ 513 w 1439"/>
                <a:gd name="T3" fmla="*/ 1341 h 5726"/>
                <a:gd name="T4" fmla="*/ 907 w 1439"/>
                <a:gd name="T5" fmla="*/ 2596 h 5726"/>
                <a:gd name="T6" fmla="*/ 1078 w 1439"/>
                <a:gd name="T7" fmla="*/ 3257 h 5726"/>
                <a:gd name="T8" fmla="*/ 1229 w 1439"/>
                <a:gd name="T9" fmla="*/ 3983 h 5726"/>
                <a:gd name="T10" fmla="*/ 1350 w 1439"/>
                <a:gd name="T11" fmla="*/ 4797 h 5726"/>
                <a:gd name="T12" fmla="*/ 1439 w 1439"/>
                <a:gd name="T13" fmla="*/ 5726 h 5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9" h="5726">
                  <a:moveTo>
                    <a:pt x="0" y="0"/>
                  </a:moveTo>
                  <a:lnTo>
                    <a:pt x="513" y="1341"/>
                  </a:lnTo>
                  <a:lnTo>
                    <a:pt x="907" y="2596"/>
                  </a:lnTo>
                  <a:lnTo>
                    <a:pt x="1078" y="3257"/>
                  </a:lnTo>
                  <a:lnTo>
                    <a:pt x="1229" y="3983"/>
                  </a:lnTo>
                  <a:lnTo>
                    <a:pt x="1350" y="4797"/>
                  </a:lnTo>
                  <a:lnTo>
                    <a:pt x="1439" y="5726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223" name="Freeform 823"/>
            <p:cNvSpPr>
              <a:spLocks noChangeAspect="1"/>
            </p:cNvSpPr>
            <p:nvPr/>
          </p:nvSpPr>
          <p:spPr bwMode="auto">
            <a:xfrm>
              <a:off x="2538" y="3110"/>
              <a:ext cx="1574" cy="619"/>
            </a:xfrm>
            <a:custGeom>
              <a:avLst/>
              <a:gdLst>
                <a:gd name="T0" fmla="*/ 3146 w 3146"/>
                <a:gd name="T1" fmla="*/ 0 h 1237"/>
                <a:gd name="T2" fmla="*/ 1494 w 3146"/>
                <a:gd name="T3" fmla="*/ 616 h 1237"/>
                <a:gd name="T4" fmla="*/ 747 w 3146"/>
                <a:gd name="T5" fmla="*/ 914 h 1237"/>
                <a:gd name="T6" fmla="*/ 402 w 3146"/>
                <a:gd name="T7" fmla="*/ 1060 h 1237"/>
                <a:gd name="T8" fmla="*/ 0 w 3146"/>
                <a:gd name="T9" fmla="*/ 1237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6" h="1237">
                  <a:moveTo>
                    <a:pt x="3146" y="0"/>
                  </a:moveTo>
                  <a:lnTo>
                    <a:pt x="1494" y="616"/>
                  </a:lnTo>
                  <a:lnTo>
                    <a:pt x="747" y="914"/>
                  </a:lnTo>
                  <a:lnTo>
                    <a:pt x="402" y="1060"/>
                  </a:lnTo>
                  <a:lnTo>
                    <a:pt x="0" y="1237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224" name="Freeform 824"/>
            <p:cNvSpPr>
              <a:spLocks noChangeAspect="1"/>
            </p:cNvSpPr>
            <p:nvPr/>
          </p:nvSpPr>
          <p:spPr bwMode="auto">
            <a:xfrm>
              <a:off x="2538" y="3729"/>
              <a:ext cx="793" cy="1795"/>
            </a:xfrm>
            <a:custGeom>
              <a:avLst/>
              <a:gdLst>
                <a:gd name="T0" fmla="*/ 0 w 1584"/>
                <a:gd name="T1" fmla="*/ 0 h 3591"/>
                <a:gd name="T2" fmla="*/ 310 w 1584"/>
                <a:gd name="T3" fmla="*/ 722 h 3591"/>
                <a:gd name="T4" fmla="*/ 402 w 1584"/>
                <a:gd name="T5" fmla="*/ 934 h 3591"/>
                <a:gd name="T6" fmla="*/ 462 w 1584"/>
                <a:gd name="T7" fmla="*/ 1072 h 3591"/>
                <a:gd name="T8" fmla="*/ 710 w 1584"/>
                <a:gd name="T9" fmla="*/ 1635 h 3591"/>
                <a:gd name="T10" fmla="*/ 974 w 1584"/>
                <a:gd name="T11" fmla="*/ 2237 h 3591"/>
                <a:gd name="T12" fmla="*/ 1134 w 1584"/>
                <a:gd name="T13" fmla="*/ 2614 h 3591"/>
                <a:gd name="T14" fmla="*/ 1208 w 1584"/>
                <a:gd name="T15" fmla="*/ 2779 h 3591"/>
                <a:gd name="T16" fmla="*/ 1324 w 1584"/>
                <a:gd name="T17" fmla="*/ 3029 h 3591"/>
                <a:gd name="T18" fmla="*/ 1584 w 1584"/>
                <a:gd name="T19" fmla="*/ 3591 h 3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4" h="3591">
                  <a:moveTo>
                    <a:pt x="0" y="0"/>
                  </a:moveTo>
                  <a:lnTo>
                    <a:pt x="310" y="722"/>
                  </a:lnTo>
                  <a:lnTo>
                    <a:pt x="402" y="934"/>
                  </a:lnTo>
                  <a:lnTo>
                    <a:pt x="462" y="1072"/>
                  </a:lnTo>
                  <a:lnTo>
                    <a:pt x="710" y="1635"/>
                  </a:lnTo>
                  <a:lnTo>
                    <a:pt x="974" y="2237"/>
                  </a:lnTo>
                  <a:lnTo>
                    <a:pt x="1134" y="2614"/>
                  </a:lnTo>
                  <a:lnTo>
                    <a:pt x="1208" y="2779"/>
                  </a:lnTo>
                  <a:lnTo>
                    <a:pt x="1324" y="3029"/>
                  </a:lnTo>
                  <a:lnTo>
                    <a:pt x="1584" y="3591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225" name="Line 825"/>
            <p:cNvSpPr>
              <a:spLocks noChangeAspect="1" noChangeShapeType="1"/>
            </p:cNvSpPr>
            <p:nvPr/>
          </p:nvSpPr>
          <p:spPr bwMode="auto">
            <a:xfrm flipH="1">
              <a:off x="3101" y="5524"/>
              <a:ext cx="230" cy="2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226" name="Line 826"/>
            <p:cNvSpPr>
              <a:spLocks noChangeAspect="1" noChangeShapeType="1"/>
            </p:cNvSpPr>
            <p:nvPr/>
          </p:nvSpPr>
          <p:spPr bwMode="auto">
            <a:xfrm flipV="1">
              <a:off x="4112" y="2382"/>
              <a:ext cx="2104" cy="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227" name="Line 827"/>
            <p:cNvSpPr>
              <a:spLocks noChangeAspect="1" noChangeShapeType="1"/>
            </p:cNvSpPr>
            <p:nvPr/>
          </p:nvSpPr>
          <p:spPr bwMode="auto">
            <a:xfrm>
              <a:off x="7069" y="13951"/>
              <a:ext cx="2571" cy="9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228" name="Line 828"/>
            <p:cNvSpPr>
              <a:spLocks noChangeAspect="1" noChangeShapeType="1"/>
            </p:cNvSpPr>
            <p:nvPr/>
          </p:nvSpPr>
          <p:spPr bwMode="auto">
            <a:xfrm flipH="1" flipV="1">
              <a:off x="9505" y="12281"/>
              <a:ext cx="135" cy="17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3229" name="Line 829"/>
          <p:cNvSpPr>
            <a:spLocks noChangeAspect="1" noChangeShapeType="1"/>
          </p:cNvSpPr>
          <p:nvPr/>
        </p:nvSpPr>
        <p:spPr bwMode="auto">
          <a:xfrm flipH="1">
            <a:off x="6572250" y="5407109"/>
            <a:ext cx="1158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30" name="Line 830"/>
          <p:cNvSpPr>
            <a:spLocks noChangeAspect="1" noChangeShapeType="1"/>
          </p:cNvSpPr>
          <p:nvPr/>
        </p:nvSpPr>
        <p:spPr bwMode="auto">
          <a:xfrm>
            <a:off x="6688138" y="5394409"/>
            <a:ext cx="71437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31" name="Line 831"/>
          <p:cNvSpPr>
            <a:spLocks noChangeAspect="1" noChangeShapeType="1"/>
          </p:cNvSpPr>
          <p:nvPr/>
        </p:nvSpPr>
        <p:spPr bwMode="auto">
          <a:xfrm flipV="1">
            <a:off x="6688138" y="5407109"/>
            <a:ext cx="71437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32" name="Line 832"/>
          <p:cNvSpPr>
            <a:spLocks noChangeAspect="1" noChangeShapeType="1"/>
          </p:cNvSpPr>
          <p:nvPr/>
        </p:nvSpPr>
        <p:spPr bwMode="auto">
          <a:xfrm flipH="1">
            <a:off x="6688138" y="5407109"/>
            <a:ext cx="714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33" name="Line 833"/>
          <p:cNvSpPr>
            <a:spLocks noChangeAspect="1" noChangeShapeType="1"/>
          </p:cNvSpPr>
          <p:nvPr/>
        </p:nvSpPr>
        <p:spPr bwMode="auto">
          <a:xfrm flipH="1" flipV="1">
            <a:off x="6500813" y="5407109"/>
            <a:ext cx="71437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34" name="Line 834"/>
          <p:cNvSpPr>
            <a:spLocks noChangeAspect="1" noChangeShapeType="1"/>
          </p:cNvSpPr>
          <p:nvPr/>
        </p:nvSpPr>
        <p:spPr bwMode="auto">
          <a:xfrm flipH="1">
            <a:off x="6500813" y="5394409"/>
            <a:ext cx="71437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35" name="Line 835"/>
          <p:cNvSpPr>
            <a:spLocks noChangeAspect="1" noChangeShapeType="1"/>
          </p:cNvSpPr>
          <p:nvPr/>
        </p:nvSpPr>
        <p:spPr bwMode="auto">
          <a:xfrm>
            <a:off x="6500813" y="5407109"/>
            <a:ext cx="714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36" name="Line 836"/>
          <p:cNvSpPr>
            <a:spLocks noChangeAspect="1" noChangeShapeType="1"/>
          </p:cNvSpPr>
          <p:nvPr/>
        </p:nvSpPr>
        <p:spPr bwMode="auto">
          <a:xfrm>
            <a:off x="6759575" y="5372184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37" name="Line 837"/>
          <p:cNvSpPr>
            <a:spLocks noChangeAspect="1" noChangeShapeType="1"/>
          </p:cNvSpPr>
          <p:nvPr/>
        </p:nvSpPr>
        <p:spPr bwMode="auto">
          <a:xfrm>
            <a:off x="6500813" y="536265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38" name="Line 838"/>
          <p:cNvSpPr>
            <a:spLocks noChangeAspect="1" noChangeShapeType="1"/>
          </p:cNvSpPr>
          <p:nvPr/>
        </p:nvSpPr>
        <p:spPr bwMode="auto">
          <a:xfrm>
            <a:off x="6500813" y="540710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39" name="Line 839"/>
          <p:cNvSpPr>
            <a:spLocks noChangeAspect="1" noChangeShapeType="1"/>
          </p:cNvSpPr>
          <p:nvPr/>
        </p:nvSpPr>
        <p:spPr bwMode="auto">
          <a:xfrm>
            <a:off x="7123113" y="5257884"/>
            <a:ext cx="0" cy="13446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40" name="Line 840"/>
          <p:cNvSpPr>
            <a:spLocks noChangeAspect="1" noChangeShapeType="1"/>
          </p:cNvSpPr>
          <p:nvPr/>
        </p:nvSpPr>
        <p:spPr bwMode="auto">
          <a:xfrm>
            <a:off x="5476875" y="1474872"/>
            <a:ext cx="1697038" cy="388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3241" name="Group 841"/>
          <p:cNvGrpSpPr>
            <a:grpSpLocks noChangeAspect="1"/>
          </p:cNvGrpSpPr>
          <p:nvPr/>
        </p:nvGrpSpPr>
        <p:grpSpPr bwMode="auto">
          <a:xfrm>
            <a:off x="3387725" y="636672"/>
            <a:ext cx="3413125" cy="5322887"/>
            <a:chOff x="2051" y="2088"/>
            <a:chExt cx="8289" cy="12924"/>
          </a:xfrm>
        </p:grpSpPr>
        <p:sp>
          <p:nvSpPr>
            <p:cNvPr id="103242" name="Line 842"/>
            <p:cNvSpPr>
              <a:spLocks noChangeAspect="1" noChangeShapeType="1"/>
            </p:cNvSpPr>
            <p:nvPr/>
          </p:nvSpPr>
          <p:spPr bwMode="auto">
            <a:xfrm flipV="1">
              <a:off x="6208" y="14713"/>
              <a:ext cx="11" cy="1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243" name="Line 843"/>
            <p:cNvSpPr>
              <a:spLocks noChangeAspect="1" noChangeShapeType="1"/>
            </p:cNvSpPr>
            <p:nvPr/>
          </p:nvSpPr>
          <p:spPr bwMode="auto">
            <a:xfrm>
              <a:off x="6537" y="12059"/>
              <a:ext cx="61" cy="28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244" name="Group 844"/>
            <p:cNvGrpSpPr>
              <a:grpSpLocks noChangeAspect="1"/>
            </p:cNvGrpSpPr>
            <p:nvPr/>
          </p:nvGrpSpPr>
          <p:grpSpPr bwMode="auto">
            <a:xfrm>
              <a:off x="2051" y="2088"/>
              <a:ext cx="8289" cy="12924"/>
              <a:chOff x="2051" y="2088"/>
              <a:chExt cx="8289" cy="12924"/>
            </a:xfrm>
          </p:grpSpPr>
          <p:sp>
            <p:nvSpPr>
              <p:cNvPr id="103245" name="Line 845"/>
              <p:cNvSpPr>
                <a:spLocks noChangeAspect="1" noChangeShapeType="1"/>
              </p:cNvSpPr>
              <p:nvPr/>
            </p:nvSpPr>
            <p:spPr bwMode="auto">
              <a:xfrm flipV="1">
                <a:off x="4060" y="2088"/>
                <a:ext cx="2527" cy="8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46" name="Freeform 846"/>
              <p:cNvSpPr>
                <a:spLocks noChangeAspect="1"/>
              </p:cNvSpPr>
              <p:nvPr/>
            </p:nvSpPr>
            <p:spPr bwMode="auto">
              <a:xfrm>
                <a:off x="3191" y="8646"/>
                <a:ext cx="21" cy="816"/>
              </a:xfrm>
              <a:custGeom>
                <a:avLst/>
                <a:gdLst>
                  <a:gd name="T0" fmla="*/ 0 w 41"/>
                  <a:gd name="T1" fmla="*/ 0 h 1632"/>
                  <a:gd name="T2" fmla="*/ 21 w 41"/>
                  <a:gd name="T3" fmla="*/ 291 h 1632"/>
                  <a:gd name="T4" fmla="*/ 33 w 41"/>
                  <a:gd name="T5" fmla="*/ 527 h 1632"/>
                  <a:gd name="T6" fmla="*/ 41 w 41"/>
                  <a:gd name="T7" fmla="*/ 917 h 1632"/>
                  <a:gd name="T8" fmla="*/ 15 w 41"/>
                  <a:gd name="T9" fmla="*/ 1632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632">
                    <a:moveTo>
                      <a:pt x="0" y="0"/>
                    </a:moveTo>
                    <a:lnTo>
                      <a:pt x="21" y="291"/>
                    </a:lnTo>
                    <a:lnTo>
                      <a:pt x="33" y="527"/>
                    </a:lnTo>
                    <a:lnTo>
                      <a:pt x="41" y="917"/>
                    </a:lnTo>
                    <a:lnTo>
                      <a:pt x="15" y="1632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47" name="Freeform 847"/>
              <p:cNvSpPr>
                <a:spLocks noChangeAspect="1"/>
              </p:cNvSpPr>
              <p:nvPr/>
            </p:nvSpPr>
            <p:spPr bwMode="auto">
              <a:xfrm>
                <a:off x="2654" y="12548"/>
                <a:ext cx="3554" cy="2320"/>
              </a:xfrm>
              <a:custGeom>
                <a:avLst/>
                <a:gdLst>
                  <a:gd name="T0" fmla="*/ 0 w 7109"/>
                  <a:gd name="T1" fmla="*/ 0 h 4640"/>
                  <a:gd name="T2" fmla="*/ 290 w 7109"/>
                  <a:gd name="T3" fmla="*/ 588 h 4640"/>
                  <a:gd name="T4" fmla="*/ 603 w 7109"/>
                  <a:gd name="T5" fmla="*/ 1116 h 4640"/>
                  <a:gd name="T6" fmla="*/ 1297 w 7109"/>
                  <a:gd name="T7" fmla="*/ 2042 h 4640"/>
                  <a:gd name="T8" fmla="*/ 2079 w 7109"/>
                  <a:gd name="T9" fmla="*/ 2805 h 4640"/>
                  <a:gd name="T10" fmla="*/ 2495 w 7109"/>
                  <a:gd name="T11" fmla="*/ 3116 h 4640"/>
                  <a:gd name="T12" fmla="*/ 2885 w 7109"/>
                  <a:gd name="T13" fmla="*/ 3376 h 4640"/>
                  <a:gd name="T14" fmla="*/ 3307 w 7109"/>
                  <a:gd name="T15" fmla="*/ 3609 h 4640"/>
                  <a:gd name="T16" fmla="*/ 3786 w 7109"/>
                  <a:gd name="T17" fmla="*/ 3827 h 4640"/>
                  <a:gd name="T18" fmla="*/ 4861 w 7109"/>
                  <a:gd name="T19" fmla="*/ 4202 h 4640"/>
                  <a:gd name="T20" fmla="*/ 6004 w 7109"/>
                  <a:gd name="T21" fmla="*/ 4481 h 4640"/>
                  <a:gd name="T22" fmla="*/ 7109 w 7109"/>
                  <a:gd name="T23" fmla="*/ 4640 h 4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109" h="4640">
                    <a:moveTo>
                      <a:pt x="0" y="0"/>
                    </a:moveTo>
                    <a:lnTo>
                      <a:pt x="290" y="588"/>
                    </a:lnTo>
                    <a:lnTo>
                      <a:pt x="603" y="1116"/>
                    </a:lnTo>
                    <a:lnTo>
                      <a:pt x="1297" y="2042"/>
                    </a:lnTo>
                    <a:lnTo>
                      <a:pt x="2079" y="2805"/>
                    </a:lnTo>
                    <a:lnTo>
                      <a:pt x="2495" y="3116"/>
                    </a:lnTo>
                    <a:lnTo>
                      <a:pt x="2885" y="3376"/>
                    </a:lnTo>
                    <a:lnTo>
                      <a:pt x="3307" y="3609"/>
                    </a:lnTo>
                    <a:lnTo>
                      <a:pt x="3786" y="3827"/>
                    </a:lnTo>
                    <a:lnTo>
                      <a:pt x="4861" y="4202"/>
                    </a:lnTo>
                    <a:lnTo>
                      <a:pt x="6004" y="4481"/>
                    </a:lnTo>
                    <a:lnTo>
                      <a:pt x="7109" y="4640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48" name="Freeform 848"/>
              <p:cNvSpPr>
                <a:spLocks noChangeAspect="1"/>
              </p:cNvSpPr>
              <p:nvPr/>
            </p:nvSpPr>
            <p:spPr bwMode="auto">
              <a:xfrm>
                <a:off x="2135" y="9462"/>
                <a:ext cx="1064" cy="895"/>
              </a:xfrm>
              <a:custGeom>
                <a:avLst/>
                <a:gdLst>
                  <a:gd name="T0" fmla="*/ 2128 w 2128"/>
                  <a:gd name="T1" fmla="*/ 0 h 1792"/>
                  <a:gd name="T2" fmla="*/ 2035 w 2128"/>
                  <a:gd name="T3" fmla="*/ 443 h 1792"/>
                  <a:gd name="T4" fmla="*/ 1887 w 2128"/>
                  <a:gd name="T5" fmla="*/ 851 h 1792"/>
                  <a:gd name="T6" fmla="*/ 1723 w 2128"/>
                  <a:gd name="T7" fmla="*/ 1185 h 1792"/>
                  <a:gd name="T8" fmla="*/ 1573 w 2128"/>
                  <a:gd name="T9" fmla="*/ 1385 h 1792"/>
                  <a:gd name="T10" fmla="*/ 1411 w 2128"/>
                  <a:gd name="T11" fmla="*/ 1544 h 1792"/>
                  <a:gd name="T12" fmla="*/ 1181 w 2128"/>
                  <a:gd name="T13" fmla="*/ 1659 h 1792"/>
                  <a:gd name="T14" fmla="*/ 895 w 2128"/>
                  <a:gd name="T15" fmla="*/ 1744 h 1792"/>
                  <a:gd name="T16" fmla="*/ 686 w 2128"/>
                  <a:gd name="T17" fmla="*/ 1771 h 1792"/>
                  <a:gd name="T18" fmla="*/ 553 w 2128"/>
                  <a:gd name="T19" fmla="*/ 1779 h 1792"/>
                  <a:gd name="T20" fmla="*/ 479 w 2128"/>
                  <a:gd name="T21" fmla="*/ 1783 h 1792"/>
                  <a:gd name="T22" fmla="*/ 439 w 2128"/>
                  <a:gd name="T23" fmla="*/ 1785 h 1792"/>
                  <a:gd name="T24" fmla="*/ 355 w 2128"/>
                  <a:gd name="T25" fmla="*/ 1786 h 1792"/>
                  <a:gd name="T26" fmla="*/ 224 w 2128"/>
                  <a:gd name="T27" fmla="*/ 1789 h 1792"/>
                  <a:gd name="T28" fmla="*/ 0 w 2128"/>
                  <a:gd name="T29" fmla="*/ 1792 h 1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28" h="1792">
                    <a:moveTo>
                      <a:pt x="2128" y="0"/>
                    </a:moveTo>
                    <a:lnTo>
                      <a:pt x="2035" y="443"/>
                    </a:lnTo>
                    <a:lnTo>
                      <a:pt x="1887" y="851"/>
                    </a:lnTo>
                    <a:lnTo>
                      <a:pt x="1723" y="1185"/>
                    </a:lnTo>
                    <a:lnTo>
                      <a:pt x="1573" y="1385"/>
                    </a:lnTo>
                    <a:lnTo>
                      <a:pt x="1411" y="1544"/>
                    </a:lnTo>
                    <a:lnTo>
                      <a:pt x="1181" y="1659"/>
                    </a:lnTo>
                    <a:lnTo>
                      <a:pt x="895" y="1744"/>
                    </a:lnTo>
                    <a:lnTo>
                      <a:pt x="686" y="1771"/>
                    </a:lnTo>
                    <a:lnTo>
                      <a:pt x="553" y="1779"/>
                    </a:lnTo>
                    <a:lnTo>
                      <a:pt x="479" y="1783"/>
                    </a:lnTo>
                    <a:lnTo>
                      <a:pt x="439" y="1785"/>
                    </a:lnTo>
                    <a:lnTo>
                      <a:pt x="355" y="1786"/>
                    </a:lnTo>
                    <a:lnTo>
                      <a:pt x="224" y="1789"/>
                    </a:lnTo>
                    <a:lnTo>
                      <a:pt x="0" y="1792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49" name="Freeform 849"/>
              <p:cNvSpPr>
                <a:spLocks noChangeAspect="1"/>
              </p:cNvSpPr>
              <p:nvPr/>
            </p:nvSpPr>
            <p:spPr bwMode="auto">
              <a:xfrm>
                <a:off x="2135" y="10357"/>
                <a:ext cx="519" cy="2191"/>
              </a:xfrm>
              <a:custGeom>
                <a:avLst/>
                <a:gdLst>
                  <a:gd name="T0" fmla="*/ 0 w 1039"/>
                  <a:gd name="T1" fmla="*/ 0 h 4381"/>
                  <a:gd name="T2" fmla="*/ 393 w 1039"/>
                  <a:gd name="T3" fmla="*/ 2254 h 4381"/>
                  <a:gd name="T4" fmla="*/ 669 w 1039"/>
                  <a:gd name="T5" fmla="*/ 3345 h 4381"/>
                  <a:gd name="T6" fmla="*/ 1039 w 1039"/>
                  <a:gd name="T7" fmla="*/ 4381 h 4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9" h="4381">
                    <a:moveTo>
                      <a:pt x="0" y="0"/>
                    </a:moveTo>
                    <a:lnTo>
                      <a:pt x="393" y="2254"/>
                    </a:lnTo>
                    <a:lnTo>
                      <a:pt x="669" y="3345"/>
                    </a:lnTo>
                    <a:lnTo>
                      <a:pt x="1039" y="4381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50" name="Freeform 850"/>
              <p:cNvSpPr>
                <a:spLocks noChangeAspect="1"/>
              </p:cNvSpPr>
              <p:nvPr/>
            </p:nvSpPr>
            <p:spPr bwMode="auto">
              <a:xfrm>
                <a:off x="2273" y="5860"/>
                <a:ext cx="756" cy="2709"/>
              </a:xfrm>
              <a:custGeom>
                <a:avLst/>
                <a:gdLst>
                  <a:gd name="T0" fmla="*/ 0 w 1511"/>
                  <a:gd name="T1" fmla="*/ 0 h 5417"/>
                  <a:gd name="T2" fmla="*/ 306 w 1511"/>
                  <a:gd name="T3" fmla="*/ 743 h 5417"/>
                  <a:gd name="T4" fmla="*/ 575 w 1511"/>
                  <a:gd name="T5" fmla="*/ 1439 h 5417"/>
                  <a:gd name="T6" fmla="*/ 998 w 1511"/>
                  <a:gd name="T7" fmla="*/ 2716 h 5417"/>
                  <a:gd name="T8" fmla="*/ 1173 w 1511"/>
                  <a:gd name="T9" fmla="*/ 3359 h 5417"/>
                  <a:gd name="T10" fmla="*/ 1323 w 1511"/>
                  <a:gd name="T11" fmla="*/ 4049 h 5417"/>
                  <a:gd name="T12" fmla="*/ 1444 w 1511"/>
                  <a:gd name="T13" fmla="*/ 4775 h 5417"/>
                  <a:gd name="T14" fmla="*/ 1511 w 1511"/>
                  <a:gd name="T15" fmla="*/ 5417 h 5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11" h="5417">
                    <a:moveTo>
                      <a:pt x="0" y="0"/>
                    </a:moveTo>
                    <a:lnTo>
                      <a:pt x="306" y="743"/>
                    </a:lnTo>
                    <a:lnTo>
                      <a:pt x="575" y="1439"/>
                    </a:lnTo>
                    <a:lnTo>
                      <a:pt x="998" y="2716"/>
                    </a:lnTo>
                    <a:lnTo>
                      <a:pt x="1173" y="3359"/>
                    </a:lnTo>
                    <a:lnTo>
                      <a:pt x="1323" y="4049"/>
                    </a:lnTo>
                    <a:lnTo>
                      <a:pt x="1444" y="4775"/>
                    </a:lnTo>
                    <a:lnTo>
                      <a:pt x="1511" y="5417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51" name="Freeform 851"/>
              <p:cNvSpPr>
                <a:spLocks noChangeAspect="1"/>
              </p:cNvSpPr>
              <p:nvPr/>
            </p:nvSpPr>
            <p:spPr bwMode="auto">
              <a:xfrm>
                <a:off x="2051" y="2963"/>
                <a:ext cx="2009" cy="817"/>
              </a:xfrm>
              <a:custGeom>
                <a:avLst/>
                <a:gdLst>
                  <a:gd name="T0" fmla="*/ 4018 w 4018"/>
                  <a:gd name="T1" fmla="*/ 0 h 1634"/>
                  <a:gd name="T2" fmla="*/ 2985 w 4018"/>
                  <a:gd name="T3" fmla="*/ 383 h 1634"/>
                  <a:gd name="T4" fmla="*/ 2002 w 4018"/>
                  <a:gd name="T5" fmla="*/ 758 h 1634"/>
                  <a:gd name="T6" fmla="*/ 1113 w 4018"/>
                  <a:gd name="T7" fmla="*/ 1130 h 1634"/>
                  <a:gd name="T8" fmla="*/ 578 w 4018"/>
                  <a:gd name="T9" fmla="*/ 1367 h 1634"/>
                  <a:gd name="T10" fmla="*/ 0 w 4018"/>
                  <a:gd name="T11" fmla="*/ 1634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18" h="1634">
                    <a:moveTo>
                      <a:pt x="4018" y="0"/>
                    </a:moveTo>
                    <a:lnTo>
                      <a:pt x="2985" y="383"/>
                    </a:lnTo>
                    <a:lnTo>
                      <a:pt x="2002" y="758"/>
                    </a:lnTo>
                    <a:lnTo>
                      <a:pt x="1113" y="1130"/>
                    </a:lnTo>
                    <a:lnTo>
                      <a:pt x="578" y="1367"/>
                    </a:lnTo>
                    <a:lnTo>
                      <a:pt x="0" y="1634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52" name="Freeform 852"/>
              <p:cNvSpPr>
                <a:spLocks noChangeAspect="1"/>
              </p:cNvSpPr>
              <p:nvPr/>
            </p:nvSpPr>
            <p:spPr bwMode="auto">
              <a:xfrm>
                <a:off x="2051" y="3780"/>
                <a:ext cx="662" cy="1521"/>
              </a:xfrm>
              <a:custGeom>
                <a:avLst/>
                <a:gdLst>
                  <a:gd name="T0" fmla="*/ 0 w 1325"/>
                  <a:gd name="T1" fmla="*/ 0 h 3042"/>
                  <a:gd name="T2" fmla="*/ 146 w 1325"/>
                  <a:gd name="T3" fmla="*/ 344 h 3042"/>
                  <a:gd name="T4" fmla="*/ 318 w 1325"/>
                  <a:gd name="T5" fmla="*/ 742 h 3042"/>
                  <a:gd name="T6" fmla="*/ 463 w 1325"/>
                  <a:gd name="T7" fmla="*/ 1078 h 3042"/>
                  <a:gd name="T8" fmla="*/ 542 w 1325"/>
                  <a:gd name="T9" fmla="*/ 1259 h 3042"/>
                  <a:gd name="T10" fmla="*/ 802 w 1325"/>
                  <a:gd name="T11" fmla="*/ 1848 h 3042"/>
                  <a:gd name="T12" fmla="*/ 1325 w 1325"/>
                  <a:gd name="T13" fmla="*/ 3042 h 3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5" h="3042">
                    <a:moveTo>
                      <a:pt x="0" y="0"/>
                    </a:moveTo>
                    <a:lnTo>
                      <a:pt x="146" y="344"/>
                    </a:lnTo>
                    <a:lnTo>
                      <a:pt x="318" y="742"/>
                    </a:lnTo>
                    <a:lnTo>
                      <a:pt x="463" y="1078"/>
                    </a:lnTo>
                    <a:lnTo>
                      <a:pt x="542" y="1259"/>
                    </a:lnTo>
                    <a:lnTo>
                      <a:pt x="802" y="1848"/>
                    </a:lnTo>
                    <a:lnTo>
                      <a:pt x="1325" y="3042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53" name="Line 853"/>
              <p:cNvSpPr>
                <a:spLocks noChangeAspect="1" noChangeShapeType="1"/>
              </p:cNvSpPr>
              <p:nvPr/>
            </p:nvSpPr>
            <p:spPr bwMode="auto">
              <a:xfrm>
                <a:off x="3029" y="8569"/>
                <a:ext cx="162" cy="7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54" name="Line 854"/>
              <p:cNvSpPr>
                <a:spLocks noChangeAspect="1" noChangeShapeType="1"/>
              </p:cNvSpPr>
              <p:nvPr/>
            </p:nvSpPr>
            <p:spPr bwMode="auto">
              <a:xfrm flipH="1">
                <a:off x="2273" y="5301"/>
                <a:ext cx="440" cy="55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55" name="Line 85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7123" y="4122"/>
                <a:ext cx="3098" cy="93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56" name="Line 85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0221" y="13443"/>
                <a:ext cx="119" cy="156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57" name="Line 857"/>
              <p:cNvSpPr>
                <a:spLocks noChangeAspect="1" noChangeShapeType="1"/>
              </p:cNvSpPr>
              <p:nvPr/>
            </p:nvSpPr>
            <p:spPr bwMode="auto">
              <a:xfrm>
                <a:off x="6598" y="14868"/>
                <a:ext cx="3742" cy="1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258" name="Line 858"/>
              <p:cNvSpPr>
                <a:spLocks noChangeAspect="1" noChangeShapeType="1"/>
              </p:cNvSpPr>
              <p:nvPr/>
            </p:nvSpPr>
            <p:spPr bwMode="auto">
              <a:xfrm>
                <a:off x="6587" y="2088"/>
                <a:ext cx="536" cy="20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03259" name="Line 859"/>
          <p:cNvSpPr>
            <a:spLocks noChangeAspect="1" noChangeShapeType="1"/>
          </p:cNvSpPr>
          <p:nvPr/>
        </p:nvSpPr>
        <p:spPr bwMode="auto">
          <a:xfrm flipH="1">
            <a:off x="5410200" y="2117809"/>
            <a:ext cx="68263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60" name="Line 860"/>
          <p:cNvSpPr>
            <a:spLocks noChangeAspect="1" noChangeShapeType="1"/>
          </p:cNvSpPr>
          <p:nvPr/>
        </p:nvSpPr>
        <p:spPr bwMode="auto">
          <a:xfrm flipV="1">
            <a:off x="5741988" y="2008272"/>
            <a:ext cx="68262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61" name="Line 861"/>
          <p:cNvSpPr>
            <a:spLocks noChangeAspect="1" noChangeShapeType="1"/>
          </p:cNvSpPr>
          <p:nvPr/>
        </p:nvSpPr>
        <p:spPr bwMode="auto">
          <a:xfrm flipV="1">
            <a:off x="5546725" y="2052722"/>
            <a:ext cx="127000" cy="428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62" name="Line 862"/>
          <p:cNvSpPr>
            <a:spLocks noChangeAspect="1" noChangeShapeType="1"/>
          </p:cNvSpPr>
          <p:nvPr/>
        </p:nvSpPr>
        <p:spPr bwMode="auto">
          <a:xfrm flipV="1">
            <a:off x="5475288" y="2095584"/>
            <a:ext cx="71437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63" name="Line 863"/>
          <p:cNvSpPr>
            <a:spLocks noChangeAspect="1" noChangeShapeType="1"/>
          </p:cNvSpPr>
          <p:nvPr/>
        </p:nvSpPr>
        <p:spPr bwMode="auto">
          <a:xfrm flipV="1">
            <a:off x="5483225" y="2095584"/>
            <a:ext cx="63500" cy="333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64" name="Line 864"/>
          <p:cNvSpPr>
            <a:spLocks noChangeAspect="1" noChangeShapeType="1"/>
          </p:cNvSpPr>
          <p:nvPr/>
        </p:nvSpPr>
        <p:spPr bwMode="auto">
          <a:xfrm flipH="1">
            <a:off x="5478463" y="2095584"/>
            <a:ext cx="68262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65" name="Line 865"/>
          <p:cNvSpPr>
            <a:spLocks noChangeAspect="1" noChangeShapeType="1"/>
          </p:cNvSpPr>
          <p:nvPr/>
        </p:nvSpPr>
        <p:spPr bwMode="auto">
          <a:xfrm flipH="1">
            <a:off x="5673725" y="2041609"/>
            <a:ext cx="71438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66" name="Line 866"/>
          <p:cNvSpPr>
            <a:spLocks noChangeAspect="1" noChangeShapeType="1"/>
          </p:cNvSpPr>
          <p:nvPr/>
        </p:nvSpPr>
        <p:spPr bwMode="auto">
          <a:xfrm flipH="1">
            <a:off x="5673725" y="2019384"/>
            <a:ext cx="63500" cy="333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67" name="Line 867"/>
          <p:cNvSpPr>
            <a:spLocks noChangeAspect="1" noChangeShapeType="1"/>
          </p:cNvSpPr>
          <p:nvPr/>
        </p:nvSpPr>
        <p:spPr bwMode="auto">
          <a:xfrm flipV="1">
            <a:off x="5673725" y="2030497"/>
            <a:ext cx="68263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68" name="Line 868"/>
          <p:cNvSpPr>
            <a:spLocks noChangeAspect="1" noChangeShapeType="1"/>
          </p:cNvSpPr>
          <p:nvPr/>
        </p:nvSpPr>
        <p:spPr bwMode="auto">
          <a:xfrm>
            <a:off x="5564188" y="214797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69" name="Line 869"/>
          <p:cNvSpPr>
            <a:spLocks noChangeAspect="1" noChangeShapeType="1"/>
          </p:cNvSpPr>
          <p:nvPr/>
        </p:nvSpPr>
        <p:spPr bwMode="auto">
          <a:xfrm>
            <a:off x="5691188" y="210510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70" name="Line 870"/>
          <p:cNvSpPr>
            <a:spLocks noChangeAspect="1" noChangeShapeType="1"/>
          </p:cNvSpPr>
          <p:nvPr/>
        </p:nvSpPr>
        <p:spPr bwMode="auto">
          <a:xfrm>
            <a:off x="5673725" y="2052722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71" name="Line 871"/>
          <p:cNvSpPr>
            <a:spLocks noChangeAspect="1" noChangeShapeType="1"/>
          </p:cNvSpPr>
          <p:nvPr/>
        </p:nvSpPr>
        <p:spPr bwMode="auto">
          <a:xfrm flipH="1">
            <a:off x="5224463" y="1966997"/>
            <a:ext cx="68262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72" name="Line 872"/>
          <p:cNvSpPr>
            <a:spLocks noChangeAspect="1" noChangeShapeType="1"/>
          </p:cNvSpPr>
          <p:nvPr/>
        </p:nvSpPr>
        <p:spPr bwMode="auto">
          <a:xfrm flipV="1">
            <a:off x="5556250" y="1857459"/>
            <a:ext cx="68263" cy="238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73" name="Line 873"/>
          <p:cNvSpPr>
            <a:spLocks noChangeAspect="1" noChangeShapeType="1"/>
          </p:cNvSpPr>
          <p:nvPr/>
        </p:nvSpPr>
        <p:spPr bwMode="auto">
          <a:xfrm flipV="1">
            <a:off x="5362575" y="1903497"/>
            <a:ext cx="125413" cy="41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74" name="Line 874"/>
          <p:cNvSpPr>
            <a:spLocks noChangeAspect="1" noChangeShapeType="1"/>
          </p:cNvSpPr>
          <p:nvPr/>
        </p:nvSpPr>
        <p:spPr bwMode="auto">
          <a:xfrm flipV="1">
            <a:off x="5289550" y="1944772"/>
            <a:ext cx="73025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75" name="Line 875"/>
          <p:cNvSpPr>
            <a:spLocks noChangeAspect="1" noChangeShapeType="1"/>
          </p:cNvSpPr>
          <p:nvPr/>
        </p:nvSpPr>
        <p:spPr bwMode="auto">
          <a:xfrm flipV="1">
            <a:off x="5297488" y="1944772"/>
            <a:ext cx="65087" cy="34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76" name="Line 876"/>
          <p:cNvSpPr>
            <a:spLocks noChangeAspect="1" noChangeShapeType="1"/>
          </p:cNvSpPr>
          <p:nvPr/>
        </p:nvSpPr>
        <p:spPr bwMode="auto">
          <a:xfrm flipH="1">
            <a:off x="5292725" y="1944772"/>
            <a:ext cx="69850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77" name="Line 877"/>
          <p:cNvSpPr>
            <a:spLocks noChangeAspect="1" noChangeShapeType="1"/>
          </p:cNvSpPr>
          <p:nvPr/>
        </p:nvSpPr>
        <p:spPr bwMode="auto">
          <a:xfrm flipH="1">
            <a:off x="5487988" y="1892384"/>
            <a:ext cx="73025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78" name="Line 878"/>
          <p:cNvSpPr>
            <a:spLocks noChangeAspect="1" noChangeShapeType="1"/>
          </p:cNvSpPr>
          <p:nvPr/>
        </p:nvSpPr>
        <p:spPr bwMode="auto">
          <a:xfrm flipH="1">
            <a:off x="5487988" y="1868572"/>
            <a:ext cx="65087" cy="34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79" name="Line 879"/>
          <p:cNvSpPr>
            <a:spLocks noChangeAspect="1" noChangeShapeType="1"/>
          </p:cNvSpPr>
          <p:nvPr/>
        </p:nvSpPr>
        <p:spPr bwMode="auto">
          <a:xfrm flipV="1">
            <a:off x="5487988" y="1881272"/>
            <a:ext cx="68262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80" name="Line 880"/>
          <p:cNvSpPr>
            <a:spLocks noChangeAspect="1" noChangeShapeType="1"/>
          </p:cNvSpPr>
          <p:nvPr/>
        </p:nvSpPr>
        <p:spPr bwMode="auto">
          <a:xfrm>
            <a:off x="5365750" y="195747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81" name="Line 881"/>
          <p:cNvSpPr>
            <a:spLocks noChangeAspect="1" noChangeShapeType="1"/>
          </p:cNvSpPr>
          <p:nvPr/>
        </p:nvSpPr>
        <p:spPr bwMode="auto">
          <a:xfrm>
            <a:off x="5492750" y="191619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82" name="Line 882"/>
          <p:cNvSpPr>
            <a:spLocks noChangeAspect="1" noChangeShapeType="1"/>
          </p:cNvSpPr>
          <p:nvPr/>
        </p:nvSpPr>
        <p:spPr bwMode="auto">
          <a:xfrm>
            <a:off x="5487988" y="190349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83" name="Text Box 883"/>
          <p:cNvSpPr txBox="1">
            <a:spLocks noChangeAspect="1" noChangeArrowheads="1"/>
          </p:cNvSpPr>
          <p:nvPr/>
        </p:nvSpPr>
        <p:spPr bwMode="auto">
          <a:xfrm>
            <a:off x="3340100" y="1673309"/>
            <a:ext cx="19367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2</a:t>
            </a:r>
          </a:p>
        </p:txBody>
      </p:sp>
      <p:sp>
        <p:nvSpPr>
          <p:cNvPr id="103284" name="Text Box 884"/>
          <p:cNvSpPr txBox="1">
            <a:spLocks noChangeAspect="1" noChangeArrowheads="1"/>
          </p:cNvSpPr>
          <p:nvPr/>
        </p:nvSpPr>
        <p:spPr bwMode="auto">
          <a:xfrm>
            <a:off x="3846513" y="1366922"/>
            <a:ext cx="1952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5</a:t>
            </a:r>
          </a:p>
        </p:txBody>
      </p:sp>
      <p:sp>
        <p:nvSpPr>
          <p:cNvPr id="103285" name="Text Box 885"/>
          <p:cNvSpPr txBox="1">
            <a:spLocks noChangeAspect="1" noChangeArrowheads="1"/>
          </p:cNvSpPr>
          <p:nvPr/>
        </p:nvSpPr>
        <p:spPr bwMode="auto">
          <a:xfrm>
            <a:off x="4168775" y="1035134"/>
            <a:ext cx="6143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10</a:t>
            </a:r>
          </a:p>
        </p:txBody>
      </p:sp>
      <p:sp>
        <p:nvSpPr>
          <p:cNvPr id="103286" name="Text Box 886"/>
          <p:cNvSpPr txBox="1">
            <a:spLocks noChangeAspect="1" noChangeArrowheads="1"/>
          </p:cNvSpPr>
          <p:nvPr/>
        </p:nvSpPr>
        <p:spPr bwMode="auto">
          <a:xfrm>
            <a:off x="4533900" y="568409"/>
            <a:ext cx="1952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5</a:t>
            </a:r>
          </a:p>
        </p:txBody>
      </p:sp>
      <p:sp>
        <p:nvSpPr>
          <p:cNvPr id="103287" name="Text Box 887"/>
          <p:cNvSpPr txBox="1">
            <a:spLocks noChangeAspect="1" noChangeArrowheads="1"/>
          </p:cNvSpPr>
          <p:nvPr/>
        </p:nvSpPr>
        <p:spPr bwMode="auto">
          <a:xfrm>
            <a:off x="4313238" y="723984"/>
            <a:ext cx="195262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5</a:t>
            </a:r>
          </a:p>
        </p:txBody>
      </p:sp>
      <p:sp>
        <p:nvSpPr>
          <p:cNvPr id="103288" name="Text Box 888"/>
          <p:cNvSpPr txBox="1">
            <a:spLocks noChangeAspect="1" noChangeArrowheads="1"/>
          </p:cNvSpPr>
          <p:nvPr/>
        </p:nvSpPr>
        <p:spPr bwMode="auto">
          <a:xfrm>
            <a:off x="3475038" y="3622759"/>
            <a:ext cx="51593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25</a:t>
            </a:r>
          </a:p>
        </p:txBody>
      </p:sp>
      <p:sp>
        <p:nvSpPr>
          <p:cNvPr id="103289" name="Text Box 889"/>
          <p:cNvSpPr txBox="1">
            <a:spLocks noChangeAspect="1" noChangeArrowheads="1"/>
          </p:cNvSpPr>
          <p:nvPr/>
        </p:nvSpPr>
        <p:spPr bwMode="auto">
          <a:xfrm>
            <a:off x="5046663" y="1539959"/>
            <a:ext cx="766762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10</a:t>
            </a:r>
          </a:p>
        </p:txBody>
      </p:sp>
      <p:sp>
        <p:nvSpPr>
          <p:cNvPr id="103290" name="Text Box 890"/>
          <p:cNvSpPr txBox="1">
            <a:spLocks noChangeAspect="1" noChangeArrowheads="1"/>
          </p:cNvSpPr>
          <p:nvPr/>
        </p:nvSpPr>
        <p:spPr bwMode="auto">
          <a:xfrm>
            <a:off x="4371975" y="1738397"/>
            <a:ext cx="5794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800"/>
              <a:t>žíněnka 2</a:t>
            </a:r>
          </a:p>
        </p:txBody>
      </p:sp>
      <p:sp>
        <p:nvSpPr>
          <p:cNvPr id="103291" name="Text Box 891"/>
          <p:cNvSpPr txBox="1">
            <a:spLocks noChangeAspect="1" noChangeArrowheads="1"/>
          </p:cNvSpPr>
          <p:nvPr/>
        </p:nvSpPr>
        <p:spPr bwMode="auto">
          <a:xfrm>
            <a:off x="3681413" y="1854284"/>
            <a:ext cx="7318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20</a:t>
            </a:r>
          </a:p>
        </p:txBody>
      </p:sp>
      <p:sp>
        <p:nvSpPr>
          <p:cNvPr id="103292" name="Text Box 892"/>
          <p:cNvSpPr txBox="1">
            <a:spLocks noChangeAspect="1" noChangeArrowheads="1"/>
          </p:cNvSpPr>
          <p:nvPr/>
        </p:nvSpPr>
        <p:spPr bwMode="auto">
          <a:xfrm>
            <a:off x="5262563" y="1717759"/>
            <a:ext cx="633412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10</a:t>
            </a:r>
          </a:p>
        </p:txBody>
      </p:sp>
      <p:sp>
        <p:nvSpPr>
          <p:cNvPr id="103293" name="Text Box 893"/>
          <p:cNvSpPr txBox="1">
            <a:spLocks noChangeAspect="1" noChangeArrowheads="1"/>
          </p:cNvSpPr>
          <p:nvPr/>
        </p:nvSpPr>
        <p:spPr bwMode="auto">
          <a:xfrm>
            <a:off x="5435600" y="1866984"/>
            <a:ext cx="623888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10</a:t>
            </a:r>
          </a:p>
        </p:txBody>
      </p:sp>
      <p:sp>
        <p:nvSpPr>
          <p:cNvPr id="103294" name="Text Box 894"/>
          <p:cNvSpPr txBox="1">
            <a:spLocks noChangeAspect="1" noChangeArrowheads="1"/>
          </p:cNvSpPr>
          <p:nvPr/>
        </p:nvSpPr>
        <p:spPr bwMode="auto">
          <a:xfrm>
            <a:off x="3924300" y="2433722"/>
            <a:ext cx="547688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15</a:t>
            </a:r>
          </a:p>
        </p:txBody>
      </p:sp>
      <p:sp>
        <p:nvSpPr>
          <p:cNvPr id="103295" name="Text Box 895"/>
          <p:cNvSpPr txBox="1">
            <a:spLocks noChangeAspect="1" noChangeArrowheads="1"/>
          </p:cNvSpPr>
          <p:nvPr/>
        </p:nvSpPr>
        <p:spPr bwMode="auto">
          <a:xfrm>
            <a:off x="3749675" y="2471822"/>
            <a:ext cx="75723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15</a:t>
            </a:r>
          </a:p>
        </p:txBody>
      </p:sp>
      <p:sp>
        <p:nvSpPr>
          <p:cNvPr id="103296" name="Text Box 896"/>
          <p:cNvSpPr txBox="1">
            <a:spLocks noChangeAspect="1" noChangeArrowheads="1"/>
          </p:cNvSpPr>
          <p:nvPr/>
        </p:nvSpPr>
        <p:spPr bwMode="auto">
          <a:xfrm>
            <a:off x="5526088" y="4934034"/>
            <a:ext cx="5810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800"/>
              <a:t>žíněnka 3</a:t>
            </a:r>
          </a:p>
        </p:txBody>
      </p:sp>
      <p:sp>
        <p:nvSpPr>
          <p:cNvPr id="103297" name="Text Box 897"/>
          <p:cNvSpPr txBox="1">
            <a:spLocks noChangeAspect="1" noChangeArrowheads="1"/>
          </p:cNvSpPr>
          <p:nvPr/>
        </p:nvSpPr>
        <p:spPr bwMode="auto">
          <a:xfrm>
            <a:off x="5022850" y="3588883"/>
            <a:ext cx="10763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800" dirty="0"/>
              <a:t>žíněnka 1,3 a NT</a:t>
            </a:r>
          </a:p>
        </p:txBody>
      </p:sp>
      <p:sp>
        <p:nvSpPr>
          <p:cNvPr id="103298" name="Text Box 898"/>
          <p:cNvSpPr txBox="1">
            <a:spLocks noChangeAspect="1" noChangeArrowheads="1"/>
          </p:cNvSpPr>
          <p:nvPr/>
        </p:nvSpPr>
        <p:spPr bwMode="auto">
          <a:xfrm>
            <a:off x="3789363" y="3854534"/>
            <a:ext cx="801687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10</a:t>
            </a:r>
          </a:p>
        </p:txBody>
      </p:sp>
      <p:sp>
        <p:nvSpPr>
          <p:cNvPr id="103299" name="Text Box 899"/>
          <p:cNvSpPr txBox="1">
            <a:spLocks noChangeAspect="1" noChangeArrowheads="1"/>
          </p:cNvSpPr>
          <p:nvPr/>
        </p:nvSpPr>
        <p:spPr bwMode="auto">
          <a:xfrm>
            <a:off x="5773738" y="5232484"/>
            <a:ext cx="5715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30</a:t>
            </a:r>
          </a:p>
        </p:txBody>
      </p:sp>
      <p:sp>
        <p:nvSpPr>
          <p:cNvPr id="103300" name="Text Box 900"/>
          <p:cNvSpPr txBox="1">
            <a:spLocks noChangeAspect="1" noChangeArrowheads="1"/>
          </p:cNvSpPr>
          <p:nvPr/>
        </p:nvSpPr>
        <p:spPr bwMode="auto">
          <a:xfrm>
            <a:off x="6483350" y="5202322"/>
            <a:ext cx="6762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20</a:t>
            </a:r>
          </a:p>
        </p:txBody>
      </p:sp>
      <p:sp>
        <p:nvSpPr>
          <p:cNvPr id="103301" name="Text Box 901"/>
          <p:cNvSpPr txBox="1">
            <a:spLocks noChangeAspect="1" noChangeArrowheads="1"/>
          </p:cNvSpPr>
          <p:nvPr/>
        </p:nvSpPr>
        <p:spPr bwMode="auto">
          <a:xfrm>
            <a:off x="6234113" y="4795922"/>
            <a:ext cx="6286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20</a:t>
            </a:r>
          </a:p>
        </p:txBody>
      </p:sp>
      <p:sp>
        <p:nvSpPr>
          <p:cNvPr id="103302" name="Text Box 902"/>
          <p:cNvSpPr txBox="1">
            <a:spLocks noChangeAspect="1" noChangeArrowheads="1"/>
          </p:cNvSpPr>
          <p:nvPr/>
        </p:nvSpPr>
        <p:spPr bwMode="auto">
          <a:xfrm>
            <a:off x="6235700" y="5354722"/>
            <a:ext cx="46513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800"/>
              <a:t>NT</a:t>
            </a:r>
          </a:p>
        </p:txBody>
      </p:sp>
      <p:sp>
        <p:nvSpPr>
          <p:cNvPr id="103303" name="Text Box 903"/>
          <p:cNvSpPr txBox="1">
            <a:spLocks noChangeAspect="1" noChangeArrowheads="1"/>
          </p:cNvSpPr>
          <p:nvPr/>
        </p:nvSpPr>
        <p:spPr bwMode="auto">
          <a:xfrm>
            <a:off x="6240463" y="5716672"/>
            <a:ext cx="5810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800"/>
              <a:t>žíněnka 1</a:t>
            </a:r>
          </a:p>
        </p:txBody>
      </p:sp>
      <p:sp>
        <p:nvSpPr>
          <p:cNvPr id="103305" name="Text Box 905"/>
          <p:cNvSpPr txBox="1">
            <a:spLocks noChangeAspect="1" noChangeArrowheads="1"/>
          </p:cNvSpPr>
          <p:nvPr/>
        </p:nvSpPr>
        <p:spPr bwMode="auto">
          <a:xfrm>
            <a:off x="4252913" y="2821072"/>
            <a:ext cx="5810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800"/>
              <a:t>žíněnka 2</a:t>
            </a:r>
          </a:p>
        </p:txBody>
      </p:sp>
      <p:sp>
        <p:nvSpPr>
          <p:cNvPr id="103306" name="Text Box 906"/>
          <p:cNvSpPr txBox="1">
            <a:spLocks noChangeArrowheads="1"/>
          </p:cNvSpPr>
          <p:nvPr/>
        </p:nvSpPr>
        <p:spPr bwMode="auto">
          <a:xfrm>
            <a:off x="965200" y="8998034"/>
            <a:ext cx="42037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b="1" i="1"/>
              <a:t>Obrázek 4.27 P</a:t>
            </a:r>
            <a:r>
              <a:rPr lang="cs-CZ" altLang="cs-CZ" b="1"/>
              <a:t>rsní vložky</a:t>
            </a:r>
            <a:endParaRPr lang="cs-CZ" altLang="cs-CZ" sz="1200"/>
          </a:p>
        </p:txBody>
      </p:sp>
      <p:sp>
        <p:nvSpPr>
          <p:cNvPr id="683" name="TextovéPole 682"/>
          <p:cNvSpPr txBox="1"/>
          <p:nvPr/>
        </p:nvSpPr>
        <p:spPr>
          <a:xfrm>
            <a:off x="627976" y="537244"/>
            <a:ext cx="4677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Vyztužení prsní části předního dílu</a:t>
            </a:r>
          </a:p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 – tvary prsních vložek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>
            <a:spLocks noChangeAspect="1"/>
          </p:cNvSpPr>
          <p:nvPr/>
        </p:nvSpPr>
        <p:spPr bwMode="auto">
          <a:xfrm>
            <a:off x="5735638" y="1181035"/>
            <a:ext cx="742950" cy="5168900"/>
          </a:xfrm>
          <a:custGeom>
            <a:avLst/>
            <a:gdLst>
              <a:gd name="T0" fmla="*/ 0 w 431"/>
              <a:gd name="T1" fmla="*/ 0 h 2997"/>
              <a:gd name="T2" fmla="*/ 15 w 431"/>
              <a:gd name="T3" fmla="*/ 473 h 2997"/>
              <a:gd name="T4" fmla="*/ 21 w 431"/>
              <a:gd name="T5" fmla="*/ 697 h 2997"/>
              <a:gd name="T6" fmla="*/ 24 w 431"/>
              <a:gd name="T7" fmla="*/ 813 h 2997"/>
              <a:gd name="T8" fmla="*/ 27 w 431"/>
              <a:gd name="T9" fmla="*/ 937 h 2997"/>
              <a:gd name="T10" fmla="*/ 30 w 431"/>
              <a:gd name="T11" fmla="*/ 1079 h 2997"/>
              <a:gd name="T12" fmla="*/ 33 w 431"/>
              <a:gd name="T13" fmla="*/ 1226 h 2997"/>
              <a:gd name="T14" fmla="*/ 38 w 431"/>
              <a:gd name="T15" fmla="*/ 1416 h 2997"/>
              <a:gd name="T16" fmla="*/ 42 w 431"/>
              <a:gd name="T17" fmla="*/ 1588 h 2997"/>
              <a:gd name="T18" fmla="*/ 44 w 431"/>
              <a:gd name="T19" fmla="*/ 1803 h 2997"/>
              <a:gd name="T20" fmla="*/ 42 w 431"/>
              <a:gd name="T21" fmla="*/ 1996 h 2997"/>
              <a:gd name="T22" fmla="*/ 44 w 431"/>
              <a:gd name="T23" fmla="*/ 2091 h 2997"/>
              <a:gd name="T24" fmla="*/ 42 w 431"/>
              <a:gd name="T25" fmla="*/ 2267 h 2997"/>
              <a:gd name="T26" fmla="*/ 42 w 431"/>
              <a:gd name="T27" fmla="*/ 2511 h 2997"/>
              <a:gd name="T28" fmla="*/ 44 w 431"/>
              <a:gd name="T29" fmla="*/ 2677 h 2997"/>
              <a:gd name="T30" fmla="*/ 42 w 431"/>
              <a:gd name="T31" fmla="*/ 2991 h 2997"/>
              <a:gd name="T32" fmla="*/ 260 w 431"/>
              <a:gd name="T33" fmla="*/ 2997 h 2997"/>
              <a:gd name="T34" fmla="*/ 269 w 431"/>
              <a:gd name="T35" fmla="*/ 2960 h 2997"/>
              <a:gd name="T36" fmla="*/ 285 w 431"/>
              <a:gd name="T37" fmla="*/ 2881 h 2997"/>
              <a:gd name="T38" fmla="*/ 306 w 431"/>
              <a:gd name="T39" fmla="*/ 2760 h 2997"/>
              <a:gd name="T40" fmla="*/ 321 w 431"/>
              <a:gd name="T41" fmla="*/ 2661 h 2997"/>
              <a:gd name="T42" fmla="*/ 339 w 431"/>
              <a:gd name="T43" fmla="*/ 2523 h 2997"/>
              <a:gd name="T44" fmla="*/ 355 w 431"/>
              <a:gd name="T45" fmla="*/ 2366 h 2997"/>
              <a:gd name="T46" fmla="*/ 364 w 431"/>
              <a:gd name="T47" fmla="*/ 2252 h 2997"/>
              <a:gd name="T48" fmla="*/ 370 w 431"/>
              <a:gd name="T49" fmla="*/ 2082 h 2997"/>
              <a:gd name="T50" fmla="*/ 378 w 431"/>
              <a:gd name="T51" fmla="*/ 1908 h 2997"/>
              <a:gd name="T52" fmla="*/ 382 w 431"/>
              <a:gd name="T53" fmla="*/ 1620 h 2997"/>
              <a:gd name="T54" fmla="*/ 386 w 431"/>
              <a:gd name="T55" fmla="*/ 1476 h 2997"/>
              <a:gd name="T56" fmla="*/ 388 w 431"/>
              <a:gd name="T57" fmla="*/ 1372 h 2997"/>
              <a:gd name="T58" fmla="*/ 389 w 431"/>
              <a:gd name="T59" fmla="*/ 1251 h 2997"/>
              <a:gd name="T60" fmla="*/ 390 w 431"/>
              <a:gd name="T61" fmla="*/ 1151 h 2997"/>
              <a:gd name="T62" fmla="*/ 395 w 431"/>
              <a:gd name="T63" fmla="*/ 1047 h 2997"/>
              <a:gd name="T64" fmla="*/ 402 w 431"/>
              <a:gd name="T65" fmla="*/ 930 h 2997"/>
              <a:gd name="T66" fmla="*/ 411 w 431"/>
              <a:gd name="T67" fmla="*/ 779 h 2997"/>
              <a:gd name="T68" fmla="*/ 420 w 431"/>
              <a:gd name="T69" fmla="*/ 645 h 2997"/>
              <a:gd name="T70" fmla="*/ 429 w 431"/>
              <a:gd name="T71" fmla="*/ 503 h 2997"/>
              <a:gd name="T72" fmla="*/ 431 w 431"/>
              <a:gd name="T73" fmla="*/ 397 h 2997"/>
              <a:gd name="T74" fmla="*/ 431 w 431"/>
              <a:gd name="T75" fmla="*/ 311 h 2997"/>
              <a:gd name="T76" fmla="*/ 431 w 431"/>
              <a:gd name="T77" fmla="*/ 215 h 2997"/>
              <a:gd name="T78" fmla="*/ 427 w 431"/>
              <a:gd name="T79" fmla="*/ 102 h 2997"/>
              <a:gd name="T80" fmla="*/ 0 w 431"/>
              <a:gd name="T81" fmla="*/ 0 h 29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31" h="2997">
                <a:moveTo>
                  <a:pt x="0" y="0"/>
                </a:moveTo>
                <a:lnTo>
                  <a:pt x="15" y="473"/>
                </a:lnTo>
                <a:lnTo>
                  <a:pt x="21" y="697"/>
                </a:lnTo>
                <a:lnTo>
                  <a:pt x="24" y="813"/>
                </a:lnTo>
                <a:lnTo>
                  <a:pt x="27" y="937"/>
                </a:lnTo>
                <a:lnTo>
                  <a:pt x="30" y="1079"/>
                </a:lnTo>
                <a:lnTo>
                  <a:pt x="33" y="1226"/>
                </a:lnTo>
                <a:lnTo>
                  <a:pt x="38" y="1416"/>
                </a:lnTo>
                <a:lnTo>
                  <a:pt x="42" y="1588"/>
                </a:lnTo>
                <a:lnTo>
                  <a:pt x="44" y="1803"/>
                </a:lnTo>
                <a:lnTo>
                  <a:pt x="42" y="1996"/>
                </a:lnTo>
                <a:lnTo>
                  <a:pt x="44" y="2091"/>
                </a:lnTo>
                <a:lnTo>
                  <a:pt x="42" y="2267"/>
                </a:lnTo>
                <a:lnTo>
                  <a:pt x="42" y="2511"/>
                </a:lnTo>
                <a:lnTo>
                  <a:pt x="44" y="2677"/>
                </a:lnTo>
                <a:lnTo>
                  <a:pt x="42" y="2991"/>
                </a:lnTo>
                <a:lnTo>
                  <a:pt x="260" y="2997"/>
                </a:lnTo>
                <a:lnTo>
                  <a:pt x="269" y="2960"/>
                </a:lnTo>
                <a:lnTo>
                  <a:pt x="285" y="2881"/>
                </a:lnTo>
                <a:lnTo>
                  <a:pt x="306" y="2760"/>
                </a:lnTo>
                <a:lnTo>
                  <a:pt x="321" y="2661"/>
                </a:lnTo>
                <a:lnTo>
                  <a:pt x="339" y="2523"/>
                </a:lnTo>
                <a:lnTo>
                  <a:pt x="355" y="2366"/>
                </a:lnTo>
                <a:lnTo>
                  <a:pt x="364" y="2252"/>
                </a:lnTo>
                <a:lnTo>
                  <a:pt x="370" y="2082"/>
                </a:lnTo>
                <a:lnTo>
                  <a:pt x="378" y="1908"/>
                </a:lnTo>
                <a:lnTo>
                  <a:pt x="382" y="1620"/>
                </a:lnTo>
                <a:lnTo>
                  <a:pt x="386" y="1476"/>
                </a:lnTo>
                <a:lnTo>
                  <a:pt x="388" y="1372"/>
                </a:lnTo>
                <a:lnTo>
                  <a:pt x="389" y="1251"/>
                </a:lnTo>
                <a:lnTo>
                  <a:pt x="390" y="1151"/>
                </a:lnTo>
                <a:lnTo>
                  <a:pt x="395" y="1047"/>
                </a:lnTo>
                <a:lnTo>
                  <a:pt x="402" y="930"/>
                </a:lnTo>
                <a:lnTo>
                  <a:pt x="411" y="779"/>
                </a:lnTo>
                <a:lnTo>
                  <a:pt x="420" y="645"/>
                </a:lnTo>
                <a:lnTo>
                  <a:pt x="429" y="503"/>
                </a:lnTo>
                <a:lnTo>
                  <a:pt x="431" y="397"/>
                </a:lnTo>
                <a:lnTo>
                  <a:pt x="431" y="311"/>
                </a:lnTo>
                <a:lnTo>
                  <a:pt x="431" y="215"/>
                </a:lnTo>
                <a:lnTo>
                  <a:pt x="427" y="10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995" name="Freeform 3"/>
          <p:cNvSpPr>
            <a:spLocks noChangeAspect="1"/>
          </p:cNvSpPr>
          <p:nvPr/>
        </p:nvSpPr>
        <p:spPr bwMode="auto">
          <a:xfrm>
            <a:off x="5715000" y="1157223"/>
            <a:ext cx="784225" cy="5419725"/>
          </a:xfrm>
          <a:custGeom>
            <a:avLst/>
            <a:gdLst>
              <a:gd name="T0" fmla="*/ 0 w 607"/>
              <a:gd name="T1" fmla="*/ 0 h 3423"/>
              <a:gd name="T2" fmla="*/ 600 w 607"/>
              <a:gd name="T3" fmla="*/ 117 h 3423"/>
              <a:gd name="T4" fmla="*/ 606 w 607"/>
              <a:gd name="T5" fmla="*/ 248 h 3423"/>
              <a:gd name="T6" fmla="*/ 607 w 607"/>
              <a:gd name="T7" fmla="*/ 411 h 3423"/>
              <a:gd name="T8" fmla="*/ 600 w 607"/>
              <a:gd name="T9" fmla="*/ 593 h 3423"/>
              <a:gd name="T10" fmla="*/ 576 w 607"/>
              <a:gd name="T11" fmla="*/ 930 h 3423"/>
              <a:gd name="T12" fmla="*/ 564 w 607"/>
              <a:gd name="T13" fmla="*/ 1053 h 3423"/>
              <a:gd name="T14" fmla="*/ 559 w 607"/>
              <a:gd name="T15" fmla="*/ 1134 h 3423"/>
              <a:gd name="T16" fmla="*/ 555 w 607"/>
              <a:gd name="T17" fmla="*/ 1212 h 3423"/>
              <a:gd name="T18" fmla="*/ 549 w 607"/>
              <a:gd name="T19" fmla="*/ 1388 h 3423"/>
              <a:gd name="T20" fmla="*/ 549 w 607"/>
              <a:gd name="T21" fmla="*/ 1467 h 3423"/>
              <a:gd name="T22" fmla="*/ 546 w 607"/>
              <a:gd name="T23" fmla="*/ 1589 h 3423"/>
              <a:gd name="T24" fmla="*/ 537 w 607"/>
              <a:gd name="T25" fmla="*/ 1937 h 3423"/>
              <a:gd name="T26" fmla="*/ 532 w 607"/>
              <a:gd name="T27" fmla="*/ 2124 h 3423"/>
              <a:gd name="T28" fmla="*/ 520 w 607"/>
              <a:gd name="T29" fmla="*/ 2372 h 3423"/>
              <a:gd name="T30" fmla="*/ 516 w 607"/>
              <a:gd name="T31" fmla="*/ 2472 h 3423"/>
              <a:gd name="T32" fmla="*/ 510 w 607"/>
              <a:gd name="T33" fmla="*/ 2553 h 3423"/>
              <a:gd name="T34" fmla="*/ 495 w 607"/>
              <a:gd name="T35" fmla="*/ 2688 h 3423"/>
              <a:gd name="T36" fmla="*/ 457 w 607"/>
              <a:gd name="T37" fmla="*/ 2928 h 3423"/>
              <a:gd name="T38" fmla="*/ 430 w 607"/>
              <a:gd name="T39" fmla="*/ 3069 h 3423"/>
              <a:gd name="T40" fmla="*/ 387 w 607"/>
              <a:gd name="T41" fmla="*/ 3252 h 3423"/>
              <a:gd name="T42" fmla="*/ 336 w 607"/>
              <a:gd name="T43" fmla="*/ 3423 h 3423"/>
              <a:gd name="T44" fmla="*/ 63 w 607"/>
              <a:gd name="T45" fmla="*/ 3416 h 3423"/>
              <a:gd name="T46" fmla="*/ 61 w 607"/>
              <a:gd name="T47" fmla="*/ 3101 h 3423"/>
              <a:gd name="T48" fmla="*/ 63 w 607"/>
              <a:gd name="T49" fmla="*/ 2705 h 3423"/>
              <a:gd name="T50" fmla="*/ 63 w 607"/>
              <a:gd name="T51" fmla="*/ 2126 h 3423"/>
              <a:gd name="T52" fmla="*/ 64 w 607"/>
              <a:gd name="T53" fmla="*/ 1892 h 3423"/>
              <a:gd name="T54" fmla="*/ 46 w 607"/>
              <a:gd name="T55" fmla="*/ 1232 h 3423"/>
              <a:gd name="T56" fmla="*/ 40 w 607"/>
              <a:gd name="T57" fmla="*/ 1053 h 3423"/>
              <a:gd name="T58" fmla="*/ 22 w 607"/>
              <a:gd name="T59" fmla="*/ 525 h 3423"/>
              <a:gd name="T60" fmla="*/ 0 w 607"/>
              <a:gd name="T61" fmla="*/ 0 h 3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07" h="3423">
                <a:moveTo>
                  <a:pt x="0" y="0"/>
                </a:moveTo>
                <a:lnTo>
                  <a:pt x="600" y="117"/>
                </a:lnTo>
                <a:lnTo>
                  <a:pt x="606" y="248"/>
                </a:lnTo>
                <a:lnTo>
                  <a:pt x="607" y="411"/>
                </a:lnTo>
                <a:lnTo>
                  <a:pt x="600" y="593"/>
                </a:lnTo>
                <a:lnTo>
                  <a:pt x="576" y="930"/>
                </a:lnTo>
                <a:lnTo>
                  <a:pt x="564" y="1053"/>
                </a:lnTo>
                <a:lnTo>
                  <a:pt x="559" y="1134"/>
                </a:lnTo>
                <a:lnTo>
                  <a:pt x="555" y="1212"/>
                </a:lnTo>
                <a:lnTo>
                  <a:pt x="549" y="1388"/>
                </a:lnTo>
                <a:lnTo>
                  <a:pt x="549" y="1467"/>
                </a:lnTo>
                <a:lnTo>
                  <a:pt x="546" y="1589"/>
                </a:lnTo>
                <a:lnTo>
                  <a:pt x="537" y="1937"/>
                </a:lnTo>
                <a:lnTo>
                  <a:pt x="532" y="2124"/>
                </a:lnTo>
                <a:lnTo>
                  <a:pt x="520" y="2372"/>
                </a:lnTo>
                <a:lnTo>
                  <a:pt x="516" y="2472"/>
                </a:lnTo>
                <a:lnTo>
                  <a:pt x="510" y="2553"/>
                </a:lnTo>
                <a:lnTo>
                  <a:pt x="495" y="2688"/>
                </a:lnTo>
                <a:lnTo>
                  <a:pt x="457" y="2928"/>
                </a:lnTo>
                <a:lnTo>
                  <a:pt x="430" y="3069"/>
                </a:lnTo>
                <a:lnTo>
                  <a:pt x="387" y="3252"/>
                </a:lnTo>
                <a:lnTo>
                  <a:pt x="336" y="3423"/>
                </a:lnTo>
                <a:lnTo>
                  <a:pt x="63" y="3416"/>
                </a:lnTo>
                <a:lnTo>
                  <a:pt x="61" y="3101"/>
                </a:lnTo>
                <a:lnTo>
                  <a:pt x="63" y="2705"/>
                </a:lnTo>
                <a:lnTo>
                  <a:pt x="63" y="2126"/>
                </a:lnTo>
                <a:lnTo>
                  <a:pt x="64" y="1892"/>
                </a:lnTo>
                <a:lnTo>
                  <a:pt x="46" y="1232"/>
                </a:lnTo>
                <a:lnTo>
                  <a:pt x="40" y="1053"/>
                </a:lnTo>
                <a:lnTo>
                  <a:pt x="22" y="525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996" name="Freeform 4"/>
          <p:cNvSpPr>
            <a:spLocks noChangeAspect="1"/>
          </p:cNvSpPr>
          <p:nvPr/>
        </p:nvSpPr>
        <p:spPr bwMode="auto">
          <a:xfrm>
            <a:off x="5738813" y="1181035"/>
            <a:ext cx="738187" cy="263525"/>
          </a:xfrm>
          <a:custGeom>
            <a:avLst/>
            <a:gdLst>
              <a:gd name="T0" fmla="*/ 0 w 428"/>
              <a:gd name="T1" fmla="*/ 0 h 153"/>
              <a:gd name="T2" fmla="*/ 0 w 428"/>
              <a:gd name="T3" fmla="*/ 47 h 153"/>
              <a:gd name="T4" fmla="*/ 428 w 428"/>
              <a:gd name="T5" fmla="*/ 153 h 153"/>
              <a:gd name="T6" fmla="*/ 426 w 428"/>
              <a:gd name="T7" fmla="*/ 101 h 153"/>
              <a:gd name="T8" fmla="*/ 0 w 428"/>
              <a:gd name="T9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8" h="153">
                <a:moveTo>
                  <a:pt x="0" y="0"/>
                </a:moveTo>
                <a:lnTo>
                  <a:pt x="0" y="47"/>
                </a:lnTo>
                <a:lnTo>
                  <a:pt x="428" y="153"/>
                </a:lnTo>
                <a:lnTo>
                  <a:pt x="426" y="101"/>
                </a:lnTo>
                <a:lnTo>
                  <a:pt x="0" y="0"/>
                </a:lnTo>
                <a:close/>
              </a:path>
            </a:pathLst>
          </a:custGeom>
          <a:solidFill>
            <a:srgbClr val="3333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997" name="Freeform 5"/>
          <p:cNvSpPr>
            <a:spLocks/>
          </p:cNvSpPr>
          <p:nvPr/>
        </p:nvSpPr>
        <p:spPr bwMode="auto">
          <a:xfrm>
            <a:off x="3981450" y="1077848"/>
            <a:ext cx="842963" cy="371475"/>
          </a:xfrm>
          <a:custGeom>
            <a:avLst/>
            <a:gdLst>
              <a:gd name="T0" fmla="*/ 0 w 531"/>
              <a:gd name="T1" fmla="*/ 0 h 234"/>
              <a:gd name="T2" fmla="*/ 30 w 531"/>
              <a:gd name="T3" fmla="*/ 118 h 234"/>
              <a:gd name="T4" fmla="*/ 531 w 531"/>
              <a:gd name="T5" fmla="*/ 234 h 234"/>
              <a:gd name="T6" fmla="*/ 523 w 531"/>
              <a:gd name="T7" fmla="*/ 123 h 234"/>
              <a:gd name="T8" fmla="*/ 0 w 531"/>
              <a:gd name="T9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" h="234">
                <a:moveTo>
                  <a:pt x="0" y="0"/>
                </a:moveTo>
                <a:lnTo>
                  <a:pt x="30" y="118"/>
                </a:lnTo>
                <a:lnTo>
                  <a:pt x="531" y="234"/>
                </a:lnTo>
                <a:lnTo>
                  <a:pt x="523" y="123"/>
                </a:lnTo>
                <a:lnTo>
                  <a:pt x="0" y="0"/>
                </a:lnTo>
                <a:close/>
              </a:path>
            </a:pathLst>
          </a:custGeom>
          <a:solidFill>
            <a:srgbClr val="3333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998" name="Freeform 6"/>
          <p:cNvSpPr>
            <a:spLocks/>
          </p:cNvSpPr>
          <p:nvPr/>
        </p:nvSpPr>
        <p:spPr bwMode="auto">
          <a:xfrm>
            <a:off x="2838450" y="649223"/>
            <a:ext cx="1943100" cy="5797550"/>
          </a:xfrm>
          <a:custGeom>
            <a:avLst/>
            <a:gdLst>
              <a:gd name="T0" fmla="*/ 160 w 1224"/>
              <a:gd name="T1" fmla="*/ 3639 h 3652"/>
              <a:gd name="T2" fmla="*/ 777 w 1224"/>
              <a:gd name="T3" fmla="*/ 3652 h 3652"/>
              <a:gd name="T4" fmla="*/ 790 w 1224"/>
              <a:gd name="T5" fmla="*/ 3591 h 3652"/>
              <a:gd name="T6" fmla="*/ 810 w 1224"/>
              <a:gd name="T7" fmla="*/ 3552 h 3652"/>
              <a:gd name="T8" fmla="*/ 840 w 1224"/>
              <a:gd name="T9" fmla="*/ 3519 h 3652"/>
              <a:gd name="T10" fmla="*/ 870 w 1224"/>
              <a:gd name="T11" fmla="*/ 3499 h 3652"/>
              <a:gd name="T12" fmla="*/ 912 w 1224"/>
              <a:gd name="T13" fmla="*/ 3481 h 3652"/>
              <a:gd name="T14" fmla="*/ 949 w 1224"/>
              <a:gd name="T15" fmla="*/ 3450 h 3652"/>
              <a:gd name="T16" fmla="*/ 975 w 1224"/>
              <a:gd name="T17" fmla="*/ 3412 h 3652"/>
              <a:gd name="T18" fmla="*/ 1009 w 1224"/>
              <a:gd name="T19" fmla="*/ 3354 h 3652"/>
              <a:gd name="T20" fmla="*/ 1042 w 1224"/>
              <a:gd name="T21" fmla="*/ 3264 h 3652"/>
              <a:gd name="T22" fmla="*/ 1077 w 1224"/>
              <a:gd name="T23" fmla="*/ 3144 h 3652"/>
              <a:gd name="T24" fmla="*/ 1099 w 1224"/>
              <a:gd name="T25" fmla="*/ 3042 h 3652"/>
              <a:gd name="T26" fmla="*/ 1119 w 1224"/>
              <a:gd name="T27" fmla="*/ 2944 h 3652"/>
              <a:gd name="T28" fmla="*/ 1141 w 1224"/>
              <a:gd name="T29" fmla="*/ 2737 h 3652"/>
              <a:gd name="T30" fmla="*/ 1153 w 1224"/>
              <a:gd name="T31" fmla="*/ 2538 h 3652"/>
              <a:gd name="T32" fmla="*/ 1180 w 1224"/>
              <a:gd name="T33" fmla="*/ 1599 h 3652"/>
              <a:gd name="T34" fmla="*/ 1203 w 1224"/>
              <a:gd name="T35" fmla="*/ 1164 h 3652"/>
              <a:gd name="T36" fmla="*/ 1219 w 1224"/>
              <a:gd name="T37" fmla="*/ 922 h 3652"/>
              <a:gd name="T38" fmla="*/ 1224 w 1224"/>
              <a:gd name="T39" fmla="*/ 702 h 3652"/>
              <a:gd name="T40" fmla="*/ 1216 w 1224"/>
              <a:gd name="T41" fmla="*/ 414 h 3652"/>
              <a:gd name="T42" fmla="*/ 1042 w 1224"/>
              <a:gd name="T43" fmla="*/ 375 h 3652"/>
              <a:gd name="T44" fmla="*/ 1050 w 1224"/>
              <a:gd name="T45" fmla="*/ 348 h 3652"/>
              <a:gd name="T46" fmla="*/ 721 w 1224"/>
              <a:gd name="T47" fmla="*/ 273 h 3652"/>
              <a:gd name="T48" fmla="*/ 648 w 1224"/>
              <a:gd name="T49" fmla="*/ 0 h 3652"/>
              <a:gd name="T50" fmla="*/ 280 w 1224"/>
              <a:gd name="T51" fmla="*/ 150 h 3652"/>
              <a:gd name="T52" fmla="*/ 177 w 1224"/>
              <a:gd name="T53" fmla="*/ 196 h 3652"/>
              <a:gd name="T54" fmla="*/ 67 w 1224"/>
              <a:gd name="T55" fmla="*/ 250 h 3652"/>
              <a:gd name="T56" fmla="*/ 0 w 1224"/>
              <a:gd name="T57" fmla="*/ 288 h 3652"/>
              <a:gd name="T58" fmla="*/ 37 w 1224"/>
              <a:gd name="T59" fmla="*/ 378 h 3652"/>
              <a:gd name="T60" fmla="*/ 90 w 1224"/>
              <a:gd name="T61" fmla="*/ 495 h 3652"/>
              <a:gd name="T62" fmla="*/ 123 w 1224"/>
              <a:gd name="T63" fmla="*/ 580 h 3652"/>
              <a:gd name="T64" fmla="*/ 151 w 1224"/>
              <a:gd name="T65" fmla="*/ 667 h 3652"/>
              <a:gd name="T66" fmla="*/ 178 w 1224"/>
              <a:gd name="T67" fmla="*/ 766 h 3652"/>
              <a:gd name="T68" fmla="*/ 189 w 1224"/>
              <a:gd name="T69" fmla="*/ 849 h 3652"/>
              <a:gd name="T70" fmla="*/ 195 w 1224"/>
              <a:gd name="T71" fmla="*/ 904 h 3652"/>
              <a:gd name="T72" fmla="*/ 192 w 1224"/>
              <a:gd name="T73" fmla="*/ 964 h 3652"/>
              <a:gd name="T74" fmla="*/ 187 w 1224"/>
              <a:gd name="T75" fmla="*/ 1009 h 3652"/>
              <a:gd name="T76" fmla="*/ 183 w 1224"/>
              <a:gd name="T77" fmla="*/ 1035 h 3652"/>
              <a:gd name="T78" fmla="*/ 169 w 1224"/>
              <a:gd name="T79" fmla="*/ 1057 h 3652"/>
              <a:gd name="T80" fmla="*/ 148 w 1224"/>
              <a:gd name="T81" fmla="*/ 1081 h 3652"/>
              <a:gd name="T82" fmla="*/ 124 w 1224"/>
              <a:gd name="T83" fmla="*/ 1095 h 3652"/>
              <a:gd name="T84" fmla="*/ 90 w 1224"/>
              <a:gd name="T85" fmla="*/ 1101 h 3652"/>
              <a:gd name="T86" fmla="*/ 61 w 1224"/>
              <a:gd name="T87" fmla="*/ 1104 h 3652"/>
              <a:gd name="T88" fmla="*/ 69 w 1224"/>
              <a:gd name="T89" fmla="*/ 1174 h 3652"/>
              <a:gd name="T90" fmla="*/ 84 w 1224"/>
              <a:gd name="T91" fmla="*/ 1254 h 3652"/>
              <a:gd name="T92" fmla="*/ 106 w 1224"/>
              <a:gd name="T93" fmla="*/ 1318 h 3652"/>
              <a:gd name="T94" fmla="*/ 138 w 1224"/>
              <a:gd name="T95" fmla="*/ 1374 h 3652"/>
              <a:gd name="T96" fmla="*/ 160 w 1224"/>
              <a:gd name="T97" fmla="*/ 1434 h 3652"/>
              <a:gd name="T98" fmla="*/ 169 w 1224"/>
              <a:gd name="T99" fmla="*/ 1471 h 3652"/>
              <a:gd name="T100" fmla="*/ 178 w 1224"/>
              <a:gd name="T101" fmla="*/ 1572 h 3652"/>
              <a:gd name="T102" fmla="*/ 183 w 1224"/>
              <a:gd name="T103" fmla="*/ 1750 h 3652"/>
              <a:gd name="T104" fmla="*/ 183 w 1224"/>
              <a:gd name="T105" fmla="*/ 1855 h 3652"/>
              <a:gd name="T106" fmla="*/ 151 w 1224"/>
              <a:gd name="T107" fmla="*/ 2184 h 3652"/>
              <a:gd name="T108" fmla="*/ 568 w 1224"/>
              <a:gd name="T109" fmla="*/ 2254 h 3652"/>
              <a:gd name="T110" fmla="*/ 564 w 1224"/>
              <a:gd name="T111" fmla="*/ 2277 h 3652"/>
              <a:gd name="T112" fmla="*/ 210 w 1224"/>
              <a:gd name="T113" fmla="*/ 2248 h 3652"/>
              <a:gd name="T114" fmla="*/ 190 w 1224"/>
              <a:gd name="T115" fmla="*/ 2556 h 3652"/>
              <a:gd name="T116" fmla="*/ 177 w 1224"/>
              <a:gd name="T117" fmla="*/ 2985 h 3652"/>
              <a:gd name="T118" fmla="*/ 160 w 1224"/>
              <a:gd name="T119" fmla="*/ 3639 h 3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24" h="3652">
                <a:moveTo>
                  <a:pt x="160" y="3639"/>
                </a:moveTo>
                <a:lnTo>
                  <a:pt x="777" y="3652"/>
                </a:lnTo>
                <a:lnTo>
                  <a:pt x="790" y="3591"/>
                </a:lnTo>
                <a:lnTo>
                  <a:pt x="810" y="3552"/>
                </a:lnTo>
                <a:lnTo>
                  <a:pt x="840" y="3519"/>
                </a:lnTo>
                <a:lnTo>
                  <a:pt x="870" y="3499"/>
                </a:lnTo>
                <a:lnTo>
                  <a:pt x="912" y="3481"/>
                </a:lnTo>
                <a:lnTo>
                  <a:pt x="949" y="3450"/>
                </a:lnTo>
                <a:lnTo>
                  <a:pt x="975" y="3412"/>
                </a:lnTo>
                <a:lnTo>
                  <a:pt x="1009" y="3354"/>
                </a:lnTo>
                <a:lnTo>
                  <a:pt x="1042" y="3264"/>
                </a:lnTo>
                <a:lnTo>
                  <a:pt x="1077" y="3144"/>
                </a:lnTo>
                <a:lnTo>
                  <a:pt x="1099" y="3042"/>
                </a:lnTo>
                <a:lnTo>
                  <a:pt x="1119" y="2944"/>
                </a:lnTo>
                <a:lnTo>
                  <a:pt x="1141" y="2737"/>
                </a:lnTo>
                <a:lnTo>
                  <a:pt x="1153" y="2538"/>
                </a:lnTo>
                <a:lnTo>
                  <a:pt x="1180" y="1599"/>
                </a:lnTo>
                <a:lnTo>
                  <a:pt x="1203" y="1164"/>
                </a:lnTo>
                <a:lnTo>
                  <a:pt x="1219" y="922"/>
                </a:lnTo>
                <a:lnTo>
                  <a:pt x="1224" y="702"/>
                </a:lnTo>
                <a:lnTo>
                  <a:pt x="1216" y="414"/>
                </a:lnTo>
                <a:lnTo>
                  <a:pt x="1042" y="375"/>
                </a:lnTo>
                <a:lnTo>
                  <a:pt x="1050" y="348"/>
                </a:lnTo>
                <a:lnTo>
                  <a:pt x="721" y="273"/>
                </a:lnTo>
                <a:lnTo>
                  <a:pt x="648" y="0"/>
                </a:lnTo>
                <a:lnTo>
                  <a:pt x="280" y="150"/>
                </a:lnTo>
                <a:lnTo>
                  <a:pt x="177" y="196"/>
                </a:lnTo>
                <a:lnTo>
                  <a:pt x="67" y="250"/>
                </a:lnTo>
                <a:lnTo>
                  <a:pt x="0" y="288"/>
                </a:lnTo>
                <a:lnTo>
                  <a:pt x="37" y="378"/>
                </a:lnTo>
                <a:lnTo>
                  <a:pt x="90" y="495"/>
                </a:lnTo>
                <a:lnTo>
                  <a:pt x="123" y="580"/>
                </a:lnTo>
                <a:lnTo>
                  <a:pt x="151" y="667"/>
                </a:lnTo>
                <a:lnTo>
                  <a:pt x="178" y="766"/>
                </a:lnTo>
                <a:lnTo>
                  <a:pt x="189" y="849"/>
                </a:lnTo>
                <a:lnTo>
                  <a:pt x="195" y="904"/>
                </a:lnTo>
                <a:lnTo>
                  <a:pt x="192" y="964"/>
                </a:lnTo>
                <a:lnTo>
                  <a:pt x="187" y="1009"/>
                </a:lnTo>
                <a:lnTo>
                  <a:pt x="183" y="1035"/>
                </a:lnTo>
                <a:lnTo>
                  <a:pt x="169" y="1057"/>
                </a:lnTo>
                <a:lnTo>
                  <a:pt x="148" y="1081"/>
                </a:lnTo>
                <a:lnTo>
                  <a:pt x="124" y="1095"/>
                </a:lnTo>
                <a:lnTo>
                  <a:pt x="90" y="1101"/>
                </a:lnTo>
                <a:lnTo>
                  <a:pt x="61" y="1104"/>
                </a:lnTo>
                <a:lnTo>
                  <a:pt x="69" y="1174"/>
                </a:lnTo>
                <a:lnTo>
                  <a:pt x="84" y="1254"/>
                </a:lnTo>
                <a:lnTo>
                  <a:pt x="106" y="1318"/>
                </a:lnTo>
                <a:lnTo>
                  <a:pt x="138" y="1374"/>
                </a:lnTo>
                <a:lnTo>
                  <a:pt x="160" y="1434"/>
                </a:lnTo>
                <a:lnTo>
                  <a:pt x="169" y="1471"/>
                </a:lnTo>
                <a:lnTo>
                  <a:pt x="178" y="1572"/>
                </a:lnTo>
                <a:lnTo>
                  <a:pt x="183" y="1750"/>
                </a:lnTo>
                <a:lnTo>
                  <a:pt x="183" y="1855"/>
                </a:lnTo>
                <a:lnTo>
                  <a:pt x="151" y="2184"/>
                </a:lnTo>
                <a:lnTo>
                  <a:pt x="568" y="2254"/>
                </a:lnTo>
                <a:lnTo>
                  <a:pt x="564" y="2277"/>
                </a:lnTo>
                <a:lnTo>
                  <a:pt x="210" y="2248"/>
                </a:lnTo>
                <a:lnTo>
                  <a:pt x="190" y="2556"/>
                </a:lnTo>
                <a:lnTo>
                  <a:pt x="177" y="2985"/>
                </a:lnTo>
                <a:lnTo>
                  <a:pt x="160" y="3639"/>
                </a:lnTo>
                <a:close/>
              </a:path>
            </a:pathLst>
          </a:custGeom>
          <a:solidFill>
            <a:srgbClr val="96969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999" name="Freeform 7"/>
          <p:cNvSpPr>
            <a:spLocks/>
          </p:cNvSpPr>
          <p:nvPr/>
        </p:nvSpPr>
        <p:spPr bwMode="auto">
          <a:xfrm>
            <a:off x="2930525" y="2016060"/>
            <a:ext cx="309563" cy="476250"/>
          </a:xfrm>
          <a:custGeom>
            <a:avLst/>
            <a:gdLst>
              <a:gd name="T0" fmla="*/ 132 w 195"/>
              <a:gd name="T1" fmla="*/ 0 h 300"/>
              <a:gd name="T2" fmla="*/ 191 w 195"/>
              <a:gd name="T3" fmla="*/ 0 h 300"/>
              <a:gd name="T4" fmla="*/ 195 w 195"/>
              <a:gd name="T5" fmla="*/ 49 h 300"/>
              <a:gd name="T6" fmla="*/ 192 w 195"/>
              <a:gd name="T7" fmla="*/ 103 h 300"/>
              <a:gd name="T8" fmla="*/ 188 w 195"/>
              <a:gd name="T9" fmla="*/ 144 h 300"/>
              <a:gd name="T10" fmla="*/ 182 w 195"/>
              <a:gd name="T11" fmla="*/ 178 h 300"/>
              <a:gd name="T12" fmla="*/ 168 w 195"/>
              <a:gd name="T13" fmla="*/ 220 h 300"/>
              <a:gd name="T14" fmla="*/ 150 w 195"/>
              <a:gd name="T15" fmla="*/ 244 h 300"/>
              <a:gd name="T16" fmla="*/ 125 w 195"/>
              <a:gd name="T17" fmla="*/ 270 h 300"/>
              <a:gd name="T18" fmla="*/ 101 w 195"/>
              <a:gd name="T19" fmla="*/ 283 h 300"/>
              <a:gd name="T20" fmla="*/ 74 w 195"/>
              <a:gd name="T21" fmla="*/ 292 h 300"/>
              <a:gd name="T22" fmla="*/ 35 w 195"/>
              <a:gd name="T23" fmla="*/ 300 h 300"/>
              <a:gd name="T24" fmla="*/ 8 w 195"/>
              <a:gd name="T25" fmla="*/ 300 h 300"/>
              <a:gd name="T26" fmla="*/ 0 w 195"/>
              <a:gd name="T27" fmla="*/ 238 h 300"/>
              <a:gd name="T28" fmla="*/ 44 w 195"/>
              <a:gd name="T29" fmla="*/ 238 h 300"/>
              <a:gd name="T30" fmla="*/ 75 w 195"/>
              <a:gd name="T31" fmla="*/ 231 h 300"/>
              <a:gd name="T32" fmla="*/ 93 w 195"/>
              <a:gd name="T33" fmla="*/ 217 h 300"/>
              <a:gd name="T34" fmla="*/ 108 w 195"/>
              <a:gd name="T35" fmla="*/ 201 h 300"/>
              <a:gd name="T36" fmla="*/ 126 w 195"/>
              <a:gd name="T37" fmla="*/ 163 h 300"/>
              <a:gd name="T38" fmla="*/ 131 w 195"/>
              <a:gd name="T39" fmla="*/ 129 h 300"/>
              <a:gd name="T40" fmla="*/ 132 w 195"/>
              <a:gd name="T41" fmla="*/ 73 h 300"/>
              <a:gd name="T42" fmla="*/ 135 w 195"/>
              <a:gd name="T43" fmla="*/ 27 h 300"/>
              <a:gd name="T44" fmla="*/ 132 w 195"/>
              <a:gd name="T45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95" h="300">
                <a:moveTo>
                  <a:pt x="132" y="0"/>
                </a:moveTo>
                <a:lnTo>
                  <a:pt x="191" y="0"/>
                </a:lnTo>
                <a:lnTo>
                  <a:pt x="195" y="49"/>
                </a:lnTo>
                <a:lnTo>
                  <a:pt x="192" y="103"/>
                </a:lnTo>
                <a:lnTo>
                  <a:pt x="188" y="144"/>
                </a:lnTo>
                <a:lnTo>
                  <a:pt x="182" y="178"/>
                </a:lnTo>
                <a:lnTo>
                  <a:pt x="168" y="220"/>
                </a:lnTo>
                <a:lnTo>
                  <a:pt x="150" y="244"/>
                </a:lnTo>
                <a:lnTo>
                  <a:pt x="125" y="270"/>
                </a:lnTo>
                <a:lnTo>
                  <a:pt x="101" y="283"/>
                </a:lnTo>
                <a:lnTo>
                  <a:pt x="74" y="292"/>
                </a:lnTo>
                <a:lnTo>
                  <a:pt x="35" y="300"/>
                </a:lnTo>
                <a:lnTo>
                  <a:pt x="8" y="300"/>
                </a:lnTo>
                <a:lnTo>
                  <a:pt x="0" y="238"/>
                </a:lnTo>
                <a:lnTo>
                  <a:pt x="44" y="238"/>
                </a:lnTo>
                <a:lnTo>
                  <a:pt x="75" y="231"/>
                </a:lnTo>
                <a:lnTo>
                  <a:pt x="93" y="217"/>
                </a:lnTo>
                <a:lnTo>
                  <a:pt x="108" y="201"/>
                </a:lnTo>
                <a:lnTo>
                  <a:pt x="126" y="163"/>
                </a:lnTo>
                <a:lnTo>
                  <a:pt x="131" y="129"/>
                </a:lnTo>
                <a:lnTo>
                  <a:pt x="132" y="73"/>
                </a:lnTo>
                <a:lnTo>
                  <a:pt x="135" y="27"/>
                </a:lnTo>
                <a:lnTo>
                  <a:pt x="132" y="0"/>
                </a:lnTo>
                <a:close/>
              </a:path>
            </a:pathLst>
          </a:custGeom>
          <a:solidFill>
            <a:srgbClr val="3333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85000" name="Group 8"/>
          <p:cNvGrpSpPr>
            <a:grpSpLocks/>
          </p:cNvGrpSpPr>
          <p:nvPr/>
        </p:nvGrpSpPr>
        <p:grpSpPr bwMode="auto">
          <a:xfrm>
            <a:off x="2932113" y="707960"/>
            <a:ext cx="1666875" cy="2619375"/>
            <a:chOff x="2495" y="361"/>
            <a:chExt cx="1050" cy="1650"/>
          </a:xfrm>
        </p:grpSpPr>
        <p:sp>
          <p:nvSpPr>
            <p:cNvPr id="85001" name="Freeform 9"/>
            <p:cNvSpPr>
              <a:spLocks noChangeAspect="1"/>
            </p:cNvSpPr>
            <p:nvPr/>
          </p:nvSpPr>
          <p:spPr bwMode="auto">
            <a:xfrm>
              <a:off x="2495" y="361"/>
              <a:ext cx="1050" cy="1650"/>
            </a:xfrm>
            <a:custGeom>
              <a:avLst/>
              <a:gdLst>
                <a:gd name="T0" fmla="*/ 0 w 1050"/>
                <a:gd name="T1" fmla="*/ 218 h 1650"/>
                <a:gd name="T2" fmla="*/ 280 w 1050"/>
                <a:gd name="T3" fmla="*/ 105 h 1650"/>
                <a:gd name="T4" fmla="*/ 575 w 1050"/>
                <a:gd name="T5" fmla="*/ 0 h 1650"/>
                <a:gd name="T6" fmla="*/ 640 w 1050"/>
                <a:gd name="T7" fmla="*/ 260 h 1650"/>
                <a:gd name="T8" fmla="*/ 1036 w 1050"/>
                <a:gd name="T9" fmla="*/ 1451 h 1650"/>
                <a:gd name="T10" fmla="*/ 1050 w 1050"/>
                <a:gd name="T11" fmla="*/ 1650 h 1650"/>
                <a:gd name="T12" fmla="*/ 576 w 1050"/>
                <a:gd name="T13" fmla="*/ 1633 h 1650"/>
                <a:gd name="T14" fmla="*/ 521 w 1050"/>
                <a:gd name="T15" fmla="*/ 1631 h 1650"/>
                <a:gd name="T16" fmla="*/ 451 w 1050"/>
                <a:gd name="T17" fmla="*/ 1619 h 1650"/>
                <a:gd name="T18" fmla="*/ 397 w 1050"/>
                <a:gd name="T19" fmla="*/ 1608 h 1650"/>
                <a:gd name="T20" fmla="*/ 336 w 1050"/>
                <a:gd name="T21" fmla="*/ 1588 h 1650"/>
                <a:gd name="T22" fmla="*/ 294 w 1050"/>
                <a:gd name="T23" fmla="*/ 1570 h 1650"/>
                <a:gd name="T24" fmla="*/ 265 w 1050"/>
                <a:gd name="T25" fmla="*/ 1556 h 1650"/>
                <a:gd name="T26" fmla="*/ 205 w 1050"/>
                <a:gd name="T27" fmla="*/ 1514 h 1650"/>
                <a:gd name="T28" fmla="*/ 160 w 1050"/>
                <a:gd name="T29" fmla="*/ 1470 h 1650"/>
                <a:gd name="T30" fmla="*/ 116 w 1050"/>
                <a:gd name="T31" fmla="*/ 1411 h 1650"/>
                <a:gd name="T32" fmla="*/ 91 w 1050"/>
                <a:gd name="T33" fmla="*/ 1371 h 1650"/>
                <a:gd name="T34" fmla="*/ 73 w 1050"/>
                <a:gd name="T35" fmla="*/ 1328 h 1650"/>
                <a:gd name="T36" fmla="*/ 56 w 1050"/>
                <a:gd name="T37" fmla="*/ 1277 h 1650"/>
                <a:gd name="T38" fmla="*/ 39 w 1050"/>
                <a:gd name="T39" fmla="*/ 1220 h 1650"/>
                <a:gd name="T40" fmla="*/ 29 w 1050"/>
                <a:gd name="T41" fmla="*/ 1170 h 1650"/>
                <a:gd name="T42" fmla="*/ 19 w 1050"/>
                <a:gd name="T43" fmla="*/ 1113 h 1650"/>
                <a:gd name="T44" fmla="*/ 13 w 1050"/>
                <a:gd name="T45" fmla="*/ 1059 h 1650"/>
                <a:gd name="T46" fmla="*/ 37 w 1050"/>
                <a:gd name="T47" fmla="*/ 1057 h 1650"/>
                <a:gd name="T48" fmla="*/ 71 w 1050"/>
                <a:gd name="T49" fmla="*/ 1054 h 1650"/>
                <a:gd name="T50" fmla="*/ 97 w 1050"/>
                <a:gd name="T51" fmla="*/ 1040 h 1650"/>
                <a:gd name="T52" fmla="*/ 123 w 1050"/>
                <a:gd name="T53" fmla="*/ 1012 h 1650"/>
                <a:gd name="T54" fmla="*/ 137 w 1050"/>
                <a:gd name="T55" fmla="*/ 982 h 1650"/>
                <a:gd name="T56" fmla="*/ 145 w 1050"/>
                <a:gd name="T57" fmla="*/ 949 h 1650"/>
                <a:gd name="T58" fmla="*/ 147 w 1050"/>
                <a:gd name="T59" fmla="*/ 918 h 1650"/>
                <a:gd name="T60" fmla="*/ 147 w 1050"/>
                <a:gd name="T61" fmla="*/ 872 h 1650"/>
                <a:gd name="T62" fmla="*/ 145 w 1050"/>
                <a:gd name="T63" fmla="*/ 838 h 1650"/>
                <a:gd name="T64" fmla="*/ 126 w 1050"/>
                <a:gd name="T65" fmla="*/ 831 h 1650"/>
                <a:gd name="T66" fmla="*/ 121 w 1050"/>
                <a:gd name="T67" fmla="*/ 785 h 1650"/>
                <a:gd name="T68" fmla="*/ 113 w 1050"/>
                <a:gd name="T69" fmla="*/ 737 h 1650"/>
                <a:gd name="T70" fmla="*/ 102 w 1050"/>
                <a:gd name="T71" fmla="*/ 690 h 1650"/>
                <a:gd name="T72" fmla="*/ 91 w 1050"/>
                <a:gd name="T73" fmla="*/ 647 h 1650"/>
                <a:gd name="T74" fmla="*/ 80 w 1050"/>
                <a:gd name="T75" fmla="*/ 611 h 1650"/>
                <a:gd name="T76" fmla="*/ 65 w 1050"/>
                <a:gd name="T77" fmla="*/ 566 h 1650"/>
                <a:gd name="T78" fmla="*/ 48 w 1050"/>
                <a:gd name="T79" fmla="*/ 523 h 1650"/>
                <a:gd name="T80" fmla="*/ 31 w 1050"/>
                <a:gd name="T81" fmla="*/ 483 h 1650"/>
                <a:gd name="T82" fmla="*/ 86 w 1050"/>
                <a:gd name="T83" fmla="*/ 413 h 1650"/>
                <a:gd name="T84" fmla="*/ 0 w 1050"/>
                <a:gd name="T85" fmla="*/ 218 h 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0" h="1650">
                  <a:moveTo>
                    <a:pt x="0" y="218"/>
                  </a:moveTo>
                  <a:cubicBezTo>
                    <a:pt x="137" y="155"/>
                    <a:pt x="184" y="141"/>
                    <a:pt x="280" y="105"/>
                  </a:cubicBezTo>
                  <a:lnTo>
                    <a:pt x="575" y="0"/>
                  </a:lnTo>
                  <a:lnTo>
                    <a:pt x="640" y="260"/>
                  </a:lnTo>
                  <a:lnTo>
                    <a:pt x="1036" y="1451"/>
                  </a:lnTo>
                  <a:lnTo>
                    <a:pt x="1050" y="1650"/>
                  </a:lnTo>
                  <a:lnTo>
                    <a:pt x="576" y="1633"/>
                  </a:lnTo>
                  <a:lnTo>
                    <a:pt x="521" y="1631"/>
                  </a:lnTo>
                  <a:lnTo>
                    <a:pt x="451" y="1619"/>
                  </a:lnTo>
                  <a:lnTo>
                    <a:pt x="397" y="1608"/>
                  </a:lnTo>
                  <a:lnTo>
                    <a:pt x="336" y="1588"/>
                  </a:lnTo>
                  <a:lnTo>
                    <a:pt x="294" y="1570"/>
                  </a:lnTo>
                  <a:lnTo>
                    <a:pt x="265" y="1556"/>
                  </a:lnTo>
                  <a:lnTo>
                    <a:pt x="205" y="1514"/>
                  </a:lnTo>
                  <a:lnTo>
                    <a:pt x="160" y="1470"/>
                  </a:lnTo>
                  <a:lnTo>
                    <a:pt x="116" y="1411"/>
                  </a:lnTo>
                  <a:lnTo>
                    <a:pt x="91" y="1371"/>
                  </a:lnTo>
                  <a:lnTo>
                    <a:pt x="73" y="1328"/>
                  </a:lnTo>
                  <a:lnTo>
                    <a:pt x="56" y="1277"/>
                  </a:lnTo>
                  <a:lnTo>
                    <a:pt x="39" y="1220"/>
                  </a:lnTo>
                  <a:lnTo>
                    <a:pt x="29" y="1170"/>
                  </a:lnTo>
                  <a:lnTo>
                    <a:pt x="19" y="1113"/>
                  </a:lnTo>
                  <a:lnTo>
                    <a:pt x="13" y="1059"/>
                  </a:lnTo>
                  <a:lnTo>
                    <a:pt x="37" y="1057"/>
                  </a:lnTo>
                  <a:lnTo>
                    <a:pt x="71" y="1054"/>
                  </a:lnTo>
                  <a:lnTo>
                    <a:pt x="97" y="1040"/>
                  </a:lnTo>
                  <a:lnTo>
                    <a:pt x="123" y="1012"/>
                  </a:lnTo>
                  <a:lnTo>
                    <a:pt x="137" y="982"/>
                  </a:lnTo>
                  <a:lnTo>
                    <a:pt x="145" y="949"/>
                  </a:lnTo>
                  <a:lnTo>
                    <a:pt x="147" y="918"/>
                  </a:lnTo>
                  <a:lnTo>
                    <a:pt x="147" y="872"/>
                  </a:lnTo>
                  <a:lnTo>
                    <a:pt x="145" y="838"/>
                  </a:lnTo>
                  <a:lnTo>
                    <a:pt x="126" y="831"/>
                  </a:lnTo>
                  <a:lnTo>
                    <a:pt x="121" y="785"/>
                  </a:lnTo>
                  <a:lnTo>
                    <a:pt x="113" y="737"/>
                  </a:lnTo>
                  <a:lnTo>
                    <a:pt x="102" y="690"/>
                  </a:lnTo>
                  <a:lnTo>
                    <a:pt x="91" y="647"/>
                  </a:lnTo>
                  <a:lnTo>
                    <a:pt x="80" y="611"/>
                  </a:lnTo>
                  <a:lnTo>
                    <a:pt x="65" y="566"/>
                  </a:lnTo>
                  <a:lnTo>
                    <a:pt x="48" y="523"/>
                  </a:lnTo>
                  <a:lnTo>
                    <a:pt x="31" y="483"/>
                  </a:lnTo>
                  <a:cubicBezTo>
                    <a:pt x="31" y="483"/>
                    <a:pt x="58" y="448"/>
                    <a:pt x="86" y="413"/>
                  </a:cubicBezTo>
                  <a:cubicBezTo>
                    <a:pt x="61" y="348"/>
                    <a:pt x="0" y="218"/>
                    <a:pt x="0" y="218"/>
                  </a:cubicBezTo>
                  <a:close/>
                </a:path>
              </a:pathLst>
            </a:custGeom>
            <a:solidFill>
              <a:srgbClr val="FF00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FF00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02" name="Freeform 10"/>
            <p:cNvSpPr>
              <a:spLocks noChangeAspect="1"/>
            </p:cNvSpPr>
            <p:nvPr/>
          </p:nvSpPr>
          <p:spPr bwMode="auto">
            <a:xfrm>
              <a:off x="3063" y="1633"/>
              <a:ext cx="7" cy="362"/>
            </a:xfrm>
            <a:custGeom>
              <a:avLst/>
              <a:gdLst>
                <a:gd name="T0" fmla="*/ 0 w 7"/>
                <a:gd name="T1" fmla="*/ 0 h 362"/>
                <a:gd name="T2" fmla="*/ 7 w 7"/>
                <a:gd name="T3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362">
                  <a:moveTo>
                    <a:pt x="0" y="0"/>
                  </a:moveTo>
                  <a:lnTo>
                    <a:pt x="7" y="362"/>
                  </a:lnTo>
                </a:path>
              </a:pathLst>
            </a:custGeom>
            <a:noFill/>
            <a:ln w="12700">
              <a:solidFill>
                <a:srgbClr val="FF99CC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03" name="Line 11"/>
            <p:cNvSpPr>
              <a:spLocks noChangeAspect="1" noChangeShapeType="1"/>
            </p:cNvSpPr>
            <p:nvPr/>
          </p:nvSpPr>
          <p:spPr bwMode="auto">
            <a:xfrm>
              <a:off x="3020" y="1968"/>
              <a:ext cx="0" cy="23"/>
            </a:xfrm>
            <a:prstGeom prst="line">
              <a:avLst/>
            </a:prstGeom>
            <a:noFill/>
            <a:ln w="12700">
              <a:solidFill>
                <a:srgbClr val="FF99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5004" name="Freeform 12"/>
          <p:cNvSpPr>
            <a:spLocks/>
          </p:cNvSpPr>
          <p:nvPr/>
        </p:nvSpPr>
        <p:spPr bwMode="auto">
          <a:xfrm>
            <a:off x="3090863" y="911160"/>
            <a:ext cx="909637" cy="1104900"/>
          </a:xfrm>
          <a:custGeom>
            <a:avLst/>
            <a:gdLst>
              <a:gd name="T0" fmla="*/ 165 w 573"/>
              <a:gd name="T1" fmla="*/ 589 h 696"/>
              <a:gd name="T2" fmla="*/ 183 w 573"/>
              <a:gd name="T3" fmla="*/ 696 h 696"/>
              <a:gd name="T4" fmla="*/ 573 w 573"/>
              <a:gd name="T5" fmla="*/ 565 h 696"/>
              <a:gd name="T6" fmla="*/ 383 w 573"/>
              <a:gd name="T7" fmla="*/ 0 h 696"/>
              <a:gd name="T8" fmla="*/ 96 w 573"/>
              <a:gd name="T9" fmla="*/ 100 h 696"/>
              <a:gd name="T10" fmla="*/ 0 w 573"/>
              <a:gd name="T11" fmla="*/ 141 h 696"/>
              <a:gd name="T12" fmla="*/ 33 w 573"/>
              <a:gd name="T13" fmla="*/ 220 h 696"/>
              <a:gd name="T14" fmla="*/ 81 w 573"/>
              <a:gd name="T15" fmla="*/ 333 h 696"/>
              <a:gd name="T16" fmla="*/ 113 w 573"/>
              <a:gd name="T17" fmla="*/ 414 h 696"/>
              <a:gd name="T18" fmla="*/ 140 w 573"/>
              <a:gd name="T19" fmla="*/ 495 h 696"/>
              <a:gd name="T20" fmla="*/ 165 w 573"/>
              <a:gd name="T21" fmla="*/ 589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73" h="696">
                <a:moveTo>
                  <a:pt x="165" y="589"/>
                </a:moveTo>
                <a:lnTo>
                  <a:pt x="183" y="696"/>
                </a:lnTo>
                <a:lnTo>
                  <a:pt x="573" y="565"/>
                </a:lnTo>
                <a:lnTo>
                  <a:pt x="383" y="0"/>
                </a:lnTo>
                <a:lnTo>
                  <a:pt x="96" y="100"/>
                </a:lnTo>
                <a:lnTo>
                  <a:pt x="0" y="141"/>
                </a:lnTo>
                <a:lnTo>
                  <a:pt x="33" y="220"/>
                </a:lnTo>
                <a:lnTo>
                  <a:pt x="81" y="333"/>
                </a:lnTo>
                <a:lnTo>
                  <a:pt x="113" y="414"/>
                </a:lnTo>
                <a:lnTo>
                  <a:pt x="140" y="495"/>
                </a:lnTo>
                <a:lnTo>
                  <a:pt x="165" y="589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5" name="Freeform 13"/>
          <p:cNvSpPr>
            <a:spLocks/>
          </p:cNvSpPr>
          <p:nvPr/>
        </p:nvSpPr>
        <p:spPr bwMode="auto">
          <a:xfrm>
            <a:off x="2974975" y="825435"/>
            <a:ext cx="1347788" cy="2117725"/>
          </a:xfrm>
          <a:custGeom>
            <a:avLst/>
            <a:gdLst>
              <a:gd name="T0" fmla="*/ 0 w 849"/>
              <a:gd name="T1" fmla="*/ 180 h 1334"/>
              <a:gd name="T2" fmla="*/ 78 w 849"/>
              <a:gd name="T3" fmla="*/ 144 h 1334"/>
              <a:gd name="T4" fmla="*/ 177 w 849"/>
              <a:gd name="T5" fmla="*/ 105 h 1334"/>
              <a:gd name="T6" fmla="*/ 266 w 849"/>
              <a:gd name="T7" fmla="*/ 72 h 1334"/>
              <a:gd name="T8" fmla="*/ 344 w 849"/>
              <a:gd name="T9" fmla="*/ 44 h 1334"/>
              <a:gd name="T10" fmla="*/ 474 w 849"/>
              <a:gd name="T11" fmla="*/ 0 h 1334"/>
              <a:gd name="T12" fmla="*/ 831 w 849"/>
              <a:gd name="T13" fmla="*/ 1083 h 1334"/>
              <a:gd name="T14" fmla="*/ 849 w 849"/>
              <a:gd name="T15" fmla="*/ 1334 h 1334"/>
              <a:gd name="T16" fmla="*/ 674 w 849"/>
              <a:gd name="T17" fmla="*/ 1328 h 1334"/>
              <a:gd name="T18" fmla="*/ 540 w 849"/>
              <a:gd name="T19" fmla="*/ 1320 h 1334"/>
              <a:gd name="T20" fmla="*/ 488 w 849"/>
              <a:gd name="T21" fmla="*/ 1316 h 1334"/>
              <a:gd name="T22" fmla="*/ 414 w 849"/>
              <a:gd name="T23" fmla="*/ 1301 h 1334"/>
              <a:gd name="T24" fmla="*/ 345 w 849"/>
              <a:gd name="T25" fmla="*/ 1272 h 1334"/>
              <a:gd name="T26" fmla="*/ 273 w 849"/>
              <a:gd name="T27" fmla="*/ 1226 h 1334"/>
              <a:gd name="T28" fmla="*/ 225 w 849"/>
              <a:gd name="T29" fmla="*/ 1178 h 1334"/>
              <a:gd name="T30" fmla="*/ 180 w 849"/>
              <a:gd name="T31" fmla="*/ 1127 h 1334"/>
              <a:gd name="T32" fmla="*/ 138 w 849"/>
              <a:gd name="T33" fmla="*/ 1062 h 1334"/>
              <a:gd name="T34" fmla="*/ 104 w 849"/>
              <a:gd name="T35" fmla="*/ 1001 h 1334"/>
              <a:gd name="T36" fmla="*/ 86 w 849"/>
              <a:gd name="T37" fmla="*/ 960 h 1334"/>
              <a:gd name="T38" fmla="*/ 99 w 849"/>
              <a:gd name="T39" fmla="*/ 939 h 1334"/>
              <a:gd name="T40" fmla="*/ 110 w 849"/>
              <a:gd name="T41" fmla="*/ 915 h 1334"/>
              <a:gd name="T42" fmla="*/ 119 w 849"/>
              <a:gd name="T43" fmla="*/ 885 h 1334"/>
              <a:gd name="T44" fmla="*/ 122 w 849"/>
              <a:gd name="T45" fmla="*/ 842 h 1334"/>
              <a:gd name="T46" fmla="*/ 120 w 849"/>
              <a:gd name="T47" fmla="*/ 804 h 1334"/>
              <a:gd name="T48" fmla="*/ 119 w 849"/>
              <a:gd name="T49" fmla="*/ 767 h 1334"/>
              <a:gd name="T50" fmla="*/ 99 w 849"/>
              <a:gd name="T51" fmla="*/ 759 h 1334"/>
              <a:gd name="T52" fmla="*/ 96 w 849"/>
              <a:gd name="T53" fmla="*/ 717 h 1334"/>
              <a:gd name="T54" fmla="*/ 87 w 849"/>
              <a:gd name="T55" fmla="*/ 668 h 1334"/>
              <a:gd name="T56" fmla="*/ 75 w 849"/>
              <a:gd name="T57" fmla="*/ 615 h 1334"/>
              <a:gd name="T58" fmla="*/ 56 w 849"/>
              <a:gd name="T59" fmla="*/ 542 h 1334"/>
              <a:gd name="T60" fmla="*/ 42 w 849"/>
              <a:gd name="T61" fmla="*/ 504 h 1334"/>
              <a:gd name="T62" fmla="*/ 26 w 849"/>
              <a:gd name="T63" fmla="*/ 459 h 1334"/>
              <a:gd name="T64" fmla="*/ 4 w 849"/>
              <a:gd name="T65" fmla="*/ 406 h 1334"/>
              <a:gd name="T66" fmla="*/ 64 w 849"/>
              <a:gd name="T67" fmla="*/ 333 h 1334"/>
              <a:gd name="T68" fmla="*/ 0 w 849"/>
              <a:gd name="T69" fmla="*/ 180 h 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49" h="1334">
                <a:moveTo>
                  <a:pt x="0" y="180"/>
                </a:moveTo>
                <a:lnTo>
                  <a:pt x="78" y="144"/>
                </a:lnTo>
                <a:lnTo>
                  <a:pt x="177" y="105"/>
                </a:lnTo>
                <a:lnTo>
                  <a:pt x="266" y="72"/>
                </a:lnTo>
                <a:lnTo>
                  <a:pt x="344" y="44"/>
                </a:lnTo>
                <a:lnTo>
                  <a:pt x="474" y="0"/>
                </a:lnTo>
                <a:lnTo>
                  <a:pt x="831" y="1083"/>
                </a:lnTo>
                <a:lnTo>
                  <a:pt x="849" y="1334"/>
                </a:lnTo>
                <a:lnTo>
                  <a:pt x="674" y="1328"/>
                </a:lnTo>
                <a:lnTo>
                  <a:pt x="540" y="1320"/>
                </a:lnTo>
                <a:lnTo>
                  <a:pt x="488" y="1316"/>
                </a:lnTo>
                <a:lnTo>
                  <a:pt x="414" y="1301"/>
                </a:lnTo>
                <a:lnTo>
                  <a:pt x="345" y="1272"/>
                </a:lnTo>
                <a:lnTo>
                  <a:pt x="273" y="1226"/>
                </a:lnTo>
                <a:lnTo>
                  <a:pt x="225" y="1178"/>
                </a:lnTo>
                <a:lnTo>
                  <a:pt x="180" y="1127"/>
                </a:lnTo>
                <a:lnTo>
                  <a:pt x="138" y="1062"/>
                </a:lnTo>
                <a:lnTo>
                  <a:pt x="104" y="1001"/>
                </a:lnTo>
                <a:lnTo>
                  <a:pt x="86" y="960"/>
                </a:lnTo>
                <a:lnTo>
                  <a:pt x="99" y="939"/>
                </a:lnTo>
                <a:lnTo>
                  <a:pt x="110" y="915"/>
                </a:lnTo>
                <a:lnTo>
                  <a:pt x="119" y="885"/>
                </a:lnTo>
                <a:lnTo>
                  <a:pt x="122" y="842"/>
                </a:lnTo>
                <a:lnTo>
                  <a:pt x="120" y="804"/>
                </a:lnTo>
                <a:lnTo>
                  <a:pt x="119" y="767"/>
                </a:lnTo>
                <a:lnTo>
                  <a:pt x="99" y="759"/>
                </a:lnTo>
                <a:lnTo>
                  <a:pt x="96" y="717"/>
                </a:lnTo>
                <a:lnTo>
                  <a:pt x="87" y="668"/>
                </a:lnTo>
                <a:lnTo>
                  <a:pt x="75" y="615"/>
                </a:lnTo>
                <a:lnTo>
                  <a:pt x="56" y="542"/>
                </a:lnTo>
                <a:lnTo>
                  <a:pt x="42" y="504"/>
                </a:lnTo>
                <a:lnTo>
                  <a:pt x="26" y="459"/>
                </a:lnTo>
                <a:lnTo>
                  <a:pt x="4" y="406"/>
                </a:lnTo>
                <a:lnTo>
                  <a:pt x="64" y="333"/>
                </a:lnTo>
                <a:lnTo>
                  <a:pt x="0" y="1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bg1">
                    <a:alpha val="50000"/>
                  </a:schemeClr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6" name="Freeform 14"/>
          <p:cNvSpPr>
            <a:spLocks/>
          </p:cNvSpPr>
          <p:nvPr/>
        </p:nvSpPr>
        <p:spPr bwMode="auto">
          <a:xfrm>
            <a:off x="3030538" y="776223"/>
            <a:ext cx="1423987" cy="2354262"/>
          </a:xfrm>
          <a:custGeom>
            <a:avLst/>
            <a:gdLst>
              <a:gd name="T0" fmla="*/ 56 w 897"/>
              <a:gd name="T1" fmla="*/ 1096 h 1483"/>
              <a:gd name="T2" fmla="*/ 101 w 897"/>
              <a:gd name="T3" fmla="*/ 1066 h 1483"/>
              <a:gd name="T4" fmla="*/ 128 w 897"/>
              <a:gd name="T5" fmla="*/ 1026 h 1483"/>
              <a:gd name="T6" fmla="*/ 150 w 897"/>
              <a:gd name="T7" fmla="*/ 976 h 1483"/>
              <a:gd name="T8" fmla="*/ 162 w 897"/>
              <a:gd name="T9" fmla="*/ 907 h 1483"/>
              <a:gd name="T10" fmla="*/ 162 w 897"/>
              <a:gd name="T11" fmla="*/ 849 h 1483"/>
              <a:gd name="T12" fmla="*/ 162 w 897"/>
              <a:gd name="T13" fmla="*/ 790 h 1483"/>
              <a:gd name="T14" fmla="*/ 150 w 897"/>
              <a:gd name="T15" fmla="*/ 699 h 1483"/>
              <a:gd name="T16" fmla="*/ 137 w 897"/>
              <a:gd name="T17" fmla="*/ 634 h 1483"/>
              <a:gd name="T18" fmla="*/ 119 w 897"/>
              <a:gd name="T19" fmla="*/ 568 h 1483"/>
              <a:gd name="T20" fmla="*/ 104 w 897"/>
              <a:gd name="T21" fmla="*/ 519 h 1483"/>
              <a:gd name="T22" fmla="*/ 84 w 897"/>
              <a:gd name="T23" fmla="*/ 469 h 1483"/>
              <a:gd name="T24" fmla="*/ 74 w 897"/>
              <a:gd name="T25" fmla="*/ 435 h 1483"/>
              <a:gd name="T26" fmla="*/ 101 w 897"/>
              <a:gd name="T27" fmla="*/ 399 h 1483"/>
              <a:gd name="T28" fmla="*/ 0 w 897"/>
              <a:gd name="T29" fmla="*/ 172 h 1483"/>
              <a:gd name="T30" fmla="*/ 107 w 897"/>
              <a:gd name="T31" fmla="*/ 126 h 1483"/>
              <a:gd name="T32" fmla="*/ 227 w 897"/>
              <a:gd name="T33" fmla="*/ 82 h 1483"/>
              <a:gd name="T34" fmla="*/ 464 w 897"/>
              <a:gd name="T35" fmla="*/ 0 h 1483"/>
              <a:gd name="T36" fmla="*/ 881 w 897"/>
              <a:gd name="T37" fmla="*/ 1260 h 1483"/>
              <a:gd name="T38" fmla="*/ 897 w 897"/>
              <a:gd name="T39" fmla="*/ 1483 h 1483"/>
              <a:gd name="T40" fmla="*/ 516 w 897"/>
              <a:gd name="T41" fmla="*/ 1468 h 1483"/>
              <a:gd name="T42" fmla="*/ 461 w 897"/>
              <a:gd name="T43" fmla="*/ 1461 h 1483"/>
              <a:gd name="T44" fmla="*/ 402 w 897"/>
              <a:gd name="T45" fmla="*/ 1444 h 1483"/>
              <a:gd name="T46" fmla="*/ 347 w 897"/>
              <a:gd name="T47" fmla="*/ 1422 h 1483"/>
              <a:gd name="T48" fmla="*/ 299 w 897"/>
              <a:gd name="T49" fmla="*/ 1398 h 1483"/>
              <a:gd name="T50" fmla="*/ 245 w 897"/>
              <a:gd name="T51" fmla="*/ 1357 h 1483"/>
              <a:gd name="T52" fmla="*/ 192 w 897"/>
              <a:gd name="T53" fmla="*/ 1315 h 1483"/>
              <a:gd name="T54" fmla="*/ 149 w 897"/>
              <a:gd name="T55" fmla="*/ 1270 h 1483"/>
              <a:gd name="T56" fmla="*/ 113 w 897"/>
              <a:gd name="T57" fmla="*/ 1221 h 1483"/>
              <a:gd name="T58" fmla="*/ 81 w 897"/>
              <a:gd name="T59" fmla="*/ 1164 h 1483"/>
              <a:gd name="T60" fmla="*/ 56 w 897"/>
              <a:gd name="T61" fmla="*/ 1096 h 1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897" h="1483">
                <a:moveTo>
                  <a:pt x="56" y="1096"/>
                </a:moveTo>
                <a:lnTo>
                  <a:pt x="101" y="1066"/>
                </a:lnTo>
                <a:lnTo>
                  <a:pt x="128" y="1026"/>
                </a:lnTo>
                <a:lnTo>
                  <a:pt x="150" y="976"/>
                </a:lnTo>
                <a:lnTo>
                  <a:pt x="162" y="907"/>
                </a:lnTo>
                <a:lnTo>
                  <a:pt x="162" y="849"/>
                </a:lnTo>
                <a:lnTo>
                  <a:pt x="162" y="790"/>
                </a:lnTo>
                <a:lnTo>
                  <a:pt x="150" y="699"/>
                </a:lnTo>
                <a:lnTo>
                  <a:pt x="137" y="634"/>
                </a:lnTo>
                <a:lnTo>
                  <a:pt x="119" y="568"/>
                </a:lnTo>
                <a:lnTo>
                  <a:pt x="104" y="519"/>
                </a:lnTo>
                <a:lnTo>
                  <a:pt x="84" y="469"/>
                </a:lnTo>
                <a:lnTo>
                  <a:pt x="74" y="435"/>
                </a:lnTo>
                <a:lnTo>
                  <a:pt x="101" y="399"/>
                </a:lnTo>
                <a:lnTo>
                  <a:pt x="0" y="172"/>
                </a:lnTo>
                <a:lnTo>
                  <a:pt x="107" y="126"/>
                </a:lnTo>
                <a:lnTo>
                  <a:pt x="227" y="82"/>
                </a:lnTo>
                <a:lnTo>
                  <a:pt x="464" y="0"/>
                </a:lnTo>
                <a:lnTo>
                  <a:pt x="881" y="1260"/>
                </a:lnTo>
                <a:lnTo>
                  <a:pt x="897" y="1483"/>
                </a:lnTo>
                <a:lnTo>
                  <a:pt x="516" y="1468"/>
                </a:lnTo>
                <a:lnTo>
                  <a:pt x="461" y="1461"/>
                </a:lnTo>
                <a:lnTo>
                  <a:pt x="402" y="1444"/>
                </a:lnTo>
                <a:lnTo>
                  <a:pt x="347" y="1422"/>
                </a:lnTo>
                <a:lnTo>
                  <a:pt x="299" y="1398"/>
                </a:lnTo>
                <a:lnTo>
                  <a:pt x="245" y="1357"/>
                </a:lnTo>
                <a:lnTo>
                  <a:pt x="192" y="1315"/>
                </a:lnTo>
                <a:lnTo>
                  <a:pt x="149" y="1270"/>
                </a:lnTo>
                <a:lnTo>
                  <a:pt x="113" y="1221"/>
                </a:lnTo>
                <a:lnTo>
                  <a:pt x="81" y="1164"/>
                </a:lnTo>
                <a:lnTo>
                  <a:pt x="56" y="1096"/>
                </a:lnTo>
                <a:close/>
              </a:path>
            </a:pathLst>
          </a:custGeom>
          <a:solidFill>
            <a:srgbClr val="8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0000">
                    <a:alpha val="50000"/>
                  </a:srgbClr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85007" name="Group 15"/>
          <p:cNvGrpSpPr>
            <a:grpSpLocks/>
          </p:cNvGrpSpPr>
          <p:nvPr/>
        </p:nvGrpSpPr>
        <p:grpSpPr bwMode="auto">
          <a:xfrm>
            <a:off x="2808288" y="620648"/>
            <a:ext cx="2036762" cy="5851525"/>
            <a:chOff x="1399" y="224"/>
            <a:chExt cx="1283" cy="3686"/>
          </a:xfrm>
        </p:grpSpPr>
        <p:sp>
          <p:nvSpPr>
            <p:cNvPr id="85008" name="Line 16"/>
            <p:cNvSpPr>
              <a:spLocks noChangeAspect="1" noChangeShapeType="1"/>
            </p:cNvSpPr>
            <p:nvPr/>
          </p:nvSpPr>
          <p:spPr bwMode="auto">
            <a:xfrm flipV="1">
              <a:off x="2616" y="1707"/>
              <a:ext cx="23" cy="9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09" name="Freeform 17"/>
            <p:cNvSpPr>
              <a:spLocks noChangeAspect="1"/>
            </p:cNvSpPr>
            <p:nvPr/>
          </p:nvSpPr>
          <p:spPr bwMode="auto">
            <a:xfrm>
              <a:off x="1462" y="1331"/>
              <a:ext cx="70" cy="910"/>
            </a:xfrm>
            <a:custGeom>
              <a:avLst/>
              <a:gdLst>
                <a:gd name="T0" fmla="*/ 0 w 433"/>
                <a:gd name="T1" fmla="*/ 0 h 5620"/>
                <a:gd name="T2" fmla="*/ 34 w 433"/>
                <a:gd name="T3" fmla="*/ 252 h 5620"/>
                <a:gd name="T4" fmla="*/ 51 w 433"/>
                <a:gd name="T5" fmla="*/ 374 h 5620"/>
                <a:gd name="T6" fmla="*/ 68 w 433"/>
                <a:gd name="T7" fmla="*/ 469 h 5620"/>
                <a:gd name="T8" fmla="*/ 99 w 433"/>
                <a:gd name="T9" fmla="*/ 634 h 5620"/>
                <a:gd name="T10" fmla="*/ 156 w 433"/>
                <a:gd name="T11" fmla="*/ 966 h 5620"/>
                <a:gd name="T12" fmla="*/ 258 w 433"/>
                <a:gd name="T13" fmla="*/ 1630 h 5620"/>
                <a:gd name="T14" fmla="*/ 397 w 433"/>
                <a:gd name="T15" fmla="*/ 2963 h 5620"/>
                <a:gd name="T16" fmla="*/ 433 w 433"/>
                <a:gd name="T17" fmla="*/ 4295 h 5620"/>
                <a:gd name="T18" fmla="*/ 346 w 433"/>
                <a:gd name="T19" fmla="*/ 5620 h 5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3" h="5620">
                  <a:moveTo>
                    <a:pt x="0" y="0"/>
                  </a:moveTo>
                  <a:lnTo>
                    <a:pt x="34" y="252"/>
                  </a:lnTo>
                  <a:lnTo>
                    <a:pt x="51" y="374"/>
                  </a:lnTo>
                  <a:lnTo>
                    <a:pt x="68" y="469"/>
                  </a:lnTo>
                  <a:lnTo>
                    <a:pt x="99" y="634"/>
                  </a:lnTo>
                  <a:lnTo>
                    <a:pt x="156" y="966"/>
                  </a:lnTo>
                  <a:lnTo>
                    <a:pt x="258" y="1630"/>
                  </a:lnTo>
                  <a:lnTo>
                    <a:pt x="397" y="2963"/>
                  </a:lnTo>
                  <a:lnTo>
                    <a:pt x="433" y="4295"/>
                  </a:lnTo>
                  <a:lnTo>
                    <a:pt x="346" y="562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10" name="Freeform 18"/>
            <p:cNvSpPr>
              <a:spLocks noChangeAspect="1"/>
            </p:cNvSpPr>
            <p:nvPr/>
          </p:nvSpPr>
          <p:spPr bwMode="auto">
            <a:xfrm>
              <a:off x="2270" y="2619"/>
              <a:ext cx="346" cy="1163"/>
            </a:xfrm>
            <a:custGeom>
              <a:avLst/>
              <a:gdLst>
                <a:gd name="T0" fmla="*/ 2140 w 2140"/>
                <a:gd name="T1" fmla="*/ 0 h 7176"/>
                <a:gd name="T2" fmla="*/ 2039 w 2140"/>
                <a:gd name="T3" fmla="*/ 2065 h 7176"/>
                <a:gd name="T4" fmla="*/ 1943 w 2140"/>
                <a:gd name="T5" fmla="*/ 3059 h 7176"/>
                <a:gd name="T6" fmla="*/ 1790 w 2140"/>
                <a:gd name="T7" fmla="*/ 4049 h 7176"/>
                <a:gd name="T8" fmla="*/ 1559 w 2140"/>
                <a:gd name="T9" fmla="*/ 5051 h 7176"/>
                <a:gd name="T10" fmla="*/ 1234 w 2140"/>
                <a:gd name="T11" fmla="*/ 6018 h 7176"/>
                <a:gd name="T12" fmla="*/ 1024 w 2140"/>
                <a:gd name="T13" fmla="*/ 6443 h 7176"/>
                <a:gd name="T14" fmla="*/ 760 w 2140"/>
                <a:gd name="T15" fmla="*/ 6802 h 7176"/>
                <a:gd name="T16" fmla="*/ 425 w 2140"/>
                <a:gd name="T17" fmla="*/ 7061 h 7176"/>
                <a:gd name="T18" fmla="*/ 227 w 2140"/>
                <a:gd name="T19" fmla="*/ 7140 h 7176"/>
                <a:gd name="T20" fmla="*/ 0 w 2140"/>
                <a:gd name="T21" fmla="*/ 7176 h 7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40" h="7176">
                  <a:moveTo>
                    <a:pt x="2140" y="0"/>
                  </a:moveTo>
                  <a:lnTo>
                    <a:pt x="2039" y="2065"/>
                  </a:lnTo>
                  <a:lnTo>
                    <a:pt x="1943" y="3059"/>
                  </a:lnTo>
                  <a:lnTo>
                    <a:pt x="1790" y="4049"/>
                  </a:lnTo>
                  <a:lnTo>
                    <a:pt x="1559" y="5051"/>
                  </a:lnTo>
                  <a:lnTo>
                    <a:pt x="1234" y="6018"/>
                  </a:lnTo>
                  <a:lnTo>
                    <a:pt x="1024" y="6443"/>
                  </a:lnTo>
                  <a:lnTo>
                    <a:pt x="760" y="6802"/>
                  </a:lnTo>
                  <a:lnTo>
                    <a:pt x="425" y="7061"/>
                  </a:lnTo>
                  <a:lnTo>
                    <a:pt x="227" y="7140"/>
                  </a:lnTo>
                  <a:lnTo>
                    <a:pt x="0" y="717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11" name="Freeform 19"/>
            <p:cNvSpPr>
              <a:spLocks noChangeAspect="1"/>
            </p:cNvSpPr>
            <p:nvPr/>
          </p:nvSpPr>
          <p:spPr bwMode="auto">
            <a:xfrm>
              <a:off x="1529" y="2473"/>
              <a:ext cx="29" cy="659"/>
            </a:xfrm>
            <a:custGeom>
              <a:avLst/>
              <a:gdLst>
                <a:gd name="T0" fmla="*/ 183 w 183"/>
                <a:gd name="T1" fmla="*/ 0 h 4016"/>
                <a:gd name="T2" fmla="*/ 76 w 183"/>
                <a:gd name="T3" fmla="*/ 1986 h 4016"/>
                <a:gd name="T4" fmla="*/ 0 w 183"/>
                <a:gd name="T5" fmla="*/ 4016 h 4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3" h="4016">
                  <a:moveTo>
                    <a:pt x="183" y="0"/>
                  </a:moveTo>
                  <a:lnTo>
                    <a:pt x="76" y="1986"/>
                  </a:lnTo>
                  <a:lnTo>
                    <a:pt x="0" y="401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12" name="Line 20"/>
            <p:cNvSpPr>
              <a:spLocks noChangeAspect="1" noChangeShapeType="1"/>
            </p:cNvSpPr>
            <p:nvPr/>
          </p:nvSpPr>
          <p:spPr bwMode="auto">
            <a:xfrm>
              <a:off x="2270" y="3782"/>
              <a:ext cx="0" cy="1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13" name="Line 21"/>
            <p:cNvSpPr>
              <a:spLocks noChangeAspect="1" noChangeShapeType="1"/>
            </p:cNvSpPr>
            <p:nvPr/>
          </p:nvSpPr>
          <p:spPr bwMode="auto">
            <a:xfrm flipV="1">
              <a:off x="1509" y="3123"/>
              <a:ext cx="20" cy="7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14" name="Line 22"/>
            <p:cNvSpPr>
              <a:spLocks noChangeAspect="1" noChangeShapeType="1"/>
            </p:cNvSpPr>
            <p:nvPr/>
          </p:nvSpPr>
          <p:spPr bwMode="auto">
            <a:xfrm flipH="1" flipV="1">
              <a:off x="1509" y="3892"/>
              <a:ext cx="761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15" name="Line 23"/>
            <p:cNvSpPr>
              <a:spLocks noChangeAspect="1" noChangeShapeType="1"/>
            </p:cNvSpPr>
            <p:nvPr/>
          </p:nvSpPr>
          <p:spPr bwMode="auto">
            <a:xfrm flipH="1">
              <a:off x="1499" y="2241"/>
              <a:ext cx="19" cy="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16" name="Line 24"/>
            <p:cNvSpPr>
              <a:spLocks noChangeAspect="1" noChangeShapeType="1"/>
            </p:cNvSpPr>
            <p:nvPr/>
          </p:nvSpPr>
          <p:spPr bwMode="auto">
            <a:xfrm flipH="1" flipV="1">
              <a:off x="1558" y="2473"/>
              <a:ext cx="41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17" name="Line 25"/>
            <p:cNvSpPr>
              <a:spLocks noChangeAspect="1" noChangeShapeType="1"/>
            </p:cNvSpPr>
            <p:nvPr/>
          </p:nvSpPr>
          <p:spPr bwMode="auto">
            <a:xfrm>
              <a:off x="1499" y="2427"/>
              <a:ext cx="47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18" name="Freeform 26"/>
            <p:cNvSpPr>
              <a:spLocks noChangeAspect="1"/>
            </p:cNvSpPr>
            <p:nvPr/>
          </p:nvSpPr>
          <p:spPr bwMode="auto">
            <a:xfrm>
              <a:off x="1462" y="1103"/>
              <a:ext cx="136" cy="228"/>
            </a:xfrm>
            <a:custGeom>
              <a:avLst/>
              <a:gdLst>
                <a:gd name="T0" fmla="*/ 823 w 843"/>
                <a:gd name="T1" fmla="*/ 0 h 1402"/>
                <a:gd name="T2" fmla="*/ 833 w 843"/>
                <a:gd name="T3" fmla="*/ 154 h 1402"/>
                <a:gd name="T4" fmla="*/ 839 w 843"/>
                <a:gd name="T5" fmla="*/ 263 h 1402"/>
                <a:gd name="T6" fmla="*/ 843 w 843"/>
                <a:gd name="T7" fmla="*/ 417 h 1402"/>
                <a:gd name="T8" fmla="*/ 833 w 843"/>
                <a:gd name="T9" fmla="*/ 690 h 1402"/>
                <a:gd name="T10" fmla="*/ 799 w 843"/>
                <a:gd name="T11" fmla="*/ 929 h 1402"/>
                <a:gd name="T12" fmla="*/ 740 w 843"/>
                <a:gd name="T13" fmla="*/ 1115 h 1402"/>
                <a:gd name="T14" fmla="*/ 662 w 843"/>
                <a:gd name="T15" fmla="*/ 1245 h 1402"/>
                <a:gd name="T16" fmla="*/ 566 w 843"/>
                <a:gd name="T17" fmla="*/ 1329 h 1402"/>
                <a:gd name="T18" fmla="*/ 422 w 843"/>
                <a:gd name="T19" fmla="*/ 1384 h 1402"/>
                <a:gd name="T20" fmla="*/ 281 w 843"/>
                <a:gd name="T21" fmla="*/ 1396 h 1402"/>
                <a:gd name="T22" fmla="*/ 0 w 843"/>
                <a:gd name="T23" fmla="*/ 140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3" h="1402">
                  <a:moveTo>
                    <a:pt x="823" y="0"/>
                  </a:moveTo>
                  <a:lnTo>
                    <a:pt x="833" y="154"/>
                  </a:lnTo>
                  <a:lnTo>
                    <a:pt x="839" y="263"/>
                  </a:lnTo>
                  <a:lnTo>
                    <a:pt x="843" y="417"/>
                  </a:lnTo>
                  <a:lnTo>
                    <a:pt x="833" y="690"/>
                  </a:lnTo>
                  <a:lnTo>
                    <a:pt x="799" y="929"/>
                  </a:lnTo>
                  <a:lnTo>
                    <a:pt x="740" y="1115"/>
                  </a:lnTo>
                  <a:lnTo>
                    <a:pt x="662" y="1245"/>
                  </a:lnTo>
                  <a:lnTo>
                    <a:pt x="566" y="1329"/>
                  </a:lnTo>
                  <a:lnTo>
                    <a:pt x="422" y="1384"/>
                  </a:lnTo>
                  <a:lnTo>
                    <a:pt x="281" y="1396"/>
                  </a:lnTo>
                  <a:lnTo>
                    <a:pt x="0" y="140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19" name="Freeform 27"/>
            <p:cNvSpPr>
              <a:spLocks noChangeAspect="1"/>
            </p:cNvSpPr>
            <p:nvPr/>
          </p:nvSpPr>
          <p:spPr bwMode="auto">
            <a:xfrm>
              <a:off x="2639" y="623"/>
              <a:ext cx="43" cy="1085"/>
            </a:xfrm>
            <a:custGeom>
              <a:avLst/>
              <a:gdLst>
                <a:gd name="T0" fmla="*/ 0 w 265"/>
                <a:gd name="T1" fmla="*/ 6701 h 6701"/>
                <a:gd name="T2" fmla="*/ 227 w 265"/>
                <a:gd name="T3" fmla="*/ 3451 h 6701"/>
                <a:gd name="T4" fmla="*/ 265 w 265"/>
                <a:gd name="T5" fmla="*/ 1817 h 6701"/>
                <a:gd name="T6" fmla="*/ 247 w 265"/>
                <a:gd name="T7" fmla="*/ 997 h 6701"/>
                <a:gd name="T8" fmla="*/ 228 w 265"/>
                <a:gd name="T9" fmla="*/ 587 h 6701"/>
                <a:gd name="T10" fmla="*/ 216 w 265"/>
                <a:gd name="T11" fmla="*/ 382 h 6701"/>
                <a:gd name="T12" fmla="*/ 208 w 265"/>
                <a:gd name="T13" fmla="*/ 279 h 6701"/>
                <a:gd name="T14" fmla="*/ 205 w 265"/>
                <a:gd name="T15" fmla="*/ 217 h 6701"/>
                <a:gd name="T16" fmla="*/ 192 w 265"/>
                <a:gd name="T17" fmla="*/ 0 h 6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5" h="6701">
                  <a:moveTo>
                    <a:pt x="0" y="6701"/>
                  </a:moveTo>
                  <a:lnTo>
                    <a:pt x="227" y="3451"/>
                  </a:lnTo>
                  <a:lnTo>
                    <a:pt x="265" y="1817"/>
                  </a:lnTo>
                  <a:lnTo>
                    <a:pt x="247" y="997"/>
                  </a:lnTo>
                  <a:lnTo>
                    <a:pt x="228" y="587"/>
                  </a:lnTo>
                  <a:lnTo>
                    <a:pt x="216" y="382"/>
                  </a:lnTo>
                  <a:lnTo>
                    <a:pt x="208" y="279"/>
                  </a:lnTo>
                  <a:lnTo>
                    <a:pt x="205" y="217"/>
                  </a:lnTo>
                  <a:lnTo>
                    <a:pt x="19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20" name="Freeform 28"/>
            <p:cNvSpPr>
              <a:spLocks noChangeAspect="1"/>
            </p:cNvSpPr>
            <p:nvPr/>
          </p:nvSpPr>
          <p:spPr bwMode="auto">
            <a:xfrm>
              <a:off x="1399" y="368"/>
              <a:ext cx="318" cy="156"/>
            </a:xfrm>
            <a:custGeom>
              <a:avLst/>
              <a:gdLst>
                <a:gd name="T0" fmla="*/ 1965 w 1965"/>
                <a:gd name="T1" fmla="*/ 0 h 960"/>
                <a:gd name="T2" fmla="*/ 1065 w 1965"/>
                <a:gd name="T3" fmla="*/ 400 h 960"/>
                <a:gd name="T4" fmla="*/ 626 w 1965"/>
                <a:gd name="T5" fmla="*/ 620 h 960"/>
                <a:gd name="T6" fmla="*/ 408 w 1965"/>
                <a:gd name="T7" fmla="*/ 734 h 960"/>
                <a:gd name="T8" fmla="*/ 299 w 1965"/>
                <a:gd name="T9" fmla="*/ 793 h 960"/>
                <a:gd name="T10" fmla="*/ 246 w 1965"/>
                <a:gd name="T11" fmla="*/ 822 h 960"/>
                <a:gd name="T12" fmla="*/ 219 w 1965"/>
                <a:gd name="T13" fmla="*/ 837 h 960"/>
                <a:gd name="T14" fmla="*/ 199 w 1965"/>
                <a:gd name="T15" fmla="*/ 848 h 960"/>
                <a:gd name="T16" fmla="*/ 120 w 1965"/>
                <a:gd name="T17" fmla="*/ 893 h 960"/>
                <a:gd name="T18" fmla="*/ 0 w 1965"/>
                <a:gd name="T19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65" h="960">
                  <a:moveTo>
                    <a:pt x="1965" y="0"/>
                  </a:moveTo>
                  <a:lnTo>
                    <a:pt x="1065" y="400"/>
                  </a:lnTo>
                  <a:lnTo>
                    <a:pt x="626" y="620"/>
                  </a:lnTo>
                  <a:lnTo>
                    <a:pt x="408" y="734"/>
                  </a:lnTo>
                  <a:lnTo>
                    <a:pt x="299" y="793"/>
                  </a:lnTo>
                  <a:lnTo>
                    <a:pt x="246" y="822"/>
                  </a:lnTo>
                  <a:lnTo>
                    <a:pt x="219" y="837"/>
                  </a:lnTo>
                  <a:lnTo>
                    <a:pt x="199" y="848"/>
                  </a:lnTo>
                  <a:lnTo>
                    <a:pt x="120" y="893"/>
                  </a:lnTo>
                  <a:lnTo>
                    <a:pt x="0" y="96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21" name="Freeform 29"/>
            <p:cNvSpPr>
              <a:spLocks noChangeAspect="1"/>
            </p:cNvSpPr>
            <p:nvPr/>
          </p:nvSpPr>
          <p:spPr bwMode="auto">
            <a:xfrm>
              <a:off x="1399" y="524"/>
              <a:ext cx="198" cy="600"/>
            </a:xfrm>
            <a:custGeom>
              <a:avLst/>
              <a:gdLst>
                <a:gd name="T0" fmla="*/ 0 w 1221"/>
                <a:gd name="T1" fmla="*/ 0 h 3702"/>
                <a:gd name="T2" fmla="*/ 93 w 1221"/>
                <a:gd name="T3" fmla="*/ 213 h 3702"/>
                <a:gd name="T4" fmla="*/ 161 w 1221"/>
                <a:gd name="T5" fmla="*/ 369 h 3702"/>
                <a:gd name="T6" fmla="*/ 264 w 1221"/>
                <a:gd name="T7" fmla="*/ 591 h 3702"/>
                <a:gd name="T8" fmla="*/ 466 w 1221"/>
                <a:gd name="T9" fmla="*/ 1037 h 3702"/>
                <a:gd name="T10" fmla="*/ 827 w 1221"/>
                <a:gd name="T11" fmla="*/ 1941 h 3702"/>
                <a:gd name="T12" fmla="*/ 966 w 1221"/>
                <a:gd name="T13" fmla="*/ 2366 h 3702"/>
                <a:gd name="T14" fmla="*/ 1075 w 1221"/>
                <a:gd name="T15" fmla="*/ 2750 h 3702"/>
                <a:gd name="T16" fmla="*/ 1162 w 1221"/>
                <a:gd name="T17" fmla="*/ 3174 h 3702"/>
                <a:gd name="T18" fmla="*/ 1221 w 1221"/>
                <a:gd name="T19" fmla="*/ 3702 h 3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1" h="3702">
                  <a:moveTo>
                    <a:pt x="0" y="0"/>
                  </a:moveTo>
                  <a:lnTo>
                    <a:pt x="93" y="213"/>
                  </a:lnTo>
                  <a:lnTo>
                    <a:pt x="161" y="369"/>
                  </a:lnTo>
                  <a:lnTo>
                    <a:pt x="264" y="591"/>
                  </a:lnTo>
                  <a:lnTo>
                    <a:pt x="466" y="1037"/>
                  </a:lnTo>
                  <a:lnTo>
                    <a:pt x="827" y="1941"/>
                  </a:lnTo>
                  <a:lnTo>
                    <a:pt x="966" y="2366"/>
                  </a:lnTo>
                  <a:lnTo>
                    <a:pt x="1075" y="2750"/>
                  </a:lnTo>
                  <a:lnTo>
                    <a:pt x="1162" y="3174"/>
                  </a:lnTo>
                  <a:lnTo>
                    <a:pt x="1221" y="370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22" name="Line 30"/>
            <p:cNvSpPr>
              <a:spLocks noChangeAspect="1" noChangeShapeType="1"/>
            </p:cNvSpPr>
            <p:nvPr/>
          </p:nvSpPr>
          <p:spPr bwMode="auto">
            <a:xfrm>
              <a:off x="2073" y="224"/>
              <a:ext cx="74" cy="2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23" name="Line 31"/>
            <p:cNvSpPr>
              <a:spLocks noChangeAspect="1" noChangeShapeType="1"/>
            </p:cNvSpPr>
            <p:nvPr/>
          </p:nvSpPr>
          <p:spPr bwMode="auto">
            <a:xfrm flipV="1">
              <a:off x="1717" y="224"/>
              <a:ext cx="356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24" name="Line 32"/>
            <p:cNvSpPr>
              <a:spLocks noChangeAspect="1" noChangeShapeType="1"/>
            </p:cNvSpPr>
            <p:nvPr/>
          </p:nvSpPr>
          <p:spPr bwMode="auto">
            <a:xfrm>
              <a:off x="2147" y="503"/>
              <a:ext cx="524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5025" name="Freeform 33"/>
          <p:cNvSpPr>
            <a:spLocks/>
          </p:cNvSpPr>
          <p:nvPr/>
        </p:nvSpPr>
        <p:spPr bwMode="auto">
          <a:xfrm>
            <a:off x="2833688" y="1069910"/>
            <a:ext cx="230187" cy="409575"/>
          </a:xfrm>
          <a:custGeom>
            <a:avLst/>
            <a:gdLst>
              <a:gd name="T0" fmla="*/ 0 w 145"/>
              <a:gd name="T1" fmla="*/ 23 h 258"/>
              <a:gd name="T2" fmla="*/ 42 w 145"/>
              <a:gd name="T3" fmla="*/ 0 h 258"/>
              <a:gd name="T4" fmla="*/ 99 w 145"/>
              <a:gd name="T5" fmla="*/ 120 h 258"/>
              <a:gd name="T6" fmla="*/ 145 w 145"/>
              <a:gd name="T7" fmla="*/ 233 h 258"/>
              <a:gd name="T8" fmla="*/ 102 w 145"/>
              <a:gd name="T9" fmla="*/ 258 h 258"/>
              <a:gd name="T10" fmla="*/ 82 w 145"/>
              <a:gd name="T11" fmla="*/ 206 h 258"/>
              <a:gd name="T12" fmla="*/ 54 w 145"/>
              <a:gd name="T13" fmla="*/ 141 h 258"/>
              <a:gd name="T14" fmla="*/ 19 w 145"/>
              <a:gd name="T15" fmla="*/ 66 h 258"/>
              <a:gd name="T16" fmla="*/ 0 w 145"/>
              <a:gd name="T17" fmla="*/ 23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5" h="258">
                <a:moveTo>
                  <a:pt x="0" y="23"/>
                </a:moveTo>
                <a:lnTo>
                  <a:pt x="42" y="0"/>
                </a:lnTo>
                <a:lnTo>
                  <a:pt x="99" y="120"/>
                </a:lnTo>
                <a:lnTo>
                  <a:pt x="145" y="233"/>
                </a:lnTo>
                <a:lnTo>
                  <a:pt x="102" y="258"/>
                </a:lnTo>
                <a:lnTo>
                  <a:pt x="82" y="206"/>
                </a:lnTo>
                <a:lnTo>
                  <a:pt x="54" y="141"/>
                </a:lnTo>
                <a:lnTo>
                  <a:pt x="19" y="66"/>
                </a:lnTo>
                <a:lnTo>
                  <a:pt x="0" y="23"/>
                </a:lnTo>
                <a:close/>
              </a:path>
            </a:pathLst>
          </a:custGeom>
          <a:solidFill>
            <a:srgbClr val="3333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26" name="Freeform 34"/>
          <p:cNvSpPr>
            <a:spLocks/>
          </p:cNvSpPr>
          <p:nvPr/>
        </p:nvSpPr>
        <p:spPr bwMode="auto">
          <a:xfrm>
            <a:off x="2897188" y="646048"/>
            <a:ext cx="993775" cy="504825"/>
          </a:xfrm>
          <a:custGeom>
            <a:avLst/>
            <a:gdLst>
              <a:gd name="T0" fmla="*/ 612 w 626"/>
              <a:gd name="T1" fmla="*/ 0 h 318"/>
              <a:gd name="T2" fmla="*/ 330 w 626"/>
              <a:gd name="T3" fmla="*/ 116 h 318"/>
              <a:gd name="T4" fmla="*/ 200 w 626"/>
              <a:gd name="T5" fmla="*/ 170 h 318"/>
              <a:gd name="T6" fmla="*/ 99 w 626"/>
              <a:gd name="T7" fmla="*/ 216 h 318"/>
              <a:gd name="T8" fmla="*/ 0 w 626"/>
              <a:gd name="T9" fmla="*/ 266 h 318"/>
              <a:gd name="T10" fmla="*/ 24 w 626"/>
              <a:gd name="T11" fmla="*/ 318 h 318"/>
              <a:gd name="T12" fmla="*/ 144 w 626"/>
              <a:gd name="T13" fmla="*/ 260 h 318"/>
              <a:gd name="T14" fmla="*/ 219 w 626"/>
              <a:gd name="T15" fmla="*/ 224 h 318"/>
              <a:gd name="T16" fmla="*/ 284 w 626"/>
              <a:gd name="T17" fmla="*/ 194 h 318"/>
              <a:gd name="T18" fmla="*/ 362 w 626"/>
              <a:gd name="T19" fmla="*/ 165 h 318"/>
              <a:gd name="T20" fmla="*/ 626 w 626"/>
              <a:gd name="T21" fmla="*/ 59 h 318"/>
              <a:gd name="T22" fmla="*/ 612 w 626"/>
              <a:gd name="T23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6" h="318">
                <a:moveTo>
                  <a:pt x="612" y="0"/>
                </a:moveTo>
                <a:lnTo>
                  <a:pt x="330" y="116"/>
                </a:lnTo>
                <a:lnTo>
                  <a:pt x="200" y="170"/>
                </a:lnTo>
                <a:lnTo>
                  <a:pt x="99" y="216"/>
                </a:lnTo>
                <a:lnTo>
                  <a:pt x="0" y="266"/>
                </a:lnTo>
                <a:lnTo>
                  <a:pt x="24" y="318"/>
                </a:lnTo>
                <a:lnTo>
                  <a:pt x="144" y="260"/>
                </a:lnTo>
                <a:lnTo>
                  <a:pt x="219" y="224"/>
                </a:lnTo>
                <a:lnTo>
                  <a:pt x="284" y="194"/>
                </a:lnTo>
                <a:lnTo>
                  <a:pt x="362" y="165"/>
                </a:lnTo>
                <a:lnTo>
                  <a:pt x="626" y="59"/>
                </a:lnTo>
                <a:lnTo>
                  <a:pt x="612" y="0"/>
                </a:lnTo>
                <a:close/>
              </a:path>
            </a:pathLst>
          </a:custGeom>
          <a:solidFill>
            <a:srgbClr val="3333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4312731" y="530074"/>
            <a:ext cx="7632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Vyztužení předního dílu a fazónové podsádky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5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nimBg="1"/>
      <p:bldP spid="84995" grpId="0" animBg="1"/>
      <p:bldP spid="84996" grpId="0" animBg="1"/>
      <p:bldP spid="84997" grpId="0" animBg="1"/>
      <p:bldP spid="84998" grpId="0" animBg="1"/>
      <p:bldP spid="84999" grpId="0" animBg="1"/>
      <p:bldP spid="85004" grpId="0" animBg="1"/>
      <p:bldP spid="85005" grpId="0" animBg="1"/>
      <p:bldP spid="85006" grpId="0" animBg="1"/>
      <p:bldP spid="85025" grpId="0" animBg="1"/>
      <p:bldP spid="850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reeform 2"/>
          <p:cNvSpPr>
            <a:spLocks/>
          </p:cNvSpPr>
          <p:nvPr/>
        </p:nvSpPr>
        <p:spPr bwMode="auto">
          <a:xfrm>
            <a:off x="643192" y="-6619390"/>
            <a:ext cx="9525" cy="163512"/>
          </a:xfrm>
          <a:custGeom>
            <a:avLst/>
            <a:gdLst>
              <a:gd name="T0" fmla="*/ 33 w 33"/>
              <a:gd name="T1" fmla="*/ 0 h 514"/>
              <a:gd name="T2" fmla="*/ 7 w 33"/>
              <a:gd name="T3" fmla="*/ 344 h 514"/>
              <a:gd name="T4" fmla="*/ 0 w 33"/>
              <a:gd name="T5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" h="514">
                <a:moveTo>
                  <a:pt x="33" y="0"/>
                </a:moveTo>
                <a:lnTo>
                  <a:pt x="7" y="344"/>
                </a:lnTo>
                <a:lnTo>
                  <a:pt x="0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27" name="Freeform 3"/>
          <p:cNvSpPr>
            <a:spLocks/>
          </p:cNvSpPr>
          <p:nvPr/>
        </p:nvSpPr>
        <p:spPr bwMode="auto">
          <a:xfrm>
            <a:off x="643192" y="-6400315"/>
            <a:ext cx="6350" cy="163512"/>
          </a:xfrm>
          <a:custGeom>
            <a:avLst/>
            <a:gdLst>
              <a:gd name="T0" fmla="*/ 0 w 19"/>
              <a:gd name="T1" fmla="*/ 0 h 514"/>
              <a:gd name="T2" fmla="*/ 0 w 19"/>
              <a:gd name="T3" fmla="*/ 157 h 514"/>
              <a:gd name="T4" fmla="*/ 9 w 19"/>
              <a:gd name="T5" fmla="*/ 344 h 514"/>
              <a:gd name="T6" fmla="*/ 16 w 19"/>
              <a:gd name="T7" fmla="*/ 458 h 514"/>
              <a:gd name="T8" fmla="*/ 19 w 19"/>
              <a:gd name="T9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514">
                <a:moveTo>
                  <a:pt x="0" y="0"/>
                </a:moveTo>
                <a:lnTo>
                  <a:pt x="0" y="157"/>
                </a:lnTo>
                <a:lnTo>
                  <a:pt x="9" y="344"/>
                </a:lnTo>
                <a:lnTo>
                  <a:pt x="16" y="458"/>
                </a:lnTo>
                <a:lnTo>
                  <a:pt x="19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28" name="Freeform 4"/>
          <p:cNvSpPr>
            <a:spLocks/>
          </p:cNvSpPr>
          <p:nvPr/>
        </p:nvSpPr>
        <p:spPr bwMode="auto">
          <a:xfrm>
            <a:off x="-957008" y="-9011753"/>
            <a:ext cx="3175" cy="290513"/>
          </a:xfrm>
          <a:custGeom>
            <a:avLst/>
            <a:gdLst>
              <a:gd name="T0" fmla="*/ 0 w 13"/>
              <a:gd name="T1" fmla="*/ 0 h 916"/>
              <a:gd name="T2" fmla="*/ 3 w 13"/>
              <a:gd name="T3" fmla="*/ 394 h 916"/>
              <a:gd name="T4" fmla="*/ 5 w 13"/>
              <a:gd name="T5" fmla="*/ 549 h 916"/>
              <a:gd name="T6" fmla="*/ 8 w 13"/>
              <a:gd name="T7" fmla="*/ 674 h 916"/>
              <a:gd name="T8" fmla="*/ 10 w 13"/>
              <a:gd name="T9" fmla="*/ 766 h 916"/>
              <a:gd name="T10" fmla="*/ 13 w 13"/>
              <a:gd name="T11" fmla="*/ 916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" h="916">
                <a:moveTo>
                  <a:pt x="0" y="0"/>
                </a:moveTo>
                <a:lnTo>
                  <a:pt x="3" y="394"/>
                </a:lnTo>
                <a:lnTo>
                  <a:pt x="5" y="549"/>
                </a:lnTo>
                <a:lnTo>
                  <a:pt x="8" y="674"/>
                </a:lnTo>
                <a:lnTo>
                  <a:pt x="10" y="766"/>
                </a:lnTo>
                <a:lnTo>
                  <a:pt x="13" y="91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29" name="Freeform 5"/>
          <p:cNvSpPr>
            <a:spLocks/>
          </p:cNvSpPr>
          <p:nvPr/>
        </p:nvSpPr>
        <p:spPr bwMode="auto">
          <a:xfrm>
            <a:off x="-885570" y="-9013340"/>
            <a:ext cx="3175" cy="247650"/>
          </a:xfrm>
          <a:custGeom>
            <a:avLst/>
            <a:gdLst>
              <a:gd name="T0" fmla="*/ 0 w 10"/>
              <a:gd name="T1" fmla="*/ 0 h 778"/>
              <a:gd name="T2" fmla="*/ 2 w 10"/>
              <a:gd name="T3" fmla="*/ 305 h 778"/>
              <a:gd name="T4" fmla="*/ 5 w 10"/>
              <a:gd name="T5" fmla="*/ 442 h 778"/>
              <a:gd name="T6" fmla="*/ 7 w 10"/>
              <a:gd name="T7" fmla="*/ 515 h 778"/>
              <a:gd name="T8" fmla="*/ 8 w 10"/>
              <a:gd name="T9" fmla="*/ 601 h 778"/>
              <a:gd name="T10" fmla="*/ 10 w 10"/>
              <a:gd name="T11" fmla="*/ 77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778">
                <a:moveTo>
                  <a:pt x="0" y="0"/>
                </a:moveTo>
                <a:lnTo>
                  <a:pt x="2" y="305"/>
                </a:lnTo>
                <a:lnTo>
                  <a:pt x="5" y="442"/>
                </a:lnTo>
                <a:lnTo>
                  <a:pt x="7" y="515"/>
                </a:lnTo>
                <a:lnTo>
                  <a:pt x="8" y="601"/>
                </a:lnTo>
                <a:lnTo>
                  <a:pt x="10" y="778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30" name="Freeform 6"/>
          <p:cNvSpPr>
            <a:spLocks/>
          </p:cNvSpPr>
          <p:nvPr/>
        </p:nvSpPr>
        <p:spPr bwMode="auto">
          <a:xfrm>
            <a:off x="-880808" y="-8706953"/>
            <a:ext cx="9525" cy="211138"/>
          </a:xfrm>
          <a:custGeom>
            <a:avLst/>
            <a:gdLst>
              <a:gd name="T0" fmla="*/ 0 w 30"/>
              <a:gd name="T1" fmla="*/ 0 h 667"/>
              <a:gd name="T2" fmla="*/ 4 w 30"/>
              <a:gd name="T3" fmla="*/ 197 h 667"/>
              <a:gd name="T4" fmla="*/ 14 w 30"/>
              <a:gd name="T5" fmla="*/ 433 h 667"/>
              <a:gd name="T6" fmla="*/ 30 w 30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667">
                <a:moveTo>
                  <a:pt x="0" y="0"/>
                </a:moveTo>
                <a:lnTo>
                  <a:pt x="4" y="197"/>
                </a:lnTo>
                <a:lnTo>
                  <a:pt x="14" y="433"/>
                </a:lnTo>
                <a:lnTo>
                  <a:pt x="30" y="66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31" name="Freeform 7"/>
          <p:cNvSpPr>
            <a:spLocks/>
          </p:cNvSpPr>
          <p:nvPr/>
        </p:nvSpPr>
        <p:spPr bwMode="auto">
          <a:xfrm>
            <a:off x="-868108" y="-8440253"/>
            <a:ext cx="17463" cy="214313"/>
          </a:xfrm>
          <a:custGeom>
            <a:avLst/>
            <a:gdLst>
              <a:gd name="T0" fmla="*/ 0 w 56"/>
              <a:gd name="T1" fmla="*/ 0 h 676"/>
              <a:gd name="T2" fmla="*/ 12 w 56"/>
              <a:gd name="T3" fmla="*/ 165 h 676"/>
              <a:gd name="T4" fmla="*/ 56 w 56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676">
                <a:moveTo>
                  <a:pt x="0" y="0"/>
                </a:moveTo>
                <a:lnTo>
                  <a:pt x="12" y="165"/>
                </a:lnTo>
                <a:lnTo>
                  <a:pt x="56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-845883" y="-8170378"/>
            <a:ext cx="23813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>
            <a:off x="-822070" y="-7959240"/>
            <a:ext cx="23812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34" name="Freeform 10"/>
          <p:cNvSpPr>
            <a:spLocks/>
          </p:cNvSpPr>
          <p:nvPr/>
        </p:nvSpPr>
        <p:spPr bwMode="auto">
          <a:xfrm>
            <a:off x="-791908" y="-7694128"/>
            <a:ext cx="25400" cy="212725"/>
          </a:xfrm>
          <a:custGeom>
            <a:avLst/>
            <a:gdLst>
              <a:gd name="T0" fmla="*/ 0 w 83"/>
              <a:gd name="T1" fmla="*/ 0 h 673"/>
              <a:gd name="T2" fmla="*/ 33 w 83"/>
              <a:gd name="T3" fmla="*/ 288 h 673"/>
              <a:gd name="T4" fmla="*/ 83 w 83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673">
                <a:moveTo>
                  <a:pt x="0" y="0"/>
                </a:moveTo>
                <a:lnTo>
                  <a:pt x="33" y="288"/>
                </a:lnTo>
                <a:lnTo>
                  <a:pt x="83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35" name="Freeform 11"/>
          <p:cNvSpPr>
            <a:spLocks/>
          </p:cNvSpPr>
          <p:nvPr/>
        </p:nvSpPr>
        <p:spPr bwMode="auto">
          <a:xfrm>
            <a:off x="-758570" y="-7427428"/>
            <a:ext cx="26987" cy="214313"/>
          </a:xfrm>
          <a:custGeom>
            <a:avLst/>
            <a:gdLst>
              <a:gd name="T0" fmla="*/ 0 w 86"/>
              <a:gd name="T1" fmla="*/ 0 h 673"/>
              <a:gd name="T2" fmla="*/ 78 w 86"/>
              <a:gd name="T3" fmla="*/ 609 h 673"/>
              <a:gd name="T4" fmla="*/ 86 w 86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673">
                <a:moveTo>
                  <a:pt x="0" y="0"/>
                </a:moveTo>
                <a:lnTo>
                  <a:pt x="78" y="609"/>
                </a:lnTo>
                <a:lnTo>
                  <a:pt x="86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>
            <a:off x="-725233" y="-7159140"/>
            <a:ext cx="269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37" name="Freeform 13"/>
          <p:cNvSpPr>
            <a:spLocks/>
          </p:cNvSpPr>
          <p:nvPr/>
        </p:nvSpPr>
        <p:spPr bwMode="auto">
          <a:xfrm>
            <a:off x="-691895" y="-6890853"/>
            <a:ext cx="22225" cy="214313"/>
          </a:xfrm>
          <a:custGeom>
            <a:avLst/>
            <a:gdLst>
              <a:gd name="T0" fmla="*/ 0 w 71"/>
              <a:gd name="T1" fmla="*/ 0 h 675"/>
              <a:gd name="T2" fmla="*/ 23 w 71"/>
              <a:gd name="T3" fmla="*/ 181 h 675"/>
              <a:gd name="T4" fmla="*/ 71 w 71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675">
                <a:moveTo>
                  <a:pt x="0" y="0"/>
                </a:moveTo>
                <a:lnTo>
                  <a:pt x="23" y="181"/>
                </a:lnTo>
                <a:lnTo>
                  <a:pt x="71" y="675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38" name="Line 14"/>
          <p:cNvSpPr>
            <a:spLocks noChangeShapeType="1"/>
          </p:cNvSpPr>
          <p:nvPr/>
        </p:nvSpPr>
        <p:spPr bwMode="auto">
          <a:xfrm>
            <a:off x="-663320" y="-6622565"/>
            <a:ext cx="20637" cy="211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39" name="Line 15"/>
          <p:cNvSpPr>
            <a:spLocks noChangeShapeType="1"/>
          </p:cNvSpPr>
          <p:nvPr/>
        </p:nvSpPr>
        <p:spPr bwMode="auto">
          <a:xfrm flipV="1">
            <a:off x="-885570" y="-9762640"/>
            <a:ext cx="1889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40" name="Freeform 16"/>
          <p:cNvSpPr>
            <a:spLocks/>
          </p:cNvSpPr>
          <p:nvPr/>
        </p:nvSpPr>
        <p:spPr bwMode="auto">
          <a:xfrm>
            <a:off x="-642683" y="-9803915"/>
            <a:ext cx="209550" cy="36512"/>
          </a:xfrm>
          <a:custGeom>
            <a:avLst/>
            <a:gdLst>
              <a:gd name="T0" fmla="*/ 0 w 662"/>
              <a:gd name="T1" fmla="*/ 115 h 115"/>
              <a:gd name="T2" fmla="*/ 419 w 662"/>
              <a:gd name="T3" fmla="*/ 71 h 115"/>
              <a:gd name="T4" fmla="*/ 662 w 662"/>
              <a:gd name="T5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2" h="115">
                <a:moveTo>
                  <a:pt x="0" y="115"/>
                </a:moveTo>
                <a:lnTo>
                  <a:pt x="419" y="71"/>
                </a:lnTo>
                <a:lnTo>
                  <a:pt x="662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41" name="Freeform 17"/>
          <p:cNvSpPr>
            <a:spLocks/>
          </p:cNvSpPr>
          <p:nvPr/>
        </p:nvSpPr>
        <p:spPr bwMode="auto">
          <a:xfrm>
            <a:off x="-385508" y="-9967428"/>
            <a:ext cx="127000" cy="139700"/>
          </a:xfrm>
          <a:custGeom>
            <a:avLst/>
            <a:gdLst>
              <a:gd name="T0" fmla="*/ 0 w 399"/>
              <a:gd name="T1" fmla="*/ 436 h 436"/>
              <a:gd name="T2" fmla="*/ 59 w 399"/>
              <a:gd name="T3" fmla="*/ 405 h 436"/>
              <a:gd name="T4" fmla="*/ 225 w 399"/>
              <a:gd name="T5" fmla="*/ 250 h 436"/>
              <a:gd name="T6" fmla="*/ 304 w 399"/>
              <a:gd name="T7" fmla="*/ 153 h 436"/>
              <a:gd name="T8" fmla="*/ 399 w 399"/>
              <a:gd name="T9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" h="436">
                <a:moveTo>
                  <a:pt x="0" y="436"/>
                </a:moveTo>
                <a:lnTo>
                  <a:pt x="59" y="405"/>
                </a:lnTo>
                <a:lnTo>
                  <a:pt x="225" y="250"/>
                </a:lnTo>
                <a:lnTo>
                  <a:pt x="304" y="153"/>
                </a:lnTo>
                <a:lnTo>
                  <a:pt x="399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42" name="Line 18"/>
          <p:cNvSpPr>
            <a:spLocks noChangeShapeType="1"/>
          </p:cNvSpPr>
          <p:nvPr/>
        </p:nvSpPr>
        <p:spPr bwMode="auto">
          <a:xfrm flipH="1">
            <a:off x="854330" y="-9578490"/>
            <a:ext cx="31750" cy="153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43" name="Freeform 19"/>
          <p:cNvSpPr>
            <a:spLocks/>
          </p:cNvSpPr>
          <p:nvPr/>
        </p:nvSpPr>
        <p:spPr bwMode="auto">
          <a:xfrm>
            <a:off x="808292" y="-9372115"/>
            <a:ext cx="34925" cy="212725"/>
          </a:xfrm>
          <a:custGeom>
            <a:avLst/>
            <a:gdLst>
              <a:gd name="T0" fmla="*/ 111 w 111"/>
              <a:gd name="T1" fmla="*/ 0 h 669"/>
              <a:gd name="T2" fmla="*/ 52 w 111"/>
              <a:gd name="T3" fmla="*/ 277 h 669"/>
              <a:gd name="T4" fmla="*/ 0 w 111"/>
              <a:gd name="T5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669">
                <a:moveTo>
                  <a:pt x="111" y="0"/>
                </a:moveTo>
                <a:lnTo>
                  <a:pt x="52" y="277"/>
                </a:lnTo>
                <a:lnTo>
                  <a:pt x="0" y="66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44" name="Freeform 20"/>
          <p:cNvSpPr>
            <a:spLocks/>
          </p:cNvSpPr>
          <p:nvPr/>
        </p:nvSpPr>
        <p:spPr bwMode="auto">
          <a:xfrm>
            <a:off x="782892" y="-9105415"/>
            <a:ext cx="19050" cy="214312"/>
          </a:xfrm>
          <a:custGeom>
            <a:avLst/>
            <a:gdLst>
              <a:gd name="T0" fmla="*/ 59 w 59"/>
              <a:gd name="T1" fmla="*/ 0 h 676"/>
              <a:gd name="T2" fmla="*/ 15 w 59"/>
              <a:gd name="T3" fmla="*/ 326 h 676"/>
              <a:gd name="T4" fmla="*/ 0 w 59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76">
                <a:moveTo>
                  <a:pt x="59" y="0"/>
                </a:moveTo>
                <a:lnTo>
                  <a:pt x="15" y="326"/>
                </a:lnTo>
                <a:lnTo>
                  <a:pt x="0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45" name="Freeform 21"/>
          <p:cNvSpPr>
            <a:spLocks/>
          </p:cNvSpPr>
          <p:nvPr/>
        </p:nvSpPr>
        <p:spPr bwMode="auto">
          <a:xfrm>
            <a:off x="776542" y="-8835540"/>
            <a:ext cx="6350" cy="215900"/>
          </a:xfrm>
          <a:custGeom>
            <a:avLst/>
            <a:gdLst>
              <a:gd name="T0" fmla="*/ 12 w 19"/>
              <a:gd name="T1" fmla="*/ 0 h 677"/>
              <a:gd name="T2" fmla="*/ 0 w 19"/>
              <a:gd name="T3" fmla="*/ 302 h 677"/>
              <a:gd name="T4" fmla="*/ 19 w 19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677">
                <a:moveTo>
                  <a:pt x="12" y="0"/>
                </a:moveTo>
                <a:lnTo>
                  <a:pt x="0" y="302"/>
                </a:lnTo>
                <a:lnTo>
                  <a:pt x="19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46" name="Freeform 22"/>
          <p:cNvSpPr>
            <a:spLocks/>
          </p:cNvSpPr>
          <p:nvPr/>
        </p:nvSpPr>
        <p:spPr bwMode="auto">
          <a:xfrm>
            <a:off x="789242" y="-8565665"/>
            <a:ext cx="20638" cy="155575"/>
          </a:xfrm>
          <a:custGeom>
            <a:avLst/>
            <a:gdLst>
              <a:gd name="T0" fmla="*/ 0 w 66"/>
              <a:gd name="T1" fmla="*/ 0 h 491"/>
              <a:gd name="T2" fmla="*/ 11 w 66"/>
              <a:gd name="T3" fmla="*/ 95 h 491"/>
              <a:gd name="T4" fmla="*/ 35 w 66"/>
              <a:gd name="T5" fmla="*/ 270 h 491"/>
              <a:gd name="T6" fmla="*/ 66 w 66"/>
              <a:gd name="T7" fmla="*/ 4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491">
                <a:moveTo>
                  <a:pt x="0" y="0"/>
                </a:moveTo>
                <a:lnTo>
                  <a:pt x="11" y="95"/>
                </a:lnTo>
                <a:lnTo>
                  <a:pt x="35" y="270"/>
                </a:lnTo>
                <a:lnTo>
                  <a:pt x="66" y="49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47" name="Freeform 23"/>
          <p:cNvSpPr>
            <a:spLocks/>
          </p:cNvSpPr>
          <p:nvPr/>
        </p:nvSpPr>
        <p:spPr bwMode="auto">
          <a:xfrm>
            <a:off x="849567" y="-9629290"/>
            <a:ext cx="125413" cy="965200"/>
          </a:xfrm>
          <a:custGeom>
            <a:avLst/>
            <a:gdLst>
              <a:gd name="T0" fmla="*/ 393 w 393"/>
              <a:gd name="T1" fmla="*/ 0 h 3041"/>
              <a:gd name="T2" fmla="*/ 350 w 393"/>
              <a:gd name="T3" fmla="*/ 178 h 3041"/>
              <a:gd name="T4" fmla="*/ 325 w 393"/>
              <a:gd name="T5" fmla="*/ 280 h 3041"/>
              <a:gd name="T6" fmla="*/ 318 w 393"/>
              <a:gd name="T7" fmla="*/ 309 h 3041"/>
              <a:gd name="T8" fmla="*/ 311 w 393"/>
              <a:gd name="T9" fmla="*/ 329 h 3041"/>
              <a:gd name="T10" fmla="*/ 301 w 393"/>
              <a:gd name="T11" fmla="*/ 367 h 3041"/>
              <a:gd name="T12" fmla="*/ 282 w 393"/>
              <a:gd name="T13" fmla="*/ 442 h 3041"/>
              <a:gd name="T14" fmla="*/ 248 w 393"/>
              <a:gd name="T15" fmla="*/ 601 h 3041"/>
              <a:gd name="T16" fmla="*/ 172 w 393"/>
              <a:gd name="T17" fmla="*/ 979 h 3041"/>
              <a:gd name="T18" fmla="*/ 58 w 393"/>
              <a:gd name="T19" fmla="*/ 1716 h 3041"/>
              <a:gd name="T20" fmla="*/ 0 w 393"/>
              <a:gd name="T21" fmla="*/ 2408 h 3041"/>
              <a:gd name="T22" fmla="*/ 5 w 393"/>
              <a:gd name="T23" fmla="*/ 3041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3" h="3041">
                <a:moveTo>
                  <a:pt x="393" y="0"/>
                </a:moveTo>
                <a:lnTo>
                  <a:pt x="350" y="178"/>
                </a:lnTo>
                <a:lnTo>
                  <a:pt x="325" y="280"/>
                </a:lnTo>
                <a:lnTo>
                  <a:pt x="318" y="309"/>
                </a:lnTo>
                <a:lnTo>
                  <a:pt x="311" y="329"/>
                </a:lnTo>
                <a:lnTo>
                  <a:pt x="301" y="367"/>
                </a:lnTo>
                <a:lnTo>
                  <a:pt x="282" y="442"/>
                </a:lnTo>
                <a:lnTo>
                  <a:pt x="248" y="601"/>
                </a:lnTo>
                <a:lnTo>
                  <a:pt x="172" y="979"/>
                </a:lnTo>
                <a:lnTo>
                  <a:pt x="58" y="1716"/>
                </a:lnTo>
                <a:lnTo>
                  <a:pt x="0" y="2408"/>
                </a:lnTo>
                <a:lnTo>
                  <a:pt x="5" y="304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48" name="Freeform 24"/>
          <p:cNvSpPr>
            <a:spLocks/>
          </p:cNvSpPr>
          <p:nvPr/>
        </p:nvSpPr>
        <p:spPr bwMode="auto">
          <a:xfrm>
            <a:off x="-957008" y="-10057915"/>
            <a:ext cx="663575" cy="225425"/>
          </a:xfrm>
          <a:custGeom>
            <a:avLst/>
            <a:gdLst>
              <a:gd name="T0" fmla="*/ 0 w 2088"/>
              <a:gd name="T1" fmla="*/ 707 h 707"/>
              <a:gd name="T2" fmla="*/ 244 w 2088"/>
              <a:gd name="T3" fmla="*/ 707 h 707"/>
              <a:gd name="T4" fmla="*/ 381 w 2088"/>
              <a:gd name="T5" fmla="*/ 707 h 707"/>
              <a:gd name="T6" fmla="*/ 548 w 2088"/>
              <a:gd name="T7" fmla="*/ 706 h 707"/>
              <a:gd name="T8" fmla="*/ 862 w 2088"/>
              <a:gd name="T9" fmla="*/ 700 h 707"/>
              <a:gd name="T10" fmla="*/ 1143 w 2088"/>
              <a:gd name="T11" fmla="*/ 682 h 707"/>
              <a:gd name="T12" fmla="*/ 1392 w 2088"/>
              <a:gd name="T13" fmla="*/ 639 h 707"/>
              <a:gd name="T14" fmla="*/ 1519 w 2088"/>
              <a:gd name="T15" fmla="*/ 605 h 707"/>
              <a:gd name="T16" fmla="*/ 1603 w 2088"/>
              <a:gd name="T17" fmla="*/ 573 h 707"/>
              <a:gd name="T18" fmla="*/ 1756 w 2088"/>
              <a:gd name="T19" fmla="*/ 483 h 707"/>
              <a:gd name="T20" fmla="*/ 1874 w 2088"/>
              <a:gd name="T21" fmla="*/ 367 h 707"/>
              <a:gd name="T22" fmla="*/ 1915 w 2088"/>
              <a:gd name="T23" fmla="*/ 312 h 707"/>
              <a:gd name="T24" fmla="*/ 1948 w 2088"/>
              <a:gd name="T25" fmla="*/ 266 h 707"/>
              <a:gd name="T26" fmla="*/ 1978 w 2088"/>
              <a:gd name="T27" fmla="*/ 222 h 707"/>
              <a:gd name="T28" fmla="*/ 2005 w 2088"/>
              <a:gd name="T29" fmla="*/ 175 h 707"/>
              <a:gd name="T30" fmla="*/ 2024 w 2088"/>
              <a:gd name="T31" fmla="*/ 141 h 707"/>
              <a:gd name="T32" fmla="*/ 2049 w 2088"/>
              <a:gd name="T33" fmla="*/ 90 h 707"/>
              <a:gd name="T34" fmla="*/ 2088 w 2088"/>
              <a:gd name="T35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88" h="707">
                <a:moveTo>
                  <a:pt x="0" y="707"/>
                </a:moveTo>
                <a:lnTo>
                  <a:pt x="244" y="707"/>
                </a:lnTo>
                <a:lnTo>
                  <a:pt x="381" y="707"/>
                </a:lnTo>
                <a:lnTo>
                  <a:pt x="548" y="706"/>
                </a:lnTo>
                <a:lnTo>
                  <a:pt x="862" y="700"/>
                </a:lnTo>
                <a:lnTo>
                  <a:pt x="1143" y="682"/>
                </a:lnTo>
                <a:lnTo>
                  <a:pt x="1392" y="639"/>
                </a:lnTo>
                <a:lnTo>
                  <a:pt x="1519" y="605"/>
                </a:lnTo>
                <a:lnTo>
                  <a:pt x="1603" y="573"/>
                </a:lnTo>
                <a:lnTo>
                  <a:pt x="1756" y="483"/>
                </a:lnTo>
                <a:lnTo>
                  <a:pt x="1874" y="367"/>
                </a:lnTo>
                <a:lnTo>
                  <a:pt x="1915" y="312"/>
                </a:lnTo>
                <a:lnTo>
                  <a:pt x="1948" y="266"/>
                </a:lnTo>
                <a:lnTo>
                  <a:pt x="1978" y="222"/>
                </a:lnTo>
                <a:lnTo>
                  <a:pt x="2005" y="175"/>
                </a:lnTo>
                <a:lnTo>
                  <a:pt x="2024" y="141"/>
                </a:lnTo>
                <a:lnTo>
                  <a:pt x="2049" y="90"/>
                </a:lnTo>
                <a:lnTo>
                  <a:pt x="208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49" name="Freeform 25"/>
          <p:cNvSpPr>
            <a:spLocks/>
          </p:cNvSpPr>
          <p:nvPr/>
        </p:nvSpPr>
        <p:spPr bwMode="auto">
          <a:xfrm>
            <a:off x="-893508" y="-7952890"/>
            <a:ext cx="179388" cy="1539875"/>
          </a:xfrm>
          <a:custGeom>
            <a:avLst/>
            <a:gdLst>
              <a:gd name="T0" fmla="*/ 0 w 565"/>
              <a:gd name="T1" fmla="*/ 0 h 4851"/>
              <a:gd name="T2" fmla="*/ 130 w 565"/>
              <a:gd name="T3" fmla="*/ 1122 h 4851"/>
              <a:gd name="T4" fmla="*/ 278 w 565"/>
              <a:gd name="T5" fmla="*/ 2286 h 4851"/>
              <a:gd name="T6" fmla="*/ 436 w 565"/>
              <a:gd name="T7" fmla="*/ 3536 h 4851"/>
              <a:gd name="T8" fmla="*/ 565 w 565"/>
              <a:gd name="T9" fmla="*/ 4851 h 4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4851">
                <a:moveTo>
                  <a:pt x="0" y="0"/>
                </a:moveTo>
                <a:lnTo>
                  <a:pt x="130" y="1122"/>
                </a:lnTo>
                <a:lnTo>
                  <a:pt x="278" y="2286"/>
                </a:lnTo>
                <a:lnTo>
                  <a:pt x="436" y="3536"/>
                </a:lnTo>
                <a:lnTo>
                  <a:pt x="565" y="485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50" name="Freeform 26"/>
          <p:cNvSpPr>
            <a:spLocks/>
          </p:cNvSpPr>
          <p:nvPr/>
        </p:nvSpPr>
        <p:spPr bwMode="auto">
          <a:xfrm>
            <a:off x="-953833" y="-8721240"/>
            <a:ext cx="60325" cy="768350"/>
          </a:xfrm>
          <a:custGeom>
            <a:avLst/>
            <a:gdLst>
              <a:gd name="T0" fmla="*/ 0 w 187"/>
              <a:gd name="T1" fmla="*/ 0 h 2417"/>
              <a:gd name="T2" fmla="*/ 16 w 187"/>
              <a:gd name="T3" fmla="*/ 466 h 2417"/>
              <a:gd name="T4" fmla="*/ 56 w 187"/>
              <a:gd name="T5" fmla="*/ 1055 h 2417"/>
              <a:gd name="T6" fmla="*/ 187 w 187"/>
              <a:gd name="T7" fmla="*/ 2417 h 2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" h="2417">
                <a:moveTo>
                  <a:pt x="0" y="0"/>
                </a:moveTo>
                <a:lnTo>
                  <a:pt x="16" y="466"/>
                </a:lnTo>
                <a:lnTo>
                  <a:pt x="56" y="1055"/>
                </a:lnTo>
                <a:lnTo>
                  <a:pt x="187" y="241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51" name="Freeform 27"/>
          <p:cNvSpPr>
            <a:spLocks/>
          </p:cNvSpPr>
          <p:nvPr/>
        </p:nvSpPr>
        <p:spPr bwMode="auto">
          <a:xfrm>
            <a:off x="713042" y="-6613040"/>
            <a:ext cx="11113" cy="409575"/>
          </a:xfrm>
          <a:custGeom>
            <a:avLst/>
            <a:gdLst>
              <a:gd name="T0" fmla="*/ 34 w 34"/>
              <a:gd name="T1" fmla="*/ 0 h 1287"/>
              <a:gd name="T2" fmla="*/ 9 w 34"/>
              <a:gd name="T3" fmla="*/ 336 h 1287"/>
              <a:gd name="T4" fmla="*/ 0 w 34"/>
              <a:gd name="T5" fmla="*/ 588 h 1287"/>
              <a:gd name="T6" fmla="*/ 0 w 34"/>
              <a:gd name="T7" fmla="*/ 815 h 1287"/>
              <a:gd name="T8" fmla="*/ 8 w 34"/>
              <a:gd name="T9" fmla="*/ 997 h 1287"/>
              <a:gd name="T10" fmla="*/ 26 w 34"/>
              <a:gd name="T11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1287">
                <a:moveTo>
                  <a:pt x="34" y="0"/>
                </a:moveTo>
                <a:lnTo>
                  <a:pt x="9" y="336"/>
                </a:lnTo>
                <a:lnTo>
                  <a:pt x="0" y="588"/>
                </a:lnTo>
                <a:lnTo>
                  <a:pt x="0" y="815"/>
                </a:lnTo>
                <a:lnTo>
                  <a:pt x="8" y="997"/>
                </a:lnTo>
                <a:lnTo>
                  <a:pt x="26" y="128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52" name="Line 28"/>
          <p:cNvSpPr>
            <a:spLocks noChangeShapeType="1"/>
          </p:cNvSpPr>
          <p:nvPr/>
        </p:nvSpPr>
        <p:spPr bwMode="auto">
          <a:xfrm>
            <a:off x="51055" y="-8457715"/>
            <a:ext cx="71437" cy="269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53" name="Line 29"/>
          <p:cNvSpPr>
            <a:spLocks noChangeShapeType="1"/>
          </p:cNvSpPr>
          <p:nvPr/>
        </p:nvSpPr>
        <p:spPr bwMode="auto">
          <a:xfrm flipH="1">
            <a:off x="751142" y="-7959240"/>
            <a:ext cx="19050" cy="220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54" name="Line 30"/>
          <p:cNvSpPr>
            <a:spLocks noChangeShapeType="1"/>
          </p:cNvSpPr>
          <p:nvPr/>
        </p:nvSpPr>
        <p:spPr bwMode="auto">
          <a:xfrm flipH="1">
            <a:off x="727330" y="-7683015"/>
            <a:ext cx="190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55" name="Line 31"/>
          <p:cNvSpPr>
            <a:spLocks noChangeShapeType="1"/>
          </p:cNvSpPr>
          <p:nvPr/>
        </p:nvSpPr>
        <p:spPr bwMode="auto">
          <a:xfrm flipH="1">
            <a:off x="703517" y="-7414728"/>
            <a:ext cx="19050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56" name="Line 32"/>
          <p:cNvSpPr>
            <a:spLocks noChangeShapeType="1"/>
          </p:cNvSpPr>
          <p:nvPr/>
        </p:nvSpPr>
        <p:spPr bwMode="auto">
          <a:xfrm flipH="1">
            <a:off x="679705" y="-7146440"/>
            <a:ext cx="190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57" name="Line 33"/>
          <p:cNvSpPr>
            <a:spLocks noChangeShapeType="1"/>
          </p:cNvSpPr>
          <p:nvPr/>
        </p:nvSpPr>
        <p:spPr bwMode="auto">
          <a:xfrm flipH="1">
            <a:off x="655892" y="-6876565"/>
            <a:ext cx="19050" cy="222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58" name="Line 34"/>
          <p:cNvSpPr>
            <a:spLocks noChangeShapeType="1"/>
          </p:cNvSpPr>
          <p:nvPr/>
        </p:nvSpPr>
        <p:spPr bwMode="auto">
          <a:xfrm flipH="1">
            <a:off x="725742" y="-7954478"/>
            <a:ext cx="115888" cy="1338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59" name="Line 35"/>
          <p:cNvSpPr>
            <a:spLocks noChangeShapeType="1"/>
          </p:cNvSpPr>
          <p:nvPr/>
        </p:nvSpPr>
        <p:spPr bwMode="auto">
          <a:xfrm flipH="1">
            <a:off x="-990345" y="-5684353"/>
            <a:ext cx="295275" cy="176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60" name="Line 36"/>
          <p:cNvSpPr>
            <a:spLocks noChangeShapeType="1"/>
          </p:cNvSpPr>
          <p:nvPr/>
        </p:nvSpPr>
        <p:spPr bwMode="auto">
          <a:xfrm flipV="1">
            <a:off x="-860170" y="-4339740"/>
            <a:ext cx="17145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61" name="Line 37"/>
          <p:cNvSpPr>
            <a:spLocks noChangeShapeType="1"/>
          </p:cNvSpPr>
          <p:nvPr/>
        </p:nvSpPr>
        <p:spPr bwMode="auto">
          <a:xfrm flipH="1" flipV="1">
            <a:off x="-960183" y="-4333390"/>
            <a:ext cx="101600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62" name="Line 38"/>
          <p:cNvSpPr>
            <a:spLocks noChangeShapeType="1"/>
          </p:cNvSpPr>
          <p:nvPr/>
        </p:nvSpPr>
        <p:spPr bwMode="auto">
          <a:xfrm flipH="1">
            <a:off x="-960183" y="-4352440"/>
            <a:ext cx="100013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63" name="Line 39"/>
          <p:cNvSpPr>
            <a:spLocks noChangeShapeType="1"/>
          </p:cNvSpPr>
          <p:nvPr/>
        </p:nvSpPr>
        <p:spPr bwMode="auto">
          <a:xfrm flipV="1">
            <a:off x="-960183" y="-4336565"/>
            <a:ext cx="10001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64" name="Line 40"/>
          <p:cNvSpPr>
            <a:spLocks noChangeShapeType="1"/>
          </p:cNvSpPr>
          <p:nvPr/>
        </p:nvSpPr>
        <p:spPr bwMode="auto">
          <a:xfrm>
            <a:off x="-688720" y="-4357203"/>
            <a:ext cx="100012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65" name="Line 41"/>
          <p:cNvSpPr>
            <a:spLocks noChangeShapeType="1"/>
          </p:cNvSpPr>
          <p:nvPr/>
        </p:nvSpPr>
        <p:spPr bwMode="auto">
          <a:xfrm flipV="1">
            <a:off x="-687133" y="-4342915"/>
            <a:ext cx="98425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66" name="Line 42"/>
          <p:cNvSpPr>
            <a:spLocks noChangeShapeType="1"/>
          </p:cNvSpPr>
          <p:nvPr/>
        </p:nvSpPr>
        <p:spPr bwMode="auto">
          <a:xfrm flipH="1">
            <a:off x="-688720" y="-4342915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67" name="Line 43"/>
          <p:cNvSpPr>
            <a:spLocks noChangeShapeType="1"/>
          </p:cNvSpPr>
          <p:nvPr/>
        </p:nvSpPr>
        <p:spPr bwMode="auto">
          <a:xfrm>
            <a:off x="-960183" y="-43429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68" name="Line 44"/>
          <p:cNvSpPr>
            <a:spLocks noChangeShapeType="1"/>
          </p:cNvSpPr>
          <p:nvPr/>
        </p:nvSpPr>
        <p:spPr bwMode="auto">
          <a:xfrm>
            <a:off x="-588708" y="-435244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69" name="Line 45"/>
          <p:cNvSpPr>
            <a:spLocks noChangeShapeType="1"/>
          </p:cNvSpPr>
          <p:nvPr/>
        </p:nvSpPr>
        <p:spPr bwMode="auto">
          <a:xfrm>
            <a:off x="-588708" y="-43429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70" name="Line 46"/>
          <p:cNvSpPr>
            <a:spLocks noChangeShapeType="1"/>
          </p:cNvSpPr>
          <p:nvPr/>
        </p:nvSpPr>
        <p:spPr bwMode="auto">
          <a:xfrm>
            <a:off x="-990345" y="-5508140"/>
            <a:ext cx="53975" cy="2090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71" name="Line 47"/>
          <p:cNvSpPr>
            <a:spLocks noChangeShapeType="1"/>
          </p:cNvSpPr>
          <p:nvPr/>
        </p:nvSpPr>
        <p:spPr bwMode="auto">
          <a:xfrm flipH="1" flipV="1">
            <a:off x="754317" y="-4693753"/>
            <a:ext cx="9525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72" name="Line 48"/>
          <p:cNvSpPr>
            <a:spLocks noChangeShapeType="1"/>
          </p:cNvSpPr>
          <p:nvPr/>
        </p:nvSpPr>
        <p:spPr bwMode="auto">
          <a:xfrm flipH="1" flipV="1">
            <a:off x="743205" y="-4955690"/>
            <a:ext cx="9525" cy="2079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73" name="Line 49"/>
          <p:cNvSpPr>
            <a:spLocks noChangeShapeType="1"/>
          </p:cNvSpPr>
          <p:nvPr/>
        </p:nvSpPr>
        <p:spPr bwMode="auto">
          <a:xfrm flipH="1" flipV="1">
            <a:off x="814642" y="-4962040"/>
            <a:ext cx="22225" cy="47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74" name="Line 50"/>
          <p:cNvSpPr>
            <a:spLocks noChangeShapeType="1"/>
          </p:cNvSpPr>
          <p:nvPr/>
        </p:nvSpPr>
        <p:spPr bwMode="auto">
          <a:xfrm>
            <a:off x="-642683" y="-6411428"/>
            <a:ext cx="3175" cy="1079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75" name="Line 51"/>
          <p:cNvSpPr>
            <a:spLocks noChangeShapeType="1"/>
          </p:cNvSpPr>
          <p:nvPr/>
        </p:nvSpPr>
        <p:spPr bwMode="auto">
          <a:xfrm>
            <a:off x="-639508" y="-6247915"/>
            <a:ext cx="63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76" name="Line 52"/>
          <p:cNvSpPr>
            <a:spLocks noChangeShapeType="1"/>
          </p:cNvSpPr>
          <p:nvPr/>
        </p:nvSpPr>
        <p:spPr bwMode="auto">
          <a:xfrm>
            <a:off x="-631570" y="-5978040"/>
            <a:ext cx="4762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77" name="Line 53"/>
          <p:cNvSpPr>
            <a:spLocks noChangeShapeType="1"/>
          </p:cNvSpPr>
          <p:nvPr/>
        </p:nvSpPr>
        <p:spPr bwMode="auto">
          <a:xfrm>
            <a:off x="-623633" y="-5708165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78" name="Line 54"/>
          <p:cNvSpPr>
            <a:spLocks noChangeShapeType="1"/>
          </p:cNvSpPr>
          <p:nvPr/>
        </p:nvSpPr>
        <p:spPr bwMode="auto">
          <a:xfrm>
            <a:off x="-617283" y="-5438290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79" name="Line 55"/>
          <p:cNvSpPr>
            <a:spLocks noChangeShapeType="1"/>
          </p:cNvSpPr>
          <p:nvPr/>
        </p:nvSpPr>
        <p:spPr bwMode="auto">
          <a:xfrm>
            <a:off x="-610933" y="-5168415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80" name="Line 56"/>
          <p:cNvSpPr>
            <a:spLocks noChangeShapeType="1"/>
          </p:cNvSpPr>
          <p:nvPr/>
        </p:nvSpPr>
        <p:spPr bwMode="auto">
          <a:xfrm>
            <a:off x="-602995" y="-4898540"/>
            <a:ext cx="4762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81" name="Line 57"/>
          <p:cNvSpPr>
            <a:spLocks noChangeShapeType="1"/>
          </p:cNvSpPr>
          <p:nvPr/>
        </p:nvSpPr>
        <p:spPr bwMode="auto">
          <a:xfrm>
            <a:off x="-595058" y="-4628665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82" name="Line 58"/>
          <p:cNvSpPr>
            <a:spLocks noChangeShapeType="1"/>
          </p:cNvSpPr>
          <p:nvPr/>
        </p:nvSpPr>
        <p:spPr bwMode="auto">
          <a:xfrm>
            <a:off x="-588708" y="-4358790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83" name="Line 59"/>
          <p:cNvSpPr>
            <a:spLocks noChangeShapeType="1"/>
          </p:cNvSpPr>
          <p:nvPr/>
        </p:nvSpPr>
        <p:spPr bwMode="auto">
          <a:xfrm>
            <a:off x="-582358" y="-4088915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84" name="Line 60"/>
          <p:cNvSpPr>
            <a:spLocks noChangeShapeType="1"/>
          </p:cNvSpPr>
          <p:nvPr/>
        </p:nvSpPr>
        <p:spPr bwMode="auto">
          <a:xfrm>
            <a:off x="-574420" y="-3819040"/>
            <a:ext cx="1587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85" name="Line 61"/>
          <p:cNvSpPr>
            <a:spLocks noChangeShapeType="1"/>
          </p:cNvSpPr>
          <p:nvPr/>
        </p:nvSpPr>
        <p:spPr bwMode="auto">
          <a:xfrm flipV="1">
            <a:off x="-572833" y="-3909528"/>
            <a:ext cx="342900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86" name="Line 62"/>
          <p:cNvSpPr>
            <a:spLocks noChangeShapeType="1"/>
          </p:cNvSpPr>
          <p:nvPr/>
        </p:nvSpPr>
        <p:spPr bwMode="auto">
          <a:xfrm flipV="1">
            <a:off x="-620458" y="-5781190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87" name="Line 63"/>
          <p:cNvSpPr>
            <a:spLocks noChangeShapeType="1"/>
          </p:cNvSpPr>
          <p:nvPr/>
        </p:nvSpPr>
        <p:spPr bwMode="auto">
          <a:xfrm flipH="1" flipV="1">
            <a:off x="-306133" y="-5663715"/>
            <a:ext cx="44450" cy="1666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88" name="Line 64"/>
          <p:cNvSpPr>
            <a:spLocks noChangeShapeType="1"/>
          </p:cNvSpPr>
          <p:nvPr/>
        </p:nvSpPr>
        <p:spPr bwMode="auto">
          <a:xfrm flipH="1">
            <a:off x="-258508" y="-399366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89" name="Line 65"/>
          <p:cNvSpPr>
            <a:spLocks noChangeShapeType="1"/>
          </p:cNvSpPr>
          <p:nvPr/>
        </p:nvSpPr>
        <p:spPr bwMode="auto">
          <a:xfrm>
            <a:off x="-277558" y="-399207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90" name="Line 66"/>
          <p:cNvSpPr>
            <a:spLocks noChangeShapeType="1"/>
          </p:cNvSpPr>
          <p:nvPr/>
        </p:nvSpPr>
        <p:spPr bwMode="auto">
          <a:xfrm flipH="1" flipV="1">
            <a:off x="-261683" y="-3993665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91" name="Line 67"/>
          <p:cNvSpPr>
            <a:spLocks noChangeShapeType="1"/>
          </p:cNvSpPr>
          <p:nvPr/>
        </p:nvSpPr>
        <p:spPr bwMode="auto">
          <a:xfrm flipV="1">
            <a:off x="-322008" y="-576531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92" name="Line 68"/>
          <p:cNvSpPr>
            <a:spLocks noChangeShapeType="1"/>
          </p:cNvSpPr>
          <p:nvPr/>
        </p:nvSpPr>
        <p:spPr bwMode="auto">
          <a:xfrm flipH="1" flipV="1">
            <a:off x="-307720" y="-5765315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93" name="Line 69"/>
          <p:cNvSpPr>
            <a:spLocks noChangeShapeType="1"/>
          </p:cNvSpPr>
          <p:nvPr/>
        </p:nvSpPr>
        <p:spPr bwMode="auto">
          <a:xfrm>
            <a:off x="-307720" y="-5765315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94" name="Line 70"/>
          <p:cNvSpPr>
            <a:spLocks noChangeShapeType="1"/>
          </p:cNvSpPr>
          <p:nvPr/>
        </p:nvSpPr>
        <p:spPr bwMode="auto">
          <a:xfrm>
            <a:off x="-572833" y="-3709503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95" name="Line 71"/>
          <p:cNvSpPr>
            <a:spLocks noChangeShapeType="1"/>
          </p:cNvSpPr>
          <p:nvPr/>
        </p:nvSpPr>
        <p:spPr bwMode="auto">
          <a:xfrm>
            <a:off x="-620458" y="-558116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96" name="Line 72"/>
          <p:cNvSpPr>
            <a:spLocks noChangeShapeType="1"/>
          </p:cNvSpPr>
          <p:nvPr/>
        </p:nvSpPr>
        <p:spPr bwMode="auto">
          <a:xfrm>
            <a:off x="-307720" y="-576531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97" name="Line 73"/>
          <p:cNvSpPr>
            <a:spLocks noChangeShapeType="1"/>
          </p:cNvSpPr>
          <p:nvPr/>
        </p:nvSpPr>
        <p:spPr bwMode="auto">
          <a:xfrm flipV="1">
            <a:off x="-936370" y="-3460265"/>
            <a:ext cx="1798637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98" name="Line 74"/>
          <p:cNvSpPr>
            <a:spLocks noChangeShapeType="1"/>
          </p:cNvSpPr>
          <p:nvPr/>
        </p:nvSpPr>
        <p:spPr bwMode="auto">
          <a:xfrm flipV="1">
            <a:off x="-572833" y="-3712678"/>
            <a:ext cx="1174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99" name="Line 75"/>
          <p:cNvSpPr>
            <a:spLocks noChangeShapeType="1"/>
          </p:cNvSpPr>
          <p:nvPr/>
        </p:nvSpPr>
        <p:spPr bwMode="auto">
          <a:xfrm flipV="1">
            <a:off x="-402970" y="-3720615"/>
            <a:ext cx="214312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00" name="Line 76"/>
          <p:cNvSpPr>
            <a:spLocks noChangeShapeType="1"/>
          </p:cNvSpPr>
          <p:nvPr/>
        </p:nvSpPr>
        <p:spPr bwMode="auto">
          <a:xfrm flipV="1">
            <a:off x="-134683" y="-3726965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01" name="Line 77"/>
          <p:cNvSpPr>
            <a:spLocks noChangeShapeType="1"/>
          </p:cNvSpPr>
          <p:nvPr/>
        </p:nvSpPr>
        <p:spPr bwMode="auto">
          <a:xfrm flipV="1">
            <a:off x="133605" y="-3734903"/>
            <a:ext cx="2127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02" name="Line 78"/>
          <p:cNvSpPr>
            <a:spLocks noChangeShapeType="1"/>
          </p:cNvSpPr>
          <p:nvPr/>
        </p:nvSpPr>
        <p:spPr bwMode="auto">
          <a:xfrm flipV="1">
            <a:off x="400305" y="-3741253"/>
            <a:ext cx="214312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03" name="Line 79"/>
          <p:cNvSpPr>
            <a:spLocks noChangeShapeType="1"/>
          </p:cNvSpPr>
          <p:nvPr/>
        </p:nvSpPr>
        <p:spPr bwMode="auto">
          <a:xfrm flipV="1">
            <a:off x="668592" y="-3746015"/>
            <a:ext cx="1158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04" name="Line 80"/>
          <p:cNvSpPr>
            <a:spLocks noChangeShapeType="1"/>
          </p:cNvSpPr>
          <p:nvPr/>
        </p:nvSpPr>
        <p:spPr bwMode="auto">
          <a:xfrm flipH="1" flipV="1">
            <a:off x="265367" y="-3933340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05" name="Line 81"/>
          <p:cNvSpPr>
            <a:spLocks noChangeShapeType="1"/>
          </p:cNvSpPr>
          <p:nvPr/>
        </p:nvSpPr>
        <p:spPr bwMode="auto">
          <a:xfrm>
            <a:off x="281242" y="-3342790"/>
            <a:ext cx="14288" cy="5572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06" name="Line 82"/>
          <p:cNvSpPr>
            <a:spLocks noChangeShapeType="1"/>
          </p:cNvSpPr>
          <p:nvPr/>
        </p:nvSpPr>
        <p:spPr bwMode="auto">
          <a:xfrm>
            <a:off x="271717" y="-3733315"/>
            <a:ext cx="6350" cy="288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07" name="Line 83"/>
          <p:cNvSpPr>
            <a:spLocks noChangeShapeType="1"/>
          </p:cNvSpPr>
          <p:nvPr/>
        </p:nvSpPr>
        <p:spPr bwMode="auto">
          <a:xfrm flipH="1">
            <a:off x="271717" y="-3834915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08" name="Line 84"/>
          <p:cNvSpPr>
            <a:spLocks noChangeShapeType="1"/>
          </p:cNvSpPr>
          <p:nvPr/>
        </p:nvSpPr>
        <p:spPr bwMode="auto">
          <a:xfrm>
            <a:off x="251080" y="-3831740"/>
            <a:ext cx="20637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09" name="Line 85"/>
          <p:cNvSpPr>
            <a:spLocks noChangeShapeType="1"/>
          </p:cNvSpPr>
          <p:nvPr/>
        </p:nvSpPr>
        <p:spPr bwMode="auto">
          <a:xfrm flipH="1" flipV="1">
            <a:off x="268542" y="-3833328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10" name="Line 86"/>
          <p:cNvSpPr>
            <a:spLocks noChangeShapeType="1"/>
          </p:cNvSpPr>
          <p:nvPr/>
        </p:nvSpPr>
        <p:spPr bwMode="auto">
          <a:xfrm flipV="1">
            <a:off x="263780" y="-3444390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11" name="Line 87"/>
          <p:cNvSpPr>
            <a:spLocks noChangeShapeType="1"/>
          </p:cNvSpPr>
          <p:nvPr/>
        </p:nvSpPr>
        <p:spPr bwMode="auto">
          <a:xfrm flipH="1" flipV="1">
            <a:off x="278067" y="-3444390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12" name="Line 88"/>
          <p:cNvSpPr>
            <a:spLocks noChangeShapeType="1"/>
          </p:cNvSpPr>
          <p:nvPr/>
        </p:nvSpPr>
        <p:spPr bwMode="auto">
          <a:xfrm>
            <a:off x="278067" y="-3444390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13" name="Line 89"/>
          <p:cNvSpPr>
            <a:spLocks noChangeShapeType="1"/>
          </p:cNvSpPr>
          <p:nvPr/>
        </p:nvSpPr>
        <p:spPr bwMode="auto">
          <a:xfrm>
            <a:off x="295530" y="-3733315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14" name="Line 90"/>
          <p:cNvSpPr>
            <a:spLocks noChangeShapeType="1"/>
          </p:cNvSpPr>
          <p:nvPr/>
        </p:nvSpPr>
        <p:spPr bwMode="auto">
          <a:xfrm>
            <a:off x="303467" y="-3445978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15" name="Line 91"/>
          <p:cNvSpPr>
            <a:spLocks noChangeShapeType="1"/>
          </p:cNvSpPr>
          <p:nvPr/>
        </p:nvSpPr>
        <p:spPr bwMode="auto">
          <a:xfrm>
            <a:off x="278067" y="-344439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16" name="Line 92"/>
          <p:cNvSpPr>
            <a:spLocks noChangeShapeType="1"/>
          </p:cNvSpPr>
          <p:nvPr/>
        </p:nvSpPr>
        <p:spPr bwMode="auto">
          <a:xfrm flipH="1" flipV="1">
            <a:off x="836867" y="-4485790"/>
            <a:ext cx="22225" cy="879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17" name="Line 93"/>
          <p:cNvSpPr>
            <a:spLocks noChangeShapeType="1"/>
          </p:cNvSpPr>
          <p:nvPr/>
        </p:nvSpPr>
        <p:spPr bwMode="auto">
          <a:xfrm flipH="1" flipV="1">
            <a:off x="857505" y="-3603140"/>
            <a:ext cx="3175" cy="142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18" name="Line 94"/>
          <p:cNvSpPr>
            <a:spLocks noChangeShapeType="1"/>
          </p:cNvSpPr>
          <p:nvPr/>
        </p:nvSpPr>
        <p:spPr bwMode="auto">
          <a:xfrm flipH="1" flipV="1">
            <a:off x="778130" y="-3953978"/>
            <a:ext cx="6350" cy="207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19" name="Line 95"/>
          <p:cNvSpPr>
            <a:spLocks noChangeShapeType="1"/>
          </p:cNvSpPr>
          <p:nvPr/>
        </p:nvSpPr>
        <p:spPr bwMode="auto">
          <a:xfrm flipH="1" flipV="1">
            <a:off x="771780" y="-4223853"/>
            <a:ext cx="47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20" name="Line 96"/>
          <p:cNvSpPr>
            <a:spLocks noChangeShapeType="1"/>
          </p:cNvSpPr>
          <p:nvPr/>
        </p:nvSpPr>
        <p:spPr bwMode="auto">
          <a:xfrm flipH="1" flipV="1">
            <a:off x="763842" y="-4485790"/>
            <a:ext cx="6350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21" name="Line 97"/>
          <p:cNvSpPr>
            <a:spLocks noChangeShapeType="1"/>
          </p:cNvSpPr>
          <p:nvPr/>
        </p:nvSpPr>
        <p:spPr bwMode="auto">
          <a:xfrm>
            <a:off x="722567" y="-6201878"/>
            <a:ext cx="92075" cy="1236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22" name="Line 98"/>
          <p:cNvSpPr>
            <a:spLocks noChangeShapeType="1"/>
          </p:cNvSpPr>
          <p:nvPr/>
        </p:nvSpPr>
        <p:spPr bwMode="auto">
          <a:xfrm flipH="1">
            <a:off x="124080" y="-5752615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23" name="Freeform 99"/>
          <p:cNvSpPr>
            <a:spLocks/>
          </p:cNvSpPr>
          <p:nvPr/>
        </p:nvSpPr>
        <p:spPr bwMode="auto">
          <a:xfrm>
            <a:off x="105030" y="-5752615"/>
            <a:ext cx="19050" cy="101600"/>
          </a:xfrm>
          <a:custGeom>
            <a:avLst/>
            <a:gdLst>
              <a:gd name="T0" fmla="*/ 0 w 61"/>
              <a:gd name="T1" fmla="*/ 1 h 316"/>
              <a:gd name="T2" fmla="*/ 61 w 61"/>
              <a:gd name="T3" fmla="*/ 316 h 316"/>
              <a:gd name="T4" fmla="*/ 53 w 61"/>
              <a:gd name="T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0" y="1"/>
                </a:moveTo>
                <a:lnTo>
                  <a:pt x="61" y="316"/>
                </a:lnTo>
                <a:lnTo>
                  <a:pt x="5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24" name="Line 100"/>
          <p:cNvSpPr>
            <a:spLocks noChangeShapeType="1"/>
          </p:cNvSpPr>
          <p:nvPr/>
        </p:nvSpPr>
        <p:spPr bwMode="auto">
          <a:xfrm flipH="1">
            <a:off x="667005" y="-6411428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25" name="Line 101"/>
          <p:cNvSpPr>
            <a:spLocks noChangeShapeType="1"/>
          </p:cNvSpPr>
          <p:nvPr/>
        </p:nvSpPr>
        <p:spPr bwMode="auto">
          <a:xfrm>
            <a:off x="651130" y="-6176478"/>
            <a:ext cx="14287" cy="177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26" name="Line 102"/>
          <p:cNvSpPr>
            <a:spLocks noChangeShapeType="1"/>
          </p:cNvSpPr>
          <p:nvPr/>
        </p:nvSpPr>
        <p:spPr bwMode="auto">
          <a:xfrm>
            <a:off x="668592" y="-5943115"/>
            <a:ext cx="158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27" name="Line 103"/>
          <p:cNvSpPr>
            <a:spLocks noChangeShapeType="1"/>
          </p:cNvSpPr>
          <p:nvPr/>
        </p:nvSpPr>
        <p:spPr bwMode="auto">
          <a:xfrm>
            <a:off x="689230" y="-5674828"/>
            <a:ext cx="15875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28" name="Line 104"/>
          <p:cNvSpPr>
            <a:spLocks noChangeShapeType="1"/>
          </p:cNvSpPr>
          <p:nvPr/>
        </p:nvSpPr>
        <p:spPr bwMode="auto">
          <a:xfrm>
            <a:off x="709867" y="-5404953"/>
            <a:ext cx="158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29" name="Line 105"/>
          <p:cNvSpPr>
            <a:spLocks noChangeShapeType="1"/>
          </p:cNvSpPr>
          <p:nvPr/>
        </p:nvSpPr>
        <p:spPr bwMode="auto">
          <a:xfrm>
            <a:off x="730505" y="-5135078"/>
            <a:ext cx="12700" cy="179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30" name="Line 106"/>
          <p:cNvSpPr>
            <a:spLocks noChangeShapeType="1"/>
          </p:cNvSpPr>
          <p:nvPr/>
        </p:nvSpPr>
        <p:spPr bwMode="auto">
          <a:xfrm>
            <a:off x="-714120" y="-6408253"/>
            <a:ext cx="19050" cy="722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31" name="Line 107"/>
          <p:cNvSpPr>
            <a:spLocks noChangeShapeType="1"/>
          </p:cNvSpPr>
          <p:nvPr/>
        </p:nvSpPr>
        <p:spPr bwMode="auto">
          <a:xfrm>
            <a:off x="-714120" y="-6411428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32" name="Line 108"/>
          <p:cNvSpPr>
            <a:spLocks noChangeShapeType="1"/>
          </p:cNvSpPr>
          <p:nvPr/>
        </p:nvSpPr>
        <p:spPr bwMode="auto">
          <a:xfrm flipV="1">
            <a:off x="-620458" y="-5781190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33" name="Line 109"/>
          <p:cNvSpPr>
            <a:spLocks noChangeShapeType="1"/>
          </p:cNvSpPr>
          <p:nvPr/>
        </p:nvSpPr>
        <p:spPr bwMode="auto">
          <a:xfrm flipV="1">
            <a:off x="-695070" y="-5924065"/>
            <a:ext cx="411162" cy="238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34" name="Line 110"/>
          <p:cNvSpPr>
            <a:spLocks noChangeShapeType="1"/>
          </p:cNvSpPr>
          <p:nvPr/>
        </p:nvSpPr>
        <p:spPr bwMode="auto">
          <a:xfrm>
            <a:off x="-306133" y="-5663715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35" name="Line 111"/>
          <p:cNvSpPr>
            <a:spLocks noChangeShapeType="1"/>
          </p:cNvSpPr>
          <p:nvPr/>
        </p:nvSpPr>
        <p:spPr bwMode="auto">
          <a:xfrm flipH="1" flipV="1">
            <a:off x="-322008" y="-6324115"/>
            <a:ext cx="7938" cy="314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36" name="Line 112"/>
          <p:cNvSpPr>
            <a:spLocks noChangeShapeType="1"/>
          </p:cNvSpPr>
          <p:nvPr/>
        </p:nvSpPr>
        <p:spPr bwMode="auto">
          <a:xfrm flipH="1" flipV="1">
            <a:off x="-312483" y="-5908190"/>
            <a:ext cx="4763" cy="142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37" name="Line 113"/>
          <p:cNvSpPr>
            <a:spLocks noChangeShapeType="1"/>
          </p:cNvSpPr>
          <p:nvPr/>
        </p:nvSpPr>
        <p:spPr bwMode="auto">
          <a:xfrm flipV="1">
            <a:off x="-322008" y="-576531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38" name="Line 114"/>
          <p:cNvSpPr>
            <a:spLocks noChangeShapeType="1"/>
          </p:cNvSpPr>
          <p:nvPr/>
        </p:nvSpPr>
        <p:spPr bwMode="auto">
          <a:xfrm flipH="1" flipV="1">
            <a:off x="-307720" y="-5765315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39" name="Line 115"/>
          <p:cNvSpPr>
            <a:spLocks noChangeShapeType="1"/>
          </p:cNvSpPr>
          <p:nvPr/>
        </p:nvSpPr>
        <p:spPr bwMode="auto">
          <a:xfrm>
            <a:off x="-307720" y="-5765315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40" name="Line 116"/>
          <p:cNvSpPr>
            <a:spLocks noChangeShapeType="1"/>
          </p:cNvSpPr>
          <p:nvPr/>
        </p:nvSpPr>
        <p:spPr bwMode="auto">
          <a:xfrm flipH="1">
            <a:off x="-312483" y="-6009790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41" name="Line 117"/>
          <p:cNvSpPr>
            <a:spLocks noChangeShapeType="1"/>
          </p:cNvSpPr>
          <p:nvPr/>
        </p:nvSpPr>
        <p:spPr bwMode="auto">
          <a:xfrm>
            <a:off x="-331533" y="-600820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42" name="Line 118"/>
          <p:cNvSpPr>
            <a:spLocks noChangeShapeType="1"/>
          </p:cNvSpPr>
          <p:nvPr/>
        </p:nvSpPr>
        <p:spPr bwMode="auto">
          <a:xfrm flipH="1" flipV="1">
            <a:off x="-314070" y="-6008203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43" name="Line 119"/>
          <p:cNvSpPr>
            <a:spLocks noChangeShapeType="1"/>
          </p:cNvSpPr>
          <p:nvPr/>
        </p:nvSpPr>
        <p:spPr bwMode="auto">
          <a:xfrm>
            <a:off x="-620458" y="-558116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44" name="Line 120"/>
          <p:cNvSpPr>
            <a:spLocks noChangeShapeType="1"/>
          </p:cNvSpPr>
          <p:nvPr/>
        </p:nvSpPr>
        <p:spPr bwMode="auto">
          <a:xfrm>
            <a:off x="-695070" y="-568435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45" name="Line 121"/>
          <p:cNvSpPr>
            <a:spLocks noChangeShapeType="1"/>
          </p:cNvSpPr>
          <p:nvPr/>
        </p:nvSpPr>
        <p:spPr bwMode="auto">
          <a:xfrm>
            <a:off x="-312483" y="-5908190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46" name="Line 122"/>
          <p:cNvSpPr>
            <a:spLocks noChangeShapeType="1"/>
          </p:cNvSpPr>
          <p:nvPr/>
        </p:nvSpPr>
        <p:spPr bwMode="auto">
          <a:xfrm>
            <a:off x="-620458" y="-5581165"/>
            <a:ext cx="539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47" name="Line 123"/>
          <p:cNvSpPr>
            <a:spLocks noChangeShapeType="1"/>
          </p:cNvSpPr>
          <p:nvPr/>
        </p:nvSpPr>
        <p:spPr bwMode="auto">
          <a:xfrm>
            <a:off x="-529970" y="-5533540"/>
            <a:ext cx="71437" cy="36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48" name="Line 124"/>
          <p:cNvSpPr>
            <a:spLocks noChangeShapeType="1"/>
          </p:cNvSpPr>
          <p:nvPr/>
        </p:nvSpPr>
        <p:spPr bwMode="auto">
          <a:xfrm>
            <a:off x="-423608" y="-5477978"/>
            <a:ext cx="55563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49" name="Line 125"/>
          <p:cNvSpPr>
            <a:spLocks noChangeShapeType="1"/>
          </p:cNvSpPr>
          <p:nvPr/>
        </p:nvSpPr>
        <p:spPr bwMode="auto">
          <a:xfrm>
            <a:off x="-957008" y="-9832490"/>
            <a:ext cx="0" cy="817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50" name="Line 126"/>
          <p:cNvSpPr>
            <a:spLocks noChangeShapeType="1"/>
          </p:cNvSpPr>
          <p:nvPr/>
        </p:nvSpPr>
        <p:spPr bwMode="auto">
          <a:xfrm flipH="1" flipV="1">
            <a:off x="473330" y="-6855928"/>
            <a:ext cx="10001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51" name="Line 127"/>
          <p:cNvSpPr>
            <a:spLocks noChangeShapeType="1"/>
          </p:cNvSpPr>
          <p:nvPr/>
        </p:nvSpPr>
        <p:spPr bwMode="auto">
          <a:xfrm>
            <a:off x="843217" y="-6822590"/>
            <a:ext cx="279400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52" name="Line 128"/>
          <p:cNvSpPr>
            <a:spLocks noChangeShapeType="1"/>
          </p:cNvSpPr>
          <p:nvPr/>
        </p:nvSpPr>
        <p:spPr bwMode="auto">
          <a:xfrm>
            <a:off x="671767" y="-6838465"/>
            <a:ext cx="730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53" name="Line 129"/>
          <p:cNvSpPr>
            <a:spLocks noChangeShapeType="1"/>
          </p:cNvSpPr>
          <p:nvPr/>
        </p:nvSpPr>
        <p:spPr bwMode="auto">
          <a:xfrm>
            <a:off x="573342" y="-6863865"/>
            <a:ext cx="98425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54" name="Line 130"/>
          <p:cNvSpPr>
            <a:spLocks noChangeShapeType="1"/>
          </p:cNvSpPr>
          <p:nvPr/>
        </p:nvSpPr>
        <p:spPr bwMode="auto">
          <a:xfrm flipV="1">
            <a:off x="571755" y="-6838465"/>
            <a:ext cx="100012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55" name="Line 131"/>
          <p:cNvSpPr>
            <a:spLocks noChangeShapeType="1"/>
          </p:cNvSpPr>
          <p:nvPr/>
        </p:nvSpPr>
        <p:spPr bwMode="auto">
          <a:xfrm flipH="1" flipV="1">
            <a:off x="573342" y="-6846403"/>
            <a:ext cx="98425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56" name="Line 132"/>
          <p:cNvSpPr>
            <a:spLocks noChangeShapeType="1"/>
          </p:cNvSpPr>
          <p:nvPr/>
        </p:nvSpPr>
        <p:spPr bwMode="auto">
          <a:xfrm flipH="1" flipV="1">
            <a:off x="744792" y="-6832115"/>
            <a:ext cx="96838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57" name="Line 133"/>
          <p:cNvSpPr>
            <a:spLocks noChangeShapeType="1"/>
          </p:cNvSpPr>
          <p:nvPr/>
        </p:nvSpPr>
        <p:spPr bwMode="auto">
          <a:xfrm flipH="1">
            <a:off x="744792" y="-6840053"/>
            <a:ext cx="100013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58" name="Line 134"/>
          <p:cNvSpPr>
            <a:spLocks noChangeShapeType="1"/>
          </p:cNvSpPr>
          <p:nvPr/>
        </p:nvSpPr>
        <p:spPr bwMode="auto">
          <a:xfrm>
            <a:off x="744792" y="-6832115"/>
            <a:ext cx="984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59" name="Line 135"/>
          <p:cNvSpPr>
            <a:spLocks noChangeShapeType="1"/>
          </p:cNvSpPr>
          <p:nvPr/>
        </p:nvSpPr>
        <p:spPr bwMode="auto">
          <a:xfrm>
            <a:off x="671767" y="-6838465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60" name="Line 136"/>
          <p:cNvSpPr>
            <a:spLocks noChangeShapeType="1"/>
          </p:cNvSpPr>
          <p:nvPr/>
        </p:nvSpPr>
        <p:spPr bwMode="auto">
          <a:xfrm>
            <a:off x="744792" y="-683211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61" name="Line 137"/>
          <p:cNvSpPr>
            <a:spLocks noChangeShapeType="1"/>
          </p:cNvSpPr>
          <p:nvPr/>
        </p:nvSpPr>
        <p:spPr bwMode="auto">
          <a:xfrm>
            <a:off x="744792" y="-683211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62" name="Line 138"/>
          <p:cNvSpPr>
            <a:spLocks noChangeShapeType="1"/>
          </p:cNvSpPr>
          <p:nvPr/>
        </p:nvSpPr>
        <p:spPr bwMode="auto">
          <a:xfrm flipV="1">
            <a:off x="33592" y="-855931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63" name="Freeform 139"/>
          <p:cNvSpPr>
            <a:spLocks/>
          </p:cNvSpPr>
          <p:nvPr/>
        </p:nvSpPr>
        <p:spPr bwMode="auto">
          <a:xfrm>
            <a:off x="47880" y="-8559315"/>
            <a:ext cx="19050" cy="101600"/>
          </a:xfrm>
          <a:custGeom>
            <a:avLst/>
            <a:gdLst>
              <a:gd name="T0" fmla="*/ 61 w 61"/>
              <a:gd name="T1" fmla="*/ 315 h 316"/>
              <a:gd name="T2" fmla="*/ 0 w 61"/>
              <a:gd name="T3" fmla="*/ 0 h 316"/>
              <a:gd name="T4" fmla="*/ 9 w 61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61" y="315"/>
                </a:moveTo>
                <a:lnTo>
                  <a:pt x="0" y="0"/>
                </a:lnTo>
                <a:lnTo>
                  <a:pt x="9" y="31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64" name="Line 140"/>
          <p:cNvSpPr>
            <a:spLocks noChangeShapeType="1"/>
          </p:cNvSpPr>
          <p:nvPr/>
        </p:nvSpPr>
        <p:spPr bwMode="auto">
          <a:xfrm flipH="1">
            <a:off x="792417" y="-8410090"/>
            <a:ext cx="17463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65" name="Line 141"/>
          <p:cNvSpPr>
            <a:spLocks noChangeShapeType="1"/>
          </p:cNvSpPr>
          <p:nvPr/>
        </p:nvSpPr>
        <p:spPr bwMode="auto">
          <a:xfrm flipH="1">
            <a:off x="770192" y="-8157678"/>
            <a:ext cx="17463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66" name="Line 142"/>
          <p:cNvSpPr>
            <a:spLocks noChangeShapeType="1"/>
          </p:cNvSpPr>
          <p:nvPr/>
        </p:nvSpPr>
        <p:spPr bwMode="auto">
          <a:xfrm flipH="1">
            <a:off x="841630" y="-8660915"/>
            <a:ext cx="61912" cy="704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67" name="Line 143"/>
          <p:cNvSpPr>
            <a:spLocks noChangeShapeType="1"/>
          </p:cNvSpPr>
          <p:nvPr/>
        </p:nvSpPr>
        <p:spPr bwMode="auto">
          <a:xfrm flipH="1" flipV="1">
            <a:off x="851155" y="-8660915"/>
            <a:ext cx="52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68" name="Line 144"/>
          <p:cNvSpPr>
            <a:spLocks noChangeShapeType="1"/>
          </p:cNvSpPr>
          <p:nvPr/>
        </p:nvSpPr>
        <p:spPr bwMode="auto">
          <a:xfrm>
            <a:off x="-258508" y="-9967428"/>
            <a:ext cx="166688" cy="555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69" name="Line 145"/>
          <p:cNvSpPr>
            <a:spLocks noChangeShapeType="1"/>
          </p:cNvSpPr>
          <p:nvPr/>
        </p:nvSpPr>
        <p:spPr bwMode="auto">
          <a:xfrm>
            <a:off x="-41020" y="-9894403"/>
            <a:ext cx="203200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70" name="Line 146"/>
          <p:cNvSpPr>
            <a:spLocks noChangeShapeType="1"/>
          </p:cNvSpPr>
          <p:nvPr/>
        </p:nvSpPr>
        <p:spPr bwMode="auto">
          <a:xfrm>
            <a:off x="212980" y="-9807090"/>
            <a:ext cx="203200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71" name="Line 147"/>
          <p:cNvSpPr>
            <a:spLocks noChangeShapeType="1"/>
          </p:cNvSpPr>
          <p:nvPr/>
        </p:nvSpPr>
        <p:spPr bwMode="auto">
          <a:xfrm>
            <a:off x="466980" y="-9721365"/>
            <a:ext cx="201612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72" name="Line 148"/>
          <p:cNvSpPr>
            <a:spLocks noChangeShapeType="1"/>
          </p:cNvSpPr>
          <p:nvPr/>
        </p:nvSpPr>
        <p:spPr bwMode="auto">
          <a:xfrm>
            <a:off x="719392" y="-9635640"/>
            <a:ext cx="166688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73" name="Line 149"/>
          <p:cNvSpPr>
            <a:spLocks noChangeShapeType="1"/>
          </p:cNvSpPr>
          <p:nvPr/>
        </p:nvSpPr>
        <p:spPr bwMode="auto">
          <a:xfrm>
            <a:off x="-293433" y="-10057915"/>
            <a:ext cx="1266825" cy="427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74" name="Line 150"/>
          <p:cNvSpPr>
            <a:spLocks noChangeShapeType="1"/>
          </p:cNvSpPr>
          <p:nvPr/>
        </p:nvSpPr>
        <p:spPr bwMode="auto">
          <a:xfrm flipH="1" flipV="1">
            <a:off x="579692" y="-8887928"/>
            <a:ext cx="9842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75" name="Line 151"/>
          <p:cNvSpPr>
            <a:spLocks noChangeShapeType="1"/>
          </p:cNvSpPr>
          <p:nvPr/>
        </p:nvSpPr>
        <p:spPr bwMode="auto">
          <a:xfrm>
            <a:off x="949580" y="-8870465"/>
            <a:ext cx="280987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76" name="Line 152"/>
          <p:cNvSpPr>
            <a:spLocks noChangeShapeType="1"/>
          </p:cNvSpPr>
          <p:nvPr/>
        </p:nvSpPr>
        <p:spPr bwMode="auto">
          <a:xfrm>
            <a:off x="778130" y="-8878403"/>
            <a:ext cx="7143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77" name="Line 153"/>
          <p:cNvSpPr>
            <a:spLocks noChangeShapeType="1"/>
          </p:cNvSpPr>
          <p:nvPr/>
        </p:nvSpPr>
        <p:spPr bwMode="auto">
          <a:xfrm>
            <a:off x="679705" y="-8900628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78" name="Line 154"/>
          <p:cNvSpPr>
            <a:spLocks noChangeShapeType="1"/>
          </p:cNvSpPr>
          <p:nvPr/>
        </p:nvSpPr>
        <p:spPr bwMode="auto">
          <a:xfrm flipV="1">
            <a:off x="678117" y="-8878403"/>
            <a:ext cx="100013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79" name="Line 155"/>
          <p:cNvSpPr>
            <a:spLocks noChangeShapeType="1"/>
          </p:cNvSpPr>
          <p:nvPr/>
        </p:nvSpPr>
        <p:spPr bwMode="auto">
          <a:xfrm flipH="1" flipV="1">
            <a:off x="678117" y="-8883165"/>
            <a:ext cx="1000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80" name="Line 156"/>
          <p:cNvSpPr>
            <a:spLocks noChangeShapeType="1"/>
          </p:cNvSpPr>
          <p:nvPr/>
        </p:nvSpPr>
        <p:spPr bwMode="auto">
          <a:xfrm flipH="1" flipV="1">
            <a:off x="849567" y="-8875228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81" name="Line 157"/>
          <p:cNvSpPr>
            <a:spLocks noChangeShapeType="1"/>
          </p:cNvSpPr>
          <p:nvPr/>
        </p:nvSpPr>
        <p:spPr bwMode="auto">
          <a:xfrm flipH="1">
            <a:off x="849567" y="-8886340"/>
            <a:ext cx="101600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82" name="Line 158"/>
          <p:cNvSpPr>
            <a:spLocks noChangeShapeType="1"/>
          </p:cNvSpPr>
          <p:nvPr/>
        </p:nvSpPr>
        <p:spPr bwMode="auto">
          <a:xfrm>
            <a:off x="849567" y="-8875228"/>
            <a:ext cx="100013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83" name="Line 159"/>
          <p:cNvSpPr>
            <a:spLocks noChangeShapeType="1"/>
          </p:cNvSpPr>
          <p:nvPr/>
        </p:nvSpPr>
        <p:spPr bwMode="auto">
          <a:xfrm>
            <a:off x="778130" y="-8881578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84" name="Line 160"/>
          <p:cNvSpPr>
            <a:spLocks noChangeShapeType="1"/>
          </p:cNvSpPr>
          <p:nvPr/>
        </p:nvSpPr>
        <p:spPr bwMode="auto">
          <a:xfrm>
            <a:off x="849567" y="-887840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85" name="Line 161"/>
          <p:cNvSpPr>
            <a:spLocks noChangeShapeType="1"/>
          </p:cNvSpPr>
          <p:nvPr/>
        </p:nvSpPr>
        <p:spPr bwMode="auto">
          <a:xfrm>
            <a:off x="849567" y="-8875228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86" name="Line 162"/>
          <p:cNvSpPr>
            <a:spLocks noChangeShapeType="1"/>
          </p:cNvSpPr>
          <p:nvPr/>
        </p:nvSpPr>
        <p:spPr bwMode="auto">
          <a:xfrm flipH="1">
            <a:off x="508255" y="-9599128"/>
            <a:ext cx="23812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87" name="Line 163"/>
          <p:cNvSpPr>
            <a:spLocks noChangeShapeType="1"/>
          </p:cNvSpPr>
          <p:nvPr/>
        </p:nvSpPr>
        <p:spPr bwMode="auto">
          <a:xfrm flipV="1">
            <a:off x="597155" y="-10270640"/>
            <a:ext cx="96837" cy="393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88" name="Line 164"/>
          <p:cNvSpPr>
            <a:spLocks noChangeShapeType="1"/>
          </p:cNvSpPr>
          <p:nvPr/>
        </p:nvSpPr>
        <p:spPr bwMode="auto">
          <a:xfrm flipV="1">
            <a:off x="555880" y="-9767403"/>
            <a:ext cx="17462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89" name="Line 165"/>
          <p:cNvSpPr>
            <a:spLocks noChangeShapeType="1"/>
          </p:cNvSpPr>
          <p:nvPr/>
        </p:nvSpPr>
        <p:spPr bwMode="auto">
          <a:xfrm flipV="1">
            <a:off x="516192" y="-9695965"/>
            <a:ext cx="39688" cy="92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90" name="Line 166"/>
          <p:cNvSpPr>
            <a:spLocks noChangeShapeType="1"/>
          </p:cNvSpPr>
          <p:nvPr/>
        </p:nvSpPr>
        <p:spPr bwMode="auto">
          <a:xfrm flipV="1">
            <a:off x="547942" y="-9695965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91" name="Line 167"/>
          <p:cNvSpPr>
            <a:spLocks noChangeShapeType="1"/>
          </p:cNvSpPr>
          <p:nvPr/>
        </p:nvSpPr>
        <p:spPr bwMode="auto">
          <a:xfrm flipH="1">
            <a:off x="532067" y="-9695965"/>
            <a:ext cx="23813" cy="96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92" name="Line 168"/>
          <p:cNvSpPr>
            <a:spLocks noChangeShapeType="1"/>
          </p:cNvSpPr>
          <p:nvPr/>
        </p:nvSpPr>
        <p:spPr bwMode="auto">
          <a:xfrm flipH="1">
            <a:off x="573342" y="-9861065"/>
            <a:ext cx="41275" cy="93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93" name="Line 169"/>
          <p:cNvSpPr>
            <a:spLocks noChangeShapeType="1"/>
          </p:cNvSpPr>
          <p:nvPr/>
        </p:nvSpPr>
        <p:spPr bwMode="auto">
          <a:xfrm flipH="1">
            <a:off x="573342" y="-9869003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94" name="Line 170"/>
          <p:cNvSpPr>
            <a:spLocks noChangeShapeType="1"/>
          </p:cNvSpPr>
          <p:nvPr/>
        </p:nvSpPr>
        <p:spPr bwMode="auto">
          <a:xfrm flipV="1">
            <a:off x="573342" y="-9865828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95" name="Line 171"/>
          <p:cNvSpPr>
            <a:spLocks noChangeShapeType="1"/>
          </p:cNvSpPr>
          <p:nvPr/>
        </p:nvSpPr>
        <p:spPr bwMode="auto">
          <a:xfrm>
            <a:off x="538417" y="-9775340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96" name="Line 172"/>
          <p:cNvSpPr>
            <a:spLocks noChangeShapeType="1"/>
          </p:cNvSpPr>
          <p:nvPr/>
        </p:nvSpPr>
        <p:spPr bwMode="auto">
          <a:xfrm>
            <a:off x="522542" y="-970549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97" name="Line 173"/>
          <p:cNvSpPr>
            <a:spLocks noChangeShapeType="1"/>
          </p:cNvSpPr>
          <p:nvPr/>
        </p:nvSpPr>
        <p:spPr bwMode="auto">
          <a:xfrm>
            <a:off x="555880" y="-9695965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98" name="Line 174"/>
          <p:cNvSpPr>
            <a:spLocks noChangeShapeType="1"/>
          </p:cNvSpPr>
          <p:nvPr/>
        </p:nvSpPr>
        <p:spPr bwMode="auto">
          <a:xfrm>
            <a:off x="-433133" y="-9697553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99" name="Line 175"/>
          <p:cNvSpPr>
            <a:spLocks noChangeShapeType="1"/>
          </p:cNvSpPr>
          <p:nvPr/>
        </p:nvSpPr>
        <p:spPr bwMode="auto">
          <a:xfrm flipH="1" flipV="1">
            <a:off x="-558545" y="-10251590"/>
            <a:ext cx="63500" cy="274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00" name="Line 176"/>
          <p:cNvSpPr>
            <a:spLocks noChangeShapeType="1"/>
          </p:cNvSpPr>
          <p:nvPr/>
        </p:nvSpPr>
        <p:spPr bwMode="auto">
          <a:xfrm flipH="1" flipV="1">
            <a:off x="-471233" y="-9867415"/>
            <a:ext cx="15875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01" name="Line 177"/>
          <p:cNvSpPr>
            <a:spLocks noChangeShapeType="1"/>
          </p:cNvSpPr>
          <p:nvPr/>
        </p:nvSpPr>
        <p:spPr bwMode="auto">
          <a:xfrm flipH="1" flipV="1">
            <a:off x="-455358" y="-9795978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02" name="Line 178"/>
          <p:cNvSpPr>
            <a:spLocks noChangeShapeType="1"/>
          </p:cNvSpPr>
          <p:nvPr/>
        </p:nvSpPr>
        <p:spPr bwMode="auto">
          <a:xfrm flipH="1" flipV="1">
            <a:off x="-455358" y="-9795978"/>
            <a:ext cx="39688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03" name="Line 179"/>
          <p:cNvSpPr>
            <a:spLocks noChangeShapeType="1"/>
          </p:cNvSpPr>
          <p:nvPr/>
        </p:nvSpPr>
        <p:spPr bwMode="auto">
          <a:xfrm>
            <a:off x="-455358" y="-9795978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04" name="Line 180"/>
          <p:cNvSpPr>
            <a:spLocks noChangeShapeType="1"/>
          </p:cNvSpPr>
          <p:nvPr/>
        </p:nvSpPr>
        <p:spPr bwMode="auto">
          <a:xfrm>
            <a:off x="-477583" y="-9969015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05" name="Line 181"/>
          <p:cNvSpPr>
            <a:spLocks noChangeShapeType="1"/>
          </p:cNvSpPr>
          <p:nvPr/>
        </p:nvSpPr>
        <p:spPr bwMode="auto">
          <a:xfrm>
            <a:off x="-510920" y="-9961078"/>
            <a:ext cx="39687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06" name="Line 182"/>
          <p:cNvSpPr>
            <a:spLocks noChangeShapeType="1"/>
          </p:cNvSpPr>
          <p:nvPr/>
        </p:nvSpPr>
        <p:spPr bwMode="auto">
          <a:xfrm flipH="1" flipV="1">
            <a:off x="-495045" y="-9965840"/>
            <a:ext cx="23812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07" name="Line 183"/>
          <p:cNvSpPr>
            <a:spLocks noChangeShapeType="1"/>
          </p:cNvSpPr>
          <p:nvPr/>
        </p:nvSpPr>
        <p:spPr bwMode="auto">
          <a:xfrm>
            <a:off x="-455358" y="-9795978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08" name="Line 184"/>
          <p:cNvSpPr>
            <a:spLocks noChangeShapeType="1"/>
          </p:cNvSpPr>
          <p:nvPr/>
        </p:nvSpPr>
        <p:spPr bwMode="auto">
          <a:xfrm>
            <a:off x="-471233" y="-98674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09" name="Line 185"/>
          <p:cNvSpPr>
            <a:spLocks noChangeShapeType="1"/>
          </p:cNvSpPr>
          <p:nvPr/>
        </p:nvSpPr>
        <p:spPr bwMode="auto">
          <a:xfrm>
            <a:off x="-471233" y="-98674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10" name="Line 186"/>
          <p:cNvSpPr>
            <a:spLocks noChangeShapeType="1"/>
          </p:cNvSpPr>
          <p:nvPr/>
        </p:nvSpPr>
        <p:spPr bwMode="auto">
          <a:xfrm>
            <a:off x="-885570" y="-9759465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11" name="Line 187"/>
          <p:cNvSpPr>
            <a:spLocks noChangeShapeType="1"/>
          </p:cNvSpPr>
          <p:nvPr/>
        </p:nvSpPr>
        <p:spPr bwMode="auto">
          <a:xfrm>
            <a:off x="-885570" y="-9521340"/>
            <a:ext cx="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12" name="Line 188"/>
          <p:cNvSpPr>
            <a:spLocks noChangeShapeType="1"/>
          </p:cNvSpPr>
          <p:nvPr/>
        </p:nvSpPr>
        <p:spPr bwMode="auto">
          <a:xfrm>
            <a:off x="-885570" y="-9251465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13" name="Line 189"/>
          <p:cNvSpPr>
            <a:spLocks noChangeShapeType="1"/>
          </p:cNvSpPr>
          <p:nvPr/>
        </p:nvSpPr>
        <p:spPr bwMode="auto">
          <a:xfrm>
            <a:off x="-785558" y="-8965715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14" name="Line 190"/>
          <p:cNvSpPr>
            <a:spLocks noChangeShapeType="1"/>
          </p:cNvSpPr>
          <p:nvPr/>
        </p:nvSpPr>
        <p:spPr bwMode="auto">
          <a:xfrm flipH="1">
            <a:off x="-1338008" y="-8965715"/>
            <a:ext cx="2809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15" name="Line 191"/>
          <p:cNvSpPr>
            <a:spLocks noChangeShapeType="1"/>
          </p:cNvSpPr>
          <p:nvPr/>
        </p:nvSpPr>
        <p:spPr bwMode="auto">
          <a:xfrm flipH="1">
            <a:off x="-957008" y="-8965715"/>
            <a:ext cx="7143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16" name="Line 192"/>
          <p:cNvSpPr>
            <a:spLocks noChangeShapeType="1"/>
          </p:cNvSpPr>
          <p:nvPr/>
        </p:nvSpPr>
        <p:spPr bwMode="auto">
          <a:xfrm flipH="1" flipV="1">
            <a:off x="-885570" y="-8965715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17" name="Line 193"/>
          <p:cNvSpPr>
            <a:spLocks noChangeShapeType="1"/>
          </p:cNvSpPr>
          <p:nvPr/>
        </p:nvSpPr>
        <p:spPr bwMode="auto">
          <a:xfrm flipH="1">
            <a:off x="-885570" y="-8983178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18" name="Line 194"/>
          <p:cNvSpPr>
            <a:spLocks noChangeShapeType="1"/>
          </p:cNvSpPr>
          <p:nvPr/>
        </p:nvSpPr>
        <p:spPr bwMode="auto">
          <a:xfrm>
            <a:off x="-885570" y="-8965715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19" name="Line 195"/>
          <p:cNvSpPr>
            <a:spLocks noChangeShapeType="1"/>
          </p:cNvSpPr>
          <p:nvPr/>
        </p:nvSpPr>
        <p:spPr bwMode="auto">
          <a:xfrm>
            <a:off x="-1057020" y="-8983178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20" name="Line 196"/>
          <p:cNvSpPr>
            <a:spLocks noChangeShapeType="1"/>
          </p:cNvSpPr>
          <p:nvPr/>
        </p:nvSpPr>
        <p:spPr bwMode="auto">
          <a:xfrm flipV="1">
            <a:off x="-1057020" y="-8965715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21" name="Line 197"/>
          <p:cNvSpPr>
            <a:spLocks noChangeShapeType="1"/>
          </p:cNvSpPr>
          <p:nvPr/>
        </p:nvSpPr>
        <p:spPr bwMode="auto">
          <a:xfrm flipH="1">
            <a:off x="-1057020" y="-8965715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22" name="Line 198"/>
          <p:cNvSpPr>
            <a:spLocks noChangeShapeType="1"/>
          </p:cNvSpPr>
          <p:nvPr/>
        </p:nvSpPr>
        <p:spPr bwMode="auto">
          <a:xfrm>
            <a:off x="-885570" y="-89657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23" name="Line 199"/>
          <p:cNvSpPr>
            <a:spLocks noChangeShapeType="1"/>
          </p:cNvSpPr>
          <p:nvPr/>
        </p:nvSpPr>
        <p:spPr bwMode="auto">
          <a:xfrm>
            <a:off x="-957008" y="-89657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24" name="Line 200"/>
          <p:cNvSpPr>
            <a:spLocks noChangeShapeType="1"/>
          </p:cNvSpPr>
          <p:nvPr/>
        </p:nvSpPr>
        <p:spPr bwMode="auto">
          <a:xfrm>
            <a:off x="-957008" y="-89657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25" name="Freeform 201"/>
          <p:cNvSpPr>
            <a:spLocks/>
          </p:cNvSpPr>
          <p:nvPr/>
        </p:nvSpPr>
        <p:spPr bwMode="auto">
          <a:xfrm>
            <a:off x="1582992" y="-8413265"/>
            <a:ext cx="49213" cy="95250"/>
          </a:xfrm>
          <a:custGeom>
            <a:avLst/>
            <a:gdLst>
              <a:gd name="T0" fmla="*/ 0 w 153"/>
              <a:gd name="T1" fmla="*/ 0 h 303"/>
              <a:gd name="T2" fmla="*/ 138 w 153"/>
              <a:gd name="T3" fmla="*/ 279 h 303"/>
              <a:gd name="T4" fmla="*/ 153 w 153"/>
              <a:gd name="T5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" h="303">
                <a:moveTo>
                  <a:pt x="0" y="0"/>
                </a:moveTo>
                <a:lnTo>
                  <a:pt x="138" y="279"/>
                </a:lnTo>
                <a:lnTo>
                  <a:pt x="153" y="30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26" name="Freeform 202"/>
          <p:cNvSpPr>
            <a:spLocks/>
          </p:cNvSpPr>
          <p:nvPr/>
        </p:nvSpPr>
        <p:spPr bwMode="auto">
          <a:xfrm>
            <a:off x="1659192" y="-8271978"/>
            <a:ext cx="136525" cy="165100"/>
          </a:xfrm>
          <a:custGeom>
            <a:avLst/>
            <a:gdLst>
              <a:gd name="T0" fmla="*/ 0 w 431"/>
              <a:gd name="T1" fmla="*/ 0 h 521"/>
              <a:gd name="T2" fmla="*/ 39 w 431"/>
              <a:gd name="T3" fmla="*/ 63 h 521"/>
              <a:gd name="T4" fmla="*/ 177 w 431"/>
              <a:gd name="T5" fmla="*/ 248 h 521"/>
              <a:gd name="T6" fmla="*/ 296 w 431"/>
              <a:gd name="T7" fmla="*/ 387 h 521"/>
              <a:gd name="T8" fmla="*/ 385 w 431"/>
              <a:gd name="T9" fmla="*/ 479 h 521"/>
              <a:gd name="T10" fmla="*/ 431 w 431"/>
              <a:gd name="T11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1" h="521">
                <a:moveTo>
                  <a:pt x="0" y="0"/>
                </a:moveTo>
                <a:lnTo>
                  <a:pt x="39" y="63"/>
                </a:lnTo>
                <a:lnTo>
                  <a:pt x="177" y="248"/>
                </a:lnTo>
                <a:lnTo>
                  <a:pt x="296" y="387"/>
                </a:lnTo>
                <a:lnTo>
                  <a:pt x="385" y="479"/>
                </a:lnTo>
                <a:lnTo>
                  <a:pt x="431" y="52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27" name="Freeform 203"/>
          <p:cNvSpPr>
            <a:spLocks/>
          </p:cNvSpPr>
          <p:nvPr/>
        </p:nvSpPr>
        <p:spPr bwMode="auto">
          <a:xfrm>
            <a:off x="1838580" y="-8073540"/>
            <a:ext cx="196850" cy="84137"/>
          </a:xfrm>
          <a:custGeom>
            <a:avLst/>
            <a:gdLst>
              <a:gd name="T0" fmla="*/ 0 w 618"/>
              <a:gd name="T1" fmla="*/ 0 h 264"/>
              <a:gd name="T2" fmla="*/ 208 w 618"/>
              <a:gd name="T3" fmla="*/ 121 h 264"/>
              <a:gd name="T4" fmla="*/ 483 w 618"/>
              <a:gd name="T5" fmla="*/ 229 h 264"/>
              <a:gd name="T6" fmla="*/ 618 w 618"/>
              <a:gd name="T7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8" h="264">
                <a:moveTo>
                  <a:pt x="0" y="0"/>
                </a:moveTo>
                <a:lnTo>
                  <a:pt x="208" y="121"/>
                </a:lnTo>
                <a:lnTo>
                  <a:pt x="483" y="229"/>
                </a:lnTo>
                <a:lnTo>
                  <a:pt x="618" y="26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28" name="Freeform 204"/>
          <p:cNvSpPr>
            <a:spLocks/>
          </p:cNvSpPr>
          <p:nvPr/>
        </p:nvSpPr>
        <p:spPr bwMode="auto">
          <a:xfrm>
            <a:off x="2087817" y="-7976703"/>
            <a:ext cx="212725" cy="20638"/>
          </a:xfrm>
          <a:custGeom>
            <a:avLst/>
            <a:gdLst>
              <a:gd name="T0" fmla="*/ 0 w 671"/>
              <a:gd name="T1" fmla="*/ 0 h 63"/>
              <a:gd name="T2" fmla="*/ 18 w 671"/>
              <a:gd name="T3" fmla="*/ 4 h 63"/>
              <a:gd name="T4" fmla="*/ 375 w 671"/>
              <a:gd name="T5" fmla="*/ 52 h 63"/>
              <a:gd name="T6" fmla="*/ 671 w 671"/>
              <a:gd name="T7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1" h="63">
                <a:moveTo>
                  <a:pt x="0" y="0"/>
                </a:moveTo>
                <a:lnTo>
                  <a:pt x="18" y="4"/>
                </a:lnTo>
                <a:lnTo>
                  <a:pt x="375" y="52"/>
                </a:lnTo>
                <a:lnTo>
                  <a:pt x="671" y="6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29" name="Line 205"/>
          <p:cNvSpPr>
            <a:spLocks noChangeShapeType="1"/>
          </p:cNvSpPr>
          <p:nvPr/>
        </p:nvSpPr>
        <p:spPr bwMode="auto">
          <a:xfrm flipV="1">
            <a:off x="2354517" y="-7964003"/>
            <a:ext cx="106363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30" name="Freeform 206"/>
          <p:cNvSpPr>
            <a:spLocks/>
          </p:cNvSpPr>
          <p:nvPr/>
        </p:nvSpPr>
        <p:spPr bwMode="auto">
          <a:xfrm>
            <a:off x="1603630" y="-8664090"/>
            <a:ext cx="846137" cy="635000"/>
          </a:xfrm>
          <a:custGeom>
            <a:avLst/>
            <a:gdLst>
              <a:gd name="T0" fmla="*/ 0 w 2665"/>
              <a:gd name="T1" fmla="*/ 0 h 1998"/>
              <a:gd name="T2" fmla="*/ 25 w 2665"/>
              <a:gd name="T3" fmla="*/ 214 h 1998"/>
              <a:gd name="T4" fmla="*/ 41 w 2665"/>
              <a:gd name="T5" fmla="*/ 318 h 1998"/>
              <a:gd name="T6" fmla="*/ 70 w 2665"/>
              <a:gd name="T7" fmla="*/ 455 h 1998"/>
              <a:gd name="T8" fmla="*/ 97 w 2665"/>
              <a:gd name="T9" fmla="*/ 562 h 1998"/>
              <a:gd name="T10" fmla="*/ 106 w 2665"/>
              <a:gd name="T11" fmla="*/ 593 h 1998"/>
              <a:gd name="T12" fmla="*/ 120 w 2665"/>
              <a:gd name="T13" fmla="*/ 634 h 1998"/>
              <a:gd name="T14" fmla="*/ 143 w 2665"/>
              <a:gd name="T15" fmla="*/ 700 h 1998"/>
              <a:gd name="T16" fmla="*/ 163 w 2665"/>
              <a:gd name="T17" fmla="*/ 744 h 1998"/>
              <a:gd name="T18" fmla="*/ 198 w 2665"/>
              <a:gd name="T19" fmla="*/ 822 h 1998"/>
              <a:gd name="T20" fmla="*/ 265 w 2665"/>
              <a:gd name="T21" fmla="*/ 950 h 1998"/>
              <a:gd name="T22" fmla="*/ 396 w 2665"/>
              <a:gd name="T23" fmla="*/ 1163 h 1998"/>
              <a:gd name="T24" fmla="*/ 522 w 2665"/>
              <a:gd name="T25" fmla="*/ 1333 h 1998"/>
              <a:gd name="T26" fmla="*/ 632 w 2665"/>
              <a:gd name="T27" fmla="*/ 1462 h 1998"/>
              <a:gd name="T28" fmla="*/ 713 w 2665"/>
              <a:gd name="T29" fmla="*/ 1545 h 1998"/>
              <a:gd name="T30" fmla="*/ 758 w 2665"/>
              <a:gd name="T31" fmla="*/ 1586 h 1998"/>
              <a:gd name="T32" fmla="*/ 842 w 2665"/>
              <a:gd name="T33" fmla="*/ 1651 h 1998"/>
              <a:gd name="T34" fmla="*/ 1040 w 2665"/>
              <a:gd name="T35" fmla="*/ 1768 h 1998"/>
              <a:gd name="T36" fmla="*/ 1283 w 2665"/>
              <a:gd name="T37" fmla="*/ 1864 h 1998"/>
              <a:gd name="T38" fmla="*/ 1570 w 2665"/>
              <a:gd name="T39" fmla="*/ 1937 h 1998"/>
              <a:gd name="T40" fmla="*/ 1899 w 2665"/>
              <a:gd name="T41" fmla="*/ 1983 h 1998"/>
              <a:gd name="T42" fmla="*/ 2261 w 2665"/>
              <a:gd name="T43" fmla="*/ 1998 h 1998"/>
              <a:gd name="T44" fmla="*/ 2665 w 2665"/>
              <a:gd name="T45" fmla="*/ 1975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65" h="1998">
                <a:moveTo>
                  <a:pt x="0" y="0"/>
                </a:moveTo>
                <a:lnTo>
                  <a:pt x="25" y="214"/>
                </a:lnTo>
                <a:lnTo>
                  <a:pt x="41" y="318"/>
                </a:lnTo>
                <a:lnTo>
                  <a:pt x="70" y="455"/>
                </a:lnTo>
                <a:lnTo>
                  <a:pt x="97" y="562"/>
                </a:lnTo>
                <a:lnTo>
                  <a:pt x="106" y="593"/>
                </a:lnTo>
                <a:lnTo>
                  <a:pt x="120" y="634"/>
                </a:lnTo>
                <a:lnTo>
                  <a:pt x="143" y="700"/>
                </a:lnTo>
                <a:lnTo>
                  <a:pt x="163" y="744"/>
                </a:lnTo>
                <a:lnTo>
                  <a:pt x="198" y="822"/>
                </a:lnTo>
                <a:lnTo>
                  <a:pt x="265" y="950"/>
                </a:lnTo>
                <a:lnTo>
                  <a:pt x="396" y="1163"/>
                </a:lnTo>
                <a:lnTo>
                  <a:pt x="522" y="1333"/>
                </a:lnTo>
                <a:lnTo>
                  <a:pt x="632" y="1462"/>
                </a:lnTo>
                <a:lnTo>
                  <a:pt x="713" y="1545"/>
                </a:lnTo>
                <a:lnTo>
                  <a:pt x="758" y="1586"/>
                </a:lnTo>
                <a:lnTo>
                  <a:pt x="842" y="1651"/>
                </a:lnTo>
                <a:lnTo>
                  <a:pt x="1040" y="1768"/>
                </a:lnTo>
                <a:lnTo>
                  <a:pt x="1283" y="1864"/>
                </a:lnTo>
                <a:lnTo>
                  <a:pt x="1570" y="1937"/>
                </a:lnTo>
                <a:lnTo>
                  <a:pt x="1899" y="1983"/>
                </a:lnTo>
                <a:lnTo>
                  <a:pt x="2261" y="1998"/>
                </a:lnTo>
                <a:lnTo>
                  <a:pt x="2665" y="1975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31" name="Line 207"/>
          <p:cNvSpPr>
            <a:spLocks noChangeShapeType="1"/>
          </p:cNvSpPr>
          <p:nvPr/>
        </p:nvSpPr>
        <p:spPr bwMode="auto">
          <a:xfrm>
            <a:off x="2605342" y="-6984515"/>
            <a:ext cx="15875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32" name="Freeform 208"/>
          <p:cNvSpPr>
            <a:spLocks/>
          </p:cNvSpPr>
          <p:nvPr/>
        </p:nvSpPr>
        <p:spPr bwMode="auto">
          <a:xfrm>
            <a:off x="2629155" y="-6821003"/>
            <a:ext cx="30162" cy="212725"/>
          </a:xfrm>
          <a:custGeom>
            <a:avLst/>
            <a:gdLst>
              <a:gd name="T0" fmla="*/ 0 w 94"/>
              <a:gd name="T1" fmla="*/ 0 h 672"/>
              <a:gd name="T2" fmla="*/ 72 w 94"/>
              <a:gd name="T3" fmla="*/ 472 h 672"/>
              <a:gd name="T4" fmla="*/ 94 w 94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672">
                <a:moveTo>
                  <a:pt x="0" y="0"/>
                </a:moveTo>
                <a:lnTo>
                  <a:pt x="72" y="472"/>
                </a:lnTo>
                <a:lnTo>
                  <a:pt x="94" y="672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33" name="Freeform 209"/>
          <p:cNvSpPr>
            <a:spLocks/>
          </p:cNvSpPr>
          <p:nvPr/>
        </p:nvSpPr>
        <p:spPr bwMode="auto">
          <a:xfrm>
            <a:off x="2665667" y="-6552715"/>
            <a:ext cx="23813" cy="214312"/>
          </a:xfrm>
          <a:custGeom>
            <a:avLst/>
            <a:gdLst>
              <a:gd name="T0" fmla="*/ 0 w 75"/>
              <a:gd name="T1" fmla="*/ 0 h 674"/>
              <a:gd name="T2" fmla="*/ 73 w 75"/>
              <a:gd name="T3" fmla="*/ 650 h 674"/>
              <a:gd name="T4" fmla="*/ 75 w 75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674">
                <a:moveTo>
                  <a:pt x="0" y="0"/>
                </a:moveTo>
                <a:lnTo>
                  <a:pt x="73" y="650"/>
                </a:lnTo>
                <a:lnTo>
                  <a:pt x="75" y="67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34" name="Line 210"/>
          <p:cNvSpPr>
            <a:spLocks noChangeShapeType="1"/>
          </p:cNvSpPr>
          <p:nvPr/>
        </p:nvSpPr>
        <p:spPr bwMode="auto">
          <a:xfrm>
            <a:off x="2692655" y="-6284428"/>
            <a:ext cx="14287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35" name="Freeform 211"/>
          <p:cNvSpPr>
            <a:spLocks/>
          </p:cNvSpPr>
          <p:nvPr/>
        </p:nvSpPr>
        <p:spPr bwMode="auto">
          <a:xfrm>
            <a:off x="2708530" y="-6016140"/>
            <a:ext cx="0" cy="215900"/>
          </a:xfrm>
          <a:custGeom>
            <a:avLst/>
            <a:gdLst>
              <a:gd name="T0" fmla="*/ 0 w 2"/>
              <a:gd name="T1" fmla="*/ 0 h 679"/>
              <a:gd name="T2" fmla="*/ 2 w 2"/>
              <a:gd name="T3" fmla="*/ 38 h 679"/>
              <a:gd name="T4" fmla="*/ 2 w 2"/>
              <a:gd name="T5" fmla="*/ 679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679">
                <a:moveTo>
                  <a:pt x="0" y="0"/>
                </a:moveTo>
                <a:lnTo>
                  <a:pt x="2" y="38"/>
                </a:lnTo>
                <a:lnTo>
                  <a:pt x="2" y="67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36" name="Line 212"/>
          <p:cNvSpPr>
            <a:spLocks noChangeShapeType="1"/>
          </p:cNvSpPr>
          <p:nvPr/>
        </p:nvSpPr>
        <p:spPr bwMode="auto">
          <a:xfrm>
            <a:off x="2710117" y="-5744678"/>
            <a:ext cx="0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37" name="Line 213"/>
          <p:cNvSpPr>
            <a:spLocks noChangeShapeType="1"/>
          </p:cNvSpPr>
          <p:nvPr/>
        </p:nvSpPr>
        <p:spPr bwMode="auto">
          <a:xfrm flipH="1" flipV="1">
            <a:off x="1571880" y="-8160853"/>
            <a:ext cx="11112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38" name="Line 214"/>
          <p:cNvSpPr>
            <a:spLocks noChangeShapeType="1"/>
          </p:cNvSpPr>
          <p:nvPr/>
        </p:nvSpPr>
        <p:spPr bwMode="auto">
          <a:xfrm flipV="1">
            <a:off x="1573467" y="-8413265"/>
            <a:ext cx="9525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39" name="Line 215"/>
          <p:cNvSpPr>
            <a:spLocks noChangeShapeType="1"/>
          </p:cNvSpPr>
          <p:nvPr/>
        </p:nvSpPr>
        <p:spPr bwMode="auto">
          <a:xfrm>
            <a:off x="1746505" y="-6768615"/>
            <a:ext cx="17462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40" name="Freeform 216"/>
          <p:cNvSpPr>
            <a:spLocks/>
          </p:cNvSpPr>
          <p:nvPr/>
        </p:nvSpPr>
        <p:spPr bwMode="auto">
          <a:xfrm>
            <a:off x="1768730" y="-6482865"/>
            <a:ext cx="7937" cy="215900"/>
          </a:xfrm>
          <a:custGeom>
            <a:avLst/>
            <a:gdLst>
              <a:gd name="T0" fmla="*/ 0 w 25"/>
              <a:gd name="T1" fmla="*/ 0 h 677"/>
              <a:gd name="T2" fmla="*/ 25 w 25"/>
              <a:gd name="T3" fmla="*/ 338 h 677"/>
              <a:gd name="T4" fmla="*/ 24 w 25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677">
                <a:moveTo>
                  <a:pt x="0" y="0"/>
                </a:moveTo>
                <a:lnTo>
                  <a:pt x="25" y="338"/>
                </a:lnTo>
                <a:lnTo>
                  <a:pt x="24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41" name="Line 217"/>
          <p:cNvSpPr>
            <a:spLocks noChangeShapeType="1"/>
          </p:cNvSpPr>
          <p:nvPr/>
        </p:nvSpPr>
        <p:spPr bwMode="auto">
          <a:xfrm flipH="1">
            <a:off x="1775080" y="-6212990"/>
            <a:ext cx="1587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42" name="Freeform 218"/>
          <p:cNvSpPr>
            <a:spLocks/>
          </p:cNvSpPr>
          <p:nvPr/>
        </p:nvSpPr>
        <p:spPr bwMode="auto">
          <a:xfrm>
            <a:off x="1500442" y="-8664090"/>
            <a:ext cx="41275" cy="708025"/>
          </a:xfrm>
          <a:custGeom>
            <a:avLst/>
            <a:gdLst>
              <a:gd name="T0" fmla="*/ 38 w 128"/>
              <a:gd name="T1" fmla="*/ 2226 h 2226"/>
              <a:gd name="T2" fmla="*/ 0 w 128"/>
              <a:gd name="T3" fmla="*/ 1503 h 2226"/>
              <a:gd name="T4" fmla="*/ 10 w 128"/>
              <a:gd name="T5" fmla="*/ 1128 h 2226"/>
              <a:gd name="T6" fmla="*/ 16 w 128"/>
              <a:gd name="T7" fmla="*/ 1036 h 2226"/>
              <a:gd name="T8" fmla="*/ 19 w 128"/>
              <a:gd name="T9" fmla="*/ 982 h 2226"/>
              <a:gd name="T10" fmla="*/ 30 w 128"/>
              <a:gd name="T11" fmla="*/ 874 h 2226"/>
              <a:gd name="T12" fmla="*/ 47 w 128"/>
              <a:gd name="T13" fmla="*/ 710 h 2226"/>
              <a:gd name="T14" fmla="*/ 71 w 128"/>
              <a:gd name="T15" fmla="*/ 502 h 2226"/>
              <a:gd name="T16" fmla="*/ 128 w 128"/>
              <a:gd name="T17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2226">
                <a:moveTo>
                  <a:pt x="38" y="2226"/>
                </a:moveTo>
                <a:lnTo>
                  <a:pt x="0" y="1503"/>
                </a:lnTo>
                <a:lnTo>
                  <a:pt x="10" y="1128"/>
                </a:lnTo>
                <a:lnTo>
                  <a:pt x="16" y="1036"/>
                </a:lnTo>
                <a:lnTo>
                  <a:pt x="19" y="982"/>
                </a:lnTo>
                <a:lnTo>
                  <a:pt x="30" y="874"/>
                </a:lnTo>
                <a:lnTo>
                  <a:pt x="47" y="710"/>
                </a:lnTo>
                <a:lnTo>
                  <a:pt x="71" y="502"/>
                </a:lnTo>
                <a:lnTo>
                  <a:pt x="12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43" name="Freeform 219"/>
          <p:cNvSpPr>
            <a:spLocks/>
          </p:cNvSpPr>
          <p:nvPr/>
        </p:nvSpPr>
        <p:spPr bwMode="auto">
          <a:xfrm>
            <a:off x="1675067" y="-6759090"/>
            <a:ext cx="28575" cy="773112"/>
          </a:xfrm>
          <a:custGeom>
            <a:avLst/>
            <a:gdLst>
              <a:gd name="T0" fmla="*/ 0 w 92"/>
              <a:gd name="T1" fmla="*/ 0 h 2437"/>
              <a:gd name="T2" fmla="*/ 92 w 92"/>
              <a:gd name="T3" fmla="*/ 1210 h 2437"/>
              <a:gd name="T4" fmla="*/ 88 w 92"/>
              <a:gd name="T5" fmla="*/ 2437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" h="2437">
                <a:moveTo>
                  <a:pt x="0" y="0"/>
                </a:moveTo>
                <a:lnTo>
                  <a:pt x="92" y="1210"/>
                </a:lnTo>
                <a:lnTo>
                  <a:pt x="88" y="243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44" name="Freeform 220"/>
          <p:cNvSpPr>
            <a:spLocks/>
          </p:cNvSpPr>
          <p:nvPr/>
        </p:nvSpPr>
        <p:spPr bwMode="auto">
          <a:xfrm>
            <a:off x="2675192" y="-6997215"/>
            <a:ext cx="106363" cy="1362075"/>
          </a:xfrm>
          <a:custGeom>
            <a:avLst/>
            <a:gdLst>
              <a:gd name="T0" fmla="*/ 0 w 334"/>
              <a:gd name="T1" fmla="*/ 0 h 4288"/>
              <a:gd name="T2" fmla="*/ 152 w 334"/>
              <a:gd name="T3" fmla="*/ 992 h 4288"/>
              <a:gd name="T4" fmla="*/ 268 w 334"/>
              <a:gd name="T5" fmla="*/ 2022 h 4288"/>
              <a:gd name="T6" fmla="*/ 334 w 334"/>
              <a:gd name="T7" fmla="*/ 3113 h 4288"/>
              <a:gd name="T8" fmla="*/ 333 w 334"/>
              <a:gd name="T9" fmla="*/ 4288 h 4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4" h="4288">
                <a:moveTo>
                  <a:pt x="0" y="0"/>
                </a:moveTo>
                <a:lnTo>
                  <a:pt x="152" y="992"/>
                </a:lnTo>
                <a:lnTo>
                  <a:pt x="268" y="2022"/>
                </a:lnTo>
                <a:lnTo>
                  <a:pt x="334" y="3113"/>
                </a:lnTo>
                <a:lnTo>
                  <a:pt x="333" y="4288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45" name="Line 221"/>
          <p:cNvSpPr>
            <a:spLocks noChangeShapeType="1"/>
          </p:cNvSpPr>
          <p:nvPr/>
        </p:nvSpPr>
        <p:spPr bwMode="auto">
          <a:xfrm>
            <a:off x="2449767" y="-8035440"/>
            <a:ext cx="730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46" name="Line 222"/>
          <p:cNvSpPr>
            <a:spLocks noChangeShapeType="1"/>
          </p:cNvSpPr>
          <p:nvPr/>
        </p:nvSpPr>
        <p:spPr bwMode="auto">
          <a:xfrm>
            <a:off x="2460880" y="-7964003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47" name="Line 223"/>
          <p:cNvSpPr>
            <a:spLocks noChangeShapeType="1"/>
          </p:cNvSpPr>
          <p:nvPr/>
        </p:nvSpPr>
        <p:spPr bwMode="auto">
          <a:xfrm>
            <a:off x="2497392" y="-7714765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48" name="Line 224"/>
          <p:cNvSpPr>
            <a:spLocks noChangeShapeType="1"/>
          </p:cNvSpPr>
          <p:nvPr/>
        </p:nvSpPr>
        <p:spPr bwMode="auto">
          <a:xfrm>
            <a:off x="2537080" y="-7446478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49" name="Line 225"/>
          <p:cNvSpPr>
            <a:spLocks noChangeShapeType="1"/>
          </p:cNvSpPr>
          <p:nvPr/>
        </p:nvSpPr>
        <p:spPr bwMode="auto">
          <a:xfrm>
            <a:off x="2576767" y="-7179778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50" name="Line 226"/>
          <p:cNvSpPr>
            <a:spLocks noChangeShapeType="1"/>
          </p:cNvSpPr>
          <p:nvPr/>
        </p:nvSpPr>
        <p:spPr bwMode="auto">
          <a:xfrm>
            <a:off x="1659192" y="-3460265"/>
            <a:ext cx="1123950" cy="2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51" name="Line 227"/>
          <p:cNvSpPr>
            <a:spLocks noChangeShapeType="1"/>
          </p:cNvSpPr>
          <p:nvPr/>
        </p:nvSpPr>
        <p:spPr bwMode="auto">
          <a:xfrm>
            <a:off x="1735392" y="-3746015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52" name="Line 228"/>
          <p:cNvSpPr>
            <a:spLocks noChangeShapeType="1"/>
          </p:cNvSpPr>
          <p:nvPr/>
        </p:nvSpPr>
        <p:spPr bwMode="auto">
          <a:xfrm>
            <a:off x="1983042" y="-3739665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53" name="Line 229"/>
          <p:cNvSpPr>
            <a:spLocks noChangeShapeType="1"/>
          </p:cNvSpPr>
          <p:nvPr/>
        </p:nvSpPr>
        <p:spPr bwMode="auto">
          <a:xfrm>
            <a:off x="2249742" y="-3733315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54" name="Line 230"/>
          <p:cNvSpPr>
            <a:spLocks noChangeShapeType="1"/>
          </p:cNvSpPr>
          <p:nvPr/>
        </p:nvSpPr>
        <p:spPr bwMode="auto">
          <a:xfrm>
            <a:off x="2518030" y="-3726965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55" name="Line 231"/>
          <p:cNvSpPr>
            <a:spLocks noChangeShapeType="1"/>
          </p:cNvSpPr>
          <p:nvPr/>
        </p:nvSpPr>
        <p:spPr bwMode="auto">
          <a:xfrm flipH="1">
            <a:off x="1659192" y="-5982803"/>
            <a:ext cx="44450" cy="2516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56" name="Line 232"/>
          <p:cNvSpPr>
            <a:spLocks noChangeShapeType="1"/>
          </p:cNvSpPr>
          <p:nvPr/>
        </p:nvSpPr>
        <p:spPr bwMode="auto">
          <a:xfrm flipH="1">
            <a:off x="2187830" y="-6624153"/>
            <a:ext cx="55562" cy="2176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57" name="Line 233"/>
          <p:cNvSpPr>
            <a:spLocks noChangeShapeType="1"/>
          </p:cNvSpPr>
          <p:nvPr/>
        </p:nvSpPr>
        <p:spPr bwMode="auto">
          <a:xfrm flipH="1">
            <a:off x="1771905" y="-5981215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58" name="Line 234"/>
          <p:cNvSpPr>
            <a:spLocks noChangeShapeType="1"/>
          </p:cNvSpPr>
          <p:nvPr/>
        </p:nvSpPr>
        <p:spPr bwMode="auto">
          <a:xfrm flipH="1">
            <a:off x="1767142" y="-5782778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59" name="Line 235"/>
          <p:cNvSpPr>
            <a:spLocks noChangeShapeType="1"/>
          </p:cNvSpPr>
          <p:nvPr/>
        </p:nvSpPr>
        <p:spPr bwMode="auto">
          <a:xfrm flipH="1">
            <a:off x="1763967" y="-5511315"/>
            <a:ext cx="31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60" name="Line 236"/>
          <p:cNvSpPr>
            <a:spLocks noChangeShapeType="1"/>
          </p:cNvSpPr>
          <p:nvPr/>
        </p:nvSpPr>
        <p:spPr bwMode="auto">
          <a:xfrm flipH="1">
            <a:off x="1757617" y="-5241440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61" name="Line 237"/>
          <p:cNvSpPr>
            <a:spLocks noChangeShapeType="1"/>
          </p:cNvSpPr>
          <p:nvPr/>
        </p:nvSpPr>
        <p:spPr bwMode="auto">
          <a:xfrm flipH="1">
            <a:off x="1754442" y="-4971565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62" name="Line 238"/>
          <p:cNvSpPr>
            <a:spLocks noChangeShapeType="1"/>
          </p:cNvSpPr>
          <p:nvPr/>
        </p:nvSpPr>
        <p:spPr bwMode="auto">
          <a:xfrm flipH="1">
            <a:off x="1748092" y="-4701690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63" name="Line 239"/>
          <p:cNvSpPr>
            <a:spLocks noChangeShapeType="1"/>
          </p:cNvSpPr>
          <p:nvPr/>
        </p:nvSpPr>
        <p:spPr bwMode="auto">
          <a:xfrm flipH="1">
            <a:off x="1744917" y="-4431815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64" name="Line 240"/>
          <p:cNvSpPr>
            <a:spLocks noChangeShapeType="1"/>
          </p:cNvSpPr>
          <p:nvPr/>
        </p:nvSpPr>
        <p:spPr bwMode="auto">
          <a:xfrm flipH="1">
            <a:off x="1740155" y="-4161940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65" name="Line 241"/>
          <p:cNvSpPr>
            <a:spLocks noChangeShapeType="1"/>
          </p:cNvSpPr>
          <p:nvPr/>
        </p:nvSpPr>
        <p:spPr bwMode="auto">
          <a:xfrm flipH="1">
            <a:off x="1735392" y="-3892065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66" name="Line 242"/>
          <p:cNvSpPr>
            <a:spLocks noChangeShapeType="1"/>
          </p:cNvSpPr>
          <p:nvPr/>
        </p:nvSpPr>
        <p:spPr bwMode="auto">
          <a:xfrm flipV="1">
            <a:off x="2240217" y="-3934928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67" name="Line 243"/>
          <p:cNvSpPr>
            <a:spLocks noChangeShapeType="1"/>
          </p:cNvSpPr>
          <p:nvPr/>
        </p:nvSpPr>
        <p:spPr bwMode="auto">
          <a:xfrm flipH="1">
            <a:off x="2214817" y="-3344378"/>
            <a:ext cx="14288" cy="600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68" name="Line 244"/>
          <p:cNvSpPr>
            <a:spLocks noChangeShapeType="1"/>
          </p:cNvSpPr>
          <p:nvPr/>
        </p:nvSpPr>
        <p:spPr bwMode="auto">
          <a:xfrm flipH="1">
            <a:off x="2230692" y="-3733315"/>
            <a:ext cx="7938" cy="285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69" name="Line 245"/>
          <p:cNvSpPr>
            <a:spLocks noChangeShapeType="1"/>
          </p:cNvSpPr>
          <p:nvPr/>
        </p:nvSpPr>
        <p:spPr bwMode="auto">
          <a:xfrm flipH="1">
            <a:off x="2238630" y="-3834915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70" name="Line 246"/>
          <p:cNvSpPr>
            <a:spLocks noChangeShapeType="1"/>
          </p:cNvSpPr>
          <p:nvPr/>
        </p:nvSpPr>
        <p:spPr bwMode="auto">
          <a:xfrm>
            <a:off x="2224342" y="-3834915"/>
            <a:ext cx="1428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71" name="Line 247"/>
          <p:cNvSpPr>
            <a:spLocks noChangeShapeType="1"/>
          </p:cNvSpPr>
          <p:nvPr/>
        </p:nvSpPr>
        <p:spPr bwMode="auto">
          <a:xfrm flipV="1">
            <a:off x="2238630" y="-3834915"/>
            <a:ext cx="1587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72" name="Line 248"/>
          <p:cNvSpPr>
            <a:spLocks noChangeShapeType="1"/>
          </p:cNvSpPr>
          <p:nvPr/>
        </p:nvSpPr>
        <p:spPr bwMode="auto">
          <a:xfrm flipV="1">
            <a:off x="2211642" y="-3445978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73" name="Line 249"/>
          <p:cNvSpPr>
            <a:spLocks noChangeShapeType="1"/>
          </p:cNvSpPr>
          <p:nvPr/>
        </p:nvSpPr>
        <p:spPr bwMode="auto">
          <a:xfrm flipH="1" flipV="1">
            <a:off x="2230692" y="-3445978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74" name="Line 250"/>
          <p:cNvSpPr>
            <a:spLocks noChangeShapeType="1"/>
          </p:cNvSpPr>
          <p:nvPr/>
        </p:nvSpPr>
        <p:spPr bwMode="auto">
          <a:xfrm flipH="1">
            <a:off x="2229105" y="-3445978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75" name="Line 251"/>
          <p:cNvSpPr>
            <a:spLocks noChangeShapeType="1"/>
          </p:cNvSpPr>
          <p:nvPr/>
        </p:nvSpPr>
        <p:spPr bwMode="auto">
          <a:xfrm>
            <a:off x="2284667" y="-3444390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76" name="Line 252"/>
          <p:cNvSpPr>
            <a:spLocks noChangeShapeType="1"/>
          </p:cNvSpPr>
          <p:nvPr/>
        </p:nvSpPr>
        <p:spPr bwMode="auto">
          <a:xfrm>
            <a:off x="2292605" y="-3733315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77" name="Line 253"/>
          <p:cNvSpPr>
            <a:spLocks noChangeShapeType="1"/>
          </p:cNvSpPr>
          <p:nvPr/>
        </p:nvSpPr>
        <p:spPr bwMode="auto">
          <a:xfrm>
            <a:off x="2238630" y="-37333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78" name="Line 254"/>
          <p:cNvSpPr>
            <a:spLocks noChangeShapeType="1"/>
          </p:cNvSpPr>
          <p:nvPr/>
        </p:nvSpPr>
        <p:spPr bwMode="auto">
          <a:xfrm flipH="1">
            <a:off x="2186242" y="-443975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79" name="Freeform 255"/>
          <p:cNvSpPr>
            <a:spLocks/>
          </p:cNvSpPr>
          <p:nvPr/>
        </p:nvSpPr>
        <p:spPr bwMode="auto">
          <a:xfrm>
            <a:off x="2171955" y="-4441340"/>
            <a:ext cx="15875" cy="101600"/>
          </a:xfrm>
          <a:custGeom>
            <a:avLst/>
            <a:gdLst>
              <a:gd name="T0" fmla="*/ 0 w 53"/>
              <a:gd name="T1" fmla="*/ 0 h 317"/>
              <a:gd name="T2" fmla="*/ 44 w 53"/>
              <a:gd name="T3" fmla="*/ 317 h 317"/>
              <a:gd name="T4" fmla="*/ 53 w 53"/>
              <a:gd name="T5" fmla="*/ 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" h="317">
                <a:moveTo>
                  <a:pt x="0" y="0"/>
                </a:moveTo>
                <a:lnTo>
                  <a:pt x="44" y="317"/>
                </a:lnTo>
                <a:lnTo>
                  <a:pt x="53" y="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80" name="Line 256"/>
          <p:cNvSpPr>
            <a:spLocks noChangeShapeType="1"/>
          </p:cNvSpPr>
          <p:nvPr/>
        </p:nvSpPr>
        <p:spPr bwMode="auto">
          <a:xfrm>
            <a:off x="1873505" y="-5927240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81" name="Line 257"/>
          <p:cNvSpPr>
            <a:spLocks noChangeShapeType="1"/>
          </p:cNvSpPr>
          <p:nvPr/>
        </p:nvSpPr>
        <p:spPr bwMode="auto">
          <a:xfrm flipH="1" flipV="1">
            <a:off x="1322642" y="-5936765"/>
            <a:ext cx="279400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82" name="Line 258"/>
          <p:cNvSpPr>
            <a:spLocks noChangeShapeType="1"/>
          </p:cNvSpPr>
          <p:nvPr/>
        </p:nvSpPr>
        <p:spPr bwMode="auto">
          <a:xfrm flipH="1" flipV="1">
            <a:off x="1703642" y="-5928828"/>
            <a:ext cx="698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83" name="Line 259"/>
          <p:cNvSpPr>
            <a:spLocks noChangeShapeType="1"/>
          </p:cNvSpPr>
          <p:nvPr/>
        </p:nvSpPr>
        <p:spPr bwMode="auto">
          <a:xfrm flipH="1" flipV="1">
            <a:off x="1773492" y="-5927240"/>
            <a:ext cx="100013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84" name="Line 260"/>
          <p:cNvSpPr>
            <a:spLocks noChangeShapeType="1"/>
          </p:cNvSpPr>
          <p:nvPr/>
        </p:nvSpPr>
        <p:spPr bwMode="auto">
          <a:xfrm flipH="1">
            <a:off x="1773492" y="-5943115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85" name="Line 261"/>
          <p:cNvSpPr>
            <a:spLocks noChangeShapeType="1"/>
          </p:cNvSpPr>
          <p:nvPr/>
        </p:nvSpPr>
        <p:spPr bwMode="auto">
          <a:xfrm>
            <a:off x="1773492" y="-5927240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86" name="Line 262"/>
          <p:cNvSpPr>
            <a:spLocks noChangeShapeType="1"/>
          </p:cNvSpPr>
          <p:nvPr/>
        </p:nvSpPr>
        <p:spPr bwMode="auto">
          <a:xfrm>
            <a:off x="1602042" y="-5947878"/>
            <a:ext cx="10160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87" name="Line 263"/>
          <p:cNvSpPr>
            <a:spLocks noChangeShapeType="1"/>
          </p:cNvSpPr>
          <p:nvPr/>
        </p:nvSpPr>
        <p:spPr bwMode="auto">
          <a:xfrm flipV="1">
            <a:off x="1602042" y="-5928828"/>
            <a:ext cx="101600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88" name="Line 264"/>
          <p:cNvSpPr>
            <a:spLocks noChangeShapeType="1"/>
          </p:cNvSpPr>
          <p:nvPr/>
        </p:nvSpPr>
        <p:spPr bwMode="auto">
          <a:xfrm flipH="1" flipV="1">
            <a:off x="1602042" y="-5932003"/>
            <a:ext cx="10160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89" name="Line 265"/>
          <p:cNvSpPr>
            <a:spLocks noChangeShapeType="1"/>
          </p:cNvSpPr>
          <p:nvPr/>
        </p:nvSpPr>
        <p:spPr bwMode="auto">
          <a:xfrm>
            <a:off x="1703642" y="-593041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90" name="Line 266"/>
          <p:cNvSpPr>
            <a:spLocks noChangeShapeType="1"/>
          </p:cNvSpPr>
          <p:nvPr/>
        </p:nvSpPr>
        <p:spPr bwMode="auto">
          <a:xfrm>
            <a:off x="1773492" y="-5928828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91" name="Line 267"/>
          <p:cNvSpPr>
            <a:spLocks noChangeShapeType="1"/>
          </p:cNvSpPr>
          <p:nvPr/>
        </p:nvSpPr>
        <p:spPr bwMode="auto">
          <a:xfrm>
            <a:off x="1773492" y="-5927240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92" name="Line 268"/>
          <p:cNvSpPr>
            <a:spLocks noChangeShapeType="1"/>
          </p:cNvSpPr>
          <p:nvPr/>
        </p:nvSpPr>
        <p:spPr bwMode="auto">
          <a:xfrm>
            <a:off x="1703642" y="-6422540"/>
            <a:ext cx="460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93" name="Line 269"/>
          <p:cNvSpPr>
            <a:spLocks noChangeShapeType="1"/>
          </p:cNvSpPr>
          <p:nvPr/>
        </p:nvSpPr>
        <p:spPr bwMode="auto">
          <a:xfrm flipV="1">
            <a:off x="2225930" y="-6725753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94" name="Freeform 270"/>
          <p:cNvSpPr>
            <a:spLocks/>
          </p:cNvSpPr>
          <p:nvPr/>
        </p:nvSpPr>
        <p:spPr bwMode="auto">
          <a:xfrm>
            <a:off x="2243392" y="-6725753"/>
            <a:ext cx="15875" cy="101600"/>
          </a:xfrm>
          <a:custGeom>
            <a:avLst/>
            <a:gdLst>
              <a:gd name="T0" fmla="*/ 52 w 52"/>
              <a:gd name="T1" fmla="*/ 318 h 318"/>
              <a:gd name="T2" fmla="*/ 7 w 52"/>
              <a:gd name="T3" fmla="*/ 0 h 318"/>
              <a:gd name="T4" fmla="*/ 0 w 52"/>
              <a:gd name="T5" fmla="*/ 317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318">
                <a:moveTo>
                  <a:pt x="52" y="318"/>
                </a:moveTo>
                <a:lnTo>
                  <a:pt x="7" y="0"/>
                </a:lnTo>
                <a:lnTo>
                  <a:pt x="0" y="31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95" name="Line 271"/>
          <p:cNvSpPr>
            <a:spLocks noChangeShapeType="1"/>
          </p:cNvSpPr>
          <p:nvPr/>
        </p:nvSpPr>
        <p:spPr bwMode="auto">
          <a:xfrm flipH="1">
            <a:off x="2259267" y="-7854465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96" name="Line 272"/>
          <p:cNvSpPr>
            <a:spLocks noChangeShapeType="1"/>
          </p:cNvSpPr>
          <p:nvPr/>
        </p:nvSpPr>
        <p:spPr bwMode="auto">
          <a:xfrm flipV="1">
            <a:off x="2273555" y="-8429140"/>
            <a:ext cx="12700" cy="298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97" name="Line 273"/>
          <p:cNvSpPr>
            <a:spLocks noChangeShapeType="1"/>
          </p:cNvSpPr>
          <p:nvPr/>
        </p:nvSpPr>
        <p:spPr bwMode="auto">
          <a:xfrm flipV="1">
            <a:off x="2267205" y="-8029090"/>
            <a:ext cx="1587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98" name="Line 274"/>
          <p:cNvSpPr>
            <a:spLocks noChangeShapeType="1"/>
          </p:cNvSpPr>
          <p:nvPr/>
        </p:nvSpPr>
        <p:spPr bwMode="auto">
          <a:xfrm flipV="1">
            <a:off x="2246567" y="-7956065"/>
            <a:ext cx="2063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699" name="Line 275"/>
          <p:cNvSpPr>
            <a:spLocks noChangeShapeType="1"/>
          </p:cNvSpPr>
          <p:nvPr/>
        </p:nvSpPr>
        <p:spPr bwMode="auto">
          <a:xfrm flipH="1" flipV="1">
            <a:off x="2267205" y="-7956065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00" name="Line 276"/>
          <p:cNvSpPr>
            <a:spLocks noChangeShapeType="1"/>
          </p:cNvSpPr>
          <p:nvPr/>
        </p:nvSpPr>
        <p:spPr bwMode="auto">
          <a:xfrm flipH="1">
            <a:off x="2262442" y="-7956065"/>
            <a:ext cx="4763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01" name="Line 277"/>
          <p:cNvSpPr>
            <a:spLocks noChangeShapeType="1"/>
          </p:cNvSpPr>
          <p:nvPr/>
        </p:nvSpPr>
        <p:spPr bwMode="auto">
          <a:xfrm flipH="1">
            <a:off x="2268792" y="-8127515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02" name="Line 278"/>
          <p:cNvSpPr>
            <a:spLocks noChangeShapeType="1"/>
          </p:cNvSpPr>
          <p:nvPr/>
        </p:nvSpPr>
        <p:spPr bwMode="auto">
          <a:xfrm>
            <a:off x="2257680" y="-8129103"/>
            <a:ext cx="11112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03" name="Line 279"/>
          <p:cNvSpPr>
            <a:spLocks noChangeShapeType="1"/>
          </p:cNvSpPr>
          <p:nvPr/>
        </p:nvSpPr>
        <p:spPr bwMode="auto">
          <a:xfrm flipV="1">
            <a:off x="2268792" y="-8129103"/>
            <a:ext cx="4763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04" name="Line 280"/>
          <p:cNvSpPr>
            <a:spLocks noChangeShapeType="1"/>
          </p:cNvSpPr>
          <p:nvPr/>
        </p:nvSpPr>
        <p:spPr bwMode="auto">
          <a:xfrm>
            <a:off x="2260855" y="-8029090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05" name="Line 281"/>
          <p:cNvSpPr>
            <a:spLocks noChangeShapeType="1"/>
          </p:cNvSpPr>
          <p:nvPr/>
        </p:nvSpPr>
        <p:spPr bwMode="auto">
          <a:xfrm>
            <a:off x="2257680" y="-7956065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06" name="Line 282"/>
          <p:cNvSpPr>
            <a:spLocks noChangeShapeType="1"/>
          </p:cNvSpPr>
          <p:nvPr/>
        </p:nvSpPr>
        <p:spPr bwMode="auto">
          <a:xfrm>
            <a:off x="2267205" y="-795606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07" name="Line 283"/>
          <p:cNvSpPr>
            <a:spLocks noChangeShapeType="1"/>
          </p:cNvSpPr>
          <p:nvPr/>
        </p:nvSpPr>
        <p:spPr bwMode="auto">
          <a:xfrm flipH="1">
            <a:off x="1541717" y="-8664090"/>
            <a:ext cx="6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08" name="Line 284"/>
          <p:cNvSpPr>
            <a:spLocks noChangeShapeType="1"/>
          </p:cNvSpPr>
          <p:nvPr/>
        </p:nvSpPr>
        <p:spPr bwMode="auto">
          <a:xfrm>
            <a:off x="1582992" y="-7964003"/>
            <a:ext cx="22225" cy="169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09" name="Line 285"/>
          <p:cNvSpPr>
            <a:spLocks noChangeShapeType="1"/>
          </p:cNvSpPr>
          <p:nvPr/>
        </p:nvSpPr>
        <p:spPr bwMode="auto">
          <a:xfrm>
            <a:off x="1613155" y="-7740165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10" name="Line 286"/>
          <p:cNvSpPr>
            <a:spLocks noChangeShapeType="1"/>
          </p:cNvSpPr>
          <p:nvPr/>
        </p:nvSpPr>
        <p:spPr bwMode="auto">
          <a:xfrm>
            <a:off x="1649667" y="-7471878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11" name="Line 287"/>
          <p:cNvSpPr>
            <a:spLocks noChangeShapeType="1"/>
          </p:cNvSpPr>
          <p:nvPr/>
        </p:nvSpPr>
        <p:spPr bwMode="auto">
          <a:xfrm>
            <a:off x="1686180" y="-7205178"/>
            <a:ext cx="301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12" name="Line 288"/>
          <p:cNvSpPr>
            <a:spLocks noChangeShapeType="1"/>
          </p:cNvSpPr>
          <p:nvPr/>
        </p:nvSpPr>
        <p:spPr bwMode="auto">
          <a:xfrm>
            <a:off x="1722692" y="-6936890"/>
            <a:ext cx="23813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13" name="Line 289"/>
          <p:cNvSpPr>
            <a:spLocks noChangeShapeType="1"/>
          </p:cNvSpPr>
          <p:nvPr/>
        </p:nvSpPr>
        <p:spPr bwMode="auto">
          <a:xfrm>
            <a:off x="1511555" y="-7954478"/>
            <a:ext cx="163512" cy="1192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14" name="Line 290"/>
          <p:cNvSpPr>
            <a:spLocks noChangeShapeType="1"/>
          </p:cNvSpPr>
          <p:nvPr/>
        </p:nvSpPr>
        <p:spPr bwMode="auto">
          <a:xfrm flipV="1">
            <a:off x="2783142" y="-5727215"/>
            <a:ext cx="0" cy="2289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15" name="Line 291"/>
          <p:cNvSpPr>
            <a:spLocks noChangeShapeType="1"/>
          </p:cNvSpPr>
          <p:nvPr/>
        </p:nvSpPr>
        <p:spPr bwMode="auto">
          <a:xfrm flipV="1">
            <a:off x="2711705" y="-3915878"/>
            <a:ext cx="0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16" name="Line 292"/>
          <p:cNvSpPr>
            <a:spLocks noChangeShapeType="1"/>
          </p:cNvSpPr>
          <p:nvPr/>
        </p:nvSpPr>
        <p:spPr bwMode="auto">
          <a:xfrm flipV="1">
            <a:off x="2711705" y="-4185753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17" name="Line 293"/>
          <p:cNvSpPr>
            <a:spLocks noChangeShapeType="1"/>
          </p:cNvSpPr>
          <p:nvPr/>
        </p:nvSpPr>
        <p:spPr bwMode="auto">
          <a:xfrm flipV="1">
            <a:off x="2711705" y="-4455628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18" name="Line 294"/>
          <p:cNvSpPr>
            <a:spLocks noChangeShapeType="1"/>
          </p:cNvSpPr>
          <p:nvPr/>
        </p:nvSpPr>
        <p:spPr bwMode="auto">
          <a:xfrm flipV="1">
            <a:off x="2710117" y="-4725503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19" name="Line 295"/>
          <p:cNvSpPr>
            <a:spLocks noChangeShapeType="1"/>
          </p:cNvSpPr>
          <p:nvPr/>
        </p:nvSpPr>
        <p:spPr bwMode="auto">
          <a:xfrm flipV="1">
            <a:off x="2710117" y="-4995378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20" name="Line 296"/>
          <p:cNvSpPr>
            <a:spLocks noChangeShapeType="1"/>
          </p:cNvSpPr>
          <p:nvPr/>
        </p:nvSpPr>
        <p:spPr bwMode="auto">
          <a:xfrm flipV="1">
            <a:off x="2710117" y="-5266840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21" name="Line 297"/>
          <p:cNvSpPr>
            <a:spLocks noChangeShapeType="1"/>
          </p:cNvSpPr>
          <p:nvPr/>
        </p:nvSpPr>
        <p:spPr bwMode="auto">
          <a:xfrm flipV="1">
            <a:off x="2710117" y="-5512903"/>
            <a:ext cx="1588" cy="192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22" name="Line 298"/>
          <p:cNvSpPr>
            <a:spLocks noChangeShapeType="1"/>
          </p:cNvSpPr>
          <p:nvPr/>
        </p:nvSpPr>
        <p:spPr bwMode="auto">
          <a:xfrm flipH="1">
            <a:off x="2511680" y="-4574690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23" name="Line 299"/>
          <p:cNvSpPr>
            <a:spLocks noChangeShapeType="1"/>
          </p:cNvSpPr>
          <p:nvPr/>
        </p:nvSpPr>
        <p:spPr bwMode="auto">
          <a:xfrm>
            <a:off x="2881567" y="-4574690"/>
            <a:ext cx="2825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24" name="Line 300"/>
          <p:cNvSpPr>
            <a:spLocks noChangeShapeType="1"/>
          </p:cNvSpPr>
          <p:nvPr/>
        </p:nvSpPr>
        <p:spPr bwMode="auto">
          <a:xfrm>
            <a:off x="2711705" y="-4574690"/>
            <a:ext cx="714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25" name="Line 301"/>
          <p:cNvSpPr>
            <a:spLocks noChangeShapeType="1"/>
          </p:cNvSpPr>
          <p:nvPr/>
        </p:nvSpPr>
        <p:spPr bwMode="auto">
          <a:xfrm>
            <a:off x="2611692" y="-4590565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26" name="Line 302"/>
          <p:cNvSpPr>
            <a:spLocks noChangeShapeType="1"/>
          </p:cNvSpPr>
          <p:nvPr/>
        </p:nvSpPr>
        <p:spPr bwMode="auto">
          <a:xfrm flipV="1">
            <a:off x="2611692" y="-4574690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27" name="Line 303"/>
          <p:cNvSpPr>
            <a:spLocks noChangeShapeType="1"/>
          </p:cNvSpPr>
          <p:nvPr/>
        </p:nvSpPr>
        <p:spPr bwMode="auto">
          <a:xfrm flipH="1">
            <a:off x="2611692" y="-4574690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28" name="Line 304"/>
          <p:cNvSpPr>
            <a:spLocks noChangeShapeType="1"/>
          </p:cNvSpPr>
          <p:nvPr/>
        </p:nvSpPr>
        <p:spPr bwMode="auto">
          <a:xfrm flipH="1" flipV="1">
            <a:off x="2783142" y="-4574690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29" name="Line 305"/>
          <p:cNvSpPr>
            <a:spLocks noChangeShapeType="1"/>
          </p:cNvSpPr>
          <p:nvPr/>
        </p:nvSpPr>
        <p:spPr bwMode="auto">
          <a:xfrm flipH="1">
            <a:off x="2783142" y="-4590565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30" name="Line 306"/>
          <p:cNvSpPr>
            <a:spLocks noChangeShapeType="1"/>
          </p:cNvSpPr>
          <p:nvPr/>
        </p:nvSpPr>
        <p:spPr bwMode="auto">
          <a:xfrm>
            <a:off x="2783142" y="-4574690"/>
            <a:ext cx="984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31" name="Line 307"/>
          <p:cNvSpPr>
            <a:spLocks noChangeShapeType="1"/>
          </p:cNvSpPr>
          <p:nvPr/>
        </p:nvSpPr>
        <p:spPr bwMode="auto">
          <a:xfrm>
            <a:off x="2711705" y="-5223978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32" name="Line 308"/>
          <p:cNvSpPr>
            <a:spLocks noChangeShapeType="1"/>
          </p:cNvSpPr>
          <p:nvPr/>
        </p:nvSpPr>
        <p:spPr bwMode="auto">
          <a:xfrm>
            <a:off x="2783142" y="-5223978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33" name="Line 309"/>
          <p:cNvSpPr>
            <a:spLocks noChangeShapeType="1"/>
          </p:cNvSpPr>
          <p:nvPr/>
        </p:nvSpPr>
        <p:spPr bwMode="auto">
          <a:xfrm>
            <a:off x="2783142" y="-457469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34" name="Line 310"/>
          <p:cNvSpPr>
            <a:spLocks noChangeShapeType="1"/>
          </p:cNvSpPr>
          <p:nvPr/>
        </p:nvSpPr>
        <p:spPr bwMode="auto">
          <a:xfrm>
            <a:off x="2710117" y="-6414603"/>
            <a:ext cx="47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35" name="Line 311"/>
          <p:cNvSpPr>
            <a:spLocks noChangeShapeType="1"/>
          </p:cNvSpPr>
          <p:nvPr/>
        </p:nvSpPr>
        <p:spPr bwMode="auto">
          <a:xfrm>
            <a:off x="2522792" y="-8035440"/>
            <a:ext cx="152400" cy="10366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36" name="Text Box 312"/>
          <p:cNvSpPr txBox="1">
            <a:spLocks noChangeArrowheads="1"/>
          </p:cNvSpPr>
          <p:nvPr/>
        </p:nvSpPr>
        <p:spPr bwMode="auto">
          <a:xfrm>
            <a:off x="471742" y="-1020714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3737" name="Text Box 313"/>
          <p:cNvSpPr txBox="1">
            <a:spLocks noChangeArrowheads="1"/>
          </p:cNvSpPr>
          <p:nvPr/>
        </p:nvSpPr>
        <p:spPr bwMode="auto">
          <a:xfrm>
            <a:off x="-715708" y="-10189678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3738" name="Text Box 314"/>
          <p:cNvSpPr txBox="1">
            <a:spLocks noChangeArrowheads="1"/>
          </p:cNvSpPr>
          <p:nvPr/>
        </p:nvSpPr>
        <p:spPr bwMode="auto">
          <a:xfrm>
            <a:off x="2079880" y="-8391040"/>
            <a:ext cx="2365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3739" name="Text Box 315"/>
          <p:cNvSpPr txBox="1">
            <a:spLocks noChangeArrowheads="1"/>
          </p:cNvSpPr>
          <p:nvPr/>
        </p:nvSpPr>
        <p:spPr bwMode="auto">
          <a:xfrm>
            <a:off x="928942" y="-696546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3740" name="Text Box 316"/>
          <p:cNvSpPr txBox="1">
            <a:spLocks noChangeArrowheads="1"/>
          </p:cNvSpPr>
          <p:nvPr/>
        </p:nvSpPr>
        <p:spPr bwMode="auto">
          <a:xfrm>
            <a:off x="-1287208" y="-9132403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3741" name="Text Box 317"/>
          <p:cNvSpPr txBox="1">
            <a:spLocks noChangeArrowheads="1"/>
          </p:cNvSpPr>
          <p:nvPr/>
        </p:nvSpPr>
        <p:spPr bwMode="auto">
          <a:xfrm>
            <a:off x="1024192" y="-902921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3742" name="Text Box 318"/>
          <p:cNvSpPr txBox="1">
            <a:spLocks noChangeArrowheads="1"/>
          </p:cNvSpPr>
          <p:nvPr/>
        </p:nvSpPr>
        <p:spPr bwMode="auto">
          <a:xfrm>
            <a:off x="-853820" y="-4512778"/>
            <a:ext cx="236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52</a:t>
            </a:r>
          </a:p>
          <a:p>
            <a:endParaRPr lang="cs-CZ" altLang="cs-CZ" sz="2400"/>
          </a:p>
        </p:txBody>
      </p:sp>
      <p:sp>
        <p:nvSpPr>
          <p:cNvPr id="103743" name="Text Box 319"/>
          <p:cNvSpPr txBox="1">
            <a:spLocks noChangeArrowheads="1"/>
          </p:cNvSpPr>
          <p:nvPr/>
        </p:nvSpPr>
        <p:spPr bwMode="auto">
          <a:xfrm>
            <a:off x="2941892" y="-4730265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3744" name="Text Box 320"/>
          <p:cNvSpPr txBox="1">
            <a:spLocks noChangeArrowheads="1"/>
          </p:cNvSpPr>
          <p:nvPr/>
        </p:nvSpPr>
        <p:spPr bwMode="auto">
          <a:xfrm>
            <a:off x="-483933" y="-6251090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20</a:t>
            </a:r>
          </a:p>
          <a:p>
            <a:endParaRPr lang="cs-CZ" altLang="cs-CZ" sz="2400"/>
          </a:p>
        </p:txBody>
      </p:sp>
      <p:sp>
        <p:nvSpPr>
          <p:cNvPr id="103745" name="Text Box 321"/>
          <p:cNvSpPr txBox="1">
            <a:spLocks noChangeArrowheads="1"/>
          </p:cNvSpPr>
          <p:nvPr/>
        </p:nvSpPr>
        <p:spPr bwMode="auto">
          <a:xfrm>
            <a:off x="1367092" y="-6090753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3746" name="Text Box 322"/>
          <p:cNvSpPr txBox="1">
            <a:spLocks noChangeArrowheads="1"/>
          </p:cNvSpPr>
          <p:nvPr/>
        </p:nvSpPr>
        <p:spPr bwMode="auto">
          <a:xfrm>
            <a:off x="90742" y="-3344378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3747" name="Text Box 323"/>
          <p:cNvSpPr txBox="1">
            <a:spLocks noChangeArrowheads="1"/>
          </p:cNvSpPr>
          <p:nvPr/>
        </p:nvSpPr>
        <p:spPr bwMode="auto">
          <a:xfrm>
            <a:off x="-463295" y="-5000140"/>
            <a:ext cx="236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260</a:t>
            </a:r>
          </a:p>
          <a:p>
            <a:endParaRPr lang="cs-CZ" altLang="cs-CZ" sz="2400"/>
          </a:p>
        </p:txBody>
      </p:sp>
      <p:sp>
        <p:nvSpPr>
          <p:cNvPr id="103748" name="Text Box 324"/>
          <p:cNvSpPr txBox="1">
            <a:spLocks noChangeArrowheads="1"/>
          </p:cNvSpPr>
          <p:nvPr/>
        </p:nvSpPr>
        <p:spPr bwMode="auto">
          <a:xfrm>
            <a:off x="2027492" y="-3382478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3749" name="Rectangle 325"/>
          <p:cNvSpPr>
            <a:spLocks noChangeArrowheads="1"/>
          </p:cNvSpPr>
          <p:nvPr/>
        </p:nvSpPr>
        <p:spPr bwMode="auto">
          <a:xfrm>
            <a:off x="-1871408" y="-10673865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altLang="cs-CZ" b="1">
                <a:cs typeface="Times New Roman" pitchFamily="18" charset="0"/>
              </a:rPr>
              <a:t> </a:t>
            </a:r>
          </a:p>
          <a:p>
            <a:endParaRPr lang="cs-CZ" altLang="cs-CZ" sz="2400"/>
          </a:p>
        </p:txBody>
      </p:sp>
      <p:sp>
        <p:nvSpPr>
          <p:cNvPr id="103750" name="Rectangle 326"/>
          <p:cNvSpPr>
            <a:spLocks noChangeArrowheads="1"/>
          </p:cNvSpPr>
          <p:nvPr/>
        </p:nvSpPr>
        <p:spPr bwMode="auto">
          <a:xfrm>
            <a:off x="-1871408" y="-10673865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cs-CZ" altLang="cs-CZ" b="1" i="1">
                <a:cs typeface="Times New Roman" pitchFamily="18" charset="0"/>
              </a:rPr>
              <a:t> </a:t>
            </a:r>
            <a:endParaRPr lang="cs-CZ" altLang="cs-CZ" sz="1200">
              <a:cs typeface="Times New Roman" pitchFamily="18" charset="0"/>
            </a:endParaRPr>
          </a:p>
          <a:p>
            <a:endParaRPr lang="cs-CZ" altLang="cs-CZ" sz="2400"/>
          </a:p>
        </p:txBody>
      </p:sp>
      <p:sp>
        <p:nvSpPr>
          <p:cNvPr id="103751" name="Rectangle 327"/>
          <p:cNvSpPr>
            <a:spLocks noChangeArrowheads="1"/>
          </p:cNvSpPr>
          <p:nvPr/>
        </p:nvSpPr>
        <p:spPr bwMode="auto">
          <a:xfrm>
            <a:off x="-1871408" y="-1006426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52" name="Rectangle 328"/>
          <p:cNvSpPr>
            <a:spLocks noChangeArrowheads="1"/>
          </p:cNvSpPr>
          <p:nvPr/>
        </p:nvSpPr>
        <p:spPr bwMode="auto">
          <a:xfrm>
            <a:off x="-1871408" y="-914351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53" name="Rectangle 329"/>
          <p:cNvSpPr>
            <a:spLocks noChangeArrowheads="1"/>
          </p:cNvSpPr>
          <p:nvPr/>
        </p:nvSpPr>
        <p:spPr bwMode="auto">
          <a:xfrm>
            <a:off x="-1871408" y="-822276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54" name="Rectangle 330"/>
          <p:cNvSpPr>
            <a:spLocks noChangeArrowheads="1"/>
          </p:cNvSpPr>
          <p:nvPr/>
        </p:nvSpPr>
        <p:spPr bwMode="auto">
          <a:xfrm>
            <a:off x="-1871408" y="-730201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55" name="Rectangle 331"/>
          <p:cNvSpPr>
            <a:spLocks noChangeArrowheads="1"/>
          </p:cNvSpPr>
          <p:nvPr/>
        </p:nvSpPr>
        <p:spPr bwMode="auto">
          <a:xfrm>
            <a:off x="-1871408" y="-638126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56" name="Rectangle 332"/>
          <p:cNvSpPr>
            <a:spLocks noChangeArrowheads="1"/>
          </p:cNvSpPr>
          <p:nvPr/>
        </p:nvSpPr>
        <p:spPr bwMode="auto">
          <a:xfrm>
            <a:off x="-1871408" y="-546051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57" name="Rectangle 333"/>
          <p:cNvSpPr>
            <a:spLocks noChangeArrowheads="1"/>
          </p:cNvSpPr>
          <p:nvPr/>
        </p:nvSpPr>
        <p:spPr bwMode="auto">
          <a:xfrm>
            <a:off x="-1871408" y="-453976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58" name="Rectangle 334"/>
          <p:cNvSpPr>
            <a:spLocks noChangeArrowheads="1"/>
          </p:cNvSpPr>
          <p:nvPr/>
        </p:nvSpPr>
        <p:spPr bwMode="auto">
          <a:xfrm>
            <a:off x="-1871408" y="-361901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59" name="Rectangle 335"/>
          <p:cNvSpPr>
            <a:spLocks noChangeArrowheads="1"/>
          </p:cNvSpPr>
          <p:nvPr/>
        </p:nvSpPr>
        <p:spPr bwMode="auto">
          <a:xfrm>
            <a:off x="-1871408" y="-269826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60" name="Rectangle 336"/>
          <p:cNvSpPr>
            <a:spLocks noChangeArrowheads="1"/>
          </p:cNvSpPr>
          <p:nvPr/>
        </p:nvSpPr>
        <p:spPr bwMode="auto">
          <a:xfrm>
            <a:off x="-1871408" y="-177751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61" name="Rectangle 337"/>
          <p:cNvSpPr>
            <a:spLocks noChangeArrowheads="1"/>
          </p:cNvSpPr>
          <p:nvPr/>
        </p:nvSpPr>
        <p:spPr bwMode="auto">
          <a:xfrm>
            <a:off x="-1871408" y="-85676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62" name="Rectangle 338"/>
          <p:cNvSpPr>
            <a:spLocks noChangeArrowheads="1"/>
          </p:cNvSpPr>
          <p:nvPr/>
        </p:nvSpPr>
        <p:spPr bwMode="auto">
          <a:xfrm>
            <a:off x="-1871408" y="6398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63" name="Rectangle 339"/>
          <p:cNvSpPr>
            <a:spLocks noChangeArrowheads="1"/>
          </p:cNvSpPr>
          <p:nvPr/>
        </p:nvSpPr>
        <p:spPr bwMode="auto">
          <a:xfrm>
            <a:off x="-1871408" y="9847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64" name="Rectangle 340"/>
          <p:cNvSpPr>
            <a:spLocks noChangeArrowheads="1"/>
          </p:cNvSpPr>
          <p:nvPr/>
        </p:nvSpPr>
        <p:spPr bwMode="auto">
          <a:xfrm>
            <a:off x="-1871408" y="374698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65" name="Rectangle 341"/>
          <p:cNvSpPr>
            <a:spLocks noChangeArrowheads="1"/>
          </p:cNvSpPr>
          <p:nvPr/>
        </p:nvSpPr>
        <p:spPr bwMode="auto">
          <a:xfrm>
            <a:off x="-1871408" y="7407760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66" name="Rectangle 342"/>
          <p:cNvSpPr>
            <a:spLocks noChangeArrowheads="1"/>
          </p:cNvSpPr>
          <p:nvPr/>
        </p:nvSpPr>
        <p:spPr bwMode="auto">
          <a:xfrm>
            <a:off x="-1871408" y="83507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67" name="Rectangle 343"/>
          <p:cNvSpPr>
            <a:spLocks noChangeArrowheads="1"/>
          </p:cNvSpPr>
          <p:nvPr/>
        </p:nvSpPr>
        <p:spPr bwMode="auto">
          <a:xfrm>
            <a:off x="-1871408" y="927148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68" name="Rectangle 344"/>
          <p:cNvSpPr>
            <a:spLocks noChangeArrowheads="1"/>
          </p:cNvSpPr>
          <p:nvPr/>
        </p:nvSpPr>
        <p:spPr bwMode="auto">
          <a:xfrm>
            <a:off x="-1871408" y="101922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69" name="Rectangle 345"/>
          <p:cNvSpPr>
            <a:spLocks noChangeArrowheads="1"/>
          </p:cNvSpPr>
          <p:nvPr/>
        </p:nvSpPr>
        <p:spPr bwMode="auto">
          <a:xfrm>
            <a:off x="-1871408" y="1111298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70" name="Rectangle 346"/>
          <p:cNvSpPr>
            <a:spLocks noChangeArrowheads="1"/>
          </p:cNvSpPr>
          <p:nvPr/>
        </p:nvSpPr>
        <p:spPr bwMode="auto">
          <a:xfrm>
            <a:off x="-1871408" y="120337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71" name="Rectangle 347"/>
          <p:cNvSpPr>
            <a:spLocks noChangeArrowheads="1"/>
          </p:cNvSpPr>
          <p:nvPr/>
        </p:nvSpPr>
        <p:spPr bwMode="auto">
          <a:xfrm>
            <a:off x="-1871408" y="1295448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72" name="Rectangle 348"/>
          <p:cNvSpPr>
            <a:spLocks noChangeArrowheads="1"/>
          </p:cNvSpPr>
          <p:nvPr/>
        </p:nvSpPr>
        <p:spPr bwMode="auto">
          <a:xfrm>
            <a:off x="-1871408" y="138752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73" name="Rectangle 349"/>
          <p:cNvSpPr>
            <a:spLocks noChangeArrowheads="1"/>
          </p:cNvSpPr>
          <p:nvPr/>
        </p:nvSpPr>
        <p:spPr bwMode="auto">
          <a:xfrm>
            <a:off x="-1871408" y="1479598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74" name="Rectangle 350"/>
          <p:cNvSpPr>
            <a:spLocks noChangeArrowheads="1"/>
          </p:cNvSpPr>
          <p:nvPr/>
        </p:nvSpPr>
        <p:spPr bwMode="auto">
          <a:xfrm>
            <a:off x="-1871408" y="157167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75" name="Rectangle 351"/>
          <p:cNvSpPr>
            <a:spLocks noChangeArrowheads="1"/>
          </p:cNvSpPr>
          <p:nvPr/>
        </p:nvSpPr>
        <p:spPr bwMode="auto">
          <a:xfrm>
            <a:off x="-1871408" y="1663748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76" name="Rectangle 352"/>
          <p:cNvSpPr>
            <a:spLocks noChangeArrowheads="1"/>
          </p:cNvSpPr>
          <p:nvPr/>
        </p:nvSpPr>
        <p:spPr bwMode="auto">
          <a:xfrm>
            <a:off x="-1871408" y="17558235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3777" name="Rectangle 353"/>
          <p:cNvSpPr>
            <a:spLocks noChangeArrowheads="1"/>
          </p:cNvSpPr>
          <p:nvPr/>
        </p:nvSpPr>
        <p:spPr bwMode="auto">
          <a:xfrm>
            <a:off x="-1871408" y="18478985"/>
            <a:ext cx="91440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r>
              <a:rPr lang="cs-CZ" altLang="cs-CZ" b="1" i="1">
                <a:cs typeface="Times New Roman" pitchFamily="18" charset="0"/>
              </a:rPr>
              <a:t/>
            </a:r>
            <a:br>
              <a:rPr lang="cs-CZ" altLang="cs-CZ" b="1" i="1">
                <a:cs typeface="Times New Roman" pitchFamily="18" charset="0"/>
              </a:rPr>
            </a:br>
            <a:endParaRPr lang="cs-CZ" altLang="cs-CZ" sz="2400"/>
          </a:p>
        </p:txBody>
      </p:sp>
      <p:sp>
        <p:nvSpPr>
          <p:cNvPr id="103778" name="Text Box 354"/>
          <p:cNvSpPr txBox="1">
            <a:spLocks noChangeArrowheads="1"/>
          </p:cNvSpPr>
          <p:nvPr/>
        </p:nvSpPr>
        <p:spPr bwMode="auto">
          <a:xfrm>
            <a:off x="-820483" y="8215798"/>
            <a:ext cx="57975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b="1" i="1"/>
          </a:p>
        </p:txBody>
      </p:sp>
      <p:sp>
        <p:nvSpPr>
          <p:cNvPr id="103779" name="Line 355"/>
          <p:cNvSpPr>
            <a:spLocks noChangeShapeType="1"/>
          </p:cNvSpPr>
          <p:nvPr/>
        </p:nvSpPr>
        <p:spPr bwMode="auto">
          <a:xfrm>
            <a:off x="3545142" y="7855435"/>
            <a:ext cx="1588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06" name="Text Box 682"/>
          <p:cNvSpPr txBox="1">
            <a:spLocks noChangeArrowheads="1"/>
          </p:cNvSpPr>
          <p:nvPr/>
        </p:nvSpPr>
        <p:spPr bwMode="auto">
          <a:xfrm>
            <a:off x="-906208" y="9763610"/>
            <a:ext cx="42037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b="1" i="1"/>
              <a:t>Obrázek 4.27 P</a:t>
            </a:r>
            <a:r>
              <a:rPr lang="cs-CZ" altLang="cs-CZ" b="1"/>
              <a:t>rsní vložky</a:t>
            </a:r>
            <a:endParaRPr lang="cs-CZ" altLang="cs-CZ" sz="1200"/>
          </a:p>
        </p:txBody>
      </p:sp>
      <p:sp>
        <p:nvSpPr>
          <p:cNvPr id="104232" name="Text Box 808"/>
          <p:cNvSpPr txBox="1">
            <a:spLocks noChangeArrowheads="1"/>
          </p:cNvSpPr>
          <p:nvPr/>
        </p:nvSpPr>
        <p:spPr bwMode="auto">
          <a:xfrm rot="15976433">
            <a:off x="3882408" y="4092266"/>
            <a:ext cx="10858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2 x šíře </a:t>
            </a:r>
            <a:r>
              <a:rPr lang="cs-CZ" altLang="cs-CZ" dirty="0" err="1"/>
              <a:t>zál</a:t>
            </a:r>
            <a:r>
              <a:rPr lang="cs-CZ" altLang="cs-CZ" dirty="0"/>
              <a:t>.-10</a:t>
            </a:r>
          </a:p>
        </p:txBody>
      </p:sp>
      <p:sp>
        <p:nvSpPr>
          <p:cNvPr id="104108" name="Freeform 684" descr="5%"/>
          <p:cNvSpPr>
            <a:spLocks noChangeAspect="1"/>
          </p:cNvSpPr>
          <p:nvPr/>
        </p:nvSpPr>
        <p:spPr bwMode="auto">
          <a:xfrm>
            <a:off x="1733805" y="2219810"/>
            <a:ext cx="765175" cy="700088"/>
          </a:xfrm>
          <a:custGeom>
            <a:avLst/>
            <a:gdLst>
              <a:gd name="T0" fmla="*/ 0 w 1779"/>
              <a:gd name="T1" fmla="*/ 1278 h 1629"/>
              <a:gd name="T2" fmla="*/ 30 w 1779"/>
              <a:gd name="T3" fmla="*/ 1617 h 1629"/>
              <a:gd name="T4" fmla="*/ 474 w 1779"/>
              <a:gd name="T5" fmla="*/ 1629 h 1629"/>
              <a:gd name="T6" fmla="*/ 792 w 1779"/>
              <a:gd name="T7" fmla="*/ 1563 h 1629"/>
              <a:gd name="T8" fmla="*/ 1026 w 1779"/>
              <a:gd name="T9" fmla="*/ 1434 h 1629"/>
              <a:gd name="T10" fmla="*/ 1170 w 1779"/>
              <a:gd name="T11" fmla="*/ 1317 h 1629"/>
              <a:gd name="T12" fmla="*/ 1335 w 1779"/>
              <a:gd name="T13" fmla="*/ 1137 h 1629"/>
              <a:gd name="T14" fmla="*/ 1506 w 1779"/>
              <a:gd name="T15" fmla="*/ 909 h 1629"/>
              <a:gd name="T16" fmla="*/ 1779 w 1779"/>
              <a:gd name="T17" fmla="*/ 492 h 1629"/>
              <a:gd name="T18" fmla="*/ 1671 w 1779"/>
              <a:gd name="T19" fmla="*/ 0 h 1629"/>
              <a:gd name="T20" fmla="*/ 1353 w 1779"/>
              <a:gd name="T21" fmla="*/ 552 h 1629"/>
              <a:gd name="T22" fmla="*/ 1215 w 1779"/>
              <a:gd name="T23" fmla="*/ 744 h 1629"/>
              <a:gd name="T24" fmla="*/ 1101 w 1779"/>
              <a:gd name="T25" fmla="*/ 891 h 1629"/>
              <a:gd name="T26" fmla="*/ 870 w 1779"/>
              <a:gd name="T27" fmla="*/ 1140 h 1629"/>
              <a:gd name="T28" fmla="*/ 708 w 1779"/>
              <a:gd name="T29" fmla="*/ 1230 h 1629"/>
              <a:gd name="T30" fmla="*/ 588 w 1779"/>
              <a:gd name="T31" fmla="*/ 1266 h 1629"/>
              <a:gd name="T32" fmla="*/ 480 w 1779"/>
              <a:gd name="T33" fmla="*/ 1284 h 1629"/>
              <a:gd name="T34" fmla="*/ 231 w 1779"/>
              <a:gd name="T35" fmla="*/ 1281 h 1629"/>
              <a:gd name="T36" fmla="*/ 0 w 1779"/>
              <a:gd name="T37" fmla="*/ 1278 h 1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779" h="1629">
                <a:moveTo>
                  <a:pt x="0" y="1278"/>
                </a:moveTo>
                <a:lnTo>
                  <a:pt x="30" y="1617"/>
                </a:lnTo>
                <a:lnTo>
                  <a:pt x="474" y="1629"/>
                </a:lnTo>
                <a:lnTo>
                  <a:pt x="792" y="1563"/>
                </a:lnTo>
                <a:lnTo>
                  <a:pt x="1026" y="1434"/>
                </a:lnTo>
                <a:lnTo>
                  <a:pt x="1170" y="1317"/>
                </a:lnTo>
                <a:lnTo>
                  <a:pt x="1335" y="1137"/>
                </a:lnTo>
                <a:lnTo>
                  <a:pt x="1506" y="909"/>
                </a:lnTo>
                <a:lnTo>
                  <a:pt x="1779" y="492"/>
                </a:lnTo>
                <a:lnTo>
                  <a:pt x="1671" y="0"/>
                </a:lnTo>
                <a:lnTo>
                  <a:pt x="1353" y="552"/>
                </a:lnTo>
                <a:lnTo>
                  <a:pt x="1215" y="744"/>
                </a:lnTo>
                <a:lnTo>
                  <a:pt x="1101" y="891"/>
                </a:lnTo>
                <a:lnTo>
                  <a:pt x="870" y="1140"/>
                </a:lnTo>
                <a:lnTo>
                  <a:pt x="708" y="1230"/>
                </a:lnTo>
                <a:lnTo>
                  <a:pt x="588" y="1266"/>
                </a:lnTo>
                <a:lnTo>
                  <a:pt x="480" y="1284"/>
                </a:lnTo>
                <a:lnTo>
                  <a:pt x="231" y="1281"/>
                </a:lnTo>
                <a:lnTo>
                  <a:pt x="0" y="1278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31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109" name="Line 685"/>
          <p:cNvSpPr>
            <a:spLocks noChangeAspect="1" noChangeShapeType="1"/>
          </p:cNvSpPr>
          <p:nvPr/>
        </p:nvSpPr>
        <p:spPr bwMode="auto">
          <a:xfrm flipH="1">
            <a:off x="2519617" y="4115285"/>
            <a:ext cx="95250" cy="461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10" name="Line 686"/>
          <p:cNvSpPr>
            <a:spLocks noChangeAspect="1" noChangeShapeType="1"/>
          </p:cNvSpPr>
          <p:nvPr/>
        </p:nvSpPr>
        <p:spPr bwMode="auto">
          <a:xfrm flipH="1" flipV="1">
            <a:off x="1476630" y="4831248"/>
            <a:ext cx="209550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11" name="Line 687"/>
          <p:cNvSpPr>
            <a:spLocks noChangeAspect="1" noChangeShapeType="1"/>
          </p:cNvSpPr>
          <p:nvPr/>
        </p:nvSpPr>
        <p:spPr bwMode="auto">
          <a:xfrm flipH="1" flipV="1">
            <a:off x="1452817" y="5153510"/>
            <a:ext cx="209550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12" name="Line 688"/>
          <p:cNvSpPr>
            <a:spLocks noChangeAspect="1" noChangeShapeType="1"/>
          </p:cNvSpPr>
          <p:nvPr/>
        </p:nvSpPr>
        <p:spPr bwMode="auto">
          <a:xfrm flipH="1">
            <a:off x="1460755" y="5221773"/>
            <a:ext cx="6350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13" name="Line 689"/>
          <p:cNvSpPr>
            <a:spLocks noChangeAspect="1" noChangeShapeType="1"/>
          </p:cNvSpPr>
          <p:nvPr/>
        </p:nvSpPr>
        <p:spPr bwMode="auto">
          <a:xfrm flipV="1">
            <a:off x="1500442" y="3864460"/>
            <a:ext cx="63500" cy="900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14" name="Line 690"/>
          <p:cNvSpPr>
            <a:spLocks noChangeAspect="1" noChangeShapeType="1"/>
          </p:cNvSpPr>
          <p:nvPr/>
        </p:nvSpPr>
        <p:spPr bwMode="auto">
          <a:xfrm flipV="1">
            <a:off x="1471867" y="4831248"/>
            <a:ext cx="22225" cy="322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15" name="Line 691"/>
          <p:cNvSpPr>
            <a:spLocks noChangeAspect="1" noChangeShapeType="1"/>
          </p:cNvSpPr>
          <p:nvPr/>
        </p:nvSpPr>
        <p:spPr bwMode="auto">
          <a:xfrm flipV="1">
            <a:off x="1455992" y="5153510"/>
            <a:ext cx="15875" cy="66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16" name="Line 692"/>
          <p:cNvSpPr>
            <a:spLocks noChangeAspect="1" noChangeShapeType="1"/>
          </p:cNvSpPr>
          <p:nvPr/>
        </p:nvSpPr>
        <p:spPr bwMode="auto">
          <a:xfrm flipH="1" flipV="1">
            <a:off x="1471867" y="5153510"/>
            <a:ext cx="6350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17" name="Line 693"/>
          <p:cNvSpPr>
            <a:spLocks noChangeAspect="1" noChangeShapeType="1"/>
          </p:cNvSpPr>
          <p:nvPr/>
        </p:nvSpPr>
        <p:spPr bwMode="auto">
          <a:xfrm flipH="1">
            <a:off x="1467105" y="5153510"/>
            <a:ext cx="4762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18" name="Line 694"/>
          <p:cNvSpPr>
            <a:spLocks noChangeAspect="1" noChangeShapeType="1"/>
          </p:cNvSpPr>
          <p:nvPr/>
        </p:nvSpPr>
        <p:spPr bwMode="auto">
          <a:xfrm flipH="1">
            <a:off x="1494092" y="4766160"/>
            <a:ext cx="17463" cy="65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19" name="Line 695"/>
          <p:cNvSpPr>
            <a:spLocks noChangeAspect="1" noChangeShapeType="1"/>
          </p:cNvSpPr>
          <p:nvPr/>
        </p:nvSpPr>
        <p:spPr bwMode="auto">
          <a:xfrm>
            <a:off x="1487742" y="4764573"/>
            <a:ext cx="6350" cy="66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20" name="Line 696"/>
          <p:cNvSpPr>
            <a:spLocks noChangeAspect="1" noChangeShapeType="1"/>
          </p:cNvSpPr>
          <p:nvPr/>
        </p:nvSpPr>
        <p:spPr bwMode="auto">
          <a:xfrm flipV="1">
            <a:off x="1494092" y="4764573"/>
            <a:ext cx="6350" cy="66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21" name="Line 697"/>
          <p:cNvSpPr>
            <a:spLocks noChangeAspect="1" noChangeShapeType="1"/>
          </p:cNvSpPr>
          <p:nvPr/>
        </p:nvSpPr>
        <p:spPr bwMode="auto">
          <a:xfrm>
            <a:off x="1686180" y="484712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22" name="Line 698"/>
          <p:cNvSpPr>
            <a:spLocks noChangeAspect="1" noChangeShapeType="1"/>
          </p:cNvSpPr>
          <p:nvPr/>
        </p:nvSpPr>
        <p:spPr bwMode="auto">
          <a:xfrm>
            <a:off x="1662367" y="5167798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23" name="Line 699"/>
          <p:cNvSpPr>
            <a:spLocks noChangeAspect="1" noChangeShapeType="1"/>
          </p:cNvSpPr>
          <p:nvPr/>
        </p:nvSpPr>
        <p:spPr bwMode="auto">
          <a:xfrm>
            <a:off x="1471867" y="5153510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24" name="Line 700"/>
          <p:cNvSpPr>
            <a:spLocks noChangeAspect="1" noChangeShapeType="1"/>
          </p:cNvSpPr>
          <p:nvPr/>
        </p:nvSpPr>
        <p:spPr bwMode="auto">
          <a:xfrm flipH="1">
            <a:off x="1646492" y="3923198"/>
            <a:ext cx="74613" cy="12604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25" name="Freeform 701"/>
          <p:cNvSpPr>
            <a:spLocks noChangeAspect="1"/>
          </p:cNvSpPr>
          <p:nvPr/>
        </p:nvSpPr>
        <p:spPr bwMode="auto">
          <a:xfrm>
            <a:off x="1646492" y="5183673"/>
            <a:ext cx="80963" cy="9525"/>
          </a:xfrm>
          <a:custGeom>
            <a:avLst/>
            <a:gdLst>
              <a:gd name="T0" fmla="*/ 0 w 372"/>
              <a:gd name="T1" fmla="*/ 0 h 48"/>
              <a:gd name="T2" fmla="*/ 151 w 372"/>
              <a:gd name="T3" fmla="*/ 14 h 48"/>
              <a:gd name="T4" fmla="*/ 243 w 372"/>
              <a:gd name="T5" fmla="*/ 26 h 48"/>
              <a:gd name="T6" fmla="*/ 372 w 372"/>
              <a:gd name="T7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2" h="48">
                <a:moveTo>
                  <a:pt x="0" y="0"/>
                </a:moveTo>
                <a:lnTo>
                  <a:pt x="151" y="14"/>
                </a:lnTo>
                <a:lnTo>
                  <a:pt x="243" y="26"/>
                </a:lnTo>
                <a:lnTo>
                  <a:pt x="372" y="48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26" name="Line 702"/>
          <p:cNvSpPr>
            <a:spLocks noChangeAspect="1" noChangeShapeType="1"/>
          </p:cNvSpPr>
          <p:nvPr/>
        </p:nvSpPr>
        <p:spPr bwMode="auto">
          <a:xfrm>
            <a:off x="1727455" y="5193198"/>
            <a:ext cx="722312" cy="161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27" name="Line 703"/>
          <p:cNvSpPr>
            <a:spLocks noChangeAspect="1" noChangeShapeType="1"/>
          </p:cNvSpPr>
          <p:nvPr/>
        </p:nvSpPr>
        <p:spPr bwMode="auto">
          <a:xfrm>
            <a:off x="1944942" y="4758223"/>
            <a:ext cx="288925" cy="66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28" name="Line 704"/>
          <p:cNvSpPr>
            <a:spLocks noChangeAspect="1" noChangeShapeType="1"/>
          </p:cNvSpPr>
          <p:nvPr/>
        </p:nvSpPr>
        <p:spPr bwMode="auto">
          <a:xfrm flipH="1" flipV="1">
            <a:off x="1868742" y="4742348"/>
            <a:ext cx="73025" cy="301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29" name="Freeform 705"/>
          <p:cNvSpPr>
            <a:spLocks noChangeAspect="1"/>
          </p:cNvSpPr>
          <p:nvPr/>
        </p:nvSpPr>
        <p:spPr bwMode="auto">
          <a:xfrm>
            <a:off x="1868742" y="4742348"/>
            <a:ext cx="79375" cy="15875"/>
          </a:xfrm>
          <a:custGeom>
            <a:avLst/>
            <a:gdLst>
              <a:gd name="T0" fmla="*/ 367 w 367"/>
              <a:gd name="T1" fmla="*/ 19 h 80"/>
              <a:gd name="T2" fmla="*/ 0 w 367"/>
              <a:gd name="T3" fmla="*/ 0 h 80"/>
              <a:gd name="T4" fmla="*/ 355 w 367"/>
              <a:gd name="T5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7" h="80">
                <a:moveTo>
                  <a:pt x="367" y="19"/>
                </a:moveTo>
                <a:lnTo>
                  <a:pt x="0" y="0"/>
                </a:lnTo>
                <a:lnTo>
                  <a:pt x="355" y="8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30" name="Line 706"/>
          <p:cNvSpPr>
            <a:spLocks noChangeAspect="1" noChangeShapeType="1"/>
          </p:cNvSpPr>
          <p:nvPr/>
        </p:nvSpPr>
        <p:spPr bwMode="auto">
          <a:xfrm>
            <a:off x="2237042" y="4812198"/>
            <a:ext cx="73025" cy="301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31" name="Freeform 707"/>
          <p:cNvSpPr>
            <a:spLocks noChangeAspect="1"/>
          </p:cNvSpPr>
          <p:nvPr/>
        </p:nvSpPr>
        <p:spPr bwMode="auto">
          <a:xfrm>
            <a:off x="2230692" y="4824898"/>
            <a:ext cx="79375" cy="17462"/>
          </a:xfrm>
          <a:custGeom>
            <a:avLst/>
            <a:gdLst>
              <a:gd name="T0" fmla="*/ 0 w 368"/>
              <a:gd name="T1" fmla="*/ 61 h 80"/>
              <a:gd name="T2" fmla="*/ 368 w 368"/>
              <a:gd name="T3" fmla="*/ 80 h 80"/>
              <a:gd name="T4" fmla="*/ 14 w 368"/>
              <a:gd name="T5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8" h="80">
                <a:moveTo>
                  <a:pt x="0" y="61"/>
                </a:moveTo>
                <a:lnTo>
                  <a:pt x="368" y="80"/>
                </a:lnTo>
                <a:lnTo>
                  <a:pt x="14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32" name="Line 708"/>
          <p:cNvSpPr>
            <a:spLocks noChangeAspect="1" noChangeShapeType="1"/>
          </p:cNvSpPr>
          <p:nvPr/>
        </p:nvSpPr>
        <p:spPr bwMode="auto">
          <a:xfrm flipH="1">
            <a:off x="2449767" y="4645510"/>
            <a:ext cx="153988" cy="7096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33" name="Line 709"/>
          <p:cNvSpPr>
            <a:spLocks noChangeAspect="1" noChangeShapeType="1"/>
          </p:cNvSpPr>
          <p:nvPr/>
        </p:nvSpPr>
        <p:spPr bwMode="auto">
          <a:xfrm>
            <a:off x="2519617" y="4577248"/>
            <a:ext cx="84138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34" name="Freeform 710"/>
          <p:cNvSpPr>
            <a:spLocks noChangeAspect="1"/>
          </p:cNvSpPr>
          <p:nvPr/>
        </p:nvSpPr>
        <p:spPr bwMode="auto">
          <a:xfrm>
            <a:off x="2525967" y="2224573"/>
            <a:ext cx="150813" cy="1890712"/>
          </a:xfrm>
          <a:custGeom>
            <a:avLst/>
            <a:gdLst>
              <a:gd name="T0" fmla="*/ 0 w 703"/>
              <a:gd name="T1" fmla="*/ 0 h 8803"/>
              <a:gd name="T2" fmla="*/ 166 w 703"/>
              <a:gd name="T3" fmla="*/ 802 h 8803"/>
              <a:gd name="T4" fmla="*/ 287 w 703"/>
              <a:gd name="T5" fmla="*/ 1441 h 8803"/>
              <a:gd name="T6" fmla="*/ 374 w 703"/>
              <a:gd name="T7" fmla="*/ 1963 h 8803"/>
              <a:gd name="T8" fmla="*/ 439 w 703"/>
              <a:gd name="T9" fmla="*/ 2411 h 8803"/>
              <a:gd name="T10" fmla="*/ 546 w 703"/>
              <a:gd name="T11" fmla="*/ 3255 h 8803"/>
              <a:gd name="T12" fmla="*/ 642 w 703"/>
              <a:gd name="T13" fmla="*/ 4165 h 8803"/>
              <a:gd name="T14" fmla="*/ 703 w 703"/>
              <a:gd name="T15" fmla="*/ 5160 h 8803"/>
              <a:gd name="T16" fmla="*/ 701 w 703"/>
              <a:gd name="T17" fmla="*/ 6255 h 8803"/>
              <a:gd name="T18" fmla="*/ 613 w 703"/>
              <a:gd name="T19" fmla="*/ 7465 h 8803"/>
              <a:gd name="T20" fmla="*/ 411 w 703"/>
              <a:gd name="T21" fmla="*/ 8803 h 8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03" h="8803">
                <a:moveTo>
                  <a:pt x="0" y="0"/>
                </a:moveTo>
                <a:lnTo>
                  <a:pt x="166" y="802"/>
                </a:lnTo>
                <a:lnTo>
                  <a:pt x="287" y="1441"/>
                </a:lnTo>
                <a:lnTo>
                  <a:pt x="374" y="1963"/>
                </a:lnTo>
                <a:lnTo>
                  <a:pt x="439" y="2411"/>
                </a:lnTo>
                <a:lnTo>
                  <a:pt x="546" y="3255"/>
                </a:lnTo>
                <a:lnTo>
                  <a:pt x="642" y="4165"/>
                </a:lnTo>
                <a:lnTo>
                  <a:pt x="703" y="5160"/>
                </a:lnTo>
                <a:lnTo>
                  <a:pt x="701" y="6255"/>
                </a:lnTo>
                <a:lnTo>
                  <a:pt x="613" y="7465"/>
                </a:lnTo>
                <a:lnTo>
                  <a:pt x="411" y="8803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35" name="Freeform 711"/>
          <p:cNvSpPr>
            <a:spLocks noChangeAspect="1"/>
          </p:cNvSpPr>
          <p:nvPr/>
        </p:nvSpPr>
        <p:spPr bwMode="auto">
          <a:xfrm>
            <a:off x="1660780" y="2213460"/>
            <a:ext cx="776287" cy="549275"/>
          </a:xfrm>
          <a:custGeom>
            <a:avLst/>
            <a:gdLst>
              <a:gd name="T0" fmla="*/ 3618 w 3618"/>
              <a:gd name="T1" fmla="*/ 0 h 2556"/>
              <a:gd name="T2" fmla="*/ 2920 w 3618"/>
              <a:gd name="T3" fmla="*/ 1208 h 2556"/>
              <a:gd name="T4" fmla="*/ 2533 w 3618"/>
              <a:gd name="T5" fmla="*/ 1733 h 2556"/>
              <a:gd name="T6" fmla="*/ 2159 w 3618"/>
              <a:gd name="T7" fmla="*/ 2142 h 2556"/>
              <a:gd name="T8" fmla="*/ 1829 w 3618"/>
              <a:gd name="T9" fmla="*/ 2392 h 2556"/>
              <a:gd name="T10" fmla="*/ 1494 w 3618"/>
              <a:gd name="T11" fmla="*/ 2510 h 2556"/>
              <a:gd name="T12" fmla="*/ 1010 w 3618"/>
              <a:gd name="T13" fmla="*/ 2556 h 2556"/>
              <a:gd name="T14" fmla="*/ 684 w 3618"/>
              <a:gd name="T15" fmla="*/ 2549 h 2556"/>
              <a:gd name="T16" fmla="*/ 385 w 3618"/>
              <a:gd name="T17" fmla="*/ 2532 h 2556"/>
              <a:gd name="T18" fmla="*/ 0 w 3618"/>
              <a:gd name="T19" fmla="*/ 2499 h 2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18" h="2556">
                <a:moveTo>
                  <a:pt x="3618" y="0"/>
                </a:moveTo>
                <a:lnTo>
                  <a:pt x="2920" y="1208"/>
                </a:lnTo>
                <a:lnTo>
                  <a:pt x="2533" y="1733"/>
                </a:lnTo>
                <a:lnTo>
                  <a:pt x="2159" y="2142"/>
                </a:lnTo>
                <a:lnTo>
                  <a:pt x="1829" y="2392"/>
                </a:lnTo>
                <a:lnTo>
                  <a:pt x="1494" y="2510"/>
                </a:lnTo>
                <a:lnTo>
                  <a:pt x="1010" y="2556"/>
                </a:lnTo>
                <a:lnTo>
                  <a:pt x="684" y="2549"/>
                </a:lnTo>
                <a:lnTo>
                  <a:pt x="385" y="2532"/>
                </a:lnTo>
                <a:lnTo>
                  <a:pt x="0" y="2499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36" name="Freeform 712"/>
          <p:cNvSpPr>
            <a:spLocks noChangeAspect="1"/>
          </p:cNvSpPr>
          <p:nvPr/>
        </p:nvSpPr>
        <p:spPr bwMode="auto">
          <a:xfrm>
            <a:off x="1660780" y="2750035"/>
            <a:ext cx="65087" cy="1173163"/>
          </a:xfrm>
          <a:custGeom>
            <a:avLst/>
            <a:gdLst>
              <a:gd name="T0" fmla="*/ 0 w 301"/>
              <a:gd name="T1" fmla="*/ 0 h 5460"/>
              <a:gd name="T2" fmla="*/ 23 w 301"/>
              <a:gd name="T3" fmla="*/ 236 h 5460"/>
              <a:gd name="T4" fmla="*/ 33 w 301"/>
              <a:gd name="T5" fmla="*/ 347 h 5460"/>
              <a:gd name="T6" fmla="*/ 42 w 301"/>
              <a:gd name="T7" fmla="*/ 438 h 5460"/>
              <a:gd name="T8" fmla="*/ 58 w 301"/>
              <a:gd name="T9" fmla="*/ 601 h 5460"/>
              <a:gd name="T10" fmla="*/ 89 w 301"/>
              <a:gd name="T11" fmla="*/ 928 h 5460"/>
              <a:gd name="T12" fmla="*/ 150 w 301"/>
              <a:gd name="T13" fmla="*/ 1579 h 5460"/>
              <a:gd name="T14" fmla="*/ 249 w 301"/>
              <a:gd name="T15" fmla="*/ 2878 h 5460"/>
              <a:gd name="T16" fmla="*/ 301 w 301"/>
              <a:gd name="T17" fmla="*/ 4173 h 5460"/>
              <a:gd name="T18" fmla="*/ 282 w 301"/>
              <a:gd name="T19" fmla="*/ 5460 h 5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1" h="5460">
                <a:moveTo>
                  <a:pt x="0" y="0"/>
                </a:moveTo>
                <a:lnTo>
                  <a:pt x="23" y="236"/>
                </a:lnTo>
                <a:lnTo>
                  <a:pt x="33" y="347"/>
                </a:lnTo>
                <a:lnTo>
                  <a:pt x="42" y="438"/>
                </a:lnTo>
                <a:lnTo>
                  <a:pt x="58" y="601"/>
                </a:lnTo>
                <a:lnTo>
                  <a:pt x="89" y="928"/>
                </a:lnTo>
                <a:lnTo>
                  <a:pt x="150" y="1579"/>
                </a:lnTo>
                <a:lnTo>
                  <a:pt x="249" y="2878"/>
                </a:lnTo>
                <a:lnTo>
                  <a:pt x="301" y="4173"/>
                </a:lnTo>
                <a:lnTo>
                  <a:pt x="282" y="546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37" name="Line 713"/>
          <p:cNvSpPr>
            <a:spLocks noChangeAspect="1" noChangeShapeType="1"/>
          </p:cNvSpPr>
          <p:nvPr/>
        </p:nvSpPr>
        <p:spPr bwMode="auto">
          <a:xfrm flipV="1">
            <a:off x="1949705" y="2746860"/>
            <a:ext cx="192087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38" name="Line 714"/>
          <p:cNvSpPr>
            <a:spLocks noChangeAspect="1" noChangeShapeType="1"/>
          </p:cNvSpPr>
          <p:nvPr/>
        </p:nvSpPr>
        <p:spPr bwMode="auto">
          <a:xfrm flipH="1">
            <a:off x="1508380" y="2635735"/>
            <a:ext cx="96837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39" name="Line 715"/>
          <p:cNvSpPr>
            <a:spLocks noChangeAspect="1" noChangeShapeType="1"/>
          </p:cNvSpPr>
          <p:nvPr/>
        </p:nvSpPr>
        <p:spPr bwMode="auto">
          <a:xfrm flipH="1" flipV="1">
            <a:off x="1605217" y="2635735"/>
            <a:ext cx="106363" cy="138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40" name="Line 716"/>
          <p:cNvSpPr>
            <a:spLocks noChangeAspect="1" noChangeShapeType="1"/>
          </p:cNvSpPr>
          <p:nvPr/>
        </p:nvSpPr>
        <p:spPr bwMode="auto">
          <a:xfrm flipH="1">
            <a:off x="1881442" y="2856398"/>
            <a:ext cx="74613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41" name="Freeform 717"/>
          <p:cNvSpPr>
            <a:spLocks noChangeAspect="1"/>
          </p:cNvSpPr>
          <p:nvPr/>
        </p:nvSpPr>
        <p:spPr bwMode="auto">
          <a:xfrm>
            <a:off x="1881442" y="2832585"/>
            <a:ext cx="68263" cy="47625"/>
          </a:xfrm>
          <a:custGeom>
            <a:avLst/>
            <a:gdLst>
              <a:gd name="T0" fmla="*/ 298 w 325"/>
              <a:gd name="T1" fmla="*/ 0 h 223"/>
              <a:gd name="T2" fmla="*/ 0 w 325"/>
              <a:gd name="T3" fmla="*/ 223 h 223"/>
              <a:gd name="T4" fmla="*/ 325 w 325"/>
              <a:gd name="T5" fmla="*/ 56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5" h="223">
                <a:moveTo>
                  <a:pt x="298" y="0"/>
                </a:moveTo>
                <a:lnTo>
                  <a:pt x="0" y="223"/>
                </a:lnTo>
                <a:lnTo>
                  <a:pt x="325" y="56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42" name="Line 718"/>
          <p:cNvSpPr>
            <a:spLocks noChangeAspect="1" noChangeShapeType="1"/>
          </p:cNvSpPr>
          <p:nvPr/>
        </p:nvSpPr>
        <p:spPr bwMode="auto">
          <a:xfrm flipH="1">
            <a:off x="2260855" y="2073760"/>
            <a:ext cx="1301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43" name="Line 719"/>
          <p:cNvSpPr>
            <a:spLocks noChangeAspect="1" noChangeShapeType="1"/>
          </p:cNvSpPr>
          <p:nvPr/>
        </p:nvSpPr>
        <p:spPr bwMode="auto">
          <a:xfrm flipV="1">
            <a:off x="2135442" y="2710348"/>
            <a:ext cx="76200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44" name="Freeform 720"/>
          <p:cNvSpPr>
            <a:spLocks noChangeAspect="1"/>
          </p:cNvSpPr>
          <p:nvPr/>
        </p:nvSpPr>
        <p:spPr bwMode="auto">
          <a:xfrm>
            <a:off x="2141792" y="2710348"/>
            <a:ext cx="69850" cy="49212"/>
          </a:xfrm>
          <a:custGeom>
            <a:avLst/>
            <a:gdLst>
              <a:gd name="T0" fmla="*/ 27 w 325"/>
              <a:gd name="T1" fmla="*/ 222 h 222"/>
              <a:gd name="T2" fmla="*/ 325 w 325"/>
              <a:gd name="T3" fmla="*/ 0 h 222"/>
              <a:gd name="T4" fmla="*/ 0 w 325"/>
              <a:gd name="T5" fmla="*/ 166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5" h="222">
                <a:moveTo>
                  <a:pt x="27" y="222"/>
                </a:moveTo>
                <a:lnTo>
                  <a:pt x="325" y="0"/>
                </a:lnTo>
                <a:lnTo>
                  <a:pt x="0" y="166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45" name="Line 721"/>
          <p:cNvSpPr>
            <a:spLocks noChangeAspect="1" noChangeShapeType="1"/>
          </p:cNvSpPr>
          <p:nvPr/>
        </p:nvSpPr>
        <p:spPr bwMode="auto">
          <a:xfrm flipH="1" flipV="1">
            <a:off x="2391030" y="2073760"/>
            <a:ext cx="104775" cy="146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46" name="Line 722"/>
          <p:cNvSpPr>
            <a:spLocks noChangeAspect="1" noChangeShapeType="1"/>
          </p:cNvSpPr>
          <p:nvPr/>
        </p:nvSpPr>
        <p:spPr bwMode="auto">
          <a:xfrm flipV="1">
            <a:off x="2438655" y="2159485"/>
            <a:ext cx="25400" cy="539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47" name="Line 723"/>
          <p:cNvSpPr>
            <a:spLocks noChangeAspect="1" noChangeShapeType="1"/>
          </p:cNvSpPr>
          <p:nvPr/>
        </p:nvSpPr>
        <p:spPr bwMode="auto">
          <a:xfrm flipH="1" flipV="1">
            <a:off x="2514855" y="2162660"/>
            <a:ext cx="11112" cy="619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48" name="Line 724"/>
          <p:cNvSpPr>
            <a:spLocks noChangeAspect="1" noChangeShapeType="1"/>
          </p:cNvSpPr>
          <p:nvPr/>
        </p:nvSpPr>
        <p:spPr bwMode="auto">
          <a:xfrm flipH="1" flipV="1">
            <a:off x="2464055" y="2159485"/>
            <a:ext cx="5080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49" name="Line 725"/>
          <p:cNvSpPr>
            <a:spLocks noChangeAspect="1" noChangeShapeType="1"/>
          </p:cNvSpPr>
          <p:nvPr/>
        </p:nvSpPr>
        <p:spPr bwMode="auto">
          <a:xfrm flipV="1">
            <a:off x="3289555" y="4378810"/>
            <a:ext cx="142875" cy="165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50" name="Line 726"/>
          <p:cNvSpPr>
            <a:spLocks noChangeAspect="1" noChangeShapeType="1"/>
          </p:cNvSpPr>
          <p:nvPr/>
        </p:nvSpPr>
        <p:spPr bwMode="auto">
          <a:xfrm flipV="1">
            <a:off x="3473705" y="4337535"/>
            <a:ext cx="142875" cy="165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51" name="Line 727"/>
          <p:cNvSpPr>
            <a:spLocks noChangeAspect="1" noChangeShapeType="1"/>
          </p:cNvSpPr>
          <p:nvPr/>
        </p:nvSpPr>
        <p:spPr bwMode="auto">
          <a:xfrm flipH="1">
            <a:off x="3281617" y="4418498"/>
            <a:ext cx="65088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52" name="Line 728"/>
          <p:cNvSpPr>
            <a:spLocks noChangeAspect="1" noChangeShapeType="1"/>
          </p:cNvSpPr>
          <p:nvPr/>
        </p:nvSpPr>
        <p:spPr bwMode="auto">
          <a:xfrm flipV="1">
            <a:off x="3661030" y="4334360"/>
            <a:ext cx="65087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53" name="Line 729"/>
          <p:cNvSpPr>
            <a:spLocks noChangeAspect="1" noChangeShapeType="1"/>
          </p:cNvSpPr>
          <p:nvPr/>
        </p:nvSpPr>
        <p:spPr bwMode="auto">
          <a:xfrm flipV="1">
            <a:off x="3411792" y="4362935"/>
            <a:ext cx="184150" cy="41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54" name="Line 730"/>
          <p:cNvSpPr>
            <a:spLocks noChangeAspect="1" noChangeShapeType="1"/>
          </p:cNvSpPr>
          <p:nvPr/>
        </p:nvSpPr>
        <p:spPr bwMode="auto">
          <a:xfrm flipV="1">
            <a:off x="3345117" y="4404210"/>
            <a:ext cx="666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55" name="Line 731"/>
          <p:cNvSpPr>
            <a:spLocks noChangeAspect="1" noChangeShapeType="1"/>
          </p:cNvSpPr>
          <p:nvPr/>
        </p:nvSpPr>
        <p:spPr bwMode="auto">
          <a:xfrm flipV="1">
            <a:off x="3348292" y="4404210"/>
            <a:ext cx="63500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56" name="Line 732"/>
          <p:cNvSpPr>
            <a:spLocks noChangeAspect="1" noChangeShapeType="1"/>
          </p:cNvSpPr>
          <p:nvPr/>
        </p:nvSpPr>
        <p:spPr bwMode="auto">
          <a:xfrm flipH="1">
            <a:off x="3346705" y="4404210"/>
            <a:ext cx="65087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57" name="Line 733"/>
          <p:cNvSpPr>
            <a:spLocks noChangeAspect="1" noChangeShapeType="1"/>
          </p:cNvSpPr>
          <p:nvPr/>
        </p:nvSpPr>
        <p:spPr bwMode="auto">
          <a:xfrm flipH="1">
            <a:off x="3595942" y="4359760"/>
            <a:ext cx="6826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58" name="Line 734"/>
          <p:cNvSpPr>
            <a:spLocks noChangeAspect="1" noChangeShapeType="1"/>
          </p:cNvSpPr>
          <p:nvPr/>
        </p:nvSpPr>
        <p:spPr bwMode="auto">
          <a:xfrm flipH="1">
            <a:off x="3595942" y="4337535"/>
            <a:ext cx="61913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59" name="Line 735"/>
          <p:cNvSpPr>
            <a:spLocks noChangeAspect="1" noChangeShapeType="1"/>
          </p:cNvSpPr>
          <p:nvPr/>
        </p:nvSpPr>
        <p:spPr bwMode="auto">
          <a:xfrm flipV="1">
            <a:off x="3595942" y="4348648"/>
            <a:ext cx="65088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60" name="Line 736"/>
          <p:cNvSpPr>
            <a:spLocks noChangeAspect="1" noChangeShapeType="1"/>
          </p:cNvSpPr>
          <p:nvPr/>
        </p:nvSpPr>
        <p:spPr bwMode="auto">
          <a:xfrm>
            <a:off x="3289555" y="454391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61" name="Line 737"/>
          <p:cNvSpPr>
            <a:spLocks noChangeAspect="1" noChangeShapeType="1"/>
          </p:cNvSpPr>
          <p:nvPr/>
        </p:nvSpPr>
        <p:spPr bwMode="auto">
          <a:xfrm>
            <a:off x="3473705" y="450263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62" name="Line 738"/>
          <p:cNvSpPr>
            <a:spLocks noChangeAspect="1" noChangeShapeType="1"/>
          </p:cNvSpPr>
          <p:nvPr/>
        </p:nvSpPr>
        <p:spPr bwMode="auto">
          <a:xfrm>
            <a:off x="3595942" y="4362935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63" name="Line 739"/>
          <p:cNvSpPr>
            <a:spLocks noChangeAspect="1" noChangeShapeType="1"/>
          </p:cNvSpPr>
          <p:nvPr/>
        </p:nvSpPr>
        <p:spPr bwMode="auto">
          <a:xfrm>
            <a:off x="3194305" y="4091473"/>
            <a:ext cx="2222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64" name="Line 740"/>
          <p:cNvSpPr>
            <a:spLocks noChangeAspect="1" noChangeShapeType="1"/>
          </p:cNvSpPr>
          <p:nvPr/>
        </p:nvSpPr>
        <p:spPr bwMode="auto">
          <a:xfrm>
            <a:off x="3222880" y="4227998"/>
            <a:ext cx="30162" cy="141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65" name="Line 741"/>
          <p:cNvSpPr>
            <a:spLocks noChangeAspect="1" noChangeShapeType="1"/>
          </p:cNvSpPr>
          <p:nvPr/>
        </p:nvSpPr>
        <p:spPr bwMode="auto">
          <a:xfrm>
            <a:off x="3259392" y="4405798"/>
            <a:ext cx="206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66" name="Line 742"/>
          <p:cNvSpPr>
            <a:spLocks noChangeAspect="1" noChangeShapeType="1"/>
          </p:cNvSpPr>
          <p:nvPr/>
        </p:nvSpPr>
        <p:spPr bwMode="auto">
          <a:xfrm flipV="1">
            <a:off x="4267455" y="4815373"/>
            <a:ext cx="20796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67" name="Line 743"/>
          <p:cNvSpPr>
            <a:spLocks noChangeAspect="1" noChangeShapeType="1"/>
          </p:cNvSpPr>
          <p:nvPr/>
        </p:nvSpPr>
        <p:spPr bwMode="auto">
          <a:xfrm flipV="1">
            <a:off x="4289680" y="5140810"/>
            <a:ext cx="207962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68" name="Line 744"/>
          <p:cNvSpPr>
            <a:spLocks noChangeAspect="1" noChangeShapeType="1"/>
          </p:cNvSpPr>
          <p:nvPr/>
        </p:nvSpPr>
        <p:spPr bwMode="auto">
          <a:xfrm>
            <a:off x="4483355" y="5209073"/>
            <a:ext cx="4762" cy="66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69" name="Line 745"/>
          <p:cNvSpPr>
            <a:spLocks noChangeAspect="1" noChangeShapeType="1"/>
          </p:cNvSpPr>
          <p:nvPr/>
        </p:nvSpPr>
        <p:spPr bwMode="auto">
          <a:xfrm flipH="1" flipV="1">
            <a:off x="4388105" y="3804135"/>
            <a:ext cx="65087" cy="9445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70" name="Line 746"/>
          <p:cNvSpPr>
            <a:spLocks noChangeAspect="1" noChangeShapeType="1"/>
          </p:cNvSpPr>
          <p:nvPr/>
        </p:nvSpPr>
        <p:spPr bwMode="auto">
          <a:xfrm flipH="1" flipV="1">
            <a:off x="4456367" y="4816960"/>
            <a:ext cx="23813" cy="323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71" name="Line 747"/>
          <p:cNvSpPr>
            <a:spLocks noChangeAspect="1" noChangeShapeType="1"/>
          </p:cNvSpPr>
          <p:nvPr/>
        </p:nvSpPr>
        <p:spPr bwMode="auto">
          <a:xfrm flipV="1">
            <a:off x="4472242" y="5140810"/>
            <a:ext cx="7938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72" name="Line 748"/>
          <p:cNvSpPr>
            <a:spLocks noChangeAspect="1" noChangeShapeType="1"/>
          </p:cNvSpPr>
          <p:nvPr/>
        </p:nvSpPr>
        <p:spPr bwMode="auto">
          <a:xfrm flipH="1" flipV="1">
            <a:off x="4480180" y="5140810"/>
            <a:ext cx="14287" cy="66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73" name="Line 749"/>
          <p:cNvSpPr>
            <a:spLocks noChangeAspect="1" noChangeShapeType="1"/>
          </p:cNvSpPr>
          <p:nvPr/>
        </p:nvSpPr>
        <p:spPr bwMode="auto">
          <a:xfrm>
            <a:off x="4480180" y="5140810"/>
            <a:ext cx="3175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74" name="Line 750"/>
          <p:cNvSpPr>
            <a:spLocks noChangeAspect="1" noChangeShapeType="1"/>
          </p:cNvSpPr>
          <p:nvPr/>
        </p:nvSpPr>
        <p:spPr bwMode="auto">
          <a:xfrm flipH="1">
            <a:off x="4456367" y="4748698"/>
            <a:ext cx="6350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75" name="Line 751"/>
          <p:cNvSpPr>
            <a:spLocks noChangeAspect="1" noChangeShapeType="1"/>
          </p:cNvSpPr>
          <p:nvPr/>
        </p:nvSpPr>
        <p:spPr bwMode="auto">
          <a:xfrm>
            <a:off x="4442080" y="4748698"/>
            <a:ext cx="14287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76" name="Line 752"/>
          <p:cNvSpPr>
            <a:spLocks noChangeAspect="1" noChangeShapeType="1"/>
          </p:cNvSpPr>
          <p:nvPr/>
        </p:nvSpPr>
        <p:spPr bwMode="auto">
          <a:xfrm flipH="1" flipV="1">
            <a:off x="4453192" y="4748698"/>
            <a:ext cx="3175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77" name="Line 753"/>
          <p:cNvSpPr>
            <a:spLocks noChangeAspect="1" noChangeShapeType="1"/>
          </p:cNvSpPr>
          <p:nvPr/>
        </p:nvSpPr>
        <p:spPr bwMode="auto">
          <a:xfrm>
            <a:off x="4267455" y="483124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78" name="Line 754"/>
          <p:cNvSpPr>
            <a:spLocks noChangeAspect="1" noChangeShapeType="1"/>
          </p:cNvSpPr>
          <p:nvPr/>
        </p:nvSpPr>
        <p:spPr bwMode="auto">
          <a:xfrm>
            <a:off x="4289680" y="5153510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79" name="Line 755"/>
          <p:cNvSpPr>
            <a:spLocks noChangeAspect="1" noChangeShapeType="1"/>
          </p:cNvSpPr>
          <p:nvPr/>
        </p:nvSpPr>
        <p:spPr bwMode="auto">
          <a:xfrm>
            <a:off x="4480180" y="514081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80" name="Line 756"/>
          <p:cNvSpPr>
            <a:spLocks noChangeAspect="1" noChangeShapeType="1"/>
          </p:cNvSpPr>
          <p:nvPr/>
        </p:nvSpPr>
        <p:spPr bwMode="auto">
          <a:xfrm>
            <a:off x="4229355" y="3886685"/>
            <a:ext cx="74612" cy="128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81" name="Line 757"/>
          <p:cNvSpPr>
            <a:spLocks noChangeAspect="1" noChangeShapeType="1"/>
          </p:cNvSpPr>
          <p:nvPr/>
        </p:nvSpPr>
        <p:spPr bwMode="auto">
          <a:xfrm>
            <a:off x="3148267" y="4100998"/>
            <a:ext cx="95250" cy="460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82" name="Freeform 758"/>
          <p:cNvSpPr>
            <a:spLocks noChangeAspect="1"/>
          </p:cNvSpPr>
          <p:nvPr/>
        </p:nvSpPr>
        <p:spPr bwMode="auto">
          <a:xfrm>
            <a:off x="4032505" y="5153510"/>
            <a:ext cx="82550" cy="9525"/>
          </a:xfrm>
          <a:custGeom>
            <a:avLst/>
            <a:gdLst>
              <a:gd name="T0" fmla="*/ 378 w 378"/>
              <a:gd name="T1" fmla="*/ 0 h 44"/>
              <a:gd name="T2" fmla="*/ 256 w 378"/>
              <a:gd name="T3" fmla="*/ 8 h 44"/>
              <a:gd name="T4" fmla="*/ 194 w 378"/>
              <a:gd name="T5" fmla="*/ 13 h 44"/>
              <a:gd name="T6" fmla="*/ 125 w 378"/>
              <a:gd name="T7" fmla="*/ 23 h 44"/>
              <a:gd name="T8" fmla="*/ 0 w 378"/>
              <a:gd name="T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8" h="44">
                <a:moveTo>
                  <a:pt x="378" y="0"/>
                </a:moveTo>
                <a:lnTo>
                  <a:pt x="256" y="8"/>
                </a:lnTo>
                <a:lnTo>
                  <a:pt x="194" y="13"/>
                </a:lnTo>
                <a:lnTo>
                  <a:pt x="125" y="23"/>
                </a:lnTo>
                <a:lnTo>
                  <a:pt x="0" y="44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83" name="Freeform 759"/>
          <p:cNvSpPr>
            <a:spLocks noChangeAspect="1"/>
          </p:cNvSpPr>
          <p:nvPr/>
        </p:nvSpPr>
        <p:spPr bwMode="auto">
          <a:xfrm>
            <a:off x="4035680" y="5169385"/>
            <a:ext cx="79375" cy="9525"/>
          </a:xfrm>
          <a:custGeom>
            <a:avLst/>
            <a:gdLst>
              <a:gd name="T0" fmla="*/ 371 w 371"/>
              <a:gd name="T1" fmla="*/ 0 h 45"/>
              <a:gd name="T2" fmla="*/ 248 w 371"/>
              <a:gd name="T3" fmla="*/ 8 h 45"/>
              <a:gd name="T4" fmla="*/ 190 w 371"/>
              <a:gd name="T5" fmla="*/ 13 h 45"/>
              <a:gd name="T6" fmla="*/ 124 w 371"/>
              <a:gd name="T7" fmla="*/ 23 h 45"/>
              <a:gd name="T8" fmla="*/ 0 w 371"/>
              <a:gd name="T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1" h="45">
                <a:moveTo>
                  <a:pt x="371" y="0"/>
                </a:moveTo>
                <a:lnTo>
                  <a:pt x="248" y="8"/>
                </a:lnTo>
                <a:lnTo>
                  <a:pt x="190" y="13"/>
                </a:lnTo>
                <a:lnTo>
                  <a:pt x="124" y="23"/>
                </a:lnTo>
                <a:lnTo>
                  <a:pt x="0" y="45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84" name="Line 760"/>
          <p:cNvSpPr>
            <a:spLocks noChangeAspect="1" noChangeShapeType="1"/>
          </p:cNvSpPr>
          <p:nvPr/>
        </p:nvSpPr>
        <p:spPr bwMode="auto">
          <a:xfrm flipH="1">
            <a:off x="4115055" y="5169385"/>
            <a:ext cx="1889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85" name="Line 761"/>
          <p:cNvSpPr>
            <a:spLocks noChangeAspect="1" noChangeShapeType="1"/>
          </p:cNvSpPr>
          <p:nvPr/>
        </p:nvSpPr>
        <p:spPr bwMode="auto">
          <a:xfrm>
            <a:off x="3807080" y="5475773"/>
            <a:ext cx="7254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86" name="Line 762"/>
          <p:cNvSpPr>
            <a:spLocks noChangeAspect="1" noChangeShapeType="1"/>
          </p:cNvSpPr>
          <p:nvPr/>
        </p:nvSpPr>
        <p:spPr bwMode="auto">
          <a:xfrm>
            <a:off x="3230817" y="4961423"/>
            <a:ext cx="576263" cy="514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87" name="Line 763"/>
          <p:cNvSpPr>
            <a:spLocks noChangeAspect="1" noChangeShapeType="1"/>
          </p:cNvSpPr>
          <p:nvPr/>
        </p:nvSpPr>
        <p:spPr bwMode="auto">
          <a:xfrm flipH="1">
            <a:off x="3313367" y="5178910"/>
            <a:ext cx="722313" cy="1603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88" name="Line 764"/>
          <p:cNvSpPr>
            <a:spLocks noChangeAspect="1" noChangeShapeType="1"/>
          </p:cNvSpPr>
          <p:nvPr/>
        </p:nvSpPr>
        <p:spPr bwMode="auto">
          <a:xfrm flipH="1" flipV="1">
            <a:off x="3048255" y="4453423"/>
            <a:ext cx="241300" cy="904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89" name="Line 765"/>
          <p:cNvSpPr>
            <a:spLocks noChangeAspect="1" noChangeShapeType="1"/>
          </p:cNvSpPr>
          <p:nvPr/>
        </p:nvSpPr>
        <p:spPr bwMode="auto">
          <a:xfrm flipH="1" flipV="1">
            <a:off x="2906967" y="4485173"/>
            <a:ext cx="239713" cy="904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90" name="Line 766"/>
          <p:cNvSpPr>
            <a:spLocks noChangeAspect="1" noChangeShapeType="1"/>
          </p:cNvSpPr>
          <p:nvPr/>
        </p:nvSpPr>
        <p:spPr bwMode="auto">
          <a:xfrm flipH="1">
            <a:off x="2940305" y="4466123"/>
            <a:ext cx="142875" cy="31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91" name="Line 767"/>
          <p:cNvSpPr>
            <a:spLocks noChangeAspect="1" noChangeShapeType="1"/>
          </p:cNvSpPr>
          <p:nvPr/>
        </p:nvSpPr>
        <p:spPr bwMode="auto">
          <a:xfrm>
            <a:off x="3289555" y="454391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92" name="Line 768"/>
          <p:cNvSpPr>
            <a:spLocks noChangeAspect="1" noChangeShapeType="1"/>
          </p:cNvSpPr>
          <p:nvPr/>
        </p:nvSpPr>
        <p:spPr bwMode="auto">
          <a:xfrm>
            <a:off x="3146680" y="4575660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93" name="Line 769"/>
          <p:cNvSpPr>
            <a:spLocks noChangeAspect="1" noChangeShapeType="1"/>
          </p:cNvSpPr>
          <p:nvPr/>
        </p:nvSpPr>
        <p:spPr bwMode="auto">
          <a:xfrm>
            <a:off x="2940305" y="449787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94" name="Line 770"/>
          <p:cNvSpPr>
            <a:spLocks noChangeAspect="1" noChangeShapeType="1"/>
          </p:cNvSpPr>
          <p:nvPr/>
        </p:nvSpPr>
        <p:spPr bwMode="auto">
          <a:xfrm>
            <a:off x="3159380" y="4631223"/>
            <a:ext cx="153987" cy="708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95" name="Line 771"/>
          <p:cNvSpPr>
            <a:spLocks noChangeAspect="1" noChangeShapeType="1"/>
          </p:cNvSpPr>
          <p:nvPr/>
        </p:nvSpPr>
        <p:spPr bwMode="auto">
          <a:xfrm>
            <a:off x="3284792" y="4526448"/>
            <a:ext cx="26988" cy="127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96" name="Line 772"/>
          <p:cNvSpPr>
            <a:spLocks noChangeAspect="1" noChangeShapeType="1"/>
          </p:cNvSpPr>
          <p:nvPr/>
        </p:nvSpPr>
        <p:spPr bwMode="auto">
          <a:xfrm>
            <a:off x="3318130" y="4688373"/>
            <a:ext cx="28575" cy="127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97" name="Line 773"/>
          <p:cNvSpPr>
            <a:spLocks noChangeAspect="1" noChangeShapeType="1"/>
          </p:cNvSpPr>
          <p:nvPr/>
        </p:nvSpPr>
        <p:spPr bwMode="auto">
          <a:xfrm>
            <a:off x="3146680" y="4575660"/>
            <a:ext cx="12700" cy="555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98" name="Line 774"/>
          <p:cNvSpPr>
            <a:spLocks noChangeAspect="1" noChangeShapeType="1"/>
          </p:cNvSpPr>
          <p:nvPr/>
        </p:nvSpPr>
        <p:spPr bwMode="auto">
          <a:xfrm flipH="1">
            <a:off x="3159380" y="4561373"/>
            <a:ext cx="84137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99" name="Line 775"/>
          <p:cNvSpPr>
            <a:spLocks noChangeAspect="1" noChangeShapeType="1"/>
          </p:cNvSpPr>
          <p:nvPr/>
        </p:nvSpPr>
        <p:spPr bwMode="auto">
          <a:xfrm flipV="1">
            <a:off x="3146680" y="4543910"/>
            <a:ext cx="142875" cy="31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00" name="Line 776"/>
          <p:cNvSpPr>
            <a:spLocks noChangeAspect="1" noChangeShapeType="1"/>
          </p:cNvSpPr>
          <p:nvPr/>
        </p:nvSpPr>
        <p:spPr bwMode="auto">
          <a:xfrm flipV="1">
            <a:off x="3710242" y="4793148"/>
            <a:ext cx="292100" cy="650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01" name="Line 777"/>
          <p:cNvSpPr>
            <a:spLocks noChangeAspect="1" noChangeShapeType="1"/>
          </p:cNvSpPr>
          <p:nvPr/>
        </p:nvSpPr>
        <p:spPr bwMode="auto">
          <a:xfrm flipH="1">
            <a:off x="3634042" y="4870935"/>
            <a:ext cx="7937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02" name="Freeform 778"/>
          <p:cNvSpPr>
            <a:spLocks noChangeAspect="1"/>
          </p:cNvSpPr>
          <p:nvPr/>
        </p:nvSpPr>
        <p:spPr bwMode="auto">
          <a:xfrm>
            <a:off x="3634042" y="4845535"/>
            <a:ext cx="76200" cy="30163"/>
          </a:xfrm>
          <a:custGeom>
            <a:avLst/>
            <a:gdLst>
              <a:gd name="T0" fmla="*/ 342 w 355"/>
              <a:gd name="T1" fmla="*/ 0 h 139"/>
              <a:gd name="T2" fmla="*/ 0 w 355"/>
              <a:gd name="T3" fmla="*/ 139 h 139"/>
              <a:gd name="T4" fmla="*/ 355 w 355"/>
              <a:gd name="T5" fmla="*/ 61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5" h="139">
                <a:moveTo>
                  <a:pt x="342" y="0"/>
                </a:moveTo>
                <a:lnTo>
                  <a:pt x="0" y="139"/>
                </a:lnTo>
                <a:lnTo>
                  <a:pt x="355" y="61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03" name="Line 779"/>
          <p:cNvSpPr>
            <a:spLocks noChangeAspect="1" noChangeShapeType="1"/>
          </p:cNvSpPr>
          <p:nvPr/>
        </p:nvSpPr>
        <p:spPr bwMode="auto">
          <a:xfrm flipV="1">
            <a:off x="4000755" y="4775685"/>
            <a:ext cx="793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04" name="Freeform 780"/>
          <p:cNvSpPr>
            <a:spLocks noChangeAspect="1"/>
          </p:cNvSpPr>
          <p:nvPr/>
        </p:nvSpPr>
        <p:spPr bwMode="auto">
          <a:xfrm>
            <a:off x="4002342" y="4775685"/>
            <a:ext cx="77788" cy="30163"/>
          </a:xfrm>
          <a:custGeom>
            <a:avLst/>
            <a:gdLst>
              <a:gd name="T0" fmla="*/ 13 w 355"/>
              <a:gd name="T1" fmla="*/ 139 h 139"/>
              <a:gd name="T2" fmla="*/ 355 w 355"/>
              <a:gd name="T3" fmla="*/ 0 h 139"/>
              <a:gd name="T4" fmla="*/ 0 w 355"/>
              <a:gd name="T5" fmla="*/ 78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5" h="139">
                <a:moveTo>
                  <a:pt x="13" y="139"/>
                </a:moveTo>
                <a:lnTo>
                  <a:pt x="355" y="0"/>
                </a:lnTo>
                <a:lnTo>
                  <a:pt x="0" y="78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05" name="Freeform 781"/>
          <p:cNvSpPr>
            <a:spLocks noChangeAspect="1"/>
          </p:cNvSpPr>
          <p:nvPr/>
        </p:nvSpPr>
        <p:spPr bwMode="auto">
          <a:xfrm>
            <a:off x="2943480" y="2205523"/>
            <a:ext cx="204787" cy="1895475"/>
          </a:xfrm>
          <a:custGeom>
            <a:avLst/>
            <a:gdLst>
              <a:gd name="T0" fmla="*/ 80 w 954"/>
              <a:gd name="T1" fmla="*/ 0 h 8825"/>
              <a:gd name="T2" fmla="*/ 12 w 954"/>
              <a:gd name="T3" fmla="*/ 744 h 8825"/>
              <a:gd name="T4" fmla="*/ 0 w 954"/>
              <a:gd name="T5" fmla="*/ 1576 h 8825"/>
              <a:gd name="T6" fmla="*/ 38 w 954"/>
              <a:gd name="T7" fmla="*/ 2506 h 8825"/>
              <a:gd name="T8" fmla="*/ 116 w 954"/>
              <a:gd name="T9" fmla="*/ 3515 h 8825"/>
              <a:gd name="T10" fmla="*/ 377 w 954"/>
              <a:gd name="T11" fmla="*/ 5671 h 8825"/>
              <a:gd name="T12" fmla="*/ 550 w 954"/>
              <a:gd name="T13" fmla="*/ 6770 h 8825"/>
              <a:gd name="T14" fmla="*/ 645 w 954"/>
              <a:gd name="T15" fmla="*/ 7315 h 8825"/>
              <a:gd name="T16" fmla="*/ 694 w 954"/>
              <a:gd name="T17" fmla="*/ 7586 h 8825"/>
              <a:gd name="T18" fmla="*/ 720 w 954"/>
              <a:gd name="T19" fmla="*/ 7726 h 8825"/>
              <a:gd name="T20" fmla="*/ 737 w 954"/>
              <a:gd name="T21" fmla="*/ 7808 h 8825"/>
              <a:gd name="T22" fmla="*/ 773 w 954"/>
              <a:gd name="T23" fmla="*/ 7982 h 8825"/>
              <a:gd name="T24" fmla="*/ 842 w 954"/>
              <a:gd name="T25" fmla="*/ 8303 h 8825"/>
              <a:gd name="T26" fmla="*/ 892 w 954"/>
              <a:gd name="T27" fmla="*/ 8535 h 8825"/>
              <a:gd name="T28" fmla="*/ 954 w 954"/>
              <a:gd name="T29" fmla="*/ 8825 h 8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54" h="8825">
                <a:moveTo>
                  <a:pt x="80" y="0"/>
                </a:moveTo>
                <a:lnTo>
                  <a:pt x="12" y="744"/>
                </a:lnTo>
                <a:lnTo>
                  <a:pt x="0" y="1576"/>
                </a:lnTo>
                <a:lnTo>
                  <a:pt x="38" y="2506"/>
                </a:lnTo>
                <a:lnTo>
                  <a:pt x="116" y="3515"/>
                </a:lnTo>
                <a:lnTo>
                  <a:pt x="377" y="5671"/>
                </a:lnTo>
                <a:lnTo>
                  <a:pt x="550" y="6770"/>
                </a:lnTo>
                <a:lnTo>
                  <a:pt x="645" y="7315"/>
                </a:lnTo>
                <a:lnTo>
                  <a:pt x="694" y="7586"/>
                </a:lnTo>
                <a:lnTo>
                  <a:pt x="720" y="7726"/>
                </a:lnTo>
                <a:lnTo>
                  <a:pt x="737" y="7808"/>
                </a:lnTo>
                <a:lnTo>
                  <a:pt x="773" y="7982"/>
                </a:lnTo>
                <a:lnTo>
                  <a:pt x="842" y="8303"/>
                </a:lnTo>
                <a:lnTo>
                  <a:pt x="892" y="8535"/>
                </a:lnTo>
                <a:lnTo>
                  <a:pt x="954" y="8825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06" name="Freeform 782"/>
          <p:cNvSpPr>
            <a:spLocks noChangeAspect="1"/>
          </p:cNvSpPr>
          <p:nvPr/>
        </p:nvSpPr>
        <p:spPr bwMode="auto">
          <a:xfrm>
            <a:off x="4227767" y="2769085"/>
            <a:ext cx="61913" cy="1119188"/>
          </a:xfrm>
          <a:custGeom>
            <a:avLst/>
            <a:gdLst>
              <a:gd name="T0" fmla="*/ 288 w 288"/>
              <a:gd name="T1" fmla="*/ 0 h 5211"/>
              <a:gd name="T2" fmla="*/ 269 w 288"/>
              <a:gd name="T3" fmla="*/ 183 h 5211"/>
              <a:gd name="T4" fmla="*/ 262 w 288"/>
              <a:gd name="T5" fmla="*/ 258 h 5211"/>
              <a:gd name="T6" fmla="*/ 253 w 288"/>
              <a:gd name="T7" fmla="*/ 338 h 5211"/>
              <a:gd name="T8" fmla="*/ 238 w 288"/>
              <a:gd name="T9" fmla="*/ 496 h 5211"/>
              <a:gd name="T10" fmla="*/ 208 w 288"/>
              <a:gd name="T11" fmla="*/ 813 h 5211"/>
              <a:gd name="T12" fmla="*/ 150 w 288"/>
              <a:gd name="T13" fmla="*/ 1444 h 5211"/>
              <a:gd name="T14" fmla="*/ 53 w 288"/>
              <a:gd name="T15" fmla="*/ 2703 h 5211"/>
              <a:gd name="T16" fmla="*/ 0 w 288"/>
              <a:gd name="T17" fmla="*/ 3959 h 5211"/>
              <a:gd name="T18" fmla="*/ 11 w 288"/>
              <a:gd name="T19" fmla="*/ 5211 h 5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8" h="5211">
                <a:moveTo>
                  <a:pt x="288" y="0"/>
                </a:moveTo>
                <a:lnTo>
                  <a:pt x="269" y="183"/>
                </a:lnTo>
                <a:lnTo>
                  <a:pt x="262" y="258"/>
                </a:lnTo>
                <a:lnTo>
                  <a:pt x="253" y="338"/>
                </a:lnTo>
                <a:lnTo>
                  <a:pt x="238" y="496"/>
                </a:lnTo>
                <a:lnTo>
                  <a:pt x="208" y="813"/>
                </a:lnTo>
                <a:lnTo>
                  <a:pt x="150" y="1444"/>
                </a:lnTo>
                <a:lnTo>
                  <a:pt x="53" y="2703"/>
                </a:lnTo>
                <a:lnTo>
                  <a:pt x="0" y="3959"/>
                </a:lnTo>
                <a:lnTo>
                  <a:pt x="11" y="5211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07" name="Freeform 783"/>
          <p:cNvSpPr>
            <a:spLocks noChangeAspect="1"/>
          </p:cNvSpPr>
          <p:nvPr/>
        </p:nvSpPr>
        <p:spPr bwMode="auto">
          <a:xfrm>
            <a:off x="2960942" y="2116623"/>
            <a:ext cx="11113" cy="88900"/>
          </a:xfrm>
          <a:custGeom>
            <a:avLst/>
            <a:gdLst>
              <a:gd name="T0" fmla="*/ 54 w 54"/>
              <a:gd name="T1" fmla="*/ 0 h 420"/>
              <a:gd name="T2" fmla="*/ 20 w 54"/>
              <a:gd name="T3" fmla="*/ 271 h 420"/>
              <a:gd name="T4" fmla="*/ 0 w 54"/>
              <a:gd name="T5" fmla="*/ 42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420">
                <a:moveTo>
                  <a:pt x="54" y="0"/>
                </a:moveTo>
                <a:lnTo>
                  <a:pt x="20" y="271"/>
                </a:lnTo>
                <a:lnTo>
                  <a:pt x="0" y="42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08" name="Freeform 784"/>
          <p:cNvSpPr>
            <a:spLocks noChangeAspect="1"/>
          </p:cNvSpPr>
          <p:nvPr/>
        </p:nvSpPr>
        <p:spPr bwMode="auto">
          <a:xfrm>
            <a:off x="3019680" y="1849923"/>
            <a:ext cx="1038225" cy="419100"/>
          </a:xfrm>
          <a:custGeom>
            <a:avLst/>
            <a:gdLst>
              <a:gd name="T0" fmla="*/ 0 w 4837"/>
              <a:gd name="T1" fmla="*/ 1243 h 1954"/>
              <a:gd name="T2" fmla="*/ 157 w 4837"/>
              <a:gd name="T3" fmla="*/ 1074 h 1954"/>
              <a:gd name="T4" fmla="*/ 283 w 4837"/>
              <a:gd name="T5" fmla="*/ 940 h 1954"/>
              <a:gd name="T6" fmla="*/ 556 w 4837"/>
              <a:gd name="T7" fmla="*/ 676 h 1954"/>
              <a:gd name="T8" fmla="*/ 862 w 4837"/>
              <a:gd name="T9" fmla="*/ 434 h 1954"/>
              <a:gd name="T10" fmla="*/ 1201 w 4837"/>
              <a:gd name="T11" fmla="*/ 241 h 1954"/>
              <a:gd name="T12" fmla="*/ 1551 w 4837"/>
              <a:gd name="T13" fmla="*/ 105 h 1954"/>
              <a:gd name="T14" fmla="*/ 1904 w 4837"/>
              <a:gd name="T15" fmla="*/ 22 h 1954"/>
              <a:gd name="T16" fmla="*/ 2300 w 4837"/>
              <a:gd name="T17" fmla="*/ 0 h 1954"/>
              <a:gd name="T18" fmla="*/ 2710 w 4837"/>
              <a:gd name="T19" fmla="*/ 34 h 1954"/>
              <a:gd name="T20" fmla="*/ 3077 w 4837"/>
              <a:gd name="T21" fmla="*/ 127 h 1954"/>
              <a:gd name="T22" fmla="*/ 3393 w 4837"/>
              <a:gd name="T23" fmla="*/ 275 h 1954"/>
              <a:gd name="T24" fmla="*/ 3697 w 4837"/>
              <a:gd name="T25" fmla="*/ 474 h 1954"/>
              <a:gd name="T26" fmla="*/ 4003 w 4837"/>
              <a:gd name="T27" fmla="*/ 728 h 1954"/>
              <a:gd name="T28" fmla="*/ 4477 w 4837"/>
              <a:gd name="T29" fmla="*/ 1306 h 1954"/>
              <a:gd name="T30" fmla="*/ 4837 w 4837"/>
              <a:gd name="T31" fmla="*/ 1954 h 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837" h="1954">
                <a:moveTo>
                  <a:pt x="0" y="1243"/>
                </a:moveTo>
                <a:lnTo>
                  <a:pt x="157" y="1074"/>
                </a:lnTo>
                <a:lnTo>
                  <a:pt x="283" y="940"/>
                </a:lnTo>
                <a:lnTo>
                  <a:pt x="556" y="676"/>
                </a:lnTo>
                <a:lnTo>
                  <a:pt x="862" y="434"/>
                </a:lnTo>
                <a:lnTo>
                  <a:pt x="1201" y="241"/>
                </a:lnTo>
                <a:lnTo>
                  <a:pt x="1551" y="105"/>
                </a:lnTo>
                <a:lnTo>
                  <a:pt x="1904" y="22"/>
                </a:lnTo>
                <a:lnTo>
                  <a:pt x="2300" y="0"/>
                </a:lnTo>
                <a:lnTo>
                  <a:pt x="2710" y="34"/>
                </a:lnTo>
                <a:lnTo>
                  <a:pt x="3077" y="127"/>
                </a:lnTo>
                <a:lnTo>
                  <a:pt x="3393" y="275"/>
                </a:lnTo>
                <a:lnTo>
                  <a:pt x="3697" y="474"/>
                </a:lnTo>
                <a:lnTo>
                  <a:pt x="4003" y="728"/>
                </a:lnTo>
                <a:lnTo>
                  <a:pt x="4477" y="1306"/>
                </a:lnTo>
                <a:lnTo>
                  <a:pt x="4837" y="1954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09" name="Freeform 785"/>
          <p:cNvSpPr>
            <a:spLocks noChangeAspect="1"/>
          </p:cNvSpPr>
          <p:nvPr/>
        </p:nvSpPr>
        <p:spPr bwMode="auto">
          <a:xfrm>
            <a:off x="4196017" y="2653198"/>
            <a:ext cx="53975" cy="112712"/>
          </a:xfrm>
          <a:custGeom>
            <a:avLst/>
            <a:gdLst>
              <a:gd name="T0" fmla="*/ 0 w 257"/>
              <a:gd name="T1" fmla="*/ 0 h 528"/>
              <a:gd name="T2" fmla="*/ 58 w 257"/>
              <a:gd name="T3" fmla="*/ 159 h 528"/>
              <a:gd name="T4" fmla="*/ 89 w 257"/>
              <a:gd name="T5" fmla="*/ 238 h 528"/>
              <a:gd name="T6" fmla="*/ 131 w 257"/>
              <a:gd name="T7" fmla="*/ 339 h 528"/>
              <a:gd name="T8" fmla="*/ 257 w 257"/>
              <a:gd name="T9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7" h="528">
                <a:moveTo>
                  <a:pt x="0" y="0"/>
                </a:moveTo>
                <a:lnTo>
                  <a:pt x="58" y="159"/>
                </a:lnTo>
                <a:lnTo>
                  <a:pt x="89" y="238"/>
                </a:lnTo>
                <a:lnTo>
                  <a:pt x="131" y="339"/>
                </a:lnTo>
                <a:lnTo>
                  <a:pt x="257" y="528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10" name="Line 786"/>
          <p:cNvSpPr>
            <a:spLocks noChangeAspect="1" noChangeShapeType="1"/>
          </p:cNvSpPr>
          <p:nvPr/>
        </p:nvSpPr>
        <p:spPr bwMode="auto">
          <a:xfrm flipV="1">
            <a:off x="4249992" y="2640498"/>
            <a:ext cx="84138" cy="134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11" name="Line 787"/>
          <p:cNvSpPr>
            <a:spLocks noChangeAspect="1" noChangeShapeType="1"/>
          </p:cNvSpPr>
          <p:nvPr/>
        </p:nvSpPr>
        <p:spPr bwMode="auto">
          <a:xfrm flipV="1">
            <a:off x="3521330" y="2065823"/>
            <a:ext cx="12700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12" name="Freeform 788"/>
          <p:cNvSpPr>
            <a:spLocks noChangeAspect="1"/>
          </p:cNvSpPr>
          <p:nvPr/>
        </p:nvSpPr>
        <p:spPr bwMode="auto">
          <a:xfrm>
            <a:off x="3534030" y="2065823"/>
            <a:ext cx="14287" cy="79375"/>
          </a:xfrm>
          <a:custGeom>
            <a:avLst/>
            <a:gdLst>
              <a:gd name="T0" fmla="*/ 61 w 61"/>
              <a:gd name="T1" fmla="*/ 372 h 372"/>
              <a:gd name="T2" fmla="*/ 0 w 61"/>
              <a:gd name="T3" fmla="*/ 0 h 372"/>
              <a:gd name="T4" fmla="*/ 0 w 61"/>
              <a:gd name="T5" fmla="*/ 372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72">
                <a:moveTo>
                  <a:pt x="61" y="372"/>
                </a:moveTo>
                <a:lnTo>
                  <a:pt x="0" y="0"/>
                </a:lnTo>
                <a:lnTo>
                  <a:pt x="0" y="372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13" name="Line 789"/>
          <p:cNvSpPr>
            <a:spLocks noChangeAspect="1" noChangeShapeType="1"/>
          </p:cNvSpPr>
          <p:nvPr/>
        </p:nvSpPr>
        <p:spPr bwMode="auto">
          <a:xfrm flipH="1" flipV="1">
            <a:off x="2937130" y="2010260"/>
            <a:ext cx="80962" cy="1539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14" name="Line 790"/>
          <p:cNvSpPr>
            <a:spLocks noChangeAspect="1" noChangeShapeType="1"/>
          </p:cNvSpPr>
          <p:nvPr/>
        </p:nvSpPr>
        <p:spPr bwMode="auto">
          <a:xfrm flipH="1">
            <a:off x="3534030" y="2216635"/>
            <a:ext cx="14287" cy="80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15" name="Freeform 791"/>
          <p:cNvSpPr>
            <a:spLocks noChangeAspect="1"/>
          </p:cNvSpPr>
          <p:nvPr/>
        </p:nvSpPr>
        <p:spPr bwMode="auto">
          <a:xfrm>
            <a:off x="3521330" y="2216635"/>
            <a:ext cx="12700" cy="80963"/>
          </a:xfrm>
          <a:custGeom>
            <a:avLst/>
            <a:gdLst>
              <a:gd name="T0" fmla="*/ 0 w 60"/>
              <a:gd name="T1" fmla="*/ 0 h 372"/>
              <a:gd name="T2" fmla="*/ 60 w 60"/>
              <a:gd name="T3" fmla="*/ 372 h 372"/>
              <a:gd name="T4" fmla="*/ 60 w 60"/>
              <a:gd name="T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372">
                <a:moveTo>
                  <a:pt x="0" y="0"/>
                </a:moveTo>
                <a:lnTo>
                  <a:pt x="60" y="372"/>
                </a:lnTo>
                <a:lnTo>
                  <a:pt x="60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16" name="Line 792"/>
          <p:cNvSpPr>
            <a:spLocks noChangeAspect="1" noChangeShapeType="1"/>
          </p:cNvSpPr>
          <p:nvPr/>
        </p:nvSpPr>
        <p:spPr bwMode="auto">
          <a:xfrm flipH="1">
            <a:off x="2972055" y="2116623"/>
            <a:ext cx="476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17" name="Line 793"/>
          <p:cNvSpPr>
            <a:spLocks noChangeAspect="1" noChangeShapeType="1"/>
          </p:cNvSpPr>
          <p:nvPr/>
        </p:nvSpPr>
        <p:spPr bwMode="auto">
          <a:xfrm>
            <a:off x="3534030" y="2145198"/>
            <a:ext cx="0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18" name="Line 794"/>
          <p:cNvSpPr>
            <a:spLocks noChangeAspect="1" noChangeShapeType="1"/>
          </p:cNvSpPr>
          <p:nvPr/>
        </p:nvSpPr>
        <p:spPr bwMode="auto">
          <a:xfrm>
            <a:off x="4057905" y="2269023"/>
            <a:ext cx="138112" cy="384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19" name="Line 795"/>
          <p:cNvSpPr>
            <a:spLocks noChangeAspect="1" noChangeShapeType="1"/>
          </p:cNvSpPr>
          <p:nvPr/>
        </p:nvSpPr>
        <p:spPr bwMode="auto">
          <a:xfrm>
            <a:off x="4249992" y="2765910"/>
            <a:ext cx="396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20" name="Line 796"/>
          <p:cNvSpPr>
            <a:spLocks noChangeAspect="1" noChangeShapeType="1"/>
          </p:cNvSpPr>
          <p:nvPr/>
        </p:nvSpPr>
        <p:spPr bwMode="auto">
          <a:xfrm flipH="1">
            <a:off x="2795842" y="2010260"/>
            <a:ext cx="1412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21" name="Line 797"/>
          <p:cNvSpPr>
            <a:spLocks noChangeAspect="1" noChangeShapeType="1"/>
          </p:cNvSpPr>
          <p:nvPr/>
        </p:nvSpPr>
        <p:spPr bwMode="auto">
          <a:xfrm>
            <a:off x="4334130" y="2640498"/>
            <a:ext cx="134937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22" name="Freeform 798" descr="5%"/>
          <p:cNvSpPr>
            <a:spLocks noChangeAspect="1"/>
          </p:cNvSpPr>
          <p:nvPr/>
        </p:nvSpPr>
        <p:spPr bwMode="auto">
          <a:xfrm>
            <a:off x="3049842" y="1864210"/>
            <a:ext cx="1163638" cy="906463"/>
          </a:xfrm>
          <a:custGeom>
            <a:avLst/>
            <a:gdLst>
              <a:gd name="T0" fmla="*/ 0 w 2709"/>
              <a:gd name="T1" fmla="*/ 819 h 2112"/>
              <a:gd name="T2" fmla="*/ 15 w 2709"/>
              <a:gd name="T3" fmla="*/ 534 h 2112"/>
              <a:gd name="T4" fmla="*/ 135 w 2709"/>
              <a:gd name="T5" fmla="*/ 411 h 2112"/>
              <a:gd name="T6" fmla="*/ 264 w 2709"/>
              <a:gd name="T7" fmla="*/ 294 h 2112"/>
              <a:gd name="T8" fmla="*/ 408 w 2709"/>
              <a:gd name="T9" fmla="*/ 183 h 2112"/>
              <a:gd name="T10" fmla="*/ 597 w 2709"/>
              <a:gd name="T11" fmla="*/ 93 h 2112"/>
              <a:gd name="T12" fmla="*/ 759 w 2709"/>
              <a:gd name="T13" fmla="*/ 30 h 2112"/>
              <a:gd name="T14" fmla="*/ 981 w 2709"/>
              <a:gd name="T15" fmla="*/ 0 h 2112"/>
              <a:gd name="T16" fmla="*/ 1215 w 2709"/>
              <a:gd name="T17" fmla="*/ 12 h 2112"/>
              <a:gd name="T18" fmla="*/ 1401 w 2709"/>
              <a:gd name="T19" fmla="*/ 45 h 2112"/>
              <a:gd name="T20" fmla="*/ 1638 w 2709"/>
              <a:gd name="T21" fmla="*/ 147 h 2112"/>
              <a:gd name="T22" fmla="*/ 1832 w 2709"/>
              <a:gd name="T23" fmla="*/ 312 h 2112"/>
              <a:gd name="T24" fmla="*/ 1997 w 2709"/>
              <a:gd name="T25" fmla="*/ 470 h 2112"/>
              <a:gd name="T26" fmla="*/ 2145 w 2709"/>
              <a:gd name="T27" fmla="*/ 679 h 2112"/>
              <a:gd name="T28" fmla="*/ 2253 w 2709"/>
              <a:gd name="T29" fmla="*/ 864 h 2112"/>
              <a:gd name="T30" fmla="*/ 2340 w 2709"/>
              <a:gd name="T31" fmla="*/ 1034 h 2112"/>
              <a:gd name="T32" fmla="*/ 2499 w 2709"/>
              <a:gd name="T33" fmla="*/ 1497 h 2112"/>
              <a:gd name="T34" fmla="*/ 2577 w 2709"/>
              <a:gd name="T35" fmla="*/ 1725 h 2112"/>
              <a:gd name="T36" fmla="*/ 2640 w 2709"/>
              <a:gd name="T37" fmla="*/ 1950 h 2112"/>
              <a:gd name="T38" fmla="*/ 2709 w 2709"/>
              <a:gd name="T39" fmla="*/ 2112 h 2112"/>
              <a:gd name="T40" fmla="*/ 2584 w 2709"/>
              <a:gd name="T41" fmla="*/ 2101 h 2112"/>
              <a:gd name="T42" fmla="*/ 2436 w 2709"/>
              <a:gd name="T43" fmla="*/ 2027 h 2112"/>
              <a:gd name="T44" fmla="*/ 2295 w 2709"/>
              <a:gd name="T45" fmla="*/ 1860 h 2112"/>
              <a:gd name="T46" fmla="*/ 2244 w 2709"/>
              <a:gd name="T47" fmla="*/ 1722 h 2112"/>
              <a:gd name="T48" fmla="*/ 2178 w 2709"/>
              <a:gd name="T49" fmla="*/ 1566 h 2112"/>
              <a:gd name="T50" fmla="*/ 2094 w 2709"/>
              <a:gd name="T51" fmla="*/ 1335 h 2112"/>
              <a:gd name="T52" fmla="*/ 2028 w 2709"/>
              <a:gd name="T53" fmla="*/ 1131 h 2112"/>
              <a:gd name="T54" fmla="*/ 1944 w 2709"/>
              <a:gd name="T55" fmla="*/ 978 h 2112"/>
              <a:gd name="T56" fmla="*/ 1869 w 2709"/>
              <a:gd name="T57" fmla="*/ 849 h 2112"/>
              <a:gd name="T58" fmla="*/ 1704 w 2709"/>
              <a:gd name="T59" fmla="*/ 633 h 2112"/>
              <a:gd name="T60" fmla="*/ 1524 w 2709"/>
              <a:gd name="T61" fmla="*/ 477 h 2112"/>
              <a:gd name="T62" fmla="*/ 1386 w 2709"/>
              <a:gd name="T63" fmla="*/ 399 h 2112"/>
              <a:gd name="T64" fmla="*/ 1224 w 2709"/>
              <a:gd name="T65" fmla="*/ 348 h 2112"/>
              <a:gd name="T66" fmla="*/ 1032 w 2709"/>
              <a:gd name="T67" fmla="*/ 336 h 2112"/>
              <a:gd name="T68" fmla="*/ 834 w 2709"/>
              <a:gd name="T69" fmla="*/ 369 h 2112"/>
              <a:gd name="T70" fmla="*/ 624 w 2709"/>
              <a:gd name="T71" fmla="*/ 453 h 2112"/>
              <a:gd name="T72" fmla="*/ 396 w 2709"/>
              <a:gd name="T73" fmla="*/ 615 h 2112"/>
              <a:gd name="T74" fmla="*/ 285 w 2709"/>
              <a:gd name="T75" fmla="*/ 735 h 2112"/>
              <a:gd name="T76" fmla="*/ 195 w 2709"/>
              <a:gd name="T77" fmla="*/ 798 h 2112"/>
              <a:gd name="T78" fmla="*/ 0 w 2709"/>
              <a:gd name="T79" fmla="*/ 819 h 2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709" h="2112">
                <a:moveTo>
                  <a:pt x="0" y="819"/>
                </a:moveTo>
                <a:lnTo>
                  <a:pt x="15" y="534"/>
                </a:lnTo>
                <a:lnTo>
                  <a:pt x="135" y="411"/>
                </a:lnTo>
                <a:lnTo>
                  <a:pt x="264" y="294"/>
                </a:lnTo>
                <a:lnTo>
                  <a:pt x="408" y="183"/>
                </a:lnTo>
                <a:lnTo>
                  <a:pt x="597" y="93"/>
                </a:lnTo>
                <a:lnTo>
                  <a:pt x="759" y="30"/>
                </a:lnTo>
                <a:lnTo>
                  <a:pt x="981" y="0"/>
                </a:lnTo>
                <a:lnTo>
                  <a:pt x="1215" y="12"/>
                </a:lnTo>
                <a:lnTo>
                  <a:pt x="1401" y="45"/>
                </a:lnTo>
                <a:lnTo>
                  <a:pt x="1638" y="147"/>
                </a:lnTo>
                <a:lnTo>
                  <a:pt x="1832" y="312"/>
                </a:lnTo>
                <a:lnTo>
                  <a:pt x="1997" y="470"/>
                </a:lnTo>
                <a:lnTo>
                  <a:pt x="2145" y="679"/>
                </a:lnTo>
                <a:lnTo>
                  <a:pt x="2253" y="864"/>
                </a:lnTo>
                <a:lnTo>
                  <a:pt x="2340" y="1034"/>
                </a:lnTo>
                <a:lnTo>
                  <a:pt x="2499" y="1497"/>
                </a:lnTo>
                <a:lnTo>
                  <a:pt x="2577" y="1725"/>
                </a:lnTo>
                <a:lnTo>
                  <a:pt x="2640" y="1950"/>
                </a:lnTo>
                <a:lnTo>
                  <a:pt x="2709" y="2112"/>
                </a:lnTo>
                <a:lnTo>
                  <a:pt x="2584" y="2101"/>
                </a:lnTo>
                <a:lnTo>
                  <a:pt x="2436" y="2027"/>
                </a:lnTo>
                <a:lnTo>
                  <a:pt x="2295" y="1860"/>
                </a:lnTo>
                <a:lnTo>
                  <a:pt x="2244" y="1722"/>
                </a:lnTo>
                <a:lnTo>
                  <a:pt x="2178" y="1566"/>
                </a:lnTo>
                <a:lnTo>
                  <a:pt x="2094" y="1335"/>
                </a:lnTo>
                <a:lnTo>
                  <a:pt x="2028" y="1131"/>
                </a:lnTo>
                <a:lnTo>
                  <a:pt x="1944" y="978"/>
                </a:lnTo>
                <a:lnTo>
                  <a:pt x="1869" y="849"/>
                </a:lnTo>
                <a:lnTo>
                  <a:pt x="1704" y="633"/>
                </a:lnTo>
                <a:lnTo>
                  <a:pt x="1524" y="477"/>
                </a:lnTo>
                <a:lnTo>
                  <a:pt x="1386" y="399"/>
                </a:lnTo>
                <a:lnTo>
                  <a:pt x="1224" y="348"/>
                </a:lnTo>
                <a:lnTo>
                  <a:pt x="1032" y="336"/>
                </a:lnTo>
                <a:lnTo>
                  <a:pt x="834" y="369"/>
                </a:lnTo>
                <a:lnTo>
                  <a:pt x="624" y="453"/>
                </a:lnTo>
                <a:lnTo>
                  <a:pt x="396" y="615"/>
                </a:lnTo>
                <a:lnTo>
                  <a:pt x="285" y="735"/>
                </a:lnTo>
                <a:lnTo>
                  <a:pt x="195" y="798"/>
                </a:lnTo>
                <a:lnTo>
                  <a:pt x="0" y="819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3175" cmpd="sng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23" name="Freeform 799" descr="75%"/>
          <p:cNvSpPr>
            <a:spLocks noChangeAspect="1"/>
          </p:cNvSpPr>
          <p:nvPr/>
        </p:nvSpPr>
        <p:spPr bwMode="auto">
          <a:xfrm>
            <a:off x="3176842" y="4504223"/>
            <a:ext cx="1111250" cy="763587"/>
          </a:xfrm>
          <a:custGeom>
            <a:avLst/>
            <a:gdLst>
              <a:gd name="T0" fmla="*/ 159 w 2586"/>
              <a:gd name="T1" fmla="*/ 1095 h 1779"/>
              <a:gd name="T2" fmla="*/ 918 w 2586"/>
              <a:gd name="T3" fmla="*/ 1779 h 1779"/>
              <a:gd name="T4" fmla="*/ 1881 w 2586"/>
              <a:gd name="T5" fmla="*/ 1563 h 1779"/>
              <a:gd name="T6" fmla="*/ 2001 w 2586"/>
              <a:gd name="T7" fmla="*/ 1539 h 1779"/>
              <a:gd name="T8" fmla="*/ 2133 w 2586"/>
              <a:gd name="T9" fmla="*/ 1515 h 1779"/>
              <a:gd name="T10" fmla="*/ 2586 w 2586"/>
              <a:gd name="T11" fmla="*/ 1515 h 1779"/>
              <a:gd name="T12" fmla="*/ 2541 w 2586"/>
              <a:gd name="T13" fmla="*/ 765 h 1779"/>
              <a:gd name="T14" fmla="*/ 2166 w 2586"/>
              <a:gd name="T15" fmla="*/ 765 h 1779"/>
              <a:gd name="T16" fmla="*/ 1983 w 2586"/>
              <a:gd name="T17" fmla="*/ 774 h 1779"/>
              <a:gd name="T18" fmla="*/ 1806 w 2586"/>
              <a:gd name="T19" fmla="*/ 807 h 1779"/>
              <a:gd name="T20" fmla="*/ 909 w 2586"/>
              <a:gd name="T21" fmla="*/ 1011 h 1779"/>
              <a:gd name="T22" fmla="*/ 690 w 2586"/>
              <a:gd name="T23" fmla="*/ 0 h 1779"/>
              <a:gd name="T24" fmla="*/ 252 w 2586"/>
              <a:gd name="T25" fmla="*/ 96 h 1779"/>
              <a:gd name="T26" fmla="*/ 0 w 2586"/>
              <a:gd name="T27" fmla="*/ 312 h 1779"/>
              <a:gd name="T28" fmla="*/ 159 w 2586"/>
              <a:gd name="T29" fmla="*/ 1095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586" h="1779">
                <a:moveTo>
                  <a:pt x="159" y="1095"/>
                </a:moveTo>
                <a:lnTo>
                  <a:pt x="918" y="1779"/>
                </a:lnTo>
                <a:lnTo>
                  <a:pt x="1881" y="1563"/>
                </a:lnTo>
                <a:lnTo>
                  <a:pt x="2001" y="1539"/>
                </a:lnTo>
                <a:lnTo>
                  <a:pt x="2133" y="1515"/>
                </a:lnTo>
                <a:lnTo>
                  <a:pt x="2586" y="1515"/>
                </a:lnTo>
                <a:lnTo>
                  <a:pt x="2541" y="765"/>
                </a:lnTo>
                <a:lnTo>
                  <a:pt x="2166" y="765"/>
                </a:lnTo>
                <a:lnTo>
                  <a:pt x="1983" y="774"/>
                </a:lnTo>
                <a:lnTo>
                  <a:pt x="1806" y="807"/>
                </a:lnTo>
                <a:lnTo>
                  <a:pt x="909" y="1011"/>
                </a:lnTo>
                <a:lnTo>
                  <a:pt x="690" y="0"/>
                </a:lnTo>
                <a:lnTo>
                  <a:pt x="252" y="96"/>
                </a:lnTo>
                <a:lnTo>
                  <a:pt x="0" y="312"/>
                </a:lnTo>
                <a:lnTo>
                  <a:pt x="159" y="1095"/>
                </a:lnTo>
                <a:close/>
              </a:path>
            </a:pathLst>
          </a:custGeom>
          <a:pattFill prst="pct5">
            <a:fgClr>
              <a:srgbClr val="000000"/>
            </a:fgClr>
            <a:bgClr>
              <a:srgbClr val="FFFFFF"/>
            </a:bgClr>
          </a:pattFill>
          <a:ln w="3175" cmpd="sng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24" name="Freeform 800" descr="75%"/>
          <p:cNvSpPr>
            <a:spLocks noChangeAspect="1"/>
          </p:cNvSpPr>
          <p:nvPr/>
        </p:nvSpPr>
        <p:spPr bwMode="auto">
          <a:xfrm>
            <a:off x="1614742" y="4845535"/>
            <a:ext cx="890588" cy="492125"/>
          </a:xfrm>
          <a:custGeom>
            <a:avLst/>
            <a:gdLst>
              <a:gd name="T0" fmla="*/ 42 w 561"/>
              <a:gd name="T1" fmla="*/ 0 h 310"/>
              <a:gd name="T2" fmla="*/ 0 w 561"/>
              <a:gd name="T3" fmla="*/ 200 h 310"/>
              <a:gd name="T4" fmla="*/ 520 w 561"/>
              <a:gd name="T5" fmla="*/ 310 h 310"/>
              <a:gd name="T6" fmla="*/ 561 w 561"/>
              <a:gd name="T7" fmla="*/ 111 h 310"/>
              <a:gd name="T8" fmla="*/ 195 w 561"/>
              <a:gd name="T9" fmla="*/ 28 h 310"/>
              <a:gd name="T10" fmla="*/ 93 w 561"/>
              <a:gd name="T11" fmla="*/ 6 h 310"/>
              <a:gd name="T12" fmla="*/ 42 w 561"/>
              <a:gd name="T13" fmla="*/ 0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1" h="310">
                <a:moveTo>
                  <a:pt x="42" y="0"/>
                </a:moveTo>
                <a:lnTo>
                  <a:pt x="0" y="200"/>
                </a:lnTo>
                <a:lnTo>
                  <a:pt x="520" y="310"/>
                </a:lnTo>
                <a:lnTo>
                  <a:pt x="561" y="111"/>
                </a:lnTo>
                <a:lnTo>
                  <a:pt x="195" y="28"/>
                </a:lnTo>
                <a:lnTo>
                  <a:pt x="93" y="6"/>
                </a:lnTo>
                <a:lnTo>
                  <a:pt x="42" y="0"/>
                </a:lnTo>
                <a:close/>
              </a:path>
            </a:pathLst>
          </a:custGeom>
          <a:pattFill prst="pct5">
            <a:fgClr>
              <a:srgbClr val="000000"/>
            </a:fgClr>
            <a:bgClr>
              <a:srgbClr val="FFFFFF"/>
            </a:bgClr>
          </a:pattFill>
          <a:ln w="31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225" name="Text Box 801"/>
          <p:cNvSpPr txBox="1">
            <a:spLocks noChangeAspect="1" noChangeArrowheads="1"/>
          </p:cNvSpPr>
          <p:nvPr/>
        </p:nvSpPr>
        <p:spPr bwMode="auto">
          <a:xfrm>
            <a:off x="4251910" y="2422690"/>
            <a:ext cx="479551" cy="358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20</a:t>
            </a:r>
          </a:p>
        </p:txBody>
      </p:sp>
      <p:sp>
        <p:nvSpPr>
          <p:cNvPr id="104226" name="Text Box 802"/>
          <p:cNvSpPr txBox="1">
            <a:spLocks noChangeAspect="1" noChangeArrowheads="1"/>
          </p:cNvSpPr>
          <p:nvPr/>
        </p:nvSpPr>
        <p:spPr bwMode="auto">
          <a:xfrm>
            <a:off x="2735517" y="1784808"/>
            <a:ext cx="411163" cy="304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20</a:t>
            </a:r>
          </a:p>
        </p:txBody>
      </p:sp>
      <p:sp>
        <p:nvSpPr>
          <p:cNvPr id="104227" name="Text Box 803"/>
          <p:cNvSpPr txBox="1">
            <a:spLocks noChangeAspect="1" noChangeArrowheads="1"/>
          </p:cNvSpPr>
          <p:nvPr/>
        </p:nvSpPr>
        <p:spPr bwMode="auto">
          <a:xfrm>
            <a:off x="2192592" y="1877365"/>
            <a:ext cx="369094" cy="27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15</a:t>
            </a:r>
          </a:p>
        </p:txBody>
      </p:sp>
      <p:sp>
        <p:nvSpPr>
          <p:cNvPr id="104228" name="Text Box 804"/>
          <p:cNvSpPr txBox="1">
            <a:spLocks noChangeAspect="1" noChangeArrowheads="1"/>
          </p:cNvSpPr>
          <p:nvPr/>
        </p:nvSpPr>
        <p:spPr bwMode="auto">
          <a:xfrm>
            <a:off x="1322642" y="2421877"/>
            <a:ext cx="396875" cy="294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15</a:t>
            </a:r>
          </a:p>
        </p:txBody>
      </p:sp>
      <p:sp>
        <p:nvSpPr>
          <p:cNvPr id="104229" name="Text Box 805"/>
          <p:cNvSpPr txBox="1">
            <a:spLocks noChangeAspect="1" noChangeArrowheads="1"/>
          </p:cNvSpPr>
          <p:nvPr/>
        </p:nvSpPr>
        <p:spPr bwMode="auto">
          <a:xfrm>
            <a:off x="3791205" y="5281800"/>
            <a:ext cx="1282284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místo šití</a:t>
            </a:r>
          </a:p>
        </p:txBody>
      </p:sp>
      <p:sp>
        <p:nvSpPr>
          <p:cNvPr id="104230" name="Text Box 806"/>
          <p:cNvSpPr txBox="1">
            <a:spLocks noChangeAspect="1" noChangeArrowheads="1"/>
          </p:cNvSpPr>
          <p:nvPr/>
        </p:nvSpPr>
        <p:spPr bwMode="auto">
          <a:xfrm>
            <a:off x="3276887" y="4144958"/>
            <a:ext cx="632570" cy="296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x + 1</a:t>
            </a:r>
          </a:p>
        </p:txBody>
      </p:sp>
      <p:sp>
        <p:nvSpPr>
          <p:cNvPr id="104231" name="Text Box 807"/>
          <p:cNvSpPr txBox="1">
            <a:spLocks noChangeAspect="1" noChangeArrowheads="1"/>
          </p:cNvSpPr>
          <p:nvPr/>
        </p:nvSpPr>
        <p:spPr bwMode="auto">
          <a:xfrm>
            <a:off x="2910142" y="4358173"/>
            <a:ext cx="277813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x</a:t>
            </a:r>
          </a:p>
        </p:txBody>
      </p:sp>
      <p:sp>
        <p:nvSpPr>
          <p:cNvPr id="104233" name="Text Box 809"/>
          <p:cNvSpPr txBox="1">
            <a:spLocks noChangeAspect="1" noChangeArrowheads="1"/>
          </p:cNvSpPr>
          <p:nvPr/>
        </p:nvSpPr>
        <p:spPr bwMode="auto">
          <a:xfrm rot="16520880">
            <a:off x="1012122" y="3828789"/>
            <a:ext cx="1400969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2 x šíře </a:t>
            </a:r>
            <a:r>
              <a:rPr lang="cs-CZ" altLang="cs-CZ" dirty="0" err="1"/>
              <a:t>zál</a:t>
            </a:r>
            <a:r>
              <a:rPr lang="cs-CZ" altLang="cs-CZ" dirty="0"/>
              <a:t>.-10</a:t>
            </a:r>
          </a:p>
        </p:txBody>
      </p:sp>
      <p:sp>
        <p:nvSpPr>
          <p:cNvPr id="485" name="Freeform 122"/>
          <p:cNvSpPr>
            <a:spLocks/>
          </p:cNvSpPr>
          <p:nvPr/>
        </p:nvSpPr>
        <p:spPr bwMode="auto">
          <a:xfrm>
            <a:off x="5835366" y="3943350"/>
            <a:ext cx="1138237" cy="280988"/>
          </a:xfrm>
          <a:custGeom>
            <a:avLst/>
            <a:gdLst>
              <a:gd name="T0" fmla="*/ 0 w 717"/>
              <a:gd name="T1" fmla="*/ 39 h 177"/>
              <a:gd name="T2" fmla="*/ 114 w 717"/>
              <a:gd name="T3" fmla="*/ 42 h 177"/>
              <a:gd name="T4" fmla="*/ 215 w 717"/>
              <a:gd name="T5" fmla="*/ 42 h 177"/>
              <a:gd name="T6" fmla="*/ 332 w 717"/>
              <a:gd name="T7" fmla="*/ 39 h 177"/>
              <a:gd name="T8" fmla="*/ 459 w 717"/>
              <a:gd name="T9" fmla="*/ 29 h 177"/>
              <a:gd name="T10" fmla="*/ 600 w 717"/>
              <a:gd name="T11" fmla="*/ 15 h 177"/>
              <a:gd name="T12" fmla="*/ 717 w 717"/>
              <a:gd name="T13" fmla="*/ 0 h 177"/>
              <a:gd name="T14" fmla="*/ 648 w 717"/>
              <a:gd name="T15" fmla="*/ 147 h 177"/>
              <a:gd name="T16" fmla="*/ 516 w 717"/>
              <a:gd name="T17" fmla="*/ 165 h 177"/>
              <a:gd name="T18" fmla="*/ 413 w 717"/>
              <a:gd name="T19" fmla="*/ 176 h 177"/>
              <a:gd name="T20" fmla="*/ 336 w 717"/>
              <a:gd name="T21" fmla="*/ 177 h 177"/>
              <a:gd name="T22" fmla="*/ 183 w 717"/>
              <a:gd name="T23" fmla="*/ 177 h 177"/>
              <a:gd name="T24" fmla="*/ 0 w 717"/>
              <a:gd name="T25" fmla="*/ 177 h 177"/>
              <a:gd name="T26" fmla="*/ 0 w 717"/>
              <a:gd name="T27" fmla="*/ 39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7" h="177">
                <a:moveTo>
                  <a:pt x="0" y="39"/>
                </a:moveTo>
                <a:lnTo>
                  <a:pt x="114" y="42"/>
                </a:lnTo>
                <a:lnTo>
                  <a:pt x="215" y="42"/>
                </a:lnTo>
                <a:lnTo>
                  <a:pt x="332" y="39"/>
                </a:lnTo>
                <a:lnTo>
                  <a:pt x="459" y="29"/>
                </a:lnTo>
                <a:lnTo>
                  <a:pt x="600" y="15"/>
                </a:lnTo>
                <a:lnTo>
                  <a:pt x="717" y="0"/>
                </a:lnTo>
                <a:lnTo>
                  <a:pt x="648" y="147"/>
                </a:lnTo>
                <a:lnTo>
                  <a:pt x="516" y="165"/>
                </a:lnTo>
                <a:lnTo>
                  <a:pt x="413" y="176"/>
                </a:lnTo>
                <a:lnTo>
                  <a:pt x="336" y="177"/>
                </a:lnTo>
                <a:lnTo>
                  <a:pt x="183" y="177"/>
                </a:lnTo>
                <a:lnTo>
                  <a:pt x="0" y="177"/>
                </a:lnTo>
                <a:lnTo>
                  <a:pt x="0" y="3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6" name="Freeform 123"/>
          <p:cNvSpPr>
            <a:spLocks/>
          </p:cNvSpPr>
          <p:nvPr/>
        </p:nvSpPr>
        <p:spPr bwMode="auto">
          <a:xfrm>
            <a:off x="5833778" y="3960813"/>
            <a:ext cx="1114425" cy="252412"/>
          </a:xfrm>
          <a:custGeom>
            <a:avLst/>
            <a:gdLst>
              <a:gd name="T0" fmla="*/ 0 w 702"/>
              <a:gd name="T1" fmla="*/ 37 h 159"/>
              <a:gd name="T2" fmla="*/ 112 w 702"/>
              <a:gd name="T3" fmla="*/ 39 h 159"/>
              <a:gd name="T4" fmla="*/ 204 w 702"/>
              <a:gd name="T5" fmla="*/ 40 h 159"/>
              <a:gd name="T6" fmla="*/ 307 w 702"/>
              <a:gd name="T7" fmla="*/ 37 h 159"/>
              <a:gd name="T8" fmla="*/ 418 w 702"/>
              <a:gd name="T9" fmla="*/ 30 h 159"/>
              <a:gd name="T10" fmla="*/ 534 w 702"/>
              <a:gd name="T11" fmla="*/ 19 h 159"/>
              <a:gd name="T12" fmla="*/ 618 w 702"/>
              <a:gd name="T13" fmla="*/ 10 h 159"/>
              <a:gd name="T14" fmla="*/ 702 w 702"/>
              <a:gd name="T15" fmla="*/ 0 h 159"/>
              <a:gd name="T16" fmla="*/ 643 w 702"/>
              <a:gd name="T17" fmla="*/ 129 h 159"/>
              <a:gd name="T18" fmla="*/ 556 w 702"/>
              <a:gd name="T19" fmla="*/ 139 h 159"/>
              <a:gd name="T20" fmla="*/ 498 w 702"/>
              <a:gd name="T21" fmla="*/ 147 h 159"/>
              <a:gd name="T22" fmla="*/ 436 w 702"/>
              <a:gd name="T23" fmla="*/ 153 h 159"/>
              <a:gd name="T24" fmla="*/ 364 w 702"/>
              <a:gd name="T25" fmla="*/ 157 h 159"/>
              <a:gd name="T26" fmla="*/ 213 w 702"/>
              <a:gd name="T27" fmla="*/ 157 h 159"/>
              <a:gd name="T28" fmla="*/ 1 w 702"/>
              <a:gd name="T29" fmla="*/ 159 h 159"/>
              <a:gd name="T30" fmla="*/ 0 w 702"/>
              <a:gd name="T31" fmla="*/ 37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02" h="159">
                <a:moveTo>
                  <a:pt x="0" y="37"/>
                </a:moveTo>
                <a:lnTo>
                  <a:pt x="112" y="39"/>
                </a:lnTo>
                <a:lnTo>
                  <a:pt x="204" y="40"/>
                </a:lnTo>
                <a:lnTo>
                  <a:pt x="307" y="37"/>
                </a:lnTo>
                <a:lnTo>
                  <a:pt x="418" y="30"/>
                </a:lnTo>
                <a:lnTo>
                  <a:pt x="534" y="19"/>
                </a:lnTo>
                <a:lnTo>
                  <a:pt x="618" y="10"/>
                </a:lnTo>
                <a:lnTo>
                  <a:pt x="702" y="0"/>
                </a:lnTo>
                <a:lnTo>
                  <a:pt x="643" y="129"/>
                </a:lnTo>
                <a:lnTo>
                  <a:pt x="556" y="139"/>
                </a:lnTo>
                <a:lnTo>
                  <a:pt x="498" y="147"/>
                </a:lnTo>
                <a:lnTo>
                  <a:pt x="436" y="153"/>
                </a:lnTo>
                <a:lnTo>
                  <a:pt x="364" y="157"/>
                </a:lnTo>
                <a:lnTo>
                  <a:pt x="213" y="157"/>
                </a:lnTo>
                <a:lnTo>
                  <a:pt x="1" y="159"/>
                </a:lnTo>
                <a:lnTo>
                  <a:pt x="0" y="37"/>
                </a:lnTo>
                <a:close/>
              </a:path>
            </a:pathLst>
          </a:custGeom>
          <a:solidFill>
            <a:srgbClr val="333300">
              <a:alpha val="50000"/>
            </a:srgbClr>
          </a:solidFill>
          <a:ln w="0">
            <a:solidFill>
              <a:srgbClr val="33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7" name="Freeform 124"/>
          <p:cNvSpPr>
            <a:spLocks/>
          </p:cNvSpPr>
          <p:nvPr/>
        </p:nvSpPr>
        <p:spPr bwMode="auto">
          <a:xfrm>
            <a:off x="5800441" y="2851150"/>
            <a:ext cx="1323975" cy="687388"/>
          </a:xfrm>
          <a:custGeom>
            <a:avLst/>
            <a:gdLst>
              <a:gd name="T0" fmla="*/ 0 w 834"/>
              <a:gd name="T1" fmla="*/ 133 h 433"/>
              <a:gd name="T2" fmla="*/ 213 w 834"/>
              <a:gd name="T3" fmla="*/ 112 h 433"/>
              <a:gd name="T4" fmla="*/ 387 w 834"/>
              <a:gd name="T5" fmla="*/ 87 h 433"/>
              <a:gd name="T6" fmla="*/ 570 w 834"/>
              <a:gd name="T7" fmla="*/ 49 h 433"/>
              <a:gd name="T8" fmla="*/ 756 w 834"/>
              <a:gd name="T9" fmla="*/ 0 h 433"/>
              <a:gd name="T10" fmla="*/ 834 w 834"/>
              <a:gd name="T11" fmla="*/ 193 h 433"/>
              <a:gd name="T12" fmla="*/ 648 w 834"/>
              <a:gd name="T13" fmla="*/ 433 h 433"/>
              <a:gd name="T14" fmla="*/ 472 w 834"/>
              <a:gd name="T15" fmla="*/ 402 h 433"/>
              <a:gd name="T16" fmla="*/ 339 w 834"/>
              <a:gd name="T17" fmla="*/ 376 h 433"/>
              <a:gd name="T18" fmla="*/ 285 w 834"/>
              <a:gd name="T19" fmla="*/ 370 h 433"/>
              <a:gd name="T20" fmla="*/ 228 w 834"/>
              <a:gd name="T21" fmla="*/ 369 h 433"/>
              <a:gd name="T22" fmla="*/ 166 w 834"/>
              <a:gd name="T23" fmla="*/ 370 h 433"/>
              <a:gd name="T24" fmla="*/ 99 w 834"/>
              <a:gd name="T25" fmla="*/ 373 h 433"/>
              <a:gd name="T26" fmla="*/ 3 w 834"/>
              <a:gd name="T27" fmla="*/ 378 h 433"/>
              <a:gd name="T28" fmla="*/ 0 w 834"/>
              <a:gd name="T29" fmla="*/ 133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34" h="433">
                <a:moveTo>
                  <a:pt x="0" y="133"/>
                </a:moveTo>
                <a:lnTo>
                  <a:pt x="213" y="112"/>
                </a:lnTo>
                <a:lnTo>
                  <a:pt x="387" y="87"/>
                </a:lnTo>
                <a:lnTo>
                  <a:pt x="570" y="49"/>
                </a:lnTo>
                <a:lnTo>
                  <a:pt x="756" y="0"/>
                </a:lnTo>
                <a:lnTo>
                  <a:pt x="834" y="193"/>
                </a:lnTo>
                <a:lnTo>
                  <a:pt x="648" y="433"/>
                </a:lnTo>
                <a:lnTo>
                  <a:pt x="472" y="402"/>
                </a:lnTo>
                <a:lnTo>
                  <a:pt x="339" y="376"/>
                </a:lnTo>
                <a:lnTo>
                  <a:pt x="285" y="370"/>
                </a:lnTo>
                <a:lnTo>
                  <a:pt x="228" y="369"/>
                </a:lnTo>
                <a:lnTo>
                  <a:pt x="166" y="370"/>
                </a:lnTo>
                <a:lnTo>
                  <a:pt x="99" y="373"/>
                </a:lnTo>
                <a:lnTo>
                  <a:pt x="3" y="378"/>
                </a:lnTo>
                <a:lnTo>
                  <a:pt x="0" y="133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8" name="Freeform 125"/>
          <p:cNvSpPr>
            <a:spLocks/>
          </p:cNvSpPr>
          <p:nvPr/>
        </p:nvSpPr>
        <p:spPr bwMode="auto">
          <a:xfrm>
            <a:off x="5805203" y="2865438"/>
            <a:ext cx="1300163" cy="657225"/>
          </a:xfrm>
          <a:custGeom>
            <a:avLst/>
            <a:gdLst>
              <a:gd name="T0" fmla="*/ 0 w 819"/>
              <a:gd name="T1" fmla="*/ 133 h 414"/>
              <a:gd name="T2" fmla="*/ 166 w 819"/>
              <a:gd name="T3" fmla="*/ 117 h 414"/>
              <a:gd name="T4" fmla="*/ 298 w 819"/>
              <a:gd name="T5" fmla="*/ 100 h 414"/>
              <a:gd name="T6" fmla="*/ 486 w 819"/>
              <a:gd name="T7" fmla="*/ 66 h 414"/>
              <a:gd name="T8" fmla="*/ 610 w 819"/>
              <a:gd name="T9" fmla="*/ 40 h 414"/>
              <a:gd name="T10" fmla="*/ 747 w 819"/>
              <a:gd name="T11" fmla="*/ 0 h 414"/>
              <a:gd name="T12" fmla="*/ 819 w 819"/>
              <a:gd name="T13" fmla="*/ 184 h 414"/>
              <a:gd name="T14" fmla="*/ 642 w 819"/>
              <a:gd name="T15" fmla="*/ 414 h 414"/>
              <a:gd name="T16" fmla="*/ 357 w 819"/>
              <a:gd name="T17" fmla="*/ 361 h 414"/>
              <a:gd name="T18" fmla="*/ 300 w 819"/>
              <a:gd name="T19" fmla="*/ 352 h 414"/>
              <a:gd name="T20" fmla="*/ 222 w 819"/>
              <a:gd name="T21" fmla="*/ 349 h 414"/>
              <a:gd name="T22" fmla="*/ 102 w 819"/>
              <a:gd name="T23" fmla="*/ 352 h 414"/>
              <a:gd name="T24" fmla="*/ 0 w 819"/>
              <a:gd name="T25" fmla="*/ 358 h 414"/>
              <a:gd name="T26" fmla="*/ 0 w 819"/>
              <a:gd name="T27" fmla="*/ 133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9" h="414">
                <a:moveTo>
                  <a:pt x="0" y="133"/>
                </a:moveTo>
                <a:lnTo>
                  <a:pt x="166" y="117"/>
                </a:lnTo>
                <a:lnTo>
                  <a:pt x="298" y="100"/>
                </a:lnTo>
                <a:lnTo>
                  <a:pt x="486" y="66"/>
                </a:lnTo>
                <a:lnTo>
                  <a:pt x="610" y="40"/>
                </a:lnTo>
                <a:lnTo>
                  <a:pt x="747" y="0"/>
                </a:lnTo>
                <a:lnTo>
                  <a:pt x="819" y="184"/>
                </a:lnTo>
                <a:lnTo>
                  <a:pt x="642" y="414"/>
                </a:lnTo>
                <a:lnTo>
                  <a:pt x="357" y="361"/>
                </a:lnTo>
                <a:lnTo>
                  <a:pt x="300" y="352"/>
                </a:lnTo>
                <a:lnTo>
                  <a:pt x="222" y="349"/>
                </a:lnTo>
                <a:lnTo>
                  <a:pt x="102" y="352"/>
                </a:lnTo>
                <a:lnTo>
                  <a:pt x="0" y="358"/>
                </a:lnTo>
                <a:lnTo>
                  <a:pt x="0" y="133"/>
                </a:lnTo>
                <a:close/>
              </a:path>
            </a:pathLst>
          </a:custGeom>
          <a:solidFill>
            <a:srgbClr val="333300">
              <a:alpha val="50000"/>
            </a:srgbClr>
          </a:solidFill>
          <a:ln w="0">
            <a:solidFill>
              <a:srgbClr val="33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9" name="TextovéPole 488"/>
          <p:cNvSpPr txBox="1"/>
          <p:nvPr/>
        </p:nvSpPr>
        <p:spPr>
          <a:xfrm>
            <a:off x="723841" y="522041"/>
            <a:ext cx="5007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Výztužné  součásti spodního a vrchního rukávu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90" name="TextovéPole 489"/>
          <p:cNvSpPr txBox="1"/>
          <p:nvPr/>
        </p:nvSpPr>
        <p:spPr>
          <a:xfrm>
            <a:off x="4938037" y="2224573"/>
            <a:ext cx="3551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Výztužné  součásti vrchního límce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" grpId="0" animBg="1"/>
      <p:bldP spid="486" grpId="0" animBg="1"/>
      <p:bldP spid="487" grpId="0" animBg="1"/>
      <p:bldP spid="48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31" name="Freeform 83"/>
          <p:cNvSpPr>
            <a:spLocks/>
          </p:cNvSpPr>
          <p:nvPr/>
        </p:nvSpPr>
        <p:spPr bwMode="auto">
          <a:xfrm>
            <a:off x="1577975" y="1495425"/>
            <a:ext cx="1266825" cy="3924300"/>
          </a:xfrm>
          <a:custGeom>
            <a:avLst/>
            <a:gdLst>
              <a:gd name="T0" fmla="*/ 12 w 798"/>
              <a:gd name="T1" fmla="*/ 456 h 2472"/>
              <a:gd name="T2" fmla="*/ 53 w 798"/>
              <a:gd name="T3" fmla="*/ 462 h 2472"/>
              <a:gd name="T4" fmla="*/ 102 w 798"/>
              <a:gd name="T5" fmla="*/ 464 h 2472"/>
              <a:gd name="T6" fmla="*/ 149 w 798"/>
              <a:gd name="T7" fmla="*/ 467 h 2472"/>
              <a:gd name="T8" fmla="*/ 204 w 798"/>
              <a:gd name="T9" fmla="*/ 464 h 2472"/>
              <a:gd name="T10" fmla="*/ 269 w 798"/>
              <a:gd name="T11" fmla="*/ 455 h 2472"/>
              <a:gd name="T12" fmla="*/ 314 w 798"/>
              <a:gd name="T13" fmla="*/ 437 h 2472"/>
              <a:gd name="T14" fmla="*/ 354 w 798"/>
              <a:gd name="T15" fmla="*/ 408 h 2472"/>
              <a:gd name="T16" fmla="*/ 398 w 798"/>
              <a:gd name="T17" fmla="*/ 365 h 2472"/>
              <a:gd name="T18" fmla="*/ 432 w 798"/>
              <a:gd name="T19" fmla="*/ 326 h 2472"/>
              <a:gd name="T20" fmla="*/ 482 w 798"/>
              <a:gd name="T21" fmla="*/ 257 h 2472"/>
              <a:gd name="T22" fmla="*/ 536 w 798"/>
              <a:gd name="T23" fmla="*/ 168 h 2472"/>
              <a:gd name="T24" fmla="*/ 636 w 798"/>
              <a:gd name="T25" fmla="*/ 0 h 2472"/>
              <a:gd name="T26" fmla="*/ 675 w 798"/>
              <a:gd name="T27" fmla="*/ 5 h 2472"/>
              <a:gd name="T28" fmla="*/ 702 w 798"/>
              <a:gd name="T29" fmla="*/ 143 h 2472"/>
              <a:gd name="T30" fmla="*/ 734 w 798"/>
              <a:gd name="T31" fmla="*/ 318 h 2472"/>
              <a:gd name="T32" fmla="*/ 770 w 798"/>
              <a:gd name="T33" fmla="*/ 594 h 2472"/>
              <a:gd name="T34" fmla="*/ 795 w 798"/>
              <a:gd name="T35" fmla="*/ 843 h 2472"/>
              <a:gd name="T36" fmla="*/ 798 w 798"/>
              <a:gd name="T37" fmla="*/ 1094 h 2472"/>
              <a:gd name="T38" fmla="*/ 782 w 798"/>
              <a:gd name="T39" fmla="*/ 1289 h 2472"/>
              <a:gd name="T40" fmla="*/ 747 w 798"/>
              <a:gd name="T41" fmla="*/ 1517 h 2472"/>
              <a:gd name="T42" fmla="*/ 702 w 798"/>
              <a:gd name="T43" fmla="*/ 1731 h 2472"/>
              <a:gd name="T44" fmla="*/ 674 w 798"/>
              <a:gd name="T45" fmla="*/ 1866 h 2472"/>
              <a:gd name="T46" fmla="*/ 741 w 798"/>
              <a:gd name="T47" fmla="*/ 1926 h 2472"/>
              <a:gd name="T48" fmla="*/ 668 w 798"/>
              <a:gd name="T49" fmla="*/ 2264 h 2472"/>
              <a:gd name="T50" fmla="*/ 623 w 798"/>
              <a:gd name="T51" fmla="*/ 2472 h 2472"/>
              <a:gd name="T52" fmla="*/ 0 w 798"/>
              <a:gd name="T53" fmla="*/ 2336 h 2472"/>
              <a:gd name="T54" fmla="*/ 21 w 798"/>
              <a:gd name="T55" fmla="*/ 1958 h 2472"/>
              <a:gd name="T56" fmla="*/ 38 w 798"/>
              <a:gd name="T57" fmla="*/ 1683 h 2472"/>
              <a:gd name="T58" fmla="*/ 48 w 798"/>
              <a:gd name="T59" fmla="*/ 1535 h 2472"/>
              <a:gd name="T60" fmla="*/ 54 w 798"/>
              <a:gd name="T61" fmla="*/ 1424 h 2472"/>
              <a:gd name="T62" fmla="*/ 56 w 798"/>
              <a:gd name="T63" fmla="*/ 1215 h 2472"/>
              <a:gd name="T64" fmla="*/ 54 w 798"/>
              <a:gd name="T65" fmla="*/ 1134 h 2472"/>
              <a:gd name="T66" fmla="*/ 48 w 798"/>
              <a:gd name="T67" fmla="*/ 894 h 2472"/>
              <a:gd name="T68" fmla="*/ 41 w 798"/>
              <a:gd name="T69" fmla="*/ 795 h 2472"/>
              <a:gd name="T70" fmla="*/ 29 w 798"/>
              <a:gd name="T71" fmla="*/ 672 h 2472"/>
              <a:gd name="T72" fmla="*/ 12 w 798"/>
              <a:gd name="T73" fmla="*/ 456 h 2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98" h="2472">
                <a:moveTo>
                  <a:pt x="12" y="456"/>
                </a:moveTo>
                <a:lnTo>
                  <a:pt x="53" y="462"/>
                </a:lnTo>
                <a:lnTo>
                  <a:pt x="102" y="464"/>
                </a:lnTo>
                <a:lnTo>
                  <a:pt x="149" y="467"/>
                </a:lnTo>
                <a:lnTo>
                  <a:pt x="204" y="464"/>
                </a:lnTo>
                <a:lnTo>
                  <a:pt x="269" y="455"/>
                </a:lnTo>
                <a:lnTo>
                  <a:pt x="314" y="437"/>
                </a:lnTo>
                <a:lnTo>
                  <a:pt x="354" y="408"/>
                </a:lnTo>
                <a:lnTo>
                  <a:pt x="398" y="365"/>
                </a:lnTo>
                <a:lnTo>
                  <a:pt x="432" y="326"/>
                </a:lnTo>
                <a:lnTo>
                  <a:pt x="482" y="257"/>
                </a:lnTo>
                <a:lnTo>
                  <a:pt x="536" y="168"/>
                </a:lnTo>
                <a:lnTo>
                  <a:pt x="636" y="0"/>
                </a:lnTo>
                <a:lnTo>
                  <a:pt x="675" y="5"/>
                </a:lnTo>
                <a:lnTo>
                  <a:pt x="702" y="143"/>
                </a:lnTo>
                <a:lnTo>
                  <a:pt x="734" y="318"/>
                </a:lnTo>
                <a:lnTo>
                  <a:pt x="770" y="594"/>
                </a:lnTo>
                <a:lnTo>
                  <a:pt x="795" y="843"/>
                </a:lnTo>
                <a:lnTo>
                  <a:pt x="798" y="1094"/>
                </a:lnTo>
                <a:lnTo>
                  <a:pt x="782" y="1289"/>
                </a:lnTo>
                <a:lnTo>
                  <a:pt x="747" y="1517"/>
                </a:lnTo>
                <a:lnTo>
                  <a:pt x="702" y="1731"/>
                </a:lnTo>
                <a:lnTo>
                  <a:pt x="674" y="1866"/>
                </a:lnTo>
                <a:lnTo>
                  <a:pt x="741" y="1926"/>
                </a:lnTo>
                <a:lnTo>
                  <a:pt x="668" y="2264"/>
                </a:lnTo>
                <a:lnTo>
                  <a:pt x="623" y="2472"/>
                </a:lnTo>
                <a:lnTo>
                  <a:pt x="0" y="2336"/>
                </a:lnTo>
                <a:lnTo>
                  <a:pt x="21" y="1958"/>
                </a:lnTo>
                <a:lnTo>
                  <a:pt x="38" y="1683"/>
                </a:lnTo>
                <a:lnTo>
                  <a:pt x="48" y="1535"/>
                </a:lnTo>
                <a:lnTo>
                  <a:pt x="54" y="1424"/>
                </a:lnTo>
                <a:lnTo>
                  <a:pt x="56" y="1215"/>
                </a:lnTo>
                <a:lnTo>
                  <a:pt x="54" y="1134"/>
                </a:lnTo>
                <a:lnTo>
                  <a:pt x="48" y="894"/>
                </a:lnTo>
                <a:lnTo>
                  <a:pt x="41" y="795"/>
                </a:lnTo>
                <a:lnTo>
                  <a:pt x="29" y="672"/>
                </a:lnTo>
                <a:lnTo>
                  <a:pt x="12" y="45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932" name="Freeform 84"/>
          <p:cNvSpPr>
            <a:spLocks/>
          </p:cNvSpPr>
          <p:nvPr/>
        </p:nvSpPr>
        <p:spPr bwMode="auto">
          <a:xfrm>
            <a:off x="1681163" y="1571625"/>
            <a:ext cx="942975" cy="862013"/>
          </a:xfrm>
          <a:custGeom>
            <a:avLst/>
            <a:gdLst>
              <a:gd name="T0" fmla="*/ 0 w 594"/>
              <a:gd name="T1" fmla="*/ 423 h 543"/>
              <a:gd name="T2" fmla="*/ 12 w 594"/>
              <a:gd name="T3" fmla="*/ 534 h 543"/>
              <a:gd name="T4" fmla="*/ 72 w 594"/>
              <a:gd name="T5" fmla="*/ 539 h 543"/>
              <a:gd name="T6" fmla="*/ 136 w 594"/>
              <a:gd name="T7" fmla="*/ 543 h 543"/>
              <a:gd name="T8" fmla="*/ 208 w 594"/>
              <a:gd name="T9" fmla="*/ 536 h 543"/>
              <a:gd name="T10" fmla="*/ 286 w 594"/>
              <a:gd name="T11" fmla="*/ 509 h 543"/>
              <a:gd name="T12" fmla="*/ 348 w 594"/>
              <a:gd name="T13" fmla="*/ 468 h 543"/>
              <a:gd name="T14" fmla="*/ 402 w 594"/>
              <a:gd name="T15" fmla="*/ 426 h 543"/>
              <a:gd name="T16" fmla="*/ 435 w 594"/>
              <a:gd name="T17" fmla="*/ 384 h 543"/>
              <a:gd name="T18" fmla="*/ 498 w 594"/>
              <a:gd name="T19" fmla="*/ 309 h 543"/>
              <a:gd name="T20" fmla="*/ 594 w 594"/>
              <a:gd name="T21" fmla="*/ 165 h 543"/>
              <a:gd name="T22" fmla="*/ 558 w 594"/>
              <a:gd name="T23" fmla="*/ 0 h 543"/>
              <a:gd name="T24" fmla="*/ 484 w 594"/>
              <a:gd name="T25" fmla="*/ 129 h 543"/>
              <a:gd name="T26" fmla="*/ 451 w 594"/>
              <a:gd name="T27" fmla="*/ 186 h 543"/>
              <a:gd name="T28" fmla="*/ 415 w 594"/>
              <a:gd name="T29" fmla="*/ 233 h 543"/>
              <a:gd name="T30" fmla="*/ 355 w 594"/>
              <a:gd name="T31" fmla="*/ 311 h 543"/>
              <a:gd name="T32" fmla="*/ 306 w 594"/>
              <a:gd name="T33" fmla="*/ 365 h 543"/>
              <a:gd name="T34" fmla="*/ 231 w 594"/>
              <a:gd name="T35" fmla="*/ 414 h 543"/>
              <a:gd name="T36" fmla="*/ 163 w 594"/>
              <a:gd name="T37" fmla="*/ 428 h 543"/>
              <a:gd name="T38" fmla="*/ 97 w 594"/>
              <a:gd name="T39" fmla="*/ 428 h 543"/>
              <a:gd name="T40" fmla="*/ 0 w 594"/>
              <a:gd name="T41" fmla="*/ 423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94" h="543">
                <a:moveTo>
                  <a:pt x="0" y="423"/>
                </a:moveTo>
                <a:lnTo>
                  <a:pt x="12" y="534"/>
                </a:lnTo>
                <a:lnTo>
                  <a:pt x="72" y="539"/>
                </a:lnTo>
                <a:lnTo>
                  <a:pt x="136" y="543"/>
                </a:lnTo>
                <a:lnTo>
                  <a:pt x="208" y="536"/>
                </a:lnTo>
                <a:lnTo>
                  <a:pt x="286" y="509"/>
                </a:lnTo>
                <a:lnTo>
                  <a:pt x="348" y="468"/>
                </a:lnTo>
                <a:lnTo>
                  <a:pt x="402" y="426"/>
                </a:lnTo>
                <a:lnTo>
                  <a:pt x="435" y="384"/>
                </a:lnTo>
                <a:lnTo>
                  <a:pt x="498" y="309"/>
                </a:lnTo>
                <a:lnTo>
                  <a:pt x="594" y="165"/>
                </a:lnTo>
                <a:lnTo>
                  <a:pt x="558" y="0"/>
                </a:lnTo>
                <a:lnTo>
                  <a:pt x="484" y="129"/>
                </a:lnTo>
                <a:lnTo>
                  <a:pt x="451" y="186"/>
                </a:lnTo>
                <a:lnTo>
                  <a:pt x="415" y="233"/>
                </a:lnTo>
                <a:lnTo>
                  <a:pt x="355" y="311"/>
                </a:lnTo>
                <a:lnTo>
                  <a:pt x="306" y="365"/>
                </a:lnTo>
                <a:lnTo>
                  <a:pt x="231" y="414"/>
                </a:lnTo>
                <a:lnTo>
                  <a:pt x="163" y="428"/>
                </a:lnTo>
                <a:lnTo>
                  <a:pt x="97" y="428"/>
                </a:lnTo>
                <a:lnTo>
                  <a:pt x="0" y="423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933" name="Freeform 85"/>
          <p:cNvSpPr>
            <a:spLocks/>
          </p:cNvSpPr>
          <p:nvPr/>
        </p:nvSpPr>
        <p:spPr bwMode="auto">
          <a:xfrm>
            <a:off x="1595438" y="4784725"/>
            <a:ext cx="1039812" cy="611188"/>
          </a:xfrm>
          <a:custGeom>
            <a:avLst/>
            <a:gdLst>
              <a:gd name="T0" fmla="*/ 15 w 655"/>
              <a:gd name="T1" fmla="*/ 0 h 385"/>
              <a:gd name="T2" fmla="*/ 655 w 655"/>
              <a:gd name="T3" fmla="*/ 145 h 385"/>
              <a:gd name="T4" fmla="*/ 604 w 655"/>
              <a:gd name="T5" fmla="*/ 385 h 385"/>
              <a:gd name="T6" fmla="*/ 0 w 655"/>
              <a:gd name="T7" fmla="*/ 255 h 385"/>
              <a:gd name="T8" fmla="*/ 15 w 655"/>
              <a:gd name="T9" fmla="*/ 0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5" h="385">
                <a:moveTo>
                  <a:pt x="15" y="0"/>
                </a:moveTo>
                <a:lnTo>
                  <a:pt x="655" y="145"/>
                </a:lnTo>
                <a:lnTo>
                  <a:pt x="604" y="385"/>
                </a:lnTo>
                <a:lnTo>
                  <a:pt x="0" y="255"/>
                </a:lnTo>
                <a:lnTo>
                  <a:pt x="15" y="0"/>
                </a:lnTo>
                <a:close/>
              </a:path>
            </a:pathLst>
          </a:custGeom>
          <a:solidFill>
            <a:srgbClr val="333300">
              <a:alpha val="50000"/>
            </a:srgbClr>
          </a:solidFill>
          <a:ln w="0">
            <a:solidFill>
              <a:srgbClr val="33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78934" name="Group 86"/>
          <p:cNvGrpSpPr>
            <a:grpSpLocks/>
          </p:cNvGrpSpPr>
          <p:nvPr/>
        </p:nvGrpSpPr>
        <p:grpSpPr bwMode="auto">
          <a:xfrm>
            <a:off x="3286125" y="1127125"/>
            <a:ext cx="1727200" cy="4343400"/>
            <a:chOff x="3925" y="901"/>
            <a:chExt cx="1088" cy="2736"/>
          </a:xfrm>
        </p:grpSpPr>
        <p:sp>
          <p:nvSpPr>
            <p:cNvPr id="78935" name="Freeform 87"/>
            <p:cNvSpPr>
              <a:spLocks noChangeAspect="1"/>
            </p:cNvSpPr>
            <p:nvPr/>
          </p:nvSpPr>
          <p:spPr bwMode="auto">
            <a:xfrm>
              <a:off x="3925" y="1181"/>
              <a:ext cx="164" cy="1485"/>
            </a:xfrm>
            <a:custGeom>
              <a:avLst/>
              <a:gdLst>
                <a:gd name="T0" fmla="*/ 81 w 970"/>
                <a:gd name="T1" fmla="*/ 0 h 8765"/>
                <a:gd name="T2" fmla="*/ 11 w 970"/>
                <a:gd name="T3" fmla="*/ 738 h 8765"/>
                <a:gd name="T4" fmla="*/ 0 w 970"/>
                <a:gd name="T5" fmla="*/ 1565 h 8765"/>
                <a:gd name="T6" fmla="*/ 37 w 970"/>
                <a:gd name="T7" fmla="*/ 2489 h 8765"/>
                <a:gd name="T8" fmla="*/ 118 w 970"/>
                <a:gd name="T9" fmla="*/ 3491 h 8765"/>
                <a:gd name="T10" fmla="*/ 383 w 970"/>
                <a:gd name="T11" fmla="*/ 5631 h 8765"/>
                <a:gd name="T12" fmla="*/ 559 w 970"/>
                <a:gd name="T13" fmla="*/ 6723 h 8765"/>
                <a:gd name="T14" fmla="*/ 655 w 970"/>
                <a:gd name="T15" fmla="*/ 7266 h 8765"/>
                <a:gd name="T16" fmla="*/ 704 w 970"/>
                <a:gd name="T17" fmla="*/ 7534 h 8765"/>
                <a:gd name="T18" fmla="*/ 731 w 970"/>
                <a:gd name="T19" fmla="*/ 7674 h 8765"/>
                <a:gd name="T20" fmla="*/ 748 w 970"/>
                <a:gd name="T21" fmla="*/ 7754 h 8765"/>
                <a:gd name="T22" fmla="*/ 785 w 970"/>
                <a:gd name="T23" fmla="*/ 7927 h 8765"/>
                <a:gd name="T24" fmla="*/ 855 w 970"/>
                <a:gd name="T25" fmla="*/ 8245 h 8765"/>
                <a:gd name="T26" fmla="*/ 906 w 970"/>
                <a:gd name="T27" fmla="*/ 8477 h 8765"/>
                <a:gd name="T28" fmla="*/ 970 w 970"/>
                <a:gd name="T29" fmla="*/ 8765 h 8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0" h="8765">
                  <a:moveTo>
                    <a:pt x="81" y="0"/>
                  </a:moveTo>
                  <a:lnTo>
                    <a:pt x="11" y="738"/>
                  </a:lnTo>
                  <a:lnTo>
                    <a:pt x="0" y="1565"/>
                  </a:lnTo>
                  <a:lnTo>
                    <a:pt x="37" y="2489"/>
                  </a:lnTo>
                  <a:lnTo>
                    <a:pt x="118" y="3491"/>
                  </a:lnTo>
                  <a:lnTo>
                    <a:pt x="383" y="5631"/>
                  </a:lnTo>
                  <a:lnTo>
                    <a:pt x="559" y="6723"/>
                  </a:lnTo>
                  <a:lnTo>
                    <a:pt x="655" y="7266"/>
                  </a:lnTo>
                  <a:lnTo>
                    <a:pt x="704" y="7534"/>
                  </a:lnTo>
                  <a:lnTo>
                    <a:pt x="731" y="7674"/>
                  </a:lnTo>
                  <a:lnTo>
                    <a:pt x="748" y="7754"/>
                  </a:lnTo>
                  <a:lnTo>
                    <a:pt x="785" y="7927"/>
                  </a:lnTo>
                  <a:lnTo>
                    <a:pt x="855" y="8245"/>
                  </a:lnTo>
                  <a:lnTo>
                    <a:pt x="906" y="8477"/>
                  </a:lnTo>
                  <a:lnTo>
                    <a:pt x="970" y="876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936" name="Freeform 88"/>
            <p:cNvSpPr>
              <a:spLocks noChangeAspect="1"/>
            </p:cNvSpPr>
            <p:nvPr/>
          </p:nvSpPr>
          <p:spPr bwMode="auto">
            <a:xfrm>
              <a:off x="4815" y="1227"/>
              <a:ext cx="111" cy="304"/>
            </a:xfrm>
            <a:custGeom>
              <a:avLst/>
              <a:gdLst>
                <a:gd name="T0" fmla="*/ 0 w 111"/>
                <a:gd name="T1" fmla="*/ 0 h 304"/>
                <a:gd name="T2" fmla="*/ 111 w 111"/>
                <a:gd name="T3" fmla="*/ 30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" h="304">
                  <a:moveTo>
                    <a:pt x="0" y="0"/>
                  </a:moveTo>
                  <a:lnTo>
                    <a:pt x="111" y="304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8937" name="Freeform 89"/>
            <p:cNvSpPr>
              <a:spLocks noChangeAspect="1"/>
            </p:cNvSpPr>
            <p:nvPr/>
          </p:nvSpPr>
          <p:spPr bwMode="auto">
            <a:xfrm>
              <a:off x="4951" y="1607"/>
              <a:ext cx="51" cy="892"/>
            </a:xfrm>
            <a:custGeom>
              <a:avLst/>
              <a:gdLst>
                <a:gd name="T0" fmla="*/ 300 w 300"/>
                <a:gd name="T1" fmla="*/ 0 h 5264"/>
                <a:gd name="T2" fmla="*/ 284 w 300"/>
                <a:gd name="T3" fmla="*/ 152 h 5264"/>
                <a:gd name="T4" fmla="*/ 275 w 300"/>
                <a:gd name="T5" fmla="*/ 251 h 5264"/>
                <a:gd name="T6" fmla="*/ 266 w 300"/>
                <a:gd name="T7" fmla="*/ 344 h 5264"/>
                <a:gd name="T8" fmla="*/ 258 w 300"/>
                <a:gd name="T9" fmla="*/ 424 h 5264"/>
                <a:gd name="T10" fmla="*/ 242 w 300"/>
                <a:gd name="T11" fmla="*/ 580 h 5264"/>
                <a:gd name="T12" fmla="*/ 211 w 300"/>
                <a:gd name="T13" fmla="*/ 895 h 5264"/>
                <a:gd name="T14" fmla="*/ 152 w 300"/>
                <a:gd name="T15" fmla="*/ 1522 h 5264"/>
                <a:gd name="T16" fmla="*/ 54 w 300"/>
                <a:gd name="T17" fmla="*/ 2773 h 5264"/>
                <a:gd name="T18" fmla="*/ 0 w 300"/>
                <a:gd name="T19" fmla="*/ 4020 h 5264"/>
                <a:gd name="T20" fmla="*/ 11 w 300"/>
                <a:gd name="T21" fmla="*/ 5264 h 5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0" h="5264">
                  <a:moveTo>
                    <a:pt x="300" y="0"/>
                  </a:moveTo>
                  <a:lnTo>
                    <a:pt x="284" y="152"/>
                  </a:lnTo>
                  <a:lnTo>
                    <a:pt x="275" y="251"/>
                  </a:lnTo>
                  <a:lnTo>
                    <a:pt x="266" y="344"/>
                  </a:lnTo>
                  <a:lnTo>
                    <a:pt x="258" y="424"/>
                  </a:lnTo>
                  <a:lnTo>
                    <a:pt x="242" y="580"/>
                  </a:lnTo>
                  <a:lnTo>
                    <a:pt x="211" y="895"/>
                  </a:lnTo>
                  <a:lnTo>
                    <a:pt x="152" y="1522"/>
                  </a:lnTo>
                  <a:lnTo>
                    <a:pt x="54" y="2773"/>
                  </a:lnTo>
                  <a:lnTo>
                    <a:pt x="0" y="4020"/>
                  </a:lnTo>
                  <a:lnTo>
                    <a:pt x="11" y="526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938" name="Freeform 90"/>
            <p:cNvSpPr>
              <a:spLocks noChangeAspect="1"/>
            </p:cNvSpPr>
            <p:nvPr/>
          </p:nvSpPr>
          <p:spPr bwMode="auto">
            <a:xfrm>
              <a:off x="4926" y="1531"/>
              <a:ext cx="38" cy="72"/>
            </a:xfrm>
            <a:custGeom>
              <a:avLst/>
              <a:gdLst>
                <a:gd name="T0" fmla="*/ 0 w 226"/>
                <a:gd name="T1" fmla="*/ 0 h 430"/>
                <a:gd name="T2" fmla="*/ 99 w 226"/>
                <a:gd name="T3" fmla="*/ 244 h 430"/>
                <a:gd name="T4" fmla="*/ 226 w 226"/>
                <a:gd name="T5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6" h="430">
                  <a:moveTo>
                    <a:pt x="0" y="0"/>
                  </a:moveTo>
                  <a:lnTo>
                    <a:pt x="99" y="244"/>
                  </a:lnTo>
                  <a:lnTo>
                    <a:pt x="226" y="43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939" name="Freeform 91"/>
            <p:cNvSpPr>
              <a:spLocks noChangeAspect="1"/>
            </p:cNvSpPr>
            <p:nvPr/>
          </p:nvSpPr>
          <p:spPr bwMode="auto">
            <a:xfrm>
              <a:off x="4798" y="3502"/>
              <a:ext cx="63" cy="8"/>
            </a:xfrm>
            <a:custGeom>
              <a:avLst/>
              <a:gdLst>
                <a:gd name="T0" fmla="*/ 377 w 377"/>
                <a:gd name="T1" fmla="*/ 0 h 44"/>
                <a:gd name="T2" fmla="*/ 252 w 377"/>
                <a:gd name="T3" fmla="*/ 8 h 44"/>
                <a:gd name="T4" fmla="*/ 193 w 377"/>
                <a:gd name="T5" fmla="*/ 13 h 44"/>
                <a:gd name="T6" fmla="*/ 126 w 377"/>
                <a:gd name="T7" fmla="*/ 23 h 44"/>
                <a:gd name="T8" fmla="*/ 0 w 37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44">
                  <a:moveTo>
                    <a:pt x="377" y="0"/>
                  </a:moveTo>
                  <a:lnTo>
                    <a:pt x="252" y="8"/>
                  </a:lnTo>
                  <a:lnTo>
                    <a:pt x="193" y="13"/>
                  </a:lnTo>
                  <a:lnTo>
                    <a:pt x="126" y="23"/>
                  </a:lnTo>
                  <a:lnTo>
                    <a:pt x="0" y="4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940" name="Line 92"/>
            <p:cNvSpPr>
              <a:spLocks noChangeAspect="1" noChangeShapeType="1"/>
            </p:cNvSpPr>
            <p:nvPr/>
          </p:nvSpPr>
          <p:spPr bwMode="auto">
            <a:xfrm>
              <a:off x="4102" y="3102"/>
              <a:ext cx="118" cy="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941" name="Line 93"/>
            <p:cNvSpPr>
              <a:spLocks noChangeAspect="1" noChangeShapeType="1"/>
            </p:cNvSpPr>
            <p:nvPr/>
          </p:nvSpPr>
          <p:spPr bwMode="auto">
            <a:xfrm>
              <a:off x="4953" y="2498"/>
              <a:ext cx="60" cy="10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942" name="Line 94"/>
            <p:cNvSpPr>
              <a:spLocks noChangeAspect="1" noChangeShapeType="1"/>
            </p:cNvSpPr>
            <p:nvPr/>
          </p:nvSpPr>
          <p:spPr bwMode="auto">
            <a:xfrm flipH="1">
              <a:off x="4220" y="3510"/>
              <a:ext cx="578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943" name="Line 95"/>
            <p:cNvSpPr>
              <a:spLocks noChangeAspect="1" noChangeShapeType="1"/>
            </p:cNvSpPr>
            <p:nvPr/>
          </p:nvSpPr>
          <p:spPr bwMode="auto">
            <a:xfrm flipH="1">
              <a:off x="4861" y="3502"/>
              <a:ext cx="15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944" name="Line 96"/>
            <p:cNvSpPr>
              <a:spLocks noChangeAspect="1" noChangeShapeType="1"/>
            </p:cNvSpPr>
            <p:nvPr/>
          </p:nvSpPr>
          <p:spPr bwMode="auto">
            <a:xfrm>
              <a:off x="4089" y="2666"/>
              <a:ext cx="81" cy="3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945" name="Line 97"/>
            <p:cNvSpPr>
              <a:spLocks noChangeAspect="1" noChangeShapeType="1"/>
            </p:cNvSpPr>
            <p:nvPr/>
          </p:nvSpPr>
          <p:spPr bwMode="auto">
            <a:xfrm>
              <a:off x="4964" y="1603"/>
              <a:ext cx="38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946" name="Freeform 98"/>
            <p:cNvSpPr>
              <a:spLocks noChangeAspect="1"/>
            </p:cNvSpPr>
            <p:nvPr/>
          </p:nvSpPr>
          <p:spPr bwMode="auto">
            <a:xfrm>
              <a:off x="3987" y="901"/>
              <a:ext cx="828" cy="326"/>
            </a:xfrm>
            <a:custGeom>
              <a:avLst/>
              <a:gdLst>
                <a:gd name="T0" fmla="*/ 0 w 828"/>
                <a:gd name="T1" fmla="*/ 209 h 326"/>
                <a:gd name="T2" fmla="*/ 25 w 828"/>
                <a:gd name="T3" fmla="*/ 181 h 326"/>
                <a:gd name="T4" fmla="*/ 46 w 828"/>
                <a:gd name="T5" fmla="*/ 158 h 326"/>
                <a:gd name="T6" fmla="*/ 93 w 828"/>
                <a:gd name="T7" fmla="*/ 114 h 326"/>
                <a:gd name="T8" fmla="*/ 146 w 828"/>
                <a:gd name="T9" fmla="*/ 73 h 326"/>
                <a:gd name="T10" fmla="*/ 204 w 828"/>
                <a:gd name="T11" fmla="*/ 41 h 326"/>
                <a:gd name="T12" fmla="*/ 264 w 828"/>
                <a:gd name="T13" fmla="*/ 18 h 326"/>
                <a:gd name="T14" fmla="*/ 325 w 828"/>
                <a:gd name="T15" fmla="*/ 4 h 326"/>
                <a:gd name="T16" fmla="*/ 393 w 828"/>
                <a:gd name="T17" fmla="*/ 0 h 326"/>
                <a:gd name="T18" fmla="*/ 464 w 828"/>
                <a:gd name="T19" fmla="*/ 6 h 326"/>
                <a:gd name="T20" fmla="*/ 527 w 828"/>
                <a:gd name="T21" fmla="*/ 21 h 326"/>
                <a:gd name="T22" fmla="*/ 581 w 828"/>
                <a:gd name="T23" fmla="*/ 46 h 326"/>
                <a:gd name="T24" fmla="*/ 633 w 828"/>
                <a:gd name="T25" fmla="*/ 80 h 326"/>
                <a:gd name="T26" fmla="*/ 686 w 828"/>
                <a:gd name="T27" fmla="*/ 122 h 326"/>
                <a:gd name="T28" fmla="*/ 767 w 828"/>
                <a:gd name="T29" fmla="*/ 219 h 326"/>
                <a:gd name="T30" fmla="*/ 828 w 828"/>
                <a:gd name="T31" fmla="*/ 326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8" h="326">
                  <a:moveTo>
                    <a:pt x="0" y="209"/>
                  </a:moveTo>
                  <a:lnTo>
                    <a:pt x="25" y="181"/>
                  </a:lnTo>
                  <a:lnTo>
                    <a:pt x="46" y="158"/>
                  </a:lnTo>
                  <a:lnTo>
                    <a:pt x="93" y="114"/>
                  </a:lnTo>
                  <a:lnTo>
                    <a:pt x="146" y="73"/>
                  </a:lnTo>
                  <a:lnTo>
                    <a:pt x="204" y="41"/>
                  </a:lnTo>
                  <a:lnTo>
                    <a:pt x="264" y="18"/>
                  </a:lnTo>
                  <a:lnTo>
                    <a:pt x="325" y="4"/>
                  </a:lnTo>
                  <a:lnTo>
                    <a:pt x="393" y="0"/>
                  </a:lnTo>
                  <a:lnTo>
                    <a:pt x="464" y="6"/>
                  </a:lnTo>
                  <a:lnTo>
                    <a:pt x="527" y="21"/>
                  </a:lnTo>
                  <a:lnTo>
                    <a:pt x="581" y="46"/>
                  </a:lnTo>
                  <a:lnTo>
                    <a:pt x="633" y="80"/>
                  </a:lnTo>
                  <a:lnTo>
                    <a:pt x="686" y="122"/>
                  </a:lnTo>
                  <a:lnTo>
                    <a:pt x="767" y="219"/>
                  </a:lnTo>
                  <a:lnTo>
                    <a:pt x="828" y="32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947" name="Freeform 99"/>
            <p:cNvSpPr>
              <a:spLocks noChangeAspect="1"/>
            </p:cNvSpPr>
            <p:nvPr/>
          </p:nvSpPr>
          <p:spPr bwMode="auto">
            <a:xfrm>
              <a:off x="3939" y="1109"/>
              <a:ext cx="9" cy="72"/>
            </a:xfrm>
            <a:custGeom>
              <a:avLst/>
              <a:gdLst>
                <a:gd name="T0" fmla="*/ 55 w 55"/>
                <a:gd name="T1" fmla="*/ 0 h 419"/>
                <a:gd name="T2" fmla="*/ 18 w 55"/>
                <a:gd name="T3" fmla="*/ 272 h 419"/>
                <a:gd name="T4" fmla="*/ 0 w 55"/>
                <a:gd name="T5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19">
                  <a:moveTo>
                    <a:pt x="55" y="0"/>
                  </a:moveTo>
                  <a:lnTo>
                    <a:pt x="18" y="272"/>
                  </a:lnTo>
                  <a:lnTo>
                    <a:pt x="0" y="41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948" name="Line 100"/>
            <p:cNvSpPr>
              <a:spLocks noChangeAspect="1" noChangeShapeType="1"/>
            </p:cNvSpPr>
            <p:nvPr/>
          </p:nvSpPr>
          <p:spPr bwMode="auto">
            <a:xfrm flipH="1" flipV="1">
              <a:off x="3948" y="1109"/>
              <a:ext cx="3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949" name="Freeform 101"/>
            <p:cNvSpPr>
              <a:spLocks noChangeAspect="1"/>
            </p:cNvSpPr>
            <p:nvPr/>
          </p:nvSpPr>
          <p:spPr bwMode="auto">
            <a:xfrm>
              <a:off x="4100" y="3045"/>
              <a:ext cx="70" cy="58"/>
            </a:xfrm>
            <a:custGeom>
              <a:avLst/>
              <a:gdLst>
                <a:gd name="T0" fmla="*/ 70 w 70"/>
                <a:gd name="T1" fmla="*/ 0 h 58"/>
                <a:gd name="T2" fmla="*/ 0 w 70"/>
                <a:gd name="T3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0" h="58">
                  <a:moveTo>
                    <a:pt x="70" y="0"/>
                  </a:moveTo>
                  <a:lnTo>
                    <a:pt x="0" y="58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8950" name="Freeform 102"/>
          <p:cNvSpPr>
            <a:spLocks/>
          </p:cNvSpPr>
          <p:nvPr/>
        </p:nvSpPr>
        <p:spPr bwMode="auto">
          <a:xfrm>
            <a:off x="3589338" y="4451350"/>
            <a:ext cx="1401762" cy="925513"/>
          </a:xfrm>
          <a:custGeom>
            <a:avLst/>
            <a:gdLst>
              <a:gd name="T0" fmla="*/ 53 w 883"/>
              <a:gd name="T1" fmla="*/ 352 h 583"/>
              <a:gd name="T2" fmla="*/ 312 w 883"/>
              <a:gd name="T3" fmla="*/ 583 h 583"/>
              <a:gd name="T4" fmla="*/ 650 w 883"/>
              <a:gd name="T5" fmla="*/ 509 h 583"/>
              <a:gd name="T6" fmla="*/ 690 w 883"/>
              <a:gd name="T7" fmla="*/ 500 h 583"/>
              <a:gd name="T8" fmla="*/ 731 w 883"/>
              <a:gd name="T9" fmla="*/ 497 h 583"/>
              <a:gd name="T10" fmla="*/ 883 w 883"/>
              <a:gd name="T11" fmla="*/ 495 h 583"/>
              <a:gd name="T12" fmla="*/ 867 w 883"/>
              <a:gd name="T13" fmla="*/ 240 h 583"/>
              <a:gd name="T14" fmla="*/ 740 w 883"/>
              <a:gd name="T15" fmla="*/ 241 h 583"/>
              <a:gd name="T16" fmla="*/ 680 w 883"/>
              <a:gd name="T17" fmla="*/ 247 h 583"/>
              <a:gd name="T18" fmla="*/ 626 w 883"/>
              <a:gd name="T19" fmla="*/ 256 h 583"/>
              <a:gd name="T20" fmla="*/ 306 w 883"/>
              <a:gd name="T21" fmla="*/ 325 h 583"/>
              <a:gd name="T22" fmla="*/ 239 w 883"/>
              <a:gd name="T23" fmla="*/ 0 h 583"/>
              <a:gd name="T24" fmla="*/ 94 w 883"/>
              <a:gd name="T25" fmla="*/ 33 h 583"/>
              <a:gd name="T26" fmla="*/ 0 w 883"/>
              <a:gd name="T27" fmla="*/ 110 h 583"/>
              <a:gd name="T28" fmla="*/ 53 w 883"/>
              <a:gd name="T29" fmla="*/ 352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83" h="583">
                <a:moveTo>
                  <a:pt x="53" y="352"/>
                </a:moveTo>
                <a:lnTo>
                  <a:pt x="312" y="583"/>
                </a:lnTo>
                <a:lnTo>
                  <a:pt x="650" y="509"/>
                </a:lnTo>
                <a:lnTo>
                  <a:pt x="690" y="500"/>
                </a:lnTo>
                <a:lnTo>
                  <a:pt x="731" y="497"/>
                </a:lnTo>
                <a:lnTo>
                  <a:pt x="883" y="495"/>
                </a:lnTo>
                <a:lnTo>
                  <a:pt x="867" y="240"/>
                </a:lnTo>
                <a:lnTo>
                  <a:pt x="740" y="241"/>
                </a:lnTo>
                <a:lnTo>
                  <a:pt x="680" y="247"/>
                </a:lnTo>
                <a:lnTo>
                  <a:pt x="626" y="256"/>
                </a:lnTo>
                <a:lnTo>
                  <a:pt x="306" y="325"/>
                </a:lnTo>
                <a:lnTo>
                  <a:pt x="239" y="0"/>
                </a:lnTo>
                <a:lnTo>
                  <a:pt x="94" y="33"/>
                </a:lnTo>
                <a:lnTo>
                  <a:pt x="0" y="110"/>
                </a:lnTo>
                <a:lnTo>
                  <a:pt x="53" y="352"/>
                </a:lnTo>
                <a:close/>
              </a:path>
            </a:pathLst>
          </a:custGeom>
          <a:solidFill>
            <a:srgbClr val="333300">
              <a:alpha val="50000"/>
            </a:srgbClr>
          </a:solidFill>
          <a:ln w="0">
            <a:solidFill>
              <a:srgbClr val="33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951" name="Freeform 103"/>
          <p:cNvSpPr>
            <a:spLocks/>
          </p:cNvSpPr>
          <p:nvPr/>
        </p:nvSpPr>
        <p:spPr bwMode="auto">
          <a:xfrm>
            <a:off x="3422650" y="1144588"/>
            <a:ext cx="1484313" cy="1146175"/>
          </a:xfrm>
          <a:custGeom>
            <a:avLst/>
            <a:gdLst>
              <a:gd name="T0" fmla="*/ 0 w 935"/>
              <a:gd name="T1" fmla="*/ 278 h 722"/>
              <a:gd name="T2" fmla="*/ 8 w 935"/>
              <a:gd name="T3" fmla="*/ 176 h 722"/>
              <a:gd name="T4" fmla="*/ 51 w 935"/>
              <a:gd name="T5" fmla="*/ 135 h 722"/>
              <a:gd name="T6" fmla="*/ 98 w 935"/>
              <a:gd name="T7" fmla="*/ 95 h 722"/>
              <a:gd name="T8" fmla="*/ 144 w 935"/>
              <a:gd name="T9" fmla="*/ 60 h 722"/>
              <a:gd name="T10" fmla="*/ 209 w 935"/>
              <a:gd name="T11" fmla="*/ 30 h 722"/>
              <a:gd name="T12" fmla="*/ 257 w 935"/>
              <a:gd name="T13" fmla="*/ 11 h 722"/>
              <a:gd name="T14" fmla="*/ 335 w 935"/>
              <a:gd name="T15" fmla="*/ 0 h 722"/>
              <a:gd name="T16" fmla="*/ 416 w 935"/>
              <a:gd name="T17" fmla="*/ 3 h 722"/>
              <a:gd name="T18" fmla="*/ 480 w 935"/>
              <a:gd name="T19" fmla="*/ 15 h 722"/>
              <a:gd name="T20" fmla="*/ 558 w 935"/>
              <a:gd name="T21" fmla="*/ 45 h 722"/>
              <a:gd name="T22" fmla="*/ 629 w 935"/>
              <a:gd name="T23" fmla="*/ 99 h 722"/>
              <a:gd name="T24" fmla="*/ 686 w 935"/>
              <a:gd name="T25" fmla="*/ 153 h 722"/>
              <a:gd name="T26" fmla="*/ 737 w 935"/>
              <a:gd name="T27" fmla="*/ 224 h 722"/>
              <a:gd name="T28" fmla="*/ 774 w 935"/>
              <a:gd name="T29" fmla="*/ 287 h 722"/>
              <a:gd name="T30" fmla="*/ 804 w 935"/>
              <a:gd name="T31" fmla="*/ 345 h 722"/>
              <a:gd name="T32" fmla="*/ 857 w 935"/>
              <a:gd name="T33" fmla="*/ 501 h 722"/>
              <a:gd name="T34" fmla="*/ 911 w 935"/>
              <a:gd name="T35" fmla="*/ 653 h 722"/>
              <a:gd name="T36" fmla="*/ 935 w 935"/>
              <a:gd name="T37" fmla="*/ 722 h 722"/>
              <a:gd name="T38" fmla="*/ 888 w 935"/>
              <a:gd name="T39" fmla="*/ 708 h 722"/>
              <a:gd name="T40" fmla="*/ 837 w 935"/>
              <a:gd name="T41" fmla="*/ 683 h 722"/>
              <a:gd name="T42" fmla="*/ 788 w 935"/>
              <a:gd name="T43" fmla="*/ 635 h 722"/>
              <a:gd name="T44" fmla="*/ 756 w 935"/>
              <a:gd name="T45" fmla="*/ 578 h 722"/>
              <a:gd name="T46" fmla="*/ 726 w 935"/>
              <a:gd name="T47" fmla="*/ 494 h 722"/>
              <a:gd name="T48" fmla="*/ 702 w 935"/>
              <a:gd name="T49" fmla="*/ 431 h 722"/>
              <a:gd name="T50" fmla="*/ 677 w 935"/>
              <a:gd name="T51" fmla="*/ 369 h 722"/>
              <a:gd name="T52" fmla="*/ 609 w 935"/>
              <a:gd name="T53" fmla="*/ 266 h 722"/>
              <a:gd name="T54" fmla="*/ 653 w 935"/>
              <a:gd name="T55" fmla="*/ 318 h 722"/>
              <a:gd name="T56" fmla="*/ 570 w 935"/>
              <a:gd name="T57" fmla="*/ 218 h 722"/>
              <a:gd name="T58" fmla="*/ 513 w 935"/>
              <a:gd name="T59" fmla="*/ 167 h 722"/>
              <a:gd name="T60" fmla="*/ 468 w 935"/>
              <a:gd name="T61" fmla="*/ 138 h 722"/>
              <a:gd name="T62" fmla="*/ 419 w 935"/>
              <a:gd name="T63" fmla="*/ 122 h 722"/>
              <a:gd name="T64" fmla="*/ 314 w 935"/>
              <a:gd name="T65" fmla="*/ 119 h 722"/>
              <a:gd name="T66" fmla="*/ 219 w 935"/>
              <a:gd name="T67" fmla="*/ 150 h 722"/>
              <a:gd name="T68" fmla="*/ 104 w 935"/>
              <a:gd name="T69" fmla="*/ 233 h 722"/>
              <a:gd name="T70" fmla="*/ 0 w 935"/>
              <a:gd name="T71" fmla="*/ 278 h 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35" h="722">
                <a:moveTo>
                  <a:pt x="0" y="278"/>
                </a:moveTo>
                <a:lnTo>
                  <a:pt x="8" y="176"/>
                </a:lnTo>
                <a:lnTo>
                  <a:pt x="51" y="135"/>
                </a:lnTo>
                <a:lnTo>
                  <a:pt x="98" y="95"/>
                </a:lnTo>
                <a:lnTo>
                  <a:pt x="144" y="60"/>
                </a:lnTo>
                <a:lnTo>
                  <a:pt x="209" y="30"/>
                </a:lnTo>
                <a:lnTo>
                  <a:pt x="257" y="11"/>
                </a:lnTo>
                <a:lnTo>
                  <a:pt x="335" y="0"/>
                </a:lnTo>
                <a:lnTo>
                  <a:pt x="416" y="3"/>
                </a:lnTo>
                <a:lnTo>
                  <a:pt x="480" y="15"/>
                </a:lnTo>
                <a:lnTo>
                  <a:pt x="558" y="45"/>
                </a:lnTo>
                <a:lnTo>
                  <a:pt x="629" y="99"/>
                </a:lnTo>
                <a:lnTo>
                  <a:pt x="686" y="153"/>
                </a:lnTo>
                <a:lnTo>
                  <a:pt x="737" y="224"/>
                </a:lnTo>
                <a:lnTo>
                  <a:pt x="774" y="287"/>
                </a:lnTo>
                <a:lnTo>
                  <a:pt x="804" y="345"/>
                </a:lnTo>
                <a:lnTo>
                  <a:pt x="857" y="501"/>
                </a:lnTo>
                <a:lnTo>
                  <a:pt x="911" y="653"/>
                </a:lnTo>
                <a:lnTo>
                  <a:pt x="935" y="722"/>
                </a:lnTo>
                <a:lnTo>
                  <a:pt x="888" y="708"/>
                </a:lnTo>
                <a:lnTo>
                  <a:pt x="837" y="683"/>
                </a:lnTo>
                <a:lnTo>
                  <a:pt x="788" y="635"/>
                </a:lnTo>
                <a:lnTo>
                  <a:pt x="756" y="578"/>
                </a:lnTo>
                <a:lnTo>
                  <a:pt x="726" y="494"/>
                </a:lnTo>
                <a:lnTo>
                  <a:pt x="702" y="431"/>
                </a:lnTo>
                <a:lnTo>
                  <a:pt x="677" y="369"/>
                </a:lnTo>
                <a:lnTo>
                  <a:pt x="609" y="266"/>
                </a:lnTo>
                <a:lnTo>
                  <a:pt x="653" y="318"/>
                </a:lnTo>
                <a:lnTo>
                  <a:pt x="570" y="218"/>
                </a:lnTo>
                <a:lnTo>
                  <a:pt x="513" y="167"/>
                </a:lnTo>
                <a:lnTo>
                  <a:pt x="468" y="138"/>
                </a:lnTo>
                <a:lnTo>
                  <a:pt x="419" y="122"/>
                </a:lnTo>
                <a:lnTo>
                  <a:pt x="314" y="119"/>
                </a:lnTo>
                <a:lnTo>
                  <a:pt x="219" y="150"/>
                </a:lnTo>
                <a:lnTo>
                  <a:pt x="104" y="233"/>
                </a:lnTo>
                <a:lnTo>
                  <a:pt x="0" y="278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970" name="Freeform 122"/>
          <p:cNvSpPr>
            <a:spLocks/>
          </p:cNvSpPr>
          <p:nvPr/>
        </p:nvSpPr>
        <p:spPr bwMode="auto">
          <a:xfrm>
            <a:off x="6462713" y="3943350"/>
            <a:ext cx="1138237" cy="280988"/>
          </a:xfrm>
          <a:custGeom>
            <a:avLst/>
            <a:gdLst>
              <a:gd name="T0" fmla="*/ 0 w 717"/>
              <a:gd name="T1" fmla="*/ 39 h 177"/>
              <a:gd name="T2" fmla="*/ 114 w 717"/>
              <a:gd name="T3" fmla="*/ 42 h 177"/>
              <a:gd name="T4" fmla="*/ 215 w 717"/>
              <a:gd name="T5" fmla="*/ 42 h 177"/>
              <a:gd name="T6" fmla="*/ 332 w 717"/>
              <a:gd name="T7" fmla="*/ 39 h 177"/>
              <a:gd name="T8" fmla="*/ 459 w 717"/>
              <a:gd name="T9" fmla="*/ 29 h 177"/>
              <a:gd name="T10" fmla="*/ 600 w 717"/>
              <a:gd name="T11" fmla="*/ 15 h 177"/>
              <a:gd name="T12" fmla="*/ 717 w 717"/>
              <a:gd name="T13" fmla="*/ 0 h 177"/>
              <a:gd name="T14" fmla="*/ 648 w 717"/>
              <a:gd name="T15" fmla="*/ 147 h 177"/>
              <a:gd name="T16" fmla="*/ 516 w 717"/>
              <a:gd name="T17" fmla="*/ 165 h 177"/>
              <a:gd name="T18" fmla="*/ 413 w 717"/>
              <a:gd name="T19" fmla="*/ 176 h 177"/>
              <a:gd name="T20" fmla="*/ 336 w 717"/>
              <a:gd name="T21" fmla="*/ 177 h 177"/>
              <a:gd name="T22" fmla="*/ 183 w 717"/>
              <a:gd name="T23" fmla="*/ 177 h 177"/>
              <a:gd name="T24" fmla="*/ 0 w 717"/>
              <a:gd name="T25" fmla="*/ 177 h 177"/>
              <a:gd name="T26" fmla="*/ 0 w 717"/>
              <a:gd name="T27" fmla="*/ 39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7" h="177">
                <a:moveTo>
                  <a:pt x="0" y="39"/>
                </a:moveTo>
                <a:lnTo>
                  <a:pt x="114" y="42"/>
                </a:lnTo>
                <a:lnTo>
                  <a:pt x="215" y="42"/>
                </a:lnTo>
                <a:lnTo>
                  <a:pt x="332" y="39"/>
                </a:lnTo>
                <a:lnTo>
                  <a:pt x="459" y="29"/>
                </a:lnTo>
                <a:lnTo>
                  <a:pt x="600" y="15"/>
                </a:lnTo>
                <a:lnTo>
                  <a:pt x="717" y="0"/>
                </a:lnTo>
                <a:lnTo>
                  <a:pt x="648" y="147"/>
                </a:lnTo>
                <a:lnTo>
                  <a:pt x="516" y="165"/>
                </a:lnTo>
                <a:lnTo>
                  <a:pt x="413" y="176"/>
                </a:lnTo>
                <a:lnTo>
                  <a:pt x="336" y="177"/>
                </a:lnTo>
                <a:lnTo>
                  <a:pt x="183" y="177"/>
                </a:lnTo>
                <a:lnTo>
                  <a:pt x="0" y="177"/>
                </a:lnTo>
                <a:lnTo>
                  <a:pt x="0" y="3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971" name="Freeform 123"/>
          <p:cNvSpPr>
            <a:spLocks/>
          </p:cNvSpPr>
          <p:nvPr/>
        </p:nvSpPr>
        <p:spPr bwMode="auto">
          <a:xfrm>
            <a:off x="6461125" y="3960813"/>
            <a:ext cx="1114425" cy="252412"/>
          </a:xfrm>
          <a:custGeom>
            <a:avLst/>
            <a:gdLst>
              <a:gd name="T0" fmla="*/ 0 w 702"/>
              <a:gd name="T1" fmla="*/ 37 h 159"/>
              <a:gd name="T2" fmla="*/ 112 w 702"/>
              <a:gd name="T3" fmla="*/ 39 h 159"/>
              <a:gd name="T4" fmla="*/ 204 w 702"/>
              <a:gd name="T5" fmla="*/ 40 h 159"/>
              <a:gd name="T6" fmla="*/ 307 w 702"/>
              <a:gd name="T7" fmla="*/ 37 h 159"/>
              <a:gd name="T8" fmla="*/ 418 w 702"/>
              <a:gd name="T9" fmla="*/ 30 h 159"/>
              <a:gd name="T10" fmla="*/ 534 w 702"/>
              <a:gd name="T11" fmla="*/ 19 h 159"/>
              <a:gd name="T12" fmla="*/ 618 w 702"/>
              <a:gd name="T13" fmla="*/ 10 h 159"/>
              <a:gd name="T14" fmla="*/ 702 w 702"/>
              <a:gd name="T15" fmla="*/ 0 h 159"/>
              <a:gd name="T16" fmla="*/ 643 w 702"/>
              <a:gd name="T17" fmla="*/ 129 h 159"/>
              <a:gd name="T18" fmla="*/ 556 w 702"/>
              <a:gd name="T19" fmla="*/ 139 h 159"/>
              <a:gd name="T20" fmla="*/ 498 w 702"/>
              <a:gd name="T21" fmla="*/ 147 h 159"/>
              <a:gd name="T22" fmla="*/ 436 w 702"/>
              <a:gd name="T23" fmla="*/ 153 h 159"/>
              <a:gd name="T24" fmla="*/ 364 w 702"/>
              <a:gd name="T25" fmla="*/ 157 h 159"/>
              <a:gd name="T26" fmla="*/ 213 w 702"/>
              <a:gd name="T27" fmla="*/ 157 h 159"/>
              <a:gd name="T28" fmla="*/ 1 w 702"/>
              <a:gd name="T29" fmla="*/ 159 h 159"/>
              <a:gd name="T30" fmla="*/ 0 w 702"/>
              <a:gd name="T31" fmla="*/ 37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02" h="159">
                <a:moveTo>
                  <a:pt x="0" y="37"/>
                </a:moveTo>
                <a:lnTo>
                  <a:pt x="112" y="39"/>
                </a:lnTo>
                <a:lnTo>
                  <a:pt x="204" y="40"/>
                </a:lnTo>
                <a:lnTo>
                  <a:pt x="307" y="37"/>
                </a:lnTo>
                <a:lnTo>
                  <a:pt x="418" y="30"/>
                </a:lnTo>
                <a:lnTo>
                  <a:pt x="534" y="19"/>
                </a:lnTo>
                <a:lnTo>
                  <a:pt x="618" y="10"/>
                </a:lnTo>
                <a:lnTo>
                  <a:pt x="702" y="0"/>
                </a:lnTo>
                <a:lnTo>
                  <a:pt x="643" y="129"/>
                </a:lnTo>
                <a:lnTo>
                  <a:pt x="556" y="139"/>
                </a:lnTo>
                <a:lnTo>
                  <a:pt x="498" y="147"/>
                </a:lnTo>
                <a:lnTo>
                  <a:pt x="436" y="153"/>
                </a:lnTo>
                <a:lnTo>
                  <a:pt x="364" y="157"/>
                </a:lnTo>
                <a:lnTo>
                  <a:pt x="213" y="157"/>
                </a:lnTo>
                <a:lnTo>
                  <a:pt x="1" y="159"/>
                </a:lnTo>
                <a:lnTo>
                  <a:pt x="0" y="37"/>
                </a:lnTo>
                <a:close/>
              </a:path>
            </a:pathLst>
          </a:custGeom>
          <a:solidFill>
            <a:srgbClr val="333300">
              <a:alpha val="50000"/>
            </a:srgbClr>
          </a:solidFill>
          <a:ln w="0">
            <a:solidFill>
              <a:srgbClr val="33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972" name="Freeform 124"/>
          <p:cNvSpPr>
            <a:spLocks/>
          </p:cNvSpPr>
          <p:nvPr/>
        </p:nvSpPr>
        <p:spPr bwMode="auto">
          <a:xfrm>
            <a:off x="6427788" y="2851150"/>
            <a:ext cx="1323975" cy="687388"/>
          </a:xfrm>
          <a:custGeom>
            <a:avLst/>
            <a:gdLst>
              <a:gd name="T0" fmla="*/ 0 w 834"/>
              <a:gd name="T1" fmla="*/ 133 h 433"/>
              <a:gd name="T2" fmla="*/ 213 w 834"/>
              <a:gd name="T3" fmla="*/ 112 h 433"/>
              <a:gd name="T4" fmla="*/ 387 w 834"/>
              <a:gd name="T5" fmla="*/ 87 h 433"/>
              <a:gd name="T6" fmla="*/ 570 w 834"/>
              <a:gd name="T7" fmla="*/ 49 h 433"/>
              <a:gd name="T8" fmla="*/ 756 w 834"/>
              <a:gd name="T9" fmla="*/ 0 h 433"/>
              <a:gd name="T10" fmla="*/ 834 w 834"/>
              <a:gd name="T11" fmla="*/ 193 h 433"/>
              <a:gd name="T12" fmla="*/ 648 w 834"/>
              <a:gd name="T13" fmla="*/ 433 h 433"/>
              <a:gd name="T14" fmla="*/ 472 w 834"/>
              <a:gd name="T15" fmla="*/ 402 h 433"/>
              <a:gd name="T16" fmla="*/ 339 w 834"/>
              <a:gd name="T17" fmla="*/ 376 h 433"/>
              <a:gd name="T18" fmla="*/ 285 w 834"/>
              <a:gd name="T19" fmla="*/ 370 h 433"/>
              <a:gd name="T20" fmla="*/ 228 w 834"/>
              <a:gd name="T21" fmla="*/ 369 h 433"/>
              <a:gd name="T22" fmla="*/ 166 w 834"/>
              <a:gd name="T23" fmla="*/ 370 h 433"/>
              <a:gd name="T24" fmla="*/ 99 w 834"/>
              <a:gd name="T25" fmla="*/ 373 h 433"/>
              <a:gd name="T26" fmla="*/ 3 w 834"/>
              <a:gd name="T27" fmla="*/ 378 h 433"/>
              <a:gd name="T28" fmla="*/ 0 w 834"/>
              <a:gd name="T29" fmla="*/ 133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34" h="433">
                <a:moveTo>
                  <a:pt x="0" y="133"/>
                </a:moveTo>
                <a:lnTo>
                  <a:pt x="213" y="112"/>
                </a:lnTo>
                <a:lnTo>
                  <a:pt x="387" y="87"/>
                </a:lnTo>
                <a:lnTo>
                  <a:pt x="570" y="49"/>
                </a:lnTo>
                <a:lnTo>
                  <a:pt x="756" y="0"/>
                </a:lnTo>
                <a:lnTo>
                  <a:pt x="834" y="193"/>
                </a:lnTo>
                <a:lnTo>
                  <a:pt x="648" y="433"/>
                </a:lnTo>
                <a:lnTo>
                  <a:pt x="472" y="402"/>
                </a:lnTo>
                <a:lnTo>
                  <a:pt x="339" y="376"/>
                </a:lnTo>
                <a:lnTo>
                  <a:pt x="285" y="370"/>
                </a:lnTo>
                <a:lnTo>
                  <a:pt x="228" y="369"/>
                </a:lnTo>
                <a:lnTo>
                  <a:pt x="166" y="370"/>
                </a:lnTo>
                <a:lnTo>
                  <a:pt x="99" y="373"/>
                </a:lnTo>
                <a:lnTo>
                  <a:pt x="3" y="378"/>
                </a:lnTo>
                <a:lnTo>
                  <a:pt x="0" y="133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973" name="Freeform 125"/>
          <p:cNvSpPr>
            <a:spLocks/>
          </p:cNvSpPr>
          <p:nvPr/>
        </p:nvSpPr>
        <p:spPr bwMode="auto">
          <a:xfrm>
            <a:off x="6432550" y="2865438"/>
            <a:ext cx="1300163" cy="657225"/>
          </a:xfrm>
          <a:custGeom>
            <a:avLst/>
            <a:gdLst>
              <a:gd name="T0" fmla="*/ 0 w 819"/>
              <a:gd name="T1" fmla="*/ 133 h 414"/>
              <a:gd name="T2" fmla="*/ 166 w 819"/>
              <a:gd name="T3" fmla="*/ 117 h 414"/>
              <a:gd name="T4" fmla="*/ 298 w 819"/>
              <a:gd name="T5" fmla="*/ 100 h 414"/>
              <a:gd name="T6" fmla="*/ 486 w 819"/>
              <a:gd name="T7" fmla="*/ 66 h 414"/>
              <a:gd name="T8" fmla="*/ 610 w 819"/>
              <a:gd name="T9" fmla="*/ 40 h 414"/>
              <a:gd name="T10" fmla="*/ 747 w 819"/>
              <a:gd name="T11" fmla="*/ 0 h 414"/>
              <a:gd name="T12" fmla="*/ 819 w 819"/>
              <a:gd name="T13" fmla="*/ 184 h 414"/>
              <a:gd name="T14" fmla="*/ 642 w 819"/>
              <a:gd name="T15" fmla="*/ 414 h 414"/>
              <a:gd name="T16" fmla="*/ 357 w 819"/>
              <a:gd name="T17" fmla="*/ 361 h 414"/>
              <a:gd name="T18" fmla="*/ 300 w 819"/>
              <a:gd name="T19" fmla="*/ 352 h 414"/>
              <a:gd name="T20" fmla="*/ 222 w 819"/>
              <a:gd name="T21" fmla="*/ 349 h 414"/>
              <a:gd name="T22" fmla="*/ 102 w 819"/>
              <a:gd name="T23" fmla="*/ 352 h 414"/>
              <a:gd name="T24" fmla="*/ 0 w 819"/>
              <a:gd name="T25" fmla="*/ 358 h 414"/>
              <a:gd name="T26" fmla="*/ 0 w 819"/>
              <a:gd name="T27" fmla="*/ 133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9" h="414">
                <a:moveTo>
                  <a:pt x="0" y="133"/>
                </a:moveTo>
                <a:lnTo>
                  <a:pt x="166" y="117"/>
                </a:lnTo>
                <a:lnTo>
                  <a:pt x="298" y="100"/>
                </a:lnTo>
                <a:lnTo>
                  <a:pt x="486" y="66"/>
                </a:lnTo>
                <a:lnTo>
                  <a:pt x="610" y="40"/>
                </a:lnTo>
                <a:lnTo>
                  <a:pt x="747" y="0"/>
                </a:lnTo>
                <a:lnTo>
                  <a:pt x="819" y="184"/>
                </a:lnTo>
                <a:lnTo>
                  <a:pt x="642" y="414"/>
                </a:lnTo>
                <a:lnTo>
                  <a:pt x="357" y="361"/>
                </a:lnTo>
                <a:lnTo>
                  <a:pt x="300" y="352"/>
                </a:lnTo>
                <a:lnTo>
                  <a:pt x="222" y="349"/>
                </a:lnTo>
                <a:lnTo>
                  <a:pt x="102" y="352"/>
                </a:lnTo>
                <a:lnTo>
                  <a:pt x="0" y="358"/>
                </a:lnTo>
                <a:lnTo>
                  <a:pt x="0" y="133"/>
                </a:lnTo>
                <a:close/>
              </a:path>
            </a:pathLst>
          </a:custGeom>
          <a:solidFill>
            <a:srgbClr val="333300">
              <a:alpha val="50000"/>
            </a:srgbClr>
          </a:solidFill>
          <a:ln w="0">
            <a:solidFill>
              <a:srgbClr val="33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905788" y="571050"/>
            <a:ext cx="7632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Vyztužení spodního a vrchního rukávu, spodního a vrchního límce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7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8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8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7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8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8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7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8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31" grpId="0" animBg="1"/>
      <p:bldP spid="78932" grpId="0" animBg="1"/>
      <p:bldP spid="78933" grpId="0" animBg="1"/>
      <p:bldP spid="78950" grpId="0" animBg="1"/>
      <p:bldP spid="78951" grpId="0" animBg="1"/>
      <p:bldP spid="78970" grpId="0" animBg="1"/>
      <p:bldP spid="78971" grpId="0" animBg="1"/>
      <p:bldP spid="78972" grpId="0" animBg="1"/>
      <p:bldP spid="7897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11" name="Line 163"/>
          <p:cNvSpPr>
            <a:spLocks noChangeShapeType="1"/>
          </p:cNvSpPr>
          <p:nvPr/>
        </p:nvSpPr>
        <p:spPr bwMode="auto">
          <a:xfrm flipV="1">
            <a:off x="2468563" y="-10168021"/>
            <a:ext cx="96837" cy="393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623" name="Line 175"/>
          <p:cNvSpPr>
            <a:spLocks noChangeShapeType="1"/>
          </p:cNvSpPr>
          <p:nvPr/>
        </p:nvSpPr>
        <p:spPr bwMode="auto">
          <a:xfrm flipH="1" flipV="1">
            <a:off x="1312863" y="-10148971"/>
            <a:ext cx="63500" cy="274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760" name="Text Box 312"/>
          <p:cNvSpPr txBox="1">
            <a:spLocks noChangeArrowheads="1"/>
          </p:cNvSpPr>
          <p:nvPr/>
        </p:nvSpPr>
        <p:spPr bwMode="auto">
          <a:xfrm>
            <a:off x="2343150" y="-10104521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4761" name="Text Box 313"/>
          <p:cNvSpPr txBox="1">
            <a:spLocks noChangeArrowheads="1"/>
          </p:cNvSpPr>
          <p:nvPr/>
        </p:nvSpPr>
        <p:spPr bwMode="auto">
          <a:xfrm>
            <a:off x="1155700" y="-10087059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4775" name="Rectangle 327"/>
          <p:cNvSpPr>
            <a:spLocks noChangeArrowheads="1"/>
          </p:cNvSpPr>
          <p:nvPr/>
        </p:nvSpPr>
        <p:spPr bwMode="auto">
          <a:xfrm>
            <a:off x="0" y="-996164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76" name="Rectangle 328"/>
          <p:cNvSpPr>
            <a:spLocks noChangeArrowheads="1"/>
          </p:cNvSpPr>
          <p:nvPr/>
        </p:nvSpPr>
        <p:spPr bwMode="auto">
          <a:xfrm>
            <a:off x="0" y="-904089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77" name="Rectangle 329"/>
          <p:cNvSpPr>
            <a:spLocks noChangeArrowheads="1"/>
          </p:cNvSpPr>
          <p:nvPr/>
        </p:nvSpPr>
        <p:spPr bwMode="auto">
          <a:xfrm>
            <a:off x="0" y="-812014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78" name="Rectangle 330"/>
          <p:cNvSpPr>
            <a:spLocks noChangeArrowheads="1"/>
          </p:cNvSpPr>
          <p:nvPr/>
        </p:nvSpPr>
        <p:spPr bwMode="auto">
          <a:xfrm>
            <a:off x="0" y="-719939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79" name="Rectangle 331"/>
          <p:cNvSpPr>
            <a:spLocks noChangeArrowheads="1"/>
          </p:cNvSpPr>
          <p:nvPr/>
        </p:nvSpPr>
        <p:spPr bwMode="auto">
          <a:xfrm>
            <a:off x="0" y="-627864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82" name="Rectangle 334"/>
          <p:cNvSpPr>
            <a:spLocks noChangeArrowheads="1"/>
          </p:cNvSpPr>
          <p:nvPr/>
        </p:nvSpPr>
        <p:spPr bwMode="auto">
          <a:xfrm>
            <a:off x="0" y="-351639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83" name="Rectangle 335"/>
          <p:cNvSpPr>
            <a:spLocks noChangeArrowheads="1"/>
          </p:cNvSpPr>
          <p:nvPr/>
        </p:nvSpPr>
        <p:spPr bwMode="auto">
          <a:xfrm>
            <a:off x="0" y="-259564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84" name="Rectangle 336"/>
          <p:cNvSpPr>
            <a:spLocks noChangeArrowheads="1"/>
          </p:cNvSpPr>
          <p:nvPr/>
        </p:nvSpPr>
        <p:spPr bwMode="auto">
          <a:xfrm>
            <a:off x="0" y="-167489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85" name="Rectangle 337"/>
          <p:cNvSpPr>
            <a:spLocks noChangeArrowheads="1"/>
          </p:cNvSpPr>
          <p:nvPr/>
        </p:nvSpPr>
        <p:spPr bwMode="auto">
          <a:xfrm>
            <a:off x="0" y="-754146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86" name="Rectangle 338"/>
          <p:cNvSpPr>
            <a:spLocks noChangeArrowheads="1"/>
          </p:cNvSpPr>
          <p:nvPr/>
        </p:nvSpPr>
        <p:spPr bwMode="auto">
          <a:xfrm>
            <a:off x="0" y="16660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87" name="Rectangle 339"/>
          <p:cNvSpPr>
            <a:spLocks noChangeArrowheads="1"/>
          </p:cNvSpPr>
          <p:nvPr/>
        </p:nvSpPr>
        <p:spPr bwMode="auto">
          <a:xfrm>
            <a:off x="0" y="108735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89" name="Rectangle 341"/>
          <p:cNvSpPr>
            <a:spLocks noChangeArrowheads="1"/>
          </p:cNvSpPr>
          <p:nvPr/>
        </p:nvSpPr>
        <p:spPr bwMode="auto">
          <a:xfrm>
            <a:off x="0" y="7510379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90" name="Rectangle 342"/>
          <p:cNvSpPr>
            <a:spLocks noChangeArrowheads="1"/>
          </p:cNvSpPr>
          <p:nvPr/>
        </p:nvSpPr>
        <p:spPr bwMode="auto">
          <a:xfrm>
            <a:off x="0" y="845335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91" name="Rectangle 343"/>
          <p:cNvSpPr>
            <a:spLocks noChangeArrowheads="1"/>
          </p:cNvSpPr>
          <p:nvPr/>
        </p:nvSpPr>
        <p:spPr bwMode="auto">
          <a:xfrm>
            <a:off x="0" y="937410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92" name="Rectangle 344"/>
          <p:cNvSpPr>
            <a:spLocks noChangeArrowheads="1"/>
          </p:cNvSpPr>
          <p:nvPr/>
        </p:nvSpPr>
        <p:spPr bwMode="auto">
          <a:xfrm>
            <a:off x="0" y="1029485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93" name="Rectangle 345"/>
          <p:cNvSpPr>
            <a:spLocks noChangeArrowheads="1"/>
          </p:cNvSpPr>
          <p:nvPr/>
        </p:nvSpPr>
        <p:spPr bwMode="auto">
          <a:xfrm>
            <a:off x="0" y="1121560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94" name="Rectangle 346"/>
          <p:cNvSpPr>
            <a:spLocks noChangeArrowheads="1"/>
          </p:cNvSpPr>
          <p:nvPr/>
        </p:nvSpPr>
        <p:spPr bwMode="auto">
          <a:xfrm>
            <a:off x="0" y="1213635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95" name="Rectangle 347"/>
          <p:cNvSpPr>
            <a:spLocks noChangeArrowheads="1"/>
          </p:cNvSpPr>
          <p:nvPr/>
        </p:nvSpPr>
        <p:spPr bwMode="auto">
          <a:xfrm>
            <a:off x="0" y="1305710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96" name="Rectangle 348"/>
          <p:cNvSpPr>
            <a:spLocks noChangeArrowheads="1"/>
          </p:cNvSpPr>
          <p:nvPr/>
        </p:nvSpPr>
        <p:spPr bwMode="auto">
          <a:xfrm>
            <a:off x="0" y="1397785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97" name="Rectangle 349"/>
          <p:cNvSpPr>
            <a:spLocks noChangeArrowheads="1"/>
          </p:cNvSpPr>
          <p:nvPr/>
        </p:nvSpPr>
        <p:spPr bwMode="auto">
          <a:xfrm>
            <a:off x="0" y="1489860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98" name="Rectangle 350"/>
          <p:cNvSpPr>
            <a:spLocks noChangeArrowheads="1"/>
          </p:cNvSpPr>
          <p:nvPr/>
        </p:nvSpPr>
        <p:spPr bwMode="auto">
          <a:xfrm>
            <a:off x="0" y="1581935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799" name="Rectangle 351"/>
          <p:cNvSpPr>
            <a:spLocks noChangeArrowheads="1"/>
          </p:cNvSpPr>
          <p:nvPr/>
        </p:nvSpPr>
        <p:spPr bwMode="auto">
          <a:xfrm>
            <a:off x="0" y="1674010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800" name="Rectangle 352"/>
          <p:cNvSpPr>
            <a:spLocks noChangeArrowheads="1"/>
          </p:cNvSpPr>
          <p:nvPr/>
        </p:nvSpPr>
        <p:spPr bwMode="auto">
          <a:xfrm>
            <a:off x="0" y="17660854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4801" name="Rectangle 353"/>
          <p:cNvSpPr>
            <a:spLocks noChangeArrowheads="1"/>
          </p:cNvSpPr>
          <p:nvPr/>
        </p:nvSpPr>
        <p:spPr bwMode="auto">
          <a:xfrm>
            <a:off x="0" y="18581604"/>
            <a:ext cx="91440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r>
              <a:rPr lang="cs-CZ" altLang="cs-CZ" b="1" i="1">
                <a:cs typeface="Times New Roman" pitchFamily="18" charset="0"/>
              </a:rPr>
              <a:t/>
            </a:r>
            <a:br>
              <a:rPr lang="cs-CZ" altLang="cs-CZ" b="1" i="1">
                <a:cs typeface="Times New Roman" pitchFamily="18" charset="0"/>
              </a:rPr>
            </a:br>
            <a:endParaRPr lang="cs-CZ" altLang="cs-CZ" sz="2400"/>
          </a:p>
        </p:txBody>
      </p:sp>
      <p:sp>
        <p:nvSpPr>
          <p:cNvPr id="104802" name="Text Box 354"/>
          <p:cNvSpPr txBox="1">
            <a:spLocks noChangeArrowheads="1"/>
          </p:cNvSpPr>
          <p:nvPr/>
        </p:nvSpPr>
        <p:spPr bwMode="auto">
          <a:xfrm>
            <a:off x="1050925" y="8318417"/>
            <a:ext cx="57975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b="1" i="1"/>
          </a:p>
        </p:txBody>
      </p:sp>
      <p:sp>
        <p:nvSpPr>
          <p:cNvPr id="104804" name="Text Box 356"/>
          <p:cNvSpPr txBox="1">
            <a:spLocks noChangeArrowheads="1"/>
          </p:cNvSpPr>
          <p:nvPr/>
        </p:nvSpPr>
        <p:spPr bwMode="auto">
          <a:xfrm>
            <a:off x="965200" y="9866229"/>
            <a:ext cx="42037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b="1" i="1"/>
              <a:t>Obrázek 4.27 P</a:t>
            </a:r>
            <a:r>
              <a:rPr lang="cs-CZ" altLang="cs-CZ" b="1"/>
              <a:t>rsní vložky</a:t>
            </a:r>
            <a:endParaRPr lang="cs-CZ" altLang="cs-CZ" sz="1200"/>
          </a:p>
        </p:txBody>
      </p:sp>
      <p:sp>
        <p:nvSpPr>
          <p:cNvPr id="104931" name="Line 483"/>
          <p:cNvSpPr>
            <a:spLocks noChangeShapeType="1"/>
          </p:cNvSpPr>
          <p:nvPr/>
        </p:nvSpPr>
        <p:spPr bwMode="auto">
          <a:xfrm>
            <a:off x="3817938" y="2400217"/>
            <a:ext cx="111125" cy="292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32" name="Freeform 484"/>
          <p:cNvSpPr>
            <a:spLocks/>
          </p:cNvSpPr>
          <p:nvPr/>
        </p:nvSpPr>
        <p:spPr bwMode="auto">
          <a:xfrm>
            <a:off x="3965575" y="2581192"/>
            <a:ext cx="60325" cy="93662"/>
          </a:xfrm>
          <a:custGeom>
            <a:avLst/>
            <a:gdLst>
              <a:gd name="T0" fmla="*/ 0 w 194"/>
              <a:gd name="T1" fmla="*/ 0 h 297"/>
              <a:gd name="T2" fmla="*/ 194 w 194"/>
              <a:gd name="T3" fmla="*/ 0 h 297"/>
              <a:gd name="T4" fmla="*/ 49 w 194"/>
              <a:gd name="T5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4" h="297">
                <a:moveTo>
                  <a:pt x="0" y="0"/>
                </a:moveTo>
                <a:lnTo>
                  <a:pt x="194" y="0"/>
                </a:lnTo>
                <a:lnTo>
                  <a:pt x="49" y="297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33" name="Line 485"/>
          <p:cNvSpPr>
            <a:spLocks noChangeShapeType="1"/>
          </p:cNvSpPr>
          <p:nvPr/>
        </p:nvSpPr>
        <p:spPr bwMode="auto">
          <a:xfrm flipH="1">
            <a:off x="3929063" y="2692317"/>
            <a:ext cx="10795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35" name="Line 487"/>
          <p:cNvSpPr>
            <a:spLocks noChangeShapeType="1"/>
          </p:cNvSpPr>
          <p:nvPr/>
        </p:nvSpPr>
        <p:spPr bwMode="auto">
          <a:xfrm>
            <a:off x="4897438" y="2152567"/>
            <a:ext cx="857250" cy="155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36" name="Line 488"/>
          <p:cNvSpPr>
            <a:spLocks noChangeShapeType="1"/>
          </p:cNvSpPr>
          <p:nvPr/>
        </p:nvSpPr>
        <p:spPr bwMode="auto">
          <a:xfrm>
            <a:off x="4937125" y="1806492"/>
            <a:ext cx="855663" cy="155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37" name="Line 489"/>
          <p:cNvSpPr>
            <a:spLocks noChangeShapeType="1"/>
          </p:cNvSpPr>
          <p:nvPr/>
        </p:nvSpPr>
        <p:spPr bwMode="auto">
          <a:xfrm>
            <a:off x="4962525" y="2116054"/>
            <a:ext cx="61913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38" name="Line 490"/>
          <p:cNvSpPr>
            <a:spLocks noChangeShapeType="1"/>
          </p:cNvSpPr>
          <p:nvPr/>
        </p:nvSpPr>
        <p:spPr bwMode="auto">
          <a:xfrm>
            <a:off x="5043488" y="2130342"/>
            <a:ext cx="77787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39" name="Line 491"/>
          <p:cNvSpPr>
            <a:spLocks noChangeShapeType="1"/>
          </p:cNvSpPr>
          <p:nvPr/>
        </p:nvSpPr>
        <p:spPr bwMode="auto">
          <a:xfrm>
            <a:off x="5140325" y="2147804"/>
            <a:ext cx="77788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40" name="Line 492"/>
          <p:cNvSpPr>
            <a:spLocks noChangeShapeType="1"/>
          </p:cNvSpPr>
          <p:nvPr/>
        </p:nvSpPr>
        <p:spPr bwMode="auto">
          <a:xfrm>
            <a:off x="5238750" y="2165267"/>
            <a:ext cx="76200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41" name="Line 493"/>
          <p:cNvSpPr>
            <a:spLocks noChangeShapeType="1"/>
          </p:cNvSpPr>
          <p:nvPr/>
        </p:nvSpPr>
        <p:spPr bwMode="auto">
          <a:xfrm>
            <a:off x="5335588" y="2184317"/>
            <a:ext cx="77787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42" name="Line 494"/>
          <p:cNvSpPr>
            <a:spLocks noChangeShapeType="1"/>
          </p:cNvSpPr>
          <p:nvPr/>
        </p:nvSpPr>
        <p:spPr bwMode="auto">
          <a:xfrm>
            <a:off x="5432425" y="2200192"/>
            <a:ext cx="77788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43" name="Line 495"/>
          <p:cNvSpPr>
            <a:spLocks noChangeShapeType="1"/>
          </p:cNvSpPr>
          <p:nvPr/>
        </p:nvSpPr>
        <p:spPr bwMode="auto">
          <a:xfrm>
            <a:off x="5529263" y="2219242"/>
            <a:ext cx="79375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44" name="Line 496"/>
          <p:cNvSpPr>
            <a:spLocks noChangeShapeType="1"/>
          </p:cNvSpPr>
          <p:nvPr/>
        </p:nvSpPr>
        <p:spPr bwMode="auto">
          <a:xfrm>
            <a:off x="5627688" y="2236704"/>
            <a:ext cx="60325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45" name="Line 497"/>
          <p:cNvSpPr>
            <a:spLocks noChangeShapeType="1"/>
          </p:cNvSpPr>
          <p:nvPr/>
        </p:nvSpPr>
        <p:spPr bwMode="auto">
          <a:xfrm>
            <a:off x="4897438" y="1919204"/>
            <a:ext cx="127000" cy="238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46" name="Line 498"/>
          <p:cNvSpPr>
            <a:spLocks noChangeShapeType="1"/>
          </p:cNvSpPr>
          <p:nvPr/>
        </p:nvSpPr>
        <p:spPr bwMode="auto">
          <a:xfrm>
            <a:off x="5053013" y="1947779"/>
            <a:ext cx="476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47" name="Line 499"/>
          <p:cNvSpPr>
            <a:spLocks noChangeShapeType="1"/>
          </p:cNvSpPr>
          <p:nvPr/>
        </p:nvSpPr>
        <p:spPr bwMode="auto">
          <a:xfrm>
            <a:off x="5087938" y="1954129"/>
            <a:ext cx="115887" cy="20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48" name="Line 500"/>
          <p:cNvSpPr>
            <a:spLocks noChangeShapeType="1"/>
          </p:cNvSpPr>
          <p:nvPr/>
        </p:nvSpPr>
        <p:spPr bwMode="auto">
          <a:xfrm>
            <a:off x="5232400" y="1979529"/>
            <a:ext cx="63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49" name="Line 501"/>
          <p:cNvSpPr>
            <a:spLocks noChangeShapeType="1"/>
          </p:cNvSpPr>
          <p:nvPr/>
        </p:nvSpPr>
        <p:spPr bwMode="auto">
          <a:xfrm>
            <a:off x="5267325" y="1985879"/>
            <a:ext cx="117475" cy="20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50" name="Line 502"/>
          <p:cNvSpPr>
            <a:spLocks noChangeShapeType="1"/>
          </p:cNvSpPr>
          <p:nvPr/>
        </p:nvSpPr>
        <p:spPr bwMode="auto">
          <a:xfrm>
            <a:off x="5413375" y="2012867"/>
            <a:ext cx="476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51" name="Line 503"/>
          <p:cNvSpPr>
            <a:spLocks noChangeShapeType="1"/>
          </p:cNvSpPr>
          <p:nvPr/>
        </p:nvSpPr>
        <p:spPr bwMode="auto">
          <a:xfrm>
            <a:off x="5446713" y="2019217"/>
            <a:ext cx="117475" cy="20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52" name="Line 504"/>
          <p:cNvSpPr>
            <a:spLocks noChangeShapeType="1"/>
          </p:cNvSpPr>
          <p:nvPr/>
        </p:nvSpPr>
        <p:spPr bwMode="auto">
          <a:xfrm>
            <a:off x="5592763" y="2044617"/>
            <a:ext cx="635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53" name="Line 505"/>
          <p:cNvSpPr>
            <a:spLocks noChangeShapeType="1"/>
          </p:cNvSpPr>
          <p:nvPr/>
        </p:nvSpPr>
        <p:spPr bwMode="auto">
          <a:xfrm>
            <a:off x="5627688" y="2050967"/>
            <a:ext cx="127000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54" name="Line 506"/>
          <p:cNvSpPr>
            <a:spLocks noChangeShapeType="1"/>
          </p:cNvSpPr>
          <p:nvPr/>
        </p:nvSpPr>
        <p:spPr bwMode="auto">
          <a:xfrm flipH="1" flipV="1">
            <a:off x="3252788" y="2049379"/>
            <a:ext cx="90487" cy="238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55" name="Freeform 507"/>
          <p:cNvSpPr>
            <a:spLocks/>
          </p:cNvSpPr>
          <p:nvPr/>
        </p:nvSpPr>
        <p:spPr bwMode="auto">
          <a:xfrm>
            <a:off x="3252788" y="2041442"/>
            <a:ext cx="93662" cy="15875"/>
          </a:xfrm>
          <a:custGeom>
            <a:avLst/>
            <a:gdLst>
              <a:gd name="T0" fmla="*/ 293 w 293"/>
              <a:gd name="T1" fmla="*/ 0 h 49"/>
              <a:gd name="T2" fmla="*/ 0 w 293"/>
              <a:gd name="T3" fmla="*/ 26 h 49"/>
              <a:gd name="T4" fmla="*/ 290 w 293"/>
              <a:gd name="T5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" h="49">
                <a:moveTo>
                  <a:pt x="293" y="0"/>
                </a:moveTo>
                <a:lnTo>
                  <a:pt x="0" y="26"/>
                </a:lnTo>
                <a:lnTo>
                  <a:pt x="290" y="49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56" name="Line 508"/>
          <p:cNvSpPr>
            <a:spLocks noChangeShapeType="1"/>
          </p:cNvSpPr>
          <p:nvPr/>
        </p:nvSpPr>
        <p:spPr bwMode="auto">
          <a:xfrm flipH="1" flipV="1">
            <a:off x="3006725" y="1806492"/>
            <a:ext cx="1143000" cy="93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57" name="Line 509"/>
          <p:cNvSpPr>
            <a:spLocks noChangeShapeType="1"/>
          </p:cNvSpPr>
          <p:nvPr/>
        </p:nvSpPr>
        <p:spPr bwMode="auto">
          <a:xfrm flipH="1" flipV="1">
            <a:off x="3006725" y="2362117"/>
            <a:ext cx="1143000" cy="92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58" name="Line 510"/>
          <p:cNvSpPr>
            <a:spLocks noChangeShapeType="1"/>
          </p:cNvSpPr>
          <p:nvPr/>
        </p:nvSpPr>
        <p:spPr bwMode="auto">
          <a:xfrm flipH="1" flipV="1">
            <a:off x="3878263" y="2384342"/>
            <a:ext cx="82550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59" name="Line 511"/>
          <p:cNvSpPr>
            <a:spLocks noChangeShapeType="1"/>
          </p:cNvSpPr>
          <p:nvPr/>
        </p:nvSpPr>
        <p:spPr bwMode="auto">
          <a:xfrm flipH="1" flipV="1">
            <a:off x="3730625" y="2373229"/>
            <a:ext cx="11747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60" name="Line 512"/>
          <p:cNvSpPr>
            <a:spLocks noChangeShapeType="1"/>
          </p:cNvSpPr>
          <p:nvPr/>
        </p:nvSpPr>
        <p:spPr bwMode="auto">
          <a:xfrm flipH="1" flipV="1">
            <a:off x="3581400" y="2362117"/>
            <a:ext cx="119063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61" name="Line 513"/>
          <p:cNvSpPr>
            <a:spLocks noChangeShapeType="1"/>
          </p:cNvSpPr>
          <p:nvPr/>
        </p:nvSpPr>
        <p:spPr bwMode="auto">
          <a:xfrm flipH="1" flipV="1">
            <a:off x="3433763" y="2349417"/>
            <a:ext cx="11906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62" name="Line 514"/>
          <p:cNvSpPr>
            <a:spLocks noChangeShapeType="1"/>
          </p:cNvSpPr>
          <p:nvPr/>
        </p:nvSpPr>
        <p:spPr bwMode="auto">
          <a:xfrm flipH="1" flipV="1">
            <a:off x="3286125" y="2336717"/>
            <a:ext cx="119063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63" name="Line 515"/>
          <p:cNvSpPr>
            <a:spLocks noChangeShapeType="1"/>
          </p:cNvSpPr>
          <p:nvPr/>
        </p:nvSpPr>
        <p:spPr bwMode="auto">
          <a:xfrm flipH="1" flipV="1">
            <a:off x="3173413" y="2327192"/>
            <a:ext cx="84137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64" name="Line 516"/>
          <p:cNvSpPr>
            <a:spLocks noChangeShapeType="1"/>
          </p:cNvSpPr>
          <p:nvPr/>
        </p:nvSpPr>
        <p:spPr bwMode="auto">
          <a:xfrm flipH="1" flipV="1">
            <a:off x="4035425" y="1992229"/>
            <a:ext cx="6667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65" name="Line 517"/>
          <p:cNvSpPr>
            <a:spLocks noChangeShapeType="1"/>
          </p:cNvSpPr>
          <p:nvPr/>
        </p:nvSpPr>
        <p:spPr bwMode="auto">
          <a:xfrm flipH="1" flipV="1">
            <a:off x="3887788" y="1979529"/>
            <a:ext cx="11906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66" name="Line 518"/>
          <p:cNvSpPr>
            <a:spLocks noChangeShapeType="1"/>
          </p:cNvSpPr>
          <p:nvPr/>
        </p:nvSpPr>
        <p:spPr bwMode="auto">
          <a:xfrm flipH="1" flipV="1">
            <a:off x="3740150" y="1968417"/>
            <a:ext cx="11747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67" name="Line 519"/>
          <p:cNvSpPr>
            <a:spLocks noChangeShapeType="1"/>
          </p:cNvSpPr>
          <p:nvPr/>
        </p:nvSpPr>
        <p:spPr bwMode="auto">
          <a:xfrm flipH="1" flipV="1">
            <a:off x="3592513" y="1955717"/>
            <a:ext cx="11906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68" name="Line 520"/>
          <p:cNvSpPr>
            <a:spLocks noChangeShapeType="1"/>
          </p:cNvSpPr>
          <p:nvPr/>
        </p:nvSpPr>
        <p:spPr bwMode="auto">
          <a:xfrm flipH="1" flipV="1">
            <a:off x="3444875" y="1944604"/>
            <a:ext cx="11747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69" name="Line 521"/>
          <p:cNvSpPr>
            <a:spLocks noChangeShapeType="1"/>
          </p:cNvSpPr>
          <p:nvPr/>
        </p:nvSpPr>
        <p:spPr bwMode="auto">
          <a:xfrm flipH="1" flipV="1">
            <a:off x="3297238" y="1931904"/>
            <a:ext cx="11906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70" name="Line 522"/>
          <p:cNvSpPr>
            <a:spLocks noChangeShapeType="1"/>
          </p:cNvSpPr>
          <p:nvPr/>
        </p:nvSpPr>
        <p:spPr bwMode="auto">
          <a:xfrm flipH="1" flipV="1">
            <a:off x="3149600" y="1919204"/>
            <a:ext cx="117475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71" name="Line 523"/>
          <p:cNvSpPr>
            <a:spLocks noChangeShapeType="1"/>
          </p:cNvSpPr>
          <p:nvPr/>
        </p:nvSpPr>
        <p:spPr bwMode="auto">
          <a:xfrm flipH="1" flipV="1">
            <a:off x="3052763" y="1912854"/>
            <a:ext cx="6667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72" name="Freeform 524"/>
          <p:cNvSpPr>
            <a:spLocks/>
          </p:cNvSpPr>
          <p:nvPr/>
        </p:nvSpPr>
        <p:spPr bwMode="auto">
          <a:xfrm>
            <a:off x="3052763" y="2193842"/>
            <a:ext cx="30162" cy="80962"/>
          </a:xfrm>
          <a:custGeom>
            <a:avLst/>
            <a:gdLst>
              <a:gd name="T0" fmla="*/ 0 w 99"/>
              <a:gd name="T1" fmla="*/ 0 h 256"/>
              <a:gd name="T2" fmla="*/ 51 w 99"/>
              <a:gd name="T3" fmla="*/ 203 h 256"/>
              <a:gd name="T4" fmla="*/ 99 w 99"/>
              <a:gd name="T5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9" h="256">
                <a:moveTo>
                  <a:pt x="0" y="0"/>
                </a:moveTo>
                <a:lnTo>
                  <a:pt x="51" y="203"/>
                </a:lnTo>
                <a:lnTo>
                  <a:pt x="99" y="256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73" name="Freeform 525"/>
          <p:cNvSpPr>
            <a:spLocks/>
          </p:cNvSpPr>
          <p:nvPr/>
        </p:nvSpPr>
        <p:spPr bwMode="auto">
          <a:xfrm>
            <a:off x="3097213" y="2289092"/>
            <a:ext cx="76200" cy="38100"/>
          </a:xfrm>
          <a:custGeom>
            <a:avLst/>
            <a:gdLst>
              <a:gd name="T0" fmla="*/ 0 w 242"/>
              <a:gd name="T1" fmla="*/ 0 h 120"/>
              <a:gd name="T2" fmla="*/ 48 w 242"/>
              <a:gd name="T3" fmla="*/ 53 h 120"/>
              <a:gd name="T4" fmla="*/ 242 w 242"/>
              <a:gd name="T5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2" h="120">
                <a:moveTo>
                  <a:pt x="0" y="0"/>
                </a:moveTo>
                <a:lnTo>
                  <a:pt x="48" y="53"/>
                </a:lnTo>
                <a:lnTo>
                  <a:pt x="242" y="12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74" name="Line 526"/>
          <p:cNvSpPr>
            <a:spLocks noChangeShapeType="1"/>
          </p:cNvSpPr>
          <p:nvPr/>
        </p:nvSpPr>
        <p:spPr bwMode="auto">
          <a:xfrm>
            <a:off x="3006725" y="1806492"/>
            <a:ext cx="0" cy="555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75" name="Line 527"/>
          <p:cNvSpPr>
            <a:spLocks noChangeShapeType="1"/>
          </p:cNvSpPr>
          <p:nvPr/>
        </p:nvSpPr>
        <p:spPr bwMode="auto">
          <a:xfrm>
            <a:off x="3052763" y="1912854"/>
            <a:ext cx="0" cy="1254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76" name="Line 528"/>
          <p:cNvSpPr>
            <a:spLocks noChangeShapeType="1"/>
          </p:cNvSpPr>
          <p:nvPr/>
        </p:nvSpPr>
        <p:spPr bwMode="auto">
          <a:xfrm>
            <a:off x="3052763" y="2066842"/>
            <a:ext cx="0" cy="127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77" name="Line 529"/>
          <p:cNvSpPr>
            <a:spLocks noChangeShapeType="1"/>
          </p:cNvSpPr>
          <p:nvPr/>
        </p:nvSpPr>
        <p:spPr bwMode="auto">
          <a:xfrm flipV="1">
            <a:off x="3960813" y="2381167"/>
            <a:ext cx="47625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78" name="Freeform 530"/>
          <p:cNvSpPr>
            <a:spLocks/>
          </p:cNvSpPr>
          <p:nvPr/>
        </p:nvSpPr>
        <p:spPr bwMode="auto">
          <a:xfrm>
            <a:off x="4027488" y="2324017"/>
            <a:ext cx="57150" cy="53975"/>
          </a:xfrm>
          <a:custGeom>
            <a:avLst/>
            <a:gdLst>
              <a:gd name="T0" fmla="*/ 0 w 179"/>
              <a:gd name="T1" fmla="*/ 171 h 171"/>
              <a:gd name="T2" fmla="*/ 11 w 179"/>
              <a:gd name="T3" fmla="*/ 168 h 171"/>
              <a:gd name="T4" fmla="*/ 177 w 179"/>
              <a:gd name="T5" fmla="*/ 11 h 171"/>
              <a:gd name="T6" fmla="*/ 179 w 179"/>
              <a:gd name="T7" fmla="*/ 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9" h="171">
                <a:moveTo>
                  <a:pt x="0" y="171"/>
                </a:moveTo>
                <a:lnTo>
                  <a:pt x="11" y="168"/>
                </a:lnTo>
                <a:lnTo>
                  <a:pt x="177" y="11"/>
                </a:lnTo>
                <a:lnTo>
                  <a:pt x="179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79" name="Line 531"/>
          <p:cNvSpPr>
            <a:spLocks noChangeShapeType="1"/>
          </p:cNvSpPr>
          <p:nvPr/>
        </p:nvSpPr>
        <p:spPr bwMode="auto">
          <a:xfrm flipV="1">
            <a:off x="4089400" y="2257342"/>
            <a:ext cx="12700" cy="476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80" name="Line 532"/>
          <p:cNvSpPr>
            <a:spLocks noChangeShapeType="1"/>
          </p:cNvSpPr>
          <p:nvPr/>
        </p:nvSpPr>
        <p:spPr bwMode="auto">
          <a:xfrm>
            <a:off x="4149725" y="1900154"/>
            <a:ext cx="0" cy="5540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81" name="Line 533"/>
          <p:cNvSpPr>
            <a:spLocks noChangeShapeType="1"/>
          </p:cNvSpPr>
          <p:nvPr/>
        </p:nvSpPr>
        <p:spPr bwMode="auto">
          <a:xfrm>
            <a:off x="4897438" y="2104942"/>
            <a:ext cx="1587" cy="177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82" name="Line 534"/>
          <p:cNvSpPr>
            <a:spLocks noChangeShapeType="1"/>
          </p:cNvSpPr>
          <p:nvPr/>
        </p:nvSpPr>
        <p:spPr bwMode="auto">
          <a:xfrm>
            <a:off x="4962525" y="2116054"/>
            <a:ext cx="1588" cy="177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83" name="Line 535"/>
          <p:cNvSpPr>
            <a:spLocks noChangeShapeType="1"/>
          </p:cNvSpPr>
          <p:nvPr/>
        </p:nvSpPr>
        <p:spPr bwMode="auto">
          <a:xfrm>
            <a:off x="5054600" y="2300204"/>
            <a:ext cx="90488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84" name="Line 536"/>
          <p:cNvSpPr>
            <a:spLocks noChangeShapeType="1"/>
          </p:cNvSpPr>
          <p:nvPr/>
        </p:nvSpPr>
        <p:spPr bwMode="auto">
          <a:xfrm flipH="1" flipV="1">
            <a:off x="4543425" y="2206542"/>
            <a:ext cx="263525" cy="476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85" name="Line 537"/>
          <p:cNvSpPr>
            <a:spLocks noChangeShapeType="1"/>
          </p:cNvSpPr>
          <p:nvPr/>
        </p:nvSpPr>
        <p:spPr bwMode="auto">
          <a:xfrm flipH="1" flipV="1">
            <a:off x="4897438" y="2271629"/>
            <a:ext cx="65087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86" name="Line 538"/>
          <p:cNvSpPr>
            <a:spLocks noChangeShapeType="1"/>
          </p:cNvSpPr>
          <p:nvPr/>
        </p:nvSpPr>
        <p:spPr bwMode="auto">
          <a:xfrm flipH="1" flipV="1">
            <a:off x="4962525" y="2282742"/>
            <a:ext cx="88900" cy="333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87" name="Line 539"/>
          <p:cNvSpPr>
            <a:spLocks noChangeShapeType="1"/>
          </p:cNvSpPr>
          <p:nvPr/>
        </p:nvSpPr>
        <p:spPr bwMode="auto">
          <a:xfrm flipH="1" flipV="1">
            <a:off x="4962525" y="2282742"/>
            <a:ext cx="93663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88" name="Line 540"/>
          <p:cNvSpPr>
            <a:spLocks noChangeShapeType="1"/>
          </p:cNvSpPr>
          <p:nvPr/>
        </p:nvSpPr>
        <p:spPr bwMode="auto">
          <a:xfrm>
            <a:off x="4962525" y="2282742"/>
            <a:ext cx="92075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89" name="Line 541"/>
          <p:cNvSpPr>
            <a:spLocks noChangeShapeType="1"/>
          </p:cNvSpPr>
          <p:nvPr/>
        </p:nvSpPr>
        <p:spPr bwMode="auto">
          <a:xfrm>
            <a:off x="4810125" y="2239879"/>
            <a:ext cx="87313" cy="31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90" name="Line 542"/>
          <p:cNvSpPr>
            <a:spLocks noChangeShapeType="1"/>
          </p:cNvSpPr>
          <p:nvPr/>
        </p:nvSpPr>
        <p:spPr bwMode="auto">
          <a:xfrm>
            <a:off x="4803775" y="2270042"/>
            <a:ext cx="93663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91" name="Line 543"/>
          <p:cNvSpPr>
            <a:spLocks noChangeShapeType="1"/>
          </p:cNvSpPr>
          <p:nvPr/>
        </p:nvSpPr>
        <p:spPr bwMode="auto">
          <a:xfrm flipH="1" flipV="1">
            <a:off x="4806950" y="2254167"/>
            <a:ext cx="90488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92" name="Line 544"/>
          <p:cNvSpPr>
            <a:spLocks noChangeShapeType="1"/>
          </p:cNvSpPr>
          <p:nvPr/>
        </p:nvSpPr>
        <p:spPr bwMode="auto">
          <a:xfrm>
            <a:off x="4897438" y="2104942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93" name="Line 545"/>
          <p:cNvSpPr>
            <a:spLocks noChangeShapeType="1"/>
          </p:cNvSpPr>
          <p:nvPr/>
        </p:nvSpPr>
        <p:spPr bwMode="auto">
          <a:xfrm>
            <a:off x="4962525" y="2116054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94" name="Line 546"/>
          <p:cNvSpPr>
            <a:spLocks noChangeShapeType="1"/>
          </p:cNvSpPr>
          <p:nvPr/>
        </p:nvSpPr>
        <p:spPr bwMode="auto">
          <a:xfrm>
            <a:off x="4962525" y="2282742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95" name="Line 547"/>
          <p:cNvSpPr>
            <a:spLocks noChangeShapeType="1"/>
          </p:cNvSpPr>
          <p:nvPr/>
        </p:nvSpPr>
        <p:spPr bwMode="auto">
          <a:xfrm>
            <a:off x="3775075" y="2076367"/>
            <a:ext cx="92075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96" name="Freeform 548"/>
          <p:cNvSpPr>
            <a:spLocks/>
          </p:cNvSpPr>
          <p:nvPr/>
        </p:nvSpPr>
        <p:spPr bwMode="auto">
          <a:xfrm>
            <a:off x="3773488" y="2092242"/>
            <a:ext cx="93662" cy="15875"/>
          </a:xfrm>
          <a:custGeom>
            <a:avLst/>
            <a:gdLst>
              <a:gd name="T0" fmla="*/ 0 w 294"/>
              <a:gd name="T1" fmla="*/ 50 h 50"/>
              <a:gd name="T2" fmla="*/ 294 w 294"/>
              <a:gd name="T3" fmla="*/ 24 h 50"/>
              <a:gd name="T4" fmla="*/ 4 w 294"/>
              <a:gd name="T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4" h="50">
                <a:moveTo>
                  <a:pt x="0" y="50"/>
                </a:moveTo>
                <a:lnTo>
                  <a:pt x="294" y="24"/>
                </a:lnTo>
                <a:lnTo>
                  <a:pt x="4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97" name="Line 549"/>
          <p:cNvSpPr>
            <a:spLocks noChangeShapeType="1"/>
          </p:cNvSpPr>
          <p:nvPr/>
        </p:nvSpPr>
        <p:spPr bwMode="auto">
          <a:xfrm>
            <a:off x="3629025" y="1712829"/>
            <a:ext cx="4206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98" name="Line 550"/>
          <p:cNvSpPr>
            <a:spLocks noChangeShapeType="1"/>
          </p:cNvSpPr>
          <p:nvPr/>
        </p:nvSpPr>
        <p:spPr bwMode="auto">
          <a:xfrm flipH="1" flipV="1">
            <a:off x="3341688" y="2057317"/>
            <a:ext cx="433387" cy="34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999" name="Line 551"/>
          <p:cNvSpPr>
            <a:spLocks noChangeShapeType="1"/>
          </p:cNvSpPr>
          <p:nvPr/>
        </p:nvSpPr>
        <p:spPr bwMode="auto">
          <a:xfrm flipV="1">
            <a:off x="3467100" y="1712829"/>
            <a:ext cx="161925" cy="177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00" name="Line 552"/>
          <p:cNvSpPr>
            <a:spLocks noChangeShapeType="1"/>
          </p:cNvSpPr>
          <p:nvPr/>
        </p:nvSpPr>
        <p:spPr bwMode="auto">
          <a:xfrm>
            <a:off x="4102100" y="1996992"/>
            <a:ext cx="1588" cy="1143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01" name="Line 553"/>
          <p:cNvSpPr>
            <a:spLocks noChangeShapeType="1"/>
          </p:cNvSpPr>
          <p:nvPr/>
        </p:nvSpPr>
        <p:spPr bwMode="auto">
          <a:xfrm>
            <a:off x="4102100" y="2143042"/>
            <a:ext cx="1588" cy="1143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02" name="Line 554"/>
          <p:cNvSpPr>
            <a:spLocks noChangeShapeType="1"/>
          </p:cNvSpPr>
          <p:nvPr/>
        </p:nvSpPr>
        <p:spPr bwMode="auto">
          <a:xfrm flipH="1" flipV="1">
            <a:off x="4845050" y="1771567"/>
            <a:ext cx="92075" cy="34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03" name="Line 555"/>
          <p:cNvSpPr>
            <a:spLocks noChangeShapeType="1"/>
          </p:cNvSpPr>
          <p:nvPr/>
        </p:nvSpPr>
        <p:spPr bwMode="auto">
          <a:xfrm flipH="1" flipV="1">
            <a:off x="4803775" y="1884279"/>
            <a:ext cx="93663" cy="34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04" name="Line 556"/>
          <p:cNvSpPr>
            <a:spLocks noChangeShapeType="1"/>
          </p:cNvSpPr>
          <p:nvPr/>
        </p:nvSpPr>
        <p:spPr bwMode="auto">
          <a:xfrm flipV="1">
            <a:off x="4884738" y="1598529"/>
            <a:ext cx="31750" cy="88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05" name="Line 557"/>
          <p:cNvSpPr>
            <a:spLocks noChangeShapeType="1"/>
          </p:cNvSpPr>
          <p:nvPr/>
        </p:nvSpPr>
        <p:spPr bwMode="auto">
          <a:xfrm flipH="1">
            <a:off x="4749800" y="1976354"/>
            <a:ext cx="31750" cy="88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06" name="Line 558"/>
          <p:cNvSpPr>
            <a:spLocks noChangeShapeType="1"/>
          </p:cNvSpPr>
          <p:nvPr/>
        </p:nvSpPr>
        <p:spPr bwMode="auto">
          <a:xfrm flipH="1">
            <a:off x="4813300" y="1776329"/>
            <a:ext cx="41275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07" name="Line 559"/>
          <p:cNvSpPr>
            <a:spLocks noChangeShapeType="1"/>
          </p:cNvSpPr>
          <p:nvPr/>
        </p:nvSpPr>
        <p:spPr bwMode="auto">
          <a:xfrm flipH="1">
            <a:off x="4854575" y="1692192"/>
            <a:ext cx="44450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08" name="Line 560"/>
          <p:cNvSpPr>
            <a:spLocks noChangeShapeType="1"/>
          </p:cNvSpPr>
          <p:nvPr/>
        </p:nvSpPr>
        <p:spPr bwMode="auto">
          <a:xfrm flipH="1">
            <a:off x="4854575" y="1681079"/>
            <a:ext cx="15875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09" name="Line 561"/>
          <p:cNvSpPr>
            <a:spLocks noChangeShapeType="1"/>
          </p:cNvSpPr>
          <p:nvPr/>
        </p:nvSpPr>
        <p:spPr bwMode="auto">
          <a:xfrm flipV="1">
            <a:off x="4854575" y="1687429"/>
            <a:ext cx="30163" cy="88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10" name="Line 562"/>
          <p:cNvSpPr>
            <a:spLocks noChangeShapeType="1"/>
          </p:cNvSpPr>
          <p:nvPr/>
        </p:nvSpPr>
        <p:spPr bwMode="auto">
          <a:xfrm flipV="1">
            <a:off x="4767263" y="1887454"/>
            <a:ext cx="46037" cy="84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11" name="Line 563"/>
          <p:cNvSpPr>
            <a:spLocks noChangeShapeType="1"/>
          </p:cNvSpPr>
          <p:nvPr/>
        </p:nvSpPr>
        <p:spPr bwMode="auto">
          <a:xfrm flipV="1">
            <a:off x="4795838" y="1887454"/>
            <a:ext cx="17462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12" name="Line 564"/>
          <p:cNvSpPr>
            <a:spLocks noChangeShapeType="1"/>
          </p:cNvSpPr>
          <p:nvPr/>
        </p:nvSpPr>
        <p:spPr bwMode="auto">
          <a:xfrm flipH="1">
            <a:off x="4781550" y="1887454"/>
            <a:ext cx="31750" cy="88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13" name="Line 565"/>
          <p:cNvSpPr>
            <a:spLocks noChangeShapeType="1"/>
          </p:cNvSpPr>
          <p:nvPr/>
        </p:nvSpPr>
        <p:spPr bwMode="auto">
          <a:xfrm>
            <a:off x="4937125" y="1806492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14" name="Line 566"/>
          <p:cNvSpPr>
            <a:spLocks noChangeShapeType="1"/>
          </p:cNvSpPr>
          <p:nvPr/>
        </p:nvSpPr>
        <p:spPr bwMode="auto">
          <a:xfrm>
            <a:off x="4897438" y="1919204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15" name="Line 567"/>
          <p:cNvSpPr>
            <a:spLocks noChangeShapeType="1"/>
          </p:cNvSpPr>
          <p:nvPr/>
        </p:nvSpPr>
        <p:spPr bwMode="auto">
          <a:xfrm>
            <a:off x="4813300" y="1887454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16" name="Line 568"/>
          <p:cNvSpPr>
            <a:spLocks noChangeShapeType="1"/>
          </p:cNvSpPr>
          <p:nvPr/>
        </p:nvSpPr>
        <p:spPr bwMode="auto">
          <a:xfrm flipH="1">
            <a:off x="4897438" y="1806492"/>
            <a:ext cx="39687" cy="1127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17" name="Line 569"/>
          <p:cNvSpPr>
            <a:spLocks noChangeShapeType="1"/>
          </p:cNvSpPr>
          <p:nvPr/>
        </p:nvSpPr>
        <p:spPr bwMode="auto">
          <a:xfrm flipV="1">
            <a:off x="4897438" y="1919204"/>
            <a:ext cx="1587" cy="2333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18" name="Line 570"/>
          <p:cNvSpPr>
            <a:spLocks noChangeShapeType="1"/>
          </p:cNvSpPr>
          <p:nvPr/>
        </p:nvSpPr>
        <p:spPr bwMode="auto">
          <a:xfrm flipH="1">
            <a:off x="4986338" y="1819192"/>
            <a:ext cx="17462" cy="460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19" name="Line 571"/>
          <p:cNvSpPr>
            <a:spLocks noChangeShapeType="1"/>
          </p:cNvSpPr>
          <p:nvPr/>
        </p:nvSpPr>
        <p:spPr bwMode="auto">
          <a:xfrm flipH="1">
            <a:off x="4962525" y="1884279"/>
            <a:ext cx="17463" cy="476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20" name="Line 572"/>
          <p:cNvSpPr>
            <a:spLocks noChangeShapeType="1"/>
          </p:cNvSpPr>
          <p:nvPr/>
        </p:nvSpPr>
        <p:spPr bwMode="auto">
          <a:xfrm flipV="1">
            <a:off x="4962525" y="2033504"/>
            <a:ext cx="1588" cy="82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21" name="Line 573"/>
          <p:cNvSpPr>
            <a:spLocks noChangeShapeType="1"/>
          </p:cNvSpPr>
          <p:nvPr/>
        </p:nvSpPr>
        <p:spPr bwMode="auto">
          <a:xfrm flipV="1">
            <a:off x="4962525" y="1931904"/>
            <a:ext cx="1588" cy="80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22" name="Line 574"/>
          <p:cNvSpPr>
            <a:spLocks noChangeShapeType="1"/>
          </p:cNvSpPr>
          <p:nvPr/>
        </p:nvSpPr>
        <p:spPr bwMode="auto">
          <a:xfrm>
            <a:off x="7243763" y="2152567"/>
            <a:ext cx="42545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23" name="Line 575"/>
          <p:cNvSpPr>
            <a:spLocks noChangeShapeType="1"/>
          </p:cNvSpPr>
          <p:nvPr/>
        </p:nvSpPr>
        <p:spPr bwMode="auto">
          <a:xfrm flipV="1">
            <a:off x="8053388" y="1746167"/>
            <a:ext cx="0" cy="2079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24" name="Line 576"/>
          <p:cNvSpPr>
            <a:spLocks noChangeShapeType="1"/>
          </p:cNvSpPr>
          <p:nvPr/>
        </p:nvSpPr>
        <p:spPr bwMode="auto">
          <a:xfrm flipV="1">
            <a:off x="6802438" y="1746167"/>
            <a:ext cx="0" cy="2079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25" name="Line 577"/>
          <p:cNvSpPr>
            <a:spLocks noChangeShapeType="1"/>
          </p:cNvSpPr>
          <p:nvPr/>
        </p:nvSpPr>
        <p:spPr bwMode="auto">
          <a:xfrm flipH="1">
            <a:off x="6894513" y="1755692"/>
            <a:ext cx="106680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26" name="Line 578"/>
          <p:cNvSpPr>
            <a:spLocks noChangeShapeType="1"/>
          </p:cNvSpPr>
          <p:nvPr/>
        </p:nvSpPr>
        <p:spPr bwMode="auto">
          <a:xfrm>
            <a:off x="7961313" y="1739817"/>
            <a:ext cx="9207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27" name="Line 579"/>
          <p:cNvSpPr>
            <a:spLocks noChangeShapeType="1"/>
          </p:cNvSpPr>
          <p:nvPr/>
        </p:nvSpPr>
        <p:spPr bwMode="auto">
          <a:xfrm flipV="1">
            <a:off x="7961313" y="1755692"/>
            <a:ext cx="9207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28" name="Line 580"/>
          <p:cNvSpPr>
            <a:spLocks noChangeShapeType="1"/>
          </p:cNvSpPr>
          <p:nvPr/>
        </p:nvSpPr>
        <p:spPr bwMode="auto">
          <a:xfrm flipH="1">
            <a:off x="7961313" y="1755692"/>
            <a:ext cx="92075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29" name="Line 581"/>
          <p:cNvSpPr>
            <a:spLocks noChangeShapeType="1"/>
          </p:cNvSpPr>
          <p:nvPr/>
        </p:nvSpPr>
        <p:spPr bwMode="auto">
          <a:xfrm flipH="1" flipV="1">
            <a:off x="6802438" y="1755692"/>
            <a:ext cx="9207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30" name="Line 582"/>
          <p:cNvSpPr>
            <a:spLocks noChangeShapeType="1"/>
          </p:cNvSpPr>
          <p:nvPr/>
        </p:nvSpPr>
        <p:spPr bwMode="auto">
          <a:xfrm flipH="1">
            <a:off x="6802438" y="1739817"/>
            <a:ext cx="9207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31" name="Line 583"/>
          <p:cNvSpPr>
            <a:spLocks noChangeShapeType="1"/>
          </p:cNvSpPr>
          <p:nvPr/>
        </p:nvSpPr>
        <p:spPr bwMode="auto">
          <a:xfrm>
            <a:off x="6802438" y="1755692"/>
            <a:ext cx="92075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32" name="Line 584"/>
          <p:cNvSpPr>
            <a:spLocks noChangeShapeType="1"/>
          </p:cNvSpPr>
          <p:nvPr/>
        </p:nvSpPr>
        <p:spPr bwMode="auto">
          <a:xfrm>
            <a:off x="8053388" y="195412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33" name="Line 585"/>
          <p:cNvSpPr>
            <a:spLocks noChangeShapeType="1"/>
          </p:cNvSpPr>
          <p:nvPr/>
        </p:nvSpPr>
        <p:spPr bwMode="auto">
          <a:xfrm>
            <a:off x="6802438" y="195412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34" name="Line 586"/>
          <p:cNvSpPr>
            <a:spLocks noChangeShapeType="1"/>
          </p:cNvSpPr>
          <p:nvPr/>
        </p:nvSpPr>
        <p:spPr bwMode="auto">
          <a:xfrm>
            <a:off x="6802438" y="1755692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35" name="Line 587"/>
          <p:cNvSpPr>
            <a:spLocks noChangeShapeType="1"/>
          </p:cNvSpPr>
          <p:nvPr/>
        </p:nvSpPr>
        <p:spPr bwMode="auto">
          <a:xfrm>
            <a:off x="6802438" y="1954129"/>
            <a:ext cx="1250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36" name="Line 588"/>
          <p:cNvSpPr>
            <a:spLocks noChangeShapeType="1"/>
          </p:cNvSpPr>
          <p:nvPr/>
        </p:nvSpPr>
        <p:spPr bwMode="auto">
          <a:xfrm>
            <a:off x="6802438" y="2358942"/>
            <a:ext cx="1250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37" name="Line 589"/>
          <p:cNvSpPr>
            <a:spLocks noChangeShapeType="1"/>
          </p:cNvSpPr>
          <p:nvPr/>
        </p:nvSpPr>
        <p:spPr bwMode="auto">
          <a:xfrm flipH="1">
            <a:off x="6113463" y="2284329"/>
            <a:ext cx="19050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38" name="Freeform 590"/>
          <p:cNvSpPr>
            <a:spLocks/>
          </p:cNvSpPr>
          <p:nvPr/>
        </p:nvSpPr>
        <p:spPr bwMode="auto">
          <a:xfrm>
            <a:off x="6096000" y="2284329"/>
            <a:ext cx="17463" cy="111125"/>
          </a:xfrm>
          <a:custGeom>
            <a:avLst/>
            <a:gdLst>
              <a:gd name="T0" fmla="*/ 0 w 57"/>
              <a:gd name="T1" fmla="*/ 0 h 351"/>
              <a:gd name="T2" fmla="*/ 57 w 57"/>
              <a:gd name="T3" fmla="*/ 351 h 351"/>
              <a:gd name="T4" fmla="*/ 57 w 57"/>
              <a:gd name="T5" fmla="*/ 0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" h="351">
                <a:moveTo>
                  <a:pt x="0" y="0"/>
                </a:moveTo>
                <a:lnTo>
                  <a:pt x="57" y="351"/>
                </a:lnTo>
                <a:lnTo>
                  <a:pt x="57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39" name="Line 591"/>
          <p:cNvSpPr>
            <a:spLocks noChangeShapeType="1"/>
          </p:cNvSpPr>
          <p:nvPr/>
        </p:nvSpPr>
        <p:spPr bwMode="auto">
          <a:xfrm flipH="1">
            <a:off x="6621463" y="1954129"/>
            <a:ext cx="1809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40" name="Line 592"/>
          <p:cNvSpPr>
            <a:spLocks noChangeShapeType="1"/>
          </p:cNvSpPr>
          <p:nvPr/>
        </p:nvSpPr>
        <p:spPr bwMode="auto">
          <a:xfrm flipH="1">
            <a:off x="6621463" y="2358942"/>
            <a:ext cx="1809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41" name="Line 593"/>
          <p:cNvSpPr>
            <a:spLocks noChangeShapeType="1"/>
          </p:cNvSpPr>
          <p:nvPr/>
        </p:nvSpPr>
        <p:spPr bwMode="auto">
          <a:xfrm>
            <a:off x="6632575" y="2047792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42" name="Line 594"/>
          <p:cNvSpPr>
            <a:spLocks noChangeShapeType="1"/>
          </p:cNvSpPr>
          <p:nvPr/>
        </p:nvSpPr>
        <p:spPr bwMode="auto">
          <a:xfrm flipV="1">
            <a:off x="6616700" y="1954129"/>
            <a:ext cx="15875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43" name="Line 595"/>
          <p:cNvSpPr>
            <a:spLocks noChangeShapeType="1"/>
          </p:cNvSpPr>
          <p:nvPr/>
        </p:nvSpPr>
        <p:spPr bwMode="auto">
          <a:xfrm flipH="1" flipV="1">
            <a:off x="6632575" y="1954129"/>
            <a:ext cx="14288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44" name="Line 596"/>
          <p:cNvSpPr>
            <a:spLocks noChangeShapeType="1"/>
          </p:cNvSpPr>
          <p:nvPr/>
        </p:nvSpPr>
        <p:spPr bwMode="auto">
          <a:xfrm>
            <a:off x="6632575" y="1954129"/>
            <a:ext cx="0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45" name="Line 597"/>
          <p:cNvSpPr>
            <a:spLocks noChangeShapeType="1"/>
          </p:cNvSpPr>
          <p:nvPr/>
        </p:nvSpPr>
        <p:spPr bwMode="auto">
          <a:xfrm flipH="1">
            <a:off x="6632575" y="2263692"/>
            <a:ext cx="142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46" name="Line 598"/>
          <p:cNvSpPr>
            <a:spLocks noChangeShapeType="1"/>
          </p:cNvSpPr>
          <p:nvPr/>
        </p:nvSpPr>
        <p:spPr bwMode="auto">
          <a:xfrm>
            <a:off x="6616700" y="2263692"/>
            <a:ext cx="15875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47" name="Line 599"/>
          <p:cNvSpPr>
            <a:spLocks noChangeShapeType="1"/>
          </p:cNvSpPr>
          <p:nvPr/>
        </p:nvSpPr>
        <p:spPr bwMode="auto">
          <a:xfrm flipV="1">
            <a:off x="6632575" y="2263692"/>
            <a:ext cx="0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48" name="Line 600"/>
          <p:cNvSpPr>
            <a:spLocks noChangeShapeType="1"/>
          </p:cNvSpPr>
          <p:nvPr/>
        </p:nvSpPr>
        <p:spPr bwMode="auto">
          <a:xfrm>
            <a:off x="6802438" y="1954129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49" name="Line 601"/>
          <p:cNvSpPr>
            <a:spLocks noChangeShapeType="1"/>
          </p:cNvSpPr>
          <p:nvPr/>
        </p:nvSpPr>
        <p:spPr bwMode="auto">
          <a:xfrm>
            <a:off x="6802438" y="235894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50" name="Line 602"/>
          <p:cNvSpPr>
            <a:spLocks noChangeShapeType="1"/>
          </p:cNvSpPr>
          <p:nvPr/>
        </p:nvSpPr>
        <p:spPr bwMode="auto">
          <a:xfrm>
            <a:off x="6632575" y="235894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51" name="Line 603"/>
          <p:cNvSpPr>
            <a:spLocks noChangeShapeType="1"/>
          </p:cNvSpPr>
          <p:nvPr/>
        </p:nvSpPr>
        <p:spPr bwMode="auto">
          <a:xfrm>
            <a:off x="6802438" y="1954129"/>
            <a:ext cx="0" cy="404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52" name="Line 604"/>
          <p:cNvSpPr>
            <a:spLocks noChangeShapeType="1"/>
          </p:cNvSpPr>
          <p:nvPr/>
        </p:nvSpPr>
        <p:spPr bwMode="auto">
          <a:xfrm>
            <a:off x="5688013" y="2247817"/>
            <a:ext cx="195262" cy="34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53" name="Line 605"/>
          <p:cNvSpPr>
            <a:spLocks noChangeShapeType="1"/>
          </p:cNvSpPr>
          <p:nvPr/>
        </p:nvSpPr>
        <p:spPr bwMode="auto">
          <a:xfrm>
            <a:off x="5688013" y="2295442"/>
            <a:ext cx="195262" cy="34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54" name="Line 606"/>
          <p:cNvSpPr>
            <a:spLocks noChangeShapeType="1"/>
          </p:cNvSpPr>
          <p:nvPr/>
        </p:nvSpPr>
        <p:spPr bwMode="auto">
          <a:xfrm flipV="1">
            <a:off x="5872163" y="2092242"/>
            <a:ext cx="1587" cy="93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55" name="Line 607"/>
          <p:cNvSpPr>
            <a:spLocks noChangeShapeType="1"/>
          </p:cNvSpPr>
          <p:nvPr/>
        </p:nvSpPr>
        <p:spPr bwMode="auto">
          <a:xfrm>
            <a:off x="5872163" y="2424029"/>
            <a:ext cx="1587" cy="2174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56" name="Line 608"/>
          <p:cNvSpPr>
            <a:spLocks noChangeShapeType="1"/>
          </p:cNvSpPr>
          <p:nvPr/>
        </p:nvSpPr>
        <p:spPr bwMode="auto">
          <a:xfrm>
            <a:off x="5872163" y="2281154"/>
            <a:ext cx="1587" cy="476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57" name="Line 609"/>
          <p:cNvSpPr>
            <a:spLocks noChangeShapeType="1"/>
          </p:cNvSpPr>
          <p:nvPr/>
        </p:nvSpPr>
        <p:spPr bwMode="auto">
          <a:xfrm flipH="1">
            <a:off x="5872163" y="2185904"/>
            <a:ext cx="15875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58" name="Line 610"/>
          <p:cNvSpPr>
            <a:spLocks noChangeShapeType="1"/>
          </p:cNvSpPr>
          <p:nvPr/>
        </p:nvSpPr>
        <p:spPr bwMode="auto">
          <a:xfrm>
            <a:off x="5857875" y="2185904"/>
            <a:ext cx="142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59" name="Line 611"/>
          <p:cNvSpPr>
            <a:spLocks noChangeShapeType="1"/>
          </p:cNvSpPr>
          <p:nvPr/>
        </p:nvSpPr>
        <p:spPr bwMode="auto">
          <a:xfrm flipV="1">
            <a:off x="5872163" y="2185904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60" name="Line 612"/>
          <p:cNvSpPr>
            <a:spLocks noChangeShapeType="1"/>
          </p:cNvSpPr>
          <p:nvPr/>
        </p:nvSpPr>
        <p:spPr bwMode="auto">
          <a:xfrm flipV="1">
            <a:off x="5857875" y="2328779"/>
            <a:ext cx="142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61" name="Line 613"/>
          <p:cNvSpPr>
            <a:spLocks noChangeShapeType="1"/>
          </p:cNvSpPr>
          <p:nvPr/>
        </p:nvSpPr>
        <p:spPr bwMode="auto">
          <a:xfrm flipH="1" flipV="1">
            <a:off x="5872163" y="2328779"/>
            <a:ext cx="15875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62" name="Line 614"/>
          <p:cNvSpPr>
            <a:spLocks noChangeShapeType="1"/>
          </p:cNvSpPr>
          <p:nvPr/>
        </p:nvSpPr>
        <p:spPr bwMode="auto">
          <a:xfrm>
            <a:off x="5872163" y="2328779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63" name="Line 615"/>
          <p:cNvSpPr>
            <a:spLocks noChangeShapeType="1"/>
          </p:cNvSpPr>
          <p:nvPr/>
        </p:nvSpPr>
        <p:spPr bwMode="auto">
          <a:xfrm>
            <a:off x="5688013" y="224781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64" name="Line 616"/>
          <p:cNvSpPr>
            <a:spLocks noChangeShapeType="1"/>
          </p:cNvSpPr>
          <p:nvPr/>
        </p:nvSpPr>
        <p:spPr bwMode="auto">
          <a:xfrm>
            <a:off x="5688013" y="229544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65" name="Line 617"/>
          <p:cNvSpPr>
            <a:spLocks noChangeShapeType="1"/>
          </p:cNvSpPr>
          <p:nvPr/>
        </p:nvSpPr>
        <p:spPr bwMode="auto">
          <a:xfrm>
            <a:off x="5872163" y="2328779"/>
            <a:ext cx="1587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66" name="Line 618"/>
          <p:cNvSpPr>
            <a:spLocks noChangeShapeType="1"/>
          </p:cNvSpPr>
          <p:nvPr/>
        </p:nvSpPr>
        <p:spPr bwMode="auto">
          <a:xfrm flipV="1">
            <a:off x="5727700" y="1852529"/>
            <a:ext cx="349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67" name="Line 619"/>
          <p:cNvSpPr>
            <a:spLocks noChangeShapeType="1"/>
          </p:cNvSpPr>
          <p:nvPr/>
        </p:nvSpPr>
        <p:spPr bwMode="auto">
          <a:xfrm flipV="1">
            <a:off x="5792788" y="1865229"/>
            <a:ext cx="34925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68" name="Line 620"/>
          <p:cNvSpPr>
            <a:spLocks noChangeShapeType="1"/>
          </p:cNvSpPr>
          <p:nvPr/>
        </p:nvSpPr>
        <p:spPr bwMode="auto">
          <a:xfrm flipH="1" flipV="1">
            <a:off x="5576888" y="1828717"/>
            <a:ext cx="92075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69" name="Line 621"/>
          <p:cNvSpPr>
            <a:spLocks noChangeShapeType="1"/>
          </p:cNvSpPr>
          <p:nvPr/>
        </p:nvSpPr>
        <p:spPr bwMode="auto">
          <a:xfrm>
            <a:off x="5916613" y="1890629"/>
            <a:ext cx="254000" cy="460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70" name="Line 622"/>
          <p:cNvSpPr>
            <a:spLocks noChangeShapeType="1"/>
          </p:cNvSpPr>
          <p:nvPr/>
        </p:nvSpPr>
        <p:spPr bwMode="auto">
          <a:xfrm>
            <a:off x="5759450" y="1862054"/>
            <a:ext cx="65088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71" name="Line 623"/>
          <p:cNvSpPr>
            <a:spLocks noChangeShapeType="1"/>
          </p:cNvSpPr>
          <p:nvPr/>
        </p:nvSpPr>
        <p:spPr bwMode="auto">
          <a:xfrm>
            <a:off x="5670550" y="1830304"/>
            <a:ext cx="88900" cy="31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72" name="Line 624"/>
          <p:cNvSpPr>
            <a:spLocks noChangeShapeType="1"/>
          </p:cNvSpPr>
          <p:nvPr/>
        </p:nvSpPr>
        <p:spPr bwMode="auto">
          <a:xfrm>
            <a:off x="5665788" y="1860467"/>
            <a:ext cx="93662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73" name="Line 625"/>
          <p:cNvSpPr>
            <a:spLocks noChangeShapeType="1"/>
          </p:cNvSpPr>
          <p:nvPr/>
        </p:nvSpPr>
        <p:spPr bwMode="auto">
          <a:xfrm flipH="1" flipV="1">
            <a:off x="5668963" y="1846179"/>
            <a:ext cx="90487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74" name="Line 626"/>
          <p:cNvSpPr>
            <a:spLocks noChangeShapeType="1"/>
          </p:cNvSpPr>
          <p:nvPr/>
        </p:nvSpPr>
        <p:spPr bwMode="auto">
          <a:xfrm flipH="1" flipV="1">
            <a:off x="5824538" y="1874754"/>
            <a:ext cx="88900" cy="31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75" name="Line 627"/>
          <p:cNvSpPr>
            <a:spLocks noChangeShapeType="1"/>
          </p:cNvSpPr>
          <p:nvPr/>
        </p:nvSpPr>
        <p:spPr bwMode="auto">
          <a:xfrm flipH="1" flipV="1">
            <a:off x="5824538" y="1874754"/>
            <a:ext cx="9366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76" name="Line 628"/>
          <p:cNvSpPr>
            <a:spLocks noChangeShapeType="1"/>
          </p:cNvSpPr>
          <p:nvPr/>
        </p:nvSpPr>
        <p:spPr bwMode="auto">
          <a:xfrm>
            <a:off x="5824538" y="1874754"/>
            <a:ext cx="9207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77" name="Line 629"/>
          <p:cNvSpPr>
            <a:spLocks noChangeShapeType="1"/>
          </p:cNvSpPr>
          <p:nvPr/>
        </p:nvSpPr>
        <p:spPr bwMode="auto">
          <a:xfrm>
            <a:off x="5727700" y="1950954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78" name="Line 630"/>
          <p:cNvSpPr>
            <a:spLocks noChangeShapeType="1"/>
          </p:cNvSpPr>
          <p:nvPr/>
        </p:nvSpPr>
        <p:spPr bwMode="auto">
          <a:xfrm>
            <a:off x="5792788" y="1962067"/>
            <a:ext cx="1587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79" name="Line 631"/>
          <p:cNvSpPr>
            <a:spLocks noChangeShapeType="1"/>
          </p:cNvSpPr>
          <p:nvPr/>
        </p:nvSpPr>
        <p:spPr bwMode="auto">
          <a:xfrm>
            <a:off x="5824538" y="1874754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80" name="Line 632"/>
          <p:cNvSpPr>
            <a:spLocks noChangeShapeType="1"/>
          </p:cNvSpPr>
          <p:nvPr/>
        </p:nvSpPr>
        <p:spPr bwMode="auto">
          <a:xfrm flipH="1">
            <a:off x="5711825" y="1950954"/>
            <a:ext cx="15875" cy="460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81" name="Line 633"/>
          <p:cNvSpPr>
            <a:spLocks noChangeShapeType="1"/>
          </p:cNvSpPr>
          <p:nvPr/>
        </p:nvSpPr>
        <p:spPr bwMode="auto">
          <a:xfrm flipH="1">
            <a:off x="5688013" y="2016042"/>
            <a:ext cx="15875" cy="460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82" name="Line 634"/>
          <p:cNvSpPr>
            <a:spLocks noChangeShapeType="1"/>
          </p:cNvSpPr>
          <p:nvPr/>
        </p:nvSpPr>
        <p:spPr bwMode="auto">
          <a:xfrm flipV="1">
            <a:off x="5688013" y="2165267"/>
            <a:ext cx="0" cy="82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83" name="Line 635"/>
          <p:cNvSpPr>
            <a:spLocks noChangeShapeType="1"/>
          </p:cNvSpPr>
          <p:nvPr/>
        </p:nvSpPr>
        <p:spPr bwMode="auto">
          <a:xfrm flipV="1">
            <a:off x="5688013" y="2062079"/>
            <a:ext cx="0" cy="82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84" name="Line 636"/>
          <p:cNvSpPr>
            <a:spLocks noChangeShapeType="1"/>
          </p:cNvSpPr>
          <p:nvPr/>
        </p:nvSpPr>
        <p:spPr bwMode="auto">
          <a:xfrm flipV="1">
            <a:off x="5754688" y="2074779"/>
            <a:ext cx="0" cy="2333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85" name="Line 637"/>
          <p:cNvSpPr>
            <a:spLocks noChangeShapeType="1"/>
          </p:cNvSpPr>
          <p:nvPr/>
        </p:nvSpPr>
        <p:spPr bwMode="auto">
          <a:xfrm flipH="1">
            <a:off x="5753100" y="1962067"/>
            <a:ext cx="39688" cy="1127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86" name="Line 638"/>
          <p:cNvSpPr>
            <a:spLocks noChangeShapeType="1"/>
          </p:cNvSpPr>
          <p:nvPr/>
        </p:nvSpPr>
        <p:spPr bwMode="auto">
          <a:xfrm flipV="1">
            <a:off x="6096000" y="2071604"/>
            <a:ext cx="17463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87" name="Freeform 639"/>
          <p:cNvSpPr>
            <a:spLocks/>
          </p:cNvSpPr>
          <p:nvPr/>
        </p:nvSpPr>
        <p:spPr bwMode="auto">
          <a:xfrm>
            <a:off x="6113463" y="2071604"/>
            <a:ext cx="19050" cy="111125"/>
          </a:xfrm>
          <a:custGeom>
            <a:avLst/>
            <a:gdLst>
              <a:gd name="T0" fmla="*/ 57 w 57"/>
              <a:gd name="T1" fmla="*/ 351 h 351"/>
              <a:gd name="T2" fmla="*/ 0 w 57"/>
              <a:gd name="T3" fmla="*/ 0 h 351"/>
              <a:gd name="T4" fmla="*/ 0 w 57"/>
              <a:gd name="T5" fmla="*/ 351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" h="351">
                <a:moveTo>
                  <a:pt x="57" y="351"/>
                </a:moveTo>
                <a:lnTo>
                  <a:pt x="0" y="0"/>
                </a:lnTo>
                <a:lnTo>
                  <a:pt x="0" y="351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88" name="Line 640"/>
          <p:cNvSpPr>
            <a:spLocks noChangeShapeType="1"/>
          </p:cNvSpPr>
          <p:nvPr/>
        </p:nvSpPr>
        <p:spPr bwMode="auto">
          <a:xfrm>
            <a:off x="6113463" y="2182729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89" name="Line 641"/>
          <p:cNvSpPr>
            <a:spLocks noChangeShapeType="1"/>
          </p:cNvSpPr>
          <p:nvPr/>
        </p:nvSpPr>
        <p:spPr bwMode="auto">
          <a:xfrm flipH="1" flipV="1">
            <a:off x="7151688" y="2152567"/>
            <a:ext cx="9207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90" name="Freeform 642"/>
          <p:cNvSpPr>
            <a:spLocks/>
          </p:cNvSpPr>
          <p:nvPr/>
        </p:nvSpPr>
        <p:spPr bwMode="auto">
          <a:xfrm>
            <a:off x="7151688" y="2136692"/>
            <a:ext cx="92075" cy="15875"/>
          </a:xfrm>
          <a:custGeom>
            <a:avLst/>
            <a:gdLst>
              <a:gd name="T0" fmla="*/ 290 w 290"/>
              <a:gd name="T1" fmla="*/ 0 h 50"/>
              <a:gd name="T2" fmla="*/ 0 w 290"/>
              <a:gd name="T3" fmla="*/ 50 h 50"/>
              <a:gd name="T4" fmla="*/ 290 w 290"/>
              <a:gd name="T5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0" h="50">
                <a:moveTo>
                  <a:pt x="290" y="0"/>
                </a:moveTo>
                <a:lnTo>
                  <a:pt x="0" y="50"/>
                </a:lnTo>
                <a:lnTo>
                  <a:pt x="290" y="5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91" name="Line 643"/>
          <p:cNvSpPr>
            <a:spLocks noChangeShapeType="1"/>
          </p:cNvSpPr>
          <p:nvPr/>
        </p:nvSpPr>
        <p:spPr bwMode="auto">
          <a:xfrm>
            <a:off x="8053388" y="1954129"/>
            <a:ext cx="0" cy="404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92" name="Line 644"/>
          <p:cNvSpPr>
            <a:spLocks noChangeShapeType="1"/>
          </p:cNvSpPr>
          <p:nvPr/>
        </p:nvSpPr>
        <p:spPr bwMode="auto">
          <a:xfrm>
            <a:off x="7669213" y="2136692"/>
            <a:ext cx="9207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93" name="Freeform 645"/>
          <p:cNvSpPr>
            <a:spLocks/>
          </p:cNvSpPr>
          <p:nvPr/>
        </p:nvSpPr>
        <p:spPr bwMode="auto">
          <a:xfrm>
            <a:off x="7669213" y="2152567"/>
            <a:ext cx="92075" cy="15875"/>
          </a:xfrm>
          <a:custGeom>
            <a:avLst/>
            <a:gdLst>
              <a:gd name="T0" fmla="*/ 0 w 290"/>
              <a:gd name="T1" fmla="*/ 50 h 50"/>
              <a:gd name="T2" fmla="*/ 290 w 290"/>
              <a:gd name="T3" fmla="*/ 0 h 50"/>
              <a:gd name="T4" fmla="*/ 0 w 290"/>
              <a:gd name="T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0" h="50">
                <a:moveTo>
                  <a:pt x="0" y="50"/>
                </a:moveTo>
                <a:lnTo>
                  <a:pt x="290" y="0"/>
                </a:lnTo>
                <a:lnTo>
                  <a:pt x="0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094" name="Text Box 646"/>
          <p:cNvSpPr txBox="1">
            <a:spLocks noChangeArrowheads="1"/>
          </p:cNvSpPr>
          <p:nvPr/>
        </p:nvSpPr>
        <p:spPr bwMode="auto">
          <a:xfrm>
            <a:off x="3608388" y="1514392"/>
            <a:ext cx="776287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15-20</a:t>
            </a:r>
          </a:p>
        </p:txBody>
      </p:sp>
      <p:sp>
        <p:nvSpPr>
          <p:cNvPr id="105095" name="Text Box 647"/>
          <p:cNvSpPr txBox="1">
            <a:spLocks noChangeArrowheads="1"/>
          </p:cNvSpPr>
          <p:nvPr/>
        </p:nvSpPr>
        <p:spPr bwMode="auto">
          <a:xfrm rot="16200000">
            <a:off x="6374607" y="1904122"/>
            <a:ext cx="549275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50-60</a:t>
            </a:r>
          </a:p>
        </p:txBody>
      </p:sp>
      <p:sp>
        <p:nvSpPr>
          <p:cNvPr id="105096" name="Text Box 648"/>
          <p:cNvSpPr txBox="1">
            <a:spLocks noChangeArrowheads="1"/>
          </p:cNvSpPr>
          <p:nvPr/>
        </p:nvSpPr>
        <p:spPr bwMode="auto">
          <a:xfrm>
            <a:off x="4479925" y="2025567"/>
            <a:ext cx="381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10</a:t>
            </a:r>
          </a:p>
        </p:txBody>
      </p:sp>
      <p:sp>
        <p:nvSpPr>
          <p:cNvPr id="105097" name="Text Box 649"/>
          <p:cNvSpPr txBox="1">
            <a:spLocks noChangeArrowheads="1"/>
          </p:cNvSpPr>
          <p:nvPr/>
        </p:nvSpPr>
        <p:spPr bwMode="auto">
          <a:xfrm>
            <a:off x="5641975" y="2247817"/>
            <a:ext cx="3143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7</a:t>
            </a:r>
          </a:p>
        </p:txBody>
      </p:sp>
      <p:sp>
        <p:nvSpPr>
          <p:cNvPr id="105098" name="Text Box 650"/>
          <p:cNvSpPr txBox="1">
            <a:spLocks noChangeArrowheads="1"/>
          </p:cNvSpPr>
          <p:nvPr/>
        </p:nvSpPr>
        <p:spPr bwMode="auto">
          <a:xfrm>
            <a:off x="4402138" y="1703304"/>
            <a:ext cx="11001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15-20</a:t>
            </a:r>
          </a:p>
        </p:txBody>
      </p:sp>
      <p:sp>
        <p:nvSpPr>
          <p:cNvPr id="105099" name="Text Box 651"/>
          <p:cNvSpPr txBox="1">
            <a:spLocks noChangeArrowheads="1"/>
          </p:cNvSpPr>
          <p:nvPr/>
        </p:nvSpPr>
        <p:spPr bwMode="auto">
          <a:xfrm>
            <a:off x="5908675" y="1728704"/>
            <a:ext cx="3810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10</a:t>
            </a:r>
          </a:p>
        </p:txBody>
      </p:sp>
      <p:sp>
        <p:nvSpPr>
          <p:cNvPr id="105100" name="Text Box 652"/>
          <p:cNvSpPr txBox="1">
            <a:spLocks noChangeArrowheads="1"/>
          </p:cNvSpPr>
          <p:nvPr/>
        </p:nvSpPr>
        <p:spPr bwMode="auto">
          <a:xfrm>
            <a:off x="7013574" y="1555667"/>
            <a:ext cx="924891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 smtClean="0"/>
              <a:t>160 +</a:t>
            </a:r>
            <a:r>
              <a:rPr lang="cs-CZ" altLang="cs-CZ" dirty="0" err="1"/>
              <a:t>2x15</a:t>
            </a:r>
            <a:endParaRPr lang="cs-CZ" altLang="cs-CZ" dirty="0"/>
          </a:p>
        </p:txBody>
      </p:sp>
      <p:grpSp>
        <p:nvGrpSpPr>
          <p:cNvPr id="105101" name="Group 653"/>
          <p:cNvGrpSpPr>
            <a:grpSpLocks/>
          </p:cNvGrpSpPr>
          <p:nvPr/>
        </p:nvGrpSpPr>
        <p:grpSpPr bwMode="auto">
          <a:xfrm>
            <a:off x="3071813" y="3283067"/>
            <a:ext cx="4968875" cy="1324928"/>
            <a:chOff x="1446" y="3761"/>
            <a:chExt cx="7826" cy="2086"/>
          </a:xfrm>
        </p:grpSpPr>
        <p:sp>
          <p:nvSpPr>
            <p:cNvPr id="105103" name="Line 655"/>
            <p:cNvSpPr>
              <a:spLocks noChangeShapeType="1"/>
            </p:cNvSpPr>
            <p:nvPr/>
          </p:nvSpPr>
          <p:spPr bwMode="auto">
            <a:xfrm>
              <a:off x="7591" y="5846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04" name="Line 656"/>
            <p:cNvSpPr>
              <a:spLocks noChangeShapeType="1"/>
            </p:cNvSpPr>
            <p:nvPr/>
          </p:nvSpPr>
          <p:spPr bwMode="auto">
            <a:xfrm>
              <a:off x="4911" y="4725"/>
              <a:ext cx="67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05" name="Line 657"/>
            <p:cNvSpPr>
              <a:spLocks noChangeShapeType="1"/>
            </p:cNvSpPr>
            <p:nvPr/>
          </p:nvSpPr>
          <p:spPr bwMode="auto">
            <a:xfrm>
              <a:off x="4301" y="4419"/>
              <a:ext cx="197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06" name="Line 658"/>
            <p:cNvSpPr>
              <a:spLocks noChangeShapeType="1"/>
            </p:cNvSpPr>
            <p:nvPr/>
          </p:nvSpPr>
          <p:spPr bwMode="auto">
            <a:xfrm>
              <a:off x="4301" y="5057"/>
              <a:ext cx="197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07" name="Line 659"/>
            <p:cNvSpPr>
              <a:spLocks noChangeShapeType="1"/>
            </p:cNvSpPr>
            <p:nvPr/>
          </p:nvSpPr>
          <p:spPr bwMode="auto">
            <a:xfrm flipV="1">
              <a:off x="6272" y="4090"/>
              <a:ext cx="1" cy="32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08" name="Line 660"/>
            <p:cNvSpPr>
              <a:spLocks noChangeShapeType="1"/>
            </p:cNvSpPr>
            <p:nvPr/>
          </p:nvSpPr>
          <p:spPr bwMode="auto">
            <a:xfrm flipV="1">
              <a:off x="4301" y="4090"/>
              <a:ext cx="1" cy="32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09" name="Line 661"/>
            <p:cNvSpPr>
              <a:spLocks noChangeShapeType="1"/>
            </p:cNvSpPr>
            <p:nvPr/>
          </p:nvSpPr>
          <p:spPr bwMode="auto">
            <a:xfrm flipH="1">
              <a:off x="4446" y="4106"/>
              <a:ext cx="168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10" name="Line 662"/>
            <p:cNvSpPr>
              <a:spLocks noChangeShapeType="1"/>
            </p:cNvSpPr>
            <p:nvPr/>
          </p:nvSpPr>
          <p:spPr bwMode="auto">
            <a:xfrm>
              <a:off x="6127" y="4081"/>
              <a:ext cx="145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11" name="Line 663"/>
            <p:cNvSpPr>
              <a:spLocks noChangeShapeType="1"/>
            </p:cNvSpPr>
            <p:nvPr/>
          </p:nvSpPr>
          <p:spPr bwMode="auto">
            <a:xfrm flipV="1">
              <a:off x="6127" y="4106"/>
              <a:ext cx="145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12" name="Line 664"/>
            <p:cNvSpPr>
              <a:spLocks noChangeShapeType="1"/>
            </p:cNvSpPr>
            <p:nvPr/>
          </p:nvSpPr>
          <p:spPr bwMode="auto">
            <a:xfrm flipH="1">
              <a:off x="6127" y="4106"/>
              <a:ext cx="145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13" name="Line 665"/>
            <p:cNvSpPr>
              <a:spLocks noChangeShapeType="1"/>
            </p:cNvSpPr>
            <p:nvPr/>
          </p:nvSpPr>
          <p:spPr bwMode="auto">
            <a:xfrm flipH="1" flipV="1">
              <a:off x="4301" y="4106"/>
              <a:ext cx="145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14" name="Line 666"/>
            <p:cNvSpPr>
              <a:spLocks noChangeShapeType="1"/>
            </p:cNvSpPr>
            <p:nvPr/>
          </p:nvSpPr>
          <p:spPr bwMode="auto">
            <a:xfrm flipH="1">
              <a:off x="4301" y="4081"/>
              <a:ext cx="145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15" name="Line 667"/>
            <p:cNvSpPr>
              <a:spLocks noChangeShapeType="1"/>
            </p:cNvSpPr>
            <p:nvPr/>
          </p:nvSpPr>
          <p:spPr bwMode="auto">
            <a:xfrm>
              <a:off x="4301" y="4106"/>
              <a:ext cx="145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16" name="Line 668"/>
            <p:cNvSpPr>
              <a:spLocks noChangeShapeType="1"/>
            </p:cNvSpPr>
            <p:nvPr/>
          </p:nvSpPr>
          <p:spPr bwMode="auto">
            <a:xfrm>
              <a:off x="6272" y="4419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17" name="Line 669"/>
            <p:cNvSpPr>
              <a:spLocks noChangeShapeType="1"/>
            </p:cNvSpPr>
            <p:nvPr/>
          </p:nvSpPr>
          <p:spPr bwMode="auto">
            <a:xfrm>
              <a:off x="4301" y="4419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18" name="Line 670"/>
            <p:cNvSpPr>
              <a:spLocks noChangeShapeType="1"/>
            </p:cNvSpPr>
            <p:nvPr/>
          </p:nvSpPr>
          <p:spPr bwMode="auto">
            <a:xfrm>
              <a:off x="4301" y="4106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19" name="Line 671"/>
            <p:cNvSpPr>
              <a:spLocks noChangeShapeType="1"/>
            </p:cNvSpPr>
            <p:nvPr/>
          </p:nvSpPr>
          <p:spPr bwMode="auto">
            <a:xfrm flipH="1" flipV="1">
              <a:off x="3067" y="4484"/>
              <a:ext cx="106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20" name="Line 672"/>
            <p:cNvSpPr>
              <a:spLocks noChangeShapeType="1"/>
            </p:cNvSpPr>
            <p:nvPr/>
          </p:nvSpPr>
          <p:spPr bwMode="auto">
            <a:xfrm flipH="1" flipV="1">
              <a:off x="2834" y="4465"/>
              <a:ext cx="186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21" name="Line 673"/>
            <p:cNvSpPr>
              <a:spLocks noChangeShapeType="1"/>
            </p:cNvSpPr>
            <p:nvPr/>
          </p:nvSpPr>
          <p:spPr bwMode="auto">
            <a:xfrm flipH="1" flipV="1">
              <a:off x="2602" y="4447"/>
              <a:ext cx="186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22" name="Line 674"/>
            <p:cNvSpPr>
              <a:spLocks noChangeShapeType="1"/>
            </p:cNvSpPr>
            <p:nvPr/>
          </p:nvSpPr>
          <p:spPr bwMode="auto">
            <a:xfrm flipH="1" flipV="1">
              <a:off x="2369" y="4428"/>
              <a:ext cx="186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23" name="Line 675"/>
            <p:cNvSpPr>
              <a:spLocks noChangeShapeType="1"/>
            </p:cNvSpPr>
            <p:nvPr/>
          </p:nvSpPr>
          <p:spPr bwMode="auto">
            <a:xfrm flipH="1" flipV="1">
              <a:off x="2137" y="4409"/>
              <a:ext cx="186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24" name="Line 676"/>
            <p:cNvSpPr>
              <a:spLocks noChangeShapeType="1"/>
            </p:cNvSpPr>
            <p:nvPr/>
          </p:nvSpPr>
          <p:spPr bwMode="auto">
            <a:xfrm flipH="1" flipV="1">
              <a:off x="1904" y="4390"/>
              <a:ext cx="186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25" name="Line 677"/>
            <p:cNvSpPr>
              <a:spLocks noChangeShapeType="1"/>
            </p:cNvSpPr>
            <p:nvPr/>
          </p:nvSpPr>
          <p:spPr bwMode="auto">
            <a:xfrm flipH="1" flipV="1">
              <a:off x="1671" y="4371"/>
              <a:ext cx="186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26" name="Line 678"/>
            <p:cNvSpPr>
              <a:spLocks noChangeShapeType="1"/>
            </p:cNvSpPr>
            <p:nvPr/>
          </p:nvSpPr>
          <p:spPr bwMode="auto">
            <a:xfrm flipH="1" flipV="1">
              <a:off x="1519" y="4359"/>
              <a:ext cx="106" cy="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27" name="Line 679"/>
            <p:cNvSpPr>
              <a:spLocks noChangeShapeType="1"/>
            </p:cNvSpPr>
            <p:nvPr/>
          </p:nvSpPr>
          <p:spPr bwMode="auto">
            <a:xfrm flipH="1" flipV="1">
              <a:off x="2818" y="5104"/>
              <a:ext cx="131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28" name="Line 680"/>
            <p:cNvSpPr>
              <a:spLocks noChangeShapeType="1"/>
            </p:cNvSpPr>
            <p:nvPr/>
          </p:nvSpPr>
          <p:spPr bwMode="auto">
            <a:xfrm flipH="1" flipV="1">
              <a:off x="2585" y="5085"/>
              <a:ext cx="186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29" name="Line 681"/>
            <p:cNvSpPr>
              <a:spLocks noChangeShapeType="1"/>
            </p:cNvSpPr>
            <p:nvPr/>
          </p:nvSpPr>
          <p:spPr bwMode="auto">
            <a:xfrm flipH="1" flipV="1">
              <a:off x="2353" y="5066"/>
              <a:ext cx="186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30" name="Line 682"/>
            <p:cNvSpPr>
              <a:spLocks noChangeShapeType="1"/>
            </p:cNvSpPr>
            <p:nvPr/>
          </p:nvSpPr>
          <p:spPr bwMode="auto">
            <a:xfrm flipH="1" flipV="1">
              <a:off x="2120" y="5047"/>
              <a:ext cx="186" cy="1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31" name="Line 683"/>
            <p:cNvSpPr>
              <a:spLocks noChangeShapeType="1"/>
            </p:cNvSpPr>
            <p:nvPr/>
          </p:nvSpPr>
          <p:spPr bwMode="auto">
            <a:xfrm flipH="1" flipV="1">
              <a:off x="1888" y="5029"/>
              <a:ext cx="186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32" name="Line 684"/>
            <p:cNvSpPr>
              <a:spLocks noChangeShapeType="1"/>
            </p:cNvSpPr>
            <p:nvPr/>
          </p:nvSpPr>
          <p:spPr bwMode="auto">
            <a:xfrm flipH="1" flipV="1">
              <a:off x="1710" y="5014"/>
              <a:ext cx="131" cy="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33" name="Line 685"/>
            <p:cNvSpPr>
              <a:spLocks noChangeShapeType="1"/>
            </p:cNvSpPr>
            <p:nvPr/>
          </p:nvSpPr>
          <p:spPr bwMode="auto">
            <a:xfrm flipH="1" flipV="1">
              <a:off x="1446" y="5068"/>
              <a:ext cx="1799" cy="1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34" name="Line 686"/>
            <p:cNvSpPr>
              <a:spLocks noChangeShapeType="1"/>
            </p:cNvSpPr>
            <p:nvPr/>
          </p:nvSpPr>
          <p:spPr bwMode="auto">
            <a:xfrm flipH="1" flipV="1">
              <a:off x="1446" y="4193"/>
              <a:ext cx="1799" cy="1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35" name="Line 687"/>
            <p:cNvSpPr>
              <a:spLocks noChangeShapeType="1"/>
            </p:cNvSpPr>
            <p:nvPr/>
          </p:nvSpPr>
          <p:spPr bwMode="auto">
            <a:xfrm>
              <a:off x="1446" y="4193"/>
              <a:ext cx="1" cy="8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36" name="Freeform 688"/>
            <p:cNvSpPr>
              <a:spLocks/>
            </p:cNvSpPr>
            <p:nvPr/>
          </p:nvSpPr>
          <p:spPr bwMode="auto">
            <a:xfrm>
              <a:off x="1519" y="4802"/>
              <a:ext cx="49" cy="129"/>
            </a:xfrm>
            <a:custGeom>
              <a:avLst/>
              <a:gdLst>
                <a:gd name="T0" fmla="*/ 0 w 99"/>
                <a:gd name="T1" fmla="*/ 0 h 257"/>
                <a:gd name="T2" fmla="*/ 51 w 99"/>
                <a:gd name="T3" fmla="*/ 203 h 257"/>
                <a:gd name="T4" fmla="*/ 99 w 99"/>
                <a:gd name="T5" fmla="*/ 25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257">
                  <a:moveTo>
                    <a:pt x="0" y="0"/>
                  </a:moveTo>
                  <a:lnTo>
                    <a:pt x="51" y="203"/>
                  </a:lnTo>
                  <a:lnTo>
                    <a:pt x="99" y="25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37" name="Freeform 689"/>
            <p:cNvSpPr>
              <a:spLocks/>
            </p:cNvSpPr>
            <p:nvPr/>
          </p:nvSpPr>
          <p:spPr bwMode="auto">
            <a:xfrm>
              <a:off x="1589" y="4954"/>
              <a:ext cx="121" cy="60"/>
            </a:xfrm>
            <a:custGeom>
              <a:avLst/>
              <a:gdLst>
                <a:gd name="T0" fmla="*/ 0 w 241"/>
                <a:gd name="T1" fmla="*/ 0 h 121"/>
                <a:gd name="T2" fmla="*/ 47 w 241"/>
                <a:gd name="T3" fmla="*/ 54 h 121"/>
                <a:gd name="T4" fmla="*/ 241 w 241"/>
                <a:gd name="T5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" h="121">
                  <a:moveTo>
                    <a:pt x="0" y="0"/>
                  </a:moveTo>
                  <a:lnTo>
                    <a:pt x="47" y="54"/>
                  </a:lnTo>
                  <a:lnTo>
                    <a:pt x="241" y="12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38" name="Line 690"/>
            <p:cNvSpPr>
              <a:spLocks noChangeShapeType="1"/>
            </p:cNvSpPr>
            <p:nvPr/>
          </p:nvSpPr>
          <p:spPr bwMode="auto">
            <a:xfrm>
              <a:off x="1519" y="4359"/>
              <a:ext cx="1" cy="19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39" name="Line 691"/>
            <p:cNvSpPr>
              <a:spLocks noChangeShapeType="1"/>
            </p:cNvSpPr>
            <p:nvPr/>
          </p:nvSpPr>
          <p:spPr bwMode="auto">
            <a:xfrm>
              <a:off x="1519" y="4604"/>
              <a:ext cx="1" cy="19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40" name="Line 692"/>
            <p:cNvSpPr>
              <a:spLocks noChangeShapeType="1"/>
            </p:cNvSpPr>
            <p:nvPr/>
          </p:nvSpPr>
          <p:spPr bwMode="auto">
            <a:xfrm>
              <a:off x="2790" y="5141"/>
              <a:ext cx="174" cy="4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41" name="Line 693"/>
            <p:cNvSpPr>
              <a:spLocks noChangeShapeType="1"/>
            </p:cNvSpPr>
            <p:nvPr/>
          </p:nvSpPr>
          <p:spPr bwMode="auto">
            <a:xfrm flipH="1">
              <a:off x="2964" y="5602"/>
              <a:ext cx="17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42" name="Line 694"/>
            <p:cNvSpPr>
              <a:spLocks noChangeShapeType="1"/>
            </p:cNvSpPr>
            <p:nvPr/>
          </p:nvSpPr>
          <p:spPr bwMode="auto">
            <a:xfrm flipH="1" flipV="1">
              <a:off x="2038" y="4641"/>
              <a:ext cx="682" cy="5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43" name="Line 695"/>
            <p:cNvSpPr>
              <a:spLocks noChangeShapeType="1"/>
            </p:cNvSpPr>
            <p:nvPr/>
          </p:nvSpPr>
          <p:spPr bwMode="auto">
            <a:xfrm>
              <a:off x="2425" y="4046"/>
              <a:ext cx="66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44" name="Line 696"/>
            <p:cNvSpPr>
              <a:spLocks noChangeShapeType="1"/>
            </p:cNvSpPr>
            <p:nvPr/>
          </p:nvSpPr>
          <p:spPr bwMode="auto">
            <a:xfrm flipV="1">
              <a:off x="2172" y="4046"/>
              <a:ext cx="253" cy="27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45" name="Line 697"/>
            <p:cNvSpPr>
              <a:spLocks noChangeShapeType="1"/>
            </p:cNvSpPr>
            <p:nvPr/>
          </p:nvSpPr>
          <p:spPr bwMode="auto">
            <a:xfrm flipH="1" flipV="1">
              <a:off x="1897" y="4629"/>
              <a:ext cx="143" cy="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46" name="Freeform 698"/>
            <p:cNvSpPr>
              <a:spLocks/>
            </p:cNvSpPr>
            <p:nvPr/>
          </p:nvSpPr>
          <p:spPr bwMode="auto">
            <a:xfrm>
              <a:off x="1897" y="4616"/>
              <a:ext cx="146" cy="25"/>
            </a:xfrm>
            <a:custGeom>
              <a:avLst/>
              <a:gdLst>
                <a:gd name="T0" fmla="*/ 293 w 293"/>
                <a:gd name="T1" fmla="*/ 0 h 50"/>
                <a:gd name="T2" fmla="*/ 0 w 293"/>
                <a:gd name="T3" fmla="*/ 25 h 50"/>
                <a:gd name="T4" fmla="*/ 289 w 293"/>
                <a:gd name="T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3" h="50">
                  <a:moveTo>
                    <a:pt x="293" y="0"/>
                  </a:moveTo>
                  <a:lnTo>
                    <a:pt x="0" y="25"/>
                  </a:lnTo>
                  <a:lnTo>
                    <a:pt x="289" y="5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47" name="Line 699"/>
            <p:cNvSpPr>
              <a:spLocks noChangeShapeType="1"/>
            </p:cNvSpPr>
            <p:nvPr/>
          </p:nvSpPr>
          <p:spPr bwMode="auto">
            <a:xfrm flipV="1">
              <a:off x="2949" y="5099"/>
              <a:ext cx="74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48" name="Freeform 700"/>
            <p:cNvSpPr>
              <a:spLocks/>
            </p:cNvSpPr>
            <p:nvPr/>
          </p:nvSpPr>
          <p:spPr bwMode="auto">
            <a:xfrm>
              <a:off x="3054" y="5008"/>
              <a:ext cx="90" cy="85"/>
            </a:xfrm>
            <a:custGeom>
              <a:avLst/>
              <a:gdLst>
                <a:gd name="T0" fmla="*/ 0 w 180"/>
                <a:gd name="T1" fmla="*/ 170 h 170"/>
                <a:gd name="T2" fmla="*/ 11 w 180"/>
                <a:gd name="T3" fmla="*/ 168 h 170"/>
                <a:gd name="T4" fmla="*/ 177 w 180"/>
                <a:gd name="T5" fmla="*/ 11 h 170"/>
                <a:gd name="T6" fmla="*/ 180 w 180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" h="170">
                  <a:moveTo>
                    <a:pt x="0" y="170"/>
                  </a:moveTo>
                  <a:lnTo>
                    <a:pt x="11" y="168"/>
                  </a:lnTo>
                  <a:lnTo>
                    <a:pt x="177" y="11"/>
                  </a:lnTo>
                  <a:lnTo>
                    <a:pt x="180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49" name="Line 701"/>
            <p:cNvSpPr>
              <a:spLocks noChangeShapeType="1"/>
            </p:cNvSpPr>
            <p:nvPr/>
          </p:nvSpPr>
          <p:spPr bwMode="auto">
            <a:xfrm flipV="1">
              <a:off x="3152" y="4903"/>
              <a:ext cx="21" cy="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50" name="Line 702"/>
            <p:cNvSpPr>
              <a:spLocks noChangeShapeType="1"/>
            </p:cNvSpPr>
            <p:nvPr/>
          </p:nvSpPr>
          <p:spPr bwMode="auto">
            <a:xfrm>
              <a:off x="2721" y="4672"/>
              <a:ext cx="143" cy="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51" name="Freeform 703"/>
            <p:cNvSpPr>
              <a:spLocks/>
            </p:cNvSpPr>
            <p:nvPr/>
          </p:nvSpPr>
          <p:spPr bwMode="auto">
            <a:xfrm>
              <a:off x="2717" y="4697"/>
              <a:ext cx="147" cy="24"/>
            </a:xfrm>
            <a:custGeom>
              <a:avLst/>
              <a:gdLst>
                <a:gd name="T0" fmla="*/ 0 w 294"/>
                <a:gd name="T1" fmla="*/ 48 h 48"/>
                <a:gd name="T2" fmla="*/ 294 w 294"/>
                <a:gd name="T3" fmla="*/ 23 h 48"/>
                <a:gd name="T4" fmla="*/ 4 w 294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4" h="48">
                  <a:moveTo>
                    <a:pt x="0" y="48"/>
                  </a:moveTo>
                  <a:lnTo>
                    <a:pt x="294" y="23"/>
                  </a:lnTo>
                  <a:lnTo>
                    <a:pt x="4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52" name="Line 704"/>
            <p:cNvSpPr>
              <a:spLocks noChangeShapeType="1"/>
            </p:cNvSpPr>
            <p:nvPr/>
          </p:nvSpPr>
          <p:spPr bwMode="auto">
            <a:xfrm>
              <a:off x="3173" y="4493"/>
              <a:ext cx="1" cy="18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53" name="Line 705"/>
            <p:cNvSpPr>
              <a:spLocks noChangeShapeType="1"/>
            </p:cNvSpPr>
            <p:nvPr/>
          </p:nvSpPr>
          <p:spPr bwMode="auto">
            <a:xfrm>
              <a:off x="3173" y="4722"/>
              <a:ext cx="1" cy="18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54" name="Line 706"/>
            <p:cNvSpPr>
              <a:spLocks noChangeShapeType="1"/>
            </p:cNvSpPr>
            <p:nvPr/>
          </p:nvSpPr>
          <p:spPr bwMode="auto">
            <a:xfrm>
              <a:off x="3245" y="4339"/>
              <a:ext cx="1" cy="8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55" name="Line 707"/>
            <p:cNvSpPr>
              <a:spLocks noChangeShapeType="1"/>
            </p:cNvSpPr>
            <p:nvPr/>
          </p:nvSpPr>
          <p:spPr bwMode="auto">
            <a:xfrm flipH="1">
              <a:off x="4019" y="4419"/>
              <a:ext cx="28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56" name="Line 708"/>
            <p:cNvSpPr>
              <a:spLocks noChangeShapeType="1"/>
            </p:cNvSpPr>
            <p:nvPr/>
          </p:nvSpPr>
          <p:spPr bwMode="auto">
            <a:xfrm flipH="1">
              <a:off x="4019" y="5057"/>
              <a:ext cx="28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57" name="Line 709"/>
            <p:cNvSpPr>
              <a:spLocks noChangeShapeType="1"/>
            </p:cNvSpPr>
            <p:nvPr/>
          </p:nvSpPr>
          <p:spPr bwMode="auto">
            <a:xfrm>
              <a:off x="4035" y="4568"/>
              <a:ext cx="1" cy="33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58" name="Line 710"/>
            <p:cNvSpPr>
              <a:spLocks noChangeShapeType="1"/>
            </p:cNvSpPr>
            <p:nvPr/>
          </p:nvSpPr>
          <p:spPr bwMode="auto">
            <a:xfrm flipV="1">
              <a:off x="4010" y="4419"/>
              <a:ext cx="25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59" name="Line 711"/>
            <p:cNvSpPr>
              <a:spLocks noChangeShapeType="1"/>
            </p:cNvSpPr>
            <p:nvPr/>
          </p:nvSpPr>
          <p:spPr bwMode="auto">
            <a:xfrm flipH="1" flipV="1">
              <a:off x="4035" y="4419"/>
              <a:ext cx="24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60" name="Line 712"/>
            <p:cNvSpPr>
              <a:spLocks noChangeShapeType="1"/>
            </p:cNvSpPr>
            <p:nvPr/>
          </p:nvSpPr>
          <p:spPr bwMode="auto">
            <a:xfrm>
              <a:off x="4035" y="4419"/>
              <a:ext cx="1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61" name="Line 713"/>
            <p:cNvSpPr>
              <a:spLocks noChangeShapeType="1"/>
            </p:cNvSpPr>
            <p:nvPr/>
          </p:nvSpPr>
          <p:spPr bwMode="auto">
            <a:xfrm flipH="1">
              <a:off x="4035" y="4907"/>
              <a:ext cx="24" cy="1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62" name="Line 714"/>
            <p:cNvSpPr>
              <a:spLocks noChangeShapeType="1"/>
            </p:cNvSpPr>
            <p:nvPr/>
          </p:nvSpPr>
          <p:spPr bwMode="auto">
            <a:xfrm>
              <a:off x="4010" y="4907"/>
              <a:ext cx="25" cy="1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63" name="Line 715"/>
            <p:cNvSpPr>
              <a:spLocks noChangeShapeType="1"/>
            </p:cNvSpPr>
            <p:nvPr/>
          </p:nvSpPr>
          <p:spPr bwMode="auto">
            <a:xfrm flipV="1">
              <a:off x="4035" y="4907"/>
              <a:ext cx="1" cy="1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64" name="Line 716"/>
            <p:cNvSpPr>
              <a:spLocks noChangeShapeType="1"/>
            </p:cNvSpPr>
            <p:nvPr/>
          </p:nvSpPr>
          <p:spPr bwMode="auto">
            <a:xfrm>
              <a:off x="4301" y="4419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65" name="Line 717"/>
            <p:cNvSpPr>
              <a:spLocks noChangeShapeType="1"/>
            </p:cNvSpPr>
            <p:nvPr/>
          </p:nvSpPr>
          <p:spPr bwMode="auto">
            <a:xfrm>
              <a:off x="4301" y="5057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66" name="Line 718"/>
            <p:cNvSpPr>
              <a:spLocks noChangeShapeType="1"/>
            </p:cNvSpPr>
            <p:nvPr/>
          </p:nvSpPr>
          <p:spPr bwMode="auto">
            <a:xfrm>
              <a:off x="4035" y="5057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67" name="Line 719"/>
            <p:cNvSpPr>
              <a:spLocks noChangeShapeType="1"/>
            </p:cNvSpPr>
            <p:nvPr/>
          </p:nvSpPr>
          <p:spPr bwMode="auto">
            <a:xfrm>
              <a:off x="4301" y="4419"/>
              <a:ext cx="1" cy="6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68" name="Line 720"/>
            <p:cNvSpPr>
              <a:spLocks noChangeShapeType="1"/>
            </p:cNvSpPr>
            <p:nvPr/>
          </p:nvSpPr>
          <p:spPr bwMode="auto">
            <a:xfrm flipH="1" flipV="1">
              <a:off x="4766" y="4725"/>
              <a:ext cx="145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69" name="Freeform 721"/>
            <p:cNvSpPr>
              <a:spLocks/>
            </p:cNvSpPr>
            <p:nvPr/>
          </p:nvSpPr>
          <p:spPr bwMode="auto">
            <a:xfrm>
              <a:off x="4766" y="4700"/>
              <a:ext cx="145" cy="25"/>
            </a:xfrm>
            <a:custGeom>
              <a:avLst/>
              <a:gdLst>
                <a:gd name="T0" fmla="*/ 290 w 290"/>
                <a:gd name="T1" fmla="*/ 0 h 50"/>
                <a:gd name="T2" fmla="*/ 0 w 290"/>
                <a:gd name="T3" fmla="*/ 50 h 50"/>
                <a:gd name="T4" fmla="*/ 290 w 290"/>
                <a:gd name="T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" h="50">
                  <a:moveTo>
                    <a:pt x="290" y="0"/>
                  </a:moveTo>
                  <a:lnTo>
                    <a:pt x="0" y="50"/>
                  </a:lnTo>
                  <a:lnTo>
                    <a:pt x="290" y="5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70" name="Line 722"/>
            <p:cNvSpPr>
              <a:spLocks noChangeShapeType="1"/>
            </p:cNvSpPr>
            <p:nvPr/>
          </p:nvSpPr>
          <p:spPr bwMode="auto">
            <a:xfrm>
              <a:off x="8074" y="4727"/>
              <a:ext cx="67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71" name="Line 723"/>
            <p:cNvSpPr>
              <a:spLocks noChangeShapeType="1"/>
            </p:cNvSpPr>
            <p:nvPr/>
          </p:nvSpPr>
          <p:spPr bwMode="auto">
            <a:xfrm>
              <a:off x="7508" y="5035"/>
              <a:ext cx="176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72" name="Line 724"/>
            <p:cNvSpPr>
              <a:spLocks noChangeShapeType="1"/>
            </p:cNvSpPr>
            <p:nvPr/>
          </p:nvSpPr>
          <p:spPr bwMode="auto">
            <a:xfrm>
              <a:off x="7508" y="4397"/>
              <a:ext cx="176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73" name="Line 725"/>
            <p:cNvSpPr>
              <a:spLocks noChangeShapeType="1"/>
            </p:cNvSpPr>
            <p:nvPr/>
          </p:nvSpPr>
          <p:spPr bwMode="auto">
            <a:xfrm flipV="1">
              <a:off x="9271" y="4075"/>
              <a:ext cx="1" cy="32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74" name="Line 726"/>
            <p:cNvSpPr>
              <a:spLocks noChangeShapeType="1"/>
            </p:cNvSpPr>
            <p:nvPr/>
          </p:nvSpPr>
          <p:spPr bwMode="auto">
            <a:xfrm flipV="1">
              <a:off x="7508" y="4075"/>
              <a:ext cx="1" cy="32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75" name="Line 727"/>
            <p:cNvSpPr>
              <a:spLocks noChangeShapeType="1"/>
            </p:cNvSpPr>
            <p:nvPr/>
          </p:nvSpPr>
          <p:spPr bwMode="auto">
            <a:xfrm flipH="1">
              <a:off x="7653" y="4091"/>
              <a:ext cx="147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76" name="Line 728"/>
            <p:cNvSpPr>
              <a:spLocks noChangeShapeType="1"/>
            </p:cNvSpPr>
            <p:nvPr/>
          </p:nvSpPr>
          <p:spPr bwMode="auto">
            <a:xfrm>
              <a:off x="9125" y="4066"/>
              <a:ext cx="146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77" name="Line 729"/>
            <p:cNvSpPr>
              <a:spLocks noChangeShapeType="1"/>
            </p:cNvSpPr>
            <p:nvPr/>
          </p:nvSpPr>
          <p:spPr bwMode="auto">
            <a:xfrm flipV="1">
              <a:off x="9125" y="4091"/>
              <a:ext cx="146" cy="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78" name="Line 730"/>
            <p:cNvSpPr>
              <a:spLocks noChangeShapeType="1"/>
            </p:cNvSpPr>
            <p:nvPr/>
          </p:nvSpPr>
          <p:spPr bwMode="auto">
            <a:xfrm flipH="1">
              <a:off x="9125" y="4091"/>
              <a:ext cx="146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79" name="Line 731"/>
            <p:cNvSpPr>
              <a:spLocks noChangeShapeType="1"/>
            </p:cNvSpPr>
            <p:nvPr/>
          </p:nvSpPr>
          <p:spPr bwMode="auto">
            <a:xfrm flipH="1" flipV="1">
              <a:off x="7508" y="4091"/>
              <a:ext cx="145" cy="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80" name="Line 732"/>
            <p:cNvSpPr>
              <a:spLocks noChangeShapeType="1"/>
            </p:cNvSpPr>
            <p:nvPr/>
          </p:nvSpPr>
          <p:spPr bwMode="auto">
            <a:xfrm flipH="1">
              <a:off x="7508" y="4066"/>
              <a:ext cx="145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81" name="Line 733"/>
            <p:cNvSpPr>
              <a:spLocks noChangeShapeType="1"/>
            </p:cNvSpPr>
            <p:nvPr/>
          </p:nvSpPr>
          <p:spPr bwMode="auto">
            <a:xfrm>
              <a:off x="7508" y="4091"/>
              <a:ext cx="145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82" name="Line 734"/>
            <p:cNvSpPr>
              <a:spLocks noChangeShapeType="1"/>
            </p:cNvSpPr>
            <p:nvPr/>
          </p:nvSpPr>
          <p:spPr bwMode="auto">
            <a:xfrm>
              <a:off x="9271" y="4397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83" name="Line 735"/>
            <p:cNvSpPr>
              <a:spLocks noChangeShapeType="1"/>
            </p:cNvSpPr>
            <p:nvPr/>
          </p:nvSpPr>
          <p:spPr bwMode="auto">
            <a:xfrm>
              <a:off x="7508" y="4397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84" name="Line 736"/>
            <p:cNvSpPr>
              <a:spLocks noChangeShapeType="1"/>
            </p:cNvSpPr>
            <p:nvPr/>
          </p:nvSpPr>
          <p:spPr bwMode="auto">
            <a:xfrm>
              <a:off x="7508" y="4091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85" name="Line 737"/>
            <p:cNvSpPr>
              <a:spLocks noChangeShapeType="1"/>
            </p:cNvSpPr>
            <p:nvPr/>
          </p:nvSpPr>
          <p:spPr bwMode="auto">
            <a:xfrm>
              <a:off x="5581" y="4700"/>
              <a:ext cx="145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86" name="Freeform 738"/>
            <p:cNvSpPr>
              <a:spLocks/>
            </p:cNvSpPr>
            <p:nvPr/>
          </p:nvSpPr>
          <p:spPr bwMode="auto">
            <a:xfrm>
              <a:off x="5581" y="4725"/>
              <a:ext cx="145" cy="25"/>
            </a:xfrm>
            <a:custGeom>
              <a:avLst/>
              <a:gdLst>
                <a:gd name="T0" fmla="*/ 0 w 289"/>
                <a:gd name="T1" fmla="*/ 49 h 49"/>
                <a:gd name="T2" fmla="*/ 289 w 289"/>
                <a:gd name="T3" fmla="*/ 0 h 49"/>
                <a:gd name="T4" fmla="*/ 0 w 289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9" h="49">
                  <a:moveTo>
                    <a:pt x="0" y="49"/>
                  </a:moveTo>
                  <a:lnTo>
                    <a:pt x="289" y="0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87" name="Line 739"/>
            <p:cNvSpPr>
              <a:spLocks noChangeShapeType="1"/>
            </p:cNvSpPr>
            <p:nvPr/>
          </p:nvSpPr>
          <p:spPr bwMode="auto">
            <a:xfrm>
              <a:off x="6272" y="4419"/>
              <a:ext cx="1" cy="6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88" name="Line 740"/>
            <p:cNvSpPr>
              <a:spLocks noChangeShapeType="1"/>
            </p:cNvSpPr>
            <p:nvPr/>
          </p:nvSpPr>
          <p:spPr bwMode="auto">
            <a:xfrm flipH="1">
              <a:off x="7225" y="4397"/>
              <a:ext cx="28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89" name="Line 741"/>
            <p:cNvSpPr>
              <a:spLocks noChangeShapeType="1"/>
            </p:cNvSpPr>
            <p:nvPr/>
          </p:nvSpPr>
          <p:spPr bwMode="auto">
            <a:xfrm flipH="1">
              <a:off x="7225" y="5035"/>
              <a:ext cx="28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90" name="Line 742"/>
            <p:cNvSpPr>
              <a:spLocks noChangeShapeType="1"/>
            </p:cNvSpPr>
            <p:nvPr/>
          </p:nvSpPr>
          <p:spPr bwMode="auto">
            <a:xfrm>
              <a:off x="7241" y="4546"/>
              <a:ext cx="1" cy="3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91" name="Line 743"/>
            <p:cNvSpPr>
              <a:spLocks noChangeShapeType="1"/>
            </p:cNvSpPr>
            <p:nvPr/>
          </p:nvSpPr>
          <p:spPr bwMode="auto">
            <a:xfrm flipV="1">
              <a:off x="7217" y="4397"/>
              <a:ext cx="24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92" name="Line 744"/>
            <p:cNvSpPr>
              <a:spLocks noChangeShapeType="1"/>
            </p:cNvSpPr>
            <p:nvPr/>
          </p:nvSpPr>
          <p:spPr bwMode="auto">
            <a:xfrm flipH="1" flipV="1">
              <a:off x="7241" y="4397"/>
              <a:ext cx="24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93" name="Line 745"/>
            <p:cNvSpPr>
              <a:spLocks noChangeShapeType="1"/>
            </p:cNvSpPr>
            <p:nvPr/>
          </p:nvSpPr>
          <p:spPr bwMode="auto">
            <a:xfrm>
              <a:off x="7241" y="4397"/>
              <a:ext cx="1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94" name="Line 746"/>
            <p:cNvSpPr>
              <a:spLocks noChangeShapeType="1"/>
            </p:cNvSpPr>
            <p:nvPr/>
          </p:nvSpPr>
          <p:spPr bwMode="auto">
            <a:xfrm flipH="1">
              <a:off x="7241" y="4886"/>
              <a:ext cx="24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95" name="Line 747"/>
            <p:cNvSpPr>
              <a:spLocks noChangeShapeType="1"/>
            </p:cNvSpPr>
            <p:nvPr/>
          </p:nvSpPr>
          <p:spPr bwMode="auto">
            <a:xfrm>
              <a:off x="7217" y="4886"/>
              <a:ext cx="24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96" name="Line 748"/>
            <p:cNvSpPr>
              <a:spLocks noChangeShapeType="1"/>
            </p:cNvSpPr>
            <p:nvPr/>
          </p:nvSpPr>
          <p:spPr bwMode="auto">
            <a:xfrm flipV="1">
              <a:off x="7241" y="4886"/>
              <a:ext cx="1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97" name="Line 749"/>
            <p:cNvSpPr>
              <a:spLocks noChangeShapeType="1"/>
            </p:cNvSpPr>
            <p:nvPr/>
          </p:nvSpPr>
          <p:spPr bwMode="auto">
            <a:xfrm>
              <a:off x="7508" y="4397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98" name="Line 750"/>
            <p:cNvSpPr>
              <a:spLocks noChangeShapeType="1"/>
            </p:cNvSpPr>
            <p:nvPr/>
          </p:nvSpPr>
          <p:spPr bwMode="auto">
            <a:xfrm>
              <a:off x="7508" y="5035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99" name="Line 751"/>
            <p:cNvSpPr>
              <a:spLocks noChangeShapeType="1"/>
            </p:cNvSpPr>
            <p:nvPr/>
          </p:nvSpPr>
          <p:spPr bwMode="auto">
            <a:xfrm>
              <a:off x="7241" y="5035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00" name="Line 752"/>
            <p:cNvSpPr>
              <a:spLocks noChangeShapeType="1"/>
            </p:cNvSpPr>
            <p:nvPr/>
          </p:nvSpPr>
          <p:spPr bwMode="auto">
            <a:xfrm>
              <a:off x="7508" y="4397"/>
              <a:ext cx="1" cy="6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01" name="Line 753"/>
            <p:cNvSpPr>
              <a:spLocks noChangeShapeType="1"/>
            </p:cNvSpPr>
            <p:nvPr/>
          </p:nvSpPr>
          <p:spPr bwMode="auto">
            <a:xfrm flipH="1" flipV="1">
              <a:off x="7929" y="4727"/>
              <a:ext cx="145" cy="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02" name="Freeform 754"/>
            <p:cNvSpPr>
              <a:spLocks/>
            </p:cNvSpPr>
            <p:nvPr/>
          </p:nvSpPr>
          <p:spPr bwMode="auto">
            <a:xfrm>
              <a:off x="7929" y="4702"/>
              <a:ext cx="145" cy="25"/>
            </a:xfrm>
            <a:custGeom>
              <a:avLst/>
              <a:gdLst>
                <a:gd name="T0" fmla="*/ 290 w 290"/>
                <a:gd name="T1" fmla="*/ 0 h 50"/>
                <a:gd name="T2" fmla="*/ 0 w 290"/>
                <a:gd name="T3" fmla="*/ 50 h 50"/>
                <a:gd name="T4" fmla="*/ 290 w 290"/>
                <a:gd name="T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" h="50">
                  <a:moveTo>
                    <a:pt x="290" y="0"/>
                  </a:moveTo>
                  <a:lnTo>
                    <a:pt x="0" y="50"/>
                  </a:lnTo>
                  <a:lnTo>
                    <a:pt x="290" y="5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03" name="Line 755"/>
            <p:cNvSpPr>
              <a:spLocks noChangeShapeType="1"/>
            </p:cNvSpPr>
            <p:nvPr/>
          </p:nvSpPr>
          <p:spPr bwMode="auto">
            <a:xfrm>
              <a:off x="8744" y="4702"/>
              <a:ext cx="145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04" name="Freeform 756"/>
            <p:cNvSpPr>
              <a:spLocks/>
            </p:cNvSpPr>
            <p:nvPr/>
          </p:nvSpPr>
          <p:spPr bwMode="auto">
            <a:xfrm>
              <a:off x="8744" y="4727"/>
              <a:ext cx="145" cy="24"/>
            </a:xfrm>
            <a:custGeom>
              <a:avLst/>
              <a:gdLst>
                <a:gd name="T0" fmla="*/ 0 w 289"/>
                <a:gd name="T1" fmla="*/ 49 h 49"/>
                <a:gd name="T2" fmla="*/ 289 w 289"/>
                <a:gd name="T3" fmla="*/ 0 h 49"/>
                <a:gd name="T4" fmla="*/ 0 w 289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9" h="49">
                  <a:moveTo>
                    <a:pt x="0" y="49"/>
                  </a:moveTo>
                  <a:lnTo>
                    <a:pt x="289" y="0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05" name="Line 757"/>
            <p:cNvSpPr>
              <a:spLocks noChangeShapeType="1"/>
            </p:cNvSpPr>
            <p:nvPr/>
          </p:nvSpPr>
          <p:spPr bwMode="auto">
            <a:xfrm>
              <a:off x="9271" y="4397"/>
              <a:ext cx="1" cy="6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06" name="Text Box 758"/>
            <p:cNvSpPr txBox="1">
              <a:spLocks noChangeArrowheads="1"/>
            </p:cNvSpPr>
            <p:nvPr/>
          </p:nvSpPr>
          <p:spPr bwMode="auto">
            <a:xfrm>
              <a:off x="3674" y="4369"/>
              <a:ext cx="51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60</a:t>
              </a:r>
            </a:p>
          </p:txBody>
        </p:sp>
        <p:sp>
          <p:nvSpPr>
            <p:cNvPr id="105207" name="Text Box 759"/>
            <p:cNvSpPr txBox="1">
              <a:spLocks noChangeArrowheads="1"/>
            </p:cNvSpPr>
            <p:nvPr/>
          </p:nvSpPr>
          <p:spPr bwMode="auto">
            <a:xfrm>
              <a:off x="2840" y="5321"/>
              <a:ext cx="45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7</a:t>
              </a:r>
            </a:p>
          </p:txBody>
        </p:sp>
        <p:sp>
          <p:nvSpPr>
            <p:cNvPr id="105208" name="Text Box 760"/>
            <p:cNvSpPr txBox="1">
              <a:spLocks noChangeArrowheads="1"/>
            </p:cNvSpPr>
            <p:nvPr/>
          </p:nvSpPr>
          <p:spPr bwMode="auto">
            <a:xfrm>
              <a:off x="2394" y="3761"/>
              <a:ext cx="1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15-20</a:t>
              </a:r>
            </a:p>
          </p:txBody>
        </p:sp>
        <p:sp>
          <p:nvSpPr>
            <p:cNvPr id="105209" name="Text Box 761"/>
            <p:cNvSpPr txBox="1">
              <a:spLocks noChangeArrowheads="1"/>
            </p:cNvSpPr>
            <p:nvPr/>
          </p:nvSpPr>
          <p:spPr bwMode="auto">
            <a:xfrm>
              <a:off x="4760" y="3785"/>
              <a:ext cx="1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160+2x15</a:t>
              </a:r>
            </a:p>
          </p:txBody>
        </p:sp>
        <p:sp>
          <p:nvSpPr>
            <p:cNvPr id="105210" name="Text Box 762"/>
            <p:cNvSpPr txBox="1">
              <a:spLocks noChangeArrowheads="1"/>
            </p:cNvSpPr>
            <p:nvPr/>
          </p:nvSpPr>
          <p:spPr bwMode="auto">
            <a:xfrm>
              <a:off x="7888" y="3771"/>
              <a:ext cx="1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140+2x15</a:t>
              </a:r>
            </a:p>
          </p:txBody>
        </p:sp>
        <p:sp>
          <p:nvSpPr>
            <p:cNvPr id="105211" name="Text Box 763"/>
            <p:cNvSpPr txBox="1">
              <a:spLocks noChangeArrowheads="1"/>
            </p:cNvSpPr>
            <p:nvPr/>
          </p:nvSpPr>
          <p:spPr bwMode="auto">
            <a:xfrm>
              <a:off x="6858" y="4031"/>
              <a:ext cx="518" cy="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50-60</a:t>
              </a:r>
            </a:p>
          </p:txBody>
        </p:sp>
      </p:grpSp>
      <p:grpSp>
        <p:nvGrpSpPr>
          <p:cNvPr id="2" name="Skupina 1"/>
          <p:cNvGrpSpPr/>
          <p:nvPr/>
        </p:nvGrpSpPr>
        <p:grpSpPr>
          <a:xfrm>
            <a:off x="2572379" y="5225311"/>
            <a:ext cx="6284912" cy="1249363"/>
            <a:chOff x="2551113" y="4119479"/>
            <a:chExt cx="6284912" cy="1249363"/>
          </a:xfrm>
        </p:grpSpPr>
        <p:sp>
          <p:nvSpPr>
            <p:cNvPr id="105213" name="Line 765"/>
            <p:cNvSpPr>
              <a:spLocks noChangeShapeType="1"/>
            </p:cNvSpPr>
            <p:nvPr/>
          </p:nvSpPr>
          <p:spPr bwMode="auto">
            <a:xfrm>
              <a:off x="5421313" y="4810042"/>
              <a:ext cx="93662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14" name="Freeform 766"/>
            <p:cNvSpPr>
              <a:spLocks/>
            </p:cNvSpPr>
            <p:nvPr/>
          </p:nvSpPr>
          <p:spPr bwMode="auto">
            <a:xfrm>
              <a:off x="5421313" y="4825917"/>
              <a:ext cx="93662" cy="15875"/>
            </a:xfrm>
            <a:custGeom>
              <a:avLst/>
              <a:gdLst>
                <a:gd name="T0" fmla="*/ 0 w 290"/>
                <a:gd name="T1" fmla="*/ 50 h 50"/>
                <a:gd name="T2" fmla="*/ 290 w 290"/>
                <a:gd name="T3" fmla="*/ 0 h 50"/>
                <a:gd name="T4" fmla="*/ 0 w 290"/>
                <a:gd name="T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" h="50">
                  <a:moveTo>
                    <a:pt x="0" y="50"/>
                  </a:moveTo>
                  <a:lnTo>
                    <a:pt x="290" y="0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15" name="Line 767"/>
            <p:cNvSpPr>
              <a:spLocks noChangeShapeType="1"/>
            </p:cNvSpPr>
            <p:nvPr/>
          </p:nvSpPr>
          <p:spPr bwMode="auto">
            <a:xfrm flipV="1">
              <a:off x="5637213" y="4444917"/>
              <a:ext cx="1587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16" name="Line 768"/>
            <p:cNvSpPr>
              <a:spLocks noChangeShapeType="1"/>
            </p:cNvSpPr>
            <p:nvPr/>
          </p:nvSpPr>
          <p:spPr bwMode="auto">
            <a:xfrm flipV="1">
              <a:off x="4814888" y="4444917"/>
              <a:ext cx="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17" name="Line 769"/>
            <p:cNvSpPr>
              <a:spLocks noChangeShapeType="1"/>
            </p:cNvSpPr>
            <p:nvPr/>
          </p:nvSpPr>
          <p:spPr bwMode="auto">
            <a:xfrm flipH="1">
              <a:off x="4906963" y="4454442"/>
              <a:ext cx="63817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18" name="Line 770"/>
            <p:cNvSpPr>
              <a:spLocks noChangeShapeType="1"/>
            </p:cNvSpPr>
            <p:nvPr/>
          </p:nvSpPr>
          <p:spPr bwMode="auto">
            <a:xfrm>
              <a:off x="5545138" y="4438567"/>
              <a:ext cx="9207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19" name="Line 771"/>
            <p:cNvSpPr>
              <a:spLocks noChangeShapeType="1"/>
            </p:cNvSpPr>
            <p:nvPr/>
          </p:nvSpPr>
          <p:spPr bwMode="auto">
            <a:xfrm flipV="1">
              <a:off x="5545138" y="4454442"/>
              <a:ext cx="9207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20" name="Line 772"/>
            <p:cNvSpPr>
              <a:spLocks noChangeShapeType="1"/>
            </p:cNvSpPr>
            <p:nvPr/>
          </p:nvSpPr>
          <p:spPr bwMode="auto">
            <a:xfrm flipH="1">
              <a:off x="5545138" y="4454442"/>
              <a:ext cx="9207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21" name="Line 773"/>
            <p:cNvSpPr>
              <a:spLocks noChangeShapeType="1"/>
            </p:cNvSpPr>
            <p:nvPr/>
          </p:nvSpPr>
          <p:spPr bwMode="auto">
            <a:xfrm flipH="1" flipV="1">
              <a:off x="4814888" y="4454442"/>
              <a:ext cx="9207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22" name="Line 774"/>
            <p:cNvSpPr>
              <a:spLocks noChangeShapeType="1"/>
            </p:cNvSpPr>
            <p:nvPr/>
          </p:nvSpPr>
          <p:spPr bwMode="auto">
            <a:xfrm flipH="1">
              <a:off x="4814888" y="4438567"/>
              <a:ext cx="9207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23" name="Line 775"/>
            <p:cNvSpPr>
              <a:spLocks noChangeShapeType="1"/>
            </p:cNvSpPr>
            <p:nvPr/>
          </p:nvSpPr>
          <p:spPr bwMode="auto">
            <a:xfrm>
              <a:off x="4814888" y="4454442"/>
              <a:ext cx="9207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24" name="Line 776"/>
            <p:cNvSpPr>
              <a:spLocks noChangeShapeType="1"/>
            </p:cNvSpPr>
            <p:nvPr/>
          </p:nvSpPr>
          <p:spPr bwMode="auto">
            <a:xfrm>
              <a:off x="5637213" y="4635417"/>
              <a:ext cx="158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25" name="Line 777"/>
            <p:cNvSpPr>
              <a:spLocks noChangeShapeType="1"/>
            </p:cNvSpPr>
            <p:nvPr/>
          </p:nvSpPr>
          <p:spPr bwMode="auto">
            <a:xfrm>
              <a:off x="4814888" y="4635417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26" name="Line 778"/>
            <p:cNvSpPr>
              <a:spLocks noChangeShapeType="1"/>
            </p:cNvSpPr>
            <p:nvPr/>
          </p:nvSpPr>
          <p:spPr bwMode="auto">
            <a:xfrm>
              <a:off x="4814888" y="4454442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27" name="Line 779"/>
            <p:cNvSpPr>
              <a:spLocks noChangeShapeType="1"/>
            </p:cNvSpPr>
            <p:nvPr/>
          </p:nvSpPr>
          <p:spPr bwMode="auto">
            <a:xfrm>
              <a:off x="4814888" y="4635417"/>
              <a:ext cx="8223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28" name="Line 780"/>
            <p:cNvSpPr>
              <a:spLocks noChangeShapeType="1"/>
            </p:cNvSpPr>
            <p:nvPr/>
          </p:nvSpPr>
          <p:spPr bwMode="auto">
            <a:xfrm>
              <a:off x="4814888" y="5040229"/>
              <a:ext cx="822325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29" name="Line 781"/>
            <p:cNvSpPr>
              <a:spLocks noChangeShapeType="1"/>
            </p:cNvSpPr>
            <p:nvPr/>
          </p:nvSpPr>
          <p:spPr bwMode="auto">
            <a:xfrm>
              <a:off x="3228975" y="4660817"/>
              <a:ext cx="1119188" cy="15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30" name="Line 782"/>
            <p:cNvSpPr>
              <a:spLocks noChangeShapeType="1"/>
            </p:cNvSpPr>
            <p:nvPr/>
          </p:nvSpPr>
          <p:spPr bwMode="auto">
            <a:xfrm>
              <a:off x="3228975" y="5067217"/>
              <a:ext cx="11191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31" name="Line 783"/>
            <p:cNvSpPr>
              <a:spLocks noChangeShapeType="1"/>
            </p:cNvSpPr>
            <p:nvPr/>
          </p:nvSpPr>
          <p:spPr bwMode="auto">
            <a:xfrm flipV="1">
              <a:off x="4348163" y="4456029"/>
              <a:ext cx="1587" cy="2047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32" name="Line 784"/>
            <p:cNvSpPr>
              <a:spLocks noChangeShapeType="1"/>
            </p:cNvSpPr>
            <p:nvPr/>
          </p:nvSpPr>
          <p:spPr bwMode="auto">
            <a:xfrm flipV="1">
              <a:off x="3228975" y="4456029"/>
              <a:ext cx="1588" cy="2047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33" name="Line 785"/>
            <p:cNvSpPr>
              <a:spLocks noChangeShapeType="1"/>
            </p:cNvSpPr>
            <p:nvPr/>
          </p:nvSpPr>
          <p:spPr bwMode="auto">
            <a:xfrm flipH="1">
              <a:off x="3321050" y="4467142"/>
              <a:ext cx="9350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34" name="Line 786"/>
            <p:cNvSpPr>
              <a:spLocks noChangeShapeType="1"/>
            </p:cNvSpPr>
            <p:nvPr/>
          </p:nvSpPr>
          <p:spPr bwMode="auto">
            <a:xfrm>
              <a:off x="4256088" y="4451267"/>
              <a:ext cx="9207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35" name="Line 787"/>
            <p:cNvSpPr>
              <a:spLocks noChangeShapeType="1"/>
            </p:cNvSpPr>
            <p:nvPr/>
          </p:nvSpPr>
          <p:spPr bwMode="auto">
            <a:xfrm flipV="1">
              <a:off x="4256088" y="4467142"/>
              <a:ext cx="9207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36" name="Line 788"/>
            <p:cNvSpPr>
              <a:spLocks noChangeShapeType="1"/>
            </p:cNvSpPr>
            <p:nvPr/>
          </p:nvSpPr>
          <p:spPr bwMode="auto">
            <a:xfrm flipH="1">
              <a:off x="4256088" y="4467142"/>
              <a:ext cx="9207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37" name="Line 789"/>
            <p:cNvSpPr>
              <a:spLocks noChangeShapeType="1"/>
            </p:cNvSpPr>
            <p:nvPr/>
          </p:nvSpPr>
          <p:spPr bwMode="auto">
            <a:xfrm flipH="1" flipV="1">
              <a:off x="3228975" y="4467142"/>
              <a:ext cx="9207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38" name="Line 790"/>
            <p:cNvSpPr>
              <a:spLocks noChangeShapeType="1"/>
            </p:cNvSpPr>
            <p:nvPr/>
          </p:nvSpPr>
          <p:spPr bwMode="auto">
            <a:xfrm flipH="1">
              <a:off x="3228975" y="4451267"/>
              <a:ext cx="9207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39" name="Line 791"/>
            <p:cNvSpPr>
              <a:spLocks noChangeShapeType="1"/>
            </p:cNvSpPr>
            <p:nvPr/>
          </p:nvSpPr>
          <p:spPr bwMode="auto">
            <a:xfrm>
              <a:off x="3228975" y="4467142"/>
              <a:ext cx="9207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40" name="Line 792"/>
            <p:cNvSpPr>
              <a:spLocks noChangeShapeType="1"/>
            </p:cNvSpPr>
            <p:nvPr/>
          </p:nvSpPr>
          <p:spPr bwMode="auto">
            <a:xfrm>
              <a:off x="4348163" y="4660817"/>
              <a:ext cx="1587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41" name="Line 793"/>
            <p:cNvSpPr>
              <a:spLocks noChangeShapeType="1"/>
            </p:cNvSpPr>
            <p:nvPr/>
          </p:nvSpPr>
          <p:spPr bwMode="auto">
            <a:xfrm>
              <a:off x="3228975" y="4660817"/>
              <a:ext cx="1588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42" name="Line 794"/>
            <p:cNvSpPr>
              <a:spLocks noChangeShapeType="1"/>
            </p:cNvSpPr>
            <p:nvPr/>
          </p:nvSpPr>
          <p:spPr bwMode="auto">
            <a:xfrm>
              <a:off x="3228975" y="4467142"/>
              <a:ext cx="158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43" name="Line 795"/>
            <p:cNvSpPr>
              <a:spLocks noChangeShapeType="1"/>
            </p:cNvSpPr>
            <p:nvPr/>
          </p:nvSpPr>
          <p:spPr bwMode="auto">
            <a:xfrm>
              <a:off x="3228975" y="4660817"/>
              <a:ext cx="1588" cy="406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44" name="Line 796"/>
            <p:cNvSpPr>
              <a:spLocks noChangeShapeType="1"/>
            </p:cNvSpPr>
            <p:nvPr/>
          </p:nvSpPr>
          <p:spPr bwMode="auto">
            <a:xfrm flipH="1">
              <a:off x="3049588" y="4660817"/>
              <a:ext cx="179387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45" name="Line 797"/>
            <p:cNvSpPr>
              <a:spLocks noChangeShapeType="1"/>
            </p:cNvSpPr>
            <p:nvPr/>
          </p:nvSpPr>
          <p:spPr bwMode="auto">
            <a:xfrm flipH="1">
              <a:off x="3049588" y="5067217"/>
              <a:ext cx="17938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46" name="Line 798"/>
            <p:cNvSpPr>
              <a:spLocks noChangeShapeType="1"/>
            </p:cNvSpPr>
            <p:nvPr/>
          </p:nvSpPr>
          <p:spPr bwMode="auto">
            <a:xfrm>
              <a:off x="3059113" y="4756067"/>
              <a:ext cx="1587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47" name="Line 799"/>
            <p:cNvSpPr>
              <a:spLocks noChangeShapeType="1"/>
            </p:cNvSpPr>
            <p:nvPr/>
          </p:nvSpPr>
          <p:spPr bwMode="auto">
            <a:xfrm flipV="1">
              <a:off x="3044825" y="4660817"/>
              <a:ext cx="14288" cy="952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48" name="Line 800"/>
            <p:cNvSpPr>
              <a:spLocks noChangeShapeType="1"/>
            </p:cNvSpPr>
            <p:nvPr/>
          </p:nvSpPr>
          <p:spPr bwMode="auto">
            <a:xfrm flipH="1" flipV="1">
              <a:off x="3059113" y="4660817"/>
              <a:ext cx="15875" cy="952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49" name="Line 801"/>
            <p:cNvSpPr>
              <a:spLocks noChangeShapeType="1"/>
            </p:cNvSpPr>
            <p:nvPr/>
          </p:nvSpPr>
          <p:spPr bwMode="auto">
            <a:xfrm>
              <a:off x="3059113" y="4660817"/>
              <a:ext cx="1587" cy="952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50" name="Line 802"/>
            <p:cNvSpPr>
              <a:spLocks noChangeShapeType="1"/>
            </p:cNvSpPr>
            <p:nvPr/>
          </p:nvSpPr>
          <p:spPr bwMode="auto">
            <a:xfrm flipH="1">
              <a:off x="3059113" y="4971967"/>
              <a:ext cx="15875" cy="952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51" name="Line 803"/>
            <p:cNvSpPr>
              <a:spLocks noChangeShapeType="1"/>
            </p:cNvSpPr>
            <p:nvPr/>
          </p:nvSpPr>
          <p:spPr bwMode="auto">
            <a:xfrm>
              <a:off x="3044825" y="4971967"/>
              <a:ext cx="14288" cy="952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52" name="Line 804"/>
            <p:cNvSpPr>
              <a:spLocks noChangeShapeType="1"/>
            </p:cNvSpPr>
            <p:nvPr/>
          </p:nvSpPr>
          <p:spPr bwMode="auto">
            <a:xfrm flipV="1">
              <a:off x="3059113" y="4971967"/>
              <a:ext cx="1587" cy="952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53" name="Line 805"/>
            <p:cNvSpPr>
              <a:spLocks noChangeShapeType="1"/>
            </p:cNvSpPr>
            <p:nvPr/>
          </p:nvSpPr>
          <p:spPr bwMode="auto">
            <a:xfrm>
              <a:off x="3228975" y="4660817"/>
              <a:ext cx="1588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54" name="Line 806"/>
            <p:cNvSpPr>
              <a:spLocks noChangeShapeType="1"/>
            </p:cNvSpPr>
            <p:nvPr/>
          </p:nvSpPr>
          <p:spPr bwMode="auto">
            <a:xfrm>
              <a:off x="3228975" y="5067217"/>
              <a:ext cx="158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55" name="Line 807"/>
            <p:cNvSpPr>
              <a:spLocks noChangeShapeType="1"/>
            </p:cNvSpPr>
            <p:nvPr/>
          </p:nvSpPr>
          <p:spPr bwMode="auto">
            <a:xfrm>
              <a:off x="3059113" y="5067217"/>
              <a:ext cx="158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56" name="Line 808"/>
            <p:cNvSpPr>
              <a:spLocks noChangeShapeType="1"/>
            </p:cNvSpPr>
            <p:nvPr/>
          </p:nvSpPr>
          <p:spPr bwMode="auto">
            <a:xfrm>
              <a:off x="3548063" y="4854492"/>
              <a:ext cx="4254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57" name="Line 809"/>
            <p:cNvSpPr>
              <a:spLocks noChangeShapeType="1"/>
            </p:cNvSpPr>
            <p:nvPr/>
          </p:nvSpPr>
          <p:spPr bwMode="auto">
            <a:xfrm flipH="1" flipV="1">
              <a:off x="3455988" y="4854492"/>
              <a:ext cx="9207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58" name="Freeform 810"/>
            <p:cNvSpPr>
              <a:spLocks/>
            </p:cNvSpPr>
            <p:nvPr/>
          </p:nvSpPr>
          <p:spPr bwMode="auto">
            <a:xfrm>
              <a:off x="3455988" y="4838617"/>
              <a:ext cx="92075" cy="15875"/>
            </a:xfrm>
            <a:custGeom>
              <a:avLst/>
              <a:gdLst>
                <a:gd name="T0" fmla="*/ 290 w 290"/>
                <a:gd name="T1" fmla="*/ 0 h 49"/>
                <a:gd name="T2" fmla="*/ 0 w 290"/>
                <a:gd name="T3" fmla="*/ 49 h 49"/>
                <a:gd name="T4" fmla="*/ 290 w 290"/>
                <a:gd name="T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" h="49">
                  <a:moveTo>
                    <a:pt x="290" y="0"/>
                  </a:moveTo>
                  <a:lnTo>
                    <a:pt x="0" y="49"/>
                  </a:lnTo>
                  <a:lnTo>
                    <a:pt x="290" y="4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59" name="Line 811"/>
            <p:cNvSpPr>
              <a:spLocks noChangeShapeType="1"/>
            </p:cNvSpPr>
            <p:nvPr/>
          </p:nvSpPr>
          <p:spPr bwMode="auto">
            <a:xfrm>
              <a:off x="4348163" y="4660817"/>
              <a:ext cx="1587" cy="406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60" name="Line 812"/>
            <p:cNvSpPr>
              <a:spLocks noChangeShapeType="1"/>
            </p:cNvSpPr>
            <p:nvPr/>
          </p:nvSpPr>
          <p:spPr bwMode="auto">
            <a:xfrm>
              <a:off x="3973513" y="4838617"/>
              <a:ext cx="9207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61" name="Freeform 813"/>
            <p:cNvSpPr>
              <a:spLocks/>
            </p:cNvSpPr>
            <p:nvPr/>
          </p:nvSpPr>
          <p:spPr bwMode="auto">
            <a:xfrm>
              <a:off x="3973513" y="4854492"/>
              <a:ext cx="92075" cy="15875"/>
            </a:xfrm>
            <a:custGeom>
              <a:avLst/>
              <a:gdLst>
                <a:gd name="T0" fmla="*/ 0 w 290"/>
                <a:gd name="T1" fmla="*/ 50 h 50"/>
                <a:gd name="T2" fmla="*/ 290 w 290"/>
                <a:gd name="T3" fmla="*/ 0 h 50"/>
                <a:gd name="T4" fmla="*/ 0 w 290"/>
                <a:gd name="T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" h="50">
                  <a:moveTo>
                    <a:pt x="0" y="50"/>
                  </a:moveTo>
                  <a:lnTo>
                    <a:pt x="290" y="0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62" name="Line 814"/>
            <p:cNvSpPr>
              <a:spLocks noChangeShapeType="1"/>
            </p:cNvSpPr>
            <p:nvPr/>
          </p:nvSpPr>
          <p:spPr bwMode="auto">
            <a:xfrm flipH="1" flipV="1">
              <a:off x="4903788" y="4825917"/>
              <a:ext cx="93662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63" name="Freeform 815"/>
            <p:cNvSpPr>
              <a:spLocks/>
            </p:cNvSpPr>
            <p:nvPr/>
          </p:nvSpPr>
          <p:spPr bwMode="auto">
            <a:xfrm>
              <a:off x="4903788" y="4810042"/>
              <a:ext cx="93662" cy="15875"/>
            </a:xfrm>
            <a:custGeom>
              <a:avLst/>
              <a:gdLst>
                <a:gd name="T0" fmla="*/ 292 w 292"/>
                <a:gd name="T1" fmla="*/ 0 h 49"/>
                <a:gd name="T2" fmla="*/ 0 w 292"/>
                <a:gd name="T3" fmla="*/ 49 h 49"/>
                <a:gd name="T4" fmla="*/ 292 w 292"/>
                <a:gd name="T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2" h="49">
                  <a:moveTo>
                    <a:pt x="292" y="0"/>
                  </a:moveTo>
                  <a:lnTo>
                    <a:pt x="0" y="49"/>
                  </a:lnTo>
                  <a:lnTo>
                    <a:pt x="292" y="4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64" name="Line 816"/>
            <p:cNvSpPr>
              <a:spLocks noChangeShapeType="1"/>
            </p:cNvSpPr>
            <p:nvPr/>
          </p:nvSpPr>
          <p:spPr bwMode="auto">
            <a:xfrm>
              <a:off x="4814888" y="4635417"/>
              <a:ext cx="0" cy="404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65" name="Line 817"/>
            <p:cNvSpPr>
              <a:spLocks noChangeShapeType="1"/>
            </p:cNvSpPr>
            <p:nvPr/>
          </p:nvSpPr>
          <p:spPr bwMode="auto">
            <a:xfrm flipH="1">
              <a:off x="4633913" y="4635417"/>
              <a:ext cx="18097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66" name="Line 818"/>
            <p:cNvSpPr>
              <a:spLocks noChangeShapeType="1"/>
            </p:cNvSpPr>
            <p:nvPr/>
          </p:nvSpPr>
          <p:spPr bwMode="auto">
            <a:xfrm flipH="1">
              <a:off x="4633913" y="5040229"/>
              <a:ext cx="180975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67" name="Line 819"/>
            <p:cNvSpPr>
              <a:spLocks noChangeShapeType="1"/>
            </p:cNvSpPr>
            <p:nvPr/>
          </p:nvSpPr>
          <p:spPr bwMode="auto">
            <a:xfrm>
              <a:off x="4645025" y="4729079"/>
              <a:ext cx="0" cy="2174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68" name="Line 820"/>
            <p:cNvSpPr>
              <a:spLocks noChangeShapeType="1"/>
            </p:cNvSpPr>
            <p:nvPr/>
          </p:nvSpPr>
          <p:spPr bwMode="auto">
            <a:xfrm flipV="1">
              <a:off x="4629150" y="4635417"/>
              <a:ext cx="15875" cy="936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69" name="Line 821"/>
            <p:cNvSpPr>
              <a:spLocks noChangeShapeType="1"/>
            </p:cNvSpPr>
            <p:nvPr/>
          </p:nvSpPr>
          <p:spPr bwMode="auto">
            <a:xfrm flipH="1" flipV="1">
              <a:off x="4645025" y="4635417"/>
              <a:ext cx="14288" cy="936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70" name="Line 822"/>
            <p:cNvSpPr>
              <a:spLocks noChangeShapeType="1"/>
            </p:cNvSpPr>
            <p:nvPr/>
          </p:nvSpPr>
          <p:spPr bwMode="auto">
            <a:xfrm>
              <a:off x="4645025" y="4635417"/>
              <a:ext cx="0" cy="936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71" name="Line 823"/>
            <p:cNvSpPr>
              <a:spLocks noChangeShapeType="1"/>
            </p:cNvSpPr>
            <p:nvPr/>
          </p:nvSpPr>
          <p:spPr bwMode="auto">
            <a:xfrm flipH="1">
              <a:off x="4645025" y="4946567"/>
              <a:ext cx="14288" cy="936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72" name="Line 824"/>
            <p:cNvSpPr>
              <a:spLocks noChangeShapeType="1"/>
            </p:cNvSpPr>
            <p:nvPr/>
          </p:nvSpPr>
          <p:spPr bwMode="auto">
            <a:xfrm>
              <a:off x="4629150" y="4946567"/>
              <a:ext cx="15875" cy="936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73" name="Line 825"/>
            <p:cNvSpPr>
              <a:spLocks noChangeShapeType="1"/>
            </p:cNvSpPr>
            <p:nvPr/>
          </p:nvSpPr>
          <p:spPr bwMode="auto">
            <a:xfrm flipV="1">
              <a:off x="4645025" y="4946567"/>
              <a:ext cx="0" cy="936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74" name="Line 826"/>
            <p:cNvSpPr>
              <a:spLocks noChangeShapeType="1"/>
            </p:cNvSpPr>
            <p:nvPr/>
          </p:nvSpPr>
          <p:spPr bwMode="auto">
            <a:xfrm>
              <a:off x="4814888" y="4635417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75" name="Line 827"/>
            <p:cNvSpPr>
              <a:spLocks noChangeShapeType="1"/>
            </p:cNvSpPr>
            <p:nvPr/>
          </p:nvSpPr>
          <p:spPr bwMode="auto">
            <a:xfrm>
              <a:off x="4814888" y="5040229"/>
              <a:ext cx="0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76" name="Line 828"/>
            <p:cNvSpPr>
              <a:spLocks noChangeShapeType="1"/>
            </p:cNvSpPr>
            <p:nvPr/>
          </p:nvSpPr>
          <p:spPr bwMode="auto">
            <a:xfrm>
              <a:off x="4645025" y="5040229"/>
              <a:ext cx="0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77" name="Line 829"/>
            <p:cNvSpPr>
              <a:spLocks noChangeShapeType="1"/>
            </p:cNvSpPr>
            <p:nvPr/>
          </p:nvSpPr>
          <p:spPr bwMode="auto">
            <a:xfrm>
              <a:off x="4997450" y="4825917"/>
              <a:ext cx="42386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78" name="Line 830"/>
            <p:cNvSpPr>
              <a:spLocks noChangeShapeType="1"/>
            </p:cNvSpPr>
            <p:nvPr/>
          </p:nvSpPr>
          <p:spPr bwMode="auto">
            <a:xfrm flipV="1">
              <a:off x="7896225" y="4381417"/>
              <a:ext cx="0" cy="1778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79" name="Line 831"/>
            <p:cNvSpPr>
              <a:spLocks noChangeShapeType="1"/>
            </p:cNvSpPr>
            <p:nvPr/>
          </p:nvSpPr>
          <p:spPr bwMode="auto">
            <a:xfrm flipV="1">
              <a:off x="6973888" y="4213142"/>
              <a:ext cx="1587" cy="1778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80" name="Line 832"/>
            <p:cNvSpPr>
              <a:spLocks noChangeShapeType="1"/>
            </p:cNvSpPr>
            <p:nvPr/>
          </p:nvSpPr>
          <p:spPr bwMode="auto">
            <a:xfrm flipH="1" flipV="1">
              <a:off x="7065963" y="4240129"/>
              <a:ext cx="738187" cy="1349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81" name="Line 833"/>
            <p:cNvSpPr>
              <a:spLocks noChangeShapeType="1"/>
            </p:cNvSpPr>
            <p:nvPr/>
          </p:nvSpPr>
          <p:spPr bwMode="auto">
            <a:xfrm>
              <a:off x="7807325" y="4359192"/>
              <a:ext cx="88900" cy="317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82" name="Line 834"/>
            <p:cNvSpPr>
              <a:spLocks noChangeShapeType="1"/>
            </p:cNvSpPr>
            <p:nvPr/>
          </p:nvSpPr>
          <p:spPr bwMode="auto">
            <a:xfrm>
              <a:off x="7802563" y="4389354"/>
              <a:ext cx="93662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83" name="Line 835"/>
            <p:cNvSpPr>
              <a:spLocks noChangeShapeType="1"/>
            </p:cNvSpPr>
            <p:nvPr/>
          </p:nvSpPr>
          <p:spPr bwMode="auto">
            <a:xfrm flipH="1" flipV="1">
              <a:off x="7804150" y="4375067"/>
              <a:ext cx="9207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84" name="Line 836"/>
            <p:cNvSpPr>
              <a:spLocks noChangeShapeType="1"/>
            </p:cNvSpPr>
            <p:nvPr/>
          </p:nvSpPr>
          <p:spPr bwMode="auto">
            <a:xfrm flipH="1" flipV="1">
              <a:off x="6973888" y="4222667"/>
              <a:ext cx="88900" cy="333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85" name="Line 837"/>
            <p:cNvSpPr>
              <a:spLocks noChangeShapeType="1"/>
            </p:cNvSpPr>
            <p:nvPr/>
          </p:nvSpPr>
          <p:spPr bwMode="auto">
            <a:xfrm>
              <a:off x="6973888" y="4222667"/>
              <a:ext cx="92075" cy="174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86" name="Line 838"/>
            <p:cNvSpPr>
              <a:spLocks noChangeShapeType="1"/>
            </p:cNvSpPr>
            <p:nvPr/>
          </p:nvSpPr>
          <p:spPr bwMode="auto">
            <a:xfrm>
              <a:off x="7896225" y="4559217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87" name="Line 839"/>
            <p:cNvSpPr>
              <a:spLocks noChangeShapeType="1"/>
            </p:cNvSpPr>
            <p:nvPr/>
          </p:nvSpPr>
          <p:spPr bwMode="auto">
            <a:xfrm>
              <a:off x="6973888" y="4390942"/>
              <a:ext cx="1587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88" name="Line 840"/>
            <p:cNvSpPr>
              <a:spLocks noChangeShapeType="1"/>
            </p:cNvSpPr>
            <p:nvPr/>
          </p:nvSpPr>
          <p:spPr bwMode="auto">
            <a:xfrm>
              <a:off x="6973888" y="5368842"/>
              <a:ext cx="9223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89" name="Line 841"/>
            <p:cNvSpPr>
              <a:spLocks noChangeShapeType="1"/>
            </p:cNvSpPr>
            <p:nvPr/>
          </p:nvSpPr>
          <p:spPr bwMode="auto">
            <a:xfrm>
              <a:off x="6973888" y="4390942"/>
              <a:ext cx="922337" cy="1682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90" name="Line 842"/>
            <p:cNvSpPr>
              <a:spLocks noChangeShapeType="1"/>
            </p:cNvSpPr>
            <p:nvPr/>
          </p:nvSpPr>
          <p:spPr bwMode="auto">
            <a:xfrm>
              <a:off x="6248400" y="4829092"/>
              <a:ext cx="4254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91" name="Line 843"/>
            <p:cNvSpPr>
              <a:spLocks noChangeShapeType="1"/>
            </p:cNvSpPr>
            <p:nvPr/>
          </p:nvSpPr>
          <p:spPr bwMode="auto">
            <a:xfrm>
              <a:off x="6054725" y="4624304"/>
              <a:ext cx="822325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92" name="Line 844"/>
            <p:cNvSpPr>
              <a:spLocks noChangeShapeType="1"/>
            </p:cNvSpPr>
            <p:nvPr/>
          </p:nvSpPr>
          <p:spPr bwMode="auto">
            <a:xfrm>
              <a:off x="6054725" y="5029117"/>
              <a:ext cx="8223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93" name="Line 845"/>
            <p:cNvSpPr>
              <a:spLocks noChangeShapeType="1"/>
            </p:cNvSpPr>
            <p:nvPr/>
          </p:nvSpPr>
          <p:spPr bwMode="auto">
            <a:xfrm flipV="1">
              <a:off x="6877050" y="4433804"/>
              <a:ext cx="1588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94" name="Line 846"/>
            <p:cNvSpPr>
              <a:spLocks noChangeShapeType="1"/>
            </p:cNvSpPr>
            <p:nvPr/>
          </p:nvSpPr>
          <p:spPr bwMode="auto">
            <a:xfrm flipV="1">
              <a:off x="6054725" y="4433804"/>
              <a:ext cx="0" cy="1905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95" name="Line 847"/>
            <p:cNvSpPr>
              <a:spLocks noChangeShapeType="1"/>
            </p:cNvSpPr>
            <p:nvPr/>
          </p:nvSpPr>
          <p:spPr bwMode="auto">
            <a:xfrm flipH="1">
              <a:off x="6146800" y="4443329"/>
              <a:ext cx="638175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96" name="Line 848"/>
            <p:cNvSpPr>
              <a:spLocks noChangeShapeType="1"/>
            </p:cNvSpPr>
            <p:nvPr/>
          </p:nvSpPr>
          <p:spPr bwMode="auto">
            <a:xfrm>
              <a:off x="6784975" y="4427454"/>
              <a:ext cx="9207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97" name="Line 849"/>
            <p:cNvSpPr>
              <a:spLocks noChangeShapeType="1"/>
            </p:cNvSpPr>
            <p:nvPr/>
          </p:nvSpPr>
          <p:spPr bwMode="auto">
            <a:xfrm flipV="1">
              <a:off x="6784975" y="4443329"/>
              <a:ext cx="9207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98" name="Line 850"/>
            <p:cNvSpPr>
              <a:spLocks noChangeShapeType="1"/>
            </p:cNvSpPr>
            <p:nvPr/>
          </p:nvSpPr>
          <p:spPr bwMode="auto">
            <a:xfrm flipH="1">
              <a:off x="6784975" y="4443329"/>
              <a:ext cx="92075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99" name="Line 851"/>
            <p:cNvSpPr>
              <a:spLocks noChangeShapeType="1"/>
            </p:cNvSpPr>
            <p:nvPr/>
          </p:nvSpPr>
          <p:spPr bwMode="auto">
            <a:xfrm flipH="1" flipV="1">
              <a:off x="6054725" y="4443329"/>
              <a:ext cx="9207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00" name="Line 852"/>
            <p:cNvSpPr>
              <a:spLocks noChangeShapeType="1"/>
            </p:cNvSpPr>
            <p:nvPr/>
          </p:nvSpPr>
          <p:spPr bwMode="auto">
            <a:xfrm flipH="1">
              <a:off x="6054725" y="4427454"/>
              <a:ext cx="9207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01" name="Line 853"/>
            <p:cNvSpPr>
              <a:spLocks noChangeShapeType="1"/>
            </p:cNvSpPr>
            <p:nvPr/>
          </p:nvSpPr>
          <p:spPr bwMode="auto">
            <a:xfrm>
              <a:off x="6054725" y="4443329"/>
              <a:ext cx="92075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02" name="Line 854"/>
            <p:cNvSpPr>
              <a:spLocks noChangeShapeType="1"/>
            </p:cNvSpPr>
            <p:nvPr/>
          </p:nvSpPr>
          <p:spPr bwMode="auto">
            <a:xfrm>
              <a:off x="6877050" y="4624304"/>
              <a:ext cx="1588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03" name="Line 855"/>
            <p:cNvSpPr>
              <a:spLocks noChangeShapeType="1"/>
            </p:cNvSpPr>
            <p:nvPr/>
          </p:nvSpPr>
          <p:spPr bwMode="auto">
            <a:xfrm>
              <a:off x="6054725" y="4624304"/>
              <a:ext cx="0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04" name="Line 856"/>
            <p:cNvSpPr>
              <a:spLocks noChangeShapeType="1"/>
            </p:cNvSpPr>
            <p:nvPr/>
          </p:nvSpPr>
          <p:spPr bwMode="auto">
            <a:xfrm>
              <a:off x="6054725" y="4443329"/>
              <a:ext cx="0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05" name="Line 857"/>
            <p:cNvSpPr>
              <a:spLocks noChangeShapeType="1"/>
            </p:cNvSpPr>
            <p:nvPr/>
          </p:nvSpPr>
          <p:spPr bwMode="auto">
            <a:xfrm flipH="1">
              <a:off x="5875338" y="4624304"/>
              <a:ext cx="179387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06" name="Line 858"/>
            <p:cNvSpPr>
              <a:spLocks noChangeShapeType="1"/>
            </p:cNvSpPr>
            <p:nvPr/>
          </p:nvSpPr>
          <p:spPr bwMode="auto">
            <a:xfrm flipH="1">
              <a:off x="5875338" y="5029117"/>
              <a:ext cx="17938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07" name="Line 859"/>
            <p:cNvSpPr>
              <a:spLocks noChangeShapeType="1"/>
            </p:cNvSpPr>
            <p:nvPr/>
          </p:nvSpPr>
          <p:spPr bwMode="auto">
            <a:xfrm>
              <a:off x="5884863" y="4717967"/>
              <a:ext cx="1587" cy="2174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08" name="Line 860"/>
            <p:cNvSpPr>
              <a:spLocks noChangeShapeType="1"/>
            </p:cNvSpPr>
            <p:nvPr/>
          </p:nvSpPr>
          <p:spPr bwMode="auto">
            <a:xfrm flipV="1">
              <a:off x="5870575" y="4624304"/>
              <a:ext cx="14288" cy="936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09" name="Line 861"/>
            <p:cNvSpPr>
              <a:spLocks noChangeShapeType="1"/>
            </p:cNvSpPr>
            <p:nvPr/>
          </p:nvSpPr>
          <p:spPr bwMode="auto">
            <a:xfrm flipH="1" flipV="1">
              <a:off x="5884863" y="4624304"/>
              <a:ext cx="15875" cy="936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10" name="Line 862"/>
            <p:cNvSpPr>
              <a:spLocks noChangeShapeType="1"/>
            </p:cNvSpPr>
            <p:nvPr/>
          </p:nvSpPr>
          <p:spPr bwMode="auto">
            <a:xfrm>
              <a:off x="5884863" y="4624304"/>
              <a:ext cx="1587" cy="936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11" name="Line 863"/>
            <p:cNvSpPr>
              <a:spLocks noChangeShapeType="1"/>
            </p:cNvSpPr>
            <p:nvPr/>
          </p:nvSpPr>
          <p:spPr bwMode="auto">
            <a:xfrm flipH="1">
              <a:off x="5884863" y="4935454"/>
              <a:ext cx="15875" cy="936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12" name="Line 864"/>
            <p:cNvSpPr>
              <a:spLocks noChangeShapeType="1"/>
            </p:cNvSpPr>
            <p:nvPr/>
          </p:nvSpPr>
          <p:spPr bwMode="auto">
            <a:xfrm>
              <a:off x="5870575" y="4935454"/>
              <a:ext cx="14288" cy="936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13" name="Line 865"/>
            <p:cNvSpPr>
              <a:spLocks noChangeShapeType="1"/>
            </p:cNvSpPr>
            <p:nvPr/>
          </p:nvSpPr>
          <p:spPr bwMode="auto">
            <a:xfrm flipV="1">
              <a:off x="5884863" y="4935454"/>
              <a:ext cx="1587" cy="936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14" name="Line 866"/>
            <p:cNvSpPr>
              <a:spLocks noChangeShapeType="1"/>
            </p:cNvSpPr>
            <p:nvPr/>
          </p:nvSpPr>
          <p:spPr bwMode="auto">
            <a:xfrm>
              <a:off x="6054725" y="4624304"/>
              <a:ext cx="0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15" name="Line 867"/>
            <p:cNvSpPr>
              <a:spLocks noChangeShapeType="1"/>
            </p:cNvSpPr>
            <p:nvPr/>
          </p:nvSpPr>
          <p:spPr bwMode="auto">
            <a:xfrm>
              <a:off x="6054725" y="5029117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16" name="Line 868"/>
            <p:cNvSpPr>
              <a:spLocks noChangeShapeType="1"/>
            </p:cNvSpPr>
            <p:nvPr/>
          </p:nvSpPr>
          <p:spPr bwMode="auto">
            <a:xfrm>
              <a:off x="5884863" y="5029117"/>
              <a:ext cx="158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17" name="Line 869"/>
            <p:cNvSpPr>
              <a:spLocks noChangeShapeType="1"/>
            </p:cNvSpPr>
            <p:nvPr/>
          </p:nvSpPr>
          <p:spPr bwMode="auto">
            <a:xfrm>
              <a:off x="5637213" y="4635417"/>
              <a:ext cx="1587" cy="404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18" name="Line 870"/>
            <p:cNvSpPr>
              <a:spLocks noChangeShapeType="1"/>
            </p:cNvSpPr>
            <p:nvPr/>
          </p:nvSpPr>
          <p:spPr bwMode="auto">
            <a:xfrm flipH="1" flipV="1">
              <a:off x="6156325" y="4829092"/>
              <a:ext cx="92075" cy="142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19" name="Freeform 871"/>
            <p:cNvSpPr>
              <a:spLocks/>
            </p:cNvSpPr>
            <p:nvPr/>
          </p:nvSpPr>
          <p:spPr bwMode="auto">
            <a:xfrm>
              <a:off x="6156325" y="4813217"/>
              <a:ext cx="92075" cy="15875"/>
            </a:xfrm>
            <a:custGeom>
              <a:avLst/>
              <a:gdLst>
                <a:gd name="T0" fmla="*/ 290 w 290"/>
                <a:gd name="T1" fmla="*/ 0 h 50"/>
                <a:gd name="T2" fmla="*/ 0 w 290"/>
                <a:gd name="T3" fmla="*/ 50 h 50"/>
                <a:gd name="T4" fmla="*/ 290 w 290"/>
                <a:gd name="T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" h="50">
                  <a:moveTo>
                    <a:pt x="290" y="0"/>
                  </a:moveTo>
                  <a:lnTo>
                    <a:pt x="0" y="50"/>
                  </a:lnTo>
                  <a:lnTo>
                    <a:pt x="290" y="5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20" name="Line 872"/>
            <p:cNvSpPr>
              <a:spLocks noChangeShapeType="1"/>
            </p:cNvSpPr>
            <p:nvPr/>
          </p:nvSpPr>
          <p:spPr bwMode="auto">
            <a:xfrm>
              <a:off x="6054725" y="4624304"/>
              <a:ext cx="0" cy="4048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21" name="Line 873"/>
            <p:cNvSpPr>
              <a:spLocks noChangeShapeType="1"/>
            </p:cNvSpPr>
            <p:nvPr/>
          </p:nvSpPr>
          <p:spPr bwMode="auto">
            <a:xfrm>
              <a:off x="6673850" y="4813217"/>
              <a:ext cx="9207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22" name="Freeform 874"/>
            <p:cNvSpPr>
              <a:spLocks/>
            </p:cNvSpPr>
            <p:nvPr/>
          </p:nvSpPr>
          <p:spPr bwMode="auto">
            <a:xfrm>
              <a:off x="6673850" y="4829092"/>
              <a:ext cx="92075" cy="14287"/>
            </a:xfrm>
            <a:custGeom>
              <a:avLst/>
              <a:gdLst>
                <a:gd name="T0" fmla="*/ 0 w 291"/>
                <a:gd name="T1" fmla="*/ 49 h 49"/>
                <a:gd name="T2" fmla="*/ 291 w 291"/>
                <a:gd name="T3" fmla="*/ 0 h 49"/>
                <a:gd name="T4" fmla="*/ 0 w 291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1" h="49">
                  <a:moveTo>
                    <a:pt x="0" y="49"/>
                  </a:moveTo>
                  <a:lnTo>
                    <a:pt x="291" y="0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23" name="Line 875"/>
            <p:cNvSpPr>
              <a:spLocks noChangeShapeType="1"/>
            </p:cNvSpPr>
            <p:nvPr/>
          </p:nvSpPr>
          <p:spPr bwMode="auto">
            <a:xfrm>
              <a:off x="6877050" y="4624304"/>
              <a:ext cx="1588" cy="4048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24" name="Line 876"/>
            <p:cNvSpPr>
              <a:spLocks noChangeShapeType="1"/>
            </p:cNvSpPr>
            <p:nvPr/>
          </p:nvSpPr>
          <p:spPr bwMode="auto">
            <a:xfrm>
              <a:off x="6973888" y="4390942"/>
              <a:ext cx="1587" cy="9779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25" name="Line 877"/>
            <p:cNvSpPr>
              <a:spLocks noChangeShapeType="1"/>
            </p:cNvSpPr>
            <p:nvPr/>
          </p:nvSpPr>
          <p:spPr bwMode="auto">
            <a:xfrm>
              <a:off x="7205663" y="4686217"/>
              <a:ext cx="1587" cy="3683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26" name="Line 878"/>
            <p:cNvSpPr>
              <a:spLocks noChangeShapeType="1"/>
            </p:cNvSpPr>
            <p:nvPr/>
          </p:nvSpPr>
          <p:spPr bwMode="auto">
            <a:xfrm flipH="1">
              <a:off x="7205663" y="5054517"/>
              <a:ext cx="15875" cy="936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27" name="Freeform 879"/>
            <p:cNvSpPr>
              <a:spLocks/>
            </p:cNvSpPr>
            <p:nvPr/>
          </p:nvSpPr>
          <p:spPr bwMode="auto">
            <a:xfrm>
              <a:off x="7191375" y="5054517"/>
              <a:ext cx="14288" cy="93662"/>
            </a:xfrm>
            <a:custGeom>
              <a:avLst/>
              <a:gdLst>
                <a:gd name="T0" fmla="*/ 0 w 49"/>
                <a:gd name="T1" fmla="*/ 0 h 297"/>
                <a:gd name="T2" fmla="*/ 49 w 49"/>
                <a:gd name="T3" fmla="*/ 297 h 297"/>
                <a:gd name="T4" fmla="*/ 49 w 49"/>
                <a:gd name="T5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297">
                  <a:moveTo>
                    <a:pt x="0" y="0"/>
                  </a:moveTo>
                  <a:lnTo>
                    <a:pt x="49" y="297"/>
                  </a:lnTo>
                  <a:lnTo>
                    <a:pt x="49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28" name="Line 880"/>
            <p:cNvSpPr>
              <a:spLocks noChangeShapeType="1"/>
            </p:cNvSpPr>
            <p:nvPr/>
          </p:nvSpPr>
          <p:spPr bwMode="auto">
            <a:xfrm flipV="1">
              <a:off x="7191375" y="4592554"/>
              <a:ext cx="14288" cy="936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29" name="Freeform 881"/>
            <p:cNvSpPr>
              <a:spLocks/>
            </p:cNvSpPr>
            <p:nvPr/>
          </p:nvSpPr>
          <p:spPr bwMode="auto">
            <a:xfrm>
              <a:off x="7205663" y="4592554"/>
              <a:ext cx="15875" cy="93663"/>
            </a:xfrm>
            <a:custGeom>
              <a:avLst/>
              <a:gdLst>
                <a:gd name="T0" fmla="*/ 47 w 47"/>
                <a:gd name="T1" fmla="*/ 298 h 298"/>
                <a:gd name="T2" fmla="*/ 0 w 47"/>
                <a:gd name="T3" fmla="*/ 0 h 298"/>
                <a:gd name="T4" fmla="*/ 0 w 47"/>
                <a:gd name="T5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98">
                  <a:moveTo>
                    <a:pt x="47" y="298"/>
                  </a:moveTo>
                  <a:lnTo>
                    <a:pt x="0" y="0"/>
                  </a:lnTo>
                  <a:lnTo>
                    <a:pt x="0" y="29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30" name="Line 882"/>
            <p:cNvSpPr>
              <a:spLocks noChangeShapeType="1"/>
            </p:cNvSpPr>
            <p:nvPr/>
          </p:nvSpPr>
          <p:spPr bwMode="auto">
            <a:xfrm>
              <a:off x="7896225" y="5368842"/>
              <a:ext cx="2222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31" name="Line 883"/>
            <p:cNvSpPr>
              <a:spLocks noChangeShapeType="1"/>
            </p:cNvSpPr>
            <p:nvPr/>
          </p:nvSpPr>
          <p:spPr bwMode="auto">
            <a:xfrm>
              <a:off x="7896225" y="4559217"/>
              <a:ext cx="2222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32" name="Line 884"/>
            <p:cNvSpPr>
              <a:spLocks noChangeShapeType="1"/>
            </p:cNvSpPr>
            <p:nvPr/>
          </p:nvSpPr>
          <p:spPr bwMode="auto">
            <a:xfrm flipV="1">
              <a:off x="8108950" y="4652879"/>
              <a:ext cx="1588" cy="6207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33" name="Line 885"/>
            <p:cNvSpPr>
              <a:spLocks noChangeShapeType="1"/>
            </p:cNvSpPr>
            <p:nvPr/>
          </p:nvSpPr>
          <p:spPr bwMode="auto">
            <a:xfrm flipH="1">
              <a:off x="8108950" y="5273592"/>
              <a:ext cx="15875" cy="952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34" name="Line 886"/>
            <p:cNvSpPr>
              <a:spLocks noChangeShapeType="1"/>
            </p:cNvSpPr>
            <p:nvPr/>
          </p:nvSpPr>
          <p:spPr bwMode="auto">
            <a:xfrm>
              <a:off x="8094663" y="5273592"/>
              <a:ext cx="14287" cy="952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35" name="Line 887"/>
            <p:cNvSpPr>
              <a:spLocks noChangeShapeType="1"/>
            </p:cNvSpPr>
            <p:nvPr/>
          </p:nvSpPr>
          <p:spPr bwMode="auto">
            <a:xfrm flipV="1">
              <a:off x="8108950" y="5273592"/>
              <a:ext cx="1588" cy="952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36" name="Line 888"/>
            <p:cNvSpPr>
              <a:spLocks noChangeShapeType="1"/>
            </p:cNvSpPr>
            <p:nvPr/>
          </p:nvSpPr>
          <p:spPr bwMode="auto">
            <a:xfrm flipV="1">
              <a:off x="8094663" y="4559217"/>
              <a:ext cx="14287" cy="936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37" name="Line 889"/>
            <p:cNvSpPr>
              <a:spLocks noChangeShapeType="1"/>
            </p:cNvSpPr>
            <p:nvPr/>
          </p:nvSpPr>
          <p:spPr bwMode="auto">
            <a:xfrm flipH="1" flipV="1">
              <a:off x="8108950" y="4559217"/>
              <a:ext cx="15875" cy="936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38" name="Line 890"/>
            <p:cNvSpPr>
              <a:spLocks noChangeShapeType="1"/>
            </p:cNvSpPr>
            <p:nvPr/>
          </p:nvSpPr>
          <p:spPr bwMode="auto">
            <a:xfrm>
              <a:off x="8108950" y="4559217"/>
              <a:ext cx="1588" cy="936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39" name="Line 891"/>
            <p:cNvSpPr>
              <a:spLocks noChangeShapeType="1"/>
            </p:cNvSpPr>
            <p:nvPr/>
          </p:nvSpPr>
          <p:spPr bwMode="auto">
            <a:xfrm>
              <a:off x="7896225" y="5368842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40" name="Line 892"/>
            <p:cNvSpPr>
              <a:spLocks noChangeShapeType="1"/>
            </p:cNvSpPr>
            <p:nvPr/>
          </p:nvSpPr>
          <p:spPr bwMode="auto">
            <a:xfrm>
              <a:off x="7896225" y="4559217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41" name="Line 893"/>
            <p:cNvSpPr>
              <a:spLocks noChangeShapeType="1"/>
            </p:cNvSpPr>
            <p:nvPr/>
          </p:nvSpPr>
          <p:spPr bwMode="auto">
            <a:xfrm>
              <a:off x="8108950" y="4559217"/>
              <a:ext cx="158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42" name="Line 894"/>
            <p:cNvSpPr>
              <a:spLocks noChangeShapeType="1"/>
            </p:cNvSpPr>
            <p:nvPr/>
          </p:nvSpPr>
          <p:spPr bwMode="auto">
            <a:xfrm>
              <a:off x="7896225" y="4559217"/>
              <a:ext cx="0" cy="8096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43" name="Text Box 895"/>
            <p:cNvSpPr txBox="1">
              <a:spLocks noChangeArrowheads="1"/>
            </p:cNvSpPr>
            <p:nvPr/>
          </p:nvSpPr>
          <p:spPr bwMode="auto">
            <a:xfrm>
              <a:off x="6110288" y="4251242"/>
              <a:ext cx="776287" cy="32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95+2x15</a:t>
              </a:r>
            </a:p>
          </p:txBody>
        </p:sp>
        <p:sp>
          <p:nvSpPr>
            <p:cNvPr id="105344" name="Text Box 896"/>
            <p:cNvSpPr txBox="1">
              <a:spLocks noChangeArrowheads="1"/>
            </p:cNvSpPr>
            <p:nvPr/>
          </p:nvSpPr>
          <p:spPr bwMode="auto">
            <a:xfrm>
              <a:off x="4910138" y="4257592"/>
              <a:ext cx="777875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95+2x15</a:t>
              </a:r>
            </a:p>
          </p:txBody>
        </p:sp>
        <p:sp>
          <p:nvSpPr>
            <p:cNvPr id="105345" name="Text Box 897"/>
            <p:cNvSpPr txBox="1">
              <a:spLocks noChangeArrowheads="1"/>
            </p:cNvSpPr>
            <p:nvPr/>
          </p:nvSpPr>
          <p:spPr bwMode="auto">
            <a:xfrm>
              <a:off x="3432175" y="4259179"/>
              <a:ext cx="776288" cy="328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140+2x15</a:t>
              </a:r>
            </a:p>
          </p:txBody>
        </p:sp>
        <p:sp>
          <p:nvSpPr>
            <p:cNvPr id="105347" name="Text Box 899"/>
            <p:cNvSpPr txBox="1">
              <a:spLocks noChangeArrowheads="1"/>
            </p:cNvSpPr>
            <p:nvPr/>
          </p:nvSpPr>
          <p:spPr bwMode="auto">
            <a:xfrm>
              <a:off x="4271963" y="4675104"/>
              <a:ext cx="747712" cy="620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50-60</a:t>
              </a:r>
            </a:p>
          </p:txBody>
        </p:sp>
        <p:sp>
          <p:nvSpPr>
            <p:cNvPr id="105348" name="Text Box 900"/>
            <p:cNvSpPr txBox="1">
              <a:spLocks noChangeArrowheads="1"/>
            </p:cNvSpPr>
            <p:nvPr/>
          </p:nvSpPr>
          <p:spPr bwMode="auto">
            <a:xfrm>
              <a:off x="2551113" y="4706854"/>
              <a:ext cx="776287" cy="619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50-60</a:t>
              </a:r>
            </a:p>
          </p:txBody>
        </p:sp>
        <p:sp>
          <p:nvSpPr>
            <p:cNvPr id="105349" name="Text Box 901"/>
            <p:cNvSpPr txBox="1">
              <a:spLocks noChangeArrowheads="1"/>
            </p:cNvSpPr>
            <p:nvPr/>
          </p:nvSpPr>
          <p:spPr bwMode="auto">
            <a:xfrm>
              <a:off x="8078788" y="4857667"/>
              <a:ext cx="757237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120</a:t>
              </a:r>
            </a:p>
          </p:txBody>
        </p:sp>
        <p:sp>
          <p:nvSpPr>
            <p:cNvPr id="105350" name="Text Box 902"/>
            <p:cNvSpPr txBox="1">
              <a:spLocks noChangeArrowheads="1"/>
            </p:cNvSpPr>
            <p:nvPr/>
          </p:nvSpPr>
          <p:spPr bwMode="auto">
            <a:xfrm>
              <a:off x="7310438" y="4119479"/>
              <a:ext cx="776287" cy="328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110+2x15</a:t>
              </a:r>
            </a:p>
          </p:txBody>
        </p:sp>
      </p:grpSp>
      <p:sp>
        <p:nvSpPr>
          <p:cNvPr id="773" name="TextovéPole 772"/>
          <p:cNvSpPr txBox="1"/>
          <p:nvPr/>
        </p:nvSpPr>
        <p:spPr>
          <a:xfrm>
            <a:off x="905788" y="571050"/>
            <a:ext cx="7632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Střihové šablony pro stříhání kapsových součástí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75" name="Text Box 12"/>
          <p:cNvSpPr txBox="1">
            <a:spLocks noChangeArrowheads="1"/>
          </p:cNvSpPr>
          <p:nvPr/>
        </p:nvSpPr>
        <p:spPr bwMode="auto">
          <a:xfrm>
            <a:off x="3162328" y="1087354"/>
            <a:ext cx="5813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 i="1" dirty="0" smtClean="0"/>
              <a:t>Patka</a:t>
            </a:r>
            <a:endParaRPr lang="cs-CZ" altLang="cs-CZ" sz="1200" i="1" dirty="0"/>
          </a:p>
        </p:txBody>
      </p:sp>
      <p:sp>
        <p:nvSpPr>
          <p:cNvPr id="776" name="Text Box 12"/>
          <p:cNvSpPr txBox="1">
            <a:spLocks noChangeArrowheads="1"/>
          </p:cNvSpPr>
          <p:nvPr/>
        </p:nvSpPr>
        <p:spPr bwMode="auto">
          <a:xfrm>
            <a:off x="5005252" y="1107631"/>
            <a:ext cx="5813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 i="1" dirty="0" smtClean="0"/>
              <a:t>Lišta</a:t>
            </a:r>
            <a:endParaRPr lang="cs-CZ" altLang="cs-CZ" sz="1200" i="1" dirty="0"/>
          </a:p>
        </p:txBody>
      </p:sp>
      <p:sp>
        <p:nvSpPr>
          <p:cNvPr id="777" name="Text Box 12"/>
          <p:cNvSpPr txBox="1">
            <a:spLocks noChangeArrowheads="1"/>
          </p:cNvSpPr>
          <p:nvPr/>
        </p:nvSpPr>
        <p:spPr bwMode="auto">
          <a:xfrm>
            <a:off x="6465887" y="999562"/>
            <a:ext cx="2389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 i="1" dirty="0" err="1"/>
              <a:t>V</a:t>
            </a:r>
            <a:r>
              <a:rPr lang="cs-CZ" altLang="cs-CZ" sz="1200" i="1" dirty="0" err="1" smtClean="0"/>
              <a:t>ýpustková</a:t>
            </a:r>
            <a:r>
              <a:rPr lang="cs-CZ" altLang="cs-CZ" sz="1200" i="1" dirty="0" smtClean="0"/>
              <a:t> podsádka boční kapsy  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    povrchového </a:t>
            </a:r>
            <a:r>
              <a:rPr lang="cs-CZ" altLang="cs-CZ" sz="1200" i="1" dirty="0" err="1" smtClean="0"/>
              <a:t>PD</a:t>
            </a:r>
            <a:endParaRPr lang="cs-CZ" altLang="cs-CZ" sz="1200" i="1" dirty="0" smtClean="0"/>
          </a:p>
        </p:txBody>
      </p:sp>
      <p:sp>
        <p:nvSpPr>
          <p:cNvPr id="778" name="Text Box 12"/>
          <p:cNvSpPr txBox="1">
            <a:spLocks noChangeArrowheads="1"/>
          </p:cNvSpPr>
          <p:nvPr/>
        </p:nvSpPr>
        <p:spPr bwMode="auto">
          <a:xfrm>
            <a:off x="172986" y="2958813"/>
            <a:ext cx="2722614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 b="1" i="1" dirty="0" smtClean="0"/>
              <a:t>Z podšívkového materiálu se stříhá</a:t>
            </a:r>
            <a:r>
              <a:rPr lang="cs-CZ" altLang="cs-CZ" sz="1200" i="1" dirty="0" smtClean="0"/>
              <a:t>: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-  patka,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-  podkladová podsádka boční kapsy  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    podšívkového </a:t>
            </a:r>
            <a:r>
              <a:rPr lang="cs-CZ" altLang="cs-CZ" sz="1200" i="1" dirty="0" err="1" smtClean="0"/>
              <a:t>PD</a:t>
            </a:r>
            <a:r>
              <a:rPr lang="cs-CZ" altLang="cs-CZ" sz="1200" i="1" dirty="0" smtClean="0"/>
              <a:t>,</a:t>
            </a:r>
            <a:r>
              <a:rPr lang="cs-CZ" altLang="cs-CZ" sz="1200" i="1" dirty="0"/>
              <a:t/>
            </a:r>
            <a:br>
              <a:rPr lang="cs-CZ" altLang="cs-CZ" sz="1200" i="1" dirty="0"/>
            </a:br>
            <a:r>
              <a:rPr lang="cs-CZ" altLang="cs-CZ" sz="1200" i="1" dirty="0" smtClean="0"/>
              <a:t>-  </a:t>
            </a:r>
            <a:r>
              <a:rPr lang="cs-CZ" altLang="cs-CZ" sz="1200" i="1" dirty="0" err="1" smtClean="0"/>
              <a:t>výpustková</a:t>
            </a:r>
            <a:r>
              <a:rPr lang="cs-CZ" altLang="cs-CZ" sz="1200" i="1" dirty="0" smtClean="0"/>
              <a:t> podsádka boční kapsy  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    podšívkového </a:t>
            </a:r>
            <a:r>
              <a:rPr lang="cs-CZ" altLang="cs-CZ" sz="1200" i="1" dirty="0" err="1" smtClean="0"/>
              <a:t>PD</a:t>
            </a:r>
            <a:r>
              <a:rPr lang="cs-CZ" altLang="cs-CZ" sz="1200" i="1" dirty="0" smtClean="0"/>
              <a:t>,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- </a:t>
            </a:r>
            <a:r>
              <a:rPr lang="cs-CZ" altLang="cs-CZ" sz="1200" i="1" dirty="0"/>
              <a:t> </a:t>
            </a:r>
            <a:r>
              <a:rPr lang="cs-CZ" altLang="cs-CZ" sz="1200" i="1" dirty="0" smtClean="0"/>
              <a:t>podkladová podsádka boční kapsy  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    podšívkového </a:t>
            </a:r>
            <a:r>
              <a:rPr lang="cs-CZ" altLang="cs-CZ" sz="1200" i="1" dirty="0" err="1" smtClean="0"/>
              <a:t>PD</a:t>
            </a:r>
            <a:r>
              <a:rPr lang="cs-CZ" altLang="cs-CZ" sz="1200" i="1" dirty="0" smtClean="0"/>
              <a:t>,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- </a:t>
            </a:r>
            <a:r>
              <a:rPr lang="cs-CZ" altLang="cs-CZ" sz="1200" i="1" dirty="0" err="1" smtClean="0"/>
              <a:t>výpustková</a:t>
            </a:r>
            <a:r>
              <a:rPr lang="cs-CZ" altLang="cs-CZ" sz="1200" i="1" dirty="0" smtClean="0"/>
              <a:t> podsádka zápalkové 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   kapsy podšívkového </a:t>
            </a:r>
            <a:r>
              <a:rPr lang="cs-CZ" altLang="cs-CZ" sz="1200" i="1" dirty="0" err="1" smtClean="0"/>
              <a:t>PD</a:t>
            </a:r>
            <a:r>
              <a:rPr lang="cs-CZ" altLang="cs-CZ" sz="1200" i="1" dirty="0" smtClean="0"/>
              <a:t>,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- podkladová podsádka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   zápalkové kapsy podšívkového </a:t>
            </a:r>
            <a:r>
              <a:rPr lang="cs-CZ" altLang="cs-CZ" sz="1200" i="1" dirty="0" err="1" smtClean="0"/>
              <a:t>PD</a:t>
            </a:r>
            <a:r>
              <a:rPr lang="cs-CZ" altLang="cs-CZ" sz="1200" i="1" dirty="0" smtClean="0"/>
              <a:t>,</a:t>
            </a:r>
            <a:r>
              <a:rPr lang="cs-CZ" altLang="cs-CZ" sz="1200" i="1" dirty="0"/>
              <a:t/>
            </a:r>
            <a:br>
              <a:rPr lang="cs-CZ" altLang="cs-CZ" sz="1200" i="1" dirty="0"/>
            </a:br>
            <a:r>
              <a:rPr lang="cs-CZ" altLang="cs-CZ" sz="1200" i="1" dirty="0" smtClean="0"/>
              <a:t>- kapsové váčky lištové kapsy.</a:t>
            </a:r>
          </a:p>
        </p:txBody>
      </p:sp>
      <p:sp>
        <p:nvSpPr>
          <p:cNvPr id="780" name="Text Box 12"/>
          <p:cNvSpPr txBox="1">
            <a:spLocks noChangeArrowheads="1"/>
          </p:cNvSpPr>
          <p:nvPr/>
        </p:nvSpPr>
        <p:spPr bwMode="auto">
          <a:xfrm>
            <a:off x="223737" y="1290336"/>
            <a:ext cx="253375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 b="1" i="1" dirty="0" smtClean="0"/>
              <a:t>Z vrchového materiálu se stříhá</a:t>
            </a:r>
            <a:r>
              <a:rPr lang="cs-CZ" altLang="cs-CZ" sz="1200" i="1" dirty="0" smtClean="0"/>
              <a:t>: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-  patka,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-  lišta,</a:t>
            </a:r>
            <a:r>
              <a:rPr lang="cs-CZ" altLang="cs-CZ" sz="1200" i="1" dirty="0"/>
              <a:t/>
            </a:r>
            <a:br>
              <a:rPr lang="cs-CZ" altLang="cs-CZ" sz="1200" i="1" dirty="0"/>
            </a:br>
            <a:r>
              <a:rPr lang="cs-CZ" altLang="cs-CZ" sz="1200" i="1" dirty="0" smtClean="0"/>
              <a:t>-  </a:t>
            </a:r>
            <a:r>
              <a:rPr lang="cs-CZ" altLang="cs-CZ" sz="1200" i="1" dirty="0" err="1" smtClean="0"/>
              <a:t>výpustková</a:t>
            </a:r>
            <a:r>
              <a:rPr lang="cs-CZ" altLang="cs-CZ" sz="1200" i="1" dirty="0" smtClean="0"/>
              <a:t> podsádka boční kapsy,  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    povrchového </a:t>
            </a:r>
            <a:r>
              <a:rPr lang="cs-CZ" altLang="cs-CZ" sz="1200" i="1" dirty="0" err="1" smtClean="0"/>
              <a:t>PD</a:t>
            </a:r>
            <a:r>
              <a:rPr lang="cs-CZ" altLang="cs-CZ" sz="1200" i="1" dirty="0" smtClean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i="1" dirty="0" smtClean="0"/>
              <a:t> </a:t>
            </a:r>
            <a:endParaRPr lang="cs-CZ" altLang="cs-CZ" sz="1200" i="1" dirty="0"/>
          </a:p>
        </p:txBody>
      </p:sp>
      <p:sp>
        <p:nvSpPr>
          <p:cNvPr id="781" name="Text Box 12"/>
          <p:cNvSpPr txBox="1">
            <a:spLocks noChangeArrowheads="1"/>
          </p:cNvSpPr>
          <p:nvPr/>
        </p:nvSpPr>
        <p:spPr bwMode="auto">
          <a:xfrm>
            <a:off x="3155204" y="2869390"/>
            <a:ext cx="5813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 i="1" dirty="0" smtClean="0"/>
              <a:t>Patka</a:t>
            </a:r>
            <a:endParaRPr lang="cs-CZ" altLang="cs-CZ" sz="1200" i="1" dirty="0"/>
          </a:p>
        </p:txBody>
      </p:sp>
      <p:sp>
        <p:nvSpPr>
          <p:cNvPr id="782" name="Text Box 12"/>
          <p:cNvSpPr txBox="1">
            <a:spLocks noChangeArrowheads="1"/>
          </p:cNvSpPr>
          <p:nvPr/>
        </p:nvSpPr>
        <p:spPr bwMode="auto">
          <a:xfrm>
            <a:off x="4451904" y="2808955"/>
            <a:ext cx="23225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/>
              <a:t>P</a:t>
            </a:r>
            <a:r>
              <a:rPr lang="cs-CZ" altLang="cs-CZ" sz="1200" i="1" dirty="0" smtClean="0"/>
              <a:t>odkladová podsádka boční kapsy  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    podšívkového </a:t>
            </a:r>
            <a:r>
              <a:rPr lang="cs-CZ" altLang="cs-CZ" sz="1200" i="1" dirty="0" err="1" smtClean="0"/>
              <a:t>PD</a:t>
            </a:r>
            <a:endParaRPr lang="cs-CZ" altLang="cs-CZ" sz="1200" i="1" dirty="0"/>
          </a:p>
        </p:txBody>
      </p:sp>
      <p:sp>
        <p:nvSpPr>
          <p:cNvPr id="783" name="Text Box 12"/>
          <p:cNvSpPr txBox="1">
            <a:spLocks noChangeArrowheads="1"/>
          </p:cNvSpPr>
          <p:nvPr/>
        </p:nvSpPr>
        <p:spPr bwMode="auto">
          <a:xfrm>
            <a:off x="6711950" y="2842811"/>
            <a:ext cx="23225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err="1" smtClean="0"/>
              <a:t>Výpustková</a:t>
            </a:r>
            <a:r>
              <a:rPr lang="cs-CZ" altLang="cs-CZ" sz="1200" i="1" dirty="0" smtClean="0"/>
              <a:t> podsádka boční kapsy  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    podšívkového </a:t>
            </a:r>
            <a:r>
              <a:rPr lang="cs-CZ" altLang="cs-CZ" sz="1200" i="1" dirty="0" err="1" smtClean="0"/>
              <a:t>PD</a:t>
            </a:r>
            <a:endParaRPr lang="cs-CZ" altLang="cs-CZ" sz="1200" i="1" dirty="0"/>
          </a:p>
        </p:txBody>
      </p:sp>
      <p:sp>
        <p:nvSpPr>
          <p:cNvPr id="784" name="Text Box 12"/>
          <p:cNvSpPr txBox="1">
            <a:spLocks noChangeArrowheads="1"/>
          </p:cNvSpPr>
          <p:nvPr/>
        </p:nvSpPr>
        <p:spPr bwMode="auto">
          <a:xfrm>
            <a:off x="2776148" y="4692281"/>
            <a:ext cx="2211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err="1"/>
              <a:t>V</a:t>
            </a:r>
            <a:r>
              <a:rPr lang="cs-CZ" altLang="cs-CZ" sz="1200" i="1" dirty="0" err="1" smtClean="0"/>
              <a:t>ýpustková</a:t>
            </a:r>
            <a:r>
              <a:rPr lang="cs-CZ" altLang="cs-CZ" sz="1200" i="1" dirty="0" smtClean="0"/>
              <a:t> podsádka zápalkové 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   kapsy podšívkového </a:t>
            </a:r>
            <a:r>
              <a:rPr lang="cs-CZ" altLang="cs-CZ" sz="1200" i="1" dirty="0" err="1" smtClean="0"/>
              <a:t>PD</a:t>
            </a:r>
            <a:endParaRPr lang="cs-CZ" altLang="cs-CZ" sz="1200" i="1" dirty="0"/>
          </a:p>
        </p:txBody>
      </p:sp>
      <p:sp>
        <p:nvSpPr>
          <p:cNvPr id="785" name="Text Box 12"/>
          <p:cNvSpPr txBox="1">
            <a:spLocks noChangeArrowheads="1"/>
          </p:cNvSpPr>
          <p:nvPr/>
        </p:nvSpPr>
        <p:spPr bwMode="auto">
          <a:xfrm>
            <a:off x="4811758" y="4628707"/>
            <a:ext cx="22115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err="1"/>
              <a:t>V</a:t>
            </a:r>
            <a:r>
              <a:rPr lang="cs-CZ" altLang="cs-CZ" sz="1200" i="1" dirty="0" err="1" smtClean="0"/>
              <a:t>ýpustková</a:t>
            </a:r>
            <a:r>
              <a:rPr lang="cs-CZ" altLang="cs-CZ" sz="1200" i="1" dirty="0" smtClean="0"/>
              <a:t> a podkladová podsádka zápalkové 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   kapsy podšívkového </a:t>
            </a:r>
            <a:r>
              <a:rPr lang="cs-CZ" altLang="cs-CZ" sz="1200" i="1" dirty="0" err="1" smtClean="0"/>
              <a:t>PD</a:t>
            </a:r>
            <a:endParaRPr lang="cs-CZ" altLang="cs-CZ" sz="1200" i="1" dirty="0"/>
          </a:p>
        </p:txBody>
      </p:sp>
      <p:sp>
        <p:nvSpPr>
          <p:cNvPr id="786" name="Text Box 12"/>
          <p:cNvSpPr txBox="1">
            <a:spLocks noChangeArrowheads="1"/>
          </p:cNvSpPr>
          <p:nvPr/>
        </p:nvSpPr>
        <p:spPr bwMode="auto">
          <a:xfrm>
            <a:off x="6832688" y="4699737"/>
            <a:ext cx="22115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Kapsový váček lištové kapsy </a:t>
            </a:r>
            <a:r>
              <a:rPr lang="cs-CZ" altLang="cs-CZ" sz="1200" i="1" dirty="0" err="1" smtClean="0"/>
              <a:t>PD</a:t>
            </a:r>
            <a:endParaRPr lang="cs-CZ" altLang="cs-CZ" sz="1200" i="1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reeform 2"/>
          <p:cNvSpPr>
            <a:spLocks/>
          </p:cNvSpPr>
          <p:nvPr/>
        </p:nvSpPr>
        <p:spPr bwMode="auto">
          <a:xfrm>
            <a:off x="3046250" y="-7140407"/>
            <a:ext cx="9525" cy="163512"/>
          </a:xfrm>
          <a:custGeom>
            <a:avLst/>
            <a:gdLst>
              <a:gd name="T0" fmla="*/ 33 w 33"/>
              <a:gd name="T1" fmla="*/ 0 h 514"/>
              <a:gd name="T2" fmla="*/ 7 w 33"/>
              <a:gd name="T3" fmla="*/ 344 h 514"/>
              <a:gd name="T4" fmla="*/ 0 w 33"/>
              <a:gd name="T5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" h="514">
                <a:moveTo>
                  <a:pt x="33" y="0"/>
                </a:moveTo>
                <a:lnTo>
                  <a:pt x="7" y="344"/>
                </a:lnTo>
                <a:lnTo>
                  <a:pt x="0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499" name="Freeform 3"/>
          <p:cNvSpPr>
            <a:spLocks/>
          </p:cNvSpPr>
          <p:nvPr/>
        </p:nvSpPr>
        <p:spPr bwMode="auto">
          <a:xfrm>
            <a:off x="3046250" y="-6921332"/>
            <a:ext cx="6350" cy="163512"/>
          </a:xfrm>
          <a:custGeom>
            <a:avLst/>
            <a:gdLst>
              <a:gd name="T0" fmla="*/ 0 w 19"/>
              <a:gd name="T1" fmla="*/ 0 h 514"/>
              <a:gd name="T2" fmla="*/ 0 w 19"/>
              <a:gd name="T3" fmla="*/ 157 h 514"/>
              <a:gd name="T4" fmla="*/ 9 w 19"/>
              <a:gd name="T5" fmla="*/ 344 h 514"/>
              <a:gd name="T6" fmla="*/ 16 w 19"/>
              <a:gd name="T7" fmla="*/ 458 h 514"/>
              <a:gd name="T8" fmla="*/ 19 w 19"/>
              <a:gd name="T9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514">
                <a:moveTo>
                  <a:pt x="0" y="0"/>
                </a:moveTo>
                <a:lnTo>
                  <a:pt x="0" y="157"/>
                </a:lnTo>
                <a:lnTo>
                  <a:pt x="9" y="344"/>
                </a:lnTo>
                <a:lnTo>
                  <a:pt x="16" y="458"/>
                </a:lnTo>
                <a:lnTo>
                  <a:pt x="19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00" name="Freeform 4"/>
          <p:cNvSpPr>
            <a:spLocks/>
          </p:cNvSpPr>
          <p:nvPr/>
        </p:nvSpPr>
        <p:spPr bwMode="auto">
          <a:xfrm>
            <a:off x="1446050" y="-9532770"/>
            <a:ext cx="3175" cy="290513"/>
          </a:xfrm>
          <a:custGeom>
            <a:avLst/>
            <a:gdLst>
              <a:gd name="T0" fmla="*/ 0 w 13"/>
              <a:gd name="T1" fmla="*/ 0 h 916"/>
              <a:gd name="T2" fmla="*/ 3 w 13"/>
              <a:gd name="T3" fmla="*/ 394 h 916"/>
              <a:gd name="T4" fmla="*/ 5 w 13"/>
              <a:gd name="T5" fmla="*/ 549 h 916"/>
              <a:gd name="T6" fmla="*/ 8 w 13"/>
              <a:gd name="T7" fmla="*/ 674 h 916"/>
              <a:gd name="T8" fmla="*/ 10 w 13"/>
              <a:gd name="T9" fmla="*/ 766 h 916"/>
              <a:gd name="T10" fmla="*/ 13 w 13"/>
              <a:gd name="T11" fmla="*/ 916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" h="916">
                <a:moveTo>
                  <a:pt x="0" y="0"/>
                </a:moveTo>
                <a:lnTo>
                  <a:pt x="3" y="394"/>
                </a:lnTo>
                <a:lnTo>
                  <a:pt x="5" y="549"/>
                </a:lnTo>
                <a:lnTo>
                  <a:pt x="8" y="674"/>
                </a:lnTo>
                <a:lnTo>
                  <a:pt x="10" y="766"/>
                </a:lnTo>
                <a:lnTo>
                  <a:pt x="13" y="91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01" name="Freeform 5"/>
          <p:cNvSpPr>
            <a:spLocks/>
          </p:cNvSpPr>
          <p:nvPr/>
        </p:nvSpPr>
        <p:spPr bwMode="auto">
          <a:xfrm>
            <a:off x="1517488" y="-9534357"/>
            <a:ext cx="3175" cy="247650"/>
          </a:xfrm>
          <a:custGeom>
            <a:avLst/>
            <a:gdLst>
              <a:gd name="T0" fmla="*/ 0 w 10"/>
              <a:gd name="T1" fmla="*/ 0 h 778"/>
              <a:gd name="T2" fmla="*/ 2 w 10"/>
              <a:gd name="T3" fmla="*/ 305 h 778"/>
              <a:gd name="T4" fmla="*/ 5 w 10"/>
              <a:gd name="T5" fmla="*/ 442 h 778"/>
              <a:gd name="T6" fmla="*/ 7 w 10"/>
              <a:gd name="T7" fmla="*/ 515 h 778"/>
              <a:gd name="T8" fmla="*/ 8 w 10"/>
              <a:gd name="T9" fmla="*/ 601 h 778"/>
              <a:gd name="T10" fmla="*/ 10 w 10"/>
              <a:gd name="T11" fmla="*/ 77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778">
                <a:moveTo>
                  <a:pt x="0" y="0"/>
                </a:moveTo>
                <a:lnTo>
                  <a:pt x="2" y="305"/>
                </a:lnTo>
                <a:lnTo>
                  <a:pt x="5" y="442"/>
                </a:lnTo>
                <a:lnTo>
                  <a:pt x="7" y="515"/>
                </a:lnTo>
                <a:lnTo>
                  <a:pt x="8" y="601"/>
                </a:lnTo>
                <a:lnTo>
                  <a:pt x="10" y="778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02" name="Freeform 6"/>
          <p:cNvSpPr>
            <a:spLocks/>
          </p:cNvSpPr>
          <p:nvPr/>
        </p:nvSpPr>
        <p:spPr bwMode="auto">
          <a:xfrm>
            <a:off x="1522250" y="-9227970"/>
            <a:ext cx="9525" cy="211138"/>
          </a:xfrm>
          <a:custGeom>
            <a:avLst/>
            <a:gdLst>
              <a:gd name="T0" fmla="*/ 0 w 30"/>
              <a:gd name="T1" fmla="*/ 0 h 667"/>
              <a:gd name="T2" fmla="*/ 4 w 30"/>
              <a:gd name="T3" fmla="*/ 197 h 667"/>
              <a:gd name="T4" fmla="*/ 14 w 30"/>
              <a:gd name="T5" fmla="*/ 433 h 667"/>
              <a:gd name="T6" fmla="*/ 30 w 30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667">
                <a:moveTo>
                  <a:pt x="0" y="0"/>
                </a:moveTo>
                <a:lnTo>
                  <a:pt x="4" y="197"/>
                </a:lnTo>
                <a:lnTo>
                  <a:pt x="14" y="433"/>
                </a:lnTo>
                <a:lnTo>
                  <a:pt x="30" y="66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03" name="Freeform 7"/>
          <p:cNvSpPr>
            <a:spLocks/>
          </p:cNvSpPr>
          <p:nvPr/>
        </p:nvSpPr>
        <p:spPr bwMode="auto">
          <a:xfrm>
            <a:off x="1534950" y="-8961270"/>
            <a:ext cx="17463" cy="214313"/>
          </a:xfrm>
          <a:custGeom>
            <a:avLst/>
            <a:gdLst>
              <a:gd name="T0" fmla="*/ 0 w 56"/>
              <a:gd name="T1" fmla="*/ 0 h 676"/>
              <a:gd name="T2" fmla="*/ 12 w 56"/>
              <a:gd name="T3" fmla="*/ 165 h 676"/>
              <a:gd name="T4" fmla="*/ 56 w 56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676">
                <a:moveTo>
                  <a:pt x="0" y="0"/>
                </a:moveTo>
                <a:lnTo>
                  <a:pt x="12" y="165"/>
                </a:lnTo>
                <a:lnTo>
                  <a:pt x="56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>
            <a:off x="1557175" y="-8691395"/>
            <a:ext cx="23813" cy="211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05" name="Line 9"/>
          <p:cNvSpPr>
            <a:spLocks noChangeShapeType="1"/>
          </p:cNvSpPr>
          <p:nvPr/>
        </p:nvSpPr>
        <p:spPr bwMode="auto">
          <a:xfrm>
            <a:off x="1580988" y="-8480257"/>
            <a:ext cx="23812" cy="2095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06" name="Freeform 10"/>
          <p:cNvSpPr>
            <a:spLocks/>
          </p:cNvSpPr>
          <p:nvPr/>
        </p:nvSpPr>
        <p:spPr bwMode="auto">
          <a:xfrm>
            <a:off x="1611150" y="-8215145"/>
            <a:ext cx="25400" cy="212725"/>
          </a:xfrm>
          <a:custGeom>
            <a:avLst/>
            <a:gdLst>
              <a:gd name="T0" fmla="*/ 0 w 83"/>
              <a:gd name="T1" fmla="*/ 0 h 673"/>
              <a:gd name="T2" fmla="*/ 33 w 83"/>
              <a:gd name="T3" fmla="*/ 288 h 673"/>
              <a:gd name="T4" fmla="*/ 83 w 83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673">
                <a:moveTo>
                  <a:pt x="0" y="0"/>
                </a:moveTo>
                <a:lnTo>
                  <a:pt x="33" y="288"/>
                </a:lnTo>
                <a:lnTo>
                  <a:pt x="83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07" name="Freeform 11"/>
          <p:cNvSpPr>
            <a:spLocks/>
          </p:cNvSpPr>
          <p:nvPr/>
        </p:nvSpPr>
        <p:spPr bwMode="auto">
          <a:xfrm>
            <a:off x="1644488" y="-7948445"/>
            <a:ext cx="26987" cy="214313"/>
          </a:xfrm>
          <a:custGeom>
            <a:avLst/>
            <a:gdLst>
              <a:gd name="T0" fmla="*/ 0 w 86"/>
              <a:gd name="T1" fmla="*/ 0 h 673"/>
              <a:gd name="T2" fmla="*/ 78 w 86"/>
              <a:gd name="T3" fmla="*/ 609 h 673"/>
              <a:gd name="T4" fmla="*/ 86 w 86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673">
                <a:moveTo>
                  <a:pt x="0" y="0"/>
                </a:moveTo>
                <a:lnTo>
                  <a:pt x="78" y="609"/>
                </a:lnTo>
                <a:lnTo>
                  <a:pt x="86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08" name="Line 12"/>
          <p:cNvSpPr>
            <a:spLocks noChangeShapeType="1"/>
          </p:cNvSpPr>
          <p:nvPr/>
        </p:nvSpPr>
        <p:spPr bwMode="auto">
          <a:xfrm>
            <a:off x="1677825" y="-7680157"/>
            <a:ext cx="26988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09" name="Freeform 13"/>
          <p:cNvSpPr>
            <a:spLocks/>
          </p:cNvSpPr>
          <p:nvPr/>
        </p:nvSpPr>
        <p:spPr bwMode="auto">
          <a:xfrm>
            <a:off x="1711163" y="-7411870"/>
            <a:ext cx="22225" cy="214313"/>
          </a:xfrm>
          <a:custGeom>
            <a:avLst/>
            <a:gdLst>
              <a:gd name="T0" fmla="*/ 0 w 71"/>
              <a:gd name="T1" fmla="*/ 0 h 675"/>
              <a:gd name="T2" fmla="*/ 23 w 71"/>
              <a:gd name="T3" fmla="*/ 181 h 675"/>
              <a:gd name="T4" fmla="*/ 71 w 71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675">
                <a:moveTo>
                  <a:pt x="0" y="0"/>
                </a:moveTo>
                <a:lnTo>
                  <a:pt x="23" y="181"/>
                </a:lnTo>
                <a:lnTo>
                  <a:pt x="71" y="675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10" name="Line 14"/>
          <p:cNvSpPr>
            <a:spLocks noChangeShapeType="1"/>
          </p:cNvSpPr>
          <p:nvPr/>
        </p:nvSpPr>
        <p:spPr bwMode="auto">
          <a:xfrm>
            <a:off x="1739738" y="-7143582"/>
            <a:ext cx="20637" cy="211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 flipV="1">
            <a:off x="1517488" y="-10283657"/>
            <a:ext cx="1889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12" name="Freeform 16"/>
          <p:cNvSpPr>
            <a:spLocks/>
          </p:cNvSpPr>
          <p:nvPr/>
        </p:nvSpPr>
        <p:spPr bwMode="auto">
          <a:xfrm>
            <a:off x="1760375" y="-10324932"/>
            <a:ext cx="209550" cy="36512"/>
          </a:xfrm>
          <a:custGeom>
            <a:avLst/>
            <a:gdLst>
              <a:gd name="T0" fmla="*/ 0 w 662"/>
              <a:gd name="T1" fmla="*/ 115 h 115"/>
              <a:gd name="T2" fmla="*/ 419 w 662"/>
              <a:gd name="T3" fmla="*/ 71 h 115"/>
              <a:gd name="T4" fmla="*/ 662 w 662"/>
              <a:gd name="T5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2" h="115">
                <a:moveTo>
                  <a:pt x="0" y="115"/>
                </a:moveTo>
                <a:lnTo>
                  <a:pt x="419" y="71"/>
                </a:lnTo>
                <a:lnTo>
                  <a:pt x="662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13" name="Freeform 17"/>
          <p:cNvSpPr>
            <a:spLocks/>
          </p:cNvSpPr>
          <p:nvPr/>
        </p:nvSpPr>
        <p:spPr bwMode="auto">
          <a:xfrm>
            <a:off x="2017550" y="-10488445"/>
            <a:ext cx="127000" cy="139700"/>
          </a:xfrm>
          <a:custGeom>
            <a:avLst/>
            <a:gdLst>
              <a:gd name="T0" fmla="*/ 0 w 399"/>
              <a:gd name="T1" fmla="*/ 436 h 436"/>
              <a:gd name="T2" fmla="*/ 59 w 399"/>
              <a:gd name="T3" fmla="*/ 405 h 436"/>
              <a:gd name="T4" fmla="*/ 225 w 399"/>
              <a:gd name="T5" fmla="*/ 250 h 436"/>
              <a:gd name="T6" fmla="*/ 304 w 399"/>
              <a:gd name="T7" fmla="*/ 153 h 436"/>
              <a:gd name="T8" fmla="*/ 399 w 399"/>
              <a:gd name="T9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" h="436">
                <a:moveTo>
                  <a:pt x="0" y="436"/>
                </a:moveTo>
                <a:lnTo>
                  <a:pt x="59" y="405"/>
                </a:lnTo>
                <a:lnTo>
                  <a:pt x="225" y="250"/>
                </a:lnTo>
                <a:lnTo>
                  <a:pt x="304" y="153"/>
                </a:lnTo>
                <a:lnTo>
                  <a:pt x="399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14" name="Line 18"/>
          <p:cNvSpPr>
            <a:spLocks noChangeShapeType="1"/>
          </p:cNvSpPr>
          <p:nvPr/>
        </p:nvSpPr>
        <p:spPr bwMode="auto">
          <a:xfrm flipH="1">
            <a:off x="3257388" y="-10099507"/>
            <a:ext cx="31750" cy="153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15" name="Freeform 19"/>
          <p:cNvSpPr>
            <a:spLocks/>
          </p:cNvSpPr>
          <p:nvPr/>
        </p:nvSpPr>
        <p:spPr bwMode="auto">
          <a:xfrm>
            <a:off x="3211350" y="-9893132"/>
            <a:ext cx="34925" cy="212725"/>
          </a:xfrm>
          <a:custGeom>
            <a:avLst/>
            <a:gdLst>
              <a:gd name="T0" fmla="*/ 111 w 111"/>
              <a:gd name="T1" fmla="*/ 0 h 669"/>
              <a:gd name="T2" fmla="*/ 52 w 111"/>
              <a:gd name="T3" fmla="*/ 277 h 669"/>
              <a:gd name="T4" fmla="*/ 0 w 111"/>
              <a:gd name="T5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669">
                <a:moveTo>
                  <a:pt x="111" y="0"/>
                </a:moveTo>
                <a:lnTo>
                  <a:pt x="52" y="277"/>
                </a:lnTo>
                <a:lnTo>
                  <a:pt x="0" y="66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16" name="Freeform 20"/>
          <p:cNvSpPr>
            <a:spLocks/>
          </p:cNvSpPr>
          <p:nvPr/>
        </p:nvSpPr>
        <p:spPr bwMode="auto">
          <a:xfrm>
            <a:off x="3185950" y="-9626432"/>
            <a:ext cx="19050" cy="214312"/>
          </a:xfrm>
          <a:custGeom>
            <a:avLst/>
            <a:gdLst>
              <a:gd name="T0" fmla="*/ 59 w 59"/>
              <a:gd name="T1" fmla="*/ 0 h 676"/>
              <a:gd name="T2" fmla="*/ 15 w 59"/>
              <a:gd name="T3" fmla="*/ 326 h 676"/>
              <a:gd name="T4" fmla="*/ 0 w 59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76">
                <a:moveTo>
                  <a:pt x="59" y="0"/>
                </a:moveTo>
                <a:lnTo>
                  <a:pt x="15" y="326"/>
                </a:lnTo>
                <a:lnTo>
                  <a:pt x="0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17" name="Freeform 21"/>
          <p:cNvSpPr>
            <a:spLocks/>
          </p:cNvSpPr>
          <p:nvPr/>
        </p:nvSpPr>
        <p:spPr bwMode="auto">
          <a:xfrm>
            <a:off x="3179600" y="-9356557"/>
            <a:ext cx="6350" cy="215900"/>
          </a:xfrm>
          <a:custGeom>
            <a:avLst/>
            <a:gdLst>
              <a:gd name="T0" fmla="*/ 12 w 19"/>
              <a:gd name="T1" fmla="*/ 0 h 677"/>
              <a:gd name="T2" fmla="*/ 0 w 19"/>
              <a:gd name="T3" fmla="*/ 302 h 677"/>
              <a:gd name="T4" fmla="*/ 19 w 19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677">
                <a:moveTo>
                  <a:pt x="12" y="0"/>
                </a:moveTo>
                <a:lnTo>
                  <a:pt x="0" y="302"/>
                </a:lnTo>
                <a:lnTo>
                  <a:pt x="19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18" name="Freeform 22"/>
          <p:cNvSpPr>
            <a:spLocks/>
          </p:cNvSpPr>
          <p:nvPr/>
        </p:nvSpPr>
        <p:spPr bwMode="auto">
          <a:xfrm>
            <a:off x="3192300" y="-9086682"/>
            <a:ext cx="20638" cy="155575"/>
          </a:xfrm>
          <a:custGeom>
            <a:avLst/>
            <a:gdLst>
              <a:gd name="T0" fmla="*/ 0 w 66"/>
              <a:gd name="T1" fmla="*/ 0 h 491"/>
              <a:gd name="T2" fmla="*/ 11 w 66"/>
              <a:gd name="T3" fmla="*/ 95 h 491"/>
              <a:gd name="T4" fmla="*/ 35 w 66"/>
              <a:gd name="T5" fmla="*/ 270 h 491"/>
              <a:gd name="T6" fmla="*/ 66 w 66"/>
              <a:gd name="T7" fmla="*/ 4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491">
                <a:moveTo>
                  <a:pt x="0" y="0"/>
                </a:moveTo>
                <a:lnTo>
                  <a:pt x="11" y="95"/>
                </a:lnTo>
                <a:lnTo>
                  <a:pt x="35" y="270"/>
                </a:lnTo>
                <a:lnTo>
                  <a:pt x="66" y="49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19" name="Freeform 23"/>
          <p:cNvSpPr>
            <a:spLocks/>
          </p:cNvSpPr>
          <p:nvPr/>
        </p:nvSpPr>
        <p:spPr bwMode="auto">
          <a:xfrm>
            <a:off x="3252625" y="-10150307"/>
            <a:ext cx="125413" cy="965200"/>
          </a:xfrm>
          <a:custGeom>
            <a:avLst/>
            <a:gdLst>
              <a:gd name="T0" fmla="*/ 393 w 393"/>
              <a:gd name="T1" fmla="*/ 0 h 3041"/>
              <a:gd name="T2" fmla="*/ 350 w 393"/>
              <a:gd name="T3" fmla="*/ 178 h 3041"/>
              <a:gd name="T4" fmla="*/ 325 w 393"/>
              <a:gd name="T5" fmla="*/ 280 h 3041"/>
              <a:gd name="T6" fmla="*/ 318 w 393"/>
              <a:gd name="T7" fmla="*/ 309 h 3041"/>
              <a:gd name="T8" fmla="*/ 311 w 393"/>
              <a:gd name="T9" fmla="*/ 329 h 3041"/>
              <a:gd name="T10" fmla="*/ 301 w 393"/>
              <a:gd name="T11" fmla="*/ 367 h 3041"/>
              <a:gd name="T12" fmla="*/ 282 w 393"/>
              <a:gd name="T13" fmla="*/ 442 h 3041"/>
              <a:gd name="T14" fmla="*/ 248 w 393"/>
              <a:gd name="T15" fmla="*/ 601 h 3041"/>
              <a:gd name="T16" fmla="*/ 172 w 393"/>
              <a:gd name="T17" fmla="*/ 979 h 3041"/>
              <a:gd name="T18" fmla="*/ 58 w 393"/>
              <a:gd name="T19" fmla="*/ 1716 h 3041"/>
              <a:gd name="T20" fmla="*/ 0 w 393"/>
              <a:gd name="T21" fmla="*/ 2408 h 3041"/>
              <a:gd name="T22" fmla="*/ 5 w 393"/>
              <a:gd name="T23" fmla="*/ 3041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3" h="3041">
                <a:moveTo>
                  <a:pt x="393" y="0"/>
                </a:moveTo>
                <a:lnTo>
                  <a:pt x="350" y="178"/>
                </a:lnTo>
                <a:lnTo>
                  <a:pt x="325" y="280"/>
                </a:lnTo>
                <a:lnTo>
                  <a:pt x="318" y="309"/>
                </a:lnTo>
                <a:lnTo>
                  <a:pt x="311" y="329"/>
                </a:lnTo>
                <a:lnTo>
                  <a:pt x="301" y="367"/>
                </a:lnTo>
                <a:lnTo>
                  <a:pt x="282" y="442"/>
                </a:lnTo>
                <a:lnTo>
                  <a:pt x="248" y="601"/>
                </a:lnTo>
                <a:lnTo>
                  <a:pt x="172" y="979"/>
                </a:lnTo>
                <a:lnTo>
                  <a:pt x="58" y="1716"/>
                </a:lnTo>
                <a:lnTo>
                  <a:pt x="0" y="2408"/>
                </a:lnTo>
                <a:lnTo>
                  <a:pt x="5" y="304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20" name="Freeform 24"/>
          <p:cNvSpPr>
            <a:spLocks/>
          </p:cNvSpPr>
          <p:nvPr/>
        </p:nvSpPr>
        <p:spPr bwMode="auto">
          <a:xfrm>
            <a:off x="1446050" y="-10578932"/>
            <a:ext cx="663575" cy="225425"/>
          </a:xfrm>
          <a:custGeom>
            <a:avLst/>
            <a:gdLst>
              <a:gd name="T0" fmla="*/ 0 w 2088"/>
              <a:gd name="T1" fmla="*/ 707 h 707"/>
              <a:gd name="T2" fmla="*/ 244 w 2088"/>
              <a:gd name="T3" fmla="*/ 707 h 707"/>
              <a:gd name="T4" fmla="*/ 381 w 2088"/>
              <a:gd name="T5" fmla="*/ 707 h 707"/>
              <a:gd name="T6" fmla="*/ 548 w 2088"/>
              <a:gd name="T7" fmla="*/ 706 h 707"/>
              <a:gd name="T8" fmla="*/ 862 w 2088"/>
              <a:gd name="T9" fmla="*/ 700 h 707"/>
              <a:gd name="T10" fmla="*/ 1143 w 2088"/>
              <a:gd name="T11" fmla="*/ 682 h 707"/>
              <a:gd name="T12" fmla="*/ 1392 w 2088"/>
              <a:gd name="T13" fmla="*/ 639 h 707"/>
              <a:gd name="T14" fmla="*/ 1519 w 2088"/>
              <a:gd name="T15" fmla="*/ 605 h 707"/>
              <a:gd name="T16" fmla="*/ 1603 w 2088"/>
              <a:gd name="T17" fmla="*/ 573 h 707"/>
              <a:gd name="T18" fmla="*/ 1756 w 2088"/>
              <a:gd name="T19" fmla="*/ 483 h 707"/>
              <a:gd name="T20" fmla="*/ 1874 w 2088"/>
              <a:gd name="T21" fmla="*/ 367 h 707"/>
              <a:gd name="T22" fmla="*/ 1915 w 2088"/>
              <a:gd name="T23" fmla="*/ 312 h 707"/>
              <a:gd name="T24" fmla="*/ 1948 w 2088"/>
              <a:gd name="T25" fmla="*/ 266 h 707"/>
              <a:gd name="T26" fmla="*/ 1978 w 2088"/>
              <a:gd name="T27" fmla="*/ 222 h 707"/>
              <a:gd name="T28" fmla="*/ 2005 w 2088"/>
              <a:gd name="T29" fmla="*/ 175 h 707"/>
              <a:gd name="T30" fmla="*/ 2024 w 2088"/>
              <a:gd name="T31" fmla="*/ 141 h 707"/>
              <a:gd name="T32" fmla="*/ 2049 w 2088"/>
              <a:gd name="T33" fmla="*/ 90 h 707"/>
              <a:gd name="T34" fmla="*/ 2088 w 2088"/>
              <a:gd name="T35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88" h="707">
                <a:moveTo>
                  <a:pt x="0" y="707"/>
                </a:moveTo>
                <a:lnTo>
                  <a:pt x="244" y="707"/>
                </a:lnTo>
                <a:lnTo>
                  <a:pt x="381" y="707"/>
                </a:lnTo>
                <a:lnTo>
                  <a:pt x="548" y="706"/>
                </a:lnTo>
                <a:lnTo>
                  <a:pt x="862" y="700"/>
                </a:lnTo>
                <a:lnTo>
                  <a:pt x="1143" y="682"/>
                </a:lnTo>
                <a:lnTo>
                  <a:pt x="1392" y="639"/>
                </a:lnTo>
                <a:lnTo>
                  <a:pt x="1519" y="605"/>
                </a:lnTo>
                <a:lnTo>
                  <a:pt x="1603" y="573"/>
                </a:lnTo>
                <a:lnTo>
                  <a:pt x="1756" y="483"/>
                </a:lnTo>
                <a:lnTo>
                  <a:pt x="1874" y="367"/>
                </a:lnTo>
                <a:lnTo>
                  <a:pt x="1915" y="312"/>
                </a:lnTo>
                <a:lnTo>
                  <a:pt x="1948" y="266"/>
                </a:lnTo>
                <a:lnTo>
                  <a:pt x="1978" y="222"/>
                </a:lnTo>
                <a:lnTo>
                  <a:pt x="2005" y="175"/>
                </a:lnTo>
                <a:lnTo>
                  <a:pt x="2024" y="141"/>
                </a:lnTo>
                <a:lnTo>
                  <a:pt x="2049" y="90"/>
                </a:lnTo>
                <a:lnTo>
                  <a:pt x="208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21" name="Freeform 25"/>
          <p:cNvSpPr>
            <a:spLocks/>
          </p:cNvSpPr>
          <p:nvPr/>
        </p:nvSpPr>
        <p:spPr bwMode="auto">
          <a:xfrm>
            <a:off x="1509550" y="-8473907"/>
            <a:ext cx="179388" cy="1539875"/>
          </a:xfrm>
          <a:custGeom>
            <a:avLst/>
            <a:gdLst>
              <a:gd name="T0" fmla="*/ 0 w 565"/>
              <a:gd name="T1" fmla="*/ 0 h 4851"/>
              <a:gd name="T2" fmla="*/ 130 w 565"/>
              <a:gd name="T3" fmla="*/ 1122 h 4851"/>
              <a:gd name="T4" fmla="*/ 278 w 565"/>
              <a:gd name="T5" fmla="*/ 2286 h 4851"/>
              <a:gd name="T6" fmla="*/ 436 w 565"/>
              <a:gd name="T7" fmla="*/ 3536 h 4851"/>
              <a:gd name="T8" fmla="*/ 565 w 565"/>
              <a:gd name="T9" fmla="*/ 4851 h 4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4851">
                <a:moveTo>
                  <a:pt x="0" y="0"/>
                </a:moveTo>
                <a:lnTo>
                  <a:pt x="130" y="1122"/>
                </a:lnTo>
                <a:lnTo>
                  <a:pt x="278" y="2286"/>
                </a:lnTo>
                <a:lnTo>
                  <a:pt x="436" y="3536"/>
                </a:lnTo>
                <a:lnTo>
                  <a:pt x="565" y="485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22" name="Freeform 26"/>
          <p:cNvSpPr>
            <a:spLocks/>
          </p:cNvSpPr>
          <p:nvPr/>
        </p:nvSpPr>
        <p:spPr bwMode="auto">
          <a:xfrm>
            <a:off x="1449225" y="-9242257"/>
            <a:ext cx="60325" cy="768350"/>
          </a:xfrm>
          <a:custGeom>
            <a:avLst/>
            <a:gdLst>
              <a:gd name="T0" fmla="*/ 0 w 187"/>
              <a:gd name="T1" fmla="*/ 0 h 2417"/>
              <a:gd name="T2" fmla="*/ 16 w 187"/>
              <a:gd name="T3" fmla="*/ 466 h 2417"/>
              <a:gd name="T4" fmla="*/ 56 w 187"/>
              <a:gd name="T5" fmla="*/ 1055 h 2417"/>
              <a:gd name="T6" fmla="*/ 187 w 187"/>
              <a:gd name="T7" fmla="*/ 2417 h 2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" h="2417">
                <a:moveTo>
                  <a:pt x="0" y="0"/>
                </a:moveTo>
                <a:lnTo>
                  <a:pt x="16" y="466"/>
                </a:lnTo>
                <a:lnTo>
                  <a:pt x="56" y="1055"/>
                </a:lnTo>
                <a:lnTo>
                  <a:pt x="187" y="241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23" name="Freeform 27"/>
          <p:cNvSpPr>
            <a:spLocks/>
          </p:cNvSpPr>
          <p:nvPr/>
        </p:nvSpPr>
        <p:spPr bwMode="auto">
          <a:xfrm>
            <a:off x="3116100" y="-7134057"/>
            <a:ext cx="11113" cy="409575"/>
          </a:xfrm>
          <a:custGeom>
            <a:avLst/>
            <a:gdLst>
              <a:gd name="T0" fmla="*/ 34 w 34"/>
              <a:gd name="T1" fmla="*/ 0 h 1287"/>
              <a:gd name="T2" fmla="*/ 9 w 34"/>
              <a:gd name="T3" fmla="*/ 336 h 1287"/>
              <a:gd name="T4" fmla="*/ 0 w 34"/>
              <a:gd name="T5" fmla="*/ 588 h 1287"/>
              <a:gd name="T6" fmla="*/ 0 w 34"/>
              <a:gd name="T7" fmla="*/ 815 h 1287"/>
              <a:gd name="T8" fmla="*/ 8 w 34"/>
              <a:gd name="T9" fmla="*/ 997 h 1287"/>
              <a:gd name="T10" fmla="*/ 26 w 34"/>
              <a:gd name="T11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1287">
                <a:moveTo>
                  <a:pt x="34" y="0"/>
                </a:moveTo>
                <a:lnTo>
                  <a:pt x="9" y="336"/>
                </a:lnTo>
                <a:lnTo>
                  <a:pt x="0" y="588"/>
                </a:lnTo>
                <a:lnTo>
                  <a:pt x="0" y="815"/>
                </a:lnTo>
                <a:lnTo>
                  <a:pt x="8" y="997"/>
                </a:lnTo>
                <a:lnTo>
                  <a:pt x="26" y="128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24" name="Line 28"/>
          <p:cNvSpPr>
            <a:spLocks noChangeShapeType="1"/>
          </p:cNvSpPr>
          <p:nvPr/>
        </p:nvSpPr>
        <p:spPr bwMode="auto">
          <a:xfrm>
            <a:off x="2454113" y="-8978732"/>
            <a:ext cx="71437" cy="269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25" name="Line 29"/>
          <p:cNvSpPr>
            <a:spLocks noChangeShapeType="1"/>
          </p:cNvSpPr>
          <p:nvPr/>
        </p:nvSpPr>
        <p:spPr bwMode="auto">
          <a:xfrm flipH="1">
            <a:off x="3154200" y="-8480257"/>
            <a:ext cx="19050" cy="220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26" name="Line 30"/>
          <p:cNvSpPr>
            <a:spLocks noChangeShapeType="1"/>
          </p:cNvSpPr>
          <p:nvPr/>
        </p:nvSpPr>
        <p:spPr bwMode="auto">
          <a:xfrm flipH="1">
            <a:off x="3130388" y="-8204032"/>
            <a:ext cx="190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27" name="Line 31"/>
          <p:cNvSpPr>
            <a:spLocks noChangeShapeType="1"/>
          </p:cNvSpPr>
          <p:nvPr/>
        </p:nvSpPr>
        <p:spPr bwMode="auto">
          <a:xfrm flipH="1">
            <a:off x="3106575" y="-7935745"/>
            <a:ext cx="19050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28" name="Line 32"/>
          <p:cNvSpPr>
            <a:spLocks noChangeShapeType="1"/>
          </p:cNvSpPr>
          <p:nvPr/>
        </p:nvSpPr>
        <p:spPr bwMode="auto">
          <a:xfrm flipH="1">
            <a:off x="3082763" y="-7667457"/>
            <a:ext cx="190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29" name="Line 33"/>
          <p:cNvSpPr>
            <a:spLocks noChangeShapeType="1"/>
          </p:cNvSpPr>
          <p:nvPr/>
        </p:nvSpPr>
        <p:spPr bwMode="auto">
          <a:xfrm flipH="1">
            <a:off x="3058950" y="-7397582"/>
            <a:ext cx="19050" cy="222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30" name="Line 34"/>
          <p:cNvSpPr>
            <a:spLocks noChangeShapeType="1"/>
          </p:cNvSpPr>
          <p:nvPr/>
        </p:nvSpPr>
        <p:spPr bwMode="auto">
          <a:xfrm flipH="1">
            <a:off x="3128800" y="-8475495"/>
            <a:ext cx="115888" cy="1338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31" name="Line 35"/>
          <p:cNvSpPr>
            <a:spLocks noChangeShapeType="1"/>
          </p:cNvSpPr>
          <p:nvPr/>
        </p:nvSpPr>
        <p:spPr bwMode="auto">
          <a:xfrm flipH="1">
            <a:off x="1412713" y="-6205370"/>
            <a:ext cx="295275" cy="176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32" name="Line 36"/>
          <p:cNvSpPr>
            <a:spLocks noChangeShapeType="1"/>
          </p:cNvSpPr>
          <p:nvPr/>
        </p:nvSpPr>
        <p:spPr bwMode="auto">
          <a:xfrm flipV="1">
            <a:off x="1542888" y="-4860757"/>
            <a:ext cx="17145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33" name="Line 37"/>
          <p:cNvSpPr>
            <a:spLocks noChangeShapeType="1"/>
          </p:cNvSpPr>
          <p:nvPr/>
        </p:nvSpPr>
        <p:spPr bwMode="auto">
          <a:xfrm flipH="1" flipV="1">
            <a:off x="1442875" y="-4854407"/>
            <a:ext cx="101600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34" name="Line 38"/>
          <p:cNvSpPr>
            <a:spLocks noChangeShapeType="1"/>
          </p:cNvSpPr>
          <p:nvPr/>
        </p:nvSpPr>
        <p:spPr bwMode="auto">
          <a:xfrm flipH="1">
            <a:off x="1442875" y="-4873457"/>
            <a:ext cx="100013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35" name="Line 39"/>
          <p:cNvSpPr>
            <a:spLocks noChangeShapeType="1"/>
          </p:cNvSpPr>
          <p:nvPr/>
        </p:nvSpPr>
        <p:spPr bwMode="auto">
          <a:xfrm flipV="1">
            <a:off x="1442875" y="-4857582"/>
            <a:ext cx="10001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36" name="Line 40"/>
          <p:cNvSpPr>
            <a:spLocks noChangeShapeType="1"/>
          </p:cNvSpPr>
          <p:nvPr/>
        </p:nvSpPr>
        <p:spPr bwMode="auto">
          <a:xfrm>
            <a:off x="1714338" y="-4878220"/>
            <a:ext cx="100012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37" name="Line 41"/>
          <p:cNvSpPr>
            <a:spLocks noChangeShapeType="1"/>
          </p:cNvSpPr>
          <p:nvPr/>
        </p:nvSpPr>
        <p:spPr bwMode="auto">
          <a:xfrm flipV="1">
            <a:off x="1715925" y="-4863932"/>
            <a:ext cx="98425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38" name="Line 42"/>
          <p:cNvSpPr>
            <a:spLocks noChangeShapeType="1"/>
          </p:cNvSpPr>
          <p:nvPr/>
        </p:nvSpPr>
        <p:spPr bwMode="auto">
          <a:xfrm flipH="1">
            <a:off x="1714338" y="-4863932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39" name="Line 43"/>
          <p:cNvSpPr>
            <a:spLocks noChangeShapeType="1"/>
          </p:cNvSpPr>
          <p:nvPr/>
        </p:nvSpPr>
        <p:spPr bwMode="auto">
          <a:xfrm>
            <a:off x="1442875" y="-486393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40" name="Line 44"/>
          <p:cNvSpPr>
            <a:spLocks noChangeShapeType="1"/>
          </p:cNvSpPr>
          <p:nvPr/>
        </p:nvSpPr>
        <p:spPr bwMode="auto">
          <a:xfrm>
            <a:off x="1814350" y="-487345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41" name="Line 45"/>
          <p:cNvSpPr>
            <a:spLocks noChangeShapeType="1"/>
          </p:cNvSpPr>
          <p:nvPr/>
        </p:nvSpPr>
        <p:spPr bwMode="auto">
          <a:xfrm>
            <a:off x="1814350" y="-486393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42" name="Line 46"/>
          <p:cNvSpPr>
            <a:spLocks noChangeShapeType="1"/>
          </p:cNvSpPr>
          <p:nvPr/>
        </p:nvSpPr>
        <p:spPr bwMode="auto">
          <a:xfrm>
            <a:off x="1412713" y="-6029157"/>
            <a:ext cx="53975" cy="2090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43" name="Line 47"/>
          <p:cNvSpPr>
            <a:spLocks noChangeShapeType="1"/>
          </p:cNvSpPr>
          <p:nvPr/>
        </p:nvSpPr>
        <p:spPr bwMode="auto">
          <a:xfrm flipH="1" flipV="1">
            <a:off x="3157375" y="-5214770"/>
            <a:ext cx="9525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44" name="Line 48"/>
          <p:cNvSpPr>
            <a:spLocks noChangeShapeType="1"/>
          </p:cNvSpPr>
          <p:nvPr/>
        </p:nvSpPr>
        <p:spPr bwMode="auto">
          <a:xfrm flipH="1" flipV="1">
            <a:off x="3146263" y="-5476707"/>
            <a:ext cx="9525" cy="2079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45" name="Line 49"/>
          <p:cNvSpPr>
            <a:spLocks noChangeShapeType="1"/>
          </p:cNvSpPr>
          <p:nvPr/>
        </p:nvSpPr>
        <p:spPr bwMode="auto">
          <a:xfrm flipH="1" flipV="1">
            <a:off x="3217700" y="-5483057"/>
            <a:ext cx="22225" cy="47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46" name="Line 50"/>
          <p:cNvSpPr>
            <a:spLocks noChangeShapeType="1"/>
          </p:cNvSpPr>
          <p:nvPr/>
        </p:nvSpPr>
        <p:spPr bwMode="auto">
          <a:xfrm>
            <a:off x="1760375" y="-6932445"/>
            <a:ext cx="3175" cy="1079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47" name="Line 51"/>
          <p:cNvSpPr>
            <a:spLocks noChangeShapeType="1"/>
          </p:cNvSpPr>
          <p:nvPr/>
        </p:nvSpPr>
        <p:spPr bwMode="auto">
          <a:xfrm>
            <a:off x="1763550" y="-6768932"/>
            <a:ext cx="635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48" name="Line 52"/>
          <p:cNvSpPr>
            <a:spLocks noChangeShapeType="1"/>
          </p:cNvSpPr>
          <p:nvPr/>
        </p:nvSpPr>
        <p:spPr bwMode="auto">
          <a:xfrm>
            <a:off x="1771488" y="-6499057"/>
            <a:ext cx="4762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49" name="Line 53"/>
          <p:cNvSpPr>
            <a:spLocks noChangeShapeType="1"/>
          </p:cNvSpPr>
          <p:nvPr/>
        </p:nvSpPr>
        <p:spPr bwMode="auto">
          <a:xfrm>
            <a:off x="1779425" y="-6229182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50" name="Line 54"/>
          <p:cNvSpPr>
            <a:spLocks noChangeShapeType="1"/>
          </p:cNvSpPr>
          <p:nvPr/>
        </p:nvSpPr>
        <p:spPr bwMode="auto">
          <a:xfrm>
            <a:off x="1785775" y="-5959307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51" name="Line 55"/>
          <p:cNvSpPr>
            <a:spLocks noChangeShapeType="1"/>
          </p:cNvSpPr>
          <p:nvPr/>
        </p:nvSpPr>
        <p:spPr bwMode="auto">
          <a:xfrm>
            <a:off x="1792125" y="-5689432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52" name="Line 56"/>
          <p:cNvSpPr>
            <a:spLocks noChangeShapeType="1"/>
          </p:cNvSpPr>
          <p:nvPr/>
        </p:nvSpPr>
        <p:spPr bwMode="auto">
          <a:xfrm>
            <a:off x="1800063" y="-5419557"/>
            <a:ext cx="4762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53" name="Line 57"/>
          <p:cNvSpPr>
            <a:spLocks noChangeShapeType="1"/>
          </p:cNvSpPr>
          <p:nvPr/>
        </p:nvSpPr>
        <p:spPr bwMode="auto">
          <a:xfrm>
            <a:off x="1808000" y="-5149682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54" name="Line 58"/>
          <p:cNvSpPr>
            <a:spLocks noChangeShapeType="1"/>
          </p:cNvSpPr>
          <p:nvPr/>
        </p:nvSpPr>
        <p:spPr bwMode="auto">
          <a:xfrm>
            <a:off x="1814350" y="-4879807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55" name="Line 59"/>
          <p:cNvSpPr>
            <a:spLocks noChangeShapeType="1"/>
          </p:cNvSpPr>
          <p:nvPr/>
        </p:nvSpPr>
        <p:spPr bwMode="auto">
          <a:xfrm>
            <a:off x="1820700" y="-4609932"/>
            <a:ext cx="635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56" name="Line 60"/>
          <p:cNvSpPr>
            <a:spLocks noChangeShapeType="1"/>
          </p:cNvSpPr>
          <p:nvPr/>
        </p:nvSpPr>
        <p:spPr bwMode="auto">
          <a:xfrm>
            <a:off x="1828638" y="-4340057"/>
            <a:ext cx="1587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57" name="Line 61"/>
          <p:cNvSpPr>
            <a:spLocks noChangeShapeType="1"/>
          </p:cNvSpPr>
          <p:nvPr/>
        </p:nvSpPr>
        <p:spPr bwMode="auto">
          <a:xfrm flipV="1">
            <a:off x="1830225" y="-4430545"/>
            <a:ext cx="342900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58" name="Line 62"/>
          <p:cNvSpPr>
            <a:spLocks noChangeShapeType="1"/>
          </p:cNvSpPr>
          <p:nvPr/>
        </p:nvSpPr>
        <p:spPr bwMode="auto">
          <a:xfrm flipV="1">
            <a:off x="1782600" y="-6302207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59" name="Line 63"/>
          <p:cNvSpPr>
            <a:spLocks noChangeShapeType="1"/>
          </p:cNvSpPr>
          <p:nvPr/>
        </p:nvSpPr>
        <p:spPr bwMode="auto">
          <a:xfrm flipH="1" flipV="1">
            <a:off x="2096925" y="-6184732"/>
            <a:ext cx="44450" cy="1666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60" name="Line 64"/>
          <p:cNvSpPr>
            <a:spLocks noChangeShapeType="1"/>
          </p:cNvSpPr>
          <p:nvPr/>
        </p:nvSpPr>
        <p:spPr bwMode="auto">
          <a:xfrm flipH="1">
            <a:off x="2144550" y="-4514682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61" name="Line 65"/>
          <p:cNvSpPr>
            <a:spLocks noChangeShapeType="1"/>
          </p:cNvSpPr>
          <p:nvPr/>
        </p:nvSpPr>
        <p:spPr bwMode="auto">
          <a:xfrm>
            <a:off x="2125500" y="-4513095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62" name="Line 66"/>
          <p:cNvSpPr>
            <a:spLocks noChangeShapeType="1"/>
          </p:cNvSpPr>
          <p:nvPr/>
        </p:nvSpPr>
        <p:spPr bwMode="auto">
          <a:xfrm flipH="1" flipV="1">
            <a:off x="2141375" y="-4514682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63" name="Line 67"/>
          <p:cNvSpPr>
            <a:spLocks noChangeShapeType="1"/>
          </p:cNvSpPr>
          <p:nvPr/>
        </p:nvSpPr>
        <p:spPr bwMode="auto">
          <a:xfrm flipV="1">
            <a:off x="2081050" y="-6286332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64" name="Line 68"/>
          <p:cNvSpPr>
            <a:spLocks noChangeShapeType="1"/>
          </p:cNvSpPr>
          <p:nvPr/>
        </p:nvSpPr>
        <p:spPr bwMode="auto">
          <a:xfrm flipH="1" flipV="1">
            <a:off x="2095338" y="-6286332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65" name="Line 69"/>
          <p:cNvSpPr>
            <a:spLocks noChangeShapeType="1"/>
          </p:cNvSpPr>
          <p:nvPr/>
        </p:nvSpPr>
        <p:spPr bwMode="auto">
          <a:xfrm>
            <a:off x="2095338" y="-6286332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66" name="Line 70"/>
          <p:cNvSpPr>
            <a:spLocks noChangeShapeType="1"/>
          </p:cNvSpPr>
          <p:nvPr/>
        </p:nvSpPr>
        <p:spPr bwMode="auto">
          <a:xfrm>
            <a:off x="1830225" y="-4230520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67" name="Line 71"/>
          <p:cNvSpPr>
            <a:spLocks noChangeShapeType="1"/>
          </p:cNvSpPr>
          <p:nvPr/>
        </p:nvSpPr>
        <p:spPr bwMode="auto">
          <a:xfrm>
            <a:off x="1782600" y="-610218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68" name="Line 72"/>
          <p:cNvSpPr>
            <a:spLocks noChangeShapeType="1"/>
          </p:cNvSpPr>
          <p:nvPr/>
        </p:nvSpPr>
        <p:spPr bwMode="auto">
          <a:xfrm>
            <a:off x="2095338" y="-6286332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69" name="Line 73"/>
          <p:cNvSpPr>
            <a:spLocks noChangeShapeType="1"/>
          </p:cNvSpPr>
          <p:nvPr/>
        </p:nvSpPr>
        <p:spPr bwMode="auto">
          <a:xfrm flipV="1">
            <a:off x="1466688" y="-3981282"/>
            <a:ext cx="1798637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70" name="Line 74"/>
          <p:cNvSpPr>
            <a:spLocks noChangeShapeType="1"/>
          </p:cNvSpPr>
          <p:nvPr/>
        </p:nvSpPr>
        <p:spPr bwMode="auto">
          <a:xfrm flipV="1">
            <a:off x="1830225" y="-4233695"/>
            <a:ext cx="1174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71" name="Line 75"/>
          <p:cNvSpPr>
            <a:spLocks noChangeShapeType="1"/>
          </p:cNvSpPr>
          <p:nvPr/>
        </p:nvSpPr>
        <p:spPr bwMode="auto">
          <a:xfrm flipV="1">
            <a:off x="2000088" y="-4241632"/>
            <a:ext cx="214312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72" name="Line 76"/>
          <p:cNvSpPr>
            <a:spLocks noChangeShapeType="1"/>
          </p:cNvSpPr>
          <p:nvPr/>
        </p:nvSpPr>
        <p:spPr bwMode="auto">
          <a:xfrm flipV="1">
            <a:off x="2268375" y="-4247982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73" name="Line 77"/>
          <p:cNvSpPr>
            <a:spLocks noChangeShapeType="1"/>
          </p:cNvSpPr>
          <p:nvPr/>
        </p:nvSpPr>
        <p:spPr bwMode="auto">
          <a:xfrm flipV="1">
            <a:off x="2536663" y="-4255920"/>
            <a:ext cx="2127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74" name="Line 78"/>
          <p:cNvSpPr>
            <a:spLocks noChangeShapeType="1"/>
          </p:cNvSpPr>
          <p:nvPr/>
        </p:nvSpPr>
        <p:spPr bwMode="auto">
          <a:xfrm flipV="1">
            <a:off x="2803363" y="-4262270"/>
            <a:ext cx="214312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75" name="Line 79"/>
          <p:cNvSpPr>
            <a:spLocks noChangeShapeType="1"/>
          </p:cNvSpPr>
          <p:nvPr/>
        </p:nvSpPr>
        <p:spPr bwMode="auto">
          <a:xfrm flipV="1">
            <a:off x="3071650" y="-4267032"/>
            <a:ext cx="1158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76" name="Line 80"/>
          <p:cNvSpPr>
            <a:spLocks noChangeShapeType="1"/>
          </p:cNvSpPr>
          <p:nvPr/>
        </p:nvSpPr>
        <p:spPr bwMode="auto">
          <a:xfrm flipH="1" flipV="1">
            <a:off x="2668425" y="-4454357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77" name="Line 81"/>
          <p:cNvSpPr>
            <a:spLocks noChangeShapeType="1"/>
          </p:cNvSpPr>
          <p:nvPr/>
        </p:nvSpPr>
        <p:spPr bwMode="auto">
          <a:xfrm>
            <a:off x="2684300" y="-3863807"/>
            <a:ext cx="14288" cy="5572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78" name="Line 82"/>
          <p:cNvSpPr>
            <a:spLocks noChangeShapeType="1"/>
          </p:cNvSpPr>
          <p:nvPr/>
        </p:nvSpPr>
        <p:spPr bwMode="auto">
          <a:xfrm>
            <a:off x="2674775" y="-4254332"/>
            <a:ext cx="6350" cy="288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79" name="Line 83"/>
          <p:cNvSpPr>
            <a:spLocks noChangeShapeType="1"/>
          </p:cNvSpPr>
          <p:nvPr/>
        </p:nvSpPr>
        <p:spPr bwMode="auto">
          <a:xfrm flipH="1">
            <a:off x="2674775" y="-4355932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0" name="Line 84"/>
          <p:cNvSpPr>
            <a:spLocks noChangeShapeType="1"/>
          </p:cNvSpPr>
          <p:nvPr/>
        </p:nvSpPr>
        <p:spPr bwMode="auto">
          <a:xfrm>
            <a:off x="2654138" y="-4352757"/>
            <a:ext cx="20637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1" name="Line 85"/>
          <p:cNvSpPr>
            <a:spLocks noChangeShapeType="1"/>
          </p:cNvSpPr>
          <p:nvPr/>
        </p:nvSpPr>
        <p:spPr bwMode="auto">
          <a:xfrm flipH="1" flipV="1">
            <a:off x="2671600" y="-4354345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2" name="Line 86"/>
          <p:cNvSpPr>
            <a:spLocks noChangeShapeType="1"/>
          </p:cNvSpPr>
          <p:nvPr/>
        </p:nvSpPr>
        <p:spPr bwMode="auto">
          <a:xfrm flipV="1">
            <a:off x="2666838" y="-3965407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3" name="Line 87"/>
          <p:cNvSpPr>
            <a:spLocks noChangeShapeType="1"/>
          </p:cNvSpPr>
          <p:nvPr/>
        </p:nvSpPr>
        <p:spPr bwMode="auto">
          <a:xfrm flipH="1" flipV="1">
            <a:off x="2681125" y="-3965407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4" name="Line 88"/>
          <p:cNvSpPr>
            <a:spLocks noChangeShapeType="1"/>
          </p:cNvSpPr>
          <p:nvPr/>
        </p:nvSpPr>
        <p:spPr bwMode="auto">
          <a:xfrm>
            <a:off x="2681125" y="-3965407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5" name="Line 89"/>
          <p:cNvSpPr>
            <a:spLocks noChangeShapeType="1"/>
          </p:cNvSpPr>
          <p:nvPr/>
        </p:nvSpPr>
        <p:spPr bwMode="auto">
          <a:xfrm>
            <a:off x="2698588" y="-4254332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6" name="Line 90"/>
          <p:cNvSpPr>
            <a:spLocks noChangeShapeType="1"/>
          </p:cNvSpPr>
          <p:nvPr/>
        </p:nvSpPr>
        <p:spPr bwMode="auto">
          <a:xfrm>
            <a:off x="2706525" y="-3966995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7" name="Line 91"/>
          <p:cNvSpPr>
            <a:spLocks noChangeShapeType="1"/>
          </p:cNvSpPr>
          <p:nvPr/>
        </p:nvSpPr>
        <p:spPr bwMode="auto">
          <a:xfrm>
            <a:off x="2681125" y="-396540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8" name="Line 92"/>
          <p:cNvSpPr>
            <a:spLocks noChangeShapeType="1"/>
          </p:cNvSpPr>
          <p:nvPr/>
        </p:nvSpPr>
        <p:spPr bwMode="auto">
          <a:xfrm flipH="1" flipV="1">
            <a:off x="3239925" y="-5006807"/>
            <a:ext cx="22225" cy="879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89" name="Line 93"/>
          <p:cNvSpPr>
            <a:spLocks noChangeShapeType="1"/>
          </p:cNvSpPr>
          <p:nvPr/>
        </p:nvSpPr>
        <p:spPr bwMode="auto">
          <a:xfrm flipH="1" flipV="1">
            <a:off x="3260563" y="-4124157"/>
            <a:ext cx="3175" cy="142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90" name="Line 94"/>
          <p:cNvSpPr>
            <a:spLocks noChangeShapeType="1"/>
          </p:cNvSpPr>
          <p:nvPr/>
        </p:nvSpPr>
        <p:spPr bwMode="auto">
          <a:xfrm flipH="1" flipV="1">
            <a:off x="3181188" y="-4474995"/>
            <a:ext cx="6350" cy="2079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91" name="Line 95"/>
          <p:cNvSpPr>
            <a:spLocks noChangeShapeType="1"/>
          </p:cNvSpPr>
          <p:nvPr/>
        </p:nvSpPr>
        <p:spPr bwMode="auto">
          <a:xfrm flipH="1" flipV="1">
            <a:off x="3174838" y="-4744870"/>
            <a:ext cx="47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92" name="Line 96"/>
          <p:cNvSpPr>
            <a:spLocks noChangeShapeType="1"/>
          </p:cNvSpPr>
          <p:nvPr/>
        </p:nvSpPr>
        <p:spPr bwMode="auto">
          <a:xfrm flipH="1" flipV="1">
            <a:off x="3166900" y="-5006807"/>
            <a:ext cx="6350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93" name="Line 97"/>
          <p:cNvSpPr>
            <a:spLocks noChangeShapeType="1"/>
          </p:cNvSpPr>
          <p:nvPr/>
        </p:nvSpPr>
        <p:spPr bwMode="auto">
          <a:xfrm>
            <a:off x="3125625" y="-6722895"/>
            <a:ext cx="92075" cy="1236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94" name="Line 98"/>
          <p:cNvSpPr>
            <a:spLocks noChangeShapeType="1"/>
          </p:cNvSpPr>
          <p:nvPr/>
        </p:nvSpPr>
        <p:spPr bwMode="auto">
          <a:xfrm flipH="1">
            <a:off x="2527138" y="-6273632"/>
            <a:ext cx="142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95" name="Freeform 99"/>
          <p:cNvSpPr>
            <a:spLocks/>
          </p:cNvSpPr>
          <p:nvPr/>
        </p:nvSpPr>
        <p:spPr bwMode="auto">
          <a:xfrm>
            <a:off x="2508088" y="-6273632"/>
            <a:ext cx="19050" cy="101600"/>
          </a:xfrm>
          <a:custGeom>
            <a:avLst/>
            <a:gdLst>
              <a:gd name="T0" fmla="*/ 0 w 61"/>
              <a:gd name="T1" fmla="*/ 1 h 316"/>
              <a:gd name="T2" fmla="*/ 61 w 61"/>
              <a:gd name="T3" fmla="*/ 316 h 316"/>
              <a:gd name="T4" fmla="*/ 53 w 61"/>
              <a:gd name="T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0" y="1"/>
                </a:moveTo>
                <a:lnTo>
                  <a:pt x="61" y="316"/>
                </a:lnTo>
                <a:lnTo>
                  <a:pt x="5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96" name="Line 100"/>
          <p:cNvSpPr>
            <a:spLocks noChangeShapeType="1"/>
          </p:cNvSpPr>
          <p:nvPr/>
        </p:nvSpPr>
        <p:spPr bwMode="auto">
          <a:xfrm flipH="1">
            <a:off x="3070063" y="-6932445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97" name="Line 101"/>
          <p:cNvSpPr>
            <a:spLocks noChangeShapeType="1"/>
          </p:cNvSpPr>
          <p:nvPr/>
        </p:nvSpPr>
        <p:spPr bwMode="auto">
          <a:xfrm>
            <a:off x="3054188" y="-6697495"/>
            <a:ext cx="14287" cy="177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98" name="Line 102"/>
          <p:cNvSpPr>
            <a:spLocks noChangeShapeType="1"/>
          </p:cNvSpPr>
          <p:nvPr/>
        </p:nvSpPr>
        <p:spPr bwMode="auto">
          <a:xfrm>
            <a:off x="3071650" y="-6464132"/>
            <a:ext cx="158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99" name="Line 103"/>
          <p:cNvSpPr>
            <a:spLocks noChangeShapeType="1"/>
          </p:cNvSpPr>
          <p:nvPr/>
        </p:nvSpPr>
        <p:spPr bwMode="auto">
          <a:xfrm>
            <a:off x="3092288" y="-6195845"/>
            <a:ext cx="15875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00" name="Line 104"/>
          <p:cNvSpPr>
            <a:spLocks noChangeShapeType="1"/>
          </p:cNvSpPr>
          <p:nvPr/>
        </p:nvSpPr>
        <p:spPr bwMode="auto">
          <a:xfrm>
            <a:off x="3112925" y="-5925970"/>
            <a:ext cx="158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01" name="Line 105"/>
          <p:cNvSpPr>
            <a:spLocks noChangeShapeType="1"/>
          </p:cNvSpPr>
          <p:nvPr/>
        </p:nvSpPr>
        <p:spPr bwMode="auto">
          <a:xfrm>
            <a:off x="3133563" y="-5656095"/>
            <a:ext cx="12700" cy="179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02" name="Line 106"/>
          <p:cNvSpPr>
            <a:spLocks noChangeShapeType="1"/>
          </p:cNvSpPr>
          <p:nvPr/>
        </p:nvSpPr>
        <p:spPr bwMode="auto">
          <a:xfrm>
            <a:off x="1688938" y="-6929270"/>
            <a:ext cx="19050" cy="722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03" name="Line 107"/>
          <p:cNvSpPr>
            <a:spLocks noChangeShapeType="1"/>
          </p:cNvSpPr>
          <p:nvPr/>
        </p:nvSpPr>
        <p:spPr bwMode="auto">
          <a:xfrm>
            <a:off x="1688938" y="-6932445"/>
            <a:ext cx="460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04" name="Line 108"/>
          <p:cNvSpPr>
            <a:spLocks noChangeShapeType="1"/>
          </p:cNvSpPr>
          <p:nvPr/>
        </p:nvSpPr>
        <p:spPr bwMode="auto">
          <a:xfrm flipV="1">
            <a:off x="1782600" y="-6302207"/>
            <a:ext cx="339725" cy="198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05" name="Line 109"/>
          <p:cNvSpPr>
            <a:spLocks noChangeShapeType="1"/>
          </p:cNvSpPr>
          <p:nvPr/>
        </p:nvSpPr>
        <p:spPr bwMode="auto">
          <a:xfrm flipV="1">
            <a:off x="1707988" y="-6445082"/>
            <a:ext cx="411162" cy="238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06" name="Line 110"/>
          <p:cNvSpPr>
            <a:spLocks noChangeShapeType="1"/>
          </p:cNvSpPr>
          <p:nvPr/>
        </p:nvSpPr>
        <p:spPr bwMode="auto">
          <a:xfrm>
            <a:off x="2096925" y="-6184732"/>
            <a:ext cx="3175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07" name="Line 111"/>
          <p:cNvSpPr>
            <a:spLocks noChangeShapeType="1"/>
          </p:cNvSpPr>
          <p:nvPr/>
        </p:nvSpPr>
        <p:spPr bwMode="auto">
          <a:xfrm flipH="1" flipV="1">
            <a:off x="2081050" y="-6845132"/>
            <a:ext cx="7938" cy="314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08" name="Line 112"/>
          <p:cNvSpPr>
            <a:spLocks noChangeShapeType="1"/>
          </p:cNvSpPr>
          <p:nvPr/>
        </p:nvSpPr>
        <p:spPr bwMode="auto">
          <a:xfrm flipH="1" flipV="1">
            <a:off x="2090575" y="-6429207"/>
            <a:ext cx="4763" cy="142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09" name="Line 113"/>
          <p:cNvSpPr>
            <a:spLocks noChangeShapeType="1"/>
          </p:cNvSpPr>
          <p:nvPr/>
        </p:nvSpPr>
        <p:spPr bwMode="auto">
          <a:xfrm flipV="1">
            <a:off x="2081050" y="-6286332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10" name="Line 114"/>
          <p:cNvSpPr>
            <a:spLocks noChangeShapeType="1"/>
          </p:cNvSpPr>
          <p:nvPr/>
        </p:nvSpPr>
        <p:spPr bwMode="auto">
          <a:xfrm flipH="1" flipV="1">
            <a:off x="2095338" y="-6286332"/>
            <a:ext cx="190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11" name="Line 115"/>
          <p:cNvSpPr>
            <a:spLocks noChangeShapeType="1"/>
          </p:cNvSpPr>
          <p:nvPr/>
        </p:nvSpPr>
        <p:spPr bwMode="auto">
          <a:xfrm>
            <a:off x="2095338" y="-6286332"/>
            <a:ext cx="1587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12" name="Line 116"/>
          <p:cNvSpPr>
            <a:spLocks noChangeShapeType="1"/>
          </p:cNvSpPr>
          <p:nvPr/>
        </p:nvSpPr>
        <p:spPr bwMode="auto">
          <a:xfrm flipH="1">
            <a:off x="2090575" y="-6530807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13" name="Line 117"/>
          <p:cNvSpPr>
            <a:spLocks noChangeShapeType="1"/>
          </p:cNvSpPr>
          <p:nvPr/>
        </p:nvSpPr>
        <p:spPr bwMode="auto">
          <a:xfrm>
            <a:off x="2071525" y="-6529220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14" name="Line 118"/>
          <p:cNvSpPr>
            <a:spLocks noChangeShapeType="1"/>
          </p:cNvSpPr>
          <p:nvPr/>
        </p:nvSpPr>
        <p:spPr bwMode="auto">
          <a:xfrm flipH="1" flipV="1">
            <a:off x="2088988" y="-6529220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15" name="Line 119"/>
          <p:cNvSpPr>
            <a:spLocks noChangeShapeType="1"/>
          </p:cNvSpPr>
          <p:nvPr/>
        </p:nvSpPr>
        <p:spPr bwMode="auto">
          <a:xfrm>
            <a:off x="1782600" y="-610218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16" name="Line 120"/>
          <p:cNvSpPr>
            <a:spLocks noChangeShapeType="1"/>
          </p:cNvSpPr>
          <p:nvPr/>
        </p:nvSpPr>
        <p:spPr bwMode="auto">
          <a:xfrm>
            <a:off x="1707988" y="-620537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17" name="Line 121"/>
          <p:cNvSpPr>
            <a:spLocks noChangeShapeType="1"/>
          </p:cNvSpPr>
          <p:nvPr/>
        </p:nvSpPr>
        <p:spPr bwMode="auto">
          <a:xfrm>
            <a:off x="2090575" y="-6429207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18" name="Line 122"/>
          <p:cNvSpPr>
            <a:spLocks noChangeShapeType="1"/>
          </p:cNvSpPr>
          <p:nvPr/>
        </p:nvSpPr>
        <p:spPr bwMode="auto">
          <a:xfrm>
            <a:off x="1782600" y="-6102182"/>
            <a:ext cx="5397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19" name="Line 123"/>
          <p:cNvSpPr>
            <a:spLocks noChangeShapeType="1"/>
          </p:cNvSpPr>
          <p:nvPr/>
        </p:nvSpPr>
        <p:spPr bwMode="auto">
          <a:xfrm>
            <a:off x="1873088" y="-6054557"/>
            <a:ext cx="71437" cy="36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20" name="Line 124"/>
          <p:cNvSpPr>
            <a:spLocks noChangeShapeType="1"/>
          </p:cNvSpPr>
          <p:nvPr/>
        </p:nvSpPr>
        <p:spPr bwMode="auto">
          <a:xfrm>
            <a:off x="1979450" y="-5998995"/>
            <a:ext cx="55563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21" name="Line 125"/>
          <p:cNvSpPr>
            <a:spLocks noChangeShapeType="1"/>
          </p:cNvSpPr>
          <p:nvPr/>
        </p:nvSpPr>
        <p:spPr bwMode="auto">
          <a:xfrm>
            <a:off x="1446050" y="-10353507"/>
            <a:ext cx="0" cy="817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22" name="Line 126"/>
          <p:cNvSpPr>
            <a:spLocks noChangeShapeType="1"/>
          </p:cNvSpPr>
          <p:nvPr/>
        </p:nvSpPr>
        <p:spPr bwMode="auto">
          <a:xfrm flipH="1" flipV="1">
            <a:off x="2876388" y="-7376945"/>
            <a:ext cx="100012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23" name="Line 127"/>
          <p:cNvSpPr>
            <a:spLocks noChangeShapeType="1"/>
          </p:cNvSpPr>
          <p:nvPr/>
        </p:nvSpPr>
        <p:spPr bwMode="auto">
          <a:xfrm>
            <a:off x="3246275" y="-7343607"/>
            <a:ext cx="279400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24" name="Line 128"/>
          <p:cNvSpPr>
            <a:spLocks noChangeShapeType="1"/>
          </p:cNvSpPr>
          <p:nvPr/>
        </p:nvSpPr>
        <p:spPr bwMode="auto">
          <a:xfrm>
            <a:off x="3074825" y="-7359482"/>
            <a:ext cx="730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25" name="Line 129"/>
          <p:cNvSpPr>
            <a:spLocks noChangeShapeType="1"/>
          </p:cNvSpPr>
          <p:nvPr/>
        </p:nvSpPr>
        <p:spPr bwMode="auto">
          <a:xfrm>
            <a:off x="2976400" y="-7384882"/>
            <a:ext cx="98425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26" name="Line 130"/>
          <p:cNvSpPr>
            <a:spLocks noChangeShapeType="1"/>
          </p:cNvSpPr>
          <p:nvPr/>
        </p:nvSpPr>
        <p:spPr bwMode="auto">
          <a:xfrm flipV="1">
            <a:off x="2974813" y="-7359482"/>
            <a:ext cx="100012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27" name="Line 131"/>
          <p:cNvSpPr>
            <a:spLocks noChangeShapeType="1"/>
          </p:cNvSpPr>
          <p:nvPr/>
        </p:nvSpPr>
        <p:spPr bwMode="auto">
          <a:xfrm flipH="1" flipV="1">
            <a:off x="2976400" y="-7367420"/>
            <a:ext cx="98425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28" name="Line 132"/>
          <p:cNvSpPr>
            <a:spLocks noChangeShapeType="1"/>
          </p:cNvSpPr>
          <p:nvPr/>
        </p:nvSpPr>
        <p:spPr bwMode="auto">
          <a:xfrm flipH="1" flipV="1">
            <a:off x="3147850" y="-7353132"/>
            <a:ext cx="96838" cy="25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29" name="Line 133"/>
          <p:cNvSpPr>
            <a:spLocks noChangeShapeType="1"/>
          </p:cNvSpPr>
          <p:nvPr/>
        </p:nvSpPr>
        <p:spPr bwMode="auto">
          <a:xfrm flipH="1">
            <a:off x="3147850" y="-7361070"/>
            <a:ext cx="100013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30" name="Line 134"/>
          <p:cNvSpPr>
            <a:spLocks noChangeShapeType="1"/>
          </p:cNvSpPr>
          <p:nvPr/>
        </p:nvSpPr>
        <p:spPr bwMode="auto">
          <a:xfrm>
            <a:off x="3147850" y="-7353132"/>
            <a:ext cx="984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31" name="Line 135"/>
          <p:cNvSpPr>
            <a:spLocks noChangeShapeType="1"/>
          </p:cNvSpPr>
          <p:nvPr/>
        </p:nvSpPr>
        <p:spPr bwMode="auto">
          <a:xfrm>
            <a:off x="3074825" y="-7359482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32" name="Line 136"/>
          <p:cNvSpPr>
            <a:spLocks noChangeShapeType="1"/>
          </p:cNvSpPr>
          <p:nvPr/>
        </p:nvSpPr>
        <p:spPr bwMode="auto">
          <a:xfrm>
            <a:off x="3147850" y="-7353132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33" name="Line 137"/>
          <p:cNvSpPr>
            <a:spLocks noChangeShapeType="1"/>
          </p:cNvSpPr>
          <p:nvPr/>
        </p:nvSpPr>
        <p:spPr bwMode="auto">
          <a:xfrm>
            <a:off x="3147850" y="-7353132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34" name="Line 138"/>
          <p:cNvSpPr>
            <a:spLocks noChangeShapeType="1"/>
          </p:cNvSpPr>
          <p:nvPr/>
        </p:nvSpPr>
        <p:spPr bwMode="auto">
          <a:xfrm flipV="1">
            <a:off x="2436650" y="-9080332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35" name="Freeform 139"/>
          <p:cNvSpPr>
            <a:spLocks/>
          </p:cNvSpPr>
          <p:nvPr/>
        </p:nvSpPr>
        <p:spPr bwMode="auto">
          <a:xfrm>
            <a:off x="2450938" y="-9080332"/>
            <a:ext cx="19050" cy="101600"/>
          </a:xfrm>
          <a:custGeom>
            <a:avLst/>
            <a:gdLst>
              <a:gd name="T0" fmla="*/ 61 w 61"/>
              <a:gd name="T1" fmla="*/ 315 h 316"/>
              <a:gd name="T2" fmla="*/ 0 w 61"/>
              <a:gd name="T3" fmla="*/ 0 h 316"/>
              <a:gd name="T4" fmla="*/ 9 w 61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61" y="315"/>
                </a:moveTo>
                <a:lnTo>
                  <a:pt x="0" y="0"/>
                </a:lnTo>
                <a:lnTo>
                  <a:pt x="9" y="31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36" name="Line 140"/>
          <p:cNvSpPr>
            <a:spLocks noChangeShapeType="1"/>
          </p:cNvSpPr>
          <p:nvPr/>
        </p:nvSpPr>
        <p:spPr bwMode="auto">
          <a:xfrm flipH="1">
            <a:off x="3195475" y="-8931107"/>
            <a:ext cx="17463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37" name="Line 141"/>
          <p:cNvSpPr>
            <a:spLocks noChangeShapeType="1"/>
          </p:cNvSpPr>
          <p:nvPr/>
        </p:nvSpPr>
        <p:spPr bwMode="auto">
          <a:xfrm flipH="1">
            <a:off x="3173250" y="-8678695"/>
            <a:ext cx="17463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38" name="Line 142"/>
          <p:cNvSpPr>
            <a:spLocks noChangeShapeType="1"/>
          </p:cNvSpPr>
          <p:nvPr/>
        </p:nvSpPr>
        <p:spPr bwMode="auto">
          <a:xfrm flipH="1">
            <a:off x="3244688" y="-9181932"/>
            <a:ext cx="61912" cy="704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39" name="Line 143"/>
          <p:cNvSpPr>
            <a:spLocks noChangeShapeType="1"/>
          </p:cNvSpPr>
          <p:nvPr/>
        </p:nvSpPr>
        <p:spPr bwMode="auto">
          <a:xfrm flipH="1" flipV="1">
            <a:off x="3254213" y="-9181932"/>
            <a:ext cx="52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40" name="Line 144"/>
          <p:cNvSpPr>
            <a:spLocks noChangeShapeType="1"/>
          </p:cNvSpPr>
          <p:nvPr/>
        </p:nvSpPr>
        <p:spPr bwMode="auto">
          <a:xfrm>
            <a:off x="2144550" y="-10488445"/>
            <a:ext cx="166688" cy="555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41" name="Line 145"/>
          <p:cNvSpPr>
            <a:spLocks noChangeShapeType="1"/>
          </p:cNvSpPr>
          <p:nvPr/>
        </p:nvSpPr>
        <p:spPr bwMode="auto">
          <a:xfrm>
            <a:off x="2362038" y="-10415420"/>
            <a:ext cx="203200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42" name="Line 146"/>
          <p:cNvSpPr>
            <a:spLocks noChangeShapeType="1"/>
          </p:cNvSpPr>
          <p:nvPr/>
        </p:nvSpPr>
        <p:spPr bwMode="auto">
          <a:xfrm>
            <a:off x="2616038" y="-10328107"/>
            <a:ext cx="203200" cy="68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43" name="Line 147"/>
          <p:cNvSpPr>
            <a:spLocks noChangeShapeType="1"/>
          </p:cNvSpPr>
          <p:nvPr/>
        </p:nvSpPr>
        <p:spPr bwMode="auto">
          <a:xfrm>
            <a:off x="2870038" y="-10242382"/>
            <a:ext cx="201612" cy="69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44" name="Line 148"/>
          <p:cNvSpPr>
            <a:spLocks noChangeShapeType="1"/>
          </p:cNvSpPr>
          <p:nvPr/>
        </p:nvSpPr>
        <p:spPr bwMode="auto">
          <a:xfrm>
            <a:off x="3122450" y="-10156657"/>
            <a:ext cx="166688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45" name="Line 149"/>
          <p:cNvSpPr>
            <a:spLocks noChangeShapeType="1"/>
          </p:cNvSpPr>
          <p:nvPr/>
        </p:nvSpPr>
        <p:spPr bwMode="auto">
          <a:xfrm>
            <a:off x="2109625" y="-10578932"/>
            <a:ext cx="1266825" cy="427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46" name="Line 150"/>
          <p:cNvSpPr>
            <a:spLocks noChangeShapeType="1"/>
          </p:cNvSpPr>
          <p:nvPr/>
        </p:nvSpPr>
        <p:spPr bwMode="auto">
          <a:xfrm flipH="1" flipV="1">
            <a:off x="2982750" y="-9408945"/>
            <a:ext cx="9842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47" name="Line 151"/>
          <p:cNvSpPr>
            <a:spLocks noChangeShapeType="1"/>
          </p:cNvSpPr>
          <p:nvPr/>
        </p:nvSpPr>
        <p:spPr bwMode="auto">
          <a:xfrm>
            <a:off x="3352638" y="-9391482"/>
            <a:ext cx="280987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48" name="Line 152"/>
          <p:cNvSpPr>
            <a:spLocks noChangeShapeType="1"/>
          </p:cNvSpPr>
          <p:nvPr/>
        </p:nvSpPr>
        <p:spPr bwMode="auto">
          <a:xfrm>
            <a:off x="3181188" y="-9399420"/>
            <a:ext cx="7143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49" name="Line 153"/>
          <p:cNvSpPr>
            <a:spLocks noChangeShapeType="1"/>
          </p:cNvSpPr>
          <p:nvPr/>
        </p:nvSpPr>
        <p:spPr bwMode="auto">
          <a:xfrm>
            <a:off x="3082763" y="-9421645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50" name="Line 154"/>
          <p:cNvSpPr>
            <a:spLocks noChangeShapeType="1"/>
          </p:cNvSpPr>
          <p:nvPr/>
        </p:nvSpPr>
        <p:spPr bwMode="auto">
          <a:xfrm flipV="1">
            <a:off x="3081175" y="-9399420"/>
            <a:ext cx="100013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51" name="Line 155"/>
          <p:cNvSpPr>
            <a:spLocks noChangeShapeType="1"/>
          </p:cNvSpPr>
          <p:nvPr/>
        </p:nvSpPr>
        <p:spPr bwMode="auto">
          <a:xfrm flipH="1" flipV="1">
            <a:off x="3081175" y="-9404182"/>
            <a:ext cx="1000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52" name="Line 156"/>
          <p:cNvSpPr>
            <a:spLocks noChangeShapeType="1"/>
          </p:cNvSpPr>
          <p:nvPr/>
        </p:nvSpPr>
        <p:spPr bwMode="auto">
          <a:xfrm flipH="1" flipV="1">
            <a:off x="3252625" y="-9396245"/>
            <a:ext cx="98425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53" name="Line 157"/>
          <p:cNvSpPr>
            <a:spLocks noChangeShapeType="1"/>
          </p:cNvSpPr>
          <p:nvPr/>
        </p:nvSpPr>
        <p:spPr bwMode="auto">
          <a:xfrm flipH="1">
            <a:off x="3252625" y="-9407357"/>
            <a:ext cx="101600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54" name="Line 158"/>
          <p:cNvSpPr>
            <a:spLocks noChangeShapeType="1"/>
          </p:cNvSpPr>
          <p:nvPr/>
        </p:nvSpPr>
        <p:spPr bwMode="auto">
          <a:xfrm>
            <a:off x="3252625" y="-9396245"/>
            <a:ext cx="100013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55" name="Line 159"/>
          <p:cNvSpPr>
            <a:spLocks noChangeShapeType="1"/>
          </p:cNvSpPr>
          <p:nvPr/>
        </p:nvSpPr>
        <p:spPr bwMode="auto">
          <a:xfrm>
            <a:off x="3181188" y="-9402595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56" name="Line 160"/>
          <p:cNvSpPr>
            <a:spLocks noChangeShapeType="1"/>
          </p:cNvSpPr>
          <p:nvPr/>
        </p:nvSpPr>
        <p:spPr bwMode="auto">
          <a:xfrm>
            <a:off x="3252625" y="-939942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57" name="Line 161"/>
          <p:cNvSpPr>
            <a:spLocks noChangeShapeType="1"/>
          </p:cNvSpPr>
          <p:nvPr/>
        </p:nvSpPr>
        <p:spPr bwMode="auto">
          <a:xfrm>
            <a:off x="3252625" y="-9396245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58" name="Line 162"/>
          <p:cNvSpPr>
            <a:spLocks noChangeShapeType="1"/>
          </p:cNvSpPr>
          <p:nvPr/>
        </p:nvSpPr>
        <p:spPr bwMode="auto">
          <a:xfrm flipH="1">
            <a:off x="2911313" y="-10120145"/>
            <a:ext cx="23812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59" name="Line 163"/>
          <p:cNvSpPr>
            <a:spLocks noChangeShapeType="1"/>
          </p:cNvSpPr>
          <p:nvPr/>
        </p:nvSpPr>
        <p:spPr bwMode="auto">
          <a:xfrm flipV="1">
            <a:off x="3000213" y="-10791657"/>
            <a:ext cx="96837" cy="393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60" name="Line 164"/>
          <p:cNvSpPr>
            <a:spLocks noChangeShapeType="1"/>
          </p:cNvSpPr>
          <p:nvPr/>
        </p:nvSpPr>
        <p:spPr bwMode="auto">
          <a:xfrm flipV="1">
            <a:off x="2958938" y="-10288420"/>
            <a:ext cx="17462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61" name="Line 165"/>
          <p:cNvSpPr>
            <a:spLocks noChangeShapeType="1"/>
          </p:cNvSpPr>
          <p:nvPr/>
        </p:nvSpPr>
        <p:spPr bwMode="auto">
          <a:xfrm flipV="1">
            <a:off x="2919250" y="-10216982"/>
            <a:ext cx="39688" cy="92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62" name="Line 166"/>
          <p:cNvSpPr>
            <a:spLocks noChangeShapeType="1"/>
          </p:cNvSpPr>
          <p:nvPr/>
        </p:nvSpPr>
        <p:spPr bwMode="auto">
          <a:xfrm flipV="1">
            <a:off x="2951000" y="-10216982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63" name="Line 167"/>
          <p:cNvSpPr>
            <a:spLocks noChangeShapeType="1"/>
          </p:cNvSpPr>
          <p:nvPr/>
        </p:nvSpPr>
        <p:spPr bwMode="auto">
          <a:xfrm flipH="1">
            <a:off x="2935125" y="-10216982"/>
            <a:ext cx="23813" cy="968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64" name="Line 168"/>
          <p:cNvSpPr>
            <a:spLocks noChangeShapeType="1"/>
          </p:cNvSpPr>
          <p:nvPr/>
        </p:nvSpPr>
        <p:spPr bwMode="auto">
          <a:xfrm flipH="1">
            <a:off x="2976400" y="-10382082"/>
            <a:ext cx="41275" cy="93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65" name="Line 169"/>
          <p:cNvSpPr>
            <a:spLocks noChangeShapeType="1"/>
          </p:cNvSpPr>
          <p:nvPr/>
        </p:nvSpPr>
        <p:spPr bwMode="auto">
          <a:xfrm flipH="1">
            <a:off x="2976400" y="-10390020"/>
            <a:ext cx="793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66" name="Line 170"/>
          <p:cNvSpPr>
            <a:spLocks noChangeShapeType="1"/>
          </p:cNvSpPr>
          <p:nvPr/>
        </p:nvSpPr>
        <p:spPr bwMode="auto">
          <a:xfrm flipV="1">
            <a:off x="2976400" y="-10386845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67" name="Line 171"/>
          <p:cNvSpPr>
            <a:spLocks noChangeShapeType="1"/>
          </p:cNvSpPr>
          <p:nvPr/>
        </p:nvSpPr>
        <p:spPr bwMode="auto">
          <a:xfrm>
            <a:off x="2941475" y="-10296357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68" name="Line 172"/>
          <p:cNvSpPr>
            <a:spLocks noChangeShapeType="1"/>
          </p:cNvSpPr>
          <p:nvPr/>
        </p:nvSpPr>
        <p:spPr bwMode="auto">
          <a:xfrm>
            <a:off x="2925600" y="-1022650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69" name="Line 173"/>
          <p:cNvSpPr>
            <a:spLocks noChangeShapeType="1"/>
          </p:cNvSpPr>
          <p:nvPr/>
        </p:nvSpPr>
        <p:spPr bwMode="auto">
          <a:xfrm>
            <a:off x="2958938" y="-10216982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70" name="Line 174"/>
          <p:cNvSpPr>
            <a:spLocks noChangeShapeType="1"/>
          </p:cNvSpPr>
          <p:nvPr/>
        </p:nvSpPr>
        <p:spPr bwMode="auto">
          <a:xfrm>
            <a:off x="1969925" y="-10218570"/>
            <a:ext cx="23813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71" name="Line 175"/>
          <p:cNvSpPr>
            <a:spLocks noChangeShapeType="1"/>
          </p:cNvSpPr>
          <p:nvPr/>
        </p:nvSpPr>
        <p:spPr bwMode="auto">
          <a:xfrm flipH="1" flipV="1">
            <a:off x="1844513" y="-10772607"/>
            <a:ext cx="63500" cy="274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72" name="Line 176"/>
          <p:cNvSpPr>
            <a:spLocks noChangeShapeType="1"/>
          </p:cNvSpPr>
          <p:nvPr/>
        </p:nvSpPr>
        <p:spPr bwMode="auto">
          <a:xfrm flipH="1" flipV="1">
            <a:off x="1931825" y="-10388432"/>
            <a:ext cx="15875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73" name="Line 177"/>
          <p:cNvSpPr>
            <a:spLocks noChangeShapeType="1"/>
          </p:cNvSpPr>
          <p:nvPr/>
        </p:nvSpPr>
        <p:spPr bwMode="auto">
          <a:xfrm flipH="1" flipV="1">
            <a:off x="1947700" y="-10316995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74" name="Line 178"/>
          <p:cNvSpPr>
            <a:spLocks noChangeShapeType="1"/>
          </p:cNvSpPr>
          <p:nvPr/>
        </p:nvSpPr>
        <p:spPr bwMode="auto">
          <a:xfrm flipH="1" flipV="1">
            <a:off x="1947700" y="-10316995"/>
            <a:ext cx="39688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75" name="Line 179"/>
          <p:cNvSpPr>
            <a:spLocks noChangeShapeType="1"/>
          </p:cNvSpPr>
          <p:nvPr/>
        </p:nvSpPr>
        <p:spPr bwMode="auto">
          <a:xfrm>
            <a:off x="1947700" y="-10316995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76" name="Line 180"/>
          <p:cNvSpPr>
            <a:spLocks noChangeShapeType="1"/>
          </p:cNvSpPr>
          <p:nvPr/>
        </p:nvSpPr>
        <p:spPr bwMode="auto">
          <a:xfrm>
            <a:off x="1925475" y="-10490032"/>
            <a:ext cx="635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77" name="Line 181"/>
          <p:cNvSpPr>
            <a:spLocks noChangeShapeType="1"/>
          </p:cNvSpPr>
          <p:nvPr/>
        </p:nvSpPr>
        <p:spPr bwMode="auto">
          <a:xfrm>
            <a:off x="1892138" y="-10482095"/>
            <a:ext cx="39687" cy="936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78" name="Line 182"/>
          <p:cNvSpPr>
            <a:spLocks noChangeShapeType="1"/>
          </p:cNvSpPr>
          <p:nvPr/>
        </p:nvSpPr>
        <p:spPr bwMode="auto">
          <a:xfrm flipH="1" flipV="1">
            <a:off x="1908013" y="-10486857"/>
            <a:ext cx="23812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79" name="Line 183"/>
          <p:cNvSpPr>
            <a:spLocks noChangeShapeType="1"/>
          </p:cNvSpPr>
          <p:nvPr/>
        </p:nvSpPr>
        <p:spPr bwMode="auto">
          <a:xfrm>
            <a:off x="1947700" y="-10316995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80" name="Line 184"/>
          <p:cNvSpPr>
            <a:spLocks noChangeShapeType="1"/>
          </p:cNvSpPr>
          <p:nvPr/>
        </p:nvSpPr>
        <p:spPr bwMode="auto">
          <a:xfrm>
            <a:off x="1931825" y="-1038843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81" name="Line 185"/>
          <p:cNvSpPr>
            <a:spLocks noChangeShapeType="1"/>
          </p:cNvSpPr>
          <p:nvPr/>
        </p:nvSpPr>
        <p:spPr bwMode="auto">
          <a:xfrm>
            <a:off x="1931825" y="-1038843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82" name="Line 186"/>
          <p:cNvSpPr>
            <a:spLocks noChangeShapeType="1"/>
          </p:cNvSpPr>
          <p:nvPr/>
        </p:nvSpPr>
        <p:spPr bwMode="auto">
          <a:xfrm>
            <a:off x="1517488" y="-10280482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83" name="Line 187"/>
          <p:cNvSpPr>
            <a:spLocks noChangeShapeType="1"/>
          </p:cNvSpPr>
          <p:nvPr/>
        </p:nvSpPr>
        <p:spPr bwMode="auto">
          <a:xfrm>
            <a:off x="1517488" y="-10042357"/>
            <a:ext cx="0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84" name="Line 188"/>
          <p:cNvSpPr>
            <a:spLocks noChangeShapeType="1"/>
          </p:cNvSpPr>
          <p:nvPr/>
        </p:nvSpPr>
        <p:spPr bwMode="auto">
          <a:xfrm>
            <a:off x="1517488" y="-9772482"/>
            <a:ext cx="0" cy="182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85" name="Line 189"/>
          <p:cNvSpPr>
            <a:spLocks noChangeShapeType="1"/>
          </p:cNvSpPr>
          <p:nvPr/>
        </p:nvSpPr>
        <p:spPr bwMode="auto">
          <a:xfrm>
            <a:off x="1617500" y="-9486732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86" name="Line 190"/>
          <p:cNvSpPr>
            <a:spLocks noChangeShapeType="1"/>
          </p:cNvSpPr>
          <p:nvPr/>
        </p:nvSpPr>
        <p:spPr bwMode="auto">
          <a:xfrm flipH="1">
            <a:off x="1065050" y="-9486732"/>
            <a:ext cx="2809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87" name="Line 191"/>
          <p:cNvSpPr>
            <a:spLocks noChangeShapeType="1"/>
          </p:cNvSpPr>
          <p:nvPr/>
        </p:nvSpPr>
        <p:spPr bwMode="auto">
          <a:xfrm flipH="1">
            <a:off x="1446050" y="-9486732"/>
            <a:ext cx="7143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88" name="Line 192"/>
          <p:cNvSpPr>
            <a:spLocks noChangeShapeType="1"/>
          </p:cNvSpPr>
          <p:nvPr/>
        </p:nvSpPr>
        <p:spPr bwMode="auto">
          <a:xfrm flipH="1" flipV="1">
            <a:off x="1517488" y="-9486732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89" name="Line 193"/>
          <p:cNvSpPr>
            <a:spLocks noChangeShapeType="1"/>
          </p:cNvSpPr>
          <p:nvPr/>
        </p:nvSpPr>
        <p:spPr bwMode="auto">
          <a:xfrm flipH="1">
            <a:off x="1517488" y="-9504195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90" name="Line 194"/>
          <p:cNvSpPr>
            <a:spLocks noChangeShapeType="1"/>
          </p:cNvSpPr>
          <p:nvPr/>
        </p:nvSpPr>
        <p:spPr bwMode="auto">
          <a:xfrm>
            <a:off x="1517488" y="-9486732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91" name="Line 195"/>
          <p:cNvSpPr>
            <a:spLocks noChangeShapeType="1"/>
          </p:cNvSpPr>
          <p:nvPr/>
        </p:nvSpPr>
        <p:spPr bwMode="auto">
          <a:xfrm>
            <a:off x="1346038" y="-9504195"/>
            <a:ext cx="100012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92" name="Line 196"/>
          <p:cNvSpPr>
            <a:spLocks noChangeShapeType="1"/>
          </p:cNvSpPr>
          <p:nvPr/>
        </p:nvSpPr>
        <p:spPr bwMode="auto">
          <a:xfrm flipV="1">
            <a:off x="1346038" y="-9486732"/>
            <a:ext cx="1000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93" name="Line 197"/>
          <p:cNvSpPr>
            <a:spLocks noChangeShapeType="1"/>
          </p:cNvSpPr>
          <p:nvPr/>
        </p:nvSpPr>
        <p:spPr bwMode="auto">
          <a:xfrm flipH="1">
            <a:off x="1346038" y="-9486732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94" name="Line 198"/>
          <p:cNvSpPr>
            <a:spLocks noChangeShapeType="1"/>
          </p:cNvSpPr>
          <p:nvPr/>
        </p:nvSpPr>
        <p:spPr bwMode="auto">
          <a:xfrm>
            <a:off x="1517488" y="-948673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95" name="Line 199"/>
          <p:cNvSpPr>
            <a:spLocks noChangeShapeType="1"/>
          </p:cNvSpPr>
          <p:nvPr/>
        </p:nvSpPr>
        <p:spPr bwMode="auto">
          <a:xfrm>
            <a:off x="1446050" y="-948673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96" name="Line 200"/>
          <p:cNvSpPr>
            <a:spLocks noChangeShapeType="1"/>
          </p:cNvSpPr>
          <p:nvPr/>
        </p:nvSpPr>
        <p:spPr bwMode="auto">
          <a:xfrm>
            <a:off x="1446050" y="-948673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97" name="Freeform 201"/>
          <p:cNvSpPr>
            <a:spLocks/>
          </p:cNvSpPr>
          <p:nvPr/>
        </p:nvSpPr>
        <p:spPr bwMode="auto">
          <a:xfrm>
            <a:off x="3986050" y="-8934282"/>
            <a:ext cx="49213" cy="95250"/>
          </a:xfrm>
          <a:custGeom>
            <a:avLst/>
            <a:gdLst>
              <a:gd name="T0" fmla="*/ 0 w 153"/>
              <a:gd name="T1" fmla="*/ 0 h 303"/>
              <a:gd name="T2" fmla="*/ 138 w 153"/>
              <a:gd name="T3" fmla="*/ 279 h 303"/>
              <a:gd name="T4" fmla="*/ 153 w 153"/>
              <a:gd name="T5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" h="303">
                <a:moveTo>
                  <a:pt x="0" y="0"/>
                </a:moveTo>
                <a:lnTo>
                  <a:pt x="138" y="279"/>
                </a:lnTo>
                <a:lnTo>
                  <a:pt x="153" y="30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98" name="Freeform 202"/>
          <p:cNvSpPr>
            <a:spLocks/>
          </p:cNvSpPr>
          <p:nvPr/>
        </p:nvSpPr>
        <p:spPr bwMode="auto">
          <a:xfrm>
            <a:off x="4062250" y="-8792995"/>
            <a:ext cx="136525" cy="165100"/>
          </a:xfrm>
          <a:custGeom>
            <a:avLst/>
            <a:gdLst>
              <a:gd name="T0" fmla="*/ 0 w 431"/>
              <a:gd name="T1" fmla="*/ 0 h 521"/>
              <a:gd name="T2" fmla="*/ 39 w 431"/>
              <a:gd name="T3" fmla="*/ 63 h 521"/>
              <a:gd name="T4" fmla="*/ 177 w 431"/>
              <a:gd name="T5" fmla="*/ 248 h 521"/>
              <a:gd name="T6" fmla="*/ 296 w 431"/>
              <a:gd name="T7" fmla="*/ 387 h 521"/>
              <a:gd name="T8" fmla="*/ 385 w 431"/>
              <a:gd name="T9" fmla="*/ 479 h 521"/>
              <a:gd name="T10" fmla="*/ 431 w 431"/>
              <a:gd name="T11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1" h="521">
                <a:moveTo>
                  <a:pt x="0" y="0"/>
                </a:moveTo>
                <a:lnTo>
                  <a:pt x="39" y="63"/>
                </a:lnTo>
                <a:lnTo>
                  <a:pt x="177" y="248"/>
                </a:lnTo>
                <a:lnTo>
                  <a:pt x="296" y="387"/>
                </a:lnTo>
                <a:lnTo>
                  <a:pt x="385" y="479"/>
                </a:lnTo>
                <a:lnTo>
                  <a:pt x="431" y="52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699" name="Freeform 203"/>
          <p:cNvSpPr>
            <a:spLocks/>
          </p:cNvSpPr>
          <p:nvPr/>
        </p:nvSpPr>
        <p:spPr bwMode="auto">
          <a:xfrm>
            <a:off x="4241638" y="-8594557"/>
            <a:ext cx="196850" cy="84137"/>
          </a:xfrm>
          <a:custGeom>
            <a:avLst/>
            <a:gdLst>
              <a:gd name="T0" fmla="*/ 0 w 618"/>
              <a:gd name="T1" fmla="*/ 0 h 264"/>
              <a:gd name="T2" fmla="*/ 208 w 618"/>
              <a:gd name="T3" fmla="*/ 121 h 264"/>
              <a:gd name="T4" fmla="*/ 483 w 618"/>
              <a:gd name="T5" fmla="*/ 229 h 264"/>
              <a:gd name="T6" fmla="*/ 618 w 618"/>
              <a:gd name="T7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8" h="264">
                <a:moveTo>
                  <a:pt x="0" y="0"/>
                </a:moveTo>
                <a:lnTo>
                  <a:pt x="208" y="121"/>
                </a:lnTo>
                <a:lnTo>
                  <a:pt x="483" y="229"/>
                </a:lnTo>
                <a:lnTo>
                  <a:pt x="618" y="26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00" name="Freeform 204"/>
          <p:cNvSpPr>
            <a:spLocks/>
          </p:cNvSpPr>
          <p:nvPr/>
        </p:nvSpPr>
        <p:spPr bwMode="auto">
          <a:xfrm>
            <a:off x="4490875" y="-8497720"/>
            <a:ext cx="212725" cy="20638"/>
          </a:xfrm>
          <a:custGeom>
            <a:avLst/>
            <a:gdLst>
              <a:gd name="T0" fmla="*/ 0 w 671"/>
              <a:gd name="T1" fmla="*/ 0 h 63"/>
              <a:gd name="T2" fmla="*/ 18 w 671"/>
              <a:gd name="T3" fmla="*/ 4 h 63"/>
              <a:gd name="T4" fmla="*/ 375 w 671"/>
              <a:gd name="T5" fmla="*/ 52 h 63"/>
              <a:gd name="T6" fmla="*/ 671 w 671"/>
              <a:gd name="T7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1" h="63">
                <a:moveTo>
                  <a:pt x="0" y="0"/>
                </a:moveTo>
                <a:lnTo>
                  <a:pt x="18" y="4"/>
                </a:lnTo>
                <a:lnTo>
                  <a:pt x="375" y="52"/>
                </a:lnTo>
                <a:lnTo>
                  <a:pt x="671" y="6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01" name="Line 205"/>
          <p:cNvSpPr>
            <a:spLocks noChangeShapeType="1"/>
          </p:cNvSpPr>
          <p:nvPr/>
        </p:nvSpPr>
        <p:spPr bwMode="auto">
          <a:xfrm flipV="1">
            <a:off x="4757575" y="-8485020"/>
            <a:ext cx="106363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02" name="Freeform 206"/>
          <p:cNvSpPr>
            <a:spLocks/>
          </p:cNvSpPr>
          <p:nvPr/>
        </p:nvSpPr>
        <p:spPr bwMode="auto">
          <a:xfrm>
            <a:off x="4006688" y="-9185107"/>
            <a:ext cx="846137" cy="635000"/>
          </a:xfrm>
          <a:custGeom>
            <a:avLst/>
            <a:gdLst>
              <a:gd name="T0" fmla="*/ 0 w 2665"/>
              <a:gd name="T1" fmla="*/ 0 h 1998"/>
              <a:gd name="T2" fmla="*/ 25 w 2665"/>
              <a:gd name="T3" fmla="*/ 214 h 1998"/>
              <a:gd name="T4" fmla="*/ 41 w 2665"/>
              <a:gd name="T5" fmla="*/ 318 h 1998"/>
              <a:gd name="T6" fmla="*/ 70 w 2665"/>
              <a:gd name="T7" fmla="*/ 455 h 1998"/>
              <a:gd name="T8" fmla="*/ 97 w 2665"/>
              <a:gd name="T9" fmla="*/ 562 h 1998"/>
              <a:gd name="T10" fmla="*/ 106 w 2665"/>
              <a:gd name="T11" fmla="*/ 593 h 1998"/>
              <a:gd name="T12" fmla="*/ 120 w 2665"/>
              <a:gd name="T13" fmla="*/ 634 h 1998"/>
              <a:gd name="T14" fmla="*/ 143 w 2665"/>
              <a:gd name="T15" fmla="*/ 700 h 1998"/>
              <a:gd name="T16" fmla="*/ 163 w 2665"/>
              <a:gd name="T17" fmla="*/ 744 h 1998"/>
              <a:gd name="T18" fmla="*/ 198 w 2665"/>
              <a:gd name="T19" fmla="*/ 822 h 1998"/>
              <a:gd name="T20" fmla="*/ 265 w 2665"/>
              <a:gd name="T21" fmla="*/ 950 h 1998"/>
              <a:gd name="T22" fmla="*/ 396 w 2665"/>
              <a:gd name="T23" fmla="*/ 1163 h 1998"/>
              <a:gd name="T24" fmla="*/ 522 w 2665"/>
              <a:gd name="T25" fmla="*/ 1333 h 1998"/>
              <a:gd name="T26" fmla="*/ 632 w 2665"/>
              <a:gd name="T27" fmla="*/ 1462 h 1998"/>
              <a:gd name="T28" fmla="*/ 713 w 2665"/>
              <a:gd name="T29" fmla="*/ 1545 h 1998"/>
              <a:gd name="T30" fmla="*/ 758 w 2665"/>
              <a:gd name="T31" fmla="*/ 1586 h 1998"/>
              <a:gd name="T32" fmla="*/ 842 w 2665"/>
              <a:gd name="T33" fmla="*/ 1651 h 1998"/>
              <a:gd name="T34" fmla="*/ 1040 w 2665"/>
              <a:gd name="T35" fmla="*/ 1768 h 1998"/>
              <a:gd name="T36" fmla="*/ 1283 w 2665"/>
              <a:gd name="T37" fmla="*/ 1864 h 1998"/>
              <a:gd name="T38" fmla="*/ 1570 w 2665"/>
              <a:gd name="T39" fmla="*/ 1937 h 1998"/>
              <a:gd name="T40" fmla="*/ 1899 w 2665"/>
              <a:gd name="T41" fmla="*/ 1983 h 1998"/>
              <a:gd name="T42" fmla="*/ 2261 w 2665"/>
              <a:gd name="T43" fmla="*/ 1998 h 1998"/>
              <a:gd name="T44" fmla="*/ 2665 w 2665"/>
              <a:gd name="T45" fmla="*/ 1975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65" h="1998">
                <a:moveTo>
                  <a:pt x="0" y="0"/>
                </a:moveTo>
                <a:lnTo>
                  <a:pt x="25" y="214"/>
                </a:lnTo>
                <a:lnTo>
                  <a:pt x="41" y="318"/>
                </a:lnTo>
                <a:lnTo>
                  <a:pt x="70" y="455"/>
                </a:lnTo>
                <a:lnTo>
                  <a:pt x="97" y="562"/>
                </a:lnTo>
                <a:lnTo>
                  <a:pt x="106" y="593"/>
                </a:lnTo>
                <a:lnTo>
                  <a:pt x="120" y="634"/>
                </a:lnTo>
                <a:lnTo>
                  <a:pt x="143" y="700"/>
                </a:lnTo>
                <a:lnTo>
                  <a:pt x="163" y="744"/>
                </a:lnTo>
                <a:lnTo>
                  <a:pt x="198" y="822"/>
                </a:lnTo>
                <a:lnTo>
                  <a:pt x="265" y="950"/>
                </a:lnTo>
                <a:lnTo>
                  <a:pt x="396" y="1163"/>
                </a:lnTo>
                <a:lnTo>
                  <a:pt x="522" y="1333"/>
                </a:lnTo>
                <a:lnTo>
                  <a:pt x="632" y="1462"/>
                </a:lnTo>
                <a:lnTo>
                  <a:pt x="713" y="1545"/>
                </a:lnTo>
                <a:lnTo>
                  <a:pt x="758" y="1586"/>
                </a:lnTo>
                <a:lnTo>
                  <a:pt x="842" y="1651"/>
                </a:lnTo>
                <a:lnTo>
                  <a:pt x="1040" y="1768"/>
                </a:lnTo>
                <a:lnTo>
                  <a:pt x="1283" y="1864"/>
                </a:lnTo>
                <a:lnTo>
                  <a:pt x="1570" y="1937"/>
                </a:lnTo>
                <a:lnTo>
                  <a:pt x="1899" y="1983"/>
                </a:lnTo>
                <a:lnTo>
                  <a:pt x="2261" y="1998"/>
                </a:lnTo>
                <a:lnTo>
                  <a:pt x="2665" y="1975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03" name="Line 207"/>
          <p:cNvSpPr>
            <a:spLocks noChangeShapeType="1"/>
          </p:cNvSpPr>
          <p:nvPr/>
        </p:nvSpPr>
        <p:spPr bwMode="auto">
          <a:xfrm>
            <a:off x="5008400" y="-7505532"/>
            <a:ext cx="15875" cy="1095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04" name="Freeform 208"/>
          <p:cNvSpPr>
            <a:spLocks/>
          </p:cNvSpPr>
          <p:nvPr/>
        </p:nvSpPr>
        <p:spPr bwMode="auto">
          <a:xfrm>
            <a:off x="5032213" y="-7342020"/>
            <a:ext cx="30162" cy="212725"/>
          </a:xfrm>
          <a:custGeom>
            <a:avLst/>
            <a:gdLst>
              <a:gd name="T0" fmla="*/ 0 w 94"/>
              <a:gd name="T1" fmla="*/ 0 h 672"/>
              <a:gd name="T2" fmla="*/ 72 w 94"/>
              <a:gd name="T3" fmla="*/ 472 h 672"/>
              <a:gd name="T4" fmla="*/ 94 w 94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672">
                <a:moveTo>
                  <a:pt x="0" y="0"/>
                </a:moveTo>
                <a:lnTo>
                  <a:pt x="72" y="472"/>
                </a:lnTo>
                <a:lnTo>
                  <a:pt x="94" y="672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05" name="Freeform 209"/>
          <p:cNvSpPr>
            <a:spLocks/>
          </p:cNvSpPr>
          <p:nvPr/>
        </p:nvSpPr>
        <p:spPr bwMode="auto">
          <a:xfrm>
            <a:off x="5068725" y="-7073732"/>
            <a:ext cx="23813" cy="214312"/>
          </a:xfrm>
          <a:custGeom>
            <a:avLst/>
            <a:gdLst>
              <a:gd name="T0" fmla="*/ 0 w 75"/>
              <a:gd name="T1" fmla="*/ 0 h 674"/>
              <a:gd name="T2" fmla="*/ 73 w 75"/>
              <a:gd name="T3" fmla="*/ 650 h 674"/>
              <a:gd name="T4" fmla="*/ 75 w 75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674">
                <a:moveTo>
                  <a:pt x="0" y="0"/>
                </a:moveTo>
                <a:lnTo>
                  <a:pt x="73" y="650"/>
                </a:lnTo>
                <a:lnTo>
                  <a:pt x="75" y="67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06" name="Line 210"/>
          <p:cNvSpPr>
            <a:spLocks noChangeShapeType="1"/>
          </p:cNvSpPr>
          <p:nvPr/>
        </p:nvSpPr>
        <p:spPr bwMode="auto">
          <a:xfrm>
            <a:off x="5095713" y="-6805445"/>
            <a:ext cx="14287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07" name="Freeform 211"/>
          <p:cNvSpPr>
            <a:spLocks/>
          </p:cNvSpPr>
          <p:nvPr/>
        </p:nvSpPr>
        <p:spPr bwMode="auto">
          <a:xfrm>
            <a:off x="5111588" y="-6537157"/>
            <a:ext cx="0" cy="215900"/>
          </a:xfrm>
          <a:custGeom>
            <a:avLst/>
            <a:gdLst>
              <a:gd name="T0" fmla="*/ 0 w 2"/>
              <a:gd name="T1" fmla="*/ 0 h 679"/>
              <a:gd name="T2" fmla="*/ 2 w 2"/>
              <a:gd name="T3" fmla="*/ 38 h 679"/>
              <a:gd name="T4" fmla="*/ 2 w 2"/>
              <a:gd name="T5" fmla="*/ 679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679">
                <a:moveTo>
                  <a:pt x="0" y="0"/>
                </a:moveTo>
                <a:lnTo>
                  <a:pt x="2" y="38"/>
                </a:lnTo>
                <a:lnTo>
                  <a:pt x="2" y="67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08" name="Line 212"/>
          <p:cNvSpPr>
            <a:spLocks noChangeShapeType="1"/>
          </p:cNvSpPr>
          <p:nvPr/>
        </p:nvSpPr>
        <p:spPr bwMode="auto">
          <a:xfrm>
            <a:off x="5113175" y="-6265695"/>
            <a:ext cx="0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09" name="Line 213"/>
          <p:cNvSpPr>
            <a:spLocks noChangeShapeType="1"/>
          </p:cNvSpPr>
          <p:nvPr/>
        </p:nvSpPr>
        <p:spPr bwMode="auto">
          <a:xfrm flipH="1" flipV="1">
            <a:off x="3974938" y="-8681870"/>
            <a:ext cx="11112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10" name="Line 214"/>
          <p:cNvSpPr>
            <a:spLocks noChangeShapeType="1"/>
          </p:cNvSpPr>
          <p:nvPr/>
        </p:nvSpPr>
        <p:spPr bwMode="auto">
          <a:xfrm flipV="1">
            <a:off x="3976525" y="-8934282"/>
            <a:ext cx="9525" cy="1968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11" name="Line 215"/>
          <p:cNvSpPr>
            <a:spLocks noChangeShapeType="1"/>
          </p:cNvSpPr>
          <p:nvPr/>
        </p:nvSpPr>
        <p:spPr bwMode="auto">
          <a:xfrm>
            <a:off x="4149563" y="-7289632"/>
            <a:ext cx="17462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12" name="Freeform 216"/>
          <p:cNvSpPr>
            <a:spLocks/>
          </p:cNvSpPr>
          <p:nvPr/>
        </p:nvSpPr>
        <p:spPr bwMode="auto">
          <a:xfrm>
            <a:off x="4171788" y="-7003882"/>
            <a:ext cx="7937" cy="215900"/>
          </a:xfrm>
          <a:custGeom>
            <a:avLst/>
            <a:gdLst>
              <a:gd name="T0" fmla="*/ 0 w 25"/>
              <a:gd name="T1" fmla="*/ 0 h 677"/>
              <a:gd name="T2" fmla="*/ 25 w 25"/>
              <a:gd name="T3" fmla="*/ 338 h 677"/>
              <a:gd name="T4" fmla="*/ 24 w 25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677">
                <a:moveTo>
                  <a:pt x="0" y="0"/>
                </a:moveTo>
                <a:lnTo>
                  <a:pt x="25" y="338"/>
                </a:lnTo>
                <a:lnTo>
                  <a:pt x="24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13" name="Line 217"/>
          <p:cNvSpPr>
            <a:spLocks noChangeShapeType="1"/>
          </p:cNvSpPr>
          <p:nvPr/>
        </p:nvSpPr>
        <p:spPr bwMode="auto">
          <a:xfrm flipH="1">
            <a:off x="4178138" y="-6734007"/>
            <a:ext cx="1587" cy="2317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14" name="Freeform 218"/>
          <p:cNvSpPr>
            <a:spLocks/>
          </p:cNvSpPr>
          <p:nvPr/>
        </p:nvSpPr>
        <p:spPr bwMode="auto">
          <a:xfrm>
            <a:off x="3903500" y="-9185107"/>
            <a:ext cx="41275" cy="708025"/>
          </a:xfrm>
          <a:custGeom>
            <a:avLst/>
            <a:gdLst>
              <a:gd name="T0" fmla="*/ 38 w 128"/>
              <a:gd name="T1" fmla="*/ 2226 h 2226"/>
              <a:gd name="T2" fmla="*/ 0 w 128"/>
              <a:gd name="T3" fmla="*/ 1503 h 2226"/>
              <a:gd name="T4" fmla="*/ 10 w 128"/>
              <a:gd name="T5" fmla="*/ 1128 h 2226"/>
              <a:gd name="T6" fmla="*/ 16 w 128"/>
              <a:gd name="T7" fmla="*/ 1036 h 2226"/>
              <a:gd name="T8" fmla="*/ 19 w 128"/>
              <a:gd name="T9" fmla="*/ 982 h 2226"/>
              <a:gd name="T10" fmla="*/ 30 w 128"/>
              <a:gd name="T11" fmla="*/ 874 h 2226"/>
              <a:gd name="T12" fmla="*/ 47 w 128"/>
              <a:gd name="T13" fmla="*/ 710 h 2226"/>
              <a:gd name="T14" fmla="*/ 71 w 128"/>
              <a:gd name="T15" fmla="*/ 502 h 2226"/>
              <a:gd name="T16" fmla="*/ 128 w 128"/>
              <a:gd name="T17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2226">
                <a:moveTo>
                  <a:pt x="38" y="2226"/>
                </a:moveTo>
                <a:lnTo>
                  <a:pt x="0" y="1503"/>
                </a:lnTo>
                <a:lnTo>
                  <a:pt x="10" y="1128"/>
                </a:lnTo>
                <a:lnTo>
                  <a:pt x="16" y="1036"/>
                </a:lnTo>
                <a:lnTo>
                  <a:pt x="19" y="982"/>
                </a:lnTo>
                <a:lnTo>
                  <a:pt x="30" y="874"/>
                </a:lnTo>
                <a:lnTo>
                  <a:pt x="47" y="710"/>
                </a:lnTo>
                <a:lnTo>
                  <a:pt x="71" y="502"/>
                </a:lnTo>
                <a:lnTo>
                  <a:pt x="12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15" name="Freeform 219"/>
          <p:cNvSpPr>
            <a:spLocks/>
          </p:cNvSpPr>
          <p:nvPr/>
        </p:nvSpPr>
        <p:spPr bwMode="auto">
          <a:xfrm>
            <a:off x="4078125" y="-7280107"/>
            <a:ext cx="28575" cy="773112"/>
          </a:xfrm>
          <a:custGeom>
            <a:avLst/>
            <a:gdLst>
              <a:gd name="T0" fmla="*/ 0 w 92"/>
              <a:gd name="T1" fmla="*/ 0 h 2437"/>
              <a:gd name="T2" fmla="*/ 92 w 92"/>
              <a:gd name="T3" fmla="*/ 1210 h 2437"/>
              <a:gd name="T4" fmla="*/ 88 w 92"/>
              <a:gd name="T5" fmla="*/ 2437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" h="2437">
                <a:moveTo>
                  <a:pt x="0" y="0"/>
                </a:moveTo>
                <a:lnTo>
                  <a:pt x="92" y="1210"/>
                </a:lnTo>
                <a:lnTo>
                  <a:pt x="88" y="243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16" name="Freeform 220"/>
          <p:cNvSpPr>
            <a:spLocks/>
          </p:cNvSpPr>
          <p:nvPr/>
        </p:nvSpPr>
        <p:spPr bwMode="auto">
          <a:xfrm>
            <a:off x="5078250" y="-7518232"/>
            <a:ext cx="106363" cy="1362075"/>
          </a:xfrm>
          <a:custGeom>
            <a:avLst/>
            <a:gdLst>
              <a:gd name="T0" fmla="*/ 0 w 334"/>
              <a:gd name="T1" fmla="*/ 0 h 4288"/>
              <a:gd name="T2" fmla="*/ 152 w 334"/>
              <a:gd name="T3" fmla="*/ 992 h 4288"/>
              <a:gd name="T4" fmla="*/ 268 w 334"/>
              <a:gd name="T5" fmla="*/ 2022 h 4288"/>
              <a:gd name="T6" fmla="*/ 334 w 334"/>
              <a:gd name="T7" fmla="*/ 3113 h 4288"/>
              <a:gd name="T8" fmla="*/ 333 w 334"/>
              <a:gd name="T9" fmla="*/ 4288 h 4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4" h="4288">
                <a:moveTo>
                  <a:pt x="0" y="0"/>
                </a:moveTo>
                <a:lnTo>
                  <a:pt x="152" y="992"/>
                </a:lnTo>
                <a:lnTo>
                  <a:pt x="268" y="2022"/>
                </a:lnTo>
                <a:lnTo>
                  <a:pt x="334" y="3113"/>
                </a:lnTo>
                <a:lnTo>
                  <a:pt x="333" y="4288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17" name="Line 221"/>
          <p:cNvSpPr>
            <a:spLocks noChangeShapeType="1"/>
          </p:cNvSpPr>
          <p:nvPr/>
        </p:nvSpPr>
        <p:spPr bwMode="auto">
          <a:xfrm>
            <a:off x="4852825" y="-8556457"/>
            <a:ext cx="730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18" name="Line 222"/>
          <p:cNvSpPr>
            <a:spLocks noChangeShapeType="1"/>
          </p:cNvSpPr>
          <p:nvPr/>
        </p:nvSpPr>
        <p:spPr bwMode="auto">
          <a:xfrm>
            <a:off x="4863938" y="-8485020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19" name="Line 223"/>
          <p:cNvSpPr>
            <a:spLocks noChangeShapeType="1"/>
          </p:cNvSpPr>
          <p:nvPr/>
        </p:nvSpPr>
        <p:spPr bwMode="auto">
          <a:xfrm>
            <a:off x="4900450" y="-8235782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20" name="Line 224"/>
          <p:cNvSpPr>
            <a:spLocks noChangeShapeType="1"/>
          </p:cNvSpPr>
          <p:nvPr/>
        </p:nvSpPr>
        <p:spPr bwMode="auto">
          <a:xfrm>
            <a:off x="4940138" y="-7967495"/>
            <a:ext cx="31750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21" name="Line 225"/>
          <p:cNvSpPr>
            <a:spLocks noChangeShapeType="1"/>
          </p:cNvSpPr>
          <p:nvPr/>
        </p:nvSpPr>
        <p:spPr bwMode="auto">
          <a:xfrm>
            <a:off x="4979825" y="-7700795"/>
            <a:ext cx="28575" cy="195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22" name="Line 226"/>
          <p:cNvSpPr>
            <a:spLocks noChangeShapeType="1"/>
          </p:cNvSpPr>
          <p:nvPr/>
        </p:nvSpPr>
        <p:spPr bwMode="auto">
          <a:xfrm>
            <a:off x="4062250" y="-3981282"/>
            <a:ext cx="1123950" cy="2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23" name="Line 227"/>
          <p:cNvSpPr>
            <a:spLocks noChangeShapeType="1"/>
          </p:cNvSpPr>
          <p:nvPr/>
        </p:nvSpPr>
        <p:spPr bwMode="auto">
          <a:xfrm>
            <a:off x="4138450" y="-4267032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24" name="Line 228"/>
          <p:cNvSpPr>
            <a:spLocks noChangeShapeType="1"/>
          </p:cNvSpPr>
          <p:nvPr/>
        </p:nvSpPr>
        <p:spPr bwMode="auto">
          <a:xfrm>
            <a:off x="4386100" y="-4260682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25" name="Line 229"/>
          <p:cNvSpPr>
            <a:spLocks noChangeShapeType="1"/>
          </p:cNvSpPr>
          <p:nvPr/>
        </p:nvSpPr>
        <p:spPr bwMode="auto">
          <a:xfrm>
            <a:off x="4652800" y="-4254332"/>
            <a:ext cx="214313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26" name="Line 230"/>
          <p:cNvSpPr>
            <a:spLocks noChangeShapeType="1"/>
          </p:cNvSpPr>
          <p:nvPr/>
        </p:nvSpPr>
        <p:spPr bwMode="auto">
          <a:xfrm>
            <a:off x="4921088" y="-4247982"/>
            <a:ext cx="1936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27" name="Line 231"/>
          <p:cNvSpPr>
            <a:spLocks noChangeShapeType="1"/>
          </p:cNvSpPr>
          <p:nvPr/>
        </p:nvSpPr>
        <p:spPr bwMode="auto">
          <a:xfrm flipH="1">
            <a:off x="4062250" y="-6503820"/>
            <a:ext cx="44450" cy="2516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28" name="Line 232"/>
          <p:cNvSpPr>
            <a:spLocks noChangeShapeType="1"/>
          </p:cNvSpPr>
          <p:nvPr/>
        </p:nvSpPr>
        <p:spPr bwMode="auto">
          <a:xfrm flipH="1">
            <a:off x="4590888" y="-7145170"/>
            <a:ext cx="55562" cy="2176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29" name="Line 233"/>
          <p:cNvSpPr>
            <a:spLocks noChangeShapeType="1"/>
          </p:cNvSpPr>
          <p:nvPr/>
        </p:nvSpPr>
        <p:spPr bwMode="auto">
          <a:xfrm flipH="1">
            <a:off x="4174963" y="-6502232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30" name="Line 234"/>
          <p:cNvSpPr>
            <a:spLocks noChangeShapeType="1"/>
          </p:cNvSpPr>
          <p:nvPr/>
        </p:nvSpPr>
        <p:spPr bwMode="auto">
          <a:xfrm flipH="1">
            <a:off x="4170200" y="-6303795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31" name="Line 235"/>
          <p:cNvSpPr>
            <a:spLocks noChangeShapeType="1"/>
          </p:cNvSpPr>
          <p:nvPr/>
        </p:nvSpPr>
        <p:spPr bwMode="auto">
          <a:xfrm flipH="1">
            <a:off x="4167025" y="-6032332"/>
            <a:ext cx="3175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32" name="Line 236"/>
          <p:cNvSpPr>
            <a:spLocks noChangeShapeType="1"/>
          </p:cNvSpPr>
          <p:nvPr/>
        </p:nvSpPr>
        <p:spPr bwMode="auto">
          <a:xfrm flipH="1">
            <a:off x="4160675" y="-5762457"/>
            <a:ext cx="4763" cy="214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33" name="Line 237"/>
          <p:cNvSpPr>
            <a:spLocks noChangeShapeType="1"/>
          </p:cNvSpPr>
          <p:nvPr/>
        </p:nvSpPr>
        <p:spPr bwMode="auto">
          <a:xfrm flipH="1">
            <a:off x="4157500" y="-5492582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34" name="Line 238"/>
          <p:cNvSpPr>
            <a:spLocks noChangeShapeType="1"/>
          </p:cNvSpPr>
          <p:nvPr/>
        </p:nvSpPr>
        <p:spPr bwMode="auto">
          <a:xfrm flipH="1">
            <a:off x="4151150" y="-5222707"/>
            <a:ext cx="4763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35" name="Line 239"/>
          <p:cNvSpPr>
            <a:spLocks noChangeShapeType="1"/>
          </p:cNvSpPr>
          <p:nvPr/>
        </p:nvSpPr>
        <p:spPr bwMode="auto">
          <a:xfrm flipH="1">
            <a:off x="4147975" y="-4952832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36" name="Line 240"/>
          <p:cNvSpPr>
            <a:spLocks noChangeShapeType="1"/>
          </p:cNvSpPr>
          <p:nvPr/>
        </p:nvSpPr>
        <p:spPr bwMode="auto">
          <a:xfrm flipH="1">
            <a:off x="4143213" y="-4682957"/>
            <a:ext cx="3175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37" name="Line 241"/>
          <p:cNvSpPr>
            <a:spLocks noChangeShapeType="1"/>
          </p:cNvSpPr>
          <p:nvPr/>
        </p:nvSpPr>
        <p:spPr bwMode="auto">
          <a:xfrm flipH="1">
            <a:off x="4138450" y="-4413082"/>
            <a:ext cx="3175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38" name="Line 242"/>
          <p:cNvSpPr>
            <a:spLocks noChangeShapeType="1"/>
          </p:cNvSpPr>
          <p:nvPr/>
        </p:nvSpPr>
        <p:spPr bwMode="auto">
          <a:xfrm flipV="1">
            <a:off x="4643275" y="-4455945"/>
            <a:ext cx="3175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39" name="Line 243"/>
          <p:cNvSpPr>
            <a:spLocks noChangeShapeType="1"/>
          </p:cNvSpPr>
          <p:nvPr/>
        </p:nvSpPr>
        <p:spPr bwMode="auto">
          <a:xfrm flipH="1">
            <a:off x="4617875" y="-3865395"/>
            <a:ext cx="14288" cy="6000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40" name="Line 244"/>
          <p:cNvSpPr>
            <a:spLocks noChangeShapeType="1"/>
          </p:cNvSpPr>
          <p:nvPr/>
        </p:nvSpPr>
        <p:spPr bwMode="auto">
          <a:xfrm flipH="1">
            <a:off x="4633750" y="-4254332"/>
            <a:ext cx="7938" cy="285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41" name="Line 245"/>
          <p:cNvSpPr>
            <a:spLocks noChangeShapeType="1"/>
          </p:cNvSpPr>
          <p:nvPr/>
        </p:nvSpPr>
        <p:spPr bwMode="auto">
          <a:xfrm flipH="1">
            <a:off x="4641688" y="-4355932"/>
            <a:ext cx="19050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42" name="Line 246"/>
          <p:cNvSpPr>
            <a:spLocks noChangeShapeType="1"/>
          </p:cNvSpPr>
          <p:nvPr/>
        </p:nvSpPr>
        <p:spPr bwMode="auto">
          <a:xfrm>
            <a:off x="4627400" y="-4355932"/>
            <a:ext cx="1428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43" name="Line 247"/>
          <p:cNvSpPr>
            <a:spLocks noChangeShapeType="1"/>
          </p:cNvSpPr>
          <p:nvPr/>
        </p:nvSpPr>
        <p:spPr bwMode="auto">
          <a:xfrm flipV="1">
            <a:off x="4641688" y="-4355932"/>
            <a:ext cx="1587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44" name="Line 248"/>
          <p:cNvSpPr>
            <a:spLocks noChangeShapeType="1"/>
          </p:cNvSpPr>
          <p:nvPr/>
        </p:nvSpPr>
        <p:spPr bwMode="auto">
          <a:xfrm flipV="1">
            <a:off x="4614700" y="-3966995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45" name="Line 249"/>
          <p:cNvSpPr>
            <a:spLocks noChangeShapeType="1"/>
          </p:cNvSpPr>
          <p:nvPr/>
        </p:nvSpPr>
        <p:spPr bwMode="auto">
          <a:xfrm flipH="1" flipV="1">
            <a:off x="4633750" y="-3966995"/>
            <a:ext cx="14288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46" name="Line 250"/>
          <p:cNvSpPr>
            <a:spLocks noChangeShapeType="1"/>
          </p:cNvSpPr>
          <p:nvPr/>
        </p:nvSpPr>
        <p:spPr bwMode="auto">
          <a:xfrm flipH="1">
            <a:off x="4632163" y="-3966995"/>
            <a:ext cx="1587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47" name="Line 251"/>
          <p:cNvSpPr>
            <a:spLocks noChangeShapeType="1"/>
          </p:cNvSpPr>
          <p:nvPr/>
        </p:nvSpPr>
        <p:spPr bwMode="auto">
          <a:xfrm>
            <a:off x="4687725" y="-3965407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48" name="Line 252"/>
          <p:cNvSpPr>
            <a:spLocks noChangeShapeType="1"/>
          </p:cNvSpPr>
          <p:nvPr/>
        </p:nvSpPr>
        <p:spPr bwMode="auto">
          <a:xfrm>
            <a:off x="4695663" y="-4254332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49" name="Line 253"/>
          <p:cNvSpPr>
            <a:spLocks noChangeShapeType="1"/>
          </p:cNvSpPr>
          <p:nvPr/>
        </p:nvSpPr>
        <p:spPr bwMode="auto">
          <a:xfrm>
            <a:off x="4641688" y="-425433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50" name="Line 254"/>
          <p:cNvSpPr>
            <a:spLocks noChangeShapeType="1"/>
          </p:cNvSpPr>
          <p:nvPr/>
        </p:nvSpPr>
        <p:spPr bwMode="auto">
          <a:xfrm flipH="1">
            <a:off x="4589300" y="-4960770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51" name="Freeform 255"/>
          <p:cNvSpPr>
            <a:spLocks/>
          </p:cNvSpPr>
          <p:nvPr/>
        </p:nvSpPr>
        <p:spPr bwMode="auto">
          <a:xfrm>
            <a:off x="4575013" y="-4962357"/>
            <a:ext cx="15875" cy="101600"/>
          </a:xfrm>
          <a:custGeom>
            <a:avLst/>
            <a:gdLst>
              <a:gd name="T0" fmla="*/ 0 w 53"/>
              <a:gd name="T1" fmla="*/ 0 h 317"/>
              <a:gd name="T2" fmla="*/ 44 w 53"/>
              <a:gd name="T3" fmla="*/ 317 h 317"/>
              <a:gd name="T4" fmla="*/ 53 w 53"/>
              <a:gd name="T5" fmla="*/ 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" h="317">
                <a:moveTo>
                  <a:pt x="0" y="0"/>
                </a:moveTo>
                <a:lnTo>
                  <a:pt x="44" y="317"/>
                </a:lnTo>
                <a:lnTo>
                  <a:pt x="53" y="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52" name="Line 256"/>
          <p:cNvSpPr>
            <a:spLocks noChangeShapeType="1"/>
          </p:cNvSpPr>
          <p:nvPr/>
        </p:nvSpPr>
        <p:spPr bwMode="auto">
          <a:xfrm>
            <a:off x="4276563" y="-6448257"/>
            <a:ext cx="1000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53" name="Line 257"/>
          <p:cNvSpPr>
            <a:spLocks noChangeShapeType="1"/>
          </p:cNvSpPr>
          <p:nvPr/>
        </p:nvSpPr>
        <p:spPr bwMode="auto">
          <a:xfrm flipH="1" flipV="1">
            <a:off x="3725700" y="-6457782"/>
            <a:ext cx="279400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54" name="Line 258"/>
          <p:cNvSpPr>
            <a:spLocks noChangeShapeType="1"/>
          </p:cNvSpPr>
          <p:nvPr/>
        </p:nvSpPr>
        <p:spPr bwMode="auto">
          <a:xfrm flipH="1" flipV="1">
            <a:off x="4106700" y="-6449845"/>
            <a:ext cx="698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55" name="Line 259"/>
          <p:cNvSpPr>
            <a:spLocks noChangeShapeType="1"/>
          </p:cNvSpPr>
          <p:nvPr/>
        </p:nvSpPr>
        <p:spPr bwMode="auto">
          <a:xfrm flipH="1" flipV="1">
            <a:off x="4176550" y="-6448257"/>
            <a:ext cx="100013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56" name="Line 260"/>
          <p:cNvSpPr>
            <a:spLocks noChangeShapeType="1"/>
          </p:cNvSpPr>
          <p:nvPr/>
        </p:nvSpPr>
        <p:spPr bwMode="auto">
          <a:xfrm flipH="1">
            <a:off x="4176550" y="-6464132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57" name="Line 261"/>
          <p:cNvSpPr>
            <a:spLocks noChangeShapeType="1"/>
          </p:cNvSpPr>
          <p:nvPr/>
        </p:nvSpPr>
        <p:spPr bwMode="auto">
          <a:xfrm>
            <a:off x="4176550" y="-6448257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58" name="Line 262"/>
          <p:cNvSpPr>
            <a:spLocks noChangeShapeType="1"/>
          </p:cNvSpPr>
          <p:nvPr/>
        </p:nvSpPr>
        <p:spPr bwMode="auto">
          <a:xfrm>
            <a:off x="4005100" y="-6468895"/>
            <a:ext cx="10160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59" name="Line 263"/>
          <p:cNvSpPr>
            <a:spLocks noChangeShapeType="1"/>
          </p:cNvSpPr>
          <p:nvPr/>
        </p:nvSpPr>
        <p:spPr bwMode="auto">
          <a:xfrm flipV="1">
            <a:off x="4005100" y="-6449845"/>
            <a:ext cx="101600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60" name="Line 264"/>
          <p:cNvSpPr>
            <a:spLocks noChangeShapeType="1"/>
          </p:cNvSpPr>
          <p:nvPr/>
        </p:nvSpPr>
        <p:spPr bwMode="auto">
          <a:xfrm flipH="1" flipV="1">
            <a:off x="4005100" y="-6453020"/>
            <a:ext cx="10160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61" name="Line 265"/>
          <p:cNvSpPr>
            <a:spLocks noChangeShapeType="1"/>
          </p:cNvSpPr>
          <p:nvPr/>
        </p:nvSpPr>
        <p:spPr bwMode="auto">
          <a:xfrm>
            <a:off x="4106700" y="-645143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62" name="Line 266"/>
          <p:cNvSpPr>
            <a:spLocks noChangeShapeType="1"/>
          </p:cNvSpPr>
          <p:nvPr/>
        </p:nvSpPr>
        <p:spPr bwMode="auto">
          <a:xfrm>
            <a:off x="4176550" y="-6449845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63" name="Line 267"/>
          <p:cNvSpPr>
            <a:spLocks noChangeShapeType="1"/>
          </p:cNvSpPr>
          <p:nvPr/>
        </p:nvSpPr>
        <p:spPr bwMode="auto">
          <a:xfrm>
            <a:off x="4176550" y="-6448257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64" name="Line 268"/>
          <p:cNvSpPr>
            <a:spLocks noChangeShapeType="1"/>
          </p:cNvSpPr>
          <p:nvPr/>
        </p:nvSpPr>
        <p:spPr bwMode="auto">
          <a:xfrm>
            <a:off x="4106700" y="-6943557"/>
            <a:ext cx="460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65" name="Line 269"/>
          <p:cNvSpPr>
            <a:spLocks noChangeShapeType="1"/>
          </p:cNvSpPr>
          <p:nvPr/>
        </p:nvSpPr>
        <p:spPr bwMode="auto">
          <a:xfrm flipV="1">
            <a:off x="4628988" y="-7246770"/>
            <a:ext cx="1905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66" name="Freeform 270"/>
          <p:cNvSpPr>
            <a:spLocks/>
          </p:cNvSpPr>
          <p:nvPr/>
        </p:nvSpPr>
        <p:spPr bwMode="auto">
          <a:xfrm>
            <a:off x="4646450" y="-7246770"/>
            <a:ext cx="15875" cy="101600"/>
          </a:xfrm>
          <a:custGeom>
            <a:avLst/>
            <a:gdLst>
              <a:gd name="T0" fmla="*/ 52 w 52"/>
              <a:gd name="T1" fmla="*/ 318 h 318"/>
              <a:gd name="T2" fmla="*/ 7 w 52"/>
              <a:gd name="T3" fmla="*/ 0 h 318"/>
              <a:gd name="T4" fmla="*/ 0 w 52"/>
              <a:gd name="T5" fmla="*/ 317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318">
                <a:moveTo>
                  <a:pt x="52" y="318"/>
                </a:moveTo>
                <a:lnTo>
                  <a:pt x="7" y="0"/>
                </a:lnTo>
                <a:lnTo>
                  <a:pt x="0" y="31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67" name="Line 271"/>
          <p:cNvSpPr>
            <a:spLocks noChangeShapeType="1"/>
          </p:cNvSpPr>
          <p:nvPr/>
        </p:nvSpPr>
        <p:spPr bwMode="auto">
          <a:xfrm flipH="1">
            <a:off x="4662325" y="-8375482"/>
            <a:ext cx="3175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68" name="Line 272"/>
          <p:cNvSpPr>
            <a:spLocks noChangeShapeType="1"/>
          </p:cNvSpPr>
          <p:nvPr/>
        </p:nvSpPr>
        <p:spPr bwMode="auto">
          <a:xfrm flipV="1">
            <a:off x="4676613" y="-8950157"/>
            <a:ext cx="12700" cy="298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69" name="Line 273"/>
          <p:cNvSpPr>
            <a:spLocks noChangeShapeType="1"/>
          </p:cNvSpPr>
          <p:nvPr/>
        </p:nvSpPr>
        <p:spPr bwMode="auto">
          <a:xfrm flipV="1">
            <a:off x="4670263" y="-8550107"/>
            <a:ext cx="1587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70" name="Line 274"/>
          <p:cNvSpPr>
            <a:spLocks noChangeShapeType="1"/>
          </p:cNvSpPr>
          <p:nvPr/>
        </p:nvSpPr>
        <p:spPr bwMode="auto">
          <a:xfrm flipV="1">
            <a:off x="4649625" y="-8477082"/>
            <a:ext cx="20638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71" name="Line 275"/>
          <p:cNvSpPr>
            <a:spLocks noChangeShapeType="1"/>
          </p:cNvSpPr>
          <p:nvPr/>
        </p:nvSpPr>
        <p:spPr bwMode="auto">
          <a:xfrm flipH="1" flipV="1">
            <a:off x="4670263" y="-8477082"/>
            <a:ext cx="12700" cy="101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72" name="Line 276"/>
          <p:cNvSpPr>
            <a:spLocks noChangeShapeType="1"/>
          </p:cNvSpPr>
          <p:nvPr/>
        </p:nvSpPr>
        <p:spPr bwMode="auto">
          <a:xfrm flipH="1">
            <a:off x="4665500" y="-8477082"/>
            <a:ext cx="4763" cy="1000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73" name="Line 277"/>
          <p:cNvSpPr>
            <a:spLocks noChangeShapeType="1"/>
          </p:cNvSpPr>
          <p:nvPr/>
        </p:nvSpPr>
        <p:spPr bwMode="auto">
          <a:xfrm flipH="1">
            <a:off x="4671850" y="-8648532"/>
            <a:ext cx="222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74" name="Line 278"/>
          <p:cNvSpPr>
            <a:spLocks noChangeShapeType="1"/>
          </p:cNvSpPr>
          <p:nvPr/>
        </p:nvSpPr>
        <p:spPr bwMode="auto">
          <a:xfrm>
            <a:off x="4660738" y="-8650120"/>
            <a:ext cx="11112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75" name="Line 279"/>
          <p:cNvSpPr>
            <a:spLocks noChangeShapeType="1"/>
          </p:cNvSpPr>
          <p:nvPr/>
        </p:nvSpPr>
        <p:spPr bwMode="auto">
          <a:xfrm flipV="1">
            <a:off x="4671850" y="-8650120"/>
            <a:ext cx="4763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76" name="Line 280"/>
          <p:cNvSpPr>
            <a:spLocks noChangeShapeType="1"/>
          </p:cNvSpPr>
          <p:nvPr/>
        </p:nvSpPr>
        <p:spPr bwMode="auto">
          <a:xfrm>
            <a:off x="4663913" y="-8550107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77" name="Line 281"/>
          <p:cNvSpPr>
            <a:spLocks noChangeShapeType="1"/>
          </p:cNvSpPr>
          <p:nvPr/>
        </p:nvSpPr>
        <p:spPr bwMode="auto">
          <a:xfrm>
            <a:off x="4660738" y="-8477082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78" name="Line 282"/>
          <p:cNvSpPr>
            <a:spLocks noChangeShapeType="1"/>
          </p:cNvSpPr>
          <p:nvPr/>
        </p:nvSpPr>
        <p:spPr bwMode="auto">
          <a:xfrm>
            <a:off x="4670263" y="-847708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79" name="Line 283"/>
          <p:cNvSpPr>
            <a:spLocks noChangeShapeType="1"/>
          </p:cNvSpPr>
          <p:nvPr/>
        </p:nvSpPr>
        <p:spPr bwMode="auto">
          <a:xfrm flipH="1">
            <a:off x="3944775" y="-9185107"/>
            <a:ext cx="6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80" name="Line 284"/>
          <p:cNvSpPr>
            <a:spLocks noChangeShapeType="1"/>
          </p:cNvSpPr>
          <p:nvPr/>
        </p:nvSpPr>
        <p:spPr bwMode="auto">
          <a:xfrm>
            <a:off x="3986050" y="-8485020"/>
            <a:ext cx="22225" cy="169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81" name="Line 285"/>
          <p:cNvSpPr>
            <a:spLocks noChangeShapeType="1"/>
          </p:cNvSpPr>
          <p:nvPr/>
        </p:nvSpPr>
        <p:spPr bwMode="auto">
          <a:xfrm>
            <a:off x="4016213" y="-8261182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82" name="Line 286"/>
          <p:cNvSpPr>
            <a:spLocks noChangeShapeType="1"/>
          </p:cNvSpPr>
          <p:nvPr/>
        </p:nvSpPr>
        <p:spPr bwMode="auto">
          <a:xfrm>
            <a:off x="4052725" y="-7992895"/>
            <a:ext cx="28575" cy="212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83" name="Line 287"/>
          <p:cNvSpPr>
            <a:spLocks noChangeShapeType="1"/>
          </p:cNvSpPr>
          <p:nvPr/>
        </p:nvSpPr>
        <p:spPr bwMode="auto">
          <a:xfrm>
            <a:off x="4089238" y="-7726195"/>
            <a:ext cx="30162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84" name="Line 288"/>
          <p:cNvSpPr>
            <a:spLocks noChangeShapeType="1"/>
          </p:cNvSpPr>
          <p:nvPr/>
        </p:nvSpPr>
        <p:spPr bwMode="auto">
          <a:xfrm>
            <a:off x="4125750" y="-7457907"/>
            <a:ext cx="23813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85" name="Line 289"/>
          <p:cNvSpPr>
            <a:spLocks noChangeShapeType="1"/>
          </p:cNvSpPr>
          <p:nvPr/>
        </p:nvSpPr>
        <p:spPr bwMode="auto">
          <a:xfrm>
            <a:off x="3914613" y="-8475495"/>
            <a:ext cx="163512" cy="1192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86" name="Line 290"/>
          <p:cNvSpPr>
            <a:spLocks noChangeShapeType="1"/>
          </p:cNvSpPr>
          <p:nvPr/>
        </p:nvSpPr>
        <p:spPr bwMode="auto">
          <a:xfrm flipV="1">
            <a:off x="5186200" y="-6248232"/>
            <a:ext cx="0" cy="2289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87" name="Line 291"/>
          <p:cNvSpPr>
            <a:spLocks noChangeShapeType="1"/>
          </p:cNvSpPr>
          <p:nvPr/>
        </p:nvSpPr>
        <p:spPr bwMode="auto">
          <a:xfrm flipV="1">
            <a:off x="5114763" y="-4436895"/>
            <a:ext cx="0" cy="193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88" name="Line 292"/>
          <p:cNvSpPr>
            <a:spLocks noChangeShapeType="1"/>
          </p:cNvSpPr>
          <p:nvPr/>
        </p:nvSpPr>
        <p:spPr bwMode="auto">
          <a:xfrm flipV="1">
            <a:off x="5114763" y="-4706770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89" name="Line 293"/>
          <p:cNvSpPr>
            <a:spLocks noChangeShapeType="1"/>
          </p:cNvSpPr>
          <p:nvPr/>
        </p:nvSpPr>
        <p:spPr bwMode="auto">
          <a:xfrm flipV="1">
            <a:off x="5114763" y="-4976645"/>
            <a:ext cx="0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90" name="Line 294"/>
          <p:cNvSpPr>
            <a:spLocks noChangeShapeType="1"/>
          </p:cNvSpPr>
          <p:nvPr/>
        </p:nvSpPr>
        <p:spPr bwMode="auto">
          <a:xfrm flipV="1">
            <a:off x="5113175" y="-5246520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91" name="Line 295"/>
          <p:cNvSpPr>
            <a:spLocks noChangeShapeType="1"/>
          </p:cNvSpPr>
          <p:nvPr/>
        </p:nvSpPr>
        <p:spPr bwMode="auto">
          <a:xfrm flipV="1">
            <a:off x="5113175" y="-5516395"/>
            <a:ext cx="1588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92" name="Line 296"/>
          <p:cNvSpPr>
            <a:spLocks noChangeShapeType="1"/>
          </p:cNvSpPr>
          <p:nvPr/>
        </p:nvSpPr>
        <p:spPr bwMode="auto">
          <a:xfrm flipV="1">
            <a:off x="5113175" y="-5787857"/>
            <a:ext cx="1588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93" name="Line 297"/>
          <p:cNvSpPr>
            <a:spLocks noChangeShapeType="1"/>
          </p:cNvSpPr>
          <p:nvPr/>
        </p:nvSpPr>
        <p:spPr bwMode="auto">
          <a:xfrm flipV="1">
            <a:off x="5113175" y="-6033920"/>
            <a:ext cx="1588" cy="192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94" name="Line 298"/>
          <p:cNvSpPr>
            <a:spLocks noChangeShapeType="1"/>
          </p:cNvSpPr>
          <p:nvPr/>
        </p:nvSpPr>
        <p:spPr bwMode="auto">
          <a:xfrm flipH="1">
            <a:off x="4914738" y="-5095707"/>
            <a:ext cx="1000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95" name="Line 299"/>
          <p:cNvSpPr>
            <a:spLocks noChangeShapeType="1"/>
          </p:cNvSpPr>
          <p:nvPr/>
        </p:nvSpPr>
        <p:spPr bwMode="auto">
          <a:xfrm>
            <a:off x="5284625" y="-5095707"/>
            <a:ext cx="2825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96" name="Line 300"/>
          <p:cNvSpPr>
            <a:spLocks noChangeShapeType="1"/>
          </p:cNvSpPr>
          <p:nvPr/>
        </p:nvSpPr>
        <p:spPr bwMode="auto">
          <a:xfrm>
            <a:off x="5114763" y="-5095707"/>
            <a:ext cx="714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97" name="Line 301"/>
          <p:cNvSpPr>
            <a:spLocks noChangeShapeType="1"/>
          </p:cNvSpPr>
          <p:nvPr/>
        </p:nvSpPr>
        <p:spPr bwMode="auto">
          <a:xfrm>
            <a:off x="5014750" y="-5111582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98" name="Line 302"/>
          <p:cNvSpPr>
            <a:spLocks noChangeShapeType="1"/>
          </p:cNvSpPr>
          <p:nvPr/>
        </p:nvSpPr>
        <p:spPr bwMode="auto">
          <a:xfrm flipV="1">
            <a:off x="5014750" y="-5095707"/>
            <a:ext cx="100013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799" name="Line 303"/>
          <p:cNvSpPr>
            <a:spLocks noChangeShapeType="1"/>
          </p:cNvSpPr>
          <p:nvPr/>
        </p:nvSpPr>
        <p:spPr bwMode="auto">
          <a:xfrm flipH="1">
            <a:off x="5014750" y="-5095707"/>
            <a:ext cx="1000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800" name="Line 304"/>
          <p:cNvSpPr>
            <a:spLocks noChangeShapeType="1"/>
          </p:cNvSpPr>
          <p:nvPr/>
        </p:nvSpPr>
        <p:spPr bwMode="auto">
          <a:xfrm flipH="1" flipV="1">
            <a:off x="5186200" y="-5095707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801" name="Line 305"/>
          <p:cNvSpPr>
            <a:spLocks noChangeShapeType="1"/>
          </p:cNvSpPr>
          <p:nvPr/>
        </p:nvSpPr>
        <p:spPr bwMode="auto">
          <a:xfrm flipH="1">
            <a:off x="5186200" y="-5111582"/>
            <a:ext cx="98425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802" name="Line 306"/>
          <p:cNvSpPr>
            <a:spLocks noChangeShapeType="1"/>
          </p:cNvSpPr>
          <p:nvPr/>
        </p:nvSpPr>
        <p:spPr bwMode="auto">
          <a:xfrm>
            <a:off x="5186200" y="-5095707"/>
            <a:ext cx="984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803" name="Line 307"/>
          <p:cNvSpPr>
            <a:spLocks noChangeShapeType="1"/>
          </p:cNvSpPr>
          <p:nvPr/>
        </p:nvSpPr>
        <p:spPr bwMode="auto">
          <a:xfrm>
            <a:off x="5114763" y="-5744995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804" name="Line 308"/>
          <p:cNvSpPr>
            <a:spLocks noChangeShapeType="1"/>
          </p:cNvSpPr>
          <p:nvPr/>
        </p:nvSpPr>
        <p:spPr bwMode="auto">
          <a:xfrm>
            <a:off x="5186200" y="-5744995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805" name="Line 309"/>
          <p:cNvSpPr>
            <a:spLocks noChangeShapeType="1"/>
          </p:cNvSpPr>
          <p:nvPr/>
        </p:nvSpPr>
        <p:spPr bwMode="auto">
          <a:xfrm>
            <a:off x="5186200" y="-509570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806" name="Line 310"/>
          <p:cNvSpPr>
            <a:spLocks noChangeShapeType="1"/>
          </p:cNvSpPr>
          <p:nvPr/>
        </p:nvSpPr>
        <p:spPr bwMode="auto">
          <a:xfrm>
            <a:off x="5113175" y="-6935620"/>
            <a:ext cx="47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807" name="Line 311"/>
          <p:cNvSpPr>
            <a:spLocks noChangeShapeType="1"/>
          </p:cNvSpPr>
          <p:nvPr/>
        </p:nvSpPr>
        <p:spPr bwMode="auto">
          <a:xfrm>
            <a:off x="4925850" y="-8556457"/>
            <a:ext cx="152400" cy="10366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808" name="Text Box 312"/>
          <p:cNvSpPr txBox="1">
            <a:spLocks noChangeArrowheads="1"/>
          </p:cNvSpPr>
          <p:nvPr/>
        </p:nvSpPr>
        <p:spPr bwMode="auto">
          <a:xfrm>
            <a:off x="2874800" y="-10728157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6809" name="Text Box 313"/>
          <p:cNvSpPr txBox="1">
            <a:spLocks noChangeArrowheads="1"/>
          </p:cNvSpPr>
          <p:nvPr/>
        </p:nvSpPr>
        <p:spPr bwMode="auto">
          <a:xfrm>
            <a:off x="1687350" y="-10710695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6810" name="Text Box 314"/>
          <p:cNvSpPr txBox="1">
            <a:spLocks noChangeArrowheads="1"/>
          </p:cNvSpPr>
          <p:nvPr/>
        </p:nvSpPr>
        <p:spPr bwMode="auto">
          <a:xfrm>
            <a:off x="4482938" y="-8912057"/>
            <a:ext cx="2365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6811" name="Text Box 315"/>
          <p:cNvSpPr txBox="1">
            <a:spLocks noChangeArrowheads="1"/>
          </p:cNvSpPr>
          <p:nvPr/>
        </p:nvSpPr>
        <p:spPr bwMode="auto">
          <a:xfrm>
            <a:off x="3332000" y="-7486482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6812" name="Text Box 316"/>
          <p:cNvSpPr txBox="1">
            <a:spLocks noChangeArrowheads="1"/>
          </p:cNvSpPr>
          <p:nvPr/>
        </p:nvSpPr>
        <p:spPr bwMode="auto">
          <a:xfrm>
            <a:off x="1115850" y="-9653420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6813" name="Text Box 317"/>
          <p:cNvSpPr txBox="1">
            <a:spLocks noChangeArrowheads="1"/>
          </p:cNvSpPr>
          <p:nvPr/>
        </p:nvSpPr>
        <p:spPr bwMode="auto">
          <a:xfrm>
            <a:off x="3427250" y="-9550232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6814" name="Text Box 318"/>
          <p:cNvSpPr txBox="1">
            <a:spLocks noChangeArrowheads="1"/>
          </p:cNvSpPr>
          <p:nvPr/>
        </p:nvSpPr>
        <p:spPr bwMode="auto">
          <a:xfrm>
            <a:off x="1549238" y="-5033795"/>
            <a:ext cx="236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52</a:t>
            </a:r>
          </a:p>
          <a:p>
            <a:endParaRPr lang="cs-CZ" altLang="cs-CZ" sz="2400"/>
          </a:p>
        </p:txBody>
      </p:sp>
      <p:sp>
        <p:nvSpPr>
          <p:cNvPr id="106815" name="Text Box 319"/>
          <p:cNvSpPr txBox="1">
            <a:spLocks noChangeArrowheads="1"/>
          </p:cNvSpPr>
          <p:nvPr/>
        </p:nvSpPr>
        <p:spPr bwMode="auto">
          <a:xfrm>
            <a:off x="5344950" y="-5251282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6816" name="Text Box 320"/>
          <p:cNvSpPr txBox="1">
            <a:spLocks noChangeArrowheads="1"/>
          </p:cNvSpPr>
          <p:nvPr/>
        </p:nvSpPr>
        <p:spPr bwMode="auto">
          <a:xfrm>
            <a:off x="1919125" y="-6772107"/>
            <a:ext cx="236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20</a:t>
            </a:r>
          </a:p>
          <a:p>
            <a:endParaRPr lang="cs-CZ" altLang="cs-CZ" sz="2400"/>
          </a:p>
        </p:txBody>
      </p:sp>
      <p:sp>
        <p:nvSpPr>
          <p:cNvPr id="106817" name="Text Box 321"/>
          <p:cNvSpPr txBox="1">
            <a:spLocks noChangeArrowheads="1"/>
          </p:cNvSpPr>
          <p:nvPr/>
        </p:nvSpPr>
        <p:spPr bwMode="auto">
          <a:xfrm>
            <a:off x="3770150" y="-6611770"/>
            <a:ext cx="236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106818" name="Text Box 322"/>
          <p:cNvSpPr txBox="1">
            <a:spLocks noChangeArrowheads="1"/>
          </p:cNvSpPr>
          <p:nvPr/>
        </p:nvSpPr>
        <p:spPr bwMode="auto">
          <a:xfrm>
            <a:off x="2493800" y="-3865395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6819" name="Text Box 323"/>
          <p:cNvSpPr txBox="1">
            <a:spLocks noChangeArrowheads="1"/>
          </p:cNvSpPr>
          <p:nvPr/>
        </p:nvSpPr>
        <p:spPr bwMode="auto">
          <a:xfrm>
            <a:off x="1939763" y="-5521157"/>
            <a:ext cx="236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260</a:t>
            </a:r>
          </a:p>
          <a:p>
            <a:endParaRPr lang="cs-CZ" altLang="cs-CZ" sz="2400"/>
          </a:p>
        </p:txBody>
      </p:sp>
      <p:sp>
        <p:nvSpPr>
          <p:cNvPr id="106820" name="Text Box 324"/>
          <p:cNvSpPr txBox="1">
            <a:spLocks noChangeArrowheads="1"/>
          </p:cNvSpPr>
          <p:nvPr/>
        </p:nvSpPr>
        <p:spPr bwMode="auto">
          <a:xfrm>
            <a:off x="4430550" y="-3903495"/>
            <a:ext cx="23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6821" name="Rectangle 325"/>
          <p:cNvSpPr>
            <a:spLocks noChangeArrowheads="1"/>
          </p:cNvSpPr>
          <p:nvPr/>
        </p:nvSpPr>
        <p:spPr bwMode="auto">
          <a:xfrm>
            <a:off x="531650" y="-11194882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altLang="cs-CZ" b="1">
                <a:cs typeface="Times New Roman" pitchFamily="18" charset="0"/>
              </a:rPr>
              <a:t> </a:t>
            </a:r>
          </a:p>
          <a:p>
            <a:endParaRPr lang="cs-CZ" altLang="cs-CZ" sz="2400"/>
          </a:p>
        </p:txBody>
      </p:sp>
      <p:sp>
        <p:nvSpPr>
          <p:cNvPr id="106822" name="Rectangle 326"/>
          <p:cNvSpPr>
            <a:spLocks noChangeArrowheads="1"/>
          </p:cNvSpPr>
          <p:nvPr/>
        </p:nvSpPr>
        <p:spPr bwMode="auto">
          <a:xfrm>
            <a:off x="531650" y="-11194882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cs-CZ" altLang="cs-CZ" b="1" i="1">
                <a:cs typeface="Times New Roman" pitchFamily="18" charset="0"/>
              </a:rPr>
              <a:t> </a:t>
            </a:r>
            <a:endParaRPr lang="cs-CZ" altLang="cs-CZ" sz="1200">
              <a:cs typeface="Times New Roman" pitchFamily="18" charset="0"/>
            </a:endParaRPr>
          </a:p>
          <a:p>
            <a:endParaRPr lang="cs-CZ" altLang="cs-CZ" sz="2400"/>
          </a:p>
        </p:txBody>
      </p:sp>
      <p:sp>
        <p:nvSpPr>
          <p:cNvPr id="106823" name="Rectangle 327"/>
          <p:cNvSpPr>
            <a:spLocks noChangeArrowheads="1"/>
          </p:cNvSpPr>
          <p:nvPr/>
        </p:nvSpPr>
        <p:spPr bwMode="auto">
          <a:xfrm>
            <a:off x="531650" y="-10585282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24" name="Rectangle 328"/>
          <p:cNvSpPr>
            <a:spLocks noChangeArrowheads="1"/>
          </p:cNvSpPr>
          <p:nvPr/>
        </p:nvSpPr>
        <p:spPr bwMode="auto">
          <a:xfrm>
            <a:off x="531650" y="-9664532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25" name="Rectangle 329"/>
          <p:cNvSpPr>
            <a:spLocks noChangeArrowheads="1"/>
          </p:cNvSpPr>
          <p:nvPr/>
        </p:nvSpPr>
        <p:spPr bwMode="auto">
          <a:xfrm>
            <a:off x="531650" y="-8743782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26" name="Rectangle 330"/>
          <p:cNvSpPr>
            <a:spLocks noChangeArrowheads="1"/>
          </p:cNvSpPr>
          <p:nvPr/>
        </p:nvSpPr>
        <p:spPr bwMode="auto">
          <a:xfrm>
            <a:off x="531650" y="-7823032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27" name="Rectangle 331"/>
          <p:cNvSpPr>
            <a:spLocks noChangeArrowheads="1"/>
          </p:cNvSpPr>
          <p:nvPr/>
        </p:nvSpPr>
        <p:spPr bwMode="auto">
          <a:xfrm>
            <a:off x="531650" y="-6902282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28" name="Rectangle 332"/>
          <p:cNvSpPr>
            <a:spLocks noChangeArrowheads="1"/>
          </p:cNvSpPr>
          <p:nvPr/>
        </p:nvSpPr>
        <p:spPr bwMode="auto">
          <a:xfrm>
            <a:off x="531650" y="-5981532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29" name="Rectangle 333"/>
          <p:cNvSpPr>
            <a:spLocks noChangeArrowheads="1"/>
          </p:cNvSpPr>
          <p:nvPr/>
        </p:nvSpPr>
        <p:spPr bwMode="auto">
          <a:xfrm>
            <a:off x="531650" y="-5060782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30" name="Rectangle 334"/>
          <p:cNvSpPr>
            <a:spLocks noChangeArrowheads="1"/>
          </p:cNvSpPr>
          <p:nvPr/>
        </p:nvSpPr>
        <p:spPr bwMode="auto">
          <a:xfrm>
            <a:off x="531650" y="-4140032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31" name="Rectangle 335"/>
          <p:cNvSpPr>
            <a:spLocks noChangeArrowheads="1"/>
          </p:cNvSpPr>
          <p:nvPr/>
        </p:nvSpPr>
        <p:spPr bwMode="auto">
          <a:xfrm>
            <a:off x="531650" y="-3219282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32" name="Rectangle 336"/>
          <p:cNvSpPr>
            <a:spLocks noChangeArrowheads="1"/>
          </p:cNvSpPr>
          <p:nvPr/>
        </p:nvSpPr>
        <p:spPr bwMode="auto">
          <a:xfrm>
            <a:off x="531650" y="-2298532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33" name="Rectangle 337"/>
          <p:cNvSpPr>
            <a:spLocks noChangeArrowheads="1"/>
          </p:cNvSpPr>
          <p:nvPr/>
        </p:nvSpPr>
        <p:spPr bwMode="auto">
          <a:xfrm>
            <a:off x="531650" y="-1377782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34" name="Rectangle 338"/>
          <p:cNvSpPr>
            <a:spLocks noChangeArrowheads="1"/>
          </p:cNvSpPr>
          <p:nvPr/>
        </p:nvSpPr>
        <p:spPr bwMode="auto">
          <a:xfrm>
            <a:off x="531650" y="-457032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36" name="Rectangle 340"/>
          <p:cNvSpPr>
            <a:spLocks noChangeArrowheads="1"/>
          </p:cNvSpPr>
          <p:nvPr/>
        </p:nvSpPr>
        <p:spPr bwMode="auto">
          <a:xfrm>
            <a:off x="531650" y="3225968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37" name="Rectangle 341"/>
          <p:cNvSpPr>
            <a:spLocks noChangeArrowheads="1"/>
          </p:cNvSpPr>
          <p:nvPr/>
        </p:nvSpPr>
        <p:spPr bwMode="auto">
          <a:xfrm>
            <a:off x="531650" y="6886743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38" name="Rectangle 342"/>
          <p:cNvSpPr>
            <a:spLocks noChangeArrowheads="1"/>
          </p:cNvSpPr>
          <p:nvPr/>
        </p:nvSpPr>
        <p:spPr bwMode="auto">
          <a:xfrm>
            <a:off x="531650" y="7829718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39" name="Rectangle 343"/>
          <p:cNvSpPr>
            <a:spLocks noChangeArrowheads="1"/>
          </p:cNvSpPr>
          <p:nvPr/>
        </p:nvSpPr>
        <p:spPr bwMode="auto">
          <a:xfrm>
            <a:off x="531650" y="8750468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40" name="Rectangle 344"/>
          <p:cNvSpPr>
            <a:spLocks noChangeArrowheads="1"/>
          </p:cNvSpPr>
          <p:nvPr/>
        </p:nvSpPr>
        <p:spPr bwMode="auto">
          <a:xfrm>
            <a:off x="531650" y="9671218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41" name="Rectangle 345"/>
          <p:cNvSpPr>
            <a:spLocks noChangeArrowheads="1"/>
          </p:cNvSpPr>
          <p:nvPr/>
        </p:nvSpPr>
        <p:spPr bwMode="auto">
          <a:xfrm>
            <a:off x="531650" y="10591968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42" name="Rectangle 346"/>
          <p:cNvSpPr>
            <a:spLocks noChangeArrowheads="1"/>
          </p:cNvSpPr>
          <p:nvPr/>
        </p:nvSpPr>
        <p:spPr bwMode="auto">
          <a:xfrm>
            <a:off x="531650" y="11512718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43" name="Rectangle 347"/>
          <p:cNvSpPr>
            <a:spLocks noChangeArrowheads="1"/>
          </p:cNvSpPr>
          <p:nvPr/>
        </p:nvSpPr>
        <p:spPr bwMode="auto">
          <a:xfrm>
            <a:off x="531650" y="12433468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44" name="Rectangle 348"/>
          <p:cNvSpPr>
            <a:spLocks noChangeArrowheads="1"/>
          </p:cNvSpPr>
          <p:nvPr/>
        </p:nvSpPr>
        <p:spPr bwMode="auto">
          <a:xfrm>
            <a:off x="531650" y="13354218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45" name="Rectangle 349"/>
          <p:cNvSpPr>
            <a:spLocks noChangeArrowheads="1"/>
          </p:cNvSpPr>
          <p:nvPr/>
        </p:nvSpPr>
        <p:spPr bwMode="auto">
          <a:xfrm>
            <a:off x="531650" y="14274968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46" name="Rectangle 350"/>
          <p:cNvSpPr>
            <a:spLocks noChangeArrowheads="1"/>
          </p:cNvSpPr>
          <p:nvPr/>
        </p:nvSpPr>
        <p:spPr bwMode="auto">
          <a:xfrm>
            <a:off x="531650" y="15195718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47" name="Rectangle 351"/>
          <p:cNvSpPr>
            <a:spLocks noChangeArrowheads="1"/>
          </p:cNvSpPr>
          <p:nvPr/>
        </p:nvSpPr>
        <p:spPr bwMode="auto">
          <a:xfrm>
            <a:off x="531650" y="16116468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48" name="Rectangle 352"/>
          <p:cNvSpPr>
            <a:spLocks noChangeArrowheads="1"/>
          </p:cNvSpPr>
          <p:nvPr/>
        </p:nvSpPr>
        <p:spPr bwMode="auto">
          <a:xfrm>
            <a:off x="531650" y="17037218"/>
            <a:ext cx="9144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106849" name="Rectangle 353"/>
          <p:cNvSpPr>
            <a:spLocks noChangeArrowheads="1"/>
          </p:cNvSpPr>
          <p:nvPr/>
        </p:nvSpPr>
        <p:spPr bwMode="auto">
          <a:xfrm>
            <a:off x="531650" y="17957968"/>
            <a:ext cx="91440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r>
              <a:rPr lang="cs-CZ" altLang="cs-CZ" b="1" i="1">
                <a:cs typeface="Times New Roman" pitchFamily="18" charset="0"/>
              </a:rPr>
              <a:t/>
            </a:r>
            <a:br>
              <a:rPr lang="cs-CZ" altLang="cs-CZ" b="1" i="1">
                <a:cs typeface="Times New Roman" pitchFamily="18" charset="0"/>
              </a:rPr>
            </a:br>
            <a:endParaRPr lang="cs-CZ" altLang="cs-CZ" sz="2400"/>
          </a:p>
        </p:txBody>
      </p:sp>
      <p:sp>
        <p:nvSpPr>
          <p:cNvPr id="106850" name="Text Box 354"/>
          <p:cNvSpPr txBox="1">
            <a:spLocks noChangeArrowheads="1"/>
          </p:cNvSpPr>
          <p:nvPr/>
        </p:nvSpPr>
        <p:spPr bwMode="auto">
          <a:xfrm>
            <a:off x="1582575" y="7694781"/>
            <a:ext cx="57975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b="1" i="1"/>
          </a:p>
        </p:txBody>
      </p:sp>
      <p:sp>
        <p:nvSpPr>
          <p:cNvPr id="106851" name="Text Box 355"/>
          <p:cNvSpPr txBox="1">
            <a:spLocks noChangeArrowheads="1"/>
          </p:cNvSpPr>
          <p:nvPr/>
        </p:nvSpPr>
        <p:spPr bwMode="auto">
          <a:xfrm>
            <a:off x="1496850" y="9242593"/>
            <a:ext cx="42037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b="1" i="1"/>
              <a:t>Obrázek 4.27 P</a:t>
            </a:r>
            <a:r>
              <a:rPr lang="cs-CZ" altLang="cs-CZ" b="1"/>
              <a:t>rsní vložky</a:t>
            </a:r>
            <a:endParaRPr lang="cs-CZ" altLang="cs-CZ" sz="1200"/>
          </a:p>
        </p:txBody>
      </p:sp>
      <p:sp>
        <p:nvSpPr>
          <p:cNvPr id="107267" name="Text Box 771"/>
          <p:cNvSpPr txBox="1">
            <a:spLocks noChangeArrowheads="1"/>
          </p:cNvSpPr>
          <p:nvPr/>
        </p:nvSpPr>
        <p:spPr bwMode="auto">
          <a:xfrm>
            <a:off x="8610438" y="4234031"/>
            <a:ext cx="7572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120</a:t>
            </a:r>
          </a:p>
        </p:txBody>
      </p:sp>
      <p:grpSp>
        <p:nvGrpSpPr>
          <p:cNvPr id="107269" name="Group 773"/>
          <p:cNvGrpSpPr>
            <a:grpSpLocks/>
          </p:cNvGrpSpPr>
          <p:nvPr/>
        </p:nvGrpSpPr>
        <p:grpSpPr bwMode="auto">
          <a:xfrm>
            <a:off x="3708238" y="1316899"/>
            <a:ext cx="4668837" cy="889000"/>
            <a:chOff x="1446" y="8063"/>
            <a:chExt cx="7353" cy="1401"/>
          </a:xfrm>
        </p:grpSpPr>
        <p:sp>
          <p:nvSpPr>
            <p:cNvPr id="107270" name="Line 774"/>
            <p:cNvSpPr>
              <a:spLocks noChangeShapeType="1"/>
            </p:cNvSpPr>
            <p:nvPr/>
          </p:nvSpPr>
          <p:spPr bwMode="auto">
            <a:xfrm>
              <a:off x="4370" y="8569"/>
              <a:ext cx="1348" cy="24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71" name="Line 775"/>
            <p:cNvSpPr>
              <a:spLocks noChangeShapeType="1"/>
            </p:cNvSpPr>
            <p:nvPr/>
          </p:nvSpPr>
          <p:spPr bwMode="auto">
            <a:xfrm>
              <a:off x="4307" y="9114"/>
              <a:ext cx="1348" cy="24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72" name="Line 776"/>
            <p:cNvSpPr>
              <a:spLocks noChangeShapeType="1"/>
            </p:cNvSpPr>
            <p:nvPr/>
          </p:nvSpPr>
          <p:spPr bwMode="auto">
            <a:xfrm>
              <a:off x="3245" y="8510"/>
              <a:ext cx="1" cy="8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73" name="Line 777"/>
            <p:cNvSpPr>
              <a:spLocks noChangeShapeType="1"/>
            </p:cNvSpPr>
            <p:nvPr/>
          </p:nvSpPr>
          <p:spPr bwMode="auto">
            <a:xfrm>
              <a:off x="1446" y="8365"/>
              <a:ext cx="1" cy="8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74" name="Line 778"/>
            <p:cNvSpPr>
              <a:spLocks noChangeShapeType="1"/>
            </p:cNvSpPr>
            <p:nvPr/>
          </p:nvSpPr>
          <p:spPr bwMode="auto">
            <a:xfrm flipV="1">
              <a:off x="4463" y="8454"/>
              <a:ext cx="58" cy="1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75" name="Line 779"/>
            <p:cNvSpPr>
              <a:spLocks noChangeShapeType="1"/>
            </p:cNvSpPr>
            <p:nvPr/>
          </p:nvSpPr>
          <p:spPr bwMode="auto">
            <a:xfrm flipV="1">
              <a:off x="4359" y="8435"/>
              <a:ext cx="58" cy="16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76" name="Line 780"/>
            <p:cNvSpPr>
              <a:spLocks noChangeShapeType="1"/>
            </p:cNvSpPr>
            <p:nvPr/>
          </p:nvSpPr>
          <p:spPr bwMode="auto">
            <a:xfrm>
              <a:off x="4658" y="8496"/>
              <a:ext cx="144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77" name="Line 781"/>
            <p:cNvSpPr>
              <a:spLocks noChangeShapeType="1"/>
            </p:cNvSpPr>
            <p:nvPr/>
          </p:nvSpPr>
          <p:spPr bwMode="auto">
            <a:xfrm flipH="1" flipV="1">
              <a:off x="3868" y="8352"/>
              <a:ext cx="401" cy="7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78" name="Line 782"/>
            <p:cNvSpPr>
              <a:spLocks noChangeShapeType="1"/>
            </p:cNvSpPr>
            <p:nvPr/>
          </p:nvSpPr>
          <p:spPr bwMode="auto">
            <a:xfrm flipH="1" flipV="1">
              <a:off x="4412" y="8450"/>
              <a:ext cx="104" cy="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79" name="Line 783"/>
            <p:cNvSpPr>
              <a:spLocks noChangeShapeType="1"/>
            </p:cNvSpPr>
            <p:nvPr/>
          </p:nvSpPr>
          <p:spPr bwMode="auto">
            <a:xfrm flipH="1" flipV="1">
              <a:off x="4516" y="8469"/>
              <a:ext cx="138" cy="5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80" name="Line 784"/>
            <p:cNvSpPr>
              <a:spLocks noChangeShapeType="1"/>
            </p:cNvSpPr>
            <p:nvPr/>
          </p:nvSpPr>
          <p:spPr bwMode="auto">
            <a:xfrm flipH="1" flipV="1">
              <a:off x="4516" y="8469"/>
              <a:ext cx="147" cy="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81" name="Line 785"/>
            <p:cNvSpPr>
              <a:spLocks noChangeShapeType="1"/>
            </p:cNvSpPr>
            <p:nvPr/>
          </p:nvSpPr>
          <p:spPr bwMode="auto">
            <a:xfrm>
              <a:off x="4516" y="8469"/>
              <a:ext cx="142" cy="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82" name="Line 786"/>
            <p:cNvSpPr>
              <a:spLocks noChangeShapeType="1"/>
            </p:cNvSpPr>
            <p:nvPr/>
          </p:nvSpPr>
          <p:spPr bwMode="auto">
            <a:xfrm>
              <a:off x="4273" y="8401"/>
              <a:ext cx="139" cy="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83" name="Line 787"/>
            <p:cNvSpPr>
              <a:spLocks noChangeShapeType="1"/>
            </p:cNvSpPr>
            <p:nvPr/>
          </p:nvSpPr>
          <p:spPr bwMode="auto">
            <a:xfrm>
              <a:off x="4265" y="8449"/>
              <a:ext cx="147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84" name="Line 788"/>
            <p:cNvSpPr>
              <a:spLocks noChangeShapeType="1"/>
            </p:cNvSpPr>
            <p:nvPr/>
          </p:nvSpPr>
          <p:spPr bwMode="auto">
            <a:xfrm flipH="1" flipV="1">
              <a:off x="4269" y="8425"/>
              <a:ext cx="143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85" name="Line 789"/>
            <p:cNvSpPr>
              <a:spLocks noChangeShapeType="1"/>
            </p:cNvSpPr>
            <p:nvPr/>
          </p:nvSpPr>
          <p:spPr bwMode="auto">
            <a:xfrm>
              <a:off x="4463" y="8618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86" name="Line 790"/>
            <p:cNvSpPr>
              <a:spLocks noChangeShapeType="1"/>
            </p:cNvSpPr>
            <p:nvPr/>
          </p:nvSpPr>
          <p:spPr bwMode="auto">
            <a:xfrm>
              <a:off x="4359" y="8600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87" name="Line 791"/>
            <p:cNvSpPr>
              <a:spLocks noChangeShapeType="1"/>
            </p:cNvSpPr>
            <p:nvPr/>
          </p:nvSpPr>
          <p:spPr bwMode="auto">
            <a:xfrm>
              <a:off x="4412" y="8450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88" name="Line 792"/>
            <p:cNvSpPr>
              <a:spLocks noChangeShapeType="1"/>
            </p:cNvSpPr>
            <p:nvPr/>
          </p:nvSpPr>
          <p:spPr bwMode="auto">
            <a:xfrm flipH="1" flipV="1">
              <a:off x="1446" y="9239"/>
              <a:ext cx="1799" cy="14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89" name="Line 793"/>
            <p:cNvSpPr>
              <a:spLocks noChangeShapeType="1"/>
            </p:cNvSpPr>
            <p:nvPr/>
          </p:nvSpPr>
          <p:spPr bwMode="auto">
            <a:xfrm flipH="1">
              <a:off x="4307" y="8569"/>
              <a:ext cx="63" cy="17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90" name="Line 794"/>
            <p:cNvSpPr>
              <a:spLocks noChangeShapeType="1"/>
            </p:cNvSpPr>
            <p:nvPr/>
          </p:nvSpPr>
          <p:spPr bwMode="auto">
            <a:xfrm flipV="1">
              <a:off x="4307" y="8747"/>
              <a:ext cx="1" cy="36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91" name="Line 795"/>
            <p:cNvSpPr>
              <a:spLocks noChangeShapeType="1"/>
            </p:cNvSpPr>
            <p:nvPr/>
          </p:nvSpPr>
          <p:spPr bwMode="auto">
            <a:xfrm flipH="1" flipV="1">
              <a:off x="1446" y="8365"/>
              <a:ext cx="1799" cy="14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92" name="Line 796"/>
            <p:cNvSpPr>
              <a:spLocks noChangeShapeType="1"/>
            </p:cNvSpPr>
            <p:nvPr/>
          </p:nvSpPr>
          <p:spPr bwMode="auto">
            <a:xfrm flipH="1" flipV="1">
              <a:off x="2107" y="8245"/>
              <a:ext cx="681" cy="5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93" name="Line 797"/>
            <p:cNvSpPr>
              <a:spLocks noChangeShapeType="1"/>
            </p:cNvSpPr>
            <p:nvPr/>
          </p:nvSpPr>
          <p:spPr bwMode="auto">
            <a:xfrm flipH="1" flipV="1">
              <a:off x="1965" y="8233"/>
              <a:ext cx="144" cy="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94" name="Freeform 798"/>
            <p:cNvSpPr>
              <a:spLocks/>
            </p:cNvSpPr>
            <p:nvPr/>
          </p:nvSpPr>
          <p:spPr bwMode="auto">
            <a:xfrm>
              <a:off x="1965" y="8220"/>
              <a:ext cx="147" cy="25"/>
            </a:xfrm>
            <a:custGeom>
              <a:avLst/>
              <a:gdLst>
                <a:gd name="T0" fmla="*/ 293 w 293"/>
                <a:gd name="T1" fmla="*/ 0 h 50"/>
                <a:gd name="T2" fmla="*/ 0 w 293"/>
                <a:gd name="T3" fmla="*/ 25 h 50"/>
                <a:gd name="T4" fmla="*/ 290 w 293"/>
                <a:gd name="T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3" h="50">
                  <a:moveTo>
                    <a:pt x="293" y="0"/>
                  </a:moveTo>
                  <a:lnTo>
                    <a:pt x="0" y="25"/>
                  </a:lnTo>
                  <a:lnTo>
                    <a:pt x="290" y="5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95" name="Line 799"/>
            <p:cNvSpPr>
              <a:spLocks noChangeShapeType="1"/>
            </p:cNvSpPr>
            <p:nvPr/>
          </p:nvSpPr>
          <p:spPr bwMode="auto">
            <a:xfrm>
              <a:off x="2790" y="8276"/>
              <a:ext cx="143" cy="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96" name="Freeform 800"/>
            <p:cNvSpPr>
              <a:spLocks/>
            </p:cNvSpPr>
            <p:nvPr/>
          </p:nvSpPr>
          <p:spPr bwMode="auto">
            <a:xfrm>
              <a:off x="2786" y="8301"/>
              <a:ext cx="147" cy="24"/>
            </a:xfrm>
            <a:custGeom>
              <a:avLst/>
              <a:gdLst>
                <a:gd name="T0" fmla="*/ 0 w 294"/>
                <a:gd name="T1" fmla="*/ 49 h 49"/>
                <a:gd name="T2" fmla="*/ 294 w 294"/>
                <a:gd name="T3" fmla="*/ 24 h 49"/>
                <a:gd name="T4" fmla="*/ 4 w 294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4" h="49">
                  <a:moveTo>
                    <a:pt x="0" y="49"/>
                  </a:moveTo>
                  <a:lnTo>
                    <a:pt x="294" y="24"/>
                  </a:lnTo>
                  <a:lnTo>
                    <a:pt x="4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97" name="Line 801"/>
            <p:cNvSpPr>
              <a:spLocks noChangeShapeType="1"/>
            </p:cNvSpPr>
            <p:nvPr/>
          </p:nvSpPr>
          <p:spPr bwMode="auto">
            <a:xfrm>
              <a:off x="6828" y="8825"/>
              <a:ext cx="197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98" name="Line 802"/>
            <p:cNvSpPr>
              <a:spLocks noChangeShapeType="1"/>
            </p:cNvSpPr>
            <p:nvPr/>
          </p:nvSpPr>
          <p:spPr bwMode="auto">
            <a:xfrm>
              <a:off x="6828" y="9463"/>
              <a:ext cx="197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299" name="Line 803"/>
            <p:cNvSpPr>
              <a:spLocks noChangeShapeType="1"/>
            </p:cNvSpPr>
            <p:nvPr/>
          </p:nvSpPr>
          <p:spPr bwMode="auto">
            <a:xfrm flipV="1">
              <a:off x="5603" y="8671"/>
              <a:ext cx="55" cy="15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00" name="Line 804"/>
            <p:cNvSpPr>
              <a:spLocks noChangeShapeType="1"/>
            </p:cNvSpPr>
            <p:nvPr/>
          </p:nvSpPr>
          <p:spPr bwMode="auto">
            <a:xfrm flipV="1">
              <a:off x="5707" y="8690"/>
              <a:ext cx="55" cy="15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01" name="Line 805"/>
            <p:cNvSpPr>
              <a:spLocks noChangeShapeType="1"/>
            </p:cNvSpPr>
            <p:nvPr/>
          </p:nvSpPr>
          <p:spPr bwMode="auto">
            <a:xfrm flipH="1" flipV="1">
              <a:off x="5367" y="8635"/>
              <a:ext cx="143" cy="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02" name="Line 806"/>
            <p:cNvSpPr>
              <a:spLocks noChangeShapeType="1"/>
            </p:cNvSpPr>
            <p:nvPr/>
          </p:nvSpPr>
          <p:spPr bwMode="auto">
            <a:xfrm>
              <a:off x="5899" y="8732"/>
              <a:ext cx="402" cy="7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03" name="Line 807"/>
            <p:cNvSpPr>
              <a:spLocks noChangeShapeType="1"/>
            </p:cNvSpPr>
            <p:nvPr/>
          </p:nvSpPr>
          <p:spPr bwMode="auto">
            <a:xfrm>
              <a:off x="5653" y="8687"/>
              <a:ext cx="104" cy="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04" name="Line 808"/>
            <p:cNvSpPr>
              <a:spLocks noChangeShapeType="1"/>
            </p:cNvSpPr>
            <p:nvPr/>
          </p:nvSpPr>
          <p:spPr bwMode="auto">
            <a:xfrm>
              <a:off x="5514" y="8636"/>
              <a:ext cx="139" cy="5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05" name="Line 809"/>
            <p:cNvSpPr>
              <a:spLocks noChangeShapeType="1"/>
            </p:cNvSpPr>
            <p:nvPr/>
          </p:nvSpPr>
          <p:spPr bwMode="auto">
            <a:xfrm>
              <a:off x="5506" y="8685"/>
              <a:ext cx="147" cy="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06" name="Line 810"/>
            <p:cNvSpPr>
              <a:spLocks noChangeShapeType="1"/>
            </p:cNvSpPr>
            <p:nvPr/>
          </p:nvSpPr>
          <p:spPr bwMode="auto">
            <a:xfrm flipH="1" flipV="1">
              <a:off x="5510" y="8661"/>
              <a:ext cx="143" cy="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07" name="Line 811"/>
            <p:cNvSpPr>
              <a:spLocks noChangeShapeType="1"/>
            </p:cNvSpPr>
            <p:nvPr/>
          </p:nvSpPr>
          <p:spPr bwMode="auto">
            <a:xfrm flipH="1" flipV="1">
              <a:off x="5757" y="8706"/>
              <a:ext cx="138" cy="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08" name="Line 812"/>
            <p:cNvSpPr>
              <a:spLocks noChangeShapeType="1"/>
            </p:cNvSpPr>
            <p:nvPr/>
          </p:nvSpPr>
          <p:spPr bwMode="auto">
            <a:xfrm flipH="1" flipV="1">
              <a:off x="5757" y="8706"/>
              <a:ext cx="146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09" name="Line 813"/>
            <p:cNvSpPr>
              <a:spLocks noChangeShapeType="1"/>
            </p:cNvSpPr>
            <p:nvPr/>
          </p:nvSpPr>
          <p:spPr bwMode="auto">
            <a:xfrm>
              <a:off x="5757" y="8706"/>
              <a:ext cx="142" cy="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10" name="Line 814"/>
            <p:cNvSpPr>
              <a:spLocks noChangeShapeType="1"/>
            </p:cNvSpPr>
            <p:nvPr/>
          </p:nvSpPr>
          <p:spPr bwMode="auto">
            <a:xfrm>
              <a:off x="5603" y="8825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11" name="Line 815"/>
            <p:cNvSpPr>
              <a:spLocks noChangeShapeType="1"/>
            </p:cNvSpPr>
            <p:nvPr/>
          </p:nvSpPr>
          <p:spPr bwMode="auto">
            <a:xfrm>
              <a:off x="5707" y="8844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12" name="Line 816"/>
            <p:cNvSpPr>
              <a:spLocks noChangeShapeType="1"/>
            </p:cNvSpPr>
            <p:nvPr/>
          </p:nvSpPr>
          <p:spPr bwMode="auto">
            <a:xfrm>
              <a:off x="5757" y="8706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13" name="Line 817"/>
            <p:cNvSpPr>
              <a:spLocks noChangeShapeType="1"/>
            </p:cNvSpPr>
            <p:nvPr/>
          </p:nvSpPr>
          <p:spPr bwMode="auto">
            <a:xfrm>
              <a:off x="5835" y="9105"/>
              <a:ext cx="1" cy="15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14" name="Line 818"/>
            <p:cNvSpPr>
              <a:spLocks noChangeShapeType="1"/>
            </p:cNvSpPr>
            <p:nvPr/>
          </p:nvSpPr>
          <p:spPr bwMode="auto">
            <a:xfrm flipV="1">
              <a:off x="5655" y="8991"/>
              <a:ext cx="1" cy="36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15" name="Line 819"/>
            <p:cNvSpPr>
              <a:spLocks noChangeShapeType="1"/>
            </p:cNvSpPr>
            <p:nvPr/>
          </p:nvSpPr>
          <p:spPr bwMode="auto">
            <a:xfrm flipH="1">
              <a:off x="5835" y="9263"/>
              <a:ext cx="29" cy="17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16" name="Freeform 820"/>
            <p:cNvSpPr>
              <a:spLocks/>
            </p:cNvSpPr>
            <p:nvPr/>
          </p:nvSpPr>
          <p:spPr bwMode="auto">
            <a:xfrm>
              <a:off x="5806" y="9263"/>
              <a:ext cx="29" cy="176"/>
            </a:xfrm>
            <a:custGeom>
              <a:avLst/>
              <a:gdLst>
                <a:gd name="T0" fmla="*/ 0 w 57"/>
                <a:gd name="T1" fmla="*/ 0 h 351"/>
                <a:gd name="T2" fmla="*/ 57 w 57"/>
                <a:gd name="T3" fmla="*/ 351 h 351"/>
                <a:gd name="T4" fmla="*/ 57 w 57"/>
                <a:gd name="T5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351">
                  <a:moveTo>
                    <a:pt x="0" y="0"/>
                  </a:moveTo>
                  <a:lnTo>
                    <a:pt x="57" y="351"/>
                  </a:lnTo>
                  <a:lnTo>
                    <a:pt x="57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17" name="Line 821"/>
            <p:cNvSpPr>
              <a:spLocks noChangeShapeType="1"/>
            </p:cNvSpPr>
            <p:nvPr/>
          </p:nvSpPr>
          <p:spPr bwMode="auto">
            <a:xfrm flipV="1">
              <a:off x="5806" y="8930"/>
              <a:ext cx="29" cy="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18" name="Freeform 822"/>
            <p:cNvSpPr>
              <a:spLocks/>
            </p:cNvSpPr>
            <p:nvPr/>
          </p:nvSpPr>
          <p:spPr bwMode="auto">
            <a:xfrm>
              <a:off x="5835" y="8930"/>
              <a:ext cx="29" cy="175"/>
            </a:xfrm>
            <a:custGeom>
              <a:avLst/>
              <a:gdLst>
                <a:gd name="T0" fmla="*/ 57 w 57"/>
                <a:gd name="T1" fmla="*/ 351 h 351"/>
                <a:gd name="T2" fmla="*/ 0 w 57"/>
                <a:gd name="T3" fmla="*/ 0 h 351"/>
                <a:gd name="T4" fmla="*/ 0 w 57"/>
                <a:gd name="T5" fmla="*/ 3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351">
                  <a:moveTo>
                    <a:pt x="57" y="351"/>
                  </a:moveTo>
                  <a:lnTo>
                    <a:pt x="0" y="0"/>
                  </a:lnTo>
                  <a:lnTo>
                    <a:pt x="0" y="35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19" name="Line 823"/>
            <p:cNvSpPr>
              <a:spLocks noChangeShapeType="1"/>
            </p:cNvSpPr>
            <p:nvPr/>
          </p:nvSpPr>
          <p:spPr bwMode="auto">
            <a:xfrm flipH="1">
              <a:off x="5655" y="8814"/>
              <a:ext cx="63" cy="1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20" name="Line 824"/>
            <p:cNvSpPr>
              <a:spLocks noChangeShapeType="1"/>
            </p:cNvSpPr>
            <p:nvPr/>
          </p:nvSpPr>
          <p:spPr bwMode="auto">
            <a:xfrm>
              <a:off x="6828" y="8825"/>
              <a:ext cx="1" cy="6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21" name="Line 825"/>
            <p:cNvSpPr>
              <a:spLocks noChangeShapeType="1"/>
            </p:cNvSpPr>
            <p:nvPr/>
          </p:nvSpPr>
          <p:spPr bwMode="auto">
            <a:xfrm>
              <a:off x="7532" y="8688"/>
              <a:ext cx="67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22" name="Line 826"/>
            <p:cNvSpPr>
              <a:spLocks noChangeShapeType="1"/>
            </p:cNvSpPr>
            <p:nvPr/>
          </p:nvSpPr>
          <p:spPr bwMode="auto">
            <a:xfrm flipH="1" flipV="1">
              <a:off x="7387" y="8688"/>
              <a:ext cx="145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23" name="Freeform 827"/>
            <p:cNvSpPr>
              <a:spLocks/>
            </p:cNvSpPr>
            <p:nvPr/>
          </p:nvSpPr>
          <p:spPr bwMode="auto">
            <a:xfrm>
              <a:off x="7387" y="8664"/>
              <a:ext cx="145" cy="24"/>
            </a:xfrm>
            <a:custGeom>
              <a:avLst/>
              <a:gdLst>
                <a:gd name="T0" fmla="*/ 290 w 290"/>
                <a:gd name="T1" fmla="*/ 0 h 49"/>
                <a:gd name="T2" fmla="*/ 0 w 290"/>
                <a:gd name="T3" fmla="*/ 49 h 49"/>
                <a:gd name="T4" fmla="*/ 290 w 290"/>
                <a:gd name="T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" h="49">
                  <a:moveTo>
                    <a:pt x="290" y="0"/>
                  </a:moveTo>
                  <a:lnTo>
                    <a:pt x="0" y="49"/>
                  </a:lnTo>
                  <a:lnTo>
                    <a:pt x="290" y="4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24" name="Line 828"/>
            <p:cNvSpPr>
              <a:spLocks noChangeShapeType="1"/>
            </p:cNvSpPr>
            <p:nvPr/>
          </p:nvSpPr>
          <p:spPr bwMode="auto">
            <a:xfrm>
              <a:off x="8202" y="8664"/>
              <a:ext cx="145" cy="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25" name="Freeform 829"/>
            <p:cNvSpPr>
              <a:spLocks/>
            </p:cNvSpPr>
            <p:nvPr/>
          </p:nvSpPr>
          <p:spPr bwMode="auto">
            <a:xfrm>
              <a:off x="8202" y="8688"/>
              <a:ext cx="145" cy="25"/>
            </a:xfrm>
            <a:custGeom>
              <a:avLst/>
              <a:gdLst>
                <a:gd name="T0" fmla="*/ 0 w 290"/>
                <a:gd name="T1" fmla="*/ 50 h 50"/>
                <a:gd name="T2" fmla="*/ 290 w 290"/>
                <a:gd name="T3" fmla="*/ 0 h 50"/>
                <a:gd name="T4" fmla="*/ 0 w 290"/>
                <a:gd name="T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" h="50">
                  <a:moveTo>
                    <a:pt x="0" y="50"/>
                  </a:moveTo>
                  <a:lnTo>
                    <a:pt x="290" y="0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26" name="Line 830"/>
            <p:cNvSpPr>
              <a:spLocks noChangeShapeType="1"/>
            </p:cNvSpPr>
            <p:nvPr/>
          </p:nvSpPr>
          <p:spPr bwMode="auto">
            <a:xfrm>
              <a:off x="8798" y="8825"/>
              <a:ext cx="1" cy="6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27" name="Freeform 831" descr="75%"/>
            <p:cNvSpPr>
              <a:spLocks/>
            </p:cNvSpPr>
            <p:nvPr/>
          </p:nvSpPr>
          <p:spPr bwMode="auto">
            <a:xfrm>
              <a:off x="1479" y="8400"/>
              <a:ext cx="1731" cy="948"/>
            </a:xfrm>
            <a:custGeom>
              <a:avLst/>
              <a:gdLst>
                <a:gd name="T0" fmla="*/ 0 w 1731"/>
                <a:gd name="T1" fmla="*/ 0 h 948"/>
                <a:gd name="T2" fmla="*/ 1731 w 1731"/>
                <a:gd name="T3" fmla="*/ 141 h 948"/>
                <a:gd name="T4" fmla="*/ 1731 w 1731"/>
                <a:gd name="T5" fmla="*/ 948 h 948"/>
                <a:gd name="T6" fmla="*/ 0 w 1731"/>
                <a:gd name="T7" fmla="*/ 813 h 948"/>
                <a:gd name="T8" fmla="*/ 0 w 1731"/>
                <a:gd name="T9" fmla="*/ 0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1" h="948">
                  <a:moveTo>
                    <a:pt x="0" y="0"/>
                  </a:moveTo>
                  <a:lnTo>
                    <a:pt x="1731" y="141"/>
                  </a:lnTo>
                  <a:lnTo>
                    <a:pt x="1731" y="948"/>
                  </a:lnTo>
                  <a:lnTo>
                    <a:pt x="0" y="813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7328" name="Freeform 832" descr="75%"/>
            <p:cNvSpPr>
              <a:spLocks/>
            </p:cNvSpPr>
            <p:nvPr/>
          </p:nvSpPr>
          <p:spPr bwMode="auto">
            <a:xfrm>
              <a:off x="4414" y="8625"/>
              <a:ext cx="1188" cy="687"/>
            </a:xfrm>
            <a:custGeom>
              <a:avLst/>
              <a:gdLst>
                <a:gd name="T0" fmla="*/ 51 w 1188"/>
                <a:gd name="T1" fmla="*/ 0 h 687"/>
                <a:gd name="T2" fmla="*/ 0 w 1188"/>
                <a:gd name="T3" fmla="*/ 138 h 687"/>
                <a:gd name="T4" fmla="*/ 0 w 1188"/>
                <a:gd name="T5" fmla="*/ 480 h 687"/>
                <a:gd name="T6" fmla="*/ 1140 w 1188"/>
                <a:gd name="T7" fmla="*/ 687 h 687"/>
                <a:gd name="T8" fmla="*/ 1143 w 1188"/>
                <a:gd name="T9" fmla="*/ 351 h 687"/>
                <a:gd name="T10" fmla="*/ 1188 w 1188"/>
                <a:gd name="T11" fmla="*/ 204 h 687"/>
                <a:gd name="T12" fmla="*/ 51 w 1188"/>
                <a:gd name="T13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8" h="687">
                  <a:moveTo>
                    <a:pt x="51" y="0"/>
                  </a:moveTo>
                  <a:lnTo>
                    <a:pt x="0" y="138"/>
                  </a:lnTo>
                  <a:lnTo>
                    <a:pt x="0" y="480"/>
                  </a:lnTo>
                  <a:lnTo>
                    <a:pt x="1140" y="687"/>
                  </a:lnTo>
                  <a:lnTo>
                    <a:pt x="1143" y="351"/>
                  </a:lnTo>
                  <a:lnTo>
                    <a:pt x="1188" y="204"/>
                  </a:lnTo>
                  <a:lnTo>
                    <a:pt x="51" y="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7329" name="Freeform 833" descr="75%"/>
            <p:cNvSpPr>
              <a:spLocks/>
            </p:cNvSpPr>
            <p:nvPr/>
          </p:nvSpPr>
          <p:spPr bwMode="auto">
            <a:xfrm>
              <a:off x="6855" y="8857"/>
              <a:ext cx="1914" cy="570"/>
            </a:xfrm>
            <a:custGeom>
              <a:avLst/>
              <a:gdLst>
                <a:gd name="T0" fmla="*/ 0 w 1914"/>
                <a:gd name="T1" fmla="*/ 0 h 570"/>
                <a:gd name="T2" fmla="*/ 6 w 1914"/>
                <a:gd name="T3" fmla="*/ 570 h 570"/>
                <a:gd name="T4" fmla="*/ 1914 w 1914"/>
                <a:gd name="T5" fmla="*/ 570 h 570"/>
                <a:gd name="T6" fmla="*/ 1913 w 1914"/>
                <a:gd name="T7" fmla="*/ 0 h 570"/>
                <a:gd name="T8" fmla="*/ 0 w 1914"/>
                <a:gd name="T9" fmla="*/ 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4" h="570">
                  <a:moveTo>
                    <a:pt x="0" y="0"/>
                  </a:moveTo>
                  <a:lnTo>
                    <a:pt x="6" y="570"/>
                  </a:lnTo>
                  <a:lnTo>
                    <a:pt x="1914" y="570"/>
                  </a:lnTo>
                  <a:lnTo>
                    <a:pt x="1913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7330" name="Text Box 834"/>
            <p:cNvSpPr txBox="1">
              <a:spLocks noChangeArrowheads="1"/>
            </p:cNvSpPr>
            <p:nvPr/>
          </p:nvSpPr>
          <p:spPr bwMode="auto">
            <a:xfrm>
              <a:off x="3798" y="8063"/>
              <a:ext cx="54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10</a:t>
              </a:r>
            </a:p>
          </p:txBody>
        </p:sp>
        <p:sp>
          <p:nvSpPr>
            <p:cNvPr id="107331" name="Text Box 835"/>
            <p:cNvSpPr txBox="1">
              <a:spLocks noChangeArrowheads="1"/>
            </p:cNvSpPr>
            <p:nvPr/>
          </p:nvSpPr>
          <p:spPr bwMode="auto">
            <a:xfrm>
              <a:off x="5868" y="8457"/>
              <a:ext cx="54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10</a:t>
              </a:r>
            </a:p>
          </p:txBody>
        </p:sp>
      </p:grpSp>
      <p:grpSp>
        <p:nvGrpSpPr>
          <p:cNvPr id="107332" name="Group 836"/>
          <p:cNvGrpSpPr>
            <a:grpSpLocks/>
          </p:cNvGrpSpPr>
          <p:nvPr/>
        </p:nvGrpSpPr>
        <p:grpSpPr bwMode="auto">
          <a:xfrm>
            <a:off x="3689188" y="2772721"/>
            <a:ext cx="3176585" cy="3035300"/>
            <a:chOff x="1417" y="9971"/>
            <a:chExt cx="5002" cy="4780"/>
          </a:xfrm>
        </p:grpSpPr>
        <p:sp>
          <p:nvSpPr>
            <p:cNvPr id="107333" name="Line 837"/>
            <p:cNvSpPr>
              <a:spLocks noChangeShapeType="1"/>
            </p:cNvSpPr>
            <p:nvPr/>
          </p:nvSpPr>
          <p:spPr bwMode="auto">
            <a:xfrm flipV="1">
              <a:off x="5801" y="12977"/>
              <a:ext cx="1" cy="3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34" name="Line 838"/>
            <p:cNvSpPr>
              <a:spLocks noChangeShapeType="1"/>
            </p:cNvSpPr>
            <p:nvPr/>
          </p:nvSpPr>
          <p:spPr bwMode="auto">
            <a:xfrm flipV="1">
              <a:off x="4508" y="12872"/>
              <a:ext cx="1" cy="3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35" name="Line 839"/>
            <p:cNvSpPr>
              <a:spLocks noChangeShapeType="1"/>
            </p:cNvSpPr>
            <p:nvPr/>
          </p:nvSpPr>
          <p:spPr bwMode="auto">
            <a:xfrm flipH="1" flipV="1">
              <a:off x="4653" y="12900"/>
              <a:ext cx="1003" cy="8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36" name="Line 840"/>
            <p:cNvSpPr>
              <a:spLocks noChangeShapeType="1"/>
            </p:cNvSpPr>
            <p:nvPr/>
          </p:nvSpPr>
          <p:spPr bwMode="auto">
            <a:xfrm>
              <a:off x="5658" y="12956"/>
              <a:ext cx="143" cy="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37" name="Line 841"/>
            <p:cNvSpPr>
              <a:spLocks noChangeShapeType="1"/>
            </p:cNvSpPr>
            <p:nvPr/>
          </p:nvSpPr>
          <p:spPr bwMode="auto">
            <a:xfrm flipV="1">
              <a:off x="5654" y="12992"/>
              <a:ext cx="147" cy="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38" name="Line 842"/>
            <p:cNvSpPr>
              <a:spLocks noChangeShapeType="1"/>
            </p:cNvSpPr>
            <p:nvPr/>
          </p:nvSpPr>
          <p:spPr bwMode="auto">
            <a:xfrm flipH="1" flipV="1">
              <a:off x="5656" y="12981"/>
              <a:ext cx="145" cy="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39" name="Line 843"/>
            <p:cNvSpPr>
              <a:spLocks noChangeShapeType="1"/>
            </p:cNvSpPr>
            <p:nvPr/>
          </p:nvSpPr>
          <p:spPr bwMode="auto">
            <a:xfrm flipH="1" flipV="1">
              <a:off x="4508" y="12888"/>
              <a:ext cx="143" cy="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40" name="Line 844"/>
            <p:cNvSpPr>
              <a:spLocks noChangeShapeType="1"/>
            </p:cNvSpPr>
            <p:nvPr/>
          </p:nvSpPr>
          <p:spPr bwMode="auto">
            <a:xfrm flipH="1">
              <a:off x="4508" y="12875"/>
              <a:ext cx="147" cy="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41" name="Line 845"/>
            <p:cNvSpPr>
              <a:spLocks noChangeShapeType="1"/>
            </p:cNvSpPr>
            <p:nvPr/>
          </p:nvSpPr>
          <p:spPr bwMode="auto">
            <a:xfrm>
              <a:off x="4508" y="12888"/>
              <a:ext cx="145" cy="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42" name="Line 846"/>
            <p:cNvSpPr>
              <a:spLocks noChangeShapeType="1"/>
            </p:cNvSpPr>
            <p:nvPr/>
          </p:nvSpPr>
          <p:spPr bwMode="auto">
            <a:xfrm>
              <a:off x="5801" y="13327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43" name="Line 847"/>
            <p:cNvSpPr>
              <a:spLocks noChangeShapeType="1"/>
            </p:cNvSpPr>
            <p:nvPr/>
          </p:nvSpPr>
          <p:spPr bwMode="auto">
            <a:xfrm>
              <a:off x="4508" y="13222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44" name="Line 848"/>
            <p:cNvSpPr>
              <a:spLocks noChangeShapeType="1"/>
            </p:cNvSpPr>
            <p:nvPr/>
          </p:nvSpPr>
          <p:spPr bwMode="auto">
            <a:xfrm>
              <a:off x="4508" y="12888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45" name="Line 849"/>
            <p:cNvSpPr>
              <a:spLocks noChangeShapeType="1"/>
            </p:cNvSpPr>
            <p:nvPr/>
          </p:nvSpPr>
          <p:spPr bwMode="auto">
            <a:xfrm flipH="1" flipV="1">
              <a:off x="4508" y="14604"/>
              <a:ext cx="1293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46" name="Line 850"/>
            <p:cNvSpPr>
              <a:spLocks noChangeShapeType="1"/>
            </p:cNvSpPr>
            <p:nvPr/>
          </p:nvSpPr>
          <p:spPr bwMode="auto">
            <a:xfrm flipH="1" flipV="1">
              <a:off x="4508" y="13222"/>
              <a:ext cx="1293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47" name="Line 851"/>
            <p:cNvSpPr>
              <a:spLocks noChangeShapeType="1"/>
            </p:cNvSpPr>
            <p:nvPr/>
          </p:nvSpPr>
          <p:spPr bwMode="auto">
            <a:xfrm flipV="1">
              <a:off x="1417" y="11815"/>
              <a:ext cx="1" cy="4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48" name="Line 852"/>
            <p:cNvSpPr>
              <a:spLocks noChangeShapeType="1"/>
            </p:cNvSpPr>
            <p:nvPr/>
          </p:nvSpPr>
          <p:spPr bwMode="auto">
            <a:xfrm flipV="1">
              <a:off x="3174" y="11958"/>
              <a:ext cx="1" cy="40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49" name="Line 853"/>
            <p:cNvSpPr>
              <a:spLocks noChangeShapeType="1"/>
            </p:cNvSpPr>
            <p:nvPr/>
          </p:nvSpPr>
          <p:spPr bwMode="auto">
            <a:xfrm>
              <a:off x="1562" y="11843"/>
              <a:ext cx="1468" cy="1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50" name="Line 854"/>
            <p:cNvSpPr>
              <a:spLocks noChangeShapeType="1"/>
            </p:cNvSpPr>
            <p:nvPr/>
          </p:nvSpPr>
          <p:spPr bwMode="auto">
            <a:xfrm flipH="1" flipV="1">
              <a:off x="1417" y="11831"/>
              <a:ext cx="143" cy="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51" name="Line 855"/>
            <p:cNvSpPr>
              <a:spLocks noChangeShapeType="1"/>
            </p:cNvSpPr>
            <p:nvPr/>
          </p:nvSpPr>
          <p:spPr bwMode="auto">
            <a:xfrm flipH="1">
              <a:off x="1417" y="11818"/>
              <a:ext cx="147" cy="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52" name="Line 856"/>
            <p:cNvSpPr>
              <a:spLocks noChangeShapeType="1"/>
            </p:cNvSpPr>
            <p:nvPr/>
          </p:nvSpPr>
          <p:spPr bwMode="auto">
            <a:xfrm>
              <a:off x="1417" y="11831"/>
              <a:ext cx="145" cy="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53" name="Line 857"/>
            <p:cNvSpPr>
              <a:spLocks noChangeShapeType="1"/>
            </p:cNvSpPr>
            <p:nvPr/>
          </p:nvSpPr>
          <p:spPr bwMode="auto">
            <a:xfrm>
              <a:off x="3032" y="11937"/>
              <a:ext cx="142" cy="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54" name="Line 858"/>
            <p:cNvSpPr>
              <a:spLocks noChangeShapeType="1"/>
            </p:cNvSpPr>
            <p:nvPr/>
          </p:nvSpPr>
          <p:spPr bwMode="auto">
            <a:xfrm flipV="1">
              <a:off x="3028" y="11973"/>
              <a:ext cx="146" cy="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55" name="Line 859"/>
            <p:cNvSpPr>
              <a:spLocks noChangeShapeType="1"/>
            </p:cNvSpPr>
            <p:nvPr/>
          </p:nvSpPr>
          <p:spPr bwMode="auto">
            <a:xfrm flipH="1" flipV="1">
              <a:off x="3030" y="11962"/>
              <a:ext cx="144" cy="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56" name="Line 860"/>
            <p:cNvSpPr>
              <a:spLocks noChangeShapeType="1"/>
            </p:cNvSpPr>
            <p:nvPr/>
          </p:nvSpPr>
          <p:spPr bwMode="auto">
            <a:xfrm>
              <a:off x="1417" y="12225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57" name="Line 861"/>
            <p:cNvSpPr>
              <a:spLocks noChangeShapeType="1"/>
            </p:cNvSpPr>
            <p:nvPr/>
          </p:nvSpPr>
          <p:spPr bwMode="auto">
            <a:xfrm>
              <a:off x="3174" y="12367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58" name="Line 862"/>
            <p:cNvSpPr>
              <a:spLocks noChangeShapeType="1"/>
            </p:cNvSpPr>
            <p:nvPr/>
          </p:nvSpPr>
          <p:spPr bwMode="auto">
            <a:xfrm>
              <a:off x="3174" y="11973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59" name="Line 863"/>
            <p:cNvSpPr>
              <a:spLocks noChangeShapeType="1"/>
            </p:cNvSpPr>
            <p:nvPr/>
          </p:nvSpPr>
          <p:spPr bwMode="auto">
            <a:xfrm flipH="1" flipV="1">
              <a:off x="1417" y="14475"/>
              <a:ext cx="1757" cy="1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60" name="Line 864"/>
            <p:cNvSpPr>
              <a:spLocks noChangeShapeType="1"/>
            </p:cNvSpPr>
            <p:nvPr/>
          </p:nvSpPr>
          <p:spPr bwMode="auto">
            <a:xfrm flipH="1" flipV="1">
              <a:off x="1417" y="12225"/>
              <a:ext cx="1757" cy="1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61" name="Line 865"/>
            <p:cNvSpPr>
              <a:spLocks noChangeShapeType="1"/>
            </p:cNvSpPr>
            <p:nvPr/>
          </p:nvSpPr>
          <p:spPr bwMode="auto">
            <a:xfrm>
              <a:off x="1417" y="12225"/>
              <a:ext cx="1" cy="22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62" name="Line 866"/>
            <p:cNvSpPr>
              <a:spLocks noChangeShapeType="1"/>
            </p:cNvSpPr>
            <p:nvPr/>
          </p:nvSpPr>
          <p:spPr bwMode="auto">
            <a:xfrm>
              <a:off x="3174" y="12367"/>
              <a:ext cx="667" cy="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63" name="Line 867"/>
            <p:cNvSpPr>
              <a:spLocks noChangeShapeType="1"/>
            </p:cNvSpPr>
            <p:nvPr/>
          </p:nvSpPr>
          <p:spPr bwMode="auto">
            <a:xfrm>
              <a:off x="3174" y="14618"/>
              <a:ext cx="667" cy="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64" name="Line 868"/>
            <p:cNvSpPr>
              <a:spLocks noChangeShapeType="1"/>
            </p:cNvSpPr>
            <p:nvPr/>
          </p:nvSpPr>
          <p:spPr bwMode="auto">
            <a:xfrm>
              <a:off x="3826" y="12575"/>
              <a:ext cx="1" cy="195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65" name="Line 869"/>
            <p:cNvSpPr>
              <a:spLocks noChangeShapeType="1"/>
            </p:cNvSpPr>
            <p:nvPr/>
          </p:nvSpPr>
          <p:spPr bwMode="auto">
            <a:xfrm flipV="1">
              <a:off x="3802" y="12426"/>
              <a:ext cx="24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66" name="Line 870"/>
            <p:cNvSpPr>
              <a:spLocks noChangeShapeType="1"/>
            </p:cNvSpPr>
            <p:nvPr/>
          </p:nvSpPr>
          <p:spPr bwMode="auto">
            <a:xfrm flipH="1" flipV="1">
              <a:off x="3826" y="12426"/>
              <a:ext cx="24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67" name="Line 871"/>
            <p:cNvSpPr>
              <a:spLocks noChangeShapeType="1"/>
            </p:cNvSpPr>
            <p:nvPr/>
          </p:nvSpPr>
          <p:spPr bwMode="auto">
            <a:xfrm>
              <a:off x="3826" y="12426"/>
              <a:ext cx="1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68" name="Line 872"/>
            <p:cNvSpPr>
              <a:spLocks noChangeShapeType="1"/>
            </p:cNvSpPr>
            <p:nvPr/>
          </p:nvSpPr>
          <p:spPr bwMode="auto">
            <a:xfrm flipH="1">
              <a:off x="3826" y="14527"/>
              <a:ext cx="24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69" name="Line 873"/>
            <p:cNvSpPr>
              <a:spLocks noChangeShapeType="1"/>
            </p:cNvSpPr>
            <p:nvPr/>
          </p:nvSpPr>
          <p:spPr bwMode="auto">
            <a:xfrm>
              <a:off x="3802" y="14527"/>
              <a:ext cx="24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70" name="Line 874"/>
            <p:cNvSpPr>
              <a:spLocks noChangeShapeType="1"/>
            </p:cNvSpPr>
            <p:nvPr/>
          </p:nvSpPr>
          <p:spPr bwMode="auto">
            <a:xfrm flipV="1">
              <a:off x="3826" y="14527"/>
              <a:ext cx="1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71" name="Line 875"/>
            <p:cNvSpPr>
              <a:spLocks noChangeShapeType="1"/>
            </p:cNvSpPr>
            <p:nvPr/>
          </p:nvSpPr>
          <p:spPr bwMode="auto">
            <a:xfrm>
              <a:off x="3174" y="12367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72" name="Line 876"/>
            <p:cNvSpPr>
              <a:spLocks noChangeShapeType="1"/>
            </p:cNvSpPr>
            <p:nvPr/>
          </p:nvSpPr>
          <p:spPr bwMode="auto">
            <a:xfrm>
              <a:off x="3174" y="14618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73" name="Line 877"/>
            <p:cNvSpPr>
              <a:spLocks noChangeShapeType="1"/>
            </p:cNvSpPr>
            <p:nvPr/>
          </p:nvSpPr>
          <p:spPr bwMode="auto">
            <a:xfrm>
              <a:off x="3826" y="14676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74" name="Line 878"/>
            <p:cNvSpPr>
              <a:spLocks noChangeShapeType="1"/>
            </p:cNvSpPr>
            <p:nvPr/>
          </p:nvSpPr>
          <p:spPr bwMode="auto">
            <a:xfrm>
              <a:off x="4508" y="13222"/>
              <a:ext cx="1" cy="13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75" name="Line 879"/>
            <p:cNvSpPr>
              <a:spLocks noChangeShapeType="1"/>
            </p:cNvSpPr>
            <p:nvPr/>
          </p:nvSpPr>
          <p:spPr bwMode="auto">
            <a:xfrm>
              <a:off x="3174" y="12367"/>
              <a:ext cx="1" cy="22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76" name="Line 880"/>
            <p:cNvSpPr>
              <a:spLocks noChangeShapeType="1"/>
            </p:cNvSpPr>
            <p:nvPr/>
          </p:nvSpPr>
          <p:spPr bwMode="auto">
            <a:xfrm>
              <a:off x="5801" y="13327"/>
              <a:ext cx="466" cy="4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77" name="Line 881"/>
            <p:cNvSpPr>
              <a:spLocks noChangeShapeType="1"/>
            </p:cNvSpPr>
            <p:nvPr/>
          </p:nvSpPr>
          <p:spPr bwMode="auto">
            <a:xfrm>
              <a:off x="5801" y="14709"/>
              <a:ext cx="466" cy="4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78" name="Line 882"/>
            <p:cNvSpPr>
              <a:spLocks noChangeShapeType="1"/>
            </p:cNvSpPr>
            <p:nvPr/>
          </p:nvSpPr>
          <p:spPr bwMode="auto">
            <a:xfrm>
              <a:off x="6252" y="13516"/>
              <a:ext cx="1" cy="108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79" name="Line 883"/>
            <p:cNvSpPr>
              <a:spLocks noChangeShapeType="1"/>
            </p:cNvSpPr>
            <p:nvPr/>
          </p:nvSpPr>
          <p:spPr bwMode="auto">
            <a:xfrm flipV="1">
              <a:off x="6227" y="13367"/>
              <a:ext cx="25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80" name="Line 884"/>
            <p:cNvSpPr>
              <a:spLocks noChangeShapeType="1"/>
            </p:cNvSpPr>
            <p:nvPr/>
          </p:nvSpPr>
          <p:spPr bwMode="auto">
            <a:xfrm flipH="1" flipV="1">
              <a:off x="6252" y="13367"/>
              <a:ext cx="24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81" name="Line 885"/>
            <p:cNvSpPr>
              <a:spLocks noChangeShapeType="1"/>
            </p:cNvSpPr>
            <p:nvPr/>
          </p:nvSpPr>
          <p:spPr bwMode="auto">
            <a:xfrm>
              <a:off x="6252" y="13367"/>
              <a:ext cx="1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82" name="Line 886"/>
            <p:cNvSpPr>
              <a:spLocks noChangeShapeType="1"/>
            </p:cNvSpPr>
            <p:nvPr/>
          </p:nvSpPr>
          <p:spPr bwMode="auto">
            <a:xfrm flipH="1">
              <a:off x="6252" y="14600"/>
              <a:ext cx="24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83" name="Line 887"/>
            <p:cNvSpPr>
              <a:spLocks noChangeShapeType="1"/>
            </p:cNvSpPr>
            <p:nvPr/>
          </p:nvSpPr>
          <p:spPr bwMode="auto">
            <a:xfrm>
              <a:off x="6227" y="14600"/>
              <a:ext cx="25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84" name="Line 888"/>
            <p:cNvSpPr>
              <a:spLocks noChangeShapeType="1"/>
            </p:cNvSpPr>
            <p:nvPr/>
          </p:nvSpPr>
          <p:spPr bwMode="auto">
            <a:xfrm flipV="1">
              <a:off x="6252" y="14600"/>
              <a:ext cx="1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85" name="Line 889"/>
            <p:cNvSpPr>
              <a:spLocks noChangeShapeType="1"/>
            </p:cNvSpPr>
            <p:nvPr/>
          </p:nvSpPr>
          <p:spPr bwMode="auto">
            <a:xfrm>
              <a:off x="5801" y="13327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86" name="Line 890"/>
            <p:cNvSpPr>
              <a:spLocks noChangeShapeType="1"/>
            </p:cNvSpPr>
            <p:nvPr/>
          </p:nvSpPr>
          <p:spPr bwMode="auto">
            <a:xfrm>
              <a:off x="5801" y="14709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87" name="Line 891"/>
            <p:cNvSpPr>
              <a:spLocks noChangeShapeType="1"/>
            </p:cNvSpPr>
            <p:nvPr/>
          </p:nvSpPr>
          <p:spPr bwMode="auto">
            <a:xfrm>
              <a:off x="6252" y="14749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88" name="Line 892"/>
            <p:cNvSpPr>
              <a:spLocks noChangeShapeType="1"/>
            </p:cNvSpPr>
            <p:nvPr/>
          </p:nvSpPr>
          <p:spPr bwMode="auto">
            <a:xfrm>
              <a:off x="5801" y="13327"/>
              <a:ext cx="1" cy="13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89" name="Line 893"/>
            <p:cNvSpPr>
              <a:spLocks noChangeShapeType="1"/>
            </p:cNvSpPr>
            <p:nvPr/>
          </p:nvSpPr>
          <p:spPr bwMode="auto">
            <a:xfrm>
              <a:off x="5164" y="9971"/>
              <a:ext cx="145" cy="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90" name="Freeform 894"/>
            <p:cNvSpPr>
              <a:spLocks/>
            </p:cNvSpPr>
            <p:nvPr/>
          </p:nvSpPr>
          <p:spPr bwMode="auto">
            <a:xfrm>
              <a:off x="5164" y="9995"/>
              <a:ext cx="145" cy="25"/>
            </a:xfrm>
            <a:custGeom>
              <a:avLst/>
              <a:gdLst>
                <a:gd name="T0" fmla="*/ 0 w 290"/>
                <a:gd name="T1" fmla="*/ 50 h 50"/>
                <a:gd name="T2" fmla="*/ 290 w 290"/>
                <a:gd name="T3" fmla="*/ 0 h 50"/>
                <a:gd name="T4" fmla="*/ 0 w 290"/>
                <a:gd name="T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" h="50">
                  <a:moveTo>
                    <a:pt x="0" y="50"/>
                  </a:moveTo>
                  <a:lnTo>
                    <a:pt x="290" y="0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91" name="Line 895"/>
            <p:cNvSpPr>
              <a:spLocks noChangeShapeType="1"/>
            </p:cNvSpPr>
            <p:nvPr/>
          </p:nvSpPr>
          <p:spPr bwMode="auto">
            <a:xfrm>
              <a:off x="4185" y="10144"/>
              <a:ext cx="1296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92" name="Line 896"/>
            <p:cNvSpPr>
              <a:spLocks noChangeShapeType="1"/>
            </p:cNvSpPr>
            <p:nvPr/>
          </p:nvSpPr>
          <p:spPr bwMode="auto">
            <a:xfrm>
              <a:off x="4185" y="10781"/>
              <a:ext cx="1296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93" name="Line 897"/>
            <p:cNvSpPr>
              <a:spLocks noChangeShapeType="1"/>
            </p:cNvSpPr>
            <p:nvPr/>
          </p:nvSpPr>
          <p:spPr bwMode="auto">
            <a:xfrm>
              <a:off x="1426" y="10208"/>
              <a:ext cx="176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94" name="Line 898"/>
            <p:cNvSpPr>
              <a:spLocks noChangeShapeType="1"/>
            </p:cNvSpPr>
            <p:nvPr/>
          </p:nvSpPr>
          <p:spPr bwMode="auto">
            <a:xfrm>
              <a:off x="1426" y="10846"/>
              <a:ext cx="176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95" name="Line 899"/>
            <p:cNvSpPr>
              <a:spLocks noChangeShapeType="1"/>
            </p:cNvSpPr>
            <p:nvPr/>
          </p:nvSpPr>
          <p:spPr bwMode="auto">
            <a:xfrm>
              <a:off x="1426" y="10208"/>
              <a:ext cx="1" cy="6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96" name="Line 900"/>
            <p:cNvSpPr>
              <a:spLocks noChangeShapeType="1"/>
            </p:cNvSpPr>
            <p:nvPr/>
          </p:nvSpPr>
          <p:spPr bwMode="auto">
            <a:xfrm>
              <a:off x="2026" y="10059"/>
              <a:ext cx="67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97" name="Line 901"/>
            <p:cNvSpPr>
              <a:spLocks noChangeShapeType="1"/>
            </p:cNvSpPr>
            <p:nvPr/>
          </p:nvSpPr>
          <p:spPr bwMode="auto">
            <a:xfrm flipH="1" flipV="1">
              <a:off x="1881" y="10059"/>
              <a:ext cx="145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98" name="Freeform 902"/>
            <p:cNvSpPr>
              <a:spLocks/>
            </p:cNvSpPr>
            <p:nvPr/>
          </p:nvSpPr>
          <p:spPr bwMode="auto">
            <a:xfrm>
              <a:off x="1881" y="10034"/>
              <a:ext cx="145" cy="25"/>
            </a:xfrm>
            <a:custGeom>
              <a:avLst/>
              <a:gdLst>
                <a:gd name="T0" fmla="*/ 290 w 290"/>
                <a:gd name="T1" fmla="*/ 0 h 50"/>
                <a:gd name="T2" fmla="*/ 0 w 290"/>
                <a:gd name="T3" fmla="*/ 50 h 50"/>
                <a:gd name="T4" fmla="*/ 290 w 290"/>
                <a:gd name="T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" h="50">
                  <a:moveTo>
                    <a:pt x="290" y="0"/>
                  </a:moveTo>
                  <a:lnTo>
                    <a:pt x="0" y="50"/>
                  </a:lnTo>
                  <a:lnTo>
                    <a:pt x="290" y="5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399" name="Line 903"/>
            <p:cNvSpPr>
              <a:spLocks noChangeShapeType="1"/>
            </p:cNvSpPr>
            <p:nvPr/>
          </p:nvSpPr>
          <p:spPr bwMode="auto">
            <a:xfrm>
              <a:off x="2696" y="10034"/>
              <a:ext cx="145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00" name="Freeform 904"/>
            <p:cNvSpPr>
              <a:spLocks/>
            </p:cNvSpPr>
            <p:nvPr/>
          </p:nvSpPr>
          <p:spPr bwMode="auto">
            <a:xfrm>
              <a:off x="2696" y="10059"/>
              <a:ext cx="145" cy="25"/>
            </a:xfrm>
            <a:custGeom>
              <a:avLst/>
              <a:gdLst>
                <a:gd name="T0" fmla="*/ 0 w 290"/>
                <a:gd name="T1" fmla="*/ 49 h 49"/>
                <a:gd name="T2" fmla="*/ 290 w 290"/>
                <a:gd name="T3" fmla="*/ 0 h 49"/>
                <a:gd name="T4" fmla="*/ 0 w 290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" h="49">
                  <a:moveTo>
                    <a:pt x="0" y="49"/>
                  </a:moveTo>
                  <a:lnTo>
                    <a:pt x="290" y="0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01" name="Line 905"/>
            <p:cNvSpPr>
              <a:spLocks noChangeShapeType="1"/>
            </p:cNvSpPr>
            <p:nvPr/>
          </p:nvSpPr>
          <p:spPr bwMode="auto">
            <a:xfrm>
              <a:off x="3189" y="10208"/>
              <a:ext cx="1" cy="6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02" name="Line 906"/>
            <p:cNvSpPr>
              <a:spLocks noChangeShapeType="1"/>
            </p:cNvSpPr>
            <p:nvPr/>
          </p:nvSpPr>
          <p:spPr bwMode="auto">
            <a:xfrm>
              <a:off x="4185" y="10144"/>
              <a:ext cx="1" cy="6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03" name="Line 907"/>
            <p:cNvSpPr>
              <a:spLocks noChangeShapeType="1"/>
            </p:cNvSpPr>
            <p:nvPr/>
          </p:nvSpPr>
          <p:spPr bwMode="auto">
            <a:xfrm>
              <a:off x="4494" y="9995"/>
              <a:ext cx="67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04" name="Line 908"/>
            <p:cNvSpPr>
              <a:spLocks noChangeShapeType="1"/>
            </p:cNvSpPr>
            <p:nvPr/>
          </p:nvSpPr>
          <p:spPr bwMode="auto">
            <a:xfrm flipH="1" flipV="1">
              <a:off x="4349" y="9995"/>
              <a:ext cx="145" cy="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05" name="Freeform 909"/>
            <p:cNvSpPr>
              <a:spLocks/>
            </p:cNvSpPr>
            <p:nvPr/>
          </p:nvSpPr>
          <p:spPr bwMode="auto">
            <a:xfrm>
              <a:off x="4349" y="9971"/>
              <a:ext cx="145" cy="24"/>
            </a:xfrm>
            <a:custGeom>
              <a:avLst/>
              <a:gdLst>
                <a:gd name="T0" fmla="*/ 290 w 290"/>
                <a:gd name="T1" fmla="*/ 0 h 49"/>
                <a:gd name="T2" fmla="*/ 0 w 290"/>
                <a:gd name="T3" fmla="*/ 49 h 49"/>
                <a:gd name="T4" fmla="*/ 290 w 290"/>
                <a:gd name="T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" h="49">
                  <a:moveTo>
                    <a:pt x="290" y="0"/>
                  </a:moveTo>
                  <a:lnTo>
                    <a:pt x="0" y="49"/>
                  </a:lnTo>
                  <a:lnTo>
                    <a:pt x="290" y="4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06" name="Line 910"/>
            <p:cNvSpPr>
              <a:spLocks noChangeShapeType="1"/>
            </p:cNvSpPr>
            <p:nvPr/>
          </p:nvSpPr>
          <p:spPr bwMode="auto">
            <a:xfrm>
              <a:off x="5481" y="10144"/>
              <a:ext cx="1" cy="6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07" name="Freeform 911" descr="75%"/>
            <p:cNvSpPr>
              <a:spLocks/>
            </p:cNvSpPr>
            <p:nvPr/>
          </p:nvSpPr>
          <p:spPr bwMode="auto">
            <a:xfrm>
              <a:off x="1461" y="10251"/>
              <a:ext cx="1695" cy="570"/>
            </a:xfrm>
            <a:custGeom>
              <a:avLst/>
              <a:gdLst>
                <a:gd name="T0" fmla="*/ 0 w 1695"/>
                <a:gd name="T1" fmla="*/ 0 h 570"/>
                <a:gd name="T2" fmla="*/ 0 w 1695"/>
                <a:gd name="T3" fmla="*/ 570 h 570"/>
                <a:gd name="T4" fmla="*/ 1695 w 1695"/>
                <a:gd name="T5" fmla="*/ 567 h 570"/>
                <a:gd name="T6" fmla="*/ 1692 w 1695"/>
                <a:gd name="T7" fmla="*/ 0 h 570"/>
                <a:gd name="T8" fmla="*/ 0 w 1695"/>
                <a:gd name="T9" fmla="*/ 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5" h="570">
                  <a:moveTo>
                    <a:pt x="0" y="0"/>
                  </a:moveTo>
                  <a:lnTo>
                    <a:pt x="0" y="570"/>
                  </a:lnTo>
                  <a:lnTo>
                    <a:pt x="1695" y="567"/>
                  </a:lnTo>
                  <a:lnTo>
                    <a:pt x="1692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7408" name="Freeform 912" descr="75%"/>
            <p:cNvSpPr>
              <a:spLocks/>
            </p:cNvSpPr>
            <p:nvPr/>
          </p:nvSpPr>
          <p:spPr bwMode="auto">
            <a:xfrm>
              <a:off x="4215" y="10175"/>
              <a:ext cx="1236" cy="573"/>
            </a:xfrm>
            <a:custGeom>
              <a:avLst/>
              <a:gdLst>
                <a:gd name="T0" fmla="*/ 0 w 1236"/>
                <a:gd name="T1" fmla="*/ 0 h 573"/>
                <a:gd name="T2" fmla="*/ 3 w 1236"/>
                <a:gd name="T3" fmla="*/ 573 h 573"/>
                <a:gd name="T4" fmla="*/ 1236 w 1236"/>
                <a:gd name="T5" fmla="*/ 573 h 573"/>
                <a:gd name="T6" fmla="*/ 1233 w 1236"/>
                <a:gd name="T7" fmla="*/ 3 h 573"/>
                <a:gd name="T8" fmla="*/ 0 w 1236"/>
                <a:gd name="T9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6" h="573">
                  <a:moveTo>
                    <a:pt x="0" y="0"/>
                  </a:moveTo>
                  <a:lnTo>
                    <a:pt x="3" y="573"/>
                  </a:lnTo>
                  <a:lnTo>
                    <a:pt x="1236" y="573"/>
                  </a:lnTo>
                  <a:lnTo>
                    <a:pt x="1233" y="3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7409" name="Text Box 913"/>
            <p:cNvSpPr txBox="1">
              <a:spLocks noChangeArrowheads="1"/>
            </p:cNvSpPr>
            <p:nvPr/>
          </p:nvSpPr>
          <p:spPr bwMode="auto">
            <a:xfrm>
              <a:off x="1768" y="11580"/>
              <a:ext cx="1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140+2x15</a:t>
              </a:r>
            </a:p>
          </p:txBody>
        </p:sp>
        <p:sp>
          <p:nvSpPr>
            <p:cNvPr id="107410" name="Text Box 914"/>
            <p:cNvSpPr txBox="1">
              <a:spLocks noChangeArrowheads="1"/>
            </p:cNvSpPr>
            <p:nvPr/>
          </p:nvSpPr>
          <p:spPr bwMode="auto">
            <a:xfrm rot="16200000">
              <a:off x="5727" y="13618"/>
              <a:ext cx="86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130</a:t>
              </a:r>
            </a:p>
          </p:txBody>
        </p:sp>
        <p:sp>
          <p:nvSpPr>
            <p:cNvPr id="107411" name="Text Box 915"/>
            <p:cNvSpPr txBox="1">
              <a:spLocks noChangeArrowheads="1"/>
            </p:cNvSpPr>
            <p:nvPr/>
          </p:nvSpPr>
          <p:spPr bwMode="auto">
            <a:xfrm rot="16200000">
              <a:off x="3290" y="13185"/>
              <a:ext cx="877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dirty="0"/>
                <a:t>210</a:t>
              </a:r>
            </a:p>
          </p:txBody>
        </p:sp>
        <p:sp>
          <p:nvSpPr>
            <p:cNvPr id="107412" name="Text Box 916"/>
            <p:cNvSpPr txBox="1">
              <a:spLocks noChangeArrowheads="1"/>
            </p:cNvSpPr>
            <p:nvPr/>
          </p:nvSpPr>
          <p:spPr bwMode="auto">
            <a:xfrm>
              <a:off x="4667" y="12622"/>
              <a:ext cx="1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95+2x15</a:t>
              </a:r>
            </a:p>
          </p:txBody>
        </p:sp>
      </p:grpSp>
      <p:grpSp>
        <p:nvGrpSpPr>
          <p:cNvPr id="107413" name="Group 917"/>
          <p:cNvGrpSpPr>
            <a:grpSpLocks/>
          </p:cNvGrpSpPr>
          <p:nvPr/>
        </p:nvGrpSpPr>
        <p:grpSpPr bwMode="auto">
          <a:xfrm>
            <a:off x="6859425" y="2666358"/>
            <a:ext cx="1814513" cy="3200400"/>
            <a:chOff x="6410" y="9804"/>
            <a:chExt cx="2856" cy="5040"/>
          </a:xfrm>
        </p:grpSpPr>
        <p:sp>
          <p:nvSpPr>
            <p:cNvPr id="107414" name="Line 918"/>
            <p:cNvSpPr>
              <a:spLocks noChangeShapeType="1"/>
            </p:cNvSpPr>
            <p:nvPr/>
          </p:nvSpPr>
          <p:spPr bwMode="auto">
            <a:xfrm flipV="1">
              <a:off x="9265" y="10190"/>
              <a:ext cx="1" cy="40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15" name="Line 919"/>
            <p:cNvSpPr>
              <a:spLocks noChangeShapeType="1"/>
            </p:cNvSpPr>
            <p:nvPr/>
          </p:nvSpPr>
          <p:spPr bwMode="auto">
            <a:xfrm flipV="1">
              <a:off x="7302" y="10031"/>
              <a:ext cx="1" cy="40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16" name="Line 920"/>
            <p:cNvSpPr>
              <a:spLocks noChangeShapeType="1"/>
            </p:cNvSpPr>
            <p:nvPr/>
          </p:nvSpPr>
          <p:spPr bwMode="auto">
            <a:xfrm flipH="1" flipV="1">
              <a:off x="7446" y="10059"/>
              <a:ext cx="1675" cy="1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17" name="Line 921"/>
            <p:cNvSpPr>
              <a:spLocks noChangeShapeType="1"/>
            </p:cNvSpPr>
            <p:nvPr/>
          </p:nvSpPr>
          <p:spPr bwMode="auto">
            <a:xfrm>
              <a:off x="9123" y="10170"/>
              <a:ext cx="142" cy="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18" name="Line 922"/>
            <p:cNvSpPr>
              <a:spLocks noChangeShapeType="1"/>
            </p:cNvSpPr>
            <p:nvPr/>
          </p:nvSpPr>
          <p:spPr bwMode="auto">
            <a:xfrm flipV="1">
              <a:off x="9119" y="10206"/>
              <a:ext cx="146" cy="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19" name="Line 923"/>
            <p:cNvSpPr>
              <a:spLocks noChangeShapeType="1"/>
            </p:cNvSpPr>
            <p:nvPr/>
          </p:nvSpPr>
          <p:spPr bwMode="auto">
            <a:xfrm flipH="1" flipV="1">
              <a:off x="9121" y="10195"/>
              <a:ext cx="144" cy="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20" name="Line 924"/>
            <p:cNvSpPr>
              <a:spLocks noChangeShapeType="1"/>
            </p:cNvSpPr>
            <p:nvPr/>
          </p:nvSpPr>
          <p:spPr bwMode="auto">
            <a:xfrm flipH="1" flipV="1">
              <a:off x="7302" y="10047"/>
              <a:ext cx="142" cy="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21" name="Line 925"/>
            <p:cNvSpPr>
              <a:spLocks noChangeShapeType="1"/>
            </p:cNvSpPr>
            <p:nvPr/>
          </p:nvSpPr>
          <p:spPr bwMode="auto">
            <a:xfrm flipH="1">
              <a:off x="7302" y="10034"/>
              <a:ext cx="146" cy="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22" name="Line 926"/>
            <p:cNvSpPr>
              <a:spLocks noChangeShapeType="1"/>
            </p:cNvSpPr>
            <p:nvPr/>
          </p:nvSpPr>
          <p:spPr bwMode="auto">
            <a:xfrm>
              <a:off x="7302" y="10047"/>
              <a:ext cx="144" cy="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23" name="Line 927"/>
            <p:cNvSpPr>
              <a:spLocks noChangeShapeType="1"/>
            </p:cNvSpPr>
            <p:nvPr/>
          </p:nvSpPr>
          <p:spPr bwMode="auto">
            <a:xfrm>
              <a:off x="9265" y="10592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24" name="Line 928"/>
            <p:cNvSpPr>
              <a:spLocks noChangeShapeType="1"/>
            </p:cNvSpPr>
            <p:nvPr/>
          </p:nvSpPr>
          <p:spPr bwMode="auto">
            <a:xfrm>
              <a:off x="7302" y="10433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25" name="Line 929"/>
            <p:cNvSpPr>
              <a:spLocks noChangeShapeType="1"/>
            </p:cNvSpPr>
            <p:nvPr/>
          </p:nvSpPr>
          <p:spPr bwMode="auto">
            <a:xfrm>
              <a:off x="7302" y="10047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26" name="Line 930"/>
            <p:cNvSpPr>
              <a:spLocks noChangeShapeType="1"/>
            </p:cNvSpPr>
            <p:nvPr/>
          </p:nvSpPr>
          <p:spPr bwMode="auto">
            <a:xfrm flipH="1" flipV="1">
              <a:off x="7302" y="14685"/>
              <a:ext cx="1963" cy="1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27" name="Line 931"/>
            <p:cNvSpPr>
              <a:spLocks noChangeShapeType="1"/>
            </p:cNvSpPr>
            <p:nvPr/>
          </p:nvSpPr>
          <p:spPr bwMode="auto">
            <a:xfrm flipH="1" flipV="1">
              <a:off x="7302" y="10433"/>
              <a:ext cx="1963" cy="1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28" name="Line 932"/>
            <p:cNvSpPr>
              <a:spLocks noChangeShapeType="1"/>
            </p:cNvSpPr>
            <p:nvPr/>
          </p:nvSpPr>
          <p:spPr bwMode="auto">
            <a:xfrm flipH="1" flipV="1">
              <a:off x="6813" y="10389"/>
              <a:ext cx="489" cy="4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29" name="Line 933"/>
            <p:cNvSpPr>
              <a:spLocks noChangeShapeType="1"/>
            </p:cNvSpPr>
            <p:nvPr/>
          </p:nvSpPr>
          <p:spPr bwMode="auto">
            <a:xfrm flipH="1" flipV="1">
              <a:off x="6813" y="14641"/>
              <a:ext cx="489" cy="4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30" name="Line 934"/>
            <p:cNvSpPr>
              <a:spLocks noChangeShapeType="1"/>
            </p:cNvSpPr>
            <p:nvPr/>
          </p:nvSpPr>
          <p:spPr bwMode="auto">
            <a:xfrm>
              <a:off x="6829" y="10539"/>
              <a:ext cx="1" cy="395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31" name="Line 935"/>
            <p:cNvSpPr>
              <a:spLocks noChangeShapeType="1"/>
            </p:cNvSpPr>
            <p:nvPr/>
          </p:nvSpPr>
          <p:spPr bwMode="auto">
            <a:xfrm flipV="1">
              <a:off x="6805" y="10390"/>
              <a:ext cx="24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32" name="Line 936"/>
            <p:cNvSpPr>
              <a:spLocks noChangeShapeType="1"/>
            </p:cNvSpPr>
            <p:nvPr/>
          </p:nvSpPr>
          <p:spPr bwMode="auto">
            <a:xfrm flipH="1" flipV="1">
              <a:off x="6829" y="10390"/>
              <a:ext cx="24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33" name="Line 937"/>
            <p:cNvSpPr>
              <a:spLocks noChangeShapeType="1"/>
            </p:cNvSpPr>
            <p:nvPr/>
          </p:nvSpPr>
          <p:spPr bwMode="auto">
            <a:xfrm>
              <a:off x="6829" y="10390"/>
              <a:ext cx="1" cy="14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34" name="Line 938"/>
            <p:cNvSpPr>
              <a:spLocks noChangeShapeType="1"/>
            </p:cNvSpPr>
            <p:nvPr/>
          </p:nvSpPr>
          <p:spPr bwMode="auto">
            <a:xfrm flipH="1">
              <a:off x="6829" y="14494"/>
              <a:ext cx="24" cy="1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35" name="Line 939"/>
            <p:cNvSpPr>
              <a:spLocks noChangeShapeType="1"/>
            </p:cNvSpPr>
            <p:nvPr/>
          </p:nvSpPr>
          <p:spPr bwMode="auto">
            <a:xfrm>
              <a:off x="6805" y="14494"/>
              <a:ext cx="24" cy="1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36" name="Line 940"/>
            <p:cNvSpPr>
              <a:spLocks noChangeShapeType="1"/>
            </p:cNvSpPr>
            <p:nvPr/>
          </p:nvSpPr>
          <p:spPr bwMode="auto">
            <a:xfrm flipV="1">
              <a:off x="6829" y="14494"/>
              <a:ext cx="1" cy="1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37" name="Line 941"/>
            <p:cNvSpPr>
              <a:spLocks noChangeShapeType="1"/>
            </p:cNvSpPr>
            <p:nvPr/>
          </p:nvSpPr>
          <p:spPr bwMode="auto">
            <a:xfrm>
              <a:off x="7302" y="10433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38" name="Line 942"/>
            <p:cNvSpPr>
              <a:spLocks noChangeShapeType="1"/>
            </p:cNvSpPr>
            <p:nvPr/>
          </p:nvSpPr>
          <p:spPr bwMode="auto">
            <a:xfrm>
              <a:off x="7302" y="14685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39" name="Line 943"/>
            <p:cNvSpPr>
              <a:spLocks noChangeShapeType="1"/>
            </p:cNvSpPr>
            <p:nvPr/>
          </p:nvSpPr>
          <p:spPr bwMode="auto">
            <a:xfrm>
              <a:off x="6829" y="14642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40" name="Line 944"/>
            <p:cNvSpPr>
              <a:spLocks noChangeShapeType="1"/>
            </p:cNvSpPr>
            <p:nvPr/>
          </p:nvSpPr>
          <p:spPr bwMode="auto">
            <a:xfrm>
              <a:off x="7302" y="10433"/>
              <a:ext cx="1" cy="42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41" name="Line 945"/>
            <p:cNvSpPr>
              <a:spLocks noChangeShapeType="1"/>
            </p:cNvSpPr>
            <p:nvPr/>
          </p:nvSpPr>
          <p:spPr bwMode="auto">
            <a:xfrm>
              <a:off x="9265" y="10592"/>
              <a:ext cx="1" cy="42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442" name="Text Box 946"/>
            <p:cNvSpPr txBox="1">
              <a:spLocks noChangeArrowheads="1"/>
            </p:cNvSpPr>
            <p:nvPr/>
          </p:nvSpPr>
          <p:spPr bwMode="auto">
            <a:xfrm>
              <a:off x="7731" y="9804"/>
              <a:ext cx="1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160+2x15</a:t>
              </a:r>
            </a:p>
          </p:txBody>
        </p:sp>
        <p:sp>
          <p:nvSpPr>
            <p:cNvPr id="107443" name="Text Box 947"/>
            <p:cNvSpPr txBox="1">
              <a:spLocks noChangeArrowheads="1"/>
            </p:cNvSpPr>
            <p:nvPr/>
          </p:nvSpPr>
          <p:spPr bwMode="auto">
            <a:xfrm>
              <a:off x="6410" y="11812"/>
              <a:ext cx="57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40</a:t>
              </a:r>
            </a:p>
          </p:txBody>
        </p:sp>
      </p:grpSp>
      <p:sp>
        <p:nvSpPr>
          <p:cNvPr id="532" name="Text Box 12"/>
          <p:cNvSpPr txBox="1">
            <a:spLocks noChangeArrowheads="1"/>
          </p:cNvSpPr>
          <p:nvPr/>
        </p:nvSpPr>
        <p:spPr bwMode="auto">
          <a:xfrm>
            <a:off x="214244" y="1007654"/>
            <a:ext cx="2781401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 b="1" i="1" dirty="0" smtClean="0"/>
              <a:t>Z vložkového materiálu se stříhá</a:t>
            </a:r>
            <a:r>
              <a:rPr lang="cs-CZ" altLang="cs-CZ" sz="1200" i="1" dirty="0" smtClean="0"/>
              <a:t>: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-  patka,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-  lišta,</a:t>
            </a:r>
            <a:r>
              <a:rPr lang="cs-CZ" altLang="cs-CZ" sz="1200" i="1" dirty="0"/>
              <a:t/>
            </a:r>
            <a:br>
              <a:rPr lang="cs-CZ" altLang="cs-CZ" sz="1200" i="1" dirty="0"/>
            </a:br>
            <a:r>
              <a:rPr lang="cs-CZ" altLang="cs-CZ" sz="1200" i="1" dirty="0" smtClean="0"/>
              <a:t>-  </a:t>
            </a:r>
            <a:r>
              <a:rPr lang="cs-CZ" altLang="cs-CZ" sz="1200" i="1" dirty="0" err="1" smtClean="0"/>
              <a:t>výpustková</a:t>
            </a:r>
            <a:r>
              <a:rPr lang="cs-CZ" altLang="cs-CZ" sz="1200" i="1" dirty="0" smtClean="0"/>
              <a:t> podsádka boční kapsy,  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    povrchového </a:t>
            </a:r>
            <a:r>
              <a:rPr lang="cs-CZ" altLang="cs-CZ" sz="1200" i="1" dirty="0" err="1" smtClean="0"/>
              <a:t>PD</a:t>
            </a:r>
            <a:r>
              <a:rPr lang="cs-CZ" altLang="cs-CZ" sz="1200" i="1" dirty="0" smtClean="0"/>
              <a:t>,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-  </a:t>
            </a:r>
            <a:r>
              <a:rPr lang="cs-CZ" altLang="cs-CZ" sz="1200" i="1" dirty="0" err="1" smtClean="0"/>
              <a:t>výpustková</a:t>
            </a:r>
            <a:r>
              <a:rPr lang="cs-CZ" altLang="cs-CZ" sz="1200" i="1" dirty="0" smtClean="0"/>
              <a:t> podsádka boční kapsy,  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    podšívkového </a:t>
            </a:r>
            <a:r>
              <a:rPr lang="cs-CZ" altLang="cs-CZ" sz="1200" i="1" dirty="0" err="1" smtClean="0"/>
              <a:t>PD</a:t>
            </a:r>
            <a:r>
              <a:rPr lang="cs-CZ" altLang="cs-CZ" sz="1200" i="1" dirty="0" smtClean="0"/>
              <a:t>,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- </a:t>
            </a:r>
            <a:r>
              <a:rPr lang="cs-CZ" altLang="cs-CZ" sz="1200" i="1" dirty="0" err="1" smtClean="0"/>
              <a:t>výpustková</a:t>
            </a:r>
            <a:r>
              <a:rPr lang="cs-CZ" altLang="cs-CZ" sz="1200" i="1" dirty="0" smtClean="0"/>
              <a:t> podsádka zápalkové kapsy,  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    podšívkového </a:t>
            </a:r>
            <a:r>
              <a:rPr lang="cs-CZ" altLang="cs-CZ" sz="1200" i="1" dirty="0" err="1" smtClean="0"/>
              <a:t>PD</a:t>
            </a:r>
            <a:r>
              <a:rPr lang="cs-CZ" altLang="cs-CZ" sz="1200" i="1" dirty="0"/>
              <a:t>.</a:t>
            </a:r>
            <a:endParaRPr lang="cs-CZ" altLang="cs-CZ" sz="1200" i="1" dirty="0" smtClean="0"/>
          </a:p>
        </p:txBody>
      </p:sp>
      <p:sp>
        <p:nvSpPr>
          <p:cNvPr id="533" name="TextovéPole 532"/>
          <p:cNvSpPr txBox="1"/>
          <p:nvPr/>
        </p:nvSpPr>
        <p:spPr>
          <a:xfrm>
            <a:off x="723076" y="463718"/>
            <a:ext cx="7632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Střihové šablony pro stříhání z vložkových </a:t>
            </a:r>
            <a:r>
              <a:rPr lang="cs-CZ" sz="1600" b="1" dirty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a </a:t>
            </a:r>
            <a:r>
              <a:rPr lang="cs-CZ" sz="1600" b="1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kapsovinových </a:t>
            </a:r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materiálů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34" name="Text Box 12"/>
          <p:cNvSpPr txBox="1">
            <a:spLocks noChangeArrowheads="1"/>
          </p:cNvSpPr>
          <p:nvPr/>
        </p:nvSpPr>
        <p:spPr bwMode="auto">
          <a:xfrm>
            <a:off x="197369" y="3561182"/>
            <a:ext cx="34451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 b="1" i="1" dirty="0" smtClean="0"/>
              <a:t>Z kapsového materiálu se stříhají</a:t>
            </a:r>
            <a:r>
              <a:rPr lang="cs-CZ" altLang="cs-CZ" sz="1200" i="1" dirty="0" smtClean="0"/>
              <a:t>: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-  kapsové váčky boční kapsy povrchového </a:t>
            </a:r>
            <a:r>
              <a:rPr lang="cs-CZ" altLang="cs-CZ" sz="1200" i="1" dirty="0" err="1" smtClean="0"/>
              <a:t>PD</a:t>
            </a:r>
            <a:r>
              <a:rPr lang="cs-CZ" altLang="cs-CZ" sz="1200" i="1" dirty="0" smtClean="0"/>
              <a:t>,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-  kapsové váčky boční kapsy podšívkového </a:t>
            </a:r>
            <a:r>
              <a:rPr lang="cs-CZ" altLang="cs-CZ" sz="1200" i="1" dirty="0" err="1" smtClean="0"/>
              <a:t>PD</a:t>
            </a:r>
            <a:r>
              <a:rPr lang="cs-CZ" altLang="cs-CZ" sz="1200" i="1" dirty="0" smtClean="0"/>
              <a:t>,</a:t>
            </a:r>
            <a:r>
              <a:rPr lang="cs-CZ" altLang="cs-CZ" sz="1200" i="1" dirty="0"/>
              <a:t/>
            </a:r>
            <a:br>
              <a:rPr lang="cs-CZ" altLang="cs-CZ" sz="1200" i="1" dirty="0"/>
            </a:br>
            <a:r>
              <a:rPr lang="cs-CZ" altLang="cs-CZ" sz="1200" i="1" dirty="0" smtClean="0"/>
              <a:t>-  kapsové váčky zápalkové kapsy podšívkového </a:t>
            </a:r>
            <a:r>
              <a:rPr lang="cs-CZ" altLang="cs-CZ" sz="1200" i="1" dirty="0" err="1" smtClean="0"/>
              <a:t>PD</a:t>
            </a:r>
            <a:r>
              <a:rPr lang="cs-CZ" altLang="cs-CZ" sz="1200" i="1" dirty="0" smtClean="0"/>
              <a:t>.</a:t>
            </a:r>
          </a:p>
        </p:txBody>
      </p:sp>
      <p:sp>
        <p:nvSpPr>
          <p:cNvPr id="535" name="Text Box 12"/>
          <p:cNvSpPr txBox="1">
            <a:spLocks noChangeArrowheads="1"/>
          </p:cNvSpPr>
          <p:nvPr/>
        </p:nvSpPr>
        <p:spPr bwMode="auto">
          <a:xfrm>
            <a:off x="3828721" y="816260"/>
            <a:ext cx="5813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 i="1" dirty="0" smtClean="0"/>
              <a:t>Patka</a:t>
            </a:r>
            <a:endParaRPr lang="cs-CZ" altLang="cs-CZ" sz="1200" i="1" dirty="0"/>
          </a:p>
        </p:txBody>
      </p:sp>
      <p:sp>
        <p:nvSpPr>
          <p:cNvPr id="536" name="Text Box 12"/>
          <p:cNvSpPr txBox="1">
            <a:spLocks noChangeArrowheads="1"/>
          </p:cNvSpPr>
          <p:nvPr/>
        </p:nvSpPr>
        <p:spPr bwMode="auto">
          <a:xfrm>
            <a:off x="5767030" y="831265"/>
            <a:ext cx="5813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 i="1" dirty="0" smtClean="0"/>
              <a:t>Lišta</a:t>
            </a:r>
            <a:endParaRPr lang="cs-CZ" altLang="cs-CZ" sz="1200" i="1" dirty="0"/>
          </a:p>
        </p:txBody>
      </p:sp>
      <p:sp>
        <p:nvSpPr>
          <p:cNvPr id="537" name="Text Box 12"/>
          <p:cNvSpPr txBox="1">
            <a:spLocks noChangeArrowheads="1"/>
          </p:cNvSpPr>
          <p:nvPr/>
        </p:nvSpPr>
        <p:spPr bwMode="auto">
          <a:xfrm>
            <a:off x="6686913" y="882247"/>
            <a:ext cx="2606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 i="1" dirty="0" err="1" smtClean="0"/>
              <a:t>Výpustková</a:t>
            </a:r>
            <a:r>
              <a:rPr lang="cs-CZ" altLang="cs-CZ" sz="1200" i="1" dirty="0" smtClean="0"/>
              <a:t> podsádka boční kapsy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povrchového </a:t>
            </a:r>
            <a:r>
              <a:rPr lang="cs-CZ" altLang="cs-CZ" sz="1200" i="1" dirty="0" err="1" smtClean="0"/>
              <a:t>PD</a:t>
            </a:r>
            <a:endParaRPr lang="cs-CZ" altLang="cs-CZ" sz="1200" i="1" dirty="0"/>
          </a:p>
        </p:txBody>
      </p:sp>
      <p:sp>
        <p:nvSpPr>
          <p:cNvPr id="538" name="Text Box 12"/>
          <p:cNvSpPr txBox="1">
            <a:spLocks noChangeArrowheads="1"/>
          </p:cNvSpPr>
          <p:nvPr/>
        </p:nvSpPr>
        <p:spPr bwMode="auto">
          <a:xfrm>
            <a:off x="2821378" y="2395081"/>
            <a:ext cx="2606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err="1" smtClean="0"/>
              <a:t>Výpustková</a:t>
            </a:r>
            <a:r>
              <a:rPr lang="cs-CZ" altLang="cs-CZ" sz="1200" i="1" dirty="0" smtClean="0"/>
              <a:t> podsádka boční kapsy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podšívkového </a:t>
            </a:r>
            <a:r>
              <a:rPr lang="cs-CZ" altLang="cs-CZ" sz="1200" i="1" dirty="0" err="1" smtClean="0"/>
              <a:t>PD</a:t>
            </a:r>
            <a:endParaRPr lang="cs-CZ" altLang="cs-CZ" sz="1200" i="1" dirty="0"/>
          </a:p>
        </p:txBody>
      </p:sp>
      <p:sp>
        <p:nvSpPr>
          <p:cNvPr id="539" name="Text Box 12"/>
          <p:cNvSpPr txBox="1">
            <a:spLocks noChangeArrowheads="1"/>
          </p:cNvSpPr>
          <p:nvPr/>
        </p:nvSpPr>
        <p:spPr bwMode="auto">
          <a:xfrm>
            <a:off x="5280424" y="2420911"/>
            <a:ext cx="2606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err="1" smtClean="0"/>
              <a:t>Výpustková</a:t>
            </a:r>
            <a:r>
              <a:rPr lang="cs-CZ" altLang="cs-CZ" sz="1200" i="1" dirty="0" smtClean="0"/>
              <a:t> podsádka zápalkové kapsy</a:t>
            </a:r>
            <a:br>
              <a:rPr lang="cs-CZ" altLang="cs-CZ" sz="1200" i="1" dirty="0" smtClean="0"/>
            </a:br>
            <a:r>
              <a:rPr lang="cs-CZ" altLang="cs-CZ" sz="1200" i="1" dirty="0" smtClean="0"/>
              <a:t>podšívkového </a:t>
            </a:r>
            <a:r>
              <a:rPr lang="cs-CZ" altLang="cs-CZ" sz="1200" i="1" dirty="0" err="1" smtClean="0"/>
              <a:t>PD</a:t>
            </a:r>
            <a:endParaRPr lang="cs-CZ" altLang="cs-CZ" sz="1200" i="1" dirty="0"/>
          </a:p>
        </p:txBody>
      </p:sp>
      <p:sp>
        <p:nvSpPr>
          <p:cNvPr id="540" name="Text Box 12"/>
          <p:cNvSpPr txBox="1">
            <a:spLocks noChangeArrowheads="1"/>
          </p:cNvSpPr>
          <p:nvPr/>
        </p:nvSpPr>
        <p:spPr bwMode="auto">
          <a:xfrm>
            <a:off x="2422754" y="6094427"/>
            <a:ext cx="2606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/>
              <a:t>K</a:t>
            </a:r>
            <a:r>
              <a:rPr lang="cs-CZ" altLang="cs-CZ" sz="1200" i="1" dirty="0" smtClean="0"/>
              <a:t>apsové váčky boční kapsy povrchového </a:t>
            </a:r>
            <a:r>
              <a:rPr lang="cs-CZ" altLang="cs-CZ" sz="1200" i="1" dirty="0" err="1" smtClean="0"/>
              <a:t>PD</a:t>
            </a:r>
            <a:endParaRPr lang="cs-CZ" altLang="cs-CZ" sz="1200" i="1" dirty="0"/>
          </a:p>
        </p:txBody>
      </p:sp>
      <p:sp>
        <p:nvSpPr>
          <p:cNvPr id="541" name="Text Box 12"/>
          <p:cNvSpPr txBox="1">
            <a:spLocks noChangeArrowheads="1"/>
          </p:cNvSpPr>
          <p:nvPr/>
        </p:nvSpPr>
        <p:spPr bwMode="auto">
          <a:xfrm>
            <a:off x="4679958" y="6101903"/>
            <a:ext cx="2606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Kapsové váčky boční kapsy podšívkového </a:t>
            </a:r>
            <a:r>
              <a:rPr lang="cs-CZ" altLang="cs-CZ" sz="1200" i="1" dirty="0" err="1" smtClean="0"/>
              <a:t>PD</a:t>
            </a:r>
            <a:endParaRPr lang="cs-CZ" altLang="cs-CZ" sz="1200" i="1" dirty="0"/>
          </a:p>
        </p:txBody>
      </p:sp>
      <p:sp>
        <p:nvSpPr>
          <p:cNvPr id="542" name="Text Box 12"/>
          <p:cNvSpPr txBox="1">
            <a:spLocks noChangeArrowheads="1"/>
          </p:cNvSpPr>
          <p:nvPr/>
        </p:nvSpPr>
        <p:spPr bwMode="auto">
          <a:xfrm>
            <a:off x="6724046" y="6114888"/>
            <a:ext cx="2606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/>
              <a:t>Kapsové váčky zápalkové kapsy podšívkového </a:t>
            </a:r>
            <a:r>
              <a:rPr lang="cs-CZ" altLang="cs-CZ" sz="1200" i="1" dirty="0" err="1" smtClean="0"/>
              <a:t>PD</a:t>
            </a:r>
            <a:endParaRPr lang="cs-CZ" altLang="cs-CZ" sz="1200" i="1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DP 2001 Jitka Dobešová</a:t>
            </a:r>
            <a:endParaRPr lang="cs-CZ" altLang="cs-CZ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87388" y="762996"/>
            <a:ext cx="41719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000" i="1" dirty="0">
                <a:solidFill>
                  <a:srgbClr val="FE000C"/>
                </a:solidFill>
                <a:latin typeface="Arial" charset="0"/>
              </a:rPr>
              <a:t>Studijní literatura:</a:t>
            </a:r>
          </a:p>
        </p:txBody>
      </p:sp>
      <p:sp>
        <p:nvSpPr>
          <p:cNvPr id="5" name="Obdélník 1"/>
          <p:cNvSpPr>
            <a:spLocks noChangeArrowheads="1"/>
          </p:cNvSpPr>
          <p:nvPr/>
        </p:nvSpPr>
        <p:spPr bwMode="auto">
          <a:xfrm>
            <a:off x="581062" y="1166812"/>
            <a:ext cx="8277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1400" dirty="0"/>
              <a:t>[1] </a:t>
            </a:r>
            <a:r>
              <a:rPr lang="cs-CZ" altLang="cs-CZ" sz="1400" dirty="0" smtClean="0"/>
              <a:t>MUSILOVÁ</a:t>
            </a:r>
            <a:r>
              <a:rPr lang="cs-CZ" altLang="cs-CZ" sz="1400" dirty="0"/>
              <a:t>, B. </a:t>
            </a:r>
            <a:r>
              <a:rPr lang="cs-CZ" altLang="cs-CZ" sz="1400" dirty="0" err="1" smtClean="0"/>
              <a:t>GLOMBÍKOVÁ</a:t>
            </a:r>
            <a:r>
              <a:rPr lang="cs-CZ" altLang="cs-CZ" sz="1400" dirty="0"/>
              <a:t>, V. KOMÁRKOVÁ, P. </a:t>
            </a:r>
            <a:r>
              <a:rPr lang="cs-CZ" altLang="cs-CZ" sz="1400" dirty="0" smtClean="0"/>
              <a:t> </a:t>
            </a:r>
            <a:r>
              <a:rPr lang="cs-CZ" altLang="cs-CZ" sz="1400" i="1" dirty="0" smtClean="0"/>
              <a:t>Základy konstruování </a:t>
            </a:r>
            <a:r>
              <a:rPr lang="cs-CZ" altLang="cs-CZ" sz="1400" i="1" dirty="0"/>
              <a:t> </a:t>
            </a:r>
            <a:r>
              <a:rPr lang="cs-CZ" altLang="cs-CZ" sz="1400" i="1" dirty="0" smtClean="0"/>
              <a:t>oděvů. </a:t>
            </a:r>
            <a:r>
              <a:rPr lang="cs-CZ" altLang="cs-CZ" sz="1400" dirty="0"/>
              <a:t>Liberec</a:t>
            </a:r>
            <a:r>
              <a:rPr lang="cs-CZ" altLang="cs-CZ" sz="1400" i="1" dirty="0"/>
              <a:t>: </a:t>
            </a:r>
            <a:r>
              <a:rPr lang="cs-CZ" altLang="cs-CZ" sz="1400" dirty="0"/>
              <a:t>Technická univerzita v Liberci, </a:t>
            </a:r>
            <a:r>
              <a:rPr lang="cs-CZ" altLang="cs-CZ" sz="1400" dirty="0" smtClean="0"/>
              <a:t>2004.1</a:t>
            </a:r>
            <a:r>
              <a:rPr lang="cs-CZ" altLang="cs-CZ" sz="1400" dirty="0"/>
              <a:t>. vyd. ISBN </a:t>
            </a:r>
            <a:r>
              <a:rPr lang="cs-CZ" altLang="cs-CZ" sz="1400" dirty="0" smtClean="0"/>
              <a:t>80-7083-783 - 7. </a:t>
            </a: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348120188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963" name="Group 347"/>
          <p:cNvGrpSpPr>
            <a:grpSpLocks/>
          </p:cNvGrpSpPr>
          <p:nvPr/>
        </p:nvGrpSpPr>
        <p:grpSpPr bwMode="auto">
          <a:xfrm>
            <a:off x="2163900" y="1480225"/>
            <a:ext cx="1538288" cy="1384300"/>
            <a:chOff x="1206" y="524"/>
            <a:chExt cx="969" cy="872"/>
          </a:xfrm>
        </p:grpSpPr>
        <p:sp>
          <p:nvSpPr>
            <p:cNvPr id="111621" name="Freeform 5"/>
            <p:cNvSpPr>
              <a:spLocks noChangeAspect="1"/>
            </p:cNvSpPr>
            <p:nvPr/>
          </p:nvSpPr>
          <p:spPr bwMode="auto">
            <a:xfrm>
              <a:off x="1206" y="524"/>
              <a:ext cx="59" cy="624"/>
            </a:xfrm>
            <a:custGeom>
              <a:avLst/>
              <a:gdLst>
                <a:gd name="T0" fmla="*/ 359 w 359"/>
                <a:gd name="T1" fmla="*/ 0 h 3807"/>
                <a:gd name="T2" fmla="*/ 158 w 359"/>
                <a:gd name="T3" fmla="*/ 990 h 3807"/>
                <a:gd name="T4" fmla="*/ 34 w 359"/>
                <a:gd name="T5" fmla="*/ 1900 h 3807"/>
                <a:gd name="T6" fmla="*/ 0 w 359"/>
                <a:gd name="T7" fmla="*/ 2746 h 3807"/>
                <a:gd name="T8" fmla="*/ 20 w 359"/>
                <a:gd name="T9" fmla="*/ 3156 h 3807"/>
                <a:gd name="T10" fmla="*/ 50 w 359"/>
                <a:gd name="T11" fmla="*/ 3419 h 3807"/>
                <a:gd name="T12" fmla="*/ 107 w 359"/>
                <a:gd name="T13" fmla="*/ 3807 h 3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9" h="3807">
                  <a:moveTo>
                    <a:pt x="359" y="0"/>
                  </a:moveTo>
                  <a:lnTo>
                    <a:pt x="158" y="990"/>
                  </a:lnTo>
                  <a:lnTo>
                    <a:pt x="34" y="1900"/>
                  </a:lnTo>
                  <a:lnTo>
                    <a:pt x="0" y="2746"/>
                  </a:lnTo>
                  <a:lnTo>
                    <a:pt x="20" y="3156"/>
                  </a:lnTo>
                  <a:lnTo>
                    <a:pt x="50" y="3419"/>
                  </a:lnTo>
                  <a:lnTo>
                    <a:pt x="107" y="3807"/>
                  </a:lnTo>
                </a:path>
              </a:pathLst>
            </a:custGeom>
            <a:noFill/>
            <a:ln w="3175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71" name="Freeform 55"/>
            <p:cNvSpPr>
              <a:spLocks noChangeAspect="1"/>
            </p:cNvSpPr>
            <p:nvPr/>
          </p:nvSpPr>
          <p:spPr bwMode="auto">
            <a:xfrm>
              <a:off x="2046" y="1155"/>
              <a:ext cx="129" cy="241"/>
            </a:xfrm>
            <a:custGeom>
              <a:avLst/>
              <a:gdLst>
                <a:gd name="T0" fmla="*/ 129 w 129"/>
                <a:gd name="T1" fmla="*/ 0 h 241"/>
                <a:gd name="T2" fmla="*/ 128 w 129"/>
                <a:gd name="T3" fmla="*/ 98 h 241"/>
                <a:gd name="T4" fmla="*/ 122 w 129"/>
                <a:gd name="T5" fmla="*/ 139 h 241"/>
                <a:gd name="T6" fmla="*/ 110 w 129"/>
                <a:gd name="T7" fmla="*/ 175 h 241"/>
                <a:gd name="T8" fmla="*/ 91 w 129"/>
                <a:gd name="T9" fmla="*/ 204 h 241"/>
                <a:gd name="T10" fmla="*/ 66 w 129"/>
                <a:gd name="T11" fmla="*/ 225 h 241"/>
                <a:gd name="T12" fmla="*/ 36 w 129"/>
                <a:gd name="T13" fmla="*/ 238 h 241"/>
                <a:gd name="T14" fmla="*/ 0 w 129"/>
                <a:gd name="T15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" h="241">
                  <a:moveTo>
                    <a:pt x="129" y="0"/>
                  </a:moveTo>
                  <a:lnTo>
                    <a:pt x="128" y="98"/>
                  </a:lnTo>
                  <a:lnTo>
                    <a:pt x="122" y="139"/>
                  </a:lnTo>
                  <a:lnTo>
                    <a:pt x="110" y="175"/>
                  </a:lnTo>
                  <a:lnTo>
                    <a:pt x="91" y="204"/>
                  </a:lnTo>
                  <a:lnTo>
                    <a:pt x="66" y="225"/>
                  </a:lnTo>
                  <a:lnTo>
                    <a:pt x="36" y="238"/>
                  </a:lnTo>
                  <a:lnTo>
                    <a:pt x="0" y="241"/>
                  </a:lnTo>
                </a:path>
              </a:pathLst>
            </a:custGeom>
            <a:noFill/>
            <a:ln w="3175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72" name="Freeform 56"/>
            <p:cNvSpPr>
              <a:spLocks noChangeAspect="1"/>
            </p:cNvSpPr>
            <p:nvPr/>
          </p:nvSpPr>
          <p:spPr bwMode="auto">
            <a:xfrm>
              <a:off x="1988" y="588"/>
              <a:ext cx="184" cy="560"/>
            </a:xfrm>
            <a:custGeom>
              <a:avLst/>
              <a:gdLst>
                <a:gd name="T0" fmla="*/ 0 w 184"/>
                <a:gd name="T1" fmla="*/ 0 h 560"/>
                <a:gd name="T2" fmla="*/ 184 w 184"/>
                <a:gd name="T3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560">
                  <a:moveTo>
                    <a:pt x="0" y="0"/>
                  </a:moveTo>
                  <a:cubicBezTo>
                    <a:pt x="108" y="248"/>
                    <a:pt x="152" y="356"/>
                    <a:pt x="184" y="560"/>
                  </a:cubicBezTo>
                </a:path>
              </a:pathLst>
            </a:custGeom>
            <a:noFill/>
            <a:ln w="3175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74" name="Freeform 58"/>
            <p:cNvSpPr>
              <a:spLocks noChangeAspect="1"/>
            </p:cNvSpPr>
            <p:nvPr/>
          </p:nvSpPr>
          <p:spPr bwMode="auto">
            <a:xfrm>
              <a:off x="1429" y="1149"/>
              <a:ext cx="467" cy="242"/>
            </a:xfrm>
            <a:custGeom>
              <a:avLst/>
              <a:gdLst>
                <a:gd name="T0" fmla="*/ 0 w 2879"/>
                <a:gd name="T1" fmla="*/ 0 h 1492"/>
                <a:gd name="T2" fmla="*/ 142 w 2879"/>
                <a:gd name="T3" fmla="*/ 288 h 1492"/>
                <a:gd name="T4" fmla="*/ 291 w 2879"/>
                <a:gd name="T5" fmla="*/ 528 h 1492"/>
                <a:gd name="T6" fmla="*/ 435 w 2879"/>
                <a:gd name="T7" fmla="*/ 719 h 1492"/>
                <a:gd name="T8" fmla="*/ 560 w 2879"/>
                <a:gd name="T9" fmla="*/ 864 h 1492"/>
                <a:gd name="T10" fmla="*/ 652 w 2879"/>
                <a:gd name="T11" fmla="*/ 959 h 1492"/>
                <a:gd name="T12" fmla="*/ 710 w 2879"/>
                <a:gd name="T13" fmla="*/ 1012 h 1492"/>
                <a:gd name="T14" fmla="*/ 816 w 2879"/>
                <a:gd name="T15" fmla="*/ 1092 h 1492"/>
                <a:gd name="T16" fmla="*/ 1057 w 2879"/>
                <a:gd name="T17" fmla="*/ 1232 h 1492"/>
                <a:gd name="T18" fmla="*/ 1343 w 2879"/>
                <a:gd name="T19" fmla="*/ 1345 h 1492"/>
                <a:gd name="T20" fmla="*/ 1674 w 2879"/>
                <a:gd name="T21" fmla="*/ 1428 h 1492"/>
                <a:gd name="T22" fmla="*/ 2045 w 2879"/>
                <a:gd name="T23" fmla="*/ 1478 h 1492"/>
                <a:gd name="T24" fmla="*/ 2449 w 2879"/>
                <a:gd name="T25" fmla="*/ 1492 h 1492"/>
                <a:gd name="T26" fmla="*/ 2879 w 2879"/>
                <a:gd name="T27" fmla="*/ 1465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79" h="1492">
                  <a:moveTo>
                    <a:pt x="0" y="0"/>
                  </a:moveTo>
                  <a:lnTo>
                    <a:pt x="142" y="288"/>
                  </a:lnTo>
                  <a:lnTo>
                    <a:pt x="291" y="528"/>
                  </a:lnTo>
                  <a:lnTo>
                    <a:pt x="435" y="719"/>
                  </a:lnTo>
                  <a:lnTo>
                    <a:pt x="560" y="864"/>
                  </a:lnTo>
                  <a:lnTo>
                    <a:pt x="652" y="959"/>
                  </a:lnTo>
                  <a:lnTo>
                    <a:pt x="710" y="1012"/>
                  </a:lnTo>
                  <a:lnTo>
                    <a:pt x="816" y="1092"/>
                  </a:lnTo>
                  <a:lnTo>
                    <a:pt x="1057" y="1232"/>
                  </a:lnTo>
                  <a:lnTo>
                    <a:pt x="1343" y="1345"/>
                  </a:lnTo>
                  <a:lnTo>
                    <a:pt x="1674" y="1428"/>
                  </a:lnTo>
                  <a:lnTo>
                    <a:pt x="2045" y="1478"/>
                  </a:lnTo>
                  <a:lnTo>
                    <a:pt x="2449" y="1492"/>
                  </a:lnTo>
                  <a:lnTo>
                    <a:pt x="2879" y="1465"/>
                  </a:lnTo>
                </a:path>
              </a:pathLst>
            </a:custGeom>
            <a:noFill/>
            <a:ln w="3175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11962" name="Group 346"/>
          <p:cNvGrpSpPr>
            <a:grpSpLocks/>
          </p:cNvGrpSpPr>
          <p:nvPr/>
        </p:nvGrpSpPr>
        <p:grpSpPr bwMode="auto">
          <a:xfrm>
            <a:off x="614500" y="505500"/>
            <a:ext cx="6070600" cy="5991225"/>
            <a:chOff x="528" y="0"/>
            <a:chExt cx="3824" cy="3774"/>
          </a:xfrm>
        </p:grpSpPr>
        <p:sp>
          <p:nvSpPr>
            <p:cNvPr id="111619" name="Line 3"/>
            <p:cNvSpPr>
              <a:spLocks noChangeAspect="1" noChangeShapeType="1"/>
            </p:cNvSpPr>
            <p:nvPr/>
          </p:nvSpPr>
          <p:spPr bwMode="auto">
            <a:xfrm>
              <a:off x="1444" y="2299"/>
              <a:ext cx="53" cy="8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20" name="Freeform 4"/>
            <p:cNvSpPr>
              <a:spLocks noChangeAspect="1"/>
            </p:cNvSpPr>
            <p:nvPr/>
          </p:nvSpPr>
          <p:spPr bwMode="auto">
            <a:xfrm>
              <a:off x="1444" y="2111"/>
              <a:ext cx="53" cy="1053"/>
            </a:xfrm>
            <a:custGeom>
              <a:avLst/>
              <a:gdLst>
                <a:gd name="T0" fmla="*/ 33 w 330"/>
                <a:gd name="T1" fmla="*/ 0 h 6501"/>
                <a:gd name="T2" fmla="*/ 14 w 330"/>
                <a:gd name="T3" fmla="*/ 598 h 6501"/>
                <a:gd name="T4" fmla="*/ 0 w 330"/>
                <a:gd name="T5" fmla="*/ 1130 h 6501"/>
                <a:gd name="T6" fmla="*/ 11 w 330"/>
                <a:gd name="T7" fmla="*/ 1426 h 6501"/>
                <a:gd name="T8" fmla="*/ 25 w 330"/>
                <a:gd name="T9" fmla="*/ 1646 h 6501"/>
                <a:gd name="T10" fmla="*/ 44 w 330"/>
                <a:gd name="T11" fmla="*/ 1932 h 6501"/>
                <a:gd name="T12" fmla="*/ 70 w 330"/>
                <a:gd name="T13" fmla="*/ 2286 h 6501"/>
                <a:gd name="T14" fmla="*/ 99 w 330"/>
                <a:gd name="T15" fmla="*/ 2704 h 6501"/>
                <a:gd name="T16" fmla="*/ 133 w 330"/>
                <a:gd name="T17" fmla="*/ 3183 h 6501"/>
                <a:gd name="T18" fmla="*/ 151 w 330"/>
                <a:gd name="T19" fmla="*/ 3447 h 6501"/>
                <a:gd name="T20" fmla="*/ 153 w 330"/>
                <a:gd name="T21" fmla="*/ 3480 h 6501"/>
                <a:gd name="T22" fmla="*/ 156 w 330"/>
                <a:gd name="T23" fmla="*/ 3505 h 6501"/>
                <a:gd name="T24" fmla="*/ 163 w 330"/>
                <a:gd name="T25" fmla="*/ 3583 h 6501"/>
                <a:gd name="T26" fmla="*/ 196 w 330"/>
                <a:gd name="T27" fmla="*/ 3917 h 6501"/>
                <a:gd name="T28" fmla="*/ 231 w 330"/>
                <a:gd name="T29" fmla="*/ 4336 h 6501"/>
                <a:gd name="T30" fmla="*/ 259 w 330"/>
                <a:gd name="T31" fmla="*/ 4785 h 6501"/>
                <a:gd name="T32" fmla="*/ 282 w 330"/>
                <a:gd name="T33" fmla="*/ 5282 h 6501"/>
                <a:gd name="T34" fmla="*/ 305 w 330"/>
                <a:gd name="T35" fmla="*/ 5847 h 6501"/>
                <a:gd name="T36" fmla="*/ 330 w 330"/>
                <a:gd name="T37" fmla="*/ 6501 h 6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0" h="6501">
                  <a:moveTo>
                    <a:pt x="33" y="0"/>
                  </a:moveTo>
                  <a:lnTo>
                    <a:pt x="14" y="598"/>
                  </a:lnTo>
                  <a:lnTo>
                    <a:pt x="0" y="1130"/>
                  </a:lnTo>
                  <a:lnTo>
                    <a:pt x="11" y="1426"/>
                  </a:lnTo>
                  <a:lnTo>
                    <a:pt x="25" y="1646"/>
                  </a:lnTo>
                  <a:lnTo>
                    <a:pt x="44" y="1932"/>
                  </a:lnTo>
                  <a:lnTo>
                    <a:pt x="70" y="2286"/>
                  </a:lnTo>
                  <a:lnTo>
                    <a:pt x="99" y="2704"/>
                  </a:lnTo>
                  <a:lnTo>
                    <a:pt x="133" y="3183"/>
                  </a:lnTo>
                  <a:lnTo>
                    <a:pt x="151" y="3447"/>
                  </a:lnTo>
                  <a:lnTo>
                    <a:pt x="153" y="3480"/>
                  </a:lnTo>
                  <a:lnTo>
                    <a:pt x="156" y="3505"/>
                  </a:lnTo>
                  <a:lnTo>
                    <a:pt x="163" y="3583"/>
                  </a:lnTo>
                  <a:lnTo>
                    <a:pt x="196" y="3917"/>
                  </a:lnTo>
                  <a:lnTo>
                    <a:pt x="231" y="4336"/>
                  </a:lnTo>
                  <a:lnTo>
                    <a:pt x="259" y="4785"/>
                  </a:lnTo>
                  <a:lnTo>
                    <a:pt x="282" y="5282"/>
                  </a:lnTo>
                  <a:lnTo>
                    <a:pt x="305" y="5847"/>
                  </a:lnTo>
                  <a:lnTo>
                    <a:pt x="330" y="6501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22" name="Line 6"/>
            <p:cNvSpPr>
              <a:spLocks noChangeAspect="1" noChangeShapeType="1"/>
            </p:cNvSpPr>
            <p:nvPr/>
          </p:nvSpPr>
          <p:spPr bwMode="auto">
            <a:xfrm flipH="1">
              <a:off x="1444" y="1482"/>
              <a:ext cx="60" cy="8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23" name="Line 7"/>
            <p:cNvSpPr>
              <a:spLocks noChangeAspect="1" noChangeShapeType="1"/>
            </p:cNvSpPr>
            <p:nvPr/>
          </p:nvSpPr>
          <p:spPr bwMode="auto">
            <a:xfrm flipH="1">
              <a:off x="1449" y="1482"/>
              <a:ext cx="55" cy="64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24" name="Line 8"/>
            <p:cNvSpPr>
              <a:spLocks noChangeAspect="1" noChangeShapeType="1"/>
            </p:cNvSpPr>
            <p:nvPr/>
          </p:nvSpPr>
          <p:spPr bwMode="auto">
            <a:xfrm>
              <a:off x="958" y="422"/>
              <a:ext cx="608" cy="2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25" name="Line 9"/>
            <p:cNvSpPr>
              <a:spLocks noChangeAspect="1" noChangeShapeType="1"/>
            </p:cNvSpPr>
            <p:nvPr/>
          </p:nvSpPr>
          <p:spPr bwMode="auto">
            <a:xfrm>
              <a:off x="936" y="455"/>
              <a:ext cx="630" cy="17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26" name="Line 10"/>
            <p:cNvSpPr>
              <a:spLocks noChangeAspect="1" noChangeShapeType="1"/>
            </p:cNvSpPr>
            <p:nvPr/>
          </p:nvSpPr>
          <p:spPr bwMode="auto">
            <a:xfrm flipV="1">
              <a:off x="792" y="3706"/>
              <a:ext cx="720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27" name="Line 11"/>
            <p:cNvSpPr>
              <a:spLocks noChangeAspect="1" noChangeShapeType="1"/>
            </p:cNvSpPr>
            <p:nvPr/>
          </p:nvSpPr>
          <p:spPr bwMode="auto">
            <a:xfrm>
              <a:off x="625" y="532"/>
              <a:ext cx="8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28" name="Line 12"/>
            <p:cNvSpPr>
              <a:spLocks noChangeAspect="1" noChangeShapeType="1"/>
            </p:cNvSpPr>
            <p:nvPr/>
          </p:nvSpPr>
          <p:spPr bwMode="auto">
            <a:xfrm rot="7347">
              <a:off x="625" y="1021"/>
              <a:ext cx="150" cy="21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29" name="Line 13"/>
            <p:cNvSpPr>
              <a:spLocks noChangeAspect="1" noChangeShapeType="1"/>
            </p:cNvSpPr>
            <p:nvPr/>
          </p:nvSpPr>
          <p:spPr bwMode="auto">
            <a:xfrm>
              <a:off x="625" y="532"/>
              <a:ext cx="0" cy="31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30" name="Freeform 14"/>
            <p:cNvSpPr>
              <a:spLocks noChangeAspect="1"/>
            </p:cNvSpPr>
            <p:nvPr/>
          </p:nvSpPr>
          <p:spPr bwMode="auto">
            <a:xfrm>
              <a:off x="658" y="1482"/>
              <a:ext cx="86" cy="817"/>
            </a:xfrm>
            <a:custGeom>
              <a:avLst/>
              <a:gdLst>
                <a:gd name="T0" fmla="*/ 0 w 530"/>
                <a:gd name="T1" fmla="*/ 0 h 5044"/>
                <a:gd name="T2" fmla="*/ 274 w 530"/>
                <a:gd name="T3" fmla="*/ 2353 h 5044"/>
                <a:gd name="T4" fmla="*/ 411 w 530"/>
                <a:gd name="T5" fmla="*/ 3633 h 5044"/>
                <a:gd name="T6" fmla="*/ 530 w 530"/>
                <a:gd name="T7" fmla="*/ 5044 h 5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0" h="5044">
                  <a:moveTo>
                    <a:pt x="0" y="0"/>
                  </a:moveTo>
                  <a:lnTo>
                    <a:pt x="274" y="2353"/>
                  </a:lnTo>
                  <a:lnTo>
                    <a:pt x="411" y="3633"/>
                  </a:lnTo>
                  <a:lnTo>
                    <a:pt x="530" y="5044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31" name="Line 15"/>
            <p:cNvSpPr>
              <a:spLocks noChangeAspect="1" noChangeShapeType="1"/>
            </p:cNvSpPr>
            <p:nvPr/>
          </p:nvSpPr>
          <p:spPr bwMode="auto">
            <a:xfrm>
              <a:off x="744" y="2299"/>
              <a:ext cx="48" cy="14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32" name="Line 16"/>
            <p:cNvSpPr>
              <a:spLocks noChangeAspect="1" noChangeShapeType="1"/>
            </p:cNvSpPr>
            <p:nvPr/>
          </p:nvSpPr>
          <p:spPr bwMode="auto">
            <a:xfrm>
              <a:off x="625" y="3725"/>
              <a:ext cx="84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33" name="Freeform 17"/>
            <p:cNvSpPr>
              <a:spLocks noChangeAspect="1"/>
            </p:cNvSpPr>
            <p:nvPr/>
          </p:nvSpPr>
          <p:spPr bwMode="auto">
            <a:xfrm>
              <a:off x="625" y="422"/>
              <a:ext cx="333" cy="110"/>
            </a:xfrm>
            <a:custGeom>
              <a:avLst/>
              <a:gdLst>
                <a:gd name="T0" fmla="*/ 0 w 2055"/>
                <a:gd name="T1" fmla="*/ 674 h 674"/>
                <a:gd name="T2" fmla="*/ 179 w 2055"/>
                <a:gd name="T3" fmla="*/ 674 h 674"/>
                <a:gd name="T4" fmla="*/ 292 w 2055"/>
                <a:gd name="T5" fmla="*/ 674 h 674"/>
                <a:gd name="T6" fmla="*/ 424 w 2055"/>
                <a:gd name="T7" fmla="*/ 674 h 674"/>
                <a:gd name="T8" fmla="*/ 688 w 2055"/>
                <a:gd name="T9" fmla="*/ 670 h 674"/>
                <a:gd name="T10" fmla="*/ 1265 w 2055"/>
                <a:gd name="T11" fmla="*/ 601 h 674"/>
                <a:gd name="T12" fmla="*/ 1519 w 2055"/>
                <a:gd name="T13" fmla="*/ 521 h 674"/>
                <a:gd name="T14" fmla="*/ 1735 w 2055"/>
                <a:gd name="T15" fmla="*/ 396 h 674"/>
                <a:gd name="T16" fmla="*/ 1906 w 2055"/>
                <a:gd name="T17" fmla="*/ 223 h 674"/>
                <a:gd name="T18" fmla="*/ 2055 w 2055"/>
                <a:gd name="T1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5" h="674">
                  <a:moveTo>
                    <a:pt x="0" y="674"/>
                  </a:moveTo>
                  <a:lnTo>
                    <a:pt x="179" y="674"/>
                  </a:lnTo>
                  <a:lnTo>
                    <a:pt x="292" y="674"/>
                  </a:lnTo>
                  <a:lnTo>
                    <a:pt x="424" y="674"/>
                  </a:lnTo>
                  <a:lnTo>
                    <a:pt x="688" y="670"/>
                  </a:lnTo>
                  <a:lnTo>
                    <a:pt x="1265" y="601"/>
                  </a:lnTo>
                  <a:lnTo>
                    <a:pt x="1519" y="521"/>
                  </a:lnTo>
                  <a:lnTo>
                    <a:pt x="1735" y="396"/>
                  </a:lnTo>
                  <a:lnTo>
                    <a:pt x="1906" y="223"/>
                  </a:lnTo>
                  <a:lnTo>
                    <a:pt x="205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34" name="Freeform 18"/>
            <p:cNvSpPr>
              <a:spLocks noChangeAspect="1"/>
            </p:cNvSpPr>
            <p:nvPr/>
          </p:nvSpPr>
          <p:spPr bwMode="auto">
            <a:xfrm>
              <a:off x="625" y="1007"/>
              <a:ext cx="33" cy="475"/>
            </a:xfrm>
            <a:custGeom>
              <a:avLst/>
              <a:gdLst>
                <a:gd name="T0" fmla="*/ 0 w 207"/>
                <a:gd name="T1" fmla="*/ 0 h 2932"/>
                <a:gd name="T2" fmla="*/ 69 w 207"/>
                <a:gd name="T3" fmla="*/ 1476 h 2932"/>
                <a:gd name="T4" fmla="*/ 207 w 207"/>
                <a:gd name="T5" fmla="*/ 2932 h 2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" h="2932">
                  <a:moveTo>
                    <a:pt x="0" y="0"/>
                  </a:moveTo>
                  <a:lnTo>
                    <a:pt x="69" y="1476"/>
                  </a:lnTo>
                  <a:lnTo>
                    <a:pt x="207" y="2932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35" name="Line 19"/>
            <p:cNvSpPr>
              <a:spLocks noChangeAspect="1" noChangeShapeType="1"/>
            </p:cNvSpPr>
            <p:nvPr/>
          </p:nvSpPr>
          <p:spPr bwMode="auto">
            <a:xfrm>
              <a:off x="936" y="455"/>
              <a:ext cx="0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36" name="Freeform 20"/>
            <p:cNvSpPr>
              <a:spLocks noChangeAspect="1"/>
            </p:cNvSpPr>
            <p:nvPr/>
          </p:nvSpPr>
          <p:spPr bwMode="auto">
            <a:xfrm>
              <a:off x="2345" y="1482"/>
              <a:ext cx="62" cy="852"/>
            </a:xfrm>
            <a:custGeom>
              <a:avLst/>
              <a:gdLst>
                <a:gd name="T0" fmla="*/ 0 w 374"/>
                <a:gd name="T1" fmla="*/ 0 h 5185"/>
                <a:gd name="T2" fmla="*/ 208 w 374"/>
                <a:gd name="T3" fmla="*/ 1298 h 5185"/>
                <a:gd name="T4" fmla="*/ 340 w 374"/>
                <a:gd name="T5" fmla="*/ 2595 h 5185"/>
                <a:gd name="T6" fmla="*/ 374 w 374"/>
                <a:gd name="T7" fmla="*/ 3892 h 5185"/>
                <a:gd name="T8" fmla="*/ 289 w 374"/>
                <a:gd name="T9" fmla="*/ 5185 h 5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5185">
                  <a:moveTo>
                    <a:pt x="0" y="0"/>
                  </a:moveTo>
                  <a:lnTo>
                    <a:pt x="208" y="1298"/>
                  </a:lnTo>
                  <a:lnTo>
                    <a:pt x="340" y="2595"/>
                  </a:lnTo>
                  <a:lnTo>
                    <a:pt x="374" y="3892"/>
                  </a:lnTo>
                  <a:lnTo>
                    <a:pt x="289" y="5185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37" name="Freeform 21"/>
            <p:cNvSpPr>
              <a:spLocks noChangeAspect="1"/>
            </p:cNvSpPr>
            <p:nvPr/>
          </p:nvSpPr>
          <p:spPr bwMode="auto">
            <a:xfrm>
              <a:off x="3398" y="796"/>
              <a:ext cx="40" cy="1009"/>
            </a:xfrm>
            <a:custGeom>
              <a:avLst/>
              <a:gdLst>
                <a:gd name="T0" fmla="*/ 0 w 248"/>
                <a:gd name="T1" fmla="*/ 6206 h 6206"/>
                <a:gd name="T2" fmla="*/ 215 w 248"/>
                <a:gd name="T3" fmla="*/ 3101 h 6206"/>
                <a:gd name="T4" fmla="*/ 248 w 248"/>
                <a:gd name="T5" fmla="*/ 1550 h 6206"/>
                <a:gd name="T6" fmla="*/ 182 w 248"/>
                <a:gd name="T7" fmla="*/ 0 h 6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8" h="6206">
                  <a:moveTo>
                    <a:pt x="0" y="6206"/>
                  </a:moveTo>
                  <a:lnTo>
                    <a:pt x="215" y="3101"/>
                  </a:lnTo>
                  <a:lnTo>
                    <a:pt x="248" y="1550"/>
                  </a:lnTo>
                  <a:lnTo>
                    <a:pt x="182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38" name="Line 22"/>
            <p:cNvSpPr>
              <a:spLocks noChangeAspect="1" noChangeShapeType="1"/>
            </p:cNvSpPr>
            <p:nvPr/>
          </p:nvSpPr>
          <p:spPr bwMode="auto">
            <a:xfrm>
              <a:off x="1728" y="1479"/>
              <a:ext cx="90" cy="65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39" name="Line 23"/>
            <p:cNvSpPr>
              <a:spLocks noChangeAspect="1" noChangeShapeType="1"/>
            </p:cNvSpPr>
            <p:nvPr/>
          </p:nvSpPr>
          <p:spPr bwMode="auto">
            <a:xfrm>
              <a:off x="2195" y="1482"/>
              <a:ext cx="92" cy="599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40" name="Line 24"/>
            <p:cNvSpPr>
              <a:spLocks noChangeAspect="1" noChangeShapeType="1"/>
            </p:cNvSpPr>
            <p:nvPr/>
          </p:nvSpPr>
          <p:spPr bwMode="auto">
            <a:xfrm flipH="1" flipV="1">
              <a:off x="2928" y="406"/>
              <a:ext cx="470" cy="13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41" name="Line 25"/>
            <p:cNvSpPr>
              <a:spLocks noChangeAspect="1" noChangeShapeType="1"/>
            </p:cNvSpPr>
            <p:nvPr/>
          </p:nvSpPr>
          <p:spPr bwMode="auto">
            <a:xfrm flipV="1">
              <a:off x="2907" y="454"/>
              <a:ext cx="0" cy="18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42" name="Line 26"/>
            <p:cNvSpPr>
              <a:spLocks noChangeAspect="1" noChangeShapeType="1"/>
            </p:cNvSpPr>
            <p:nvPr/>
          </p:nvSpPr>
          <p:spPr bwMode="auto">
            <a:xfrm flipV="1">
              <a:off x="2479" y="455"/>
              <a:ext cx="0" cy="27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43" name="Line 27"/>
            <p:cNvSpPr>
              <a:spLocks noChangeAspect="1" noChangeShapeType="1"/>
            </p:cNvSpPr>
            <p:nvPr/>
          </p:nvSpPr>
          <p:spPr bwMode="auto">
            <a:xfrm>
              <a:off x="2344" y="1482"/>
              <a:ext cx="59" cy="10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44" name="Line 28"/>
            <p:cNvSpPr>
              <a:spLocks noChangeAspect="1" noChangeShapeType="1"/>
            </p:cNvSpPr>
            <p:nvPr/>
          </p:nvSpPr>
          <p:spPr bwMode="auto">
            <a:xfrm>
              <a:off x="2270" y="1482"/>
              <a:ext cx="57" cy="10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45" name="Line 29"/>
            <p:cNvSpPr>
              <a:spLocks noChangeAspect="1" noChangeShapeType="1"/>
            </p:cNvSpPr>
            <p:nvPr/>
          </p:nvSpPr>
          <p:spPr bwMode="auto">
            <a:xfrm>
              <a:off x="1728" y="1482"/>
              <a:ext cx="91" cy="16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46" name="Line 30"/>
            <p:cNvSpPr>
              <a:spLocks noChangeAspect="1" noChangeShapeType="1"/>
            </p:cNvSpPr>
            <p:nvPr/>
          </p:nvSpPr>
          <p:spPr bwMode="auto">
            <a:xfrm flipV="1">
              <a:off x="1497" y="1482"/>
              <a:ext cx="7" cy="16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47" name="Line 31"/>
            <p:cNvSpPr>
              <a:spLocks noChangeAspect="1" noChangeShapeType="1"/>
            </p:cNvSpPr>
            <p:nvPr/>
          </p:nvSpPr>
          <p:spPr bwMode="auto">
            <a:xfrm flipH="1">
              <a:off x="2793" y="1691"/>
              <a:ext cx="44" cy="6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48" name="Line 32"/>
            <p:cNvSpPr>
              <a:spLocks noChangeAspect="1" noChangeShapeType="1"/>
            </p:cNvSpPr>
            <p:nvPr/>
          </p:nvSpPr>
          <p:spPr bwMode="auto">
            <a:xfrm>
              <a:off x="2837" y="1691"/>
              <a:ext cx="13" cy="6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49" name="Line 33"/>
            <p:cNvSpPr>
              <a:spLocks noChangeAspect="1" noChangeShapeType="1"/>
            </p:cNvSpPr>
            <p:nvPr/>
          </p:nvSpPr>
          <p:spPr bwMode="auto">
            <a:xfrm flipV="1">
              <a:off x="2786" y="1481"/>
              <a:ext cx="56" cy="22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50" name="Freeform 34"/>
            <p:cNvSpPr>
              <a:spLocks noChangeAspect="1"/>
            </p:cNvSpPr>
            <p:nvPr/>
          </p:nvSpPr>
          <p:spPr bwMode="auto">
            <a:xfrm>
              <a:off x="2952" y="2679"/>
              <a:ext cx="424" cy="1084"/>
            </a:xfrm>
            <a:custGeom>
              <a:avLst/>
              <a:gdLst>
                <a:gd name="T0" fmla="*/ 2621 w 2621"/>
                <a:gd name="T1" fmla="*/ 0 h 6697"/>
                <a:gd name="T2" fmla="*/ 2578 w 2621"/>
                <a:gd name="T3" fmla="*/ 1048 h 6697"/>
                <a:gd name="T4" fmla="*/ 2518 w 2621"/>
                <a:gd name="T5" fmla="*/ 2053 h 6697"/>
                <a:gd name="T6" fmla="*/ 2419 w 2621"/>
                <a:gd name="T7" fmla="*/ 3034 h 6697"/>
                <a:gd name="T8" fmla="*/ 2259 w 2621"/>
                <a:gd name="T9" fmla="*/ 4008 h 6697"/>
                <a:gd name="T10" fmla="*/ 2015 w 2621"/>
                <a:gd name="T11" fmla="*/ 4994 h 6697"/>
                <a:gd name="T12" fmla="*/ 1858 w 2621"/>
                <a:gd name="T13" fmla="*/ 5469 h 6697"/>
                <a:gd name="T14" fmla="*/ 1677 w 2621"/>
                <a:gd name="T15" fmla="*/ 5902 h 6697"/>
                <a:gd name="T16" fmla="*/ 1460 w 2621"/>
                <a:gd name="T17" fmla="*/ 6264 h 6697"/>
                <a:gd name="T18" fmla="*/ 1197 w 2621"/>
                <a:gd name="T19" fmla="*/ 6531 h 6697"/>
                <a:gd name="T20" fmla="*/ 883 w 2621"/>
                <a:gd name="T21" fmla="*/ 6673 h 6697"/>
                <a:gd name="T22" fmla="*/ 667 w 2621"/>
                <a:gd name="T23" fmla="*/ 6697 h 6697"/>
                <a:gd name="T24" fmla="*/ 437 w 2621"/>
                <a:gd name="T25" fmla="*/ 6697 h 6697"/>
                <a:gd name="T26" fmla="*/ 250 w 2621"/>
                <a:gd name="T27" fmla="*/ 6694 h 6697"/>
                <a:gd name="T28" fmla="*/ 0 w 2621"/>
                <a:gd name="T29" fmla="*/ 6691 h 6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21" h="6697">
                  <a:moveTo>
                    <a:pt x="2621" y="0"/>
                  </a:moveTo>
                  <a:lnTo>
                    <a:pt x="2578" y="1048"/>
                  </a:lnTo>
                  <a:lnTo>
                    <a:pt x="2518" y="2053"/>
                  </a:lnTo>
                  <a:lnTo>
                    <a:pt x="2419" y="3034"/>
                  </a:lnTo>
                  <a:lnTo>
                    <a:pt x="2259" y="4008"/>
                  </a:lnTo>
                  <a:lnTo>
                    <a:pt x="2015" y="4994"/>
                  </a:lnTo>
                  <a:lnTo>
                    <a:pt x="1858" y="5469"/>
                  </a:lnTo>
                  <a:lnTo>
                    <a:pt x="1677" y="5902"/>
                  </a:lnTo>
                  <a:lnTo>
                    <a:pt x="1460" y="6264"/>
                  </a:lnTo>
                  <a:lnTo>
                    <a:pt x="1197" y="6531"/>
                  </a:lnTo>
                  <a:lnTo>
                    <a:pt x="883" y="6673"/>
                  </a:lnTo>
                  <a:lnTo>
                    <a:pt x="667" y="6697"/>
                  </a:lnTo>
                  <a:lnTo>
                    <a:pt x="437" y="6697"/>
                  </a:lnTo>
                  <a:lnTo>
                    <a:pt x="250" y="6694"/>
                  </a:lnTo>
                  <a:lnTo>
                    <a:pt x="0" y="6691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51" name="Freeform 35"/>
            <p:cNvSpPr>
              <a:spLocks noChangeAspect="1"/>
            </p:cNvSpPr>
            <p:nvPr/>
          </p:nvSpPr>
          <p:spPr bwMode="auto">
            <a:xfrm>
              <a:off x="2319" y="2935"/>
              <a:ext cx="9" cy="541"/>
            </a:xfrm>
            <a:custGeom>
              <a:avLst/>
              <a:gdLst>
                <a:gd name="T0" fmla="*/ 49 w 49"/>
                <a:gd name="T1" fmla="*/ 0 h 3338"/>
                <a:gd name="T2" fmla="*/ 45 w 49"/>
                <a:gd name="T3" fmla="*/ 799 h 3338"/>
                <a:gd name="T4" fmla="*/ 38 w 49"/>
                <a:gd name="T5" fmla="*/ 1545 h 3338"/>
                <a:gd name="T6" fmla="*/ 22 w 49"/>
                <a:gd name="T7" fmla="*/ 2355 h 3338"/>
                <a:gd name="T8" fmla="*/ 12 w 49"/>
                <a:gd name="T9" fmla="*/ 2818 h 3338"/>
                <a:gd name="T10" fmla="*/ 0 w 49"/>
                <a:gd name="T11" fmla="*/ 3338 h 3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3338">
                  <a:moveTo>
                    <a:pt x="49" y="0"/>
                  </a:moveTo>
                  <a:lnTo>
                    <a:pt x="45" y="799"/>
                  </a:lnTo>
                  <a:lnTo>
                    <a:pt x="38" y="1545"/>
                  </a:lnTo>
                  <a:lnTo>
                    <a:pt x="22" y="2355"/>
                  </a:lnTo>
                  <a:lnTo>
                    <a:pt x="12" y="2818"/>
                  </a:lnTo>
                  <a:lnTo>
                    <a:pt x="0" y="3338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52" name="Freeform 36"/>
            <p:cNvSpPr>
              <a:spLocks noChangeAspect="1"/>
            </p:cNvSpPr>
            <p:nvPr/>
          </p:nvSpPr>
          <p:spPr bwMode="auto">
            <a:xfrm>
              <a:off x="2287" y="2081"/>
              <a:ext cx="41" cy="453"/>
            </a:xfrm>
            <a:custGeom>
              <a:avLst/>
              <a:gdLst>
                <a:gd name="T0" fmla="*/ 0 w 247"/>
                <a:gd name="T1" fmla="*/ 0 h 2801"/>
                <a:gd name="T2" fmla="*/ 137 w 247"/>
                <a:gd name="T3" fmla="*/ 1066 h 2801"/>
                <a:gd name="T4" fmla="*/ 187 w 247"/>
                <a:gd name="T5" fmla="*/ 1556 h 2801"/>
                <a:gd name="T6" fmla="*/ 205 w 247"/>
                <a:gd name="T7" fmla="*/ 1799 h 2801"/>
                <a:gd name="T8" fmla="*/ 211 w 247"/>
                <a:gd name="T9" fmla="*/ 1921 h 2801"/>
                <a:gd name="T10" fmla="*/ 214 w 247"/>
                <a:gd name="T11" fmla="*/ 1960 h 2801"/>
                <a:gd name="T12" fmla="*/ 219 w 247"/>
                <a:gd name="T13" fmla="*/ 2055 h 2801"/>
                <a:gd name="T14" fmla="*/ 230 w 247"/>
                <a:gd name="T15" fmla="*/ 2267 h 2801"/>
                <a:gd name="T16" fmla="*/ 238 w 247"/>
                <a:gd name="T17" fmla="*/ 2455 h 2801"/>
                <a:gd name="T18" fmla="*/ 243 w 247"/>
                <a:gd name="T19" fmla="*/ 2602 h 2801"/>
                <a:gd name="T20" fmla="*/ 247 w 247"/>
                <a:gd name="T21" fmla="*/ 2801 h 2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7" h="2801">
                  <a:moveTo>
                    <a:pt x="0" y="0"/>
                  </a:moveTo>
                  <a:lnTo>
                    <a:pt x="137" y="1066"/>
                  </a:lnTo>
                  <a:lnTo>
                    <a:pt x="187" y="1556"/>
                  </a:lnTo>
                  <a:lnTo>
                    <a:pt x="205" y="1799"/>
                  </a:lnTo>
                  <a:lnTo>
                    <a:pt x="211" y="1921"/>
                  </a:lnTo>
                  <a:lnTo>
                    <a:pt x="214" y="1960"/>
                  </a:lnTo>
                  <a:lnTo>
                    <a:pt x="219" y="2055"/>
                  </a:lnTo>
                  <a:lnTo>
                    <a:pt x="230" y="2267"/>
                  </a:lnTo>
                  <a:lnTo>
                    <a:pt x="238" y="2455"/>
                  </a:lnTo>
                  <a:lnTo>
                    <a:pt x="243" y="2602"/>
                  </a:lnTo>
                  <a:lnTo>
                    <a:pt x="247" y="2801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53" name="Freeform 37"/>
            <p:cNvSpPr>
              <a:spLocks noChangeAspect="1"/>
            </p:cNvSpPr>
            <p:nvPr/>
          </p:nvSpPr>
          <p:spPr bwMode="auto">
            <a:xfrm>
              <a:off x="1815" y="2113"/>
              <a:ext cx="15" cy="416"/>
            </a:xfrm>
            <a:custGeom>
              <a:avLst/>
              <a:gdLst>
                <a:gd name="T0" fmla="*/ 0 w 98"/>
                <a:gd name="T1" fmla="*/ 0 h 2562"/>
                <a:gd name="T2" fmla="*/ 98 w 98"/>
                <a:gd name="T3" fmla="*/ 1279 h 2562"/>
                <a:gd name="T4" fmla="*/ 93 w 98"/>
                <a:gd name="T5" fmla="*/ 256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8" h="2562">
                  <a:moveTo>
                    <a:pt x="0" y="0"/>
                  </a:moveTo>
                  <a:lnTo>
                    <a:pt x="98" y="1279"/>
                  </a:lnTo>
                  <a:lnTo>
                    <a:pt x="93" y="2562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54" name="Line 38"/>
            <p:cNvSpPr>
              <a:spLocks noChangeAspect="1" noChangeShapeType="1"/>
            </p:cNvSpPr>
            <p:nvPr/>
          </p:nvSpPr>
          <p:spPr bwMode="auto">
            <a:xfrm flipV="1">
              <a:off x="2388" y="3164"/>
              <a:ext cx="15" cy="5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55" name="Line 39"/>
            <p:cNvSpPr>
              <a:spLocks noChangeAspect="1" noChangeShapeType="1"/>
            </p:cNvSpPr>
            <p:nvPr/>
          </p:nvSpPr>
          <p:spPr bwMode="auto">
            <a:xfrm flipV="1">
              <a:off x="2313" y="3476"/>
              <a:ext cx="6" cy="25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56" name="Line 40"/>
            <p:cNvSpPr>
              <a:spLocks noChangeAspect="1" noChangeShapeType="1"/>
            </p:cNvSpPr>
            <p:nvPr/>
          </p:nvSpPr>
          <p:spPr bwMode="auto">
            <a:xfrm flipH="1" flipV="1">
              <a:off x="1497" y="3164"/>
              <a:ext cx="15" cy="5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57" name="Line 41"/>
            <p:cNvSpPr>
              <a:spLocks noChangeAspect="1" noChangeShapeType="1"/>
            </p:cNvSpPr>
            <p:nvPr/>
          </p:nvSpPr>
          <p:spPr bwMode="auto">
            <a:xfrm flipH="1">
              <a:off x="1808" y="2524"/>
              <a:ext cx="21" cy="119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58" name="Line 42"/>
            <p:cNvSpPr>
              <a:spLocks noChangeAspect="1" noChangeShapeType="1"/>
            </p:cNvSpPr>
            <p:nvPr/>
          </p:nvSpPr>
          <p:spPr bwMode="auto">
            <a:xfrm>
              <a:off x="1803" y="3708"/>
              <a:ext cx="516" cy="1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59" name="Line 43"/>
            <p:cNvSpPr>
              <a:spLocks noChangeAspect="1" noChangeShapeType="1"/>
            </p:cNvSpPr>
            <p:nvPr/>
          </p:nvSpPr>
          <p:spPr bwMode="auto">
            <a:xfrm flipH="1" flipV="1">
              <a:off x="2383" y="3749"/>
              <a:ext cx="574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60" name="Line 44"/>
            <p:cNvSpPr>
              <a:spLocks noChangeAspect="1" noChangeShapeType="1"/>
            </p:cNvSpPr>
            <p:nvPr/>
          </p:nvSpPr>
          <p:spPr bwMode="auto">
            <a:xfrm flipV="1">
              <a:off x="2328" y="2534"/>
              <a:ext cx="0" cy="40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61" name="Line 45"/>
            <p:cNvSpPr>
              <a:spLocks noChangeAspect="1" noChangeShapeType="1"/>
            </p:cNvSpPr>
            <p:nvPr/>
          </p:nvSpPr>
          <p:spPr bwMode="auto">
            <a:xfrm>
              <a:off x="2375" y="2503"/>
              <a:ext cx="411" cy="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62" name="Line 46"/>
            <p:cNvSpPr>
              <a:spLocks noChangeAspect="1" noChangeShapeType="1"/>
            </p:cNvSpPr>
            <p:nvPr/>
          </p:nvSpPr>
          <p:spPr bwMode="auto">
            <a:xfrm>
              <a:off x="2329" y="2535"/>
              <a:ext cx="514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63" name="Line 47"/>
            <p:cNvSpPr>
              <a:spLocks noChangeAspect="1" noChangeShapeType="1"/>
            </p:cNvSpPr>
            <p:nvPr/>
          </p:nvSpPr>
          <p:spPr bwMode="auto">
            <a:xfrm flipH="1">
              <a:off x="2375" y="2322"/>
              <a:ext cx="17" cy="1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64" name="Line 48"/>
            <p:cNvSpPr>
              <a:spLocks noChangeAspect="1" noChangeShapeType="1"/>
            </p:cNvSpPr>
            <p:nvPr/>
          </p:nvSpPr>
          <p:spPr bwMode="auto">
            <a:xfrm flipV="1">
              <a:off x="2786" y="2299"/>
              <a:ext cx="7" cy="2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65" name="Line 49"/>
            <p:cNvSpPr>
              <a:spLocks noChangeAspect="1" noChangeShapeType="1"/>
            </p:cNvSpPr>
            <p:nvPr/>
          </p:nvSpPr>
          <p:spPr bwMode="auto">
            <a:xfrm flipV="1">
              <a:off x="2843" y="2299"/>
              <a:ext cx="7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66" name="Line 50"/>
            <p:cNvSpPr>
              <a:spLocks noChangeAspect="1" noChangeShapeType="1"/>
            </p:cNvSpPr>
            <p:nvPr/>
          </p:nvSpPr>
          <p:spPr bwMode="auto">
            <a:xfrm flipV="1">
              <a:off x="3348" y="1798"/>
              <a:ext cx="51" cy="19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67" name="Line 51"/>
            <p:cNvSpPr>
              <a:spLocks noChangeAspect="1" noChangeShapeType="1"/>
            </p:cNvSpPr>
            <p:nvPr/>
          </p:nvSpPr>
          <p:spPr bwMode="auto">
            <a:xfrm flipV="1">
              <a:off x="3376" y="1805"/>
              <a:ext cx="22" cy="89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68" name="Line 52"/>
            <p:cNvSpPr>
              <a:spLocks noChangeAspect="1" noChangeShapeType="1"/>
            </p:cNvSpPr>
            <p:nvPr/>
          </p:nvSpPr>
          <p:spPr bwMode="auto">
            <a:xfrm>
              <a:off x="3250" y="2680"/>
              <a:ext cx="75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69" name="Line 53"/>
            <p:cNvSpPr>
              <a:spLocks noChangeAspect="1" noChangeShapeType="1"/>
            </p:cNvSpPr>
            <p:nvPr/>
          </p:nvSpPr>
          <p:spPr bwMode="auto">
            <a:xfrm>
              <a:off x="3261" y="2261"/>
              <a:ext cx="75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70" name="Line 54"/>
            <p:cNvSpPr>
              <a:spLocks noChangeAspect="1" noChangeShapeType="1"/>
            </p:cNvSpPr>
            <p:nvPr/>
          </p:nvSpPr>
          <p:spPr bwMode="auto">
            <a:xfrm>
              <a:off x="3270" y="1843"/>
              <a:ext cx="76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73" name="Freeform 57"/>
            <p:cNvSpPr>
              <a:spLocks noChangeAspect="1"/>
            </p:cNvSpPr>
            <p:nvPr/>
          </p:nvSpPr>
          <p:spPr bwMode="auto">
            <a:xfrm>
              <a:off x="2887" y="5"/>
              <a:ext cx="479" cy="645"/>
            </a:xfrm>
            <a:custGeom>
              <a:avLst/>
              <a:gdLst>
                <a:gd name="T0" fmla="*/ 0 w 2896"/>
                <a:gd name="T1" fmla="*/ 0 h 3904"/>
                <a:gd name="T2" fmla="*/ 275 w 2896"/>
                <a:gd name="T3" fmla="*/ 442 h 3904"/>
                <a:gd name="T4" fmla="*/ 515 w 2896"/>
                <a:gd name="T5" fmla="*/ 814 h 3904"/>
                <a:gd name="T6" fmla="*/ 720 w 2896"/>
                <a:gd name="T7" fmla="*/ 1124 h 3904"/>
                <a:gd name="T8" fmla="*/ 894 w 2896"/>
                <a:gd name="T9" fmla="*/ 1378 h 3904"/>
                <a:gd name="T10" fmla="*/ 1038 w 2896"/>
                <a:gd name="T11" fmla="*/ 1583 h 3904"/>
                <a:gd name="T12" fmla="*/ 1153 w 2896"/>
                <a:gd name="T13" fmla="*/ 1746 h 3904"/>
                <a:gd name="T14" fmla="*/ 1320 w 2896"/>
                <a:gd name="T15" fmla="*/ 1977 h 3904"/>
                <a:gd name="T16" fmla="*/ 1824 w 2896"/>
                <a:gd name="T17" fmla="*/ 2649 h 3904"/>
                <a:gd name="T18" fmla="*/ 2896 w 2896"/>
                <a:gd name="T19" fmla="*/ 3904 h 3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6" h="3904">
                  <a:moveTo>
                    <a:pt x="0" y="0"/>
                  </a:moveTo>
                  <a:lnTo>
                    <a:pt x="275" y="442"/>
                  </a:lnTo>
                  <a:lnTo>
                    <a:pt x="515" y="814"/>
                  </a:lnTo>
                  <a:lnTo>
                    <a:pt x="720" y="1124"/>
                  </a:lnTo>
                  <a:lnTo>
                    <a:pt x="894" y="1378"/>
                  </a:lnTo>
                  <a:lnTo>
                    <a:pt x="1038" y="1583"/>
                  </a:lnTo>
                  <a:lnTo>
                    <a:pt x="1153" y="1746"/>
                  </a:lnTo>
                  <a:lnTo>
                    <a:pt x="1320" y="1977"/>
                  </a:lnTo>
                  <a:lnTo>
                    <a:pt x="1824" y="2649"/>
                  </a:lnTo>
                  <a:lnTo>
                    <a:pt x="2896" y="39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75" name="Freeform 59"/>
            <p:cNvSpPr>
              <a:spLocks noChangeAspect="1"/>
            </p:cNvSpPr>
            <p:nvPr/>
          </p:nvSpPr>
          <p:spPr bwMode="auto">
            <a:xfrm>
              <a:off x="1722" y="1245"/>
              <a:ext cx="6" cy="240"/>
            </a:xfrm>
            <a:custGeom>
              <a:avLst/>
              <a:gdLst>
                <a:gd name="T0" fmla="*/ 37 w 37"/>
                <a:gd name="T1" fmla="*/ 1465 h 1465"/>
                <a:gd name="T2" fmla="*/ 0 w 37"/>
                <a:gd name="T3" fmla="*/ 745 h 1465"/>
                <a:gd name="T4" fmla="*/ 37 w 37"/>
                <a:gd name="T5" fmla="*/ 0 h 1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465">
                  <a:moveTo>
                    <a:pt x="37" y="1465"/>
                  </a:moveTo>
                  <a:lnTo>
                    <a:pt x="0" y="745"/>
                  </a:lnTo>
                  <a:lnTo>
                    <a:pt x="37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76" name="Freeform 60"/>
            <p:cNvSpPr>
              <a:spLocks noChangeAspect="1"/>
            </p:cNvSpPr>
            <p:nvPr/>
          </p:nvSpPr>
          <p:spPr bwMode="auto">
            <a:xfrm>
              <a:off x="2672" y="118"/>
              <a:ext cx="171" cy="326"/>
            </a:xfrm>
            <a:custGeom>
              <a:avLst/>
              <a:gdLst>
                <a:gd name="T0" fmla="*/ 0 w 1016"/>
                <a:gd name="T1" fmla="*/ 0 h 1921"/>
                <a:gd name="T2" fmla="*/ 549 w 1016"/>
                <a:gd name="T3" fmla="*/ 939 h 1921"/>
                <a:gd name="T4" fmla="*/ 1016 w 1016"/>
                <a:gd name="T5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6" h="1921">
                  <a:moveTo>
                    <a:pt x="0" y="0"/>
                  </a:moveTo>
                  <a:lnTo>
                    <a:pt x="549" y="939"/>
                  </a:lnTo>
                  <a:lnTo>
                    <a:pt x="1016" y="19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77" name="Line 61"/>
            <p:cNvSpPr>
              <a:spLocks noChangeAspect="1" noChangeShapeType="1"/>
            </p:cNvSpPr>
            <p:nvPr/>
          </p:nvSpPr>
          <p:spPr bwMode="auto">
            <a:xfrm>
              <a:off x="2919" y="683"/>
              <a:ext cx="514" cy="11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78" name="Line 62"/>
            <p:cNvSpPr>
              <a:spLocks noChangeAspect="1" noChangeShapeType="1"/>
            </p:cNvSpPr>
            <p:nvPr/>
          </p:nvSpPr>
          <p:spPr bwMode="auto">
            <a:xfrm flipV="1">
              <a:off x="2875" y="731"/>
              <a:ext cx="386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79" name="Line 63"/>
            <p:cNvSpPr>
              <a:spLocks noChangeAspect="1" noChangeShapeType="1"/>
            </p:cNvSpPr>
            <p:nvPr/>
          </p:nvSpPr>
          <p:spPr bwMode="auto">
            <a:xfrm flipH="1">
              <a:off x="2671" y="4"/>
              <a:ext cx="215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80" name="Line 64"/>
            <p:cNvSpPr>
              <a:spLocks noChangeAspect="1" noChangeShapeType="1"/>
            </p:cNvSpPr>
            <p:nvPr/>
          </p:nvSpPr>
          <p:spPr bwMode="auto">
            <a:xfrm flipH="1">
              <a:off x="1504" y="1245"/>
              <a:ext cx="21" cy="2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81" name="Line 65"/>
            <p:cNvSpPr>
              <a:spLocks noChangeAspect="1" noChangeShapeType="1"/>
            </p:cNvSpPr>
            <p:nvPr/>
          </p:nvSpPr>
          <p:spPr bwMode="auto">
            <a:xfrm>
              <a:off x="1492" y="1245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83" name="Line 67"/>
            <p:cNvSpPr>
              <a:spLocks noChangeAspect="1" noChangeShapeType="1"/>
            </p:cNvSpPr>
            <p:nvPr/>
          </p:nvSpPr>
          <p:spPr bwMode="auto">
            <a:xfrm>
              <a:off x="2433" y="455"/>
              <a:ext cx="46" cy="10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84" name="Line 68"/>
            <p:cNvSpPr>
              <a:spLocks noChangeAspect="1" noChangeShapeType="1"/>
            </p:cNvSpPr>
            <p:nvPr/>
          </p:nvSpPr>
          <p:spPr bwMode="auto">
            <a:xfrm>
              <a:off x="2281" y="673"/>
              <a:ext cx="187" cy="5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85" name="Line 69"/>
            <p:cNvSpPr>
              <a:spLocks noChangeAspect="1" noChangeShapeType="1"/>
            </p:cNvSpPr>
            <p:nvPr/>
          </p:nvSpPr>
          <p:spPr bwMode="auto">
            <a:xfrm>
              <a:off x="2479" y="1444"/>
              <a:ext cx="861" cy="1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86" name="Line 70"/>
            <p:cNvSpPr>
              <a:spLocks noChangeAspect="1" noChangeShapeType="1"/>
            </p:cNvSpPr>
            <p:nvPr/>
          </p:nvSpPr>
          <p:spPr bwMode="auto">
            <a:xfrm flipV="1">
              <a:off x="2433" y="437"/>
              <a:ext cx="428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87" name="Line 71"/>
            <p:cNvSpPr>
              <a:spLocks noChangeAspect="1" noChangeShapeType="1"/>
            </p:cNvSpPr>
            <p:nvPr/>
          </p:nvSpPr>
          <p:spPr bwMode="auto">
            <a:xfrm flipV="1">
              <a:off x="2281" y="437"/>
              <a:ext cx="578" cy="2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88" name="Line 72"/>
            <p:cNvSpPr>
              <a:spLocks noChangeAspect="1" noChangeShapeType="1"/>
            </p:cNvSpPr>
            <p:nvPr/>
          </p:nvSpPr>
          <p:spPr bwMode="auto">
            <a:xfrm flipH="1">
              <a:off x="2433" y="455"/>
              <a:ext cx="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89" name="Line 73"/>
            <p:cNvSpPr>
              <a:spLocks noChangeAspect="1" noChangeShapeType="1"/>
            </p:cNvSpPr>
            <p:nvPr/>
          </p:nvSpPr>
          <p:spPr bwMode="auto">
            <a:xfrm>
              <a:off x="2843" y="444"/>
              <a:ext cx="83" cy="2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90" name="Line 74"/>
            <p:cNvSpPr>
              <a:spLocks noChangeAspect="1" noChangeShapeType="1"/>
            </p:cNvSpPr>
            <p:nvPr/>
          </p:nvSpPr>
          <p:spPr bwMode="auto">
            <a:xfrm>
              <a:off x="2861" y="437"/>
              <a:ext cx="64" cy="2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91" name="Line 75"/>
            <p:cNvSpPr>
              <a:spLocks noChangeAspect="1" noChangeShapeType="1"/>
            </p:cNvSpPr>
            <p:nvPr/>
          </p:nvSpPr>
          <p:spPr bwMode="auto">
            <a:xfrm flipH="1">
              <a:off x="2671" y="68"/>
              <a:ext cx="141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92" name="Line 76"/>
            <p:cNvSpPr>
              <a:spLocks noChangeAspect="1" noChangeShapeType="1"/>
            </p:cNvSpPr>
            <p:nvPr/>
          </p:nvSpPr>
          <p:spPr bwMode="auto">
            <a:xfrm flipV="1">
              <a:off x="2861" y="408"/>
              <a:ext cx="7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93" name="Line 77"/>
            <p:cNvSpPr>
              <a:spLocks noChangeAspect="1" noChangeShapeType="1"/>
            </p:cNvSpPr>
            <p:nvPr/>
          </p:nvSpPr>
          <p:spPr bwMode="auto">
            <a:xfrm flipH="1">
              <a:off x="2860" y="455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94" name="Line 78"/>
            <p:cNvSpPr>
              <a:spLocks noChangeAspect="1" noChangeShapeType="1"/>
            </p:cNvSpPr>
            <p:nvPr/>
          </p:nvSpPr>
          <p:spPr bwMode="auto">
            <a:xfrm>
              <a:off x="3261" y="731"/>
              <a:ext cx="75" cy="7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95" name="Line 79"/>
            <p:cNvSpPr>
              <a:spLocks noChangeAspect="1" noChangeShapeType="1"/>
            </p:cNvSpPr>
            <p:nvPr/>
          </p:nvSpPr>
          <p:spPr bwMode="auto">
            <a:xfrm>
              <a:off x="2870" y="672"/>
              <a:ext cx="561" cy="1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96" name="Line 80"/>
            <p:cNvSpPr>
              <a:spLocks noChangeAspect="1" noChangeShapeType="1"/>
            </p:cNvSpPr>
            <p:nvPr/>
          </p:nvSpPr>
          <p:spPr bwMode="auto">
            <a:xfrm flipV="1">
              <a:off x="3279" y="650"/>
              <a:ext cx="87" cy="1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97" name="Line 81"/>
            <p:cNvSpPr>
              <a:spLocks noChangeShapeType="1"/>
            </p:cNvSpPr>
            <p:nvPr/>
          </p:nvSpPr>
          <p:spPr bwMode="auto">
            <a:xfrm>
              <a:off x="660" y="1483"/>
              <a:ext cx="84" cy="816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98" name="Line 82"/>
            <p:cNvSpPr>
              <a:spLocks noChangeShapeType="1"/>
            </p:cNvSpPr>
            <p:nvPr/>
          </p:nvSpPr>
          <p:spPr bwMode="auto">
            <a:xfrm>
              <a:off x="1729" y="1248"/>
              <a:ext cx="0" cy="1914"/>
            </a:xfrm>
            <a:prstGeom prst="line">
              <a:avLst/>
            </a:prstGeom>
            <a:noFill/>
            <a:ln w="0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699" name="Line 83"/>
            <p:cNvSpPr>
              <a:spLocks noChangeShapeType="1"/>
            </p:cNvSpPr>
            <p:nvPr/>
          </p:nvSpPr>
          <p:spPr bwMode="auto">
            <a:xfrm>
              <a:off x="626" y="3161"/>
              <a:ext cx="3627" cy="0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00" name="Line 84"/>
            <p:cNvSpPr>
              <a:spLocks noChangeAspect="1" noChangeShapeType="1"/>
            </p:cNvSpPr>
            <p:nvPr/>
          </p:nvSpPr>
          <p:spPr bwMode="auto">
            <a:xfrm flipH="1">
              <a:off x="1809" y="2301"/>
              <a:ext cx="25" cy="14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01" name="Line 85"/>
            <p:cNvSpPr>
              <a:spLocks noChangeAspect="1" noChangeShapeType="1"/>
            </p:cNvSpPr>
            <p:nvPr/>
          </p:nvSpPr>
          <p:spPr bwMode="auto">
            <a:xfrm>
              <a:off x="1809" y="3707"/>
              <a:ext cx="1526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02" name="Line 86"/>
            <p:cNvSpPr>
              <a:spLocks noChangeShapeType="1"/>
            </p:cNvSpPr>
            <p:nvPr/>
          </p:nvSpPr>
          <p:spPr bwMode="auto">
            <a:xfrm>
              <a:off x="1728" y="1486"/>
              <a:ext cx="106" cy="818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03" name="Line 87"/>
            <p:cNvSpPr>
              <a:spLocks noChangeAspect="1" noChangeShapeType="1"/>
            </p:cNvSpPr>
            <p:nvPr/>
          </p:nvSpPr>
          <p:spPr bwMode="auto">
            <a:xfrm flipV="1">
              <a:off x="2326" y="2533"/>
              <a:ext cx="1" cy="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04" name="Line 88"/>
            <p:cNvSpPr>
              <a:spLocks noChangeAspect="1" noChangeShapeType="1"/>
            </p:cNvSpPr>
            <p:nvPr/>
          </p:nvSpPr>
          <p:spPr bwMode="auto">
            <a:xfrm flipV="1">
              <a:off x="2313" y="3160"/>
              <a:ext cx="14" cy="5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05" name="Line 89"/>
            <p:cNvSpPr>
              <a:spLocks noChangeShapeType="1"/>
            </p:cNvSpPr>
            <p:nvPr/>
          </p:nvSpPr>
          <p:spPr bwMode="auto">
            <a:xfrm>
              <a:off x="2195" y="1484"/>
              <a:ext cx="120" cy="819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06" name="Freeform 90"/>
            <p:cNvSpPr>
              <a:spLocks/>
            </p:cNvSpPr>
            <p:nvPr/>
          </p:nvSpPr>
          <p:spPr bwMode="auto">
            <a:xfrm>
              <a:off x="2405" y="2539"/>
              <a:ext cx="28" cy="622"/>
            </a:xfrm>
            <a:custGeom>
              <a:avLst/>
              <a:gdLst>
                <a:gd name="T0" fmla="*/ 28 w 28"/>
                <a:gd name="T1" fmla="*/ 0 h 622"/>
                <a:gd name="T2" fmla="*/ 0 w 28"/>
                <a:gd name="T3" fmla="*/ 622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" h="622">
                  <a:moveTo>
                    <a:pt x="28" y="0"/>
                  </a:moveTo>
                  <a:lnTo>
                    <a:pt x="0" y="622"/>
                  </a:lnTo>
                </a:path>
              </a:pathLst>
            </a:custGeom>
            <a:noFill/>
            <a:ln w="317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07" name="Line 91"/>
            <p:cNvSpPr>
              <a:spLocks noChangeAspect="1" noChangeShapeType="1"/>
            </p:cNvSpPr>
            <p:nvPr/>
          </p:nvSpPr>
          <p:spPr bwMode="auto">
            <a:xfrm flipH="1" flipV="1">
              <a:off x="2387" y="3749"/>
              <a:ext cx="96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08" name="Line 92"/>
            <p:cNvSpPr>
              <a:spLocks noChangeAspect="1" noChangeShapeType="1"/>
            </p:cNvSpPr>
            <p:nvPr/>
          </p:nvSpPr>
          <p:spPr bwMode="auto">
            <a:xfrm flipH="1" flipV="1">
              <a:off x="2813" y="67"/>
              <a:ext cx="114" cy="3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09" name="Freeform 93"/>
            <p:cNvSpPr>
              <a:spLocks/>
            </p:cNvSpPr>
            <p:nvPr/>
          </p:nvSpPr>
          <p:spPr bwMode="auto">
            <a:xfrm>
              <a:off x="2755" y="74"/>
              <a:ext cx="174" cy="339"/>
            </a:xfrm>
            <a:custGeom>
              <a:avLst/>
              <a:gdLst>
                <a:gd name="T0" fmla="*/ 0 w 171"/>
                <a:gd name="T1" fmla="*/ 0 h 333"/>
                <a:gd name="T2" fmla="*/ 66 w 171"/>
                <a:gd name="T3" fmla="*/ 114 h 333"/>
                <a:gd name="T4" fmla="*/ 120 w 171"/>
                <a:gd name="T5" fmla="*/ 216 h 333"/>
                <a:gd name="T6" fmla="*/ 171 w 171"/>
                <a:gd name="T7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" h="333">
                  <a:moveTo>
                    <a:pt x="0" y="0"/>
                  </a:moveTo>
                  <a:cubicBezTo>
                    <a:pt x="23" y="39"/>
                    <a:pt x="46" y="78"/>
                    <a:pt x="66" y="114"/>
                  </a:cubicBezTo>
                  <a:cubicBezTo>
                    <a:pt x="86" y="150"/>
                    <a:pt x="103" y="180"/>
                    <a:pt x="120" y="216"/>
                  </a:cubicBezTo>
                  <a:cubicBezTo>
                    <a:pt x="137" y="252"/>
                    <a:pt x="163" y="314"/>
                    <a:pt x="171" y="333"/>
                  </a:cubicBezTo>
                </a:path>
              </a:pathLst>
            </a:custGeom>
            <a:noFill/>
            <a:ln w="0" cap="flat">
              <a:solidFill>
                <a:schemeClr val="bg2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10" name="Line 94"/>
            <p:cNvSpPr>
              <a:spLocks noChangeShapeType="1"/>
            </p:cNvSpPr>
            <p:nvPr/>
          </p:nvSpPr>
          <p:spPr bwMode="auto">
            <a:xfrm flipH="1">
              <a:off x="3398" y="800"/>
              <a:ext cx="30" cy="1002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11" name="Freeform 95"/>
            <p:cNvSpPr>
              <a:spLocks noChangeAspect="1"/>
            </p:cNvSpPr>
            <p:nvPr/>
          </p:nvSpPr>
          <p:spPr bwMode="auto">
            <a:xfrm>
              <a:off x="623" y="422"/>
              <a:ext cx="333" cy="110"/>
            </a:xfrm>
            <a:custGeom>
              <a:avLst/>
              <a:gdLst>
                <a:gd name="T0" fmla="*/ 0 w 2055"/>
                <a:gd name="T1" fmla="*/ 674 h 674"/>
                <a:gd name="T2" fmla="*/ 179 w 2055"/>
                <a:gd name="T3" fmla="*/ 674 h 674"/>
                <a:gd name="T4" fmla="*/ 292 w 2055"/>
                <a:gd name="T5" fmla="*/ 674 h 674"/>
                <a:gd name="T6" fmla="*/ 424 w 2055"/>
                <a:gd name="T7" fmla="*/ 674 h 674"/>
                <a:gd name="T8" fmla="*/ 688 w 2055"/>
                <a:gd name="T9" fmla="*/ 670 h 674"/>
                <a:gd name="T10" fmla="*/ 1265 w 2055"/>
                <a:gd name="T11" fmla="*/ 601 h 674"/>
                <a:gd name="T12" fmla="*/ 1519 w 2055"/>
                <a:gd name="T13" fmla="*/ 521 h 674"/>
                <a:gd name="T14" fmla="*/ 1735 w 2055"/>
                <a:gd name="T15" fmla="*/ 396 h 674"/>
                <a:gd name="T16" fmla="*/ 1906 w 2055"/>
                <a:gd name="T17" fmla="*/ 223 h 674"/>
                <a:gd name="T18" fmla="*/ 2055 w 2055"/>
                <a:gd name="T1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5" h="674">
                  <a:moveTo>
                    <a:pt x="0" y="674"/>
                  </a:moveTo>
                  <a:lnTo>
                    <a:pt x="179" y="674"/>
                  </a:lnTo>
                  <a:lnTo>
                    <a:pt x="292" y="674"/>
                  </a:lnTo>
                  <a:lnTo>
                    <a:pt x="424" y="674"/>
                  </a:lnTo>
                  <a:lnTo>
                    <a:pt x="688" y="670"/>
                  </a:lnTo>
                  <a:lnTo>
                    <a:pt x="1265" y="601"/>
                  </a:lnTo>
                  <a:lnTo>
                    <a:pt x="1519" y="521"/>
                  </a:lnTo>
                  <a:lnTo>
                    <a:pt x="1735" y="396"/>
                  </a:lnTo>
                  <a:lnTo>
                    <a:pt x="1906" y="223"/>
                  </a:lnTo>
                  <a:lnTo>
                    <a:pt x="2055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12" name="Line 96"/>
            <p:cNvSpPr>
              <a:spLocks noChangeAspect="1" noChangeShapeType="1"/>
            </p:cNvSpPr>
            <p:nvPr/>
          </p:nvSpPr>
          <p:spPr bwMode="auto">
            <a:xfrm>
              <a:off x="744" y="2300"/>
              <a:ext cx="48" cy="1426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13" name="Line 97"/>
            <p:cNvSpPr>
              <a:spLocks noChangeAspect="1" noChangeShapeType="1"/>
            </p:cNvSpPr>
            <p:nvPr/>
          </p:nvSpPr>
          <p:spPr bwMode="auto">
            <a:xfrm>
              <a:off x="949" y="418"/>
              <a:ext cx="623" cy="21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14" name="Line 98"/>
            <p:cNvSpPr>
              <a:spLocks noChangeAspect="1" noChangeShapeType="1"/>
            </p:cNvSpPr>
            <p:nvPr/>
          </p:nvSpPr>
          <p:spPr bwMode="auto">
            <a:xfrm flipH="1">
              <a:off x="1506" y="1241"/>
              <a:ext cx="21" cy="24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15" name="Line 99"/>
            <p:cNvSpPr>
              <a:spLocks noChangeAspect="1" noChangeShapeType="1"/>
            </p:cNvSpPr>
            <p:nvPr/>
          </p:nvSpPr>
          <p:spPr bwMode="auto">
            <a:xfrm flipH="1" flipV="1">
              <a:off x="1497" y="3154"/>
              <a:ext cx="15" cy="55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16" name="Line 100"/>
            <p:cNvSpPr>
              <a:spLocks noChangeAspect="1" noChangeShapeType="1"/>
            </p:cNvSpPr>
            <p:nvPr/>
          </p:nvSpPr>
          <p:spPr bwMode="auto">
            <a:xfrm flipV="1">
              <a:off x="783" y="3706"/>
              <a:ext cx="739" cy="19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17" name="Line 101"/>
            <p:cNvSpPr>
              <a:spLocks noChangeShapeType="1"/>
            </p:cNvSpPr>
            <p:nvPr/>
          </p:nvSpPr>
          <p:spPr bwMode="auto">
            <a:xfrm>
              <a:off x="1527" y="1245"/>
              <a:ext cx="944" cy="0"/>
            </a:xfrm>
            <a:prstGeom prst="line">
              <a:avLst/>
            </a:prstGeom>
            <a:noFill/>
            <a:ln w="0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11718" name="Group 102"/>
            <p:cNvGrpSpPr>
              <a:grpSpLocks/>
            </p:cNvGrpSpPr>
            <p:nvPr/>
          </p:nvGrpSpPr>
          <p:grpSpPr bwMode="auto">
            <a:xfrm>
              <a:off x="2283" y="439"/>
              <a:ext cx="572" cy="253"/>
              <a:chOff x="3229" y="578"/>
              <a:chExt cx="572" cy="253"/>
            </a:xfrm>
          </p:grpSpPr>
          <p:sp>
            <p:nvSpPr>
              <p:cNvPr id="111719" name="Freeform 103"/>
              <p:cNvSpPr>
                <a:spLocks noChangeAspect="1"/>
              </p:cNvSpPr>
              <p:nvPr/>
            </p:nvSpPr>
            <p:spPr bwMode="auto">
              <a:xfrm>
                <a:off x="3229" y="697"/>
                <a:ext cx="277" cy="134"/>
              </a:xfrm>
              <a:custGeom>
                <a:avLst/>
                <a:gdLst>
                  <a:gd name="T0" fmla="*/ 1676 w 1676"/>
                  <a:gd name="T1" fmla="*/ 0 h 807"/>
                  <a:gd name="T2" fmla="*/ 1176 w 1676"/>
                  <a:gd name="T3" fmla="*/ 219 h 807"/>
                  <a:gd name="T4" fmla="*/ 722 w 1676"/>
                  <a:gd name="T5" fmla="*/ 431 h 807"/>
                  <a:gd name="T6" fmla="*/ 326 w 1676"/>
                  <a:gd name="T7" fmla="*/ 631 h 807"/>
                  <a:gd name="T8" fmla="*/ 0 w 1676"/>
                  <a:gd name="T9" fmla="*/ 807 h 8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6" h="807">
                    <a:moveTo>
                      <a:pt x="1676" y="0"/>
                    </a:moveTo>
                    <a:lnTo>
                      <a:pt x="1176" y="219"/>
                    </a:lnTo>
                    <a:lnTo>
                      <a:pt x="722" y="431"/>
                    </a:lnTo>
                    <a:lnTo>
                      <a:pt x="326" y="631"/>
                    </a:lnTo>
                    <a:lnTo>
                      <a:pt x="0" y="807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720" name="Line 104"/>
              <p:cNvSpPr>
                <a:spLocks noChangeAspect="1" noChangeShapeType="1"/>
              </p:cNvSpPr>
              <p:nvPr/>
            </p:nvSpPr>
            <p:spPr bwMode="auto">
              <a:xfrm flipV="1">
                <a:off x="3500" y="578"/>
                <a:ext cx="301" cy="122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1721" name="Line 105"/>
            <p:cNvSpPr>
              <a:spLocks noChangeAspect="1" noChangeShapeType="1"/>
            </p:cNvSpPr>
            <p:nvPr/>
          </p:nvSpPr>
          <p:spPr bwMode="auto">
            <a:xfrm flipH="1">
              <a:off x="2375" y="2322"/>
              <a:ext cx="17" cy="18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22" name="Line 106"/>
            <p:cNvSpPr>
              <a:spLocks noChangeAspect="1" noChangeShapeType="1"/>
            </p:cNvSpPr>
            <p:nvPr/>
          </p:nvSpPr>
          <p:spPr bwMode="auto">
            <a:xfrm>
              <a:off x="2366" y="2500"/>
              <a:ext cx="423" cy="7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23" name="Line 107"/>
            <p:cNvSpPr>
              <a:spLocks noChangeAspect="1" noChangeShapeType="1"/>
            </p:cNvSpPr>
            <p:nvPr/>
          </p:nvSpPr>
          <p:spPr bwMode="auto">
            <a:xfrm flipV="1">
              <a:off x="2786" y="2302"/>
              <a:ext cx="7" cy="27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24" name="Line 108"/>
            <p:cNvSpPr>
              <a:spLocks noChangeAspect="1" noChangeShapeType="1"/>
            </p:cNvSpPr>
            <p:nvPr/>
          </p:nvSpPr>
          <p:spPr bwMode="auto">
            <a:xfrm flipH="1">
              <a:off x="2793" y="1694"/>
              <a:ext cx="44" cy="60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25" name="Line 109"/>
            <p:cNvSpPr>
              <a:spLocks noChangeAspect="1" noChangeShapeType="1"/>
            </p:cNvSpPr>
            <p:nvPr/>
          </p:nvSpPr>
          <p:spPr bwMode="auto">
            <a:xfrm>
              <a:off x="2837" y="1703"/>
              <a:ext cx="13" cy="60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26" name="Line 110"/>
            <p:cNvSpPr>
              <a:spLocks noChangeAspect="1" noChangeShapeType="1"/>
            </p:cNvSpPr>
            <p:nvPr/>
          </p:nvSpPr>
          <p:spPr bwMode="auto">
            <a:xfrm flipV="1">
              <a:off x="2843" y="2302"/>
              <a:ext cx="7" cy="277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27" name="Freeform 111"/>
            <p:cNvSpPr>
              <a:spLocks noChangeAspect="1"/>
            </p:cNvSpPr>
            <p:nvPr/>
          </p:nvSpPr>
          <p:spPr bwMode="auto">
            <a:xfrm>
              <a:off x="2428" y="2540"/>
              <a:ext cx="454" cy="36"/>
            </a:xfrm>
            <a:custGeom>
              <a:avLst/>
              <a:gdLst>
                <a:gd name="T0" fmla="*/ 0 w 454"/>
                <a:gd name="T1" fmla="*/ 0 h 36"/>
                <a:gd name="T2" fmla="*/ 454 w 454"/>
                <a:gd name="T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4" h="36">
                  <a:moveTo>
                    <a:pt x="0" y="0"/>
                  </a:moveTo>
                  <a:lnTo>
                    <a:pt x="454" y="36"/>
                  </a:lnTo>
                </a:path>
              </a:pathLst>
            </a:custGeom>
            <a:solidFill>
              <a:srgbClr val="FFFFFF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1728" name="Line 112"/>
            <p:cNvSpPr>
              <a:spLocks noChangeAspect="1" noChangeShapeType="1"/>
            </p:cNvSpPr>
            <p:nvPr/>
          </p:nvSpPr>
          <p:spPr bwMode="auto">
            <a:xfrm flipV="1">
              <a:off x="2388" y="3137"/>
              <a:ext cx="16" cy="61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29" name="Line 113"/>
            <p:cNvSpPr>
              <a:spLocks noChangeAspect="1" noChangeShapeType="1"/>
            </p:cNvSpPr>
            <p:nvPr/>
          </p:nvSpPr>
          <p:spPr bwMode="auto">
            <a:xfrm>
              <a:off x="2858" y="428"/>
              <a:ext cx="67" cy="257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30" name="Line 114"/>
            <p:cNvSpPr>
              <a:spLocks noChangeAspect="1" noChangeShapeType="1"/>
            </p:cNvSpPr>
            <p:nvPr/>
          </p:nvSpPr>
          <p:spPr bwMode="auto">
            <a:xfrm>
              <a:off x="2844" y="445"/>
              <a:ext cx="85" cy="247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31" name="Freeform 115"/>
            <p:cNvSpPr>
              <a:spLocks noChangeAspect="1"/>
            </p:cNvSpPr>
            <p:nvPr/>
          </p:nvSpPr>
          <p:spPr bwMode="auto">
            <a:xfrm>
              <a:off x="2670" y="114"/>
              <a:ext cx="173" cy="330"/>
            </a:xfrm>
            <a:custGeom>
              <a:avLst/>
              <a:gdLst>
                <a:gd name="T0" fmla="*/ 0 w 1016"/>
                <a:gd name="T1" fmla="*/ 0 h 1921"/>
                <a:gd name="T2" fmla="*/ 549 w 1016"/>
                <a:gd name="T3" fmla="*/ 939 h 1921"/>
                <a:gd name="T4" fmla="*/ 1016 w 1016"/>
                <a:gd name="T5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6" h="1921">
                  <a:moveTo>
                    <a:pt x="0" y="0"/>
                  </a:moveTo>
                  <a:lnTo>
                    <a:pt x="549" y="939"/>
                  </a:lnTo>
                  <a:lnTo>
                    <a:pt x="1016" y="1921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32" name="Line 116"/>
            <p:cNvSpPr>
              <a:spLocks noChangeAspect="1" noChangeShapeType="1"/>
            </p:cNvSpPr>
            <p:nvPr/>
          </p:nvSpPr>
          <p:spPr bwMode="auto">
            <a:xfrm flipH="1">
              <a:off x="2664" y="2"/>
              <a:ext cx="228" cy="12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33" name="Freeform 117"/>
            <p:cNvSpPr>
              <a:spLocks noChangeAspect="1"/>
            </p:cNvSpPr>
            <p:nvPr/>
          </p:nvSpPr>
          <p:spPr bwMode="auto">
            <a:xfrm>
              <a:off x="2883" y="0"/>
              <a:ext cx="483" cy="651"/>
            </a:xfrm>
            <a:custGeom>
              <a:avLst/>
              <a:gdLst>
                <a:gd name="T0" fmla="*/ 0 w 2896"/>
                <a:gd name="T1" fmla="*/ 0 h 3904"/>
                <a:gd name="T2" fmla="*/ 275 w 2896"/>
                <a:gd name="T3" fmla="*/ 442 h 3904"/>
                <a:gd name="T4" fmla="*/ 515 w 2896"/>
                <a:gd name="T5" fmla="*/ 814 h 3904"/>
                <a:gd name="T6" fmla="*/ 720 w 2896"/>
                <a:gd name="T7" fmla="*/ 1124 h 3904"/>
                <a:gd name="T8" fmla="*/ 894 w 2896"/>
                <a:gd name="T9" fmla="*/ 1378 h 3904"/>
                <a:gd name="T10" fmla="*/ 1038 w 2896"/>
                <a:gd name="T11" fmla="*/ 1583 h 3904"/>
                <a:gd name="T12" fmla="*/ 1153 w 2896"/>
                <a:gd name="T13" fmla="*/ 1746 h 3904"/>
                <a:gd name="T14" fmla="*/ 1320 w 2896"/>
                <a:gd name="T15" fmla="*/ 1977 h 3904"/>
                <a:gd name="T16" fmla="*/ 1824 w 2896"/>
                <a:gd name="T17" fmla="*/ 2649 h 3904"/>
                <a:gd name="T18" fmla="*/ 2896 w 2896"/>
                <a:gd name="T19" fmla="*/ 3904 h 3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6" h="3904">
                  <a:moveTo>
                    <a:pt x="0" y="0"/>
                  </a:moveTo>
                  <a:lnTo>
                    <a:pt x="275" y="442"/>
                  </a:lnTo>
                  <a:lnTo>
                    <a:pt x="515" y="814"/>
                  </a:lnTo>
                  <a:lnTo>
                    <a:pt x="720" y="1124"/>
                  </a:lnTo>
                  <a:lnTo>
                    <a:pt x="894" y="1378"/>
                  </a:lnTo>
                  <a:lnTo>
                    <a:pt x="1038" y="1583"/>
                  </a:lnTo>
                  <a:lnTo>
                    <a:pt x="1153" y="1746"/>
                  </a:lnTo>
                  <a:lnTo>
                    <a:pt x="1320" y="1977"/>
                  </a:lnTo>
                  <a:lnTo>
                    <a:pt x="1824" y="2649"/>
                  </a:lnTo>
                  <a:lnTo>
                    <a:pt x="2896" y="3904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34" name="Line 118"/>
            <p:cNvSpPr>
              <a:spLocks noChangeAspect="1" noChangeShapeType="1"/>
            </p:cNvSpPr>
            <p:nvPr/>
          </p:nvSpPr>
          <p:spPr bwMode="auto">
            <a:xfrm flipV="1">
              <a:off x="3281" y="645"/>
              <a:ext cx="89" cy="119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35" name="Line 119"/>
            <p:cNvSpPr>
              <a:spLocks noChangeShapeType="1"/>
            </p:cNvSpPr>
            <p:nvPr/>
          </p:nvSpPr>
          <p:spPr bwMode="auto">
            <a:xfrm>
              <a:off x="1490" y="535"/>
              <a:ext cx="0" cy="950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36" name="Line 120"/>
            <p:cNvSpPr>
              <a:spLocks noChangeShapeType="1"/>
            </p:cNvSpPr>
            <p:nvPr/>
          </p:nvSpPr>
          <p:spPr bwMode="auto">
            <a:xfrm>
              <a:off x="626" y="2299"/>
              <a:ext cx="2761" cy="0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37" name="Line 121"/>
            <p:cNvSpPr>
              <a:spLocks noChangeShapeType="1"/>
            </p:cNvSpPr>
            <p:nvPr/>
          </p:nvSpPr>
          <p:spPr bwMode="auto">
            <a:xfrm>
              <a:off x="2403" y="2545"/>
              <a:ext cx="0" cy="617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11738" name="Group 122"/>
            <p:cNvGrpSpPr>
              <a:grpSpLocks/>
            </p:cNvGrpSpPr>
            <p:nvPr/>
          </p:nvGrpSpPr>
          <p:grpSpPr bwMode="auto">
            <a:xfrm>
              <a:off x="2628" y="1366"/>
              <a:ext cx="428" cy="180"/>
              <a:chOff x="3574" y="1505"/>
              <a:chExt cx="428" cy="180"/>
            </a:xfrm>
          </p:grpSpPr>
          <p:sp>
            <p:nvSpPr>
              <p:cNvPr id="111739" name="Line 123"/>
              <p:cNvSpPr>
                <a:spLocks noChangeAspect="1" noChangeShapeType="1"/>
              </p:cNvSpPr>
              <p:nvPr/>
            </p:nvSpPr>
            <p:spPr bwMode="auto">
              <a:xfrm>
                <a:off x="3574" y="1505"/>
                <a:ext cx="428" cy="76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740" name="Line 124"/>
              <p:cNvSpPr>
                <a:spLocks noChangeAspect="1" noChangeShapeType="1"/>
              </p:cNvSpPr>
              <p:nvPr/>
            </p:nvSpPr>
            <p:spPr bwMode="auto">
              <a:xfrm>
                <a:off x="3574" y="1610"/>
                <a:ext cx="428" cy="75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741" name="Line 125"/>
              <p:cNvSpPr>
                <a:spLocks noChangeAspect="1" noChangeShapeType="1"/>
              </p:cNvSpPr>
              <p:nvPr/>
            </p:nvSpPr>
            <p:spPr bwMode="auto">
              <a:xfrm flipV="1">
                <a:off x="3581" y="1507"/>
                <a:ext cx="0" cy="108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742" name="Line 126"/>
              <p:cNvSpPr>
                <a:spLocks noChangeAspect="1" noChangeShapeType="1"/>
              </p:cNvSpPr>
              <p:nvPr/>
            </p:nvSpPr>
            <p:spPr bwMode="auto">
              <a:xfrm flipV="1">
                <a:off x="3996" y="1579"/>
                <a:ext cx="0" cy="105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1743" name="Group 127"/>
            <p:cNvGrpSpPr>
              <a:grpSpLocks/>
            </p:cNvGrpSpPr>
            <p:nvPr/>
          </p:nvGrpSpPr>
          <p:grpSpPr bwMode="auto">
            <a:xfrm>
              <a:off x="2274" y="2523"/>
              <a:ext cx="612" cy="276"/>
              <a:chOff x="3217" y="2664"/>
              <a:chExt cx="612" cy="276"/>
            </a:xfrm>
          </p:grpSpPr>
          <p:sp>
            <p:nvSpPr>
              <p:cNvPr id="111744" name="Line 128"/>
              <p:cNvSpPr>
                <a:spLocks noChangeAspect="1" noChangeShapeType="1"/>
              </p:cNvSpPr>
              <p:nvPr/>
            </p:nvSpPr>
            <p:spPr bwMode="auto">
              <a:xfrm>
                <a:off x="3223" y="2664"/>
                <a:ext cx="0" cy="168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745" name="Line 1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290" y="2904"/>
                <a:ext cx="459" cy="36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746" name="Freeform 130"/>
              <p:cNvSpPr>
                <a:spLocks noChangeAspect="1"/>
              </p:cNvSpPr>
              <p:nvPr/>
            </p:nvSpPr>
            <p:spPr bwMode="auto">
              <a:xfrm>
                <a:off x="3223" y="2828"/>
                <a:ext cx="73" cy="79"/>
              </a:xfrm>
              <a:custGeom>
                <a:avLst/>
                <a:gdLst>
                  <a:gd name="T0" fmla="*/ 0 w 431"/>
                  <a:gd name="T1" fmla="*/ 0 h 468"/>
                  <a:gd name="T2" fmla="*/ 56 w 431"/>
                  <a:gd name="T3" fmla="*/ 224 h 468"/>
                  <a:gd name="T4" fmla="*/ 213 w 431"/>
                  <a:gd name="T5" fmla="*/ 393 h 468"/>
                  <a:gd name="T6" fmla="*/ 431 w 431"/>
                  <a:gd name="T7" fmla="*/ 468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1" h="468">
                    <a:moveTo>
                      <a:pt x="0" y="0"/>
                    </a:moveTo>
                    <a:lnTo>
                      <a:pt x="56" y="224"/>
                    </a:lnTo>
                    <a:lnTo>
                      <a:pt x="213" y="393"/>
                    </a:lnTo>
                    <a:lnTo>
                      <a:pt x="431" y="468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747" name="Freeform 131"/>
              <p:cNvSpPr>
                <a:spLocks noChangeAspect="1"/>
              </p:cNvSpPr>
              <p:nvPr/>
            </p:nvSpPr>
            <p:spPr bwMode="auto">
              <a:xfrm>
                <a:off x="3746" y="2863"/>
                <a:ext cx="83" cy="77"/>
              </a:xfrm>
              <a:custGeom>
                <a:avLst/>
                <a:gdLst>
                  <a:gd name="T0" fmla="*/ 0 w 506"/>
                  <a:gd name="T1" fmla="*/ 467 h 467"/>
                  <a:gd name="T2" fmla="*/ 250 w 506"/>
                  <a:gd name="T3" fmla="*/ 418 h 467"/>
                  <a:gd name="T4" fmla="*/ 437 w 506"/>
                  <a:gd name="T5" fmla="*/ 245 h 467"/>
                  <a:gd name="T6" fmla="*/ 506 w 506"/>
                  <a:gd name="T7" fmla="*/ 0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6" h="467">
                    <a:moveTo>
                      <a:pt x="0" y="467"/>
                    </a:moveTo>
                    <a:lnTo>
                      <a:pt x="250" y="418"/>
                    </a:lnTo>
                    <a:lnTo>
                      <a:pt x="437" y="245"/>
                    </a:lnTo>
                    <a:lnTo>
                      <a:pt x="506" y="0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748" name="Line 13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217" y="2670"/>
                <a:ext cx="611" cy="48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749" name="Line 133"/>
              <p:cNvSpPr>
                <a:spLocks noChangeAspect="1" noChangeShapeType="1"/>
              </p:cNvSpPr>
              <p:nvPr/>
            </p:nvSpPr>
            <p:spPr bwMode="auto">
              <a:xfrm>
                <a:off x="3828" y="2708"/>
                <a:ext cx="0" cy="162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1750" name="Line 134"/>
            <p:cNvSpPr>
              <a:spLocks noChangeShapeType="1"/>
            </p:cNvSpPr>
            <p:nvPr/>
          </p:nvSpPr>
          <p:spPr bwMode="auto">
            <a:xfrm>
              <a:off x="627" y="1483"/>
              <a:ext cx="2709" cy="0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51" name="Line 135"/>
            <p:cNvSpPr>
              <a:spLocks noChangeAspect="1" noChangeShapeType="1"/>
            </p:cNvSpPr>
            <p:nvPr/>
          </p:nvSpPr>
          <p:spPr bwMode="auto">
            <a:xfrm flipV="1">
              <a:off x="3334" y="1477"/>
              <a:ext cx="1" cy="2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752" name="Text Box 136"/>
            <p:cNvSpPr txBox="1">
              <a:spLocks noChangeArrowheads="1"/>
            </p:cNvSpPr>
            <p:nvPr/>
          </p:nvSpPr>
          <p:spPr bwMode="auto">
            <a:xfrm>
              <a:off x="897" y="528"/>
              <a:ext cx="129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K12</a:t>
              </a:r>
            </a:p>
          </p:txBody>
        </p:sp>
        <p:sp>
          <p:nvSpPr>
            <p:cNvPr id="111753" name="Text Box 137"/>
            <p:cNvSpPr txBox="1">
              <a:spLocks noChangeArrowheads="1"/>
            </p:cNvSpPr>
            <p:nvPr/>
          </p:nvSpPr>
          <p:spPr bwMode="auto">
            <a:xfrm>
              <a:off x="840" y="400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K4</a:t>
              </a:r>
            </a:p>
          </p:txBody>
        </p:sp>
        <p:sp>
          <p:nvSpPr>
            <p:cNvPr id="111754" name="Text Box 138"/>
            <p:cNvSpPr txBox="1">
              <a:spLocks noChangeArrowheads="1"/>
            </p:cNvSpPr>
            <p:nvPr/>
          </p:nvSpPr>
          <p:spPr bwMode="auto">
            <a:xfrm>
              <a:off x="764" y="2222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P1´</a:t>
              </a:r>
            </a:p>
          </p:txBody>
        </p:sp>
        <p:sp>
          <p:nvSpPr>
            <p:cNvPr id="111755" name="Text Box 139"/>
            <p:cNvSpPr txBox="1">
              <a:spLocks noChangeArrowheads="1"/>
            </p:cNvSpPr>
            <p:nvPr/>
          </p:nvSpPr>
          <p:spPr bwMode="auto">
            <a:xfrm>
              <a:off x="625" y="2327"/>
              <a:ext cx="276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P11</a:t>
              </a:r>
            </a:p>
          </p:txBody>
        </p:sp>
        <p:sp>
          <p:nvSpPr>
            <p:cNvPr id="111756" name="Text Box 140"/>
            <p:cNvSpPr txBox="1">
              <a:spLocks noChangeArrowheads="1"/>
            </p:cNvSpPr>
            <p:nvPr/>
          </p:nvSpPr>
          <p:spPr bwMode="auto">
            <a:xfrm>
              <a:off x="528" y="2225"/>
              <a:ext cx="16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P1</a:t>
              </a:r>
            </a:p>
          </p:txBody>
        </p:sp>
        <p:sp>
          <p:nvSpPr>
            <p:cNvPr id="111757" name="Text Box 141"/>
            <p:cNvSpPr txBox="1">
              <a:spLocks noChangeArrowheads="1"/>
            </p:cNvSpPr>
            <p:nvPr/>
          </p:nvSpPr>
          <p:spPr bwMode="auto">
            <a:xfrm>
              <a:off x="528" y="977"/>
              <a:ext cx="16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L1</a:t>
              </a:r>
            </a:p>
          </p:txBody>
        </p:sp>
        <p:sp>
          <p:nvSpPr>
            <p:cNvPr id="111758" name="Text Box 142"/>
            <p:cNvSpPr txBox="1">
              <a:spLocks noChangeArrowheads="1"/>
            </p:cNvSpPr>
            <p:nvPr/>
          </p:nvSpPr>
          <p:spPr bwMode="auto">
            <a:xfrm>
              <a:off x="528" y="1409"/>
              <a:ext cx="16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H1</a:t>
              </a:r>
            </a:p>
          </p:txBody>
        </p:sp>
        <p:sp>
          <p:nvSpPr>
            <p:cNvPr id="111759" name="Text Box 143"/>
            <p:cNvSpPr txBox="1">
              <a:spLocks noChangeArrowheads="1"/>
            </p:cNvSpPr>
            <p:nvPr/>
          </p:nvSpPr>
          <p:spPr bwMode="auto">
            <a:xfrm>
              <a:off x="528" y="497"/>
              <a:ext cx="16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K1</a:t>
              </a:r>
            </a:p>
          </p:txBody>
        </p:sp>
        <p:sp>
          <p:nvSpPr>
            <p:cNvPr id="111760" name="Text Box 144"/>
            <p:cNvSpPr txBox="1">
              <a:spLocks noChangeArrowheads="1"/>
            </p:cNvSpPr>
            <p:nvPr/>
          </p:nvSpPr>
          <p:spPr bwMode="auto">
            <a:xfrm>
              <a:off x="1492" y="461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K3</a:t>
              </a:r>
            </a:p>
          </p:txBody>
        </p:sp>
        <p:sp>
          <p:nvSpPr>
            <p:cNvPr id="111761" name="Text Box 145"/>
            <p:cNvSpPr txBox="1">
              <a:spLocks noChangeArrowheads="1"/>
            </p:cNvSpPr>
            <p:nvPr/>
          </p:nvSpPr>
          <p:spPr bwMode="auto">
            <a:xfrm>
              <a:off x="2921" y="433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K4´</a:t>
              </a:r>
            </a:p>
          </p:txBody>
        </p:sp>
        <p:sp>
          <p:nvSpPr>
            <p:cNvPr id="111762" name="Text Box 146"/>
            <p:cNvSpPr txBox="1">
              <a:spLocks noChangeArrowheads="1"/>
            </p:cNvSpPr>
            <p:nvPr/>
          </p:nvSpPr>
          <p:spPr bwMode="auto">
            <a:xfrm>
              <a:off x="2743" y="476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K42</a:t>
              </a:r>
            </a:p>
          </p:txBody>
        </p:sp>
        <p:sp>
          <p:nvSpPr>
            <p:cNvPr id="111764" name="Text Box 148"/>
            <p:cNvSpPr txBox="1">
              <a:spLocks noChangeArrowheads="1"/>
            </p:cNvSpPr>
            <p:nvPr/>
          </p:nvSpPr>
          <p:spPr bwMode="auto">
            <a:xfrm>
              <a:off x="2833" y="338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K41´</a:t>
              </a:r>
            </a:p>
          </p:txBody>
        </p:sp>
        <p:sp>
          <p:nvSpPr>
            <p:cNvPr id="111765" name="Text Box 149"/>
            <p:cNvSpPr txBox="1">
              <a:spLocks noChangeArrowheads="1"/>
            </p:cNvSpPr>
            <p:nvPr/>
          </p:nvSpPr>
          <p:spPr bwMode="auto">
            <a:xfrm>
              <a:off x="2501" y="453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K5</a:t>
              </a:r>
            </a:p>
          </p:txBody>
        </p:sp>
        <p:sp>
          <p:nvSpPr>
            <p:cNvPr id="111766" name="Text Box 150"/>
            <p:cNvSpPr txBox="1">
              <a:spLocks noChangeArrowheads="1"/>
            </p:cNvSpPr>
            <p:nvPr/>
          </p:nvSpPr>
          <p:spPr bwMode="auto">
            <a:xfrm>
              <a:off x="2320" y="389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K51</a:t>
              </a:r>
            </a:p>
          </p:txBody>
        </p:sp>
        <p:sp>
          <p:nvSpPr>
            <p:cNvPr id="111767" name="Text Box 151"/>
            <p:cNvSpPr txBox="1">
              <a:spLocks noChangeArrowheads="1"/>
            </p:cNvSpPr>
            <p:nvPr/>
          </p:nvSpPr>
          <p:spPr bwMode="auto">
            <a:xfrm>
              <a:off x="2347" y="542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N5</a:t>
              </a:r>
            </a:p>
          </p:txBody>
        </p:sp>
        <p:sp>
          <p:nvSpPr>
            <p:cNvPr id="111768" name="Text Box 152"/>
            <p:cNvSpPr txBox="1">
              <a:spLocks noChangeArrowheads="1"/>
            </p:cNvSpPr>
            <p:nvPr/>
          </p:nvSpPr>
          <p:spPr bwMode="auto">
            <a:xfrm>
              <a:off x="2196" y="625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N4´</a:t>
              </a:r>
            </a:p>
          </p:txBody>
        </p:sp>
        <p:sp>
          <p:nvSpPr>
            <p:cNvPr id="111769" name="Text Box 153"/>
            <p:cNvSpPr txBox="1">
              <a:spLocks noChangeArrowheads="1"/>
            </p:cNvSpPr>
            <p:nvPr/>
          </p:nvSpPr>
          <p:spPr bwMode="auto">
            <a:xfrm>
              <a:off x="2504" y="2221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P5</a:t>
              </a:r>
            </a:p>
          </p:txBody>
        </p:sp>
        <p:sp>
          <p:nvSpPr>
            <p:cNvPr id="111770" name="Text Box 154"/>
            <p:cNvSpPr txBox="1">
              <a:spLocks noChangeArrowheads="1"/>
            </p:cNvSpPr>
            <p:nvPr/>
          </p:nvSpPr>
          <p:spPr bwMode="auto">
            <a:xfrm>
              <a:off x="1845" y="2225"/>
              <a:ext cx="22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P31´</a:t>
              </a:r>
            </a:p>
          </p:txBody>
        </p:sp>
        <p:sp>
          <p:nvSpPr>
            <p:cNvPr id="111771" name="Text Box 155"/>
            <p:cNvSpPr txBox="1">
              <a:spLocks noChangeArrowheads="1"/>
            </p:cNvSpPr>
            <p:nvPr/>
          </p:nvSpPr>
          <p:spPr bwMode="auto">
            <a:xfrm>
              <a:off x="528" y="3656"/>
              <a:ext cx="16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D1</a:t>
              </a:r>
            </a:p>
          </p:txBody>
        </p:sp>
        <p:sp>
          <p:nvSpPr>
            <p:cNvPr id="111772" name="Text Box 156"/>
            <p:cNvSpPr txBox="1">
              <a:spLocks noChangeArrowheads="1"/>
            </p:cNvSpPr>
            <p:nvPr/>
          </p:nvSpPr>
          <p:spPr bwMode="auto">
            <a:xfrm>
              <a:off x="528" y="3083"/>
              <a:ext cx="16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S1</a:t>
              </a:r>
            </a:p>
          </p:txBody>
        </p:sp>
        <p:sp>
          <p:nvSpPr>
            <p:cNvPr id="111773" name="Text Box 157"/>
            <p:cNvSpPr txBox="1">
              <a:spLocks noChangeArrowheads="1"/>
            </p:cNvSpPr>
            <p:nvPr/>
          </p:nvSpPr>
          <p:spPr bwMode="auto">
            <a:xfrm>
              <a:off x="1696" y="3647"/>
              <a:ext cx="186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D3´</a:t>
              </a:r>
            </a:p>
          </p:txBody>
        </p:sp>
        <p:sp>
          <p:nvSpPr>
            <p:cNvPr id="111774" name="Text Box 158"/>
            <p:cNvSpPr txBox="1">
              <a:spLocks noChangeArrowheads="1"/>
            </p:cNvSpPr>
            <p:nvPr/>
          </p:nvSpPr>
          <p:spPr bwMode="auto">
            <a:xfrm>
              <a:off x="3242" y="3666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D7</a:t>
              </a:r>
            </a:p>
          </p:txBody>
        </p:sp>
        <p:sp>
          <p:nvSpPr>
            <p:cNvPr id="111775" name="Rectangle 159"/>
            <p:cNvSpPr>
              <a:spLocks noChangeArrowheads="1"/>
            </p:cNvSpPr>
            <p:nvPr/>
          </p:nvSpPr>
          <p:spPr bwMode="auto">
            <a:xfrm>
              <a:off x="727" y="3056"/>
              <a:ext cx="21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cs-CZ" altLang="cs-CZ" sz="800"/>
                <a:t>S11</a:t>
              </a:r>
            </a:p>
          </p:txBody>
        </p:sp>
        <p:sp>
          <p:nvSpPr>
            <p:cNvPr id="111776" name="Text Box 160"/>
            <p:cNvSpPr txBox="1">
              <a:spLocks noChangeArrowheads="1"/>
            </p:cNvSpPr>
            <p:nvPr/>
          </p:nvSpPr>
          <p:spPr bwMode="auto">
            <a:xfrm>
              <a:off x="674" y="1409"/>
              <a:ext cx="276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H11</a:t>
              </a:r>
            </a:p>
          </p:txBody>
        </p:sp>
        <p:sp>
          <p:nvSpPr>
            <p:cNvPr id="111778" name="Text Box 162"/>
            <p:cNvSpPr txBox="1">
              <a:spLocks noChangeArrowheads="1"/>
            </p:cNvSpPr>
            <p:nvPr/>
          </p:nvSpPr>
          <p:spPr bwMode="auto">
            <a:xfrm>
              <a:off x="1510" y="3085"/>
              <a:ext cx="2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S3</a:t>
              </a:r>
            </a:p>
          </p:txBody>
        </p:sp>
        <p:sp>
          <p:nvSpPr>
            <p:cNvPr id="111779" name="Text Box 163"/>
            <p:cNvSpPr txBox="1">
              <a:spLocks noChangeArrowheads="1"/>
            </p:cNvSpPr>
            <p:nvPr/>
          </p:nvSpPr>
          <p:spPr bwMode="auto">
            <a:xfrm>
              <a:off x="1510" y="2226"/>
              <a:ext cx="2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P3</a:t>
              </a:r>
            </a:p>
          </p:txBody>
        </p:sp>
        <p:sp>
          <p:nvSpPr>
            <p:cNvPr id="111780" name="Text Box 164"/>
            <p:cNvSpPr txBox="1">
              <a:spLocks noChangeArrowheads="1"/>
            </p:cNvSpPr>
            <p:nvPr/>
          </p:nvSpPr>
          <p:spPr bwMode="auto">
            <a:xfrm>
              <a:off x="1335" y="2222"/>
              <a:ext cx="2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P31</a:t>
              </a:r>
            </a:p>
          </p:txBody>
        </p:sp>
        <p:sp>
          <p:nvSpPr>
            <p:cNvPr id="111781" name="Text Box 165"/>
            <p:cNvSpPr txBox="1">
              <a:spLocks noChangeArrowheads="1"/>
            </p:cNvSpPr>
            <p:nvPr/>
          </p:nvSpPr>
          <p:spPr bwMode="auto">
            <a:xfrm>
              <a:off x="1400" y="601"/>
              <a:ext cx="99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</a:t>
              </a:r>
            </a:p>
          </p:txBody>
        </p:sp>
        <p:sp>
          <p:nvSpPr>
            <p:cNvPr id="111782" name="Text Box 166"/>
            <p:cNvSpPr txBox="1">
              <a:spLocks noChangeArrowheads="1"/>
            </p:cNvSpPr>
            <p:nvPr/>
          </p:nvSpPr>
          <p:spPr bwMode="auto">
            <a:xfrm>
              <a:off x="1585" y="592"/>
              <a:ext cx="2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N4</a:t>
              </a:r>
            </a:p>
          </p:txBody>
        </p:sp>
        <p:sp>
          <p:nvSpPr>
            <p:cNvPr id="111783" name="Text Box 167"/>
            <p:cNvSpPr txBox="1">
              <a:spLocks noChangeArrowheads="1"/>
            </p:cNvSpPr>
            <p:nvPr/>
          </p:nvSpPr>
          <p:spPr bwMode="auto">
            <a:xfrm>
              <a:off x="929" y="341"/>
              <a:ext cx="2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K41</a:t>
              </a:r>
            </a:p>
          </p:txBody>
        </p:sp>
        <p:sp>
          <p:nvSpPr>
            <p:cNvPr id="111786" name="Text Box 170"/>
            <p:cNvSpPr txBox="1">
              <a:spLocks noChangeArrowheads="1"/>
            </p:cNvSpPr>
            <p:nvPr/>
          </p:nvSpPr>
          <p:spPr bwMode="auto">
            <a:xfrm>
              <a:off x="2499" y="3077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S5</a:t>
              </a:r>
            </a:p>
          </p:txBody>
        </p:sp>
        <p:sp>
          <p:nvSpPr>
            <p:cNvPr id="111788" name="Text Box 172"/>
            <p:cNvSpPr txBox="1">
              <a:spLocks noChangeArrowheads="1"/>
            </p:cNvSpPr>
            <p:nvPr/>
          </p:nvSpPr>
          <p:spPr bwMode="auto">
            <a:xfrm>
              <a:off x="1761" y="1489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H33´</a:t>
              </a:r>
            </a:p>
          </p:txBody>
        </p:sp>
        <p:sp>
          <p:nvSpPr>
            <p:cNvPr id="111789" name="Text Box 173"/>
            <p:cNvSpPr txBox="1">
              <a:spLocks noChangeArrowheads="1"/>
            </p:cNvSpPr>
            <p:nvPr/>
          </p:nvSpPr>
          <p:spPr bwMode="auto">
            <a:xfrm>
              <a:off x="3341" y="1413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H7</a:t>
              </a:r>
            </a:p>
          </p:txBody>
        </p:sp>
        <p:sp>
          <p:nvSpPr>
            <p:cNvPr id="111790" name="Text Box 174"/>
            <p:cNvSpPr txBox="1">
              <a:spLocks noChangeArrowheads="1"/>
            </p:cNvSpPr>
            <p:nvPr/>
          </p:nvSpPr>
          <p:spPr bwMode="auto">
            <a:xfrm>
              <a:off x="3258" y="2303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P7</a:t>
              </a:r>
            </a:p>
          </p:txBody>
        </p:sp>
        <p:sp>
          <p:nvSpPr>
            <p:cNvPr id="111791" name="Text Box 175"/>
            <p:cNvSpPr txBox="1">
              <a:spLocks noChangeArrowheads="1"/>
            </p:cNvSpPr>
            <p:nvPr/>
          </p:nvSpPr>
          <p:spPr bwMode="auto">
            <a:xfrm>
              <a:off x="3379" y="3080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S7</a:t>
              </a:r>
            </a:p>
          </p:txBody>
        </p:sp>
        <p:sp>
          <p:nvSpPr>
            <p:cNvPr id="111792" name="Text Box 176"/>
            <p:cNvSpPr txBox="1">
              <a:spLocks noChangeArrowheads="1"/>
            </p:cNvSpPr>
            <p:nvPr/>
          </p:nvSpPr>
          <p:spPr bwMode="auto">
            <a:xfrm>
              <a:off x="2914" y="2225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P6</a:t>
              </a:r>
            </a:p>
          </p:txBody>
        </p:sp>
        <p:sp>
          <p:nvSpPr>
            <p:cNvPr id="111793" name="Text Box 177"/>
            <p:cNvSpPr txBox="1">
              <a:spLocks noChangeArrowheads="1"/>
            </p:cNvSpPr>
            <p:nvPr/>
          </p:nvSpPr>
          <p:spPr bwMode="auto">
            <a:xfrm>
              <a:off x="2934" y="1343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H6</a:t>
              </a:r>
            </a:p>
          </p:txBody>
        </p:sp>
        <p:sp>
          <p:nvSpPr>
            <p:cNvPr id="111794" name="Text Box 178"/>
            <p:cNvSpPr txBox="1">
              <a:spLocks noChangeArrowheads="1"/>
            </p:cNvSpPr>
            <p:nvPr/>
          </p:nvSpPr>
          <p:spPr bwMode="auto">
            <a:xfrm>
              <a:off x="2489" y="1214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H51</a:t>
              </a:r>
            </a:p>
          </p:txBody>
        </p:sp>
        <p:sp>
          <p:nvSpPr>
            <p:cNvPr id="111795" name="Text Box 179"/>
            <p:cNvSpPr txBox="1">
              <a:spLocks noChangeArrowheads="1"/>
            </p:cNvSpPr>
            <p:nvPr/>
          </p:nvSpPr>
          <p:spPr bwMode="auto">
            <a:xfrm>
              <a:off x="2778" y="680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K6</a:t>
              </a:r>
            </a:p>
          </p:txBody>
        </p:sp>
        <p:sp>
          <p:nvSpPr>
            <p:cNvPr id="111796" name="Text Box 180"/>
            <p:cNvSpPr txBox="1">
              <a:spLocks noChangeArrowheads="1"/>
            </p:cNvSpPr>
            <p:nvPr/>
          </p:nvSpPr>
          <p:spPr bwMode="auto">
            <a:xfrm>
              <a:off x="3203" y="659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K7</a:t>
              </a:r>
            </a:p>
          </p:txBody>
        </p:sp>
        <p:sp>
          <p:nvSpPr>
            <p:cNvPr id="111797" name="Text Box 181"/>
            <p:cNvSpPr txBox="1">
              <a:spLocks noChangeArrowheads="1"/>
            </p:cNvSpPr>
            <p:nvPr/>
          </p:nvSpPr>
          <p:spPr bwMode="auto">
            <a:xfrm>
              <a:off x="2490" y="1328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H52</a:t>
              </a:r>
            </a:p>
          </p:txBody>
        </p:sp>
        <p:sp>
          <p:nvSpPr>
            <p:cNvPr id="111798" name="Text Box 182"/>
            <p:cNvSpPr txBox="1">
              <a:spLocks noChangeArrowheads="1"/>
            </p:cNvSpPr>
            <p:nvPr/>
          </p:nvSpPr>
          <p:spPr bwMode="auto">
            <a:xfrm>
              <a:off x="1684" y="3084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S</a:t>
              </a:r>
            </a:p>
          </p:txBody>
        </p:sp>
        <p:sp>
          <p:nvSpPr>
            <p:cNvPr id="111799" name="Text Box 183"/>
            <p:cNvSpPr txBox="1">
              <a:spLocks noChangeArrowheads="1"/>
            </p:cNvSpPr>
            <p:nvPr/>
          </p:nvSpPr>
          <p:spPr bwMode="auto">
            <a:xfrm>
              <a:off x="4214" y="3086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X</a:t>
              </a:r>
            </a:p>
          </p:txBody>
        </p:sp>
        <p:sp>
          <p:nvSpPr>
            <p:cNvPr id="111800" name="Text Box 184"/>
            <p:cNvSpPr txBox="1">
              <a:spLocks noChangeArrowheads="1"/>
            </p:cNvSpPr>
            <p:nvPr/>
          </p:nvSpPr>
          <p:spPr bwMode="auto">
            <a:xfrm>
              <a:off x="1837" y="3161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S3´ </a:t>
              </a:r>
            </a:p>
          </p:txBody>
        </p:sp>
        <p:sp>
          <p:nvSpPr>
            <p:cNvPr id="111801" name="Text Box 185"/>
            <p:cNvSpPr txBox="1">
              <a:spLocks noChangeArrowheads="1"/>
            </p:cNvSpPr>
            <p:nvPr/>
          </p:nvSpPr>
          <p:spPr bwMode="auto">
            <a:xfrm>
              <a:off x="2701" y="2226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P6´ </a:t>
              </a:r>
            </a:p>
          </p:txBody>
        </p:sp>
        <p:sp>
          <p:nvSpPr>
            <p:cNvPr id="111802" name="Text Box 186"/>
            <p:cNvSpPr txBox="1">
              <a:spLocks noChangeArrowheads="1"/>
            </p:cNvSpPr>
            <p:nvPr/>
          </p:nvSpPr>
          <p:spPr bwMode="auto">
            <a:xfrm>
              <a:off x="2733" y="1519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H6´ </a:t>
              </a:r>
            </a:p>
          </p:txBody>
        </p:sp>
        <p:sp>
          <p:nvSpPr>
            <p:cNvPr id="111803" name="Text Box 187"/>
            <p:cNvSpPr txBox="1">
              <a:spLocks noChangeArrowheads="1"/>
            </p:cNvSpPr>
            <p:nvPr/>
          </p:nvSpPr>
          <p:spPr bwMode="auto">
            <a:xfrm>
              <a:off x="2728" y="1631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P61</a:t>
              </a:r>
            </a:p>
          </p:txBody>
        </p:sp>
        <p:sp>
          <p:nvSpPr>
            <p:cNvPr id="111804" name="Text Box 188"/>
            <p:cNvSpPr txBox="1">
              <a:spLocks noChangeArrowheads="1"/>
            </p:cNvSpPr>
            <p:nvPr/>
          </p:nvSpPr>
          <p:spPr bwMode="auto">
            <a:xfrm>
              <a:off x="2713" y="2590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O6´ </a:t>
              </a:r>
            </a:p>
          </p:txBody>
        </p:sp>
        <p:sp>
          <p:nvSpPr>
            <p:cNvPr id="111805" name="Text Box 189"/>
            <p:cNvSpPr txBox="1">
              <a:spLocks noChangeArrowheads="1"/>
            </p:cNvSpPr>
            <p:nvPr/>
          </p:nvSpPr>
          <p:spPr bwMode="auto">
            <a:xfrm>
              <a:off x="2488" y="2557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O5</a:t>
              </a:r>
            </a:p>
          </p:txBody>
        </p:sp>
        <p:sp>
          <p:nvSpPr>
            <p:cNvPr id="111806" name="Text Box 190"/>
            <p:cNvSpPr txBox="1">
              <a:spLocks noChangeArrowheads="1"/>
            </p:cNvSpPr>
            <p:nvPr/>
          </p:nvSpPr>
          <p:spPr bwMode="auto">
            <a:xfrm>
              <a:off x="2402" y="2436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O8</a:t>
              </a:r>
            </a:p>
          </p:txBody>
        </p:sp>
        <p:sp>
          <p:nvSpPr>
            <p:cNvPr id="111807" name="Text Box 191"/>
            <p:cNvSpPr txBox="1">
              <a:spLocks noChangeArrowheads="1"/>
            </p:cNvSpPr>
            <p:nvPr/>
          </p:nvSpPr>
          <p:spPr bwMode="auto">
            <a:xfrm>
              <a:off x="2226" y="2458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O8´ </a:t>
              </a:r>
            </a:p>
          </p:txBody>
        </p:sp>
        <p:sp>
          <p:nvSpPr>
            <p:cNvPr id="111810" name="Text Box 194"/>
            <p:cNvSpPr txBox="1">
              <a:spLocks noChangeArrowheads="1"/>
            </p:cNvSpPr>
            <p:nvPr/>
          </p:nvSpPr>
          <p:spPr bwMode="auto">
            <a:xfrm>
              <a:off x="2187" y="3080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S51´ </a:t>
              </a:r>
            </a:p>
          </p:txBody>
        </p:sp>
        <p:sp>
          <p:nvSpPr>
            <p:cNvPr id="111811" name="Text Box 195"/>
            <p:cNvSpPr txBox="1">
              <a:spLocks noChangeArrowheads="1"/>
            </p:cNvSpPr>
            <p:nvPr/>
          </p:nvSpPr>
          <p:spPr bwMode="auto">
            <a:xfrm>
              <a:off x="2172" y="3628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D51´</a:t>
              </a:r>
            </a:p>
          </p:txBody>
        </p:sp>
        <p:sp>
          <p:nvSpPr>
            <p:cNvPr id="111812" name="Text Box 196"/>
            <p:cNvSpPr txBox="1">
              <a:spLocks noChangeArrowheads="1"/>
            </p:cNvSpPr>
            <p:nvPr/>
          </p:nvSpPr>
          <p:spPr bwMode="auto">
            <a:xfrm>
              <a:off x="2410" y="3640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D51</a:t>
              </a:r>
            </a:p>
          </p:txBody>
        </p:sp>
        <p:sp>
          <p:nvSpPr>
            <p:cNvPr id="111813" name="Text Box 197"/>
            <p:cNvSpPr txBox="1">
              <a:spLocks noChangeArrowheads="1"/>
            </p:cNvSpPr>
            <p:nvPr/>
          </p:nvSpPr>
          <p:spPr bwMode="auto">
            <a:xfrm>
              <a:off x="2421" y="3176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S51</a:t>
              </a:r>
            </a:p>
          </p:txBody>
        </p:sp>
        <p:sp>
          <p:nvSpPr>
            <p:cNvPr id="111814" name="Text Box 198"/>
            <p:cNvSpPr txBox="1">
              <a:spLocks noChangeArrowheads="1"/>
            </p:cNvSpPr>
            <p:nvPr/>
          </p:nvSpPr>
          <p:spPr bwMode="auto">
            <a:xfrm>
              <a:off x="807" y="3641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D11</a:t>
              </a:r>
            </a:p>
          </p:txBody>
        </p:sp>
        <p:sp>
          <p:nvSpPr>
            <p:cNvPr id="111816" name="Text Box 200"/>
            <p:cNvSpPr txBox="1">
              <a:spLocks noChangeArrowheads="1"/>
            </p:cNvSpPr>
            <p:nvPr/>
          </p:nvSpPr>
          <p:spPr bwMode="auto">
            <a:xfrm>
              <a:off x="1642" y="2224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P3´</a:t>
              </a:r>
            </a:p>
          </p:txBody>
        </p:sp>
        <p:sp>
          <p:nvSpPr>
            <p:cNvPr id="111817" name="Text Box 201"/>
            <p:cNvSpPr txBox="1">
              <a:spLocks noChangeArrowheads="1"/>
            </p:cNvSpPr>
            <p:nvPr/>
          </p:nvSpPr>
          <p:spPr bwMode="auto">
            <a:xfrm>
              <a:off x="1411" y="3623"/>
              <a:ext cx="2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D3</a:t>
              </a:r>
            </a:p>
          </p:txBody>
        </p:sp>
        <p:sp>
          <p:nvSpPr>
            <p:cNvPr id="111818" name="Text Box 202"/>
            <p:cNvSpPr txBox="1">
              <a:spLocks noChangeArrowheads="1"/>
            </p:cNvSpPr>
            <p:nvPr/>
          </p:nvSpPr>
          <p:spPr bwMode="auto">
            <a:xfrm>
              <a:off x="2180" y="2221"/>
              <a:ext cx="162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P51´</a:t>
              </a:r>
            </a:p>
          </p:txBody>
        </p:sp>
        <p:sp>
          <p:nvSpPr>
            <p:cNvPr id="111820" name="Line 204"/>
            <p:cNvSpPr>
              <a:spLocks noChangeShapeType="1"/>
            </p:cNvSpPr>
            <p:nvPr/>
          </p:nvSpPr>
          <p:spPr bwMode="auto">
            <a:xfrm>
              <a:off x="625" y="525"/>
              <a:ext cx="0" cy="48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11955" name="Group 339"/>
          <p:cNvGrpSpPr>
            <a:grpSpLocks/>
          </p:cNvGrpSpPr>
          <p:nvPr/>
        </p:nvGrpSpPr>
        <p:grpSpPr bwMode="auto">
          <a:xfrm>
            <a:off x="6564450" y="1780263"/>
            <a:ext cx="2003425" cy="4194175"/>
            <a:chOff x="3978" y="713"/>
            <a:chExt cx="1262" cy="2642"/>
          </a:xfrm>
        </p:grpSpPr>
        <p:sp>
          <p:nvSpPr>
            <p:cNvPr id="111822" name="Freeform 206"/>
            <p:cNvSpPr>
              <a:spLocks noChangeAspect="1"/>
            </p:cNvSpPr>
            <p:nvPr/>
          </p:nvSpPr>
          <p:spPr bwMode="auto">
            <a:xfrm>
              <a:off x="4335" y="1034"/>
              <a:ext cx="615" cy="455"/>
            </a:xfrm>
            <a:custGeom>
              <a:avLst/>
              <a:gdLst>
                <a:gd name="T0" fmla="*/ 0 w 3806"/>
                <a:gd name="T1" fmla="*/ 0 h 2792"/>
                <a:gd name="T2" fmla="*/ 360 w 3806"/>
                <a:gd name="T3" fmla="*/ 657 h 2792"/>
                <a:gd name="T4" fmla="*/ 764 w 3806"/>
                <a:gd name="T5" fmla="*/ 1291 h 2792"/>
                <a:gd name="T6" fmla="*/ 1189 w 3806"/>
                <a:gd name="T7" fmla="*/ 1853 h 2792"/>
                <a:gd name="T8" fmla="*/ 1612 w 3806"/>
                <a:gd name="T9" fmla="*/ 2303 h 2792"/>
                <a:gd name="T10" fmla="*/ 2012 w 3806"/>
                <a:gd name="T11" fmla="*/ 2595 h 2792"/>
                <a:gd name="T12" fmla="*/ 2435 w 3806"/>
                <a:gd name="T13" fmla="*/ 2739 h 2792"/>
                <a:gd name="T14" fmla="*/ 2695 w 3806"/>
                <a:gd name="T15" fmla="*/ 2777 h 2792"/>
                <a:gd name="T16" fmla="*/ 2999 w 3806"/>
                <a:gd name="T17" fmla="*/ 2792 h 2792"/>
                <a:gd name="T18" fmla="*/ 3362 w 3806"/>
                <a:gd name="T19" fmla="*/ 2783 h 2792"/>
                <a:gd name="T20" fmla="*/ 3806 w 3806"/>
                <a:gd name="T21" fmla="*/ 2752 h 2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6" h="2792">
                  <a:moveTo>
                    <a:pt x="0" y="0"/>
                  </a:moveTo>
                  <a:lnTo>
                    <a:pt x="360" y="657"/>
                  </a:lnTo>
                  <a:lnTo>
                    <a:pt x="764" y="1291"/>
                  </a:lnTo>
                  <a:lnTo>
                    <a:pt x="1189" y="1853"/>
                  </a:lnTo>
                  <a:lnTo>
                    <a:pt x="1612" y="2303"/>
                  </a:lnTo>
                  <a:lnTo>
                    <a:pt x="2012" y="2595"/>
                  </a:lnTo>
                  <a:lnTo>
                    <a:pt x="2435" y="2739"/>
                  </a:lnTo>
                  <a:lnTo>
                    <a:pt x="2695" y="2777"/>
                  </a:lnTo>
                  <a:lnTo>
                    <a:pt x="2999" y="2792"/>
                  </a:lnTo>
                  <a:lnTo>
                    <a:pt x="3362" y="2783"/>
                  </a:lnTo>
                  <a:lnTo>
                    <a:pt x="3806" y="2752"/>
                  </a:lnTo>
                </a:path>
              </a:pathLst>
            </a:cu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23" name="Line 207"/>
            <p:cNvSpPr>
              <a:spLocks noChangeAspect="1" noChangeShapeType="1"/>
            </p:cNvSpPr>
            <p:nvPr/>
          </p:nvSpPr>
          <p:spPr bwMode="auto">
            <a:xfrm>
              <a:off x="4115" y="1036"/>
              <a:ext cx="104" cy="12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24" name="Line 208"/>
            <p:cNvSpPr>
              <a:spLocks noChangeAspect="1" noChangeShapeType="1"/>
            </p:cNvSpPr>
            <p:nvPr/>
          </p:nvSpPr>
          <p:spPr bwMode="auto">
            <a:xfrm flipH="1">
              <a:off x="4219" y="1036"/>
              <a:ext cx="118" cy="12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25" name="Freeform 209"/>
            <p:cNvSpPr>
              <a:spLocks noChangeAspect="1"/>
            </p:cNvSpPr>
            <p:nvPr/>
          </p:nvSpPr>
          <p:spPr bwMode="auto">
            <a:xfrm>
              <a:off x="4905" y="1476"/>
              <a:ext cx="48" cy="885"/>
            </a:xfrm>
            <a:custGeom>
              <a:avLst/>
              <a:gdLst>
                <a:gd name="T0" fmla="*/ 294 w 294"/>
                <a:gd name="T1" fmla="*/ 0 h 5444"/>
                <a:gd name="T2" fmla="*/ 56 w 294"/>
                <a:gd name="T3" fmla="*/ 2725 h 5444"/>
                <a:gd name="T4" fmla="*/ 0 w 294"/>
                <a:gd name="T5" fmla="*/ 4085 h 5444"/>
                <a:gd name="T6" fmla="*/ 20 w 294"/>
                <a:gd name="T7" fmla="*/ 5444 h 5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5444">
                  <a:moveTo>
                    <a:pt x="294" y="0"/>
                  </a:moveTo>
                  <a:lnTo>
                    <a:pt x="56" y="2725"/>
                  </a:lnTo>
                  <a:lnTo>
                    <a:pt x="0" y="4085"/>
                  </a:lnTo>
                  <a:lnTo>
                    <a:pt x="20" y="5444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26" name="Freeform 210"/>
            <p:cNvSpPr>
              <a:spLocks noChangeAspect="1"/>
            </p:cNvSpPr>
            <p:nvPr/>
          </p:nvSpPr>
          <p:spPr bwMode="auto">
            <a:xfrm>
              <a:off x="5057" y="1485"/>
              <a:ext cx="47" cy="861"/>
            </a:xfrm>
            <a:custGeom>
              <a:avLst/>
              <a:gdLst>
                <a:gd name="T0" fmla="*/ 288 w 288"/>
                <a:gd name="T1" fmla="*/ 0 h 5286"/>
                <a:gd name="T2" fmla="*/ 57 w 288"/>
                <a:gd name="T3" fmla="*/ 2643 h 5286"/>
                <a:gd name="T4" fmla="*/ 0 w 288"/>
                <a:gd name="T5" fmla="*/ 3964 h 5286"/>
                <a:gd name="T6" fmla="*/ 11 w 288"/>
                <a:gd name="T7" fmla="*/ 5286 h 5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5286">
                  <a:moveTo>
                    <a:pt x="288" y="0"/>
                  </a:moveTo>
                  <a:lnTo>
                    <a:pt x="57" y="2643"/>
                  </a:lnTo>
                  <a:lnTo>
                    <a:pt x="0" y="3964"/>
                  </a:lnTo>
                  <a:lnTo>
                    <a:pt x="11" y="5286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27" name="Freeform 211"/>
            <p:cNvSpPr>
              <a:spLocks noChangeAspect="1"/>
            </p:cNvSpPr>
            <p:nvPr/>
          </p:nvSpPr>
          <p:spPr bwMode="auto">
            <a:xfrm>
              <a:off x="4104" y="1034"/>
              <a:ext cx="162" cy="1469"/>
            </a:xfrm>
            <a:custGeom>
              <a:avLst/>
              <a:gdLst>
                <a:gd name="T0" fmla="*/ 79 w 1011"/>
                <a:gd name="T1" fmla="*/ 0 h 9072"/>
                <a:gd name="T2" fmla="*/ 12 w 1011"/>
                <a:gd name="T3" fmla="*/ 719 h 9072"/>
                <a:gd name="T4" fmla="*/ 0 w 1011"/>
                <a:gd name="T5" fmla="*/ 1569 h 9072"/>
                <a:gd name="T6" fmla="*/ 39 w 1011"/>
                <a:gd name="T7" fmla="*/ 2528 h 9072"/>
                <a:gd name="T8" fmla="*/ 123 w 1011"/>
                <a:gd name="T9" fmla="*/ 3569 h 9072"/>
                <a:gd name="T10" fmla="*/ 245 w 1011"/>
                <a:gd name="T11" fmla="*/ 4670 h 9072"/>
                <a:gd name="T12" fmla="*/ 400 w 1011"/>
                <a:gd name="T13" fmla="*/ 5802 h 9072"/>
                <a:gd name="T14" fmla="*/ 583 w 1011"/>
                <a:gd name="T15" fmla="*/ 6942 h 9072"/>
                <a:gd name="T16" fmla="*/ 683 w 1011"/>
                <a:gd name="T17" fmla="*/ 7508 h 9072"/>
                <a:gd name="T18" fmla="*/ 735 w 1011"/>
                <a:gd name="T19" fmla="*/ 7788 h 9072"/>
                <a:gd name="T20" fmla="*/ 762 w 1011"/>
                <a:gd name="T21" fmla="*/ 7932 h 9072"/>
                <a:gd name="T22" fmla="*/ 779 w 1011"/>
                <a:gd name="T23" fmla="*/ 8014 h 9072"/>
                <a:gd name="T24" fmla="*/ 818 w 1011"/>
                <a:gd name="T25" fmla="*/ 8193 h 9072"/>
                <a:gd name="T26" fmla="*/ 850 w 1011"/>
                <a:gd name="T27" fmla="*/ 8338 h 9072"/>
                <a:gd name="T28" fmla="*/ 892 w 1011"/>
                <a:gd name="T29" fmla="*/ 8527 h 9072"/>
                <a:gd name="T30" fmla="*/ 945 w 1011"/>
                <a:gd name="T31" fmla="*/ 8770 h 9072"/>
                <a:gd name="T32" fmla="*/ 1011 w 1011"/>
                <a:gd name="T33" fmla="*/ 9072 h 9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11" h="9072">
                  <a:moveTo>
                    <a:pt x="79" y="0"/>
                  </a:moveTo>
                  <a:lnTo>
                    <a:pt x="12" y="719"/>
                  </a:lnTo>
                  <a:lnTo>
                    <a:pt x="0" y="1569"/>
                  </a:lnTo>
                  <a:lnTo>
                    <a:pt x="39" y="2528"/>
                  </a:lnTo>
                  <a:lnTo>
                    <a:pt x="123" y="3569"/>
                  </a:lnTo>
                  <a:lnTo>
                    <a:pt x="245" y="4670"/>
                  </a:lnTo>
                  <a:lnTo>
                    <a:pt x="400" y="5802"/>
                  </a:lnTo>
                  <a:lnTo>
                    <a:pt x="583" y="6942"/>
                  </a:lnTo>
                  <a:lnTo>
                    <a:pt x="683" y="7508"/>
                  </a:lnTo>
                  <a:lnTo>
                    <a:pt x="735" y="7788"/>
                  </a:lnTo>
                  <a:lnTo>
                    <a:pt x="762" y="7932"/>
                  </a:lnTo>
                  <a:lnTo>
                    <a:pt x="779" y="8014"/>
                  </a:lnTo>
                  <a:lnTo>
                    <a:pt x="818" y="8193"/>
                  </a:lnTo>
                  <a:lnTo>
                    <a:pt x="850" y="8338"/>
                  </a:lnTo>
                  <a:lnTo>
                    <a:pt x="892" y="8527"/>
                  </a:lnTo>
                  <a:lnTo>
                    <a:pt x="945" y="8770"/>
                  </a:lnTo>
                  <a:lnTo>
                    <a:pt x="1011" y="9072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28" name="Freeform 212"/>
            <p:cNvSpPr>
              <a:spLocks noChangeAspect="1"/>
            </p:cNvSpPr>
            <p:nvPr/>
          </p:nvSpPr>
          <p:spPr bwMode="auto">
            <a:xfrm>
              <a:off x="4216" y="1034"/>
              <a:ext cx="123" cy="1469"/>
            </a:xfrm>
            <a:custGeom>
              <a:avLst/>
              <a:gdLst>
                <a:gd name="T0" fmla="*/ 743 w 743"/>
                <a:gd name="T1" fmla="*/ 0 h 9072"/>
                <a:gd name="T2" fmla="*/ 648 w 743"/>
                <a:gd name="T3" fmla="*/ 440 h 9072"/>
                <a:gd name="T4" fmla="*/ 566 w 743"/>
                <a:gd name="T5" fmla="*/ 831 h 9072"/>
                <a:gd name="T6" fmla="*/ 438 w 743"/>
                <a:gd name="T7" fmla="*/ 1492 h 9072"/>
                <a:gd name="T8" fmla="*/ 347 w 743"/>
                <a:gd name="T9" fmla="*/ 2030 h 9072"/>
                <a:gd name="T10" fmla="*/ 278 w 743"/>
                <a:gd name="T11" fmla="*/ 2492 h 9072"/>
                <a:gd name="T12" fmla="*/ 165 w 743"/>
                <a:gd name="T13" fmla="*/ 3368 h 9072"/>
                <a:gd name="T14" fmla="*/ 64 w 743"/>
                <a:gd name="T15" fmla="*/ 4306 h 9072"/>
                <a:gd name="T16" fmla="*/ 0 w 743"/>
                <a:gd name="T17" fmla="*/ 5330 h 9072"/>
                <a:gd name="T18" fmla="*/ 1 w 743"/>
                <a:gd name="T19" fmla="*/ 6454 h 9072"/>
                <a:gd name="T20" fmla="*/ 94 w 743"/>
                <a:gd name="T21" fmla="*/ 7696 h 9072"/>
                <a:gd name="T22" fmla="*/ 183 w 743"/>
                <a:gd name="T23" fmla="*/ 8366 h 9072"/>
                <a:gd name="T24" fmla="*/ 305 w 743"/>
                <a:gd name="T25" fmla="*/ 9072 h 9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3" h="9072">
                  <a:moveTo>
                    <a:pt x="743" y="0"/>
                  </a:moveTo>
                  <a:lnTo>
                    <a:pt x="648" y="440"/>
                  </a:lnTo>
                  <a:lnTo>
                    <a:pt x="566" y="831"/>
                  </a:lnTo>
                  <a:lnTo>
                    <a:pt x="438" y="1492"/>
                  </a:lnTo>
                  <a:lnTo>
                    <a:pt x="347" y="2030"/>
                  </a:lnTo>
                  <a:lnTo>
                    <a:pt x="278" y="2492"/>
                  </a:lnTo>
                  <a:lnTo>
                    <a:pt x="165" y="3368"/>
                  </a:lnTo>
                  <a:lnTo>
                    <a:pt x="64" y="4306"/>
                  </a:lnTo>
                  <a:lnTo>
                    <a:pt x="0" y="5330"/>
                  </a:lnTo>
                  <a:lnTo>
                    <a:pt x="1" y="6454"/>
                  </a:lnTo>
                  <a:lnTo>
                    <a:pt x="94" y="7696"/>
                  </a:lnTo>
                  <a:lnTo>
                    <a:pt x="183" y="8366"/>
                  </a:lnTo>
                  <a:lnTo>
                    <a:pt x="305" y="9072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29" name="Line 213"/>
            <p:cNvSpPr>
              <a:spLocks noChangeAspect="1" noChangeShapeType="1"/>
            </p:cNvSpPr>
            <p:nvPr/>
          </p:nvSpPr>
          <p:spPr bwMode="auto">
            <a:xfrm>
              <a:off x="5034" y="786"/>
              <a:ext cx="0" cy="2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30" name="Line 214"/>
            <p:cNvSpPr>
              <a:spLocks noChangeAspect="1" noChangeShapeType="1"/>
            </p:cNvSpPr>
            <p:nvPr/>
          </p:nvSpPr>
          <p:spPr bwMode="auto">
            <a:xfrm flipH="1">
              <a:off x="4978" y="1388"/>
              <a:ext cx="56" cy="89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31" name="Line 215"/>
            <p:cNvSpPr>
              <a:spLocks noChangeAspect="1" noChangeShapeType="1"/>
            </p:cNvSpPr>
            <p:nvPr/>
          </p:nvSpPr>
          <p:spPr bwMode="auto">
            <a:xfrm flipH="1">
              <a:off x="4902" y="1481"/>
              <a:ext cx="51" cy="8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32" name="Line 216"/>
            <p:cNvSpPr>
              <a:spLocks noChangeAspect="1" noChangeShapeType="1"/>
            </p:cNvSpPr>
            <p:nvPr/>
          </p:nvSpPr>
          <p:spPr bwMode="auto">
            <a:xfrm flipH="1">
              <a:off x="5054" y="1491"/>
              <a:ext cx="50" cy="79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33" name="Freeform 217"/>
            <p:cNvSpPr>
              <a:spLocks noChangeAspect="1"/>
            </p:cNvSpPr>
            <p:nvPr/>
          </p:nvSpPr>
          <p:spPr bwMode="auto">
            <a:xfrm>
              <a:off x="4915" y="3194"/>
              <a:ext cx="88" cy="10"/>
            </a:xfrm>
            <a:custGeom>
              <a:avLst/>
              <a:gdLst>
                <a:gd name="T0" fmla="*/ 547 w 547"/>
                <a:gd name="T1" fmla="*/ 0 h 62"/>
                <a:gd name="T2" fmla="*/ 277 w 547"/>
                <a:gd name="T3" fmla="*/ 19 h 62"/>
                <a:gd name="T4" fmla="*/ 0 w 547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7" h="62">
                  <a:moveTo>
                    <a:pt x="547" y="0"/>
                  </a:moveTo>
                  <a:lnTo>
                    <a:pt x="277" y="19"/>
                  </a:lnTo>
                  <a:lnTo>
                    <a:pt x="0" y="62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34" name="Line 218"/>
            <p:cNvSpPr>
              <a:spLocks noChangeAspect="1" noChangeShapeType="1"/>
            </p:cNvSpPr>
            <p:nvPr/>
          </p:nvSpPr>
          <p:spPr bwMode="auto">
            <a:xfrm flipH="1">
              <a:off x="4438" y="3311"/>
              <a:ext cx="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35" name="Line 219"/>
            <p:cNvSpPr>
              <a:spLocks noChangeAspect="1" noChangeShapeType="1"/>
            </p:cNvSpPr>
            <p:nvPr/>
          </p:nvSpPr>
          <p:spPr bwMode="auto">
            <a:xfrm flipV="1">
              <a:off x="4438" y="3197"/>
              <a:ext cx="596" cy="1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36" name="Line 220"/>
            <p:cNvSpPr>
              <a:spLocks noChangeAspect="1" noChangeShapeType="1"/>
            </p:cNvSpPr>
            <p:nvPr/>
          </p:nvSpPr>
          <p:spPr bwMode="auto">
            <a:xfrm flipH="1">
              <a:off x="4219" y="2282"/>
              <a:ext cx="8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37" name="Line 221"/>
            <p:cNvSpPr>
              <a:spLocks noChangeAspect="1" noChangeShapeType="1"/>
            </p:cNvSpPr>
            <p:nvPr/>
          </p:nvSpPr>
          <p:spPr bwMode="auto">
            <a:xfrm>
              <a:off x="4978" y="2282"/>
              <a:ext cx="56" cy="9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38" name="Line 222"/>
            <p:cNvSpPr>
              <a:spLocks noChangeAspect="1" noChangeShapeType="1"/>
            </p:cNvSpPr>
            <p:nvPr/>
          </p:nvSpPr>
          <p:spPr bwMode="auto">
            <a:xfrm flipH="1">
              <a:off x="4974" y="3254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39" name="Line 223"/>
            <p:cNvSpPr>
              <a:spLocks noChangeAspect="1" noChangeShapeType="1"/>
            </p:cNvSpPr>
            <p:nvPr/>
          </p:nvSpPr>
          <p:spPr bwMode="auto">
            <a:xfrm flipH="1">
              <a:off x="4430" y="3204"/>
              <a:ext cx="487" cy="10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40" name="Line 224"/>
            <p:cNvSpPr>
              <a:spLocks noChangeAspect="1" noChangeShapeType="1"/>
            </p:cNvSpPr>
            <p:nvPr/>
          </p:nvSpPr>
          <p:spPr bwMode="auto">
            <a:xfrm>
              <a:off x="4220" y="2285"/>
              <a:ext cx="221" cy="10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41" name="Line 225"/>
            <p:cNvSpPr>
              <a:spLocks noChangeAspect="1" noChangeShapeType="1"/>
            </p:cNvSpPr>
            <p:nvPr/>
          </p:nvSpPr>
          <p:spPr bwMode="auto">
            <a:xfrm>
              <a:off x="4902" y="2282"/>
              <a:ext cx="56" cy="9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42" name="Line 226"/>
            <p:cNvSpPr>
              <a:spLocks noChangeAspect="1" noChangeShapeType="1"/>
            </p:cNvSpPr>
            <p:nvPr/>
          </p:nvSpPr>
          <p:spPr bwMode="auto">
            <a:xfrm>
              <a:off x="4908" y="2358"/>
              <a:ext cx="50" cy="84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43" name="Line 227"/>
            <p:cNvSpPr>
              <a:spLocks noChangeAspect="1" noChangeShapeType="1"/>
            </p:cNvSpPr>
            <p:nvPr/>
          </p:nvSpPr>
          <p:spPr bwMode="auto">
            <a:xfrm>
              <a:off x="5054" y="2282"/>
              <a:ext cx="57" cy="9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44" name="Line 228"/>
            <p:cNvSpPr>
              <a:spLocks noChangeAspect="1" noChangeShapeType="1"/>
            </p:cNvSpPr>
            <p:nvPr/>
          </p:nvSpPr>
          <p:spPr bwMode="auto">
            <a:xfrm>
              <a:off x="5059" y="2339"/>
              <a:ext cx="52" cy="86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45" name="Line 229"/>
            <p:cNvSpPr>
              <a:spLocks noChangeAspect="1" noChangeShapeType="1"/>
            </p:cNvSpPr>
            <p:nvPr/>
          </p:nvSpPr>
          <p:spPr bwMode="auto">
            <a:xfrm flipH="1">
              <a:off x="4958" y="3197"/>
              <a:ext cx="15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46" name="Freeform 230"/>
            <p:cNvSpPr>
              <a:spLocks noChangeAspect="1"/>
            </p:cNvSpPr>
            <p:nvPr/>
          </p:nvSpPr>
          <p:spPr bwMode="auto">
            <a:xfrm>
              <a:off x="4159" y="783"/>
              <a:ext cx="763" cy="304"/>
            </a:xfrm>
            <a:custGeom>
              <a:avLst/>
              <a:gdLst>
                <a:gd name="T0" fmla="*/ 0 w 4730"/>
                <a:gd name="T1" fmla="*/ 1183 h 1881"/>
                <a:gd name="T2" fmla="*/ 541 w 4730"/>
                <a:gd name="T3" fmla="*/ 646 h 1881"/>
                <a:gd name="T4" fmla="*/ 842 w 4730"/>
                <a:gd name="T5" fmla="*/ 414 h 1881"/>
                <a:gd name="T6" fmla="*/ 1172 w 4730"/>
                <a:gd name="T7" fmla="*/ 231 h 1881"/>
                <a:gd name="T8" fmla="*/ 1515 w 4730"/>
                <a:gd name="T9" fmla="*/ 99 h 1881"/>
                <a:gd name="T10" fmla="*/ 1856 w 4730"/>
                <a:gd name="T11" fmla="*/ 22 h 1881"/>
                <a:gd name="T12" fmla="*/ 2242 w 4730"/>
                <a:gd name="T13" fmla="*/ 0 h 1881"/>
                <a:gd name="T14" fmla="*/ 2647 w 4730"/>
                <a:gd name="T15" fmla="*/ 34 h 1881"/>
                <a:gd name="T16" fmla="*/ 2996 w 4730"/>
                <a:gd name="T17" fmla="*/ 119 h 1881"/>
                <a:gd name="T18" fmla="*/ 3295 w 4730"/>
                <a:gd name="T19" fmla="*/ 257 h 1881"/>
                <a:gd name="T20" fmla="*/ 3599 w 4730"/>
                <a:gd name="T21" fmla="*/ 452 h 1881"/>
                <a:gd name="T22" fmla="*/ 3899 w 4730"/>
                <a:gd name="T23" fmla="*/ 695 h 1881"/>
                <a:gd name="T24" fmla="*/ 4372 w 4730"/>
                <a:gd name="T25" fmla="*/ 1260 h 1881"/>
                <a:gd name="T26" fmla="*/ 4730 w 4730"/>
                <a:gd name="T27" fmla="*/ 1881 h 1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30" h="1881">
                  <a:moveTo>
                    <a:pt x="0" y="1183"/>
                  </a:moveTo>
                  <a:lnTo>
                    <a:pt x="541" y="646"/>
                  </a:lnTo>
                  <a:lnTo>
                    <a:pt x="842" y="414"/>
                  </a:lnTo>
                  <a:lnTo>
                    <a:pt x="1172" y="231"/>
                  </a:lnTo>
                  <a:lnTo>
                    <a:pt x="1515" y="99"/>
                  </a:lnTo>
                  <a:lnTo>
                    <a:pt x="1856" y="22"/>
                  </a:lnTo>
                  <a:lnTo>
                    <a:pt x="2242" y="0"/>
                  </a:lnTo>
                  <a:lnTo>
                    <a:pt x="2647" y="34"/>
                  </a:lnTo>
                  <a:lnTo>
                    <a:pt x="2996" y="119"/>
                  </a:lnTo>
                  <a:lnTo>
                    <a:pt x="3295" y="257"/>
                  </a:lnTo>
                  <a:lnTo>
                    <a:pt x="3599" y="452"/>
                  </a:lnTo>
                  <a:lnTo>
                    <a:pt x="3899" y="695"/>
                  </a:lnTo>
                  <a:lnTo>
                    <a:pt x="4372" y="1260"/>
                  </a:lnTo>
                  <a:lnTo>
                    <a:pt x="4730" y="1881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47" name="Freeform 231"/>
            <p:cNvSpPr>
              <a:spLocks noChangeAspect="1"/>
            </p:cNvSpPr>
            <p:nvPr/>
          </p:nvSpPr>
          <p:spPr bwMode="auto">
            <a:xfrm>
              <a:off x="5036" y="1388"/>
              <a:ext cx="70" cy="103"/>
            </a:xfrm>
            <a:custGeom>
              <a:avLst/>
              <a:gdLst>
                <a:gd name="T0" fmla="*/ 0 w 430"/>
                <a:gd name="T1" fmla="*/ 0 h 636"/>
                <a:gd name="T2" fmla="*/ 147 w 430"/>
                <a:gd name="T3" fmla="*/ 371 h 636"/>
                <a:gd name="T4" fmla="*/ 265 w 430"/>
                <a:gd name="T5" fmla="*/ 527 h 636"/>
                <a:gd name="T6" fmla="*/ 430 w 430"/>
                <a:gd name="T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636">
                  <a:moveTo>
                    <a:pt x="0" y="0"/>
                  </a:moveTo>
                  <a:lnTo>
                    <a:pt x="147" y="371"/>
                  </a:lnTo>
                  <a:lnTo>
                    <a:pt x="265" y="527"/>
                  </a:lnTo>
                  <a:lnTo>
                    <a:pt x="430" y="636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48" name="Line 232"/>
            <p:cNvSpPr>
              <a:spLocks noChangeAspect="1" noChangeShapeType="1"/>
            </p:cNvSpPr>
            <p:nvPr/>
          </p:nvSpPr>
          <p:spPr bwMode="auto">
            <a:xfrm>
              <a:off x="4953" y="1481"/>
              <a:ext cx="151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49" name="Line 233"/>
            <p:cNvSpPr>
              <a:spLocks noChangeAspect="1" noChangeShapeType="1"/>
            </p:cNvSpPr>
            <p:nvPr/>
          </p:nvSpPr>
          <p:spPr bwMode="auto">
            <a:xfrm>
              <a:off x="4159" y="974"/>
              <a:ext cx="1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50" name="Line 234"/>
            <p:cNvSpPr>
              <a:spLocks noChangeAspect="1" noChangeShapeType="1"/>
            </p:cNvSpPr>
            <p:nvPr/>
          </p:nvSpPr>
          <p:spPr bwMode="auto">
            <a:xfrm>
              <a:off x="4115" y="1036"/>
              <a:ext cx="2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51" name="Line 235"/>
            <p:cNvSpPr>
              <a:spLocks noChangeAspect="1" noChangeShapeType="1"/>
            </p:cNvSpPr>
            <p:nvPr/>
          </p:nvSpPr>
          <p:spPr bwMode="auto">
            <a:xfrm>
              <a:off x="4159" y="786"/>
              <a:ext cx="494" cy="69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52" name="Line 236"/>
            <p:cNvSpPr>
              <a:spLocks noChangeAspect="1" noChangeShapeType="1"/>
            </p:cNvSpPr>
            <p:nvPr/>
          </p:nvSpPr>
          <p:spPr bwMode="auto">
            <a:xfrm flipH="1">
              <a:off x="4159" y="788"/>
              <a:ext cx="291" cy="1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53" name="Line 237"/>
            <p:cNvSpPr>
              <a:spLocks noChangeAspect="1" noChangeShapeType="1"/>
            </p:cNvSpPr>
            <p:nvPr/>
          </p:nvSpPr>
          <p:spPr bwMode="auto">
            <a:xfrm>
              <a:off x="4159" y="786"/>
              <a:ext cx="0" cy="2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54" name="Line 238"/>
            <p:cNvSpPr>
              <a:spLocks noChangeAspect="1" noChangeShapeType="1"/>
            </p:cNvSpPr>
            <p:nvPr/>
          </p:nvSpPr>
          <p:spPr bwMode="auto">
            <a:xfrm flipH="1">
              <a:off x="4116" y="973"/>
              <a:ext cx="44" cy="66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55" name="Line 239"/>
            <p:cNvSpPr>
              <a:spLocks noChangeAspect="1" noChangeShapeType="1"/>
            </p:cNvSpPr>
            <p:nvPr/>
          </p:nvSpPr>
          <p:spPr bwMode="auto">
            <a:xfrm flipH="1" flipV="1">
              <a:off x="4288" y="855"/>
              <a:ext cx="17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56" name="Freeform 240"/>
            <p:cNvSpPr>
              <a:spLocks noChangeAspect="1"/>
            </p:cNvSpPr>
            <p:nvPr/>
          </p:nvSpPr>
          <p:spPr bwMode="auto">
            <a:xfrm>
              <a:off x="4814" y="786"/>
              <a:ext cx="221" cy="595"/>
            </a:xfrm>
            <a:custGeom>
              <a:avLst/>
              <a:gdLst>
                <a:gd name="T0" fmla="*/ 0 w 221"/>
                <a:gd name="T1" fmla="*/ 0 h 595"/>
                <a:gd name="T2" fmla="*/ 221 w 221"/>
                <a:gd name="T3" fmla="*/ 59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1" h="595">
                  <a:moveTo>
                    <a:pt x="0" y="0"/>
                  </a:moveTo>
                  <a:lnTo>
                    <a:pt x="221" y="595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1857" name="Line 241"/>
            <p:cNvSpPr>
              <a:spLocks noChangeAspect="1" noChangeShapeType="1"/>
            </p:cNvSpPr>
            <p:nvPr/>
          </p:nvSpPr>
          <p:spPr bwMode="auto">
            <a:xfrm flipH="1" flipV="1">
              <a:off x="4596" y="786"/>
              <a:ext cx="328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58" name="Line 242"/>
            <p:cNvSpPr>
              <a:spLocks noChangeAspect="1" noChangeShapeType="1"/>
            </p:cNvSpPr>
            <p:nvPr/>
          </p:nvSpPr>
          <p:spPr bwMode="auto">
            <a:xfrm flipV="1">
              <a:off x="4759" y="922"/>
              <a:ext cx="13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59" name="Line 243"/>
            <p:cNvSpPr>
              <a:spLocks noChangeAspect="1" noChangeShapeType="1"/>
            </p:cNvSpPr>
            <p:nvPr/>
          </p:nvSpPr>
          <p:spPr bwMode="auto">
            <a:xfrm>
              <a:off x="4922" y="1084"/>
              <a:ext cx="117" cy="314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60" name="Line 244"/>
            <p:cNvSpPr>
              <a:spLocks noChangeAspect="1" noChangeShapeType="1"/>
            </p:cNvSpPr>
            <p:nvPr/>
          </p:nvSpPr>
          <p:spPr bwMode="auto">
            <a:xfrm>
              <a:off x="4266" y="2501"/>
              <a:ext cx="175" cy="81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61" name="Line 245"/>
            <p:cNvSpPr>
              <a:spLocks noChangeAspect="1" noChangeShapeType="1"/>
            </p:cNvSpPr>
            <p:nvPr/>
          </p:nvSpPr>
          <p:spPr bwMode="auto">
            <a:xfrm flipH="1">
              <a:off x="5001" y="3196"/>
              <a:ext cx="116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62" name="Line 246"/>
            <p:cNvSpPr>
              <a:spLocks noChangeShapeType="1"/>
            </p:cNvSpPr>
            <p:nvPr/>
          </p:nvSpPr>
          <p:spPr bwMode="auto">
            <a:xfrm>
              <a:off x="4161" y="785"/>
              <a:ext cx="873" cy="0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63" name="Freeform 247"/>
            <p:cNvSpPr>
              <a:spLocks/>
            </p:cNvSpPr>
            <p:nvPr/>
          </p:nvSpPr>
          <p:spPr bwMode="auto">
            <a:xfrm>
              <a:off x="4115" y="972"/>
              <a:ext cx="45" cy="66"/>
            </a:xfrm>
            <a:custGeom>
              <a:avLst/>
              <a:gdLst>
                <a:gd name="T0" fmla="*/ 45 w 45"/>
                <a:gd name="T1" fmla="*/ 0 h 66"/>
                <a:gd name="T2" fmla="*/ 0 w 45"/>
                <a:gd name="T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66">
                  <a:moveTo>
                    <a:pt x="45" y="0"/>
                  </a:moveTo>
                  <a:lnTo>
                    <a:pt x="0" y="66"/>
                  </a:lnTo>
                </a:path>
              </a:pathLst>
            </a:cu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64" name="Line 248"/>
            <p:cNvSpPr>
              <a:spLocks noChangeShapeType="1"/>
            </p:cNvSpPr>
            <p:nvPr/>
          </p:nvSpPr>
          <p:spPr bwMode="auto">
            <a:xfrm>
              <a:off x="4597" y="786"/>
              <a:ext cx="0" cy="696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65" name="Line 249"/>
            <p:cNvSpPr>
              <a:spLocks noChangeShapeType="1"/>
            </p:cNvSpPr>
            <p:nvPr/>
          </p:nvSpPr>
          <p:spPr bwMode="auto">
            <a:xfrm>
              <a:off x="4598" y="1480"/>
              <a:ext cx="438" cy="0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866" name="Text Box 250"/>
            <p:cNvSpPr txBox="1">
              <a:spLocks noChangeArrowheads="1"/>
            </p:cNvSpPr>
            <p:nvPr/>
          </p:nvSpPr>
          <p:spPr bwMode="auto">
            <a:xfrm>
              <a:off x="5039" y="726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N5</a:t>
              </a:r>
            </a:p>
          </p:txBody>
        </p:sp>
        <p:sp>
          <p:nvSpPr>
            <p:cNvPr id="111867" name="Text Box 251"/>
            <p:cNvSpPr txBox="1">
              <a:spLocks noChangeArrowheads="1"/>
            </p:cNvSpPr>
            <p:nvPr/>
          </p:nvSpPr>
          <p:spPr bwMode="auto">
            <a:xfrm>
              <a:off x="4939" y="1404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H5</a:t>
              </a:r>
            </a:p>
          </p:txBody>
        </p:sp>
        <p:sp>
          <p:nvSpPr>
            <p:cNvPr id="111868" name="Text Box 252"/>
            <p:cNvSpPr txBox="1">
              <a:spLocks noChangeArrowheads="1"/>
            </p:cNvSpPr>
            <p:nvPr/>
          </p:nvSpPr>
          <p:spPr bwMode="auto">
            <a:xfrm>
              <a:off x="5031" y="3118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 dirty="0" err="1"/>
                <a:t>D5</a:t>
              </a:r>
              <a:endParaRPr lang="cs-CZ" altLang="cs-CZ" sz="800" dirty="0"/>
            </a:p>
          </p:txBody>
        </p:sp>
        <p:sp>
          <p:nvSpPr>
            <p:cNvPr id="111869" name="Text Box 253"/>
            <p:cNvSpPr txBox="1">
              <a:spLocks noChangeArrowheads="1"/>
            </p:cNvSpPr>
            <p:nvPr/>
          </p:nvSpPr>
          <p:spPr bwMode="auto">
            <a:xfrm>
              <a:off x="5044" y="3216"/>
              <a:ext cx="126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D51</a:t>
              </a:r>
            </a:p>
          </p:txBody>
        </p:sp>
        <p:sp>
          <p:nvSpPr>
            <p:cNvPr id="111870" name="Text Box 254"/>
            <p:cNvSpPr txBox="1">
              <a:spLocks noChangeArrowheads="1"/>
            </p:cNvSpPr>
            <p:nvPr/>
          </p:nvSpPr>
          <p:spPr bwMode="auto">
            <a:xfrm>
              <a:off x="5039" y="3278"/>
              <a:ext cx="120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D5´</a:t>
              </a:r>
            </a:p>
          </p:txBody>
        </p:sp>
        <p:sp>
          <p:nvSpPr>
            <p:cNvPr id="111871" name="Text Box 255"/>
            <p:cNvSpPr txBox="1">
              <a:spLocks noChangeArrowheads="1"/>
            </p:cNvSpPr>
            <p:nvPr/>
          </p:nvSpPr>
          <p:spPr bwMode="auto">
            <a:xfrm>
              <a:off x="5066" y="2219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L5</a:t>
              </a:r>
            </a:p>
          </p:txBody>
        </p:sp>
        <p:sp>
          <p:nvSpPr>
            <p:cNvPr id="111872" name="Text Box 256"/>
            <p:cNvSpPr txBox="1">
              <a:spLocks noChangeArrowheads="1"/>
            </p:cNvSpPr>
            <p:nvPr/>
          </p:nvSpPr>
          <p:spPr bwMode="auto">
            <a:xfrm>
              <a:off x="5050" y="1319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H52</a:t>
              </a:r>
            </a:p>
          </p:txBody>
        </p:sp>
        <p:sp>
          <p:nvSpPr>
            <p:cNvPr id="111873" name="Arc 257"/>
            <p:cNvSpPr>
              <a:spLocks/>
            </p:cNvSpPr>
            <p:nvPr/>
          </p:nvSpPr>
          <p:spPr bwMode="auto">
            <a:xfrm rot="4933561" flipH="1" flipV="1">
              <a:off x="4128" y="751"/>
              <a:ext cx="108" cy="1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1874" name="Text Box 258"/>
            <p:cNvSpPr txBox="1">
              <a:spLocks noChangeArrowheads="1"/>
            </p:cNvSpPr>
            <p:nvPr/>
          </p:nvSpPr>
          <p:spPr bwMode="auto">
            <a:xfrm>
              <a:off x="4085" y="725"/>
              <a:ext cx="8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</a:t>
              </a:r>
            </a:p>
          </p:txBody>
        </p:sp>
        <p:sp>
          <p:nvSpPr>
            <p:cNvPr id="111875" name="Text Box 259"/>
            <p:cNvSpPr txBox="1">
              <a:spLocks noChangeArrowheads="1"/>
            </p:cNvSpPr>
            <p:nvPr/>
          </p:nvSpPr>
          <p:spPr bwMode="auto">
            <a:xfrm>
              <a:off x="4558" y="716"/>
              <a:ext cx="87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N4</a:t>
              </a:r>
            </a:p>
          </p:txBody>
        </p:sp>
        <p:sp>
          <p:nvSpPr>
            <p:cNvPr id="111876" name="Text Box 260"/>
            <p:cNvSpPr txBox="1">
              <a:spLocks noChangeArrowheads="1"/>
            </p:cNvSpPr>
            <p:nvPr/>
          </p:nvSpPr>
          <p:spPr bwMode="auto">
            <a:xfrm>
              <a:off x="4752" y="719"/>
              <a:ext cx="122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N41</a:t>
              </a:r>
            </a:p>
          </p:txBody>
        </p:sp>
        <p:sp>
          <p:nvSpPr>
            <p:cNvPr id="111877" name="Text Box 261"/>
            <p:cNvSpPr txBox="1">
              <a:spLocks noChangeArrowheads="1"/>
            </p:cNvSpPr>
            <p:nvPr/>
          </p:nvSpPr>
          <p:spPr bwMode="auto">
            <a:xfrm>
              <a:off x="4379" y="713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N41´</a:t>
              </a:r>
            </a:p>
          </p:txBody>
        </p:sp>
        <p:sp>
          <p:nvSpPr>
            <p:cNvPr id="111878" name="Text Box 262"/>
            <p:cNvSpPr txBox="1">
              <a:spLocks noChangeArrowheads="1"/>
            </p:cNvSpPr>
            <p:nvPr/>
          </p:nvSpPr>
          <p:spPr bwMode="auto">
            <a:xfrm>
              <a:off x="4524" y="1473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H4</a:t>
              </a:r>
            </a:p>
          </p:txBody>
        </p:sp>
        <p:sp>
          <p:nvSpPr>
            <p:cNvPr id="111879" name="Text Box 263"/>
            <p:cNvSpPr txBox="1">
              <a:spLocks noChangeArrowheads="1"/>
            </p:cNvSpPr>
            <p:nvPr/>
          </p:nvSpPr>
          <p:spPr bwMode="auto">
            <a:xfrm>
              <a:off x="4931" y="1030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N51</a:t>
              </a:r>
            </a:p>
          </p:txBody>
        </p:sp>
        <p:sp>
          <p:nvSpPr>
            <p:cNvPr id="111880" name="Text Box 264"/>
            <p:cNvSpPr txBox="1">
              <a:spLocks noChangeArrowheads="1"/>
            </p:cNvSpPr>
            <p:nvPr/>
          </p:nvSpPr>
          <p:spPr bwMode="auto">
            <a:xfrm>
              <a:off x="4043" y="916"/>
              <a:ext cx="12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N31</a:t>
              </a:r>
            </a:p>
          </p:txBody>
        </p:sp>
        <p:sp>
          <p:nvSpPr>
            <p:cNvPr id="111881" name="Text Box 265"/>
            <p:cNvSpPr txBox="1">
              <a:spLocks noChangeArrowheads="1"/>
            </p:cNvSpPr>
            <p:nvPr/>
          </p:nvSpPr>
          <p:spPr bwMode="auto">
            <a:xfrm>
              <a:off x="4624" y="1478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H41</a:t>
              </a:r>
            </a:p>
          </p:txBody>
        </p:sp>
        <p:sp>
          <p:nvSpPr>
            <p:cNvPr id="111882" name="Text Box 266"/>
            <p:cNvSpPr txBox="1">
              <a:spLocks noChangeArrowheads="1"/>
            </p:cNvSpPr>
            <p:nvPr/>
          </p:nvSpPr>
          <p:spPr bwMode="auto">
            <a:xfrm>
              <a:off x="4300" y="912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N32</a:t>
              </a:r>
            </a:p>
          </p:txBody>
        </p:sp>
        <p:sp>
          <p:nvSpPr>
            <p:cNvPr id="111883" name="Text Box 267"/>
            <p:cNvSpPr txBox="1">
              <a:spLocks noChangeArrowheads="1"/>
            </p:cNvSpPr>
            <p:nvPr/>
          </p:nvSpPr>
          <p:spPr bwMode="auto">
            <a:xfrm>
              <a:off x="4348" y="980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N33</a:t>
              </a:r>
            </a:p>
          </p:txBody>
        </p:sp>
        <p:sp>
          <p:nvSpPr>
            <p:cNvPr id="111884" name="Text Box 268"/>
            <p:cNvSpPr txBox="1">
              <a:spLocks noChangeArrowheads="1"/>
            </p:cNvSpPr>
            <p:nvPr/>
          </p:nvSpPr>
          <p:spPr bwMode="auto">
            <a:xfrm>
              <a:off x="3978" y="1036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N33´</a:t>
              </a:r>
            </a:p>
          </p:txBody>
        </p:sp>
        <p:sp>
          <p:nvSpPr>
            <p:cNvPr id="111885" name="Text Box 269"/>
            <p:cNvSpPr txBox="1">
              <a:spLocks noChangeArrowheads="1"/>
            </p:cNvSpPr>
            <p:nvPr/>
          </p:nvSpPr>
          <p:spPr bwMode="auto">
            <a:xfrm>
              <a:off x="4924" y="2209"/>
              <a:ext cx="11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L51</a:t>
              </a:r>
            </a:p>
          </p:txBody>
        </p:sp>
        <p:sp>
          <p:nvSpPr>
            <p:cNvPr id="111886" name="Text Box 270"/>
            <p:cNvSpPr txBox="1">
              <a:spLocks noChangeArrowheads="1"/>
            </p:cNvSpPr>
            <p:nvPr/>
          </p:nvSpPr>
          <p:spPr bwMode="auto">
            <a:xfrm>
              <a:off x="4342" y="3275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 dirty="0" err="1"/>
                <a:t>D3</a:t>
              </a:r>
              <a:endParaRPr lang="cs-CZ" altLang="cs-CZ" sz="800" dirty="0"/>
            </a:p>
          </p:txBody>
        </p:sp>
        <p:sp>
          <p:nvSpPr>
            <p:cNvPr id="111887" name="Text Box 271"/>
            <p:cNvSpPr txBox="1">
              <a:spLocks noChangeArrowheads="1"/>
            </p:cNvSpPr>
            <p:nvPr/>
          </p:nvSpPr>
          <p:spPr bwMode="auto">
            <a:xfrm>
              <a:off x="4255" y="2214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L3</a:t>
              </a:r>
            </a:p>
          </p:txBody>
        </p:sp>
      </p:grpSp>
      <p:sp>
        <p:nvSpPr>
          <p:cNvPr id="111957" name="Freeform 341"/>
          <p:cNvSpPr>
            <a:spLocks/>
          </p:cNvSpPr>
          <p:nvPr/>
        </p:nvSpPr>
        <p:spPr bwMode="auto">
          <a:xfrm>
            <a:off x="3408500" y="1604050"/>
            <a:ext cx="295275" cy="1276350"/>
          </a:xfrm>
          <a:custGeom>
            <a:avLst/>
            <a:gdLst>
              <a:gd name="T0" fmla="*/ 0 w 186"/>
              <a:gd name="T1" fmla="*/ 0 h 804"/>
              <a:gd name="T2" fmla="*/ 186 w 186"/>
              <a:gd name="T3" fmla="*/ 804 h 8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6" h="804">
                <a:moveTo>
                  <a:pt x="0" y="0"/>
                </a:moveTo>
                <a:lnTo>
                  <a:pt x="186" y="804"/>
                </a:lnTo>
              </a:path>
            </a:pathLst>
          </a:custGeom>
          <a:noFill/>
          <a:ln w="2857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11965" name="Group 349"/>
          <p:cNvGrpSpPr>
            <a:grpSpLocks/>
          </p:cNvGrpSpPr>
          <p:nvPr/>
        </p:nvGrpSpPr>
        <p:grpSpPr bwMode="auto">
          <a:xfrm>
            <a:off x="2173425" y="1511975"/>
            <a:ext cx="117475" cy="1362075"/>
            <a:chOff x="1212" y="544"/>
            <a:chExt cx="74" cy="858"/>
          </a:xfrm>
        </p:grpSpPr>
        <p:sp>
          <p:nvSpPr>
            <p:cNvPr id="111956" name="Line 340"/>
            <p:cNvSpPr>
              <a:spLocks noChangeShapeType="1"/>
            </p:cNvSpPr>
            <p:nvPr/>
          </p:nvSpPr>
          <p:spPr bwMode="auto">
            <a:xfrm>
              <a:off x="1274" y="544"/>
              <a:ext cx="12" cy="85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11964" name="Group 348"/>
            <p:cNvGrpSpPr>
              <a:grpSpLocks/>
            </p:cNvGrpSpPr>
            <p:nvPr/>
          </p:nvGrpSpPr>
          <p:grpSpPr bwMode="auto">
            <a:xfrm>
              <a:off x="1212" y="1312"/>
              <a:ext cx="60" cy="72"/>
              <a:chOff x="3652" y="2088"/>
              <a:chExt cx="60" cy="72"/>
            </a:xfrm>
          </p:grpSpPr>
          <p:sp>
            <p:nvSpPr>
              <p:cNvPr id="111958" name="Freeform 342"/>
              <p:cNvSpPr>
                <a:spLocks/>
              </p:cNvSpPr>
              <p:nvPr/>
            </p:nvSpPr>
            <p:spPr bwMode="auto">
              <a:xfrm>
                <a:off x="3652" y="2088"/>
                <a:ext cx="60" cy="72"/>
              </a:xfrm>
              <a:custGeom>
                <a:avLst/>
                <a:gdLst>
                  <a:gd name="T0" fmla="*/ 60 w 60"/>
                  <a:gd name="T1" fmla="*/ 0 h 72"/>
                  <a:gd name="T2" fmla="*/ 12 w 60"/>
                  <a:gd name="T3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0" h="72">
                    <a:moveTo>
                      <a:pt x="60" y="0"/>
                    </a:moveTo>
                    <a:cubicBezTo>
                      <a:pt x="0" y="12"/>
                      <a:pt x="12" y="72"/>
                      <a:pt x="12" y="72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959" name="Oval 343"/>
              <p:cNvSpPr>
                <a:spLocks noChangeAspect="1" noChangeArrowheads="1"/>
              </p:cNvSpPr>
              <p:nvPr/>
            </p:nvSpPr>
            <p:spPr bwMode="auto">
              <a:xfrm>
                <a:off x="3688" y="2131"/>
                <a:ext cx="5" cy="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2" name="TextovéPole 1"/>
          <p:cNvSpPr txBox="1"/>
          <p:nvPr/>
        </p:nvSpPr>
        <p:spPr>
          <a:xfrm>
            <a:off x="2308130" y="1912026"/>
            <a:ext cx="1322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8000"/>
                </a:solidFill>
              </a:rPr>
              <a:t>Obvod průramku</a:t>
            </a:r>
          </a:p>
        </p:txBody>
      </p:sp>
      <p:sp>
        <p:nvSpPr>
          <p:cNvPr id="270" name="TextovéPole 269"/>
          <p:cNvSpPr txBox="1"/>
          <p:nvPr/>
        </p:nvSpPr>
        <p:spPr>
          <a:xfrm>
            <a:off x="2287657" y="2126087"/>
            <a:ext cx="1361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800000"/>
                </a:solidFill>
              </a:rPr>
              <a:t>Hloubka průramku</a:t>
            </a:r>
            <a:endParaRPr lang="cs-CZ" dirty="0">
              <a:solidFill>
                <a:srgbClr val="800000"/>
              </a:solidFill>
            </a:endParaRPr>
          </a:p>
        </p:txBody>
      </p:sp>
      <p:sp>
        <p:nvSpPr>
          <p:cNvPr id="271" name="TextovéPole 270"/>
          <p:cNvSpPr txBox="1"/>
          <p:nvPr/>
        </p:nvSpPr>
        <p:spPr>
          <a:xfrm>
            <a:off x="4865815" y="519486"/>
            <a:ext cx="4278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Zjišťování velikosti obvodu průramku </a:t>
            </a:r>
            <a:b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</a:br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a hloubky průramku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1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1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1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1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957" grpId="0" animBg="1"/>
      <p:bldP spid="2" grpId="0"/>
      <p:bldP spid="2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21" name="Group 1793"/>
          <p:cNvGrpSpPr>
            <a:grpSpLocks/>
          </p:cNvGrpSpPr>
          <p:nvPr/>
        </p:nvGrpSpPr>
        <p:grpSpPr bwMode="auto">
          <a:xfrm>
            <a:off x="666750" y="581875"/>
            <a:ext cx="6070600" cy="5991225"/>
            <a:chOff x="1628" y="127"/>
            <a:chExt cx="3824" cy="3774"/>
          </a:xfrm>
        </p:grpSpPr>
        <p:sp>
          <p:nvSpPr>
            <p:cNvPr id="23555" name="Line 1027"/>
            <p:cNvSpPr>
              <a:spLocks noChangeAspect="1" noChangeShapeType="1"/>
            </p:cNvSpPr>
            <p:nvPr/>
          </p:nvSpPr>
          <p:spPr bwMode="auto">
            <a:xfrm>
              <a:off x="2544" y="2426"/>
              <a:ext cx="53" cy="8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56" name="Freeform 1028"/>
            <p:cNvSpPr>
              <a:spLocks noChangeAspect="1"/>
            </p:cNvSpPr>
            <p:nvPr/>
          </p:nvSpPr>
          <p:spPr bwMode="auto">
            <a:xfrm>
              <a:off x="2544" y="2238"/>
              <a:ext cx="53" cy="1053"/>
            </a:xfrm>
            <a:custGeom>
              <a:avLst/>
              <a:gdLst>
                <a:gd name="T0" fmla="*/ 33 w 330"/>
                <a:gd name="T1" fmla="*/ 0 h 6501"/>
                <a:gd name="T2" fmla="*/ 14 w 330"/>
                <a:gd name="T3" fmla="*/ 598 h 6501"/>
                <a:gd name="T4" fmla="*/ 0 w 330"/>
                <a:gd name="T5" fmla="*/ 1130 h 6501"/>
                <a:gd name="T6" fmla="*/ 11 w 330"/>
                <a:gd name="T7" fmla="*/ 1426 h 6501"/>
                <a:gd name="T8" fmla="*/ 25 w 330"/>
                <a:gd name="T9" fmla="*/ 1646 h 6501"/>
                <a:gd name="T10" fmla="*/ 44 w 330"/>
                <a:gd name="T11" fmla="*/ 1932 h 6501"/>
                <a:gd name="T12" fmla="*/ 70 w 330"/>
                <a:gd name="T13" fmla="*/ 2286 h 6501"/>
                <a:gd name="T14" fmla="*/ 99 w 330"/>
                <a:gd name="T15" fmla="*/ 2704 h 6501"/>
                <a:gd name="T16" fmla="*/ 133 w 330"/>
                <a:gd name="T17" fmla="*/ 3183 h 6501"/>
                <a:gd name="T18" fmla="*/ 151 w 330"/>
                <a:gd name="T19" fmla="*/ 3447 h 6501"/>
                <a:gd name="T20" fmla="*/ 153 w 330"/>
                <a:gd name="T21" fmla="*/ 3480 h 6501"/>
                <a:gd name="T22" fmla="*/ 156 w 330"/>
                <a:gd name="T23" fmla="*/ 3505 h 6501"/>
                <a:gd name="T24" fmla="*/ 163 w 330"/>
                <a:gd name="T25" fmla="*/ 3583 h 6501"/>
                <a:gd name="T26" fmla="*/ 196 w 330"/>
                <a:gd name="T27" fmla="*/ 3917 h 6501"/>
                <a:gd name="T28" fmla="*/ 231 w 330"/>
                <a:gd name="T29" fmla="*/ 4336 h 6501"/>
                <a:gd name="T30" fmla="*/ 259 w 330"/>
                <a:gd name="T31" fmla="*/ 4785 h 6501"/>
                <a:gd name="T32" fmla="*/ 282 w 330"/>
                <a:gd name="T33" fmla="*/ 5282 h 6501"/>
                <a:gd name="T34" fmla="*/ 305 w 330"/>
                <a:gd name="T35" fmla="*/ 5847 h 6501"/>
                <a:gd name="T36" fmla="*/ 330 w 330"/>
                <a:gd name="T37" fmla="*/ 6501 h 6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0" h="6501">
                  <a:moveTo>
                    <a:pt x="33" y="0"/>
                  </a:moveTo>
                  <a:lnTo>
                    <a:pt x="14" y="598"/>
                  </a:lnTo>
                  <a:lnTo>
                    <a:pt x="0" y="1130"/>
                  </a:lnTo>
                  <a:lnTo>
                    <a:pt x="11" y="1426"/>
                  </a:lnTo>
                  <a:lnTo>
                    <a:pt x="25" y="1646"/>
                  </a:lnTo>
                  <a:lnTo>
                    <a:pt x="44" y="1932"/>
                  </a:lnTo>
                  <a:lnTo>
                    <a:pt x="70" y="2286"/>
                  </a:lnTo>
                  <a:lnTo>
                    <a:pt x="99" y="2704"/>
                  </a:lnTo>
                  <a:lnTo>
                    <a:pt x="133" y="3183"/>
                  </a:lnTo>
                  <a:lnTo>
                    <a:pt x="151" y="3447"/>
                  </a:lnTo>
                  <a:lnTo>
                    <a:pt x="153" y="3480"/>
                  </a:lnTo>
                  <a:lnTo>
                    <a:pt x="156" y="3505"/>
                  </a:lnTo>
                  <a:lnTo>
                    <a:pt x="163" y="3583"/>
                  </a:lnTo>
                  <a:lnTo>
                    <a:pt x="196" y="3917"/>
                  </a:lnTo>
                  <a:lnTo>
                    <a:pt x="231" y="4336"/>
                  </a:lnTo>
                  <a:lnTo>
                    <a:pt x="259" y="4785"/>
                  </a:lnTo>
                  <a:lnTo>
                    <a:pt x="282" y="5282"/>
                  </a:lnTo>
                  <a:lnTo>
                    <a:pt x="305" y="5847"/>
                  </a:lnTo>
                  <a:lnTo>
                    <a:pt x="330" y="6501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57" name="Freeform 1029"/>
            <p:cNvSpPr>
              <a:spLocks noChangeAspect="1"/>
            </p:cNvSpPr>
            <p:nvPr/>
          </p:nvSpPr>
          <p:spPr bwMode="auto">
            <a:xfrm>
              <a:off x="2608" y="749"/>
              <a:ext cx="59" cy="624"/>
            </a:xfrm>
            <a:custGeom>
              <a:avLst/>
              <a:gdLst>
                <a:gd name="T0" fmla="*/ 359 w 359"/>
                <a:gd name="T1" fmla="*/ 0 h 3807"/>
                <a:gd name="T2" fmla="*/ 158 w 359"/>
                <a:gd name="T3" fmla="*/ 990 h 3807"/>
                <a:gd name="T4" fmla="*/ 34 w 359"/>
                <a:gd name="T5" fmla="*/ 1900 h 3807"/>
                <a:gd name="T6" fmla="*/ 0 w 359"/>
                <a:gd name="T7" fmla="*/ 2746 h 3807"/>
                <a:gd name="T8" fmla="*/ 20 w 359"/>
                <a:gd name="T9" fmla="*/ 3156 h 3807"/>
                <a:gd name="T10" fmla="*/ 50 w 359"/>
                <a:gd name="T11" fmla="*/ 3419 h 3807"/>
                <a:gd name="T12" fmla="*/ 107 w 359"/>
                <a:gd name="T13" fmla="*/ 3807 h 3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9" h="3807">
                  <a:moveTo>
                    <a:pt x="359" y="0"/>
                  </a:moveTo>
                  <a:lnTo>
                    <a:pt x="158" y="990"/>
                  </a:lnTo>
                  <a:lnTo>
                    <a:pt x="34" y="1900"/>
                  </a:lnTo>
                  <a:lnTo>
                    <a:pt x="0" y="2746"/>
                  </a:lnTo>
                  <a:lnTo>
                    <a:pt x="20" y="3156"/>
                  </a:lnTo>
                  <a:lnTo>
                    <a:pt x="50" y="3419"/>
                  </a:lnTo>
                  <a:lnTo>
                    <a:pt x="107" y="3807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58" name="Line 1030"/>
            <p:cNvSpPr>
              <a:spLocks noChangeAspect="1" noChangeShapeType="1"/>
            </p:cNvSpPr>
            <p:nvPr/>
          </p:nvSpPr>
          <p:spPr bwMode="auto">
            <a:xfrm flipH="1">
              <a:off x="2544" y="1609"/>
              <a:ext cx="60" cy="8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59" name="Line 1031"/>
            <p:cNvSpPr>
              <a:spLocks noChangeAspect="1" noChangeShapeType="1"/>
            </p:cNvSpPr>
            <p:nvPr/>
          </p:nvSpPr>
          <p:spPr bwMode="auto">
            <a:xfrm flipH="1">
              <a:off x="2549" y="1609"/>
              <a:ext cx="55" cy="64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60" name="Line 1032"/>
            <p:cNvSpPr>
              <a:spLocks noChangeAspect="1" noChangeShapeType="1"/>
            </p:cNvSpPr>
            <p:nvPr/>
          </p:nvSpPr>
          <p:spPr bwMode="auto">
            <a:xfrm>
              <a:off x="2058" y="549"/>
              <a:ext cx="608" cy="2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61" name="Line 1033"/>
            <p:cNvSpPr>
              <a:spLocks noChangeAspect="1" noChangeShapeType="1"/>
            </p:cNvSpPr>
            <p:nvPr/>
          </p:nvSpPr>
          <p:spPr bwMode="auto">
            <a:xfrm>
              <a:off x="2036" y="582"/>
              <a:ext cx="630" cy="17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65" name="Line 1037"/>
            <p:cNvSpPr>
              <a:spLocks noChangeAspect="1" noChangeShapeType="1"/>
            </p:cNvSpPr>
            <p:nvPr/>
          </p:nvSpPr>
          <p:spPr bwMode="auto">
            <a:xfrm flipV="1">
              <a:off x="1892" y="3833"/>
              <a:ext cx="720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66" name="Line 1038"/>
            <p:cNvSpPr>
              <a:spLocks noChangeAspect="1" noChangeShapeType="1"/>
            </p:cNvSpPr>
            <p:nvPr/>
          </p:nvSpPr>
          <p:spPr bwMode="auto">
            <a:xfrm>
              <a:off x="1725" y="659"/>
              <a:ext cx="8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67" name="Line 1039"/>
            <p:cNvSpPr>
              <a:spLocks noChangeAspect="1" noChangeShapeType="1"/>
            </p:cNvSpPr>
            <p:nvPr/>
          </p:nvSpPr>
          <p:spPr bwMode="auto">
            <a:xfrm rot="7347">
              <a:off x="1725" y="1148"/>
              <a:ext cx="150" cy="21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68" name="Line 1040"/>
            <p:cNvSpPr>
              <a:spLocks noChangeAspect="1" noChangeShapeType="1"/>
            </p:cNvSpPr>
            <p:nvPr/>
          </p:nvSpPr>
          <p:spPr bwMode="auto">
            <a:xfrm>
              <a:off x="1725" y="659"/>
              <a:ext cx="0" cy="31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69" name="Freeform 1041"/>
            <p:cNvSpPr>
              <a:spLocks noChangeAspect="1"/>
            </p:cNvSpPr>
            <p:nvPr/>
          </p:nvSpPr>
          <p:spPr bwMode="auto">
            <a:xfrm>
              <a:off x="1758" y="1609"/>
              <a:ext cx="86" cy="817"/>
            </a:xfrm>
            <a:custGeom>
              <a:avLst/>
              <a:gdLst>
                <a:gd name="T0" fmla="*/ 0 w 530"/>
                <a:gd name="T1" fmla="*/ 0 h 5044"/>
                <a:gd name="T2" fmla="*/ 274 w 530"/>
                <a:gd name="T3" fmla="*/ 2353 h 5044"/>
                <a:gd name="T4" fmla="*/ 411 w 530"/>
                <a:gd name="T5" fmla="*/ 3633 h 5044"/>
                <a:gd name="T6" fmla="*/ 530 w 530"/>
                <a:gd name="T7" fmla="*/ 5044 h 5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0" h="5044">
                  <a:moveTo>
                    <a:pt x="0" y="0"/>
                  </a:moveTo>
                  <a:lnTo>
                    <a:pt x="274" y="2353"/>
                  </a:lnTo>
                  <a:lnTo>
                    <a:pt x="411" y="3633"/>
                  </a:lnTo>
                  <a:lnTo>
                    <a:pt x="530" y="5044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0" name="Line 1042"/>
            <p:cNvSpPr>
              <a:spLocks noChangeAspect="1" noChangeShapeType="1"/>
            </p:cNvSpPr>
            <p:nvPr/>
          </p:nvSpPr>
          <p:spPr bwMode="auto">
            <a:xfrm>
              <a:off x="1844" y="2426"/>
              <a:ext cx="48" cy="14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1" name="Line 1043"/>
            <p:cNvSpPr>
              <a:spLocks noChangeAspect="1" noChangeShapeType="1"/>
            </p:cNvSpPr>
            <p:nvPr/>
          </p:nvSpPr>
          <p:spPr bwMode="auto">
            <a:xfrm>
              <a:off x="1725" y="3852"/>
              <a:ext cx="84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2" name="Freeform 1044"/>
            <p:cNvSpPr>
              <a:spLocks noChangeAspect="1"/>
            </p:cNvSpPr>
            <p:nvPr/>
          </p:nvSpPr>
          <p:spPr bwMode="auto">
            <a:xfrm>
              <a:off x="1725" y="549"/>
              <a:ext cx="333" cy="110"/>
            </a:xfrm>
            <a:custGeom>
              <a:avLst/>
              <a:gdLst>
                <a:gd name="T0" fmla="*/ 0 w 2055"/>
                <a:gd name="T1" fmla="*/ 674 h 674"/>
                <a:gd name="T2" fmla="*/ 179 w 2055"/>
                <a:gd name="T3" fmla="*/ 674 h 674"/>
                <a:gd name="T4" fmla="*/ 292 w 2055"/>
                <a:gd name="T5" fmla="*/ 674 h 674"/>
                <a:gd name="T6" fmla="*/ 424 w 2055"/>
                <a:gd name="T7" fmla="*/ 674 h 674"/>
                <a:gd name="T8" fmla="*/ 688 w 2055"/>
                <a:gd name="T9" fmla="*/ 670 h 674"/>
                <a:gd name="T10" fmla="*/ 1265 w 2055"/>
                <a:gd name="T11" fmla="*/ 601 h 674"/>
                <a:gd name="T12" fmla="*/ 1519 w 2055"/>
                <a:gd name="T13" fmla="*/ 521 h 674"/>
                <a:gd name="T14" fmla="*/ 1735 w 2055"/>
                <a:gd name="T15" fmla="*/ 396 h 674"/>
                <a:gd name="T16" fmla="*/ 1906 w 2055"/>
                <a:gd name="T17" fmla="*/ 223 h 674"/>
                <a:gd name="T18" fmla="*/ 2055 w 2055"/>
                <a:gd name="T1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5" h="674">
                  <a:moveTo>
                    <a:pt x="0" y="674"/>
                  </a:moveTo>
                  <a:lnTo>
                    <a:pt x="179" y="674"/>
                  </a:lnTo>
                  <a:lnTo>
                    <a:pt x="292" y="674"/>
                  </a:lnTo>
                  <a:lnTo>
                    <a:pt x="424" y="674"/>
                  </a:lnTo>
                  <a:lnTo>
                    <a:pt x="688" y="670"/>
                  </a:lnTo>
                  <a:lnTo>
                    <a:pt x="1265" y="601"/>
                  </a:lnTo>
                  <a:lnTo>
                    <a:pt x="1519" y="521"/>
                  </a:lnTo>
                  <a:lnTo>
                    <a:pt x="1735" y="396"/>
                  </a:lnTo>
                  <a:lnTo>
                    <a:pt x="1906" y="223"/>
                  </a:lnTo>
                  <a:lnTo>
                    <a:pt x="205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3" name="Freeform 1045"/>
            <p:cNvSpPr>
              <a:spLocks noChangeAspect="1"/>
            </p:cNvSpPr>
            <p:nvPr/>
          </p:nvSpPr>
          <p:spPr bwMode="auto">
            <a:xfrm>
              <a:off x="1725" y="1134"/>
              <a:ext cx="33" cy="475"/>
            </a:xfrm>
            <a:custGeom>
              <a:avLst/>
              <a:gdLst>
                <a:gd name="T0" fmla="*/ 0 w 207"/>
                <a:gd name="T1" fmla="*/ 0 h 2932"/>
                <a:gd name="T2" fmla="*/ 69 w 207"/>
                <a:gd name="T3" fmla="*/ 1476 h 2932"/>
                <a:gd name="T4" fmla="*/ 207 w 207"/>
                <a:gd name="T5" fmla="*/ 2932 h 2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" h="2932">
                  <a:moveTo>
                    <a:pt x="0" y="0"/>
                  </a:moveTo>
                  <a:lnTo>
                    <a:pt x="69" y="1476"/>
                  </a:lnTo>
                  <a:lnTo>
                    <a:pt x="207" y="2932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5" name="Line 1047"/>
            <p:cNvSpPr>
              <a:spLocks noChangeAspect="1" noChangeShapeType="1"/>
            </p:cNvSpPr>
            <p:nvPr/>
          </p:nvSpPr>
          <p:spPr bwMode="auto">
            <a:xfrm>
              <a:off x="2036" y="582"/>
              <a:ext cx="0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6" name="Freeform 1048"/>
            <p:cNvSpPr>
              <a:spLocks noChangeAspect="1"/>
            </p:cNvSpPr>
            <p:nvPr/>
          </p:nvSpPr>
          <p:spPr bwMode="auto">
            <a:xfrm>
              <a:off x="3445" y="1609"/>
              <a:ext cx="62" cy="852"/>
            </a:xfrm>
            <a:custGeom>
              <a:avLst/>
              <a:gdLst>
                <a:gd name="T0" fmla="*/ 0 w 374"/>
                <a:gd name="T1" fmla="*/ 0 h 5185"/>
                <a:gd name="T2" fmla="*/ 208 w 374"/>
                <a:gd name="T3" fmla="*/ 1298 h 5185"/>
                <a:gd name="T4" fmla="*/ 340 w 374"/>
                <a:gd name="T5" fmla="*/ 2595 h 5185"/>
                <a:gd name="T6" fmla="*/ 374 w 374"/>
                <a:gd name="T7" fmla="*/ 3892 h 5185"/>
                <a:gd name="T8" fmla="*/ 289 w 374"/>
                <a:gd name="T9" fmla="*/ 5185 h 5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5185">
                  <a:moveTo>
                    <a:pt x="0" y="0"/>
                  </a:moveTo>
                  <a:lnTo>
                    <a:pt x="208" y="1298"/>
                  </a:lnTo>
                  <a:lnTo>
                    <a:pt x="340" y="2595"/>
                  </a:lnTo>
                  <a:lnTo>
                    <a:pt x="374" y="3892"/>
                  </a:lnTo>
                  <a:lnTo>
                    <a:pt x="289" y="5185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7" name="Freeform 1049"/>
            <p:cNvSpPr>
              <a:spLocks noChangeAspect="1"/>
            </p:cNvSpPr>
            <p:nvPr/>
          </p:nvSpPr>
          <p:spPr bwMode="auto">
            <a:xfrm>
              <a:off x="4498" y="923"/>
              <a:ext cx="40" cy="1009"/>
            </a:xfrm>
            <a:custGeom>
              <a:avLst/>
              <a:gdLst>
                <a:gd name="T0" fmla="*/ 0 w 248"/>
                <a:gd name="T1" fmla="*/ 6206 h 6206"/>
                <a:gd name="T2" fmla="*/ 215 w 248"/>
                <a:gd name="T3" fmla="*/ 3101 h 6206"/>
                <a:gd name="T4" fmla="*/ 248 w 248"/>
                <a:gd name="T5" fmla="*/ 1550 h 6206"/>
                <a:gd name="T6" fmla="*/ 182 w 248"/>
                <a:gd name="T7" fmla="*/ 0 h 6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8" h="6206">
                  <a:moveTo>
                    <a:pt x="0" y="6206"/>
                  </a:moveTo>
                  <a:lnTo>
                    <a:pt x="215" y="3101"/>
                  </a:lnTo>
                  <a:lnTo>
                    <a:pt x="248" y="1550"/>
                  </a:lnTo>
                  <a:lnTo>
                    <a:pt x="182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8" name="Line 1050"/>
            <p:cNvSpPr>
              <a:spLocks noChangeAspect="1" noChangeShapeType="1"/>
            </p:cNvSpPr>
            <p:nvPr/>
          </p:nvSpPr>
          <p:spPr bwMode="auto">
            <a:xfrm>
              <a:off x="2828" y="1606"/>
              <a:ext cx="90" cy="65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0" name="Line 1052"/>
            <p:cNvSpPr>
              <a:spLocks noChangeAspect="1" noChangeShapeType="1"/>
            </p:cNvSpPr>
            <p:nvPr/>
          </p:nvSpPr>
          <p:spPr bwMode="auto">
            <a:xfrm>
              <a:off x="3295" y="1609"/>
              <a:ext cx="92" cy="599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1" name="Line 1053"/>
            <p:cNvSpPr>
              <a:spLocks noChangeAspect="1" noChangeShapeType="1"/>
            </p:cNvSpPr>
            <p:nvPr/>
          </p:nvSpPr>
          <p:spPr bwMode="auto">
            <a:xfrm flipH="1" flipV="1">
              <a:off x="4028" y="533"/>
              <a:ext cx="470" cy="13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0" name="Line 1062"/>
            <p:cNvSpPr>
              <a:spLocks noChangeAspect="1" noChangeShapeType="1"/>
            </p:cNvSpPr>
            <p:nvPr/>
          </p:nvSpPr>
          <p:spPr bwMode="auto">
            <a:xfrm flipV="1">
              <a:off x="4007" y="581"/>
              <a:ext cx="0" cy="18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1" name="Line 1063"/>
            <p:cNvSpPr>
              <a:spLocks noChangeAspect="1" noChangeShapeType="1"/>
            </p:cNvSpPr>
            <p:nvPr/>
          </p:nvSpPr>
          <p:spPr bwMode="auto">
            <a:xfrm flipV="1">
              <a:off x="3579" y="582"/>
              <a:ext cx="0" cy="27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2" name="Line 1064"/>
            <p:cNvSpPr>
              <a:spLocks noChangeAspect="1" noChangeShapeType="1"/>
            </p:cNvSpPr>
            <p:nvPr/>
          </p:nvSpPr>
          <p:spPr bwMode="auto">
            <a:xfrm>
              <a:off x="3444" y="1609"/>
              <a:ext cx="59" cy="10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3" name="Line 1065"/>
            <p:cNvSpPr>
              <a:spLocks noChangeAspect="1" noChangeShapeType="1"/>
            </p:cNvSpPr>
            <p:nvPr/>
          </p:nvSpPr>
          <p:spPr bwMode="auto">
            <a:xfrm>
              <a:off x="3370" y="1609"/>
              <a:ext cx="57" cy="10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4" name="Line 1066"/>
            <p:cNvSpPr>
              <a:spLocks noChangeAspect="1" noChangeShapeType="1"/>
            </p:cNvSpPr>
            <p:nvPr/>
          </p:nvSpPr>
          <p:spPr bwMode="auto">
            <a:xfrm>
              <a:off x="2828" y="1609"/>
              <a:ext cx="91" cy="16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5" name="Line 1067"/>
            <p:cNvSpPr>
              <a:spLocks noChangeAspect="1" noChangeShapeType="1"/>
            </p:cNvSpPr>
            <p:nvPr/>
          </p:nvSpPr>
          <p:spPr bwMode="auto">
            <a:xfrm flipV="1">
              <a:off x="2597" y="1609"/>
              <a:ext cx="7" cy="16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6" name="Line 1068"/>
            <p:cNvSpPr>
              <a:spLocks noChangeAspect="1" noChangeShapeType="1"/>
            </p:cNvSpPr>
            <p:nvPr/>
          </p:nvSpPr>
          <p:spPr bwMode="auto">
            <a:xfrm flipH="1">
              <a:off x="3893" y="1818"/>
              <a:ext cx="44" cy="6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7" name="Line 1069"/>
            <p:cNvSpPr>
              <a:spLocks noChangeAspect="1" noChangeShapeType="1"/>
            </p:cNvSpPr>
            <p:nvPr/>
          </p:nvSpPr>
          <p:spPr bwMode="auto">
            <a:xfrm>
              <a:off x="3937" y="1818"/>
              <a:ext cx="13" cy="6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8" name="Line 1070"/>
            <p:cNvSpPr>
              <a:spLocks noChangeAspect="1" noChangeShapeType="1"/>
            </p:cNvSpPr>
            <p:nvPr/>
          </p:nvSpPr>
          <p:spPr bwMode="auto">
            <a:xfrm flipV="1">
              <a:off x="3886" y="1608"/>
              <a:ext cx="56" cy="22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04" name="Freeform 1076"/>
            <p:cNvSpPr>
              <a:spLocks noChangeAspect="1"/>
            </p:cNvSpPr>
            <p:nvPr/>
          </p:nvSpPr>
          <p:spPr bwMode="auto">
            <a:xfrm>
              <a:off x="4052" y="2806"/>
              <a:ext cx="424" cy="1084"/>
            </a:xfrm>
            <a:custGeom>
              <a:avLst/>
              <a:gdLst>
                <a:gd name="T0" fmla="*/ 2621 w 2621"/>
                <a:gd name="T1" fmla="*/ 0 h 6697"/>
                <a:gd name="T2" fmla="*/ 2578 w 2621"/>
                <a:gd name="T3" fmla="*/ 1048 h 6697"/>
                <a:gd name="T4" fmla="*/ 2518 w 2621"/>
                <a:gd name="T5" fmla="*/ 2053 h 6697"/>
                <a:gd name="T6" fmla="*/ 2419 w 2621"/>
                <a:gd name="T7" fmla="*/ 3034 h 6697"/>
                <a:gd name="T8" fmla="*/ 2259 w 2621"/>
                <a:gd name="T9" fmla="*/ 4008 h 6697"/>
                <a:gd name="T10" fmla="*/ 2015 w 2621"/>
                <a:gd name="T11" fmla="*/ 4994 h 6697"/>
                <a:gd name="T12" fmla="*/ 1858 w 2621"/>
                <a:gd name="T13" fmla="*/ 5469 h 6697"/>
                <a:gd name="T14" fmla="*/ 1677 w 2621"/>
                <a:gd name="T15" fmla="*/ 5902 h 6697"/>
                <a:gd name="T16" fmla="*/ 1460 w 2621"/>
                <a:gd name="T17" fmla="*/ 6264 h 6697"/>
                <a:gd name="T18" fmla="*/ 1197 w 2621"/>
                <a:gd name="T19" fmla="*/ 6531 h 6697"/>
                <a:gd name="T20" fmla="*/ 883 w 2621"/>
                <a:gd name="T21" fmla="*/ 6673 h 6697"/>
                <a:gd name="T22" fmla="*/ 667 w 2621"/>
                <a:gd name="T23" fmla="*/ 6697 h 6697"/>
                <a:gd name="T24" fmla="*/ 437 w 2621"/>
                <a:gd name="T25" fmla="*/ 6697 h 6697"/>
                <a:gd name="T26" fmla="*/ 250 w 2621"/>
                <a:gd name="T27" fmla="*/ 6694 h 6697"/>
                <a:gd name="T28" fmla="*/ 0 w 2621"/>
                <a:gd name="T29" fmla="*/ 6691 h 6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21" h="6697">
                  <a:moveTo>
                    <a:pt x="2621" y="0"/>
                  </a:moveTo>
                  <a:lnTo>
                    <a:pt x="2578" y="1048"/>
                  </a:lnTo>
                  <a:lnTo>
                    <a:pt x="2518" y="2053"/>
                  </a:lnTo>
                  <a:lnTo>
                    <a:pt x="2419" y="3034"/>
                  </a:lnTo>
                  <a:lnTo>
                    <a:pt x="2259" y="4008"/>
                  </a:lnTo>
                  <a:lnTo>
                    <a:pt x="2015" y="4994"/>
                  </a:lnTo>
                  <a:lnTo>
                    <a:pt x="1858" y="5469"/>
                  </a:lnTo>
                  <a:lnTo>
                    <a:pt x="1677" y="5902"/>
                  </a:lnTo>
                  <a:lnTo>
                    <a:pt x="1460" y="6264"/>
                  </a:lnTo>
                  <a:lnTo>
                    <a:pt x="1197" y="6531"/>
                  </a:lnTo>
                  <a:lnTo>
                    <a:pt x="883" y="6673"/>
                  </a:lnTo>
                  <a:lnTo>
                    <a:pt x="667" y="6697"/>
                  </a:lnTo>
                  <a:lnTo>
                    <a:pt x="437" y="6697"/>
                  </a:lnTo>
                  <a:lnTo>
                    <a:pt x="250" y="6694"/>
                  </a:lnTo>
                  <a:lnTo>
                    <a:pt x="0" y="6691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05" name="Freeform 1077"/>
            <p:cNvSpPr>
              <a:spLocks noChangeAspect="1"/>
            </p:cNvSpPr>
            <p:nvPr/>
          </p:nvSpPr>
          <p:spPr bwMode="auto">
            <a:xfrm>
              <a:off x="3419" y="3062"/>
              <a:ext cx="9" cy="541"/>
            </a:xfrm>
            <a:custGeom>
              <a:avLst/>
              <a:gdLst>
                <a:gd name="T0" fmla="*/ 49 w 49"/>
                <a:gd name="T1" fmla="*/ 0 h 3338"/>
                <a:gd name="T2" fmla="*/ 45 w 49"/>
                <a:gd name="T3" fmla="*/ 799 h 3338"/>
                <a:gd name="T4" fmla="*/ 38 w 49"/>
                <a:gd name="T5" fmla="*/ 1545 h 3338"/>
                <a:gd name="T6" fmla="*/ 22 w 49"/>
                <a:gd name="T7" fmla="*/ 2355 h 3338"/>
                <a:gd name="T8" fmla="*/ 12 w 49"/>
                <a:gd name="T9" fmla="*/ 2818 h 3338"/>
                <a:gd name="T10" fmla="*/ 0 w 49"/>
                <a:gd name="T11" fmla="*/ 3338 h 3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3338">
                  <a:moveTo>
                    <a:pt x="49" y="0"/>
                  </a:moveTo>
                  <a:lnTo>
                    <a:pt x="45" y="799"/>
                  </a:lnTo>
                  <a:lnTo>
                    <a:pt x="38" y="1545"/>
                  </a:lnTo>
                  <a:lnTo>
                    <a:pt x="22" y="2355"/>
                  </a:lnTo>
                  <a:lnTo>
                    <a:pt x="12" y="2818"/>
                  </a:lnTo>
                  <a:lnTo>
                    <a:pt x="0" y="3338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06" name="Freeform 1078"/>
            <p:cNvSpPr>
              <a:spLocks noChangeAspect="1"/>
            </p:cNvSpPr>
            <p:nvPr/>
          </p:nvSpPr>
          <p:spPr bwMode="auto">
            <a:xfrm>
              <a:off x="3387" y="2208"/>
              <a:ext cx="41" cy="453"/>
            </a:xfrm>
            <a:custGeom>
              <a:avLst/>
              <a:gdLst>
                <a:gd name="T0" fmla="*/ 0 w 247"/>
                <a:gd name="T1" fmla="*/ 0 h 2801"/>
                <a:gd name="T2" fmla="*/ 137 w 247"/>
                <a:gd name="T3" fmla="*/ 1066 h 2801"/>
                <a:gd name="T4" fmla="*/ 187 w 247"/>
                <a:gd name="T5" fmla="*/ 1556 h 2801"/>
                <a:gd name="T6" fmla="*/ 205 w 247"/>
                <a:gd name="T7" fmla="*/ 1799 h 2801"/>
                <a:gd name="T8" fmla="*/ 211 w 247"/>
                <a:gd name="T9" fmla="*/ 1921 h 2801"/>
                <a:gd name="T10" fmla="*/ 214 w 247"/>
                <a:gd name="T11" fmla="*/ 1960 h 2801"/>
                <a:gd name="T12" fmla="*/ 219 w 247"/>
                <a:gd name="T13" fmla="*/ 2055 h 2801"/>
                <a:gd name="T14" fmla="*/ 230 w 247"/>
                <a:gd name="T15" fmla="*/ 2267 h 2801"/>
                <a:gd name="T16" fmla="*/ 238 w 247"/>
                <a:gd name="T17" fmla="*/ 2455 h 2801"/>
                <a:gd name="T18" fmla="*/ 243 w 247"/>
                <a:gd name="T19" fmla="*/ 2602 h 2801"/>
                <a:gd name="T20" fmla="*/ 247 w 247"/>
                <a:gd name="T21" fmla="*/ 2801 h 2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7" h="2801">
                  <a:moveTo>
                    <a:pt x="0" y="0"/>
                  </a:moveTo>
                  <a:lnTo>
                    <a:pt x="137" y="1066"/>
                  </a:lnTo>
                  <a:lnTo>
                    <a:pt x="187" y="1556"/>
                  </a:lnTo>
                  <a:lnTo>
                    <a:pt x="205" y="1799"/>
                  </a:lnTo>
                  <a:lnTo>
                    <a:pt x="211" y="1921"/>
                  </a:lnTo>
                  <a:lnTo>
                    <a:pt x="214" y="1960"/>
                  </a:lnTo>
                  <a:lnTo>
                    <a:pt x="219" y="2055"/>
                  </a:lnTo>
                  <a:lnTo>
                    <a:pt x="230" y="2267"/>
                  </a:lnTo>
                  <a:lnTo>
                    <a:pt x="238" y="2455"/>
                  </a:lnTo>
                  <a:lnTo>
                    <a:pt x="243" y="2602"/>
                  </a:lnTo>
                  <a:lnTo>
                    <a:pt x="247" y="2801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07" name="Freeform 1079"/>
            <p:cNvSpPr>
              <a:spLocks noChangeAspect="1"/>
            </p:cNvSpPr>
            <p:nvPr/>
          </p:nvSpPr>
          <p:spPr bwMode="auto">
            <a:xfrm>
              <a:off x="2915" y="2240"/>
              <a:ext cx="15" cy="416"/>
            </a:xfrm>
            <a:custGeom>
              <a:avLst/>
              <a:gdLst>
                <a:gd name="T0" fmla="*/ 0 w 98"/>
                <a:gd name="T1" fmla="*/ 0 h 2562"/>
                <a:gd name="T2" fmla="*/ 98 w 98"/>
                <a:gd name="T3" fmla="*/ 1279 h 2562"/>
                <a:gd name="T4" fmla="*/ 93 w 98"/>
                <a:gd name="T5" fmla="*/ 256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8" h="2562">
                  <a:moveTo>
                    <a:pt x="0" y="0"/>
                  </a:moveTo>
                  <a:lnTo>
                    <a:pt x="98" y="1279"/>
                  </a:lnTo>
                  <a:lnTo>
                    <a:pt x="93" y="2562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09" name="Line 1081"/>
            <p:cNvSpPr>
              <a:spLocks noChangeAspect="1" noChangeShapeType="1"/>
            </p:cNvSpPr>
            <p:nvPr/>
          </p:nvSpPr>
          <p:spPr bwMode="auto">
            <a:xfrm flipV="1">
              <a:off x="3488" y="3291"/>
              <a:ext cx="15" cy="5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10" name="Line 1082"/>
            <p:cNvSpPr>
              <a:spLocks noChangeAspect="1" noChangeShapeType="1"/>
            </p:cNvSpPr>
            <p:nvPr/>
          </p:nvSpPr>
          <p:spPr bwMode="auto">
            <a:xfrm flipV="1">
              <a:off x="3413" y="3603"/>
              <a:ext cx="6" cy="25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11" name="Line 1083"/>
            <p:cNvSpPr>
              <a:spLocks noChangeAspect="1" noChangeShapeType="1"/>
            </p:cNvSpPr>
            <p:nvPr/>
          </p:nvSpPr>
          <p:spPr bwMode="auto">
            <a:xfrm flipH="1" flipV="1">
              <a:off x="2597" y="3291"/>
              <a:ext cx="15" cy="5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12" name="Line 1084"/>
            <p:cNvSpPr>
              <a:spLocks noChangeAspect="1" noChangeShapeType="1"/>
            </p:cNvSpPr>
            <p:nvPr/>
          </p:nvSpPr>
          <p:spPr bwMode="auto">
            <a:xfrm flipH="1">
              <a:off x="2908" y="2651"/>
              <a:ext cx="21" cy="119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13" name="Line 1085"/>
            <p:cNvSpPr>
              <a:spLocks noChangeAspect="1" noChangeShapeType="1"/>
            </p:cNvSpPr>
            <p:nvPr/>
          </p:nvSpPr>
          <p:spPr bwMode="auto">
            <a:xfrm>
              <a:off x="2903" y="3835"/>
              <a:ext cx="516" cy="1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14" name="Line 1086"/>
            <p:cNvSpPr>
              <a:spLocks noChangeAspect="1" noChangeShapeType="1"/>
            </p:cNvSpPr>
            <p:nvPr/>
          </p:nvSpPr>
          <p:spPr bwMode="auto">
            <a:xfrm flipH="1" flipV="1">
              <a:off x="3483" y="3876"/>
              <a:ext cx="574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22" name="Line 1094"/>
            <p:cNvSpPr>
              <a:spLocks noChangeAspect="1" noChangeShapeType="1"/>
            </p:cNvSpPr>
            <p:nvPr/>
          </p:nvSpPr>
          <p:spPr bwMode="auto">
            <a:xfrm flipV="1">
              <a:off x="3428" y="2661"/>
              <a:ext cx="0" cy="40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25" name="Line 1097"/>
            <p:cNvSpPr>
              <a:spLocks noChangeAspect="1" noChangeShapeType="1"/>
            </p:cNvSpPr>
            <p:nvPr/>
          </p:nvSpPr>
          <p:spPr bwMode="auto">
            <a:xfrm>
              <a:off x="3475" y="2630"/>
              <a:ext cx="411" cy="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27" name="Line 1099"/>
            <p:cNvSpPr>
              <a:spLocks noChangeAspect="1" noChangeShapeType="1"/>
            </p:cNvSpPr>
            <p:nvPr/>
          </p:nvSpPr>
          <p:spPr bwMode="auto">
            <a:xfrm>
              <a:off x="3429" y="2662"/>
              <a:ext cx="514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28" name="Line 1100"/>
            <p:cNvSpPr>
              <a:spLocks noChangeAspect="1" noChangeShapeType="1"/>
            </p:cNvSpPr>
            <p:nvPr/>
          </p:nvSpPr>
          <p:spPr bwMode="auto">
            <a:xfrm flipH="1">
              <a:off x="3475" y="2449"/>
              <a:ext cx="17" cy="1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29" name="Line 1101"/>
            <p:cNvSpPr>
              <a:spLocks noChangeAspect="1" noChangeShapeType="1"/>
            </p:cNvSpPr>
            <p:nvPr/>
          </p:nvSpPr>
          <p:spPr bwMode="auto">
            <a:xfrm flipV="1">
              <a:off x="3886" y="2426"/>
              <a:ext cx="7" cy="2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30" name="Line 1102"/>
            <p:cNvSpPr>
              <a:spLocks noChangeAspect="1" noChangeShapeType="1"/>
            </p:cNvSpPr>
            <p:nvPr/>
          </p:nvSpPr>
          <p:spPr bwMode="auto">
            <a:xfrm flipV="1">
              <a:off x="3943" y="2426"/>
              <a:ext cx="7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31" name="Line 1103"/>
            <p:cNvSpPr>
              <a:spLocks noChangeAspect="1" noChangeShapeType="1"/>
            </p:cNvSpPr>
            <p:nvPr/>
          </p:nvSpPr>
          <p:spPr bwMode="auto">
            <a:xfrm flipV="1">
              <a:off x="4448" y="1925"/>
              <a:ext cx="51" cy="19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33" name="Line 1105"/>
            <p:cNvSpPr>
              <a:spLocks noChangeAspect="1" noChangeShapeType="1"/>
            </p:cNvSpPr>
            <p:nvPr/>
          </p:nvSpPr>
          <p:spPr bwMode="auto">
            <a:xfrm flipV="1">
              <a:off x="4476" y="1932"/>
              <a:ext cx="22" cy="89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34" name="Line 1106"/>
            <p:cNvSpPr>
              <a:spLocks noChangeAspect="1" noChangeShapeType="1"/>
            </p:cNvSpPr>
            <p:nvPr/>
          </p:nvSpPr>
          <p:spPr bwMode="auto">
            <a:xfrm>
              <a:off x="4350" y="2807"/>
              <a:ext cx="75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35" name="Line 1107"/>
            <p:cNvSpPr>
              <a:spLocks noChangeAspect="1" noChangeShapeType="1"/>
            </p:cNvSpPr>
            <p:nvPr/>
          </p:nvSpPr>
          <p:spPr bwMode="auto">
            <a:xfrm>
              <a:off x="4361" y="2388"/>
              <a:ext cx="75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36" name="Line 1108"/>
            <p:cNvSpPr>
              <a:spLocks noChangeAspect="1" noChangeShapeType="1"/>
            </p:cNvSpPr>
            <p:nvPr/>
          </p:nvSpPr>
          <p:spPr bwMode="auto">
            <a:xfrm>
              <a:off x="4370" y="1970"/>
              <a:ext cx="76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37" name="Freeform 1109"/>
            <p:cNvSpPr>
              <a:spLocks noChangeAspect="1"/>
            </p:cNvSpPr>
            <p:nvPr/>
          </p:nvSpPr>
          <p:spPr bwMode="auto">
            <a:xfrm>
              <a:off x="3440" y="1380"/>
              <a:ext cx="129" cy="241"/>
            </a:xfrm>
            <a:custGeom>
              <a:avLst/>
              <a:gdLst>
                <a:gd name="T0" fmla="*/ 129 w 129"/>
                <a:gd name="T1" fmla="*/ 0 h 241"/>
                <a:gd name="T2" fmla="*/ 128 w 129"/>
                <a:gd name="T3" fmla="*/ 98 h 241"/>
                <a:gd name="T4" fmla="*/ 122 w 129"/>
                <a:gd name="T5" fmla="*/ 139 h 241"/>
                <a:gd name="T6" fmla="*/ 110 w 129"/>
                <a:gd name="T7" fmla="*/ 175 h 241"/>
                <a:gd name="T8" fmla="*/ 91 w 129"/>
                <a:gd name="T9" fmla="*/ 204 h 241"/>
                <a:gd name="T10" fmla="*/ 66 w 129"/>
                <a:gd name="T11" fmla="*/ 225 h 241"/>
                <a:gd name="T12" fmla="*/ 36 w 129"/>
                <a:gd name="T13" fmla="*/ 238 h 241"/>
                <a:gd name="T14" fmla="*/ 0 w 129"/>
                <a:gd name="T15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" h="241">
                  <a:moveTo>
                    <a:pt x="129" y="0"/>
                  </a:moveTo>
                  <a:lnTo>
                    <a:pt x="128" y="98"/>
                  </a:lnTo>
                  <a:lnTo>
                    <a:pt x="122" y="139"/>
                  </a:lnTo>
                  <a:lnTo>
                    <a:pt x="110" y="175"/>
                  </a:lnTo>
                  <a:lnTo>
                    <a:pt x="91" y="204"/>
                  </a:lnTo>
                  <a:lnTo>
                    <a:pt x="66" y="225"/>
                  </a:lnTo>
                  <a:lnTo>
                    <a:pt x="36" y="238"/>
                  </a:lnTo>
                  <a:lnTo>
                    <a:pt x="0" y="241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38" name="Freeform 1110"/>
            <p:cNvSpPr>
              <a:spLocks noChangeAspect="1"/>
            </p:cNvSpPr>
            <p:nvPr/>
          </p:nvSpPr>
          <p:spPr bwMode="auto">
            <a:xfrm>
              <a:off x="3387" y="810"/>
              <a:ext cx="183" cy="570"/>
            </a:xfrm>
            <a:custGeom>
              <a:avLst/>
              <a:gdLst>
                <a:gd name="T0" fmla="*/ 0 w 183"/>
                <a:gd name="T1" fmla="*/ 0 h 570"/>
                <a:gd name="T2" fmla="*/ 63 w 183"/>
                <a:gd name="T3" fmla="*/ 146 h 570"/>
                <a:gd name="T4" fmla="*/ 120 w 183"/>
                <a:gd name="T5" fmla="*/ 285 h 570"/>
                <a:gd name="T6" fmla="*/ 158 w 183"/>
                <a:gd name="T7" fmla="*/ 407 h 570"/>
                <a:gd name="T8" fmla="*/ 172 w 183"/>
                <a:gd name="T9" fmla="*/ 477 h 570"/>
                <a:gd name="T10" fmla="*/ 183 w 183"/>
                <a:gd name="T11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3" h="570">
                  <a:moveTo>
                    <a:pt x="0" y="0"/>
                  </a:moveTo>
                  <a:lnTo>
                    <a:pt x="63" y="146"/>
                  </a:lnTo>
                  <a:lnTo>
                    <a:pt x="120" y="285"/>
                  </a:lnTo>
                  <a:lnTo>
                    <a:pt x="158" y="407"/>
                  </a:lnTo>
                  <a:lnTo>
                    <a:pt x="172" y="477"/>
                  </a:lnTo>
                  <a:lnTo>
                    <a:pt x="183" y="57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40" name="Freeform 1112"/>
            <p:cNvSpPr>
              <a:spLocks noChangeAspect="1"/>
            </p:cNvSpPr>
            <p:nvPr/>
          </p:nvSpPr>
          <p:spPr bwMode="auto">
            <a:xfrm>
              <a:off x="3987" y="132"/>
              <a:ext cx="479" cy="645"/>
            </a:xfrm>
            <a:custGeom>
              <a:avLst/>
              <a:gdLst>
                <a:gd name="T0" fmla="*/ 0 w 2896"/>
                <a:gd name="T1" fmla="*/ 0 h 3904"/>
                <a:gd name="T2" fmla="*/ 275 w 2896"/>
                <a:gd name="T3" fmla="*/ 442 h 3904"/>
                <a:gd name="T4" fmla="*/ 515 w 2896"/>
                <a:gd name="T5" fmla="*/ 814 h 3904"/>
                <a:gd name="T6" fmla="*/ 720 w 2896"/>
                <a:gd name="T7" fmla="*/ 1124 h 3904"/>
                <a:gd name="T8" fmla="*/ 894 w 2896"/>
                <a:gd name="T9" fmla="*/ 1378 h 3904"/>
                <a:gd name="T10" fmla="*/ 1038 w 2896"/>
                <a:gd name="T11" fmla="*/ 1583 h 3904"/>
                <a:gd name="T12" fmla="*/ 1153 w 2896"/>
                <a:gd name="T13" fmla="*/ 1746 h 3904"/>
                <a:gd name="T14" fmla="*/ 1320 w 2896"/>
                <a:gd name="T15" fmla="*/ 1977 h 3904"/>
                <a:gd name="T16" fmla="*/ 1824 w 2896"/>
                <a:gd name="T17" fmla="*/ 2649 h 3904"/>
                <a:gd name="T18" fmla="*/ 2896 w 2896"/>
                <a:gd name="T19" fmla="*/ 3904 h 3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6" h="3904">
                  <a:moveTo>
                    <a:pt x="0" y="0"/>
                  </a:moveTo>
                  <a:lnTo>
                    <a:pt x="275" y="442"/>
                  </a:lnTo>
                  <a:lnTo>
                    <a:pt x="515" y="814"/>
                  </a:lnTo>
                  <a:lnTo>
                    <a:pt x="720" y="1124"/>
                  </a:lnTo>
                  <a:lnTo>
                    <a:pt x="894" y="1378"/>
                  </a:lnTo>
                  <a:lnTo>
                    <a:pt x="1038" y="1583"/>
                  </a:lnTo>
                  <a:lnTo>
                    <a:pt x="1153" y="1746"/>
                  </a:lnTo>
                  <a:lnTo>
                    <a:pt x="1320" y="1977"/>
                  </a:lnTo>
                  <a:lnTo>
                    <a:pt x="1824" y="2649"/>
                  </a:lnTo>
                  <a:lnTo>
                    <a:pt x="2896" y="39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41" name="Freeform 1113"/>
            <p:cNvSpPr>
              <a:spLocks noChangeAspect="1"/>
            </p:cNvSpPr>
            <p:nvPr/>
          </p:nvSpPr>
          <p:spPr bwMode="auto">
            <a:xfrm>
              <a:off x="2828" y="1372"/>
              <a:ext cx="467" cy="242"/>
            </a:xfrm>
            <a:custGeom>
              <a:avLst/>
              <a:gdLst>
                <a:gd name="T0" fmla="*/ 0 w 2879"/>
                <a:gd name="T1" fmla="*/ 0 h 1492"/>
                <a:gd name="T2" fmla="*/ 142 w 2879"/>
                <a:gd name="T3" fmla="*/ 288 h 1492"/>
                <a:gd name="T4" fmla="*/ 291 w 2879"/>
                <a:gd name="T5" fmla="*/ 528 h 1492"/>
                <a:gd name="T6" fmla="*/ 435 w 2879"/>
                <a:gd name="T7" fmla="*/ 719 h 1492"/>
                <a:gd name="T8" fmla="*/ 560 w 2879"/>
                <a:gd name="T9" fmla="*/ 864 h 1492"/>
                <a:gd name="T10" fmla="*/ 652 w 2879"/>
                <a:gd name="T11" fmla="*/ 959 h 1492"/>
                <a:gd name="T12" fmla="*/ 710 w 2879"/>
                <a:gd name="T13" fmla="*/ 1012 h 1492"/>
                <a:gd name="T14" fmla="*/ 816 w 2879"/>
                <a:gd name="T15" fmla="*/ 1092 h 1492"/>
                <a:gd name="T16" fmla="*/ 1057 w 2879"/>
                <a:gd name="T17" fmla="*/ 1232 h 1492"/>
                <a:gd name="T18" fmla="*/ 1343 w 2879"/>
                <a:gd name="T19" fmla="*/ 1345 h 1492"/>
                <a:gd name="T20" fmla="*/ 1674 w 2879"/>
                <a:gd name="T21" fmla="*/ 1428 h 1492"/>
                <a:gd name="T22" fmla="*/ 2045 w 2879"/>
                <a:gd name="T23" fmla="*/ 1478 h 1492"/>
                <a:gd name="T24" fmla="*/ 2449 w 2879"/>
                <a:gd name="T25" fmla="*/ 1492 h 1492"/>
                <a:gd name="T26" fmla="*/ 2879 w 2879"/>
                <a:gd name="T27" fmla="*/ 1465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79" h="1492">
                  <a:moveTo>
                    <a:pt x="0" y="0"/>
                  </a:moveTo>
                  <a:lnTo>
                    <a:pt x="142" y="288"/>
                  </a:lnTo>
                  <a:lnTo>
                    <a:pt x="291" y="528"/>
                  </a:lnTo>
                  <a:lnTo>
                    <a:pt x="435" y="719"/>
                  </a:lnTo>
                  <a:lnTo>
                    <a:pt x="560" y="864"/>
                  </a:lnTo>
                  <a:lnTo>
                    <a:pt x="652" y="959"/>
                  </a:lnTo>
                  <a:lnTo>
                    <a:pt x="710" y="1012"/>
                  </a:lnTo>
                  <a:lnTo>
                    <a:pt x="816" y="1092"/>
                  </a:lnTo>
                  <a:lnTo>
                    <a:pt x="1057" y="1232"/>
                  </a:lnTo>
                  <a:lnTo>
                    <a:pt x="1343" y="1345"/>
                  </a:lnTo>
                  <a:lnTo>
                    <a:pt x="1674" y="1428"/>
                  </a:lnTo>
                  <a:lnTo>
                    <a:pt x="2045" y="1478"/>
                  </a:lnTo>
                  <a:lnTo>
                    <a:pt x="2449" y="1492"/>
                  </a:lnTo>
                  <a:lnTo>
                    <a:pt x="2879" y="1465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42" name="Freeform 1114"/>
            <p:cNvSpPr>
              <a:spLocks noChangeAspect="1"/>
            </p:cNvSpPr>
            <p:nvPr/>
          </p:nvSpPr>
          <p:spPr bwMode="auto">
            <a:xfrm>
              <a:off x="2822" y="1372"/>
              <a:ext cx="6" cy="240"/>
            </a:xfrm>
            <a:custGeom>
              <a:avLst/>
              <a:gdLst>
                <a:gd name="T0" fmla="*/ 37 w 37"/>
                <a:gd name="T1" fmla="*/ 1465 h 1465"/>
                <a:gd name="T2" fmla="*/ 0 w 37"/>
                <a:gd name="T3" fmla="*/ 745 h 1465"/>
                <a:gd name="T4" fmla="*/ 37 w 37"/>
                <a:gd name="T5" fmla="*/ 0 h 1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465">
                  <a:moveTo>
                    <a:pt x="37" y="1465"/>
                  </a:moveTo>
                  <a:lnTo>
                    <a:pt x="0" y="745"/>
                  </a:lnTo>
                  <a:lnTo>
                    <a:pt x="37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47" name="Freeform 1119"/>
            <p:cNvSpPr>
              <a:spLocks noChangeAspect="1"/>
            </p:cNvSpPr>
            <p:nvPr/>
          </p:nvSpPr>
          <p:spPr bwMode="auto">
            <a:xfrm>
              <a:off x="3772" y="245"/>
              <a:ext cx="171" cy="326"/>
            </a:xfrm>
            <a:custGeom>
              <a:avLst/>
              <a:gdLst>
                <a:gd name="T0" fmla="*/ 0 w 1016"/>
                <a:gd name="T1" fmla="*/ 0 h 1921"/>
                <a:gd name="T2" fmla="*/ 549 w 1016"/>
                <a:gd name="T3" fmla="*/ 939 h 1921"/>
                <a:gd name="T4" fmla="*/ 1016 w 1016"/>
                <a:gd name="T5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6" h="1921">
                  <a:moveTo>
                    <a:pt x="0" y="0"/>
                  </a:moveTo>
                  <a:lnTo>
                    <a:pt x="549" y="939"/>
                  </a:lnTo>
                  <a:lnTo>
                    <a:pt x="1016" y="19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48" name="Line 1120"/>
            <p:cNvSpPr>
              <a:spLocks noChangeAspect="1" noChangeShapeType="1"/>
            </p:cNvSpPr>
            <p:nvPr/>
          </p:nvSpPr>
          <p:spPr bwMode="auto">
            <a:xfrm>
              <a:off x="4019" y="810"/>
              <a:ext cx="514" cy="11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49" name="Line 1121"/>
            <p:cNvSpPr>
              <a:spLocks noChangeAspect="1" noChangeShapeType="1"/>
            </p:cNvSpPr>
            <p:nvPr/>
          </p:nvSpPr>
          <p:spPr bwMode="auto">
            <a:xfrm flipV="1">
              <a:off x="3975" y="858"/>
              <a:ext cx="386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54" name="Line 1126"/>
            <p:cNvSpPr>
              <a:spLocks noChangeAspect="1" noChangeShapeType="1"/>
            </p:cNvSpPr>
            <p:nvPr/>
          </p:nvSpPr>
          <p:spPr bwMode="auto">
            <a:xfrm flipH="1">
              <a:off x="3771" y="131"/>
              <a:ext cx="215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56" name="Line 1128"/>
            <p:cNvSpPr>
              <a:spLocks noChangeAspect="1" noChangeShapeType="1"/>
            </p:cNvSpPr>
            <p:nvPr/>
          </p:nvSpPr>
          <p:spPr bwMode="auto">
            <a:xfrm flipH="1">
              <a:off x="2604" y="1372"/>
              <a:ext cx="21" cy="2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57" name="Line 1129"/>
            <p:cNvSpPr>
              <a:spLocks noChangeAspect="1" noChangeShapeType="1"/>
            </p:cNvSpPr>
            <p:nvPr/>
          </p:nvSpPr>
          <p:spPr bwMode="auto">
            <a:xfrm>
              <a:off x="2592" y="1372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68" name="Line 1140"/>
            <p:cNvSpPr>
              <a:spLocks noChangeAspect="1" noChangeShapeType="1"/>
            </p:cNvSpPr>
            <p:nvPr/>
          </p:nvSpPr>
          <p:spPr bwMode="auto">
            <a:xfrm>
              <a:off x="3959" y="564"/>
              <a:ext cx="46" cy="10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69" name="Line 1141"/>
            <p:cNvSpPr>
              <a:spLocks noChangeAspect="1" noChangeShapeType="1"/>
            </p:cNvSpPr>
            <p:nvPr/>
          </p:nvSpPr>
          <p:spPr bwMode="auto">
            <a:xfrm>
              <a:off x="3533" y="582"/>
              <a:ext cx="46" cy="10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70" name="Line 1142"/>
            <p:cNvSpPr>
              <a:spLocks noChangeAspect="1" noChangeShapeType="1"/>
            </p:cNvSpPr>
            <p:nvPr/>
          </p:nvSpPr>
          <p:spPr bwMode="auto">
            <a:xfrm>
              <a:off x="3381" y="800"/>
              <a:ext cx="187" cy="5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71" name="Line 1143"/>
            <p:cNvSpPr>
              <a:spLocks noChangeAspect="1" noChangeShapeType="1"/>
            </p:cNvSpPr>
            <p:nvPr/>
          </p:nvSpPr>
          <p:spPr bwMode="auto">
            <a:xfrm>
              <a:off x="3579" y="1571"/>
              <a:ext cx="861" cy="1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74" name="Line 1146"/>
            <p:cNvSpPr>
              <a:spLocks noChangeAspect="1" noChangeShapeType="1"/>
            </p:cNvSpPr>
            <p:nvPr/>
          </p:nvSpPr>
          <p:spPr bwMode="auto">
            <a:xfrm flipV="1">
              <a:off x="3533" y="564"/>
              <a:ext cx="428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75" name="Line 1147"/>
            <p:cNvSpPr>
              <a:spLocks noChangeAspect="1" noChangeShapeType="1"/>
            </p:cNvSpPr>
            <p:nvPr/>
          </p:nvSpPr>
          <p:spPr bwMode="auto">
            <a:xfrm flipV="1">
              <a:off x="3381" y="564"/>
              <a:ext cx="578" cy="2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76" name="Line 1148"/>
            <p:cNvSpPr>
              <a:spLocks noChangeAspect="1" noChangeShapeType="1"/>
            </p:cNvSpPr>
            <p:nvPr/>
          </p:nvSpPr>
          <p:spPr bwMode="auto">
            <a:xfrm flipH="1">
              <a:off x="3533" y="582"/>
              <a:ext cx="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77" name="Line 1149"/>
            <p:cNvSpPr>
              <a:spLocks noChangeAspect="1" noChangeShapeType="1"/>
            </p:cNvSpPr>
            <p:nvPr/>
          </p:nvSpPr>
          <p:spPr bwMode="auto">
            <a:xfrm>
              <a:off x="3943" y="571"/>
              <a:ext cx="83" cy="2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78" name="Line 1150"/>
            <p:cNvSpPr>
              <a:spLocks noChangeAspect="1" noChangeShapeType="1"/>
            </p:cNvSpPr>
            <p:nvPr/>
          </p:nvSpPr>
          <p:spPr bwMode="auto">
            <a:xfrm>
              <a:off x="3961" y="564"/>
              <a:ext cx="64" cy="2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83" name="Line 1155"/>
            <p:cNvSpPr>
              <a:spLocks noChangeAspect="1" noChangeShapeType="1"/>
            </p:cNvSpPr>
            <p:nvPr/>
          </p:nvSpPr>
          <p:spPr bwMode="auto">
            <a:xfrm flipH="1">
              <a:off x="3771" y="195"/>
              <a:ext cx="141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85" name="Line 1157"/>
            <p:cNvSpPr>
              <a:spLocks noChangeAspect="1" noChangeShapeType="1"/>
            </p:cNvSpPr>
            <p:nvPr/>
          </p:nvSpPr>
          <p:spPr bwMode="auto">
            <a:xfrm flipV="1">
              <a:off x="3961" y="535"/>
              <a:ext cx="7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86" name="Line 1158"/>
            <p:cNvSpPr>
              <a:spLocks noChangeAspect="1" noChangeShapeType="1"/>
            </p:cNvSpPr>
            <p:nvPr/>
          </p:nvSpPr>
          <p:spPr bwMode="auto">
            <a:xfrm flipH="1">
              <a:off x="3960" y="582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88" name="Line 1160"/>
            <p:cNvSpPr>
              <a:spLocks noChangeAspect="1" noChangeShapeType="1"/>
            </p:cNvSpPr>
            <p:nvPr/>
          </p:nvSpPr>
          <p:spPr bwMode="auto">
            <a:xfrm>
              <a:off x="4361" y="858"/>
              <a:ext cx="75" cy="7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91" name="Line 1163"/>
            <p:cNvSpPr>
              <a:spLocks noChangeAspect="1" noChangeShapeType="1"/>
            </p:cNvSpPr>
            <p:nvPr/>
          </p:nvSpPr>
          <p:spPr bwMode="auto">
            <a:xfrm>
              <a:off x="3970" y="799"/>
              <a:ext cx="561" cy="1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692" name="Line 1164"/>
            <p:cNvSpPr>
              <a:spLocks noChangeAspect="1" noChangeShapeType="1"/>
            </p:cNvSpPr>
            <p:nvPr/>
          </p:nvSpPr>
          <p:spPr bwMode="auto">
            <a:xfrm flipV="1">
              <a:off x="4379" y="777"/>
              <a:ext cx="87" cy="1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40" name="Line 1212"/>
            <p:cNvSpPr>
              <a:spLocks noChangeShapeType="1"/>
            </p:cNvSpPr>
            <p:nvPr/>
          </p:nvSpPr>
          <p:spPr bwMode="auto">
            <a:xfrm>
              <a:off x="1760" y="1610"/>
              <a:ext cx="84" cy="816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41" name="Line 1213"/>
            <p:cNvSpPr>
              <a:spLocks noChangeShapeType="1"/>
            </p:cNvSpPr>
            <p:nvPr/>
          </p:nvSpPr>
          <p:spPr bwMode="auto">
            <a:xfrm>
              <a:off x="2829" y="1375"/>
              <a:ext cx="0" cy="1914"/>
            </a:xfrm>
            <a:prstGeom prst="line">
              <a:avLst/>
            </a:prstGeom>
            <a:noFill/>
            <a:ln w="0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42" name="Line 1214"/>
            <p:cNvSpPr>
              <a:spLocks noChangeShapeType="1"/>
            </p:cNvSpPr>
            <p:nvPr/>
          </p:nvSpPr>
          <p:spPr bwMode="auto">
            <a:xfrm>
              <a:off x="1726" y="3288"/>
              <a:ext cx="3627" cy="0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43" name="Line 1215"/>
            <p:cNvSpPr>
              <a:spLocks noChangeAspect="1" noChangeShapeType="1"/>
            </p:cNvSpPr>
            <p:nvPr/>
          </p:nvSpPr>
          <p:spPr bwMode="auto">
            <a:xfrm flipH="1">
              <a:off x="2909" y="2428"/>
              <a:ext cx="25" cy="14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45" name="Line 1217"/>
            <p:cNvSpPr>
              <a:spLocks noChangeAspect="1" noChangeShapeType="1"/>
            </p:cNvSpPr>
            <p:nvPr/>
          </p:nvSpPr>
          <p:spPr bwMode="auto">
            <a:xfrm>
              <a:off x="2909" y="3834"/>
              <a:ext cx="1526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46" name="Line 1218"/>
            <p:cNvSpPr>
              <a:spLocks noChangeShapeType="1"/>
            </p:cNvSpPr>
            <p:nvPr/>
          </p:nvSpPr>
          <p:spPr bwMode="auto">
            <a:xfrm>
              <a:off x="2828" y="1613"/>
              <a:ext cx="106" cy="818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47" name="Line 1219"/>
            <p:cNvSpPr>
              <a:spLocks noChangeAspect="1" noChangeShapeType="1"/>
            </p:cNvSpPr>
            <p:nvPr/>
          </p:nvSpPr>
          <p:spPr bwMode="auto">
            <a:xfrm flipV="1">
              <a:off x="3426" y="2660"/>
              <a:ext cx="1" cy="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48" name="Line 1220"/>
            <p:cNvSpPr>
              <a:spLocks noChangeAspect="1" noChangeShapeType="1"/>
            </p:cNvSpPr>
            <p:nvPr/>
          </p:nvSpPr>
          <p:spPr bwMode="auto">
            <a:xfrm flipV="1">
              <a:off x="3413" y="3287"/>
              <a:ext cx="14" cy="5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49" name="Line 1221"/>
            <p:cNvSpPr>
              <a:spLocks noChangeShapeType="1"/>
            </p:cNvSpPr>
            <p:nvPr/>
          </p:nvSpPr>
          <p:spPr bwMode="auto">
            <a:xfrm>
              <a:off x="3295" y="1611"/>
              <a:ext cx="120" cy="819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64" name="Freeform 1236"/>
            <p:cNvSpPr>
              <a:spLocks/>
            </p:cNvSpPr>
            <p:nvPr/>
          </p:nvSpPr>
          <p:spPr bwMode="auto">
            <a:xfrm>
              <a:off x="3505" y="2666"/>
              <a:ext cx="28" cy="622"/>
            </a:xfrm>
            <a:custGeom>
              <a:avLst/>
              <a:gdLst>
                <a:gd name="T0" fmla="*/ 28 w 28"/>
                <a:gd name="T1" fmla="*/ 0 h 622"/>
                <a:gd name="T2" fmla="*/ 0 w 28"/>
                <a:gd name="T3" fmla="*/ 622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" h="622">
                  <a:moveTo>
                    <a:pt x="28" y="0"/>
                  </a:moveTo>
                  <a:lnTo>
                    <a:pt x="0" y="622"/>
                  </a:lnTo>
                </a:path>
              </a:pathLst>
            </a:custGeom>
            <a:noFill/>
            <a:ln w="317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65" name="Line 1237"/>
            <p:cNvSpPr>
              <a:spLocks noChangeAspect="1" noChangeShapeType="1"/>
            </p:cNvSpPr>
            <p:nvPr/>
          </p:nvSpPr>
          <p:spPr bwMode="auto">
            <a:xfrm flipH="1" flipV="1">
              <a:off x="3487" y="3876"/>
              <a:ext cx="96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68" name="Line 1240"/>
            <p:cNvSpPr>
              <a:spLocks noChangeAspect="1" noChangeShapeType="1"/>
            </p:cNvSpPr>
            <p:nvPr/>
          </p:nvSpPr>
          <p:spPr bwMode="auto">
            <a:xfrm flipH="1" flipV="1">
              <a:off x="3913" y="194"/>
              <a:ext cx="114" cy="3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70" name="Freeform 1242"/>
            <p:cNvSpPr>
              <a:spLocks/>
            </p:cNvSpPr>
            <p:nvPr/>
          </p:nvSpPr>
          <p:spPr bwMode="auto">
            <a:xfrm>
              <a:off x="3855" y="201"/>
              <a:ext cx="174" cy="339"/>
            </a:xfrm>
            <a:custGeom>
              <a:avLst/>
              <a:gdLst>
                <a:gd name="T0" fmla="*/ 0 w 171"/>
                <a:gd name="T1" fmla="*/ 0 h 333"/>
                <a:gd name="T2" fmla="*/ 66 w 171"/>
                <a:gd name="T3" fmla="*/ 114 h 333"/>
                <a:gd name="T4" fmla="*/ 120 w 171"/>
                <a:gd name="T5" fmla="*/ 216 h 333"/>
                <a:gd name="T6" fmla="*/ 171 w 171"/>
                <a:gd name="T7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" h="333">
                  <a:moveTo>
                    <a:pt x="0" y="0"/>
                  </a:moveTo>
                  <a:cubicBezTo>
                    <a:pt x="23" y="39"/>
                    <a:pt x="46" y="78"/>
                    <a:pt x="66" y="114"/>
                  </a:cubicBezTo>
                  <a:cubicBezTo>
                    <a:pt x="86" y="150"/>
                    <a:pt x="103" y="180"/>
                    <a:pt x="120" y="216"/>
                  </a:cubicBezTo>
                  <a:cubicBezTo>
                    <a:pt x="137" y="252"/>
                    <a:pt x="163" y="314"/>
                    <a:pt x="171" y="333"/>
                  </a:cubicBezTo>
                </a:path>
              </a:pathLst>
            </a:custGeom>
            <a:noFill/>
            <a:ln w="0" cap="flat">
              <a:solidFill>
                <a:schemeClr val="bg2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74" name="Line 1246"/>
            <p:cNvSpPr>
              <a:spLocks noChangeShapeType="1"/>
            </p:cNvSpPr>
            <p:nvPr/>
          </p:nvSpPr>
          <p:spPr bwMode="auto">
            <a:xfrm flipH="1">
              <a:off x="4498" y="927"/>
              <a:ext cx="30" cy="1002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75" name="Freeform 1247"/>
            <p:cNvSpPr>
              <a:spLocks noChangeAspect="1"/>
            </p:cNvSpPr>
            <p:nvPr/>
          </p:nvSpPr>
          <p:spPr bwMode="auto">
            <a:xfrm>
              <a:off x="1723" y="549"/>
              <a:ext cx="333" cy="110"/>
            </a:xfrm>
            <a:custGeom>
              <a:avLst/>
              <a:gdLst>
                <a:gd name="T0" fmla="*/ 0 w 2055"/>
                <a:gd name="T1" fmla="*/ 674 h 674"/>
                <a:gd name="T2" fmla="*/ 179 w 2055"/>
                <a:gd name="T3" fmla="*/ 674 h 674"/>
                <a:gd name="T4" fmla="*/ 292 w 2055"/>
                <a:gd name="T5" fmla="*/ 674 h 674"/>
                <a:gd name="T6" fmla="*/ 424 w 2055"/>
                <a:gd name="T7" fmla="*/ 674 h 674"/>
                <a:gd name="T8" fmla="*/ 688 w 2055"/>
                <a:gd name="T9" fmla="*/ 670 h 674"/>
                <a:gd name="T10" fmla="*/ 1265 w 2055"/>
                <a:gd name="T11" fmla="*/ 601 h 674"/>
                <a:gd name="T12" fmla="*/ 1519 w 2055"/>
                <a:gd name="T13" fmla="*/ 521 h 674"/>
                <a:gd name="T14" fmla="*/ 1735 w 2055"/>
                <a:gd name="T15" fmla="*/ 396 h 674"/>
                <a:gd name="T16" fmla="*/ 1906 w 2055"/>
                <a:gd name="T17" fmla="*/ 223 h 674"/>
                <a:gd name="T18" fmla="*/ 2055 w 2055"/>
                <a:gd name="T1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5" h="674">
                  <a:moveTo>
                    <a:pt x="0" y="674"/>
                  </a:moveTo>
                  <a:lnTo>
                    <a:pt x="179" y="674"/>
                  </a:lnTo>
                  <a:lnTo>
                    <a:pt x="292" y="674"/>
                  </a:lnTo>
                  <a:lnTo>
                    <a:pt x="424" y="674"/>
                  </a:lnTo>
                  <a:lnTo>
                    <a:pt x="688" y="670"/>
                  </a:lnTo>
                  <a:lnTo>
                    <a:pt x="1265" y="601"/>
                  </a:lnTo>
                  <a:lnTo>
                    <a:pt x="1519" y="521"/>
                  </a:lnTo>
                  <a:lnTo>
                    <a:pt x="1735" y="396"/>
                  </a:lnTo>
                  <a:lnTo>
                    <a:pt x="1906" y="223"/>
                  </a:lnTo>
                  <a:lnTo>
                    <a:pt x="2055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76" name="Line 1248"/>
            <p:cNvSpPr>
              <a:spLocks noChangeAspect="1" noChangeShapeType="1"/>
            </p:cNvSpPr>
            <p:nvPr/>
          </p:nvSpPr>
          <p:spPr bwMode="auto">
            <a:xfrm>
              <a:off x="1844" y="2427"/>
              <a:ext cx="48" cy="1426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77" name="Line 1249"/>
            <p:cNvSpPr>
              <a:spLocks noChangeAspect="1" noChangeShapeType="1"/>
            </p:cNvSpPr>
            <p:nvPr/>
          </p:nvSpPr>
          <p:spPr bwMode="auto">
            <a:xfrm>
              <a:off x="2049" y="545"/>
              <a:ext cx="623" cy="21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79" name="Line 1251"/>
            <p:cNvSpPr>
              <a:spLocks noChangeAspect="1" noChangeShapeType="1"/>
            </p:cNvSpPr>
            <p:nvPr/>
          </p:nvSpPr>
          <p:spPr bwMode="auto">
            <a:xfrm flipH="1">
              <a:off x="2606" y="1368"/>
              <a:ext cx="21" cy="24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80" name="Line 1252"/>
            <p:cNvSpPr>
              <a:spLocks noChangeAspect="1" noChangeShapeType="1"/>
            </p:cNvSpPr>
            <p:nvPr/>
          </p:nvSpPr>
          <p:spPr bwMode="auto">
            <a:xfrm flipH="1" flipV="1">
              <a:off x="2597" y="3281"/>
              <a:ext cx="15" cy="55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81" name="Line 1253"/>
            <p:cNvSpPr>
              <a:spLocks noChangeAspect="1" noChangeShapeType="1"/>
            </p:cNvSpPr>
            <p:nvPr/>
          </p:nvSpPr>
          <p:spPr bwMode="auto">
            <a:xfrm flipV="1">
              <a:off x="1883" y="3833"/>
              <a:ext cx="739" cy="19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82" name="Line 1254"/>
            <p:cNvSpPr>
              <a:spLocks noChangeShapeType="1"/>
            </p:cNvSpPr>
            <p:nvPr/>
          </p:nvSpPr>
          <p:spPr bwMode="auto">
            <a:xfrm>
              <a:off x="2627" y="1372"/>
              <a:ext cx="944" cy="0"/>
            </a:xfrm>
            <a:prstGeom prst="line">
              <a:avLst/>
            </a:prstGeom>
            <a:noFill/>
            <a:ln w="0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3803" name="Group 1275"/>
            <p:cNvGrpSpPr>
              <a:grpSpLocks/>
            </p:cNvGrpSpPr>
            <p:nvPr/>
          </p:nvGrpSpPr>
          <p:grpSpPr bwMode="auto">
            <a:xfrm>
              <a:off x="3383" y="566"/>
              <a:ext cx="572" cy="253"/>
              <a:chOff x="3229" y="578"/>
              <a:chExt cx="572" cy="253"/>
            </a:xfrm>
          </p:grpSpPr>
          <p:sp>
            <p:nvSpPr>
              <p:cNvPr id="23784" name="Freeform 1256"/>
              <p:cNvSpPr>
                <a:spLocks noChangeAspect="1"/>
              </p:cNvSpPr>
              <p:nvPr/>
            </p:nvSpPr>
            <p:spPr bwMode="auto">
              <a:xfrm>
                <a:off x="3229" y="697"/>
                <a:ext cx="277" cy="134"/>
              </a:xfrm>
              <a:custGeom>
                <a:avLst/>
                <a:gdLst>
                  <a:gd name="T0" fmla="*/ 1676 w 1676"/>
                  <a:gd name="T1" fmla="*/ 0 h 807"/>
                  <a:gd name="T2" fmla="*/ 1176 w 1676"/>
                  <a:gd name="T3" fmla="*/ 219 h 807"/>
                  <a:gd name="T4" fmla="*/ 722 w 1676"/>
                  <a:gd name="T5" fmla="*/ 431 h 807"/>
                  <a:gd name="T6" fmla="*/ 326 w 1676"/>
                  <a:gd name="T7" fmla="*/ 631 h 807"/>
                  <a:gd name="T8" fmla="*/ 0 w 1676"/>
                  <a:gd name="T9" fmla="*/ 807 h 8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6" h="807">
                    <a:moveTo>
                      <a:pt x="1676" y="0"/>
                    </a:moveTo>
                    <a:lnTo>
                      <a:pt x="1176" y="219"/>
                    </a:lnTo>
                    <a:lnTo>
                      <a:pt x="722" y="431"/>
                    </a:lnTo>
                    <a:lnTo>
                      <a:pt x="326" y="631"/>
                    </a:lnTo>
                    <a:lnTo>
                      <a:pt x="0" y="807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785" name="Line 1257"/>
              <p:cNvSpPr>
                <a:spLocks noChangeAspect="1" noChangeShapeType="1"/>
              </p:cNvSpPr>
              <p:nvPr/>
            </p:nvSpPr>
            <p:spPr bwMode="auto">
              <a:xfrm flipV="1">
                <a:off x="3500" y="578"/>
                <a:ext cx="301" cy="122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789" name="Line 1261"/>
            <p:cNvSpPr>
              <a:spLocks noChangeAspect="1" noChangeShapeType="1"/>
            </p:cNvSpPr>
            <p:nvPr/>
          </p:nvSpPr>
          <p:spPr bwMode="auto">
            <a:xfrm flipH="1">
              <a:off x="3475" y="2449"/>
              <a:ext cx="17" cy="18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90" name="Line 1262"/>
            <p:cNvSpPr>
              <a:spLocks noChangeAspect="1" noChangeShapeType="1"/>
            </p:cNvSpPr>
            <p:nvPr/>
          </p:nvSpPr>
          <p:spPr bwMode="auto">
            <a:xfrm>
              <a:off x="3466" y="2627"/>
              <a:ext cx="423" cy="7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91" name="Line 1263"/>
            <p:cNvSpPr>
              <a:spLocks noChangeAspect="1" noChangeShapeType="1"/>
            </p:cNvSpPr>
            <p:nvPr/>
          </p:nvSpPr>
          <p:spPr bwMode="auto">
            <a:xfrm flipV="1">
              <a:off x="3886" y="2429"/>
              <a:ext cx="7" cy="27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92" name="Line 1264"/>
            <p:cNvSpPr>
              <a:spLocks noChangeAspect="1" noChangeShapeType="1"/>
            </p:cNvSpPr>
            <p:nvPr/>
          </p:nvSpPr>
          <p:spPr bwMode="auto">
            <a:xfrm flipH="1">
              <a:off x="3893" y="1821"/>
              <a:ext cx="44" cy="60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93" name="Line 1265"/>
            <p:cNvSpPr>
              <a:spLocks noChangeAspect="1" noChangeShapeType="1"/>
            </p:cNvSpPr>
            <p:nvPr/>
          </p:nvSpPr>
          <p:spPr bwMode="auto">
            <a:xfrm>
              <a:off x="3937" y="1830"/>
              <a:ext cx="13" cy="60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94" name="Line 1266"/>
            <p:cNvSpPr>
              <a:spLocks noChangeAspect="1" noChangeShapeType="1"/>
            </p:cNvSpPr>
            <p:nvPr/>
          </p:nvSpPr>
          <p:spPr bwMode="auto">
            <a:xfrm flipV="1">
              <a:off x="3943" y="2429"/>
              <a:ext cx="7" cy="277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95" name="Freeform 1267"/>
            <p:cNvSpPr>
              <a:spLocks noChangeAspect="1"/>
            </p:cNvSpPr>
            <p:nvPr/>
          </p:nvSpPr>
          <p:spPr bwMode="auto">
            <a:xfrm>
              <a:off x="3528" y="2667"/>
              <a:ext cx="454" cy="36"/>
            </a:xfrm>
            <a:custGeom>
              <a:avLst/>
              <a:gdLst>
                <a:gd name="T0" fmla="*/ 0 w 454"/>
                <a:gd name="T1" fmla="*/ 0 h 36"/>
                <a:gd name="T2" fmla="*/ 454 w 454"/>
                <a:gd name="T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4" h="36">
                  <a:moveTo>
                    <a:pt x="0" y="0"/>
                  </a:moveTo>
                  <a:lnTo>
                    <a:pt x="454" y="36"/>
                  </a:lnTo>
                </a:path>
              </a:pathLst>
            </a:custGeom>
            <a:solidFill>
              <a:srgbClr val="FFFFFF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796" name="Line 1268"/>
            <p:cNvSpPr>
              <a:spLocks noChangeAspect="1" noChangeShapeType="1"/>
            </p:cNvSpPr>
            <p:nvPr/>
          </p:nvSpPr>
          <p:spPr bwMode="auto">
            <a:xfrm flipV="1">
              <a:off x="3488" y="3264"/>
              <a:ext cx="16" cy="61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97" name="Line 1269"/>
            <p:cNvSpPr>
              <a:spLocks noChangeAspect="1" noChangeShapeType="1"/>
            </p:cNvSpPr>
            <p:nvPr/>
          </p:nvSpPr>
          <p:spPr bwMode="auto">
            <a:xfrm>
              <a:off x="3958" y="555"/>
              <a:ext cx="67" cy="257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98" name="Line 1270"/>
            <p:cNvSpPr>
              <a:spLocks noChangeAspect="1" noChangeShapeType="1"/>
            </p:cNvSpPr>
            <p:nvPr/>
          </p:nvSpPr>
          <p:spPr bwMode="auto">
            <a:xfrm>
              <a:off x="3944" y="572"/>
              <a:ext cx="85" cy="247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799" name="Freeform 1271"/>
            <p:cNvSpPr>
              <a:spLocks noChangeAspect="1"/>
            </p:cNvSpPr>
            <p:nvPr/>
          </p:nvSpPr>
          <p:spPr bwMode="auto">
            <a:xfrm>
              <a:off x="3770" y="241"/>
              <a:ext cx="173" cy="330"/>
            </a:xfrm>
            <a:custGeom>
              <a:avLst/>
              <a:gdLst>
                <a:gd name="T0" fmla="*/ 0 w 1016"/>
                <a:gd name="T1" fmla="*/ 0 h 1921"/>
                <a:gd name="T2" fmla="*/ 549 w 1016"/>
                <a:gd name="T3" fmla="*/ 939 h 1921"/>
                <a:gd name="T4" fmla="*/ 1016 w 1016"/>
                <a:gd name="T5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6" h="1921">
                  <a:moveTo>
                    <a:pt x="0" y="0"/>
                  </a:moveTo>
                  <a:lnTo>
                    <a:pt x="549" y="939"/>
                  </a:lnTo>
                  <a:lnTo>
                    <a:pt x="1016" y="1921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800" name="Line 1272"/>
            <p:cNvSpPr>
              <a:spLocks noChangeAspect="1" noChangeShapeType="1"/>
            </p:cNvSpPr>
            <p:nvPr/>
          </p:nvSpPr>
          <p:spPr bwMode="auto">
            <a:xfrm flipH="1">
              <a:off x="3764" y="129"/>
              <a:ext cx="228" cy="12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801" name="Freeform 1273"/>
            <p:cNvSpPr>
              <a:spLocks noChangeAspect="1"/>
            </p:cNvSpPr>
            <p:nvPr/>
          </p:nvSpPr>
          <p:spPr bwMode="auto">
            <a:xfrm>
              <a:off x="3983" y="127"/>
              <a:ext cx="483" cy="651"/>
            </a:xfrm>
            <a:custGeom>
              <a:avLst/>
              <a:gdLst>
                <a:gd name="T0" fmla="*/ 0 w 2896"/>
                <a:gd name="T1" fmla="*/ 0 h 3904"/>
                <a:gd name="T2" fmla="*/ 275 w 2896"/>
                <a:gd name="T3" fmla="*/ 442 h 3904"/>
                <a:gd name="T4" fmla="*/ 515 w 2896"/>
                <a:gd name="T5" fmla="*/ 814 h 3904"/>
                <a:gd name="T6" fmla="*/ 720 w 2896"/>
                <a:gd name="T7" fmla="*/ 1124 h 3904"/>
                <a:gd name="T8" fmla="*/ 894 w 2896"/>
                <a:gd name="T9" fmla="*/ 1378 h 3904"/>
                <a:gd name="T10" fmla="*/ 1038 w 2896"/>
                <a:gd name="T11" fmla="*/ 1583 h 3904"/>
                <a:gd name="T12" fmla="*/ 1153 w 2896"/>
                <a:gd name="T13" fmla="*/ 1746 h 3904"/>
                <a:gd name="T14" fmla="*/ 1320 w 2896"/>
                <a:gd name="T15" fmla="*/ 1977 h 3904"/>
                <a:gd name="T16" fmla="*/ 1824 w 2896"/>
                <a:gd name="T17" fmla="*/ 2649 h 3904"/>
                <a:gd name="T18" fmla="*/ 2896 w 2896"/>
                <a:gd name="T19" fmla="*/ 3904 h 3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6" h="3904">
                  <a:moveTo>
                    <a:pt x="0" y="0"/>
                  </a:moveTo>
                  <a:lnTo>
                    <a:pt x="275" y="442"/>
                  </a:lnTo>
                  <a:lnTo>
                    <a:pt x="515" y="814"/>
                  </a:lnTo>
                  <a:lnTo>
                    <a:pt x="720" y="1124"/>
                  </a:lnTo>
                  <a:lnTo>
                    <a:pt x="894" y="1378"/>
                  </a:lnTo>
                  <a:lnTo>
                    <a:pt x="1038" y="1583"/>
                  </a:lnTo>
                  <a:lnTo>
                    <a:pt x="1153" y="1746"/>
                  </a:lnTo>
                  <a:lnTo>
                    <a:pt x="1320" y="1977"/>
                  </a:lnTo>
                  <a:lnTo>
                    <a:pt x="1824" y="2649"/>
                  </a:lnTo>
                  <a:lnTo>
                    <a:pt x="2896" y="3904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802" name="Line 1274"/>
            <p:cNvSpPr>
              <a:spLocks noChangeAspect="1" noChangeShapeType="1"/>
            </p:cNvSpPr>
            <p:nvPr/>
          </p:nvSpPr>
          <p:spPr bwMode="auto">
            <a:xfrm flipV="1">
              <a:off x="4381" y="772"/>
              <a:ext cx="89" cy="119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804" name="Line 1276"/>
            <p:cNvSpPr>
              <a:spLocks noChangeShapeType="1"/>
            </p:cNvSpPr>
            <p:nvPr/>
          </p:nvSpPr>
          <p:spPr bwMode="auto">
            <a:xfrm>
              <a:off x="2590" y="662"/>
              <a:ext cx="0" cy="950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805" name="Line 1277"/>
            <p:cNvSpPr>
              <a:spLocks noChangeShapeType="1"/>
            </p:cNvSpPr>
            <p:nvPr/>
          </p:nvSpPr>
          <p:spPr bwMode="auto">
            <a:xfrm>
              <a:off x="1726" y="2426"/>
              <a:ext cx="2761" cy="0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809" name="Line 1281"/>
            <p:cNvSpPr>
              <a:spLocks noChangeShapeType="1"/>
            </p:cNvSpPr>
            <p:nvPr/>
          </p:nvSpPr>
          <p:spPr bwMode="auto">
            <a:xfrm>
              <a:off x="3503" y="2672"/>
              <a:ext cx="0" cy="617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3832" name="Group 1304"/>
            <p:cNvGrpSpPr>
              <a:grpSpLocks/>
            </p:cNvGrpSpPr>
            <p:nvPr/>
          </p:nvGrpSpPr>
          <p:grpSpPr bwMode="auto">
            <a:xfrm>
              <a:off x="3728" y="1493"/>
              <a:ext cx="428" cy="180"/>
              <a:chOff x="3574" y="1505"/>
              <a:chExt cx="428" cy="180"/>
            </a:xfrm>
          </p:grpSpPr>
          <p:sp>
            <p:nvSpPr>
              <p:cNvPr id="23811" name="Line 1283"/>
              <p:cNvSpPr>
                <a:spLocks noChangeAspect="1" noChangeShapeType="1"/>
              </p:cNvSpPr>
              <p:nvPr/>
            </p:nvSpPr>
            <p:spPr bwMode="auto">
              <a:xfrm>
                <a:off x="3574" y="1505"/>
                <a:ext cx="428" cy="76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812" name="Line 1284"/>
              <p:cNvSpPr>
                <a:spLocks noChangeAspect="1" noChangeShapeType="1"/>
              </p:cNvSpPr>
              <p:nvPr/>
            </p:nvSpPr>
            <p:spPr bwMode="auto">
              <a:xfrm>
                <a:off x="3574" y="1610"/>
                <a:ext cx="428" cy="75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813" name="Line 1285"/>
              <p:cNvSpPr>
                <a:spLocks noChangeAspect="1" noChangeShapeType="1"/>
              </p:cNvSpPr>
              <p:nvPr/>
            </p:nvSpPr>
            <p:spPr bwMode="auto">
              <a:xfrm flipV="1">
                <a:off x="3581" y="1507"/>
                <a:ext cx="0" cy="108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814" name="Line 1286"/>
              <p:cNvSpPr>
                <a:spLocks noChangeAspect="1" noChangeShapeType="1"/>
              </p:cNvSpPr>
              <p:nvPr/>
            </p:nvSpPr>
            <p:spPr bwMode="auto">
              <a:xfrm flipV="1">
                <a:off x="3996" y="1579"/>
                <a:ext cx="0" cy="105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3831" name="Group 1303"/>
            <p:cNvGrpSpPr>
              <a:grpSpLocks/>
            </p:cNvGrpSpPr>
            <p:nvPr/>
          </p:nvGrpSpPr>
          <p:grpSpPr bwMode="auto">
            <a:xfrm>
              <a:off x="3374" y="2650"/>
              <a:ext cx="612" cy="276"/>
              <a:chOff x="3217" y="2664"/>
              <a:chExt cx="612" cy="276"/>
            </a:xfrm>
          </p:grpSpPr>
          <p:sp>
            <p:nvSpPr>
              <p:cNvPr id="23817" name="Line 1289"/>
              <p:cNvSpPr>
                <a:spLocks noChangeAspect="1" noChangeShapeType="1"/>
              </p:cNvSpPr>
              <p:nvPr/>
            </p:nvSpPr>
            <p:spPr bwMode="auto">
              <a:xfrm>
                <a:off x="3223" y="2664"/>
                <a:ext cx="0" cy="168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818" name="Line 129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290" y="2904"/>
                <a:ext cx="459" cy="36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819" name="Freeform 1291"/>
              <p:cNvSpPr>
                <a:spLocks noChangeAspect="1"/>
              </p:cNvSpPr>
              <p:nvPr/>
            </p:nvSpPr>
            <p:spPr bwMode="auto">
              <a:xfrm>
                <a:off x="3223" y="2828"/>
                <a:ext cx="73" cy="79"/>
              </a:xfrm>
              <a:custGeom>
                <a:avLst/>
                <a:gdLst>
                  <a:gd name="T0" fmla="*/ 0 w 431"/>
                  <a:gd name="T1" fmla="*/ 0 h 468"/>
                  <a:gd name="T2" fmla="*/ 56 w 431"/>
                  <a:gd name="T3" fmla="*/ 224 h 468"/>
                  <a:gd name="T4" fmla="*/ 213 w 431"/>
                  <a:gd name="T5" fmla="*/ 393 h 468"/>
                  <a:gd name="T6" fmla="*/ 431 w 431"/>
                  <a:gd name="T7" fmla="*/ 468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1" h="468">
                    <a:moveTo>
                      <a:pt x="0" y="0"/>
                    </a:moveTo>
                    <a:lnTo>
                      <a:pt x="56" y="224"/>
                    </a:lnTo>
                    <a:lnTo>
                      <a:pt x="213" y="393"/>
                    </a:lnTo>
                    <a:lnTo>
                      <a:pt x="431" y="468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820" name="Freeform 1292"/>
              <p:cNvSpPr>
                <a:spLocks noChangeAspect="1"/>
              </p:cNvSpPr>
              <p:nvPr/>
            </p:nvSpPr>
            <p:spPr bwMode="auto">
              <a:xfrm>
                <a:off x="3746" y="2863"/>
                <a:ext cx="83" cy="77"/>
              </a:xfrm>
              <a:custGeom>
                <a:avLst/>
                <a:gdLst>
                  <a:gd name="T0" fmla="*/ 0 w 506"/>
                  <a:gd name="T1" fmla="*/ 467 h 467"/>
                  <a:gd name="T2" fmla="*/ 250 w 506"/>
                  <a:gd name="T3" fmla="*/ 418 h 467"/>
                  <a:gd name="T4" fmla="*/ 437 w 506"/>
                  <a:gd name="T5" fmla="*/ 245 h 467"/>
                  <a:gd name="T6" fmla="*/ 506 w 506"/>
                  <a:gd name="T7" fmla="*/ 0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6" h="467">
                    <a:moveTo>
                      <a:pt x="0" y="467"/>
                    </a:moveTo>
                    <a:lnTo>
                      <a:pt x="250" y="418"/>
                    </a:lnTo>
                    <a:lnTo>
                      <a:pt x="437" y="245"/>
                    </a:lnTo>
                    <a:lnTo>
                      <a:pt x="506" y="0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821" name="Line 129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217" y="2670"/>
                <a:ext cx="611" cy="48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822" name="Line 1294"/>
              <p:cNvSpPr>
                <a:spLocks noChangeAspect="1" noChangeShapeType="1"/>
              </p:cNvSpPr>
              <p:nvPr/>
            </p:nvSpPr>
            <p:spPr bwMode="auto">
              <a:xfrm>
                <a:off x="3828" y="2708"/>
                <a:ext cx="0" cy="162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108" name="Line 1580"/>
            <p:cNvSpPr>
              <a:spLocks noChangeShapeType="1"/>
            </p:cNvSpPr>
            <p:nvPr/>
          </p:nvSpPr>
          <p:spPr bwMode="auto">
            <a:xfrm>
              <a:off x="1727" y="1610"/>
              <a:ext cx="2709" cy="0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109" name="Line 1581"/>
            <p:cNvSpPr>
              <a:spLocks noChangeAspect="1" noChangeShapeType="1"/>
            </p:cNvSpPr>
            <p:nvPr/>
          </p:nvSpPr>
          <p:spPr bwMode="auto">
            <a:xfrm flipV="1">
              <a:off x="4434" y="1604"/>
              <a:ext cx="1" cy="2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206" name="Text Box 1678"/>
            <p:cNvSpPr txBox="1">
              <a:spLocks noChangeArrowheads="1"/>
            </p:cNvSpPr>
            <p:nvPr/>
          </p:nvSpPr>
          <p:spPr bwMode="auto">
            <a:xfrm>
              <a:off x="1997" y="655"/>
              <a:ext cx="129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K12</a:t>
              </a:r>
            </a:p>
          </p:txBody>
        </p:sp>
        <p:sp>
          <p:nvSpPr>
            <p:cNvPr id="24208" name="Text Box 1680"/>
            <p:cNvSpPr txBox="1">
              <a:spLocks noChangeArrowheads="1"/>
            </p:cNvSpPr>
            <p:nvPr/>
          </p:nvSpPr>
          <p:spPr bwMode="auto">
            <a:xfrm>
              <a:off x="1940" y="527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K4</a:t>
              </a:r>
            </a:p>
          </p:txBody>
        </p:sp>
        <p:sp>
          <p:nvSpPr>
            <p:cNvPr id="24209" name="Text Box 1681"/>
            <p:cNvSpPr txBox="1">
              <a:spLocks noChangeArrowheads="1"/>
            </p:cNvSpPr>
            <p:nvPr/>
          </p:nvSpPr>
          <p:spPr bwMode="auto">
            <a:xfrm>
              <a:off x="1864" y="2349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P1´</a:t>
              </a:r>
            </a:p>
          </p:txBody>
        </p:sp>
        <p:sp>
          <p:nvSpPr>
            <p:cNvPr id="24210" name="Text Box 1682"/>
            <p:cNvSpPr txBox="1">
              <a:spLocks noChangeArrowheads="1"/>
            </p:cNvSpPr>
            <p:nvPr/>
          </p:nvSpPr>
          <p:spPr bwMode="auto">
            <a:xfrm>
              <a:off x="1725" y="2454"/>
              <a:ext cx="276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P11</a:t>
              </a:r>
            </a:p>
          </p:txBody>
        </p:sp>
        <p:sp>
          <p:nvSpPr>
            <p:cNvPr id="24211" name="Text Box 1683"/>
            <p:cNvSpPr txBox="1">
              <a:spLocks noChangeArrowheads="1"/>
            </p:cNvSpPr>
            <p:nvPr/>
          </p:nvSpPr>
          <p:spPr bwMode="auto">
            <a:xfrm>
              <a:off x="1628" y="2352"/>
              <a:ext cx="16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P1</a:t>
              </a:r>
            </a:p>
          </p:txBody>
        </p:sp>
        <p:sp>
          <p:nvSpPr>
            <p:cNvPr id="24212" name="Text Box 1684"/>
            <p:cNvSpPr txBox="1">
              <a:spLocks noChangeArrowheads="1"/>
            </p:cNvSpPr>
            <p:nvPr/>
          </p:nvSpPr>
          <p:spPr bwMode="auto">
            <a:xfrm>
              <a:off x="1628" y="1104"/>
              <a:ext cx="16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L1</a:t>
              </a:r>
            </a:p>
          </p:txBody>
        </p:sp>
        <p:sp>
          <p:nvSpPr>
            <p:cNvPr id="24213" name="Text Box 1685"/>
            <p:cNvSpPr txBox="1">
              <a:spLocks noChangeArrowheads="1"/>
            </p:cNvSpPr>
            <p:nvPr/>
          </p:nvSpPr>
          <p:spPr bwMode="auto">
            <a:xfrm>
              <a:off x="1628" y="1536"/>
              <a:ext cx="16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H1</a:t>
              </a:r>
            </a:p>
          </p:txBody>
        </p:sp>
        <p:sp>
          <p:nvSpPr>
            <p:cNvPr id="24214" name="Text Box 1686"/>
            <p:cNvSpPr txBox="1">
              <a:spLocks noChangeArrowheads="1"/>
            </p:cNvSpPr>
            <p:nvPr/>
          </p:nvSpPr>
          <p:spPr bwMode="auto">
            <a:xfrm>
              <a:off x="1628" y="624"/>
              <a:ext cx="16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K1</a:t>
              </a:r>
            </a:p>
          </p:txBody>
        </p:sp>
        <p:sp>
          <p:nvSpPr>
            <p:cNvPr id="24220" name="Text Box 1692"/>
            <p:cNvSpPr txBox="1">
              <a:spLocks noChangeArrowheads="1"/>
            </p:cNvSpPr>
            <p:nvPr/>
          </p:nvSpPr>
          <p:spPr bwMode="auto">
            <a:xfrm>
              <a:off x="2592" y="588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K3</a:t>
              </a:r>
            </a:p>
          </p:txBody>
        </p:sp>
        <p:sp>
          <p:nvSpPr>
            <p:cNvPr id="24222" name="Text Box 1694"/>
            <p:cNvSpPr txBox="1">
              <a:spLocks noChangeArrowheads="1"/>
            </p:cNvSpPr>
            <p:nvPr/>
          </p:nvSpPr>
          <p:spPr bwMode="auto">
            <a:xfrm>
              <a:off x="4021" y="560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K4´</a:t>
              </a:r>
            </a:p>
          </p:txBody>
        </p:sp>
        <p:sp>
          <p:nvSpPr>
            <p:cNvPr id="24223" name="Text Box 1695"/>
            <p:cNvSpPr txBox="1">
              <a:spLocks noChangeArrowheads="1"/>
            </p:cNvSpPr>
            <p:nvPr/>
          </p:nvSpPr>
          <p:spPr bwMode="auto">
            <a:xfrm>
              <a:off x="3843" y="603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K42</a:t>
              </a:r>
            </a:p>
          </p:txBody>
        </p:sp>
        <p:sp>
          <p:nvSpPr>
            <p:cNvPr id="24227" name="Text Box 1699"/>
            <p:cNvSpPr txBox="1">
              <a:spLocks noChangeArrowheads="1"/>
            </p:cNvSpPr>
            <p:nvPr/>
          </p:nvSpPr>
          <p:spPr bwMode="auto">
            <a:xfrm>
              <a:off x="2626" y="1610"/>
              <a:ext cx="2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H33</a:t>
              </a:r>
            </a:p>
          </p:txBody>
        </p:sp>
        <p:sp>
          <p:nvSpPr>
            <p:cNvPr id="24228" name="Text Box 1700"/>
            <p:cNvSpPr txBox="1">
              <a:spLocks noChangeArrowheads="1"/>
            </p:cNvSpPr>
            <p:nvPr/>
          </p:nvSpPr>
          <p:spPr bwMode="auto">
            <a:xfrm>
              <a:off x="3933" y="465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K41´</a:t>
              </a:r>
            </a:p>
          </p:txBody>
        </p:sp>
        <p:sp>
          <p:nvSpPr>
            <p:cNvPr id="24229" name="Text Box 1701"/>
            <p:cNvSpPr txBox="1">
              <a:spLocks noChangeArrowheads="1"/>
            </p:cNvSpPr>
            <p:nvPr/>
          </p:nvSpPr>
          <p:spPr bwMode="auto">
            <a:xfrm>
              <a:off x="3601" y="580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K5</a:t>
              </a:r>
            </a:p>
          </p:txBody>
        </p:sp>
        <p:sp>
          <p:nvSpPr>
            <p:cNvPr id="24230" name="Text Box 1702"/>
            <p:cNvSpPr txBox="1">
              <a:spLocks noChangeArrowheads="1"/>
            </p:cNvSpPr>
            <p:nvPr/>
          </p:nvSpPr>
          <p:spPr bwMode="auto">
            <a:xfrm>
              <a:off x="3420" y="516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K51</a:t>
              </a:r>
            </a:p>
          </p:txBody>
        </p:sp>
        <p:sp>
          <p:nvSpPr>
            <p:cNvPr id="24231" name="Text Box 1703"/>
            <p:cNvSpPr txBox="1">
              <a:spLocks noChangeArrowheads="1"/>
            </p:cNvSpPr>
            <p:nvPr/>
          </p:nvSpPr>
          <p:spPr bwMode="auto">
            <a:xfrm>
              <a:off x="3447" y="669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N5</a:t>
              </a:r>
            </a:p>
          </p:txBody>
        </p:sp>
        <p:sp>
          <p:nvSpPr>
            <p:cNvPr id="24233" name="Text Box 1705"/>
            <p:cNvSpPr txBox="1">
              <a:spLocks noChangeArrowheads="1"/>
            </p:cNvSpPr>
            <p:nvPr/>
          </p:nvSpPr>
          <p:spPr bwMode="auto">
            <a:xfrm>
              <a:off x="3296" y="752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N4´</a:t>
              </a:r>
            </a:p>
          </p:txBody>
        </p:sp>
        <p:sp>
          <p:nvSpPr>
            <p:cNvPr id="24237" name="Text Box 1709"/>
            <p:cNvSpPr txBox="1">
              <a:spLocks noChangeArrowheads="1"/>
            </p:cNvSpPr>
            <p:nvPr/>
          </p:nvSpPr>
          <p:spPr bwMode="auto">
            <a:xfrm>
              <a:off x="3604" y="2348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P5</a:t>
              </a:r>
            </a:p>
          </p:txBody>
        </p:sp>
        <p:sp>
          <p:nvSpPr>
            <p:cNvPr id="24241" name="Text Box 1713"/>
            <p:cNvSpPr txBox="1">
              <a:spLocks noChangeArrowheads="1"/>
            </p:cNvSpPr>
            <p:nvPr/>
          </p:nvSpPr>
          <p:spPr bwMode="auto">
            <a:xfrm>
              <a:off x="2945" y="2352"/>
              <a:ext cx="22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P31´</a:t>
              </a:r>
            </a:p>
          </p:txBody>
        </p:sp>
        <p:sp>
          <p:nvSpPr>
            <p:cNvPr id="24243" name="Text Box 1715"/>
            <p:cNvSpPr txBox="1">
              <a:spLocks noChangeArrowheads="1"/>
            </p:cNvSpPr>
            <p:nvPr/>
          </p:nvSpPr>
          <p:spPr bwMode="auto">
            <a:xfrm>
              <a:off x="1628" y="3783"/>
              <a:ext cx="16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D1</a:t>
              </a:r>
            </a:p>
          </p:txBody>
        </p:sp>
        <p:sp>
          <p:nvSpPr>
            <p:cNvPr id="24244" name="Text Box 1716"/>
            <p:cNvSpPr txBox="1">
              <a:spLocks noChangeArrowheads="1"/>
            </p:cNvSpPr>
            <p:nvPr/>
          </p:nvSpPr>
          <p:spPr bwMode="auto">
            <a:xfrm>
              <a:off x="1628" y="3210"/>
              <a:ext cx="16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S1</a:t>
              </a:r>
            </a:p>
          </p:txBody>
        </p:sp>
        <p:sp>
          <p:nvSpPr>
            <p:cNvPr id="24247" name="Text Box 1719"/>
            <p:cNvSpPr txBox="1">
              <a:spLocks noChangeArrowheads="1"/>
            </p:cNvSpPr>
            <p:nvPr/>
          </p:nvSpPr>
          <p:spPr bwMode="auto">
            <a:xfrm>
              <a:off x="2796" y="3774"/>
              <a:ext cx="186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D3´</a:t>
              </a:r>
            </a:p>
          </p:txBody>
        </p:sp>
        <p:sp>
          <p:nvSpPr>
            <p:cNvPr id="24256" name="Text Box 1728"/>
            <p:cNvSpPr txBox="1">
              <a:spLocks noChangeArrowheads="1"/>
            </p:cNvSpPr>
            <p:nvPr/>
          </p:nvSpPr>
          <p:spPr bwMode="auto">
            <a:xfrm>
              <a:off x="4342" y="3793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D7</a:t>
              </a:r>
            </a:p>
          </p:txBody>
        </p:sp>
        <p:sp>
          <p:nvSpPr>
            <p:cNvPr id="24266" name="Rectangle 1738"/>
            <p:cNvSpPr>
              <a:spLocks noChangeArrowheads="1"/>
            </p:cNvSpPr>
            <p:nvPr/>
          </p:nvSpPr>
          <p:spPr bwMode="auto">
            <a:xfrm>
              <a:off x="1827" y="3183"/>
              <a:ext cx="21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cs-CZ" altLang="cs-CZ" sz="800"/>
                <a:t>S11</a:t>
              </a:r>
            </a:p>
          </p:txBody>
        </p:sp>
        <p:sp>
          <p:nvSpPr>
            <p:cNvPr id="24267" name="Text Box 1739"/>
            <p:cNvSpPr txBox="1">
              <a:spLocks noChangeArrowheads="1"/>
            </p:cNvSpPr>
            <p:nvPr/>
          </p:nvSpPr>
          <p:spPr bwMode="auto">
            <a:xfrm>
              <a:off x="1774" y="1536"/>
              <a:ext cx="276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H11</a:t>
              </a:r>
            </a:p>
          </p:txBody>
        </p:sp>
        <p:sp>
          <p:nvSpPr>
            <p:cNvPr id="24268" name="Text Box 1740"/>
            <p:cNvSpPr txBox="1">
              <a:spLocks noChangeArrowheads="1"/>
            </p:cNvSpPr>
            <p:nvPr/>
          </p:nvSpPr>
          <p:spPr bwMode="auto">
            <a:xfrm>
              <a:off x="2504" y="1534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H3</a:t>
              </a:r>
            </a:p>
          </p:txBody>
        </p:sp>
        <p:sp>
          <p:nvSpPr>
            <p:cNvPr id="24269" name="Text Box 1741"/>
            <p:cNvSpPr txBox="1">
              <a:spLocks noChangeArrowheads="1"/>
            </p:cNvSpPr>
            <p:nvPr/>
          </p:nvSpPr>
          <p:spPr bwMode="auto">
            <a:xfrm>
              <a:off x="2610" y="3212"/>
              <a:ext cx="2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S3</a:t>
              </a:r>
            </a:p>
          </p:txBody>
        </p:sp>
        <p:sp>
          <p:nvSpPr>
            <p:cNvPr id="24270" name="Text Box 1742"/>
            <p:cNvSpPr txBox="1">
              <a:spLocks noChangeArrowheads="1"/>
            </p:cNvSpPr>
            <p:nvPr/>
          </p:nvSpPr>
          <p:spPr bwMode="auto">
            <a:xfrm>
              <a:off x="2610" y="2353"/>
              <a:ext cx="2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P3</a:t>
              </a:r>
            </a:p>
          </p:txBody>
        </p:sp>
        <p:sp>
          <p:nvSpPr>
            <p:cNvPr id="24271" name="Text Box 1743"/>
            <p:cNvSpPr txBox="1">
              <a:spLocks noChangeArrowheads="1"/>
            </p:cNvSpPr>
            <p:nvPr/>
          </p:nvSpPr>
          <p:spPr bwMode="auto">
            <a:xfrm>
              <a:off x="2435" y="2349"/>
              <a:ext cx="2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P31</a:t>
              </a:r>
            </a:p>
          </p:txBody>
        </p:sp>
        <p:sp>
          <p:nvSpPr>
            <p:cNvPr id="24272" name="Text Box 1744"/>
            <p:cNvSpPr txBox="1">
              <a:spLocks noChangeArrowheads="1"/>
            </p:cNvSpPr>
            <p:nvPr/>
          </p:nvSpPr>
          <p:spPr bwMode="auto">
            <a:xfrm>
              <a:off x="2500" y="728"/>
              <a:ext cx="99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</a:t>
              </a:r>
            </a:p>
          </p:txBody>
        </p:sp>
        <p:sp>
          <p:nvSpPr>
            <p:cNvPr id="24273" name="Text Box 1745"/>
            <p:cNvSpPr txBox="1">
              <a:spLocks noChangeArrowheads="1"/>
            </p:cNvSpPr>
            <p:nvPr/>
          </p:nvSpPr>
          <p:spPr bwMode="auto">
            <a:xfrm>
              <a:off x="2685" y="719"/>
              <a:ext cx="2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N4</a:t>
              </a:r>
            </a:p>
          </p:txBody>
        </p:sp>
        <p:sp>
          <p:nvSpPr>
            <p:cNvPr id="24274" name="Text Box 1746"/>
            <p:cNvSpPr txBox="1">
              <a:spLocks noChangeArrowheads="1"/>
            </p:cNvSpPr>
            <p:nvPr/>
          </p:nvSpPr>
          <p:spPr bwMode="auto">
            <a:xfrm>
              <a:off x="2029" y="468"/>
              <a:ext cx="2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K41</a:t>
              </a:r>
            </a:p>
          </p:txBody>
        </p:sp>
        <p:sp>
          <p:nvSpPr>
            <p:cNvPr id="24275" name="Text Box 1747"/>
            <p:cNvSpPr txBox="1">
              <a:spLocks noChangeArrowheads="1"/>
            </p:cNvSpPr>
            <p:nvPr/>
          </p:nvSpPr>
          <p:spPr bwMode="auto">
            <a:xfrm>
              <a:off x="2476" y="1307"/>
              <a:ext cx="2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H31</a:t>
              </a:r>
            </a:p>
          </p:txBody>
        </p:sp>
        <p:sp>
          <p:nvSpPr>
            <p:cNvPr id="24276" name="Text Box 1748"/>
            <p:cNvSpPr txBox="1">
              <a:spLocks noChangeArrowheads="1"/>
            </p:cNvSpPr>
            <p:nvPr/>
          </p:nvSpPr>
          <p:spPr bwMode="auto">
            <a:xfrm>
              <a:off x="2638" y="1303"/>
              <a:ext cx="2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H32</a:t>
              </a:r>
            </a:p>
          </p:txBody>
        </p:sp>
        <p:sp>
          <p:nvSpPr>
            <p:cNvPr id="24277" name="Text Box 1749"/>
            <p:cNvSpPr txBox="1">
              <a:spLocks noChangeArrowheads="1"/>
            </p:cNvSpPr>
            <p:nvPr/>
          </p:nvSpPr>
          <p:spPr bwMode="auto">
            <a:xfrm>
              <a:off x="3599" y="3204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S5</a:t>
              </a:r>
            </a:p>
          </p:txBody>
        </p:sp>
        <p:sp>
          <p:nvSpPr>
            <p:cNvPr id="24278" name="Text Box 1750"/>
            <p:cNvSpPr txBox="1">
              <a:spLocks noChangeArrowheads="1"/>
            </p:cNvSpPr>
            <p:nvPr/>
          </p:nvSpPr>
          <p:spPr bwMode="auto">
            <a:xfrm>
              <a:off x="3599" y="1611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H5</a:t>
              </a:r>
            </a:p>
          </p:txBody>
        </p:sp>
        <p:sp>
          <p:nvSpPr>
            <p:cNvPr id="24279" name="Text Box 1751"/>
            <p:cNvSpPr txBox="1">
              <a:spLocks noChangeArrowheads="1"/>
            </p:cNvSpPr>
            <p:nvPr/>
          </p:nvSpPr>
          <p:spPr bwMode="auto">
            <a:xfrm>
              <a:off x="2861" y="1616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H33´</a:t>
              </a:r>
            </a:p>
          </p:txBody>
        </p:sp>
        <p:sp>
          <p:nvSpPr>
            <p:cNvPr id="24281" name="Text Box 1753"/>
            <p:cNvSpPr txBox="1">
              <a:spLocks noChangeArrowheads="1"/>
            </p:cNvSpPr>
            <p:nvPr/>
          </p:nvSpPr>
          <p:spPr bwMode="auto">
            <a:xfrm>
              <a:off x="4441" y="1540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H7</a:t>
              </a:r>
            </a:p>
          </p:txBody>
        </p:sp>
        <p:sp>
          <p:nvSpPr>
            <p:cNvPr id="24282" name="Text Box 1754"/>
            <p:cNvSpPr txBox="1">
              <a:spLocks noChangeArrowheads="1"/>
            </p:cNvSpPr>
            <p:nvPr/>
          </p:nvSpPr>
          <p:spPr bwMode="auto">
            <a:xfrm>
              <a:off x="4358" y="2430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P7</a:t>
              </a:r>
            </a:p>
          </p:txBody>
        </p:sp>
        <p:sp>
          <p:nvSpPr>
            <p:cNvPr id="24283" name="Text Box 1755"/>
            <p:cNvSpPr txBox="1">
              <a:spLocks noChangeArrowheads="1"/>
            </p:cNvSpPr>
            <p:nvPr/>
          </p:nvSpPr>
          <p:spPr bwMode="auto">
            <a:xfrm>
              <a:off x="4479" y="3207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S7</a:t>
              </a:r>
            </a:p>
          </p:txBody>
        </p:sp>
        <p:sp>
          <p:nvSpPr>
            <p:cNvPr id="24284" name="Text Box 1756"/>
            <p:cNvSpPr txBox="1">
              <a:spLocks noChangeArrowheads="1"/>
            </p:cNvSpPr>
            <p:nvPr/>
          </p:nvSpPr>
          <p:spPr bwMode="auto">
            <a:xfrm>
              <a:off x="4014" y="2352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P6</a:t>
              </a:r>
            </a:p>
          </p:txBody>
        </p:sp>
        <p:sp>
          <p:nvSpPr>
            <p:cNvPr id="24285" name="Text Box 1757"/>
            <p:cNvSpPr txBox="1">
              <a:spLocks noChangeArrowheads="1"/>
            </p:cNvSpPr>
            <p:nvPr/>
          </p:nvSpPr>
          <p:spPr bwMode="auto">
            <a:xfrm>
              <a:off x="4034" y="1470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H6</a:t>
              </a:r>
            </a:p>
          </p:txBody>
        </p:sp>
        <p:sp>
          <p:nvSpPr>
            <p:cNvPr id="24286" name="Text Box 1758"/>
            <p:cNvSpPr txBox="1">
              <a:spLocks noChangeArrowheads="1"/>
            </p:cNvSpPr>
            <p:nvPr/>
          </p:nvSpPr>
          <p:spPr bwMode="auto">
            <a:xfrm>
              <a:off x="3589" y="1341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H51</a:t>
              </a:r>
            </a:p>
          </p:txBody>
        </p:sp>
        <p:sp>
          <p:nvSpPr>
            <p:cNvPr id="24287" name="Text Box 1759"/>
            <p:cNvSpPr txBox="1">
              <a:spLocks noChangeArrowheads="1"/>
            </p:cNvSpPr>
            <p:nvPr/>
          </p:nvSpPr>
          <p:spPr bwMode="auto">
            <a:xfrm>
              <a:off x="3878" y="807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K6</a:t>
              </a:r>
            </a:p>
          </p:txBody>
        </p:sp>
        <p:sp>
          <p:nvSpPr>
            <p:cNvPr id="24288" name="Text Box 1760"/>
            <p:cNvSpPr txBox="1">
              <a:spLocks noChangeArrowheads="1"/>
            </p:cNvSpPr>
            <p:nvPr/>
          </p:nvSpPr>
          <p:spPr bwMode="auto">
            <a:xfrm>
              <a:off x="4303" y="786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K7</a:t>
              </a:r>
            </a:p>
          </p:txBody>
        </p:sp>
        <p:sp>
          <p:nvSpPr>
            <p:cNvPr id="24289" name="Text Box 1761"/>
            <p:cNvSpPr txBox="1">
              <a:spLocks noChangeArrowheads="1"/>
            </p:cNvSpPr>
            <p:nvPr/>
          </p:nvSpPr>
          <p:spPr bwMode="auto">
            <a:xfrm>
              <a:off x="3590" y="1455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H52</a:t>
              </a:r>
            </a:p>
          </p:txBody>
        </p:sp>
        <p:sp>
          <p:nvSpPr>
            <p:cNvPr id="24290" name="Text Box 1762"/>
            <p:cNvSpPr txBox="1">
              <a:spLocks noChangeArrowheads="1"/>
            </p:cNvSpPr>
            <p:nvPr/>
          </p:nvSpPr>
          <p:spPr bwMode="auto">
            <a:xfrm>
              <a:off x="2784" y="3211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S</a:t>
              </a:r>
            </a:p>
          </p:txBody>
        </p:sp>
        <p:sp>
          <p:nvSpPr>
            <p:cNvPr id="24291" name="Text Box 1763"/>
            <p:cNvSpPr txBox="1">
              <a:spLocks noChangeArrowheads="1"/>
            </p:cNvSpPr>
            <p:nvPr/>
          </p:nvSpPr>
          <p:spPr bwMode="auto">
            <a:xfrm>
              <a:off x="5314" y="3213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X</a:t>
              </a:r>
            </a:p>
          </p:txBody>
        </p:sp>
        <p:sp>
          <p:nvSpPr>
            <p:cNvPr id="24292" name="Text Box 1764"/>
            <p:cNvSpPr txBox="1">
              <a:spLocks noChangeArrowheads="1"/>
            </p:cNvSpPr>
            <p:nvPr/>
          </p:nvSpPr>
          <p:spPr bwMode="auto">
            <a:xfrm>
              <a:off x="2937" y="3288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S3´ </a:t>
              </a:r>
            </a:p>
          </p:txBody>
        </p:sp>
        <p:sp>
          <p:nvSpPr>
            <p:cNvPr id="24294" name="Text Box 1766"/>
            <p:cNvSpPr txBox="1">
              <a:spLocks noChangeArrowheads="1"/>
            </p:cNvSpPr>
            <p:nvPr/>
          </p:nvSpPr>
          <p:spPr bwMode="auto">
            <a:xfrm>
              <a:off x="3801" y="2353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P6´ </a:t>
              </a:r>
            </a:p>
          </p:txBody>
        </p:sp>
        <p:sp>
          <p:nvSpPr>
            <p:cNvPr id="24295" name="Text Box 1767"/>
            <p:cNvSpPr txBox="1">
              <a:spLocks noChangeArrowheads="1"/>
            </p:cNvSpPr>
            <p:nvPr/>
          </p:nvSpPr>
          <p:spPr bwMode="auto">
            <a:xfrm>
              <a:off x="3833" y="1646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H6´ </a:t>
              </a:r>
            </a:p>
          </p:txBody>
        </p:sp>
        <p:sp>
          <p:nvSpPr>
            <p:cNvPr id="24296" name="Text Box 1768"/>
            <p:cNvSpPr txBox="1">
              <a:spLocks noChangeArrowheads="1"/>
            </p:cNvSpPr>
            <p:nvPr/>
          </p:nvSpPr>
          <p:spPr bwMode="auto">
            <a:xfrm>
              <a:off x="3828" y="1758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P61</a:t>
              </a:r>
            </a:p>
          </p:txBody>
        </p:sp>
        <p:sp>
          <p:nvSpPr>
            <p:cNvPr id="24297" name="Text Box 1769"/>
            <p:cNvSpPr txBox="1">
              <a:spLocks noChangeArrowheads="1"/>
            </p:cNvSpPr>
            <p:nvPr/>
          </p:nvSpPr>
          <p:spPr bwMode="auto">
            <a:xfrm>
              <a:off x="3813" y="2717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O6´ </a:t>
              </a:r>
            </a:p>
          </p:txBody>
        </p:sp>
        <p:sp>
          <p:nvSpPr>
            <p:cNvPr id="24298" name="Text Box 1770"/>
            <p:cNvSpPr txBox="1">
              <a:spLocks noChangeArrowheads="1"/>
            </p:cNvSpPr>
            <p:nvPr/>
          </p:nvSpPr>
          <p:spPr bwMode="auto">
            <a:xfrm>
              <a:off x="3588" y="2684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O5</a:t>
              </a:r>
            </a:p>
          </p:txBody>
        </p:sp>
        <p:sp>
          <p:nvSpPr>
            <p:cNvPr id="24299" name="Text Box 1771"/>
            <p:cNvSpPr txBox="1">
              <a:spLocks noChangeArrowheads="1"/>
            </p:cNvSpPr>
            <p:nvPr/>
          </p:nvSpPr>
          <p:spPr bwMode="auto">
            <a:xfrm>
              <a:off x="3502" y="2563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O8</a:t>
              </a:r>
            </a:p>
          </p:txBody>
        </p:sp>
        <p:sp>
          <p:nvSpPr>
            <p:cNvPr id="24300" name="Text Box 1772"/>
            <p:cNvSpPr txBox="1">
              <a:spLocks noChangeArrowheads="1"/>
            </p:cNvSpPr>
            <p:nvPr/>
          </p:nvSpPr>
          <p:spPr bwMode="auto">
            <a:xfrm>
              <a:off x="3326" y="2585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O8´ </a:t>
              </a:r>
            </a:p>
          </p:txBody>
        </p:sp>
        <p:sp>
          <p:nvSpPr>
            <p:cNvPr id="24301" name="Text Box 1773"/>
            <p:cNvSpPr txBox="1">
              <a:spLocks noChangeArrowheads="1"/>
            </p:cNvSpPr>
            <p:nvPr/>
          </p:nvSpPr>
          <p:spPr bwMode="auto">
            <a:xfrm>
              <a:off x="3402" y="1523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H53</a:t>
              </a:r>
            </a:p>
          </p:txBody>
        </p:sp>
        <p:sp>
          <p:nvSpPr>
            <p:cNvPr id="24302" name="Text Box 1774"/>
            <p:cNvSpPr txBox="1">
              <a:spLocks noChangeArrowheads="1"/>
            </p:cNvSpPr>
            <p:nvPr/>
          </p:nvSpPr>
          <p:spPr bwMode="auto">
            <a:xfrm>
              <a:off x="3276" y="1523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H54</a:t>
              </a:r>
            </a:p>
          </p:txBody>
        </p:sp>
        <p:sp>
          <p:nvSpPr>
            <p:cNvPr id="24303" name="Text Box 1775"/>
            <p:cNvSpPr txBox="1">
              <a:spLocks noChangeArrowheads="1"/>
            </p:cNvSpPr>
            <p:nvPr/>
          </p:nvSpPr>
          <p:spPr bwMode="auto">
            <a:xfrm>
              <a:off x="3287" y="3207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S51´ </a:t>
              </a:r>
            </a:p>
          </p:txBody>
        </p:sp>
        <p:sp>
          <p:nvSpPr>
            <p:cNvPr id="24304" name="Text Box 1776"/>
            <p:cNvSpPr txBox="1">
              <a:spLocks noChangeArrowheads="1"/>
            </p:cNvSpPr>
            <p:nvPr/>
          </p:nvSpPr>
          <p:spPr bwMode="auto">
            <a:xfrm>
              <a:off x="3272" y="3755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D51´</a:t>
              </a:r>
            </a:p>
          </p:txBody>
        </p:sp>
        <p:sp>
          <p:nvSpPr>
            <p:cNvPr id="24309" name="Text Box 1781"/>
            <p:cNvSpPr txBox="1">
              <a:spLocks noChangeArrowheads="1"/>
            </p:cNvSpPr>
            <p:nvPr/>
          </p:nvSpPr>
          <p:spPr bwMode="auto">
            <a:xfrm>
              <a:off x="3510" y="3767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D51</a:t>
              </a:r>
            </a:p>
          </p:txBody>
        </p:sp>
        <p:sp>
          <p:nvSpPr>
            <p:cNvPr id="24310" name="Text Box 1782"/>
            <p:cNvSpPr txBox="1">
              <a:spLocks noChangeArrowheads="1"/>
            </p:cNvSpPr>
            <p:nvPr/>
          </p:nvSpPr>
          <p:spPr bwMode="auto">
            <a:xfrm>
              <a:off x="3521" y="3303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S51</a:t>
              </a:r>
            </a:p>
          </p:txBody>
        </p:sp>
        <p:sp>
          <p:nvSpPr>
            <p:cNvPr id="24311" name="Text Box 1783"/>
            <p:cNvSpPr txBox="1">
              <a:spLocks noChangeArrowheads="1"/>
            </p:cNvSpPr>
            <p:nvPr/>
          </p:nvSpPr>
          <p:spPr bwMode="auto">
            <a:xfrm>
              <a:off x="1907" y="3768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D11</a:t>
              </a:r>
            </a:p>
          </p:txBody>
        </p:sp>
        <p:sp>
          <p:nvSpPr>
            <p:cNvPr id="24312" name="Text Box 1784"/>
            <p:cNvSpPr txBox="1">
              <a:spLocks noChangeArrowheads="1"/>
            </p:cNvSpPr>
            <p:nvPr/>
          </p:nvSpPr>
          <p:spPr bwMode="auto">
            <a:xfrm>
              <a:off x="3156" y="1624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H53´</a:t>
              </a:r>
            </a:p>
          </p:txBody>
        </p:sp>
        <p:sp>
          <p:nvSpPr>
            <p:cNvPr id="24313" name="Text Box 1785"/>
            <p:cNvSpPr txBox="1">
              <a:spLocks noChangeArrowheads="1"/>
            </p:cNvSpPr>
            <p:nvPr/>
          </p:nvSpPr>
          <p:spPr bwMode="auto">
            <a:xfrm>
              <a:off x="2742" y="2351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P3´</a:t>
              </a:r>
            </a:p>
          </p:txBody>
        </p:sp>
        <p:sp>
          <p:nvSpPr>
            <p:cNvPr id="24314" name="Text Box 1786"/>
            <p:cNvSpPr txBox="1">
              <a:spLocks noChangeArrowheads="1"/>
            </p:cNvSpPr>
            <p:nvPr/>
          </p:nvSpPr>
          <p:spPr bwMode="auto">
            <a:xfrm>
              <a:off x="2511" y="3750"/>
              <a:ext cx="2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D3</a:t>
              </a:r>
            </a:p>
          </p:txBody>
        </p:sp>
        <p:sp>
          <p:nvSpPr>
            <p:cNvPr id="24315" name="Text Box 1787"/>
            <p:cNvSpPr txBox="1">
              <a:spLocks noChangeArrowheads="1"/>
            </p:cNvSpPr>
            <p:nvPr/>
          </p:nvSpPr>
          <p:spPr bwMode="auto">
            <a:xfrm>
              <a:off x="3280" y="2348"/>
              <a:ext cx="162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P51´</a:t>
              </a:r>
            </a:p>
          </p:txBody>
        </p:sp>
        <p:sp>
          <p:nvSpPr>
            <p:cNvPr id="24316" name="Text Box 1788"/>
            <p:cNvSpPr txBox="1">
              <a:spLocks noChangeArrowheads="1"/>
            </p:cNvSpPr>
            <p:nvPr/>
          </p:nvSpPr>
          <p:spPr bwMode="auto">
            <a:xfrm>
              <a:off x="2809" y="1296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H32´</a:t>
              </a:r>
            </a:p>
          </p:txBody>
        </p:sp>
        <p:sp>
          <p:nvSpPr>
            <p:cNvPr id="24319" name="Line 1791"/>
            <p:cNvSpPr>
              <a:spLocks noChangeShapeType="1"/>
            </p:cNvSpPr>
            <p:nvPr/>
          </p:nvSpPr>
          <p:spPr bwMode="auto">
            <a:xfrm>
              <a:off x="1725" y="652"/>
              <a:ext cx="0" cy="48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4455" name="Group 1927"/>
          <p:cNvGrpSpPr>
            <a:grpSpLocks/>
          </p:cNvGrpSpPr>
          <p:nvPr/>
        </p:nvGrpSpPr>
        <p:grpSpPr bwMode="auto">
          <a:xfrm>
            <a:off x="6315075" y="1713763"/>
            <a:ext cx="2003425" cy="4194175"/>
            <a:chOff x="4188" y="839"/>
            <a:chExt cx="1262" cy="2642"/>
          </a:xfrm>
        </p:grpSpPr>
        <p:sp>
          <p:nvSpPr>
            <p:cNvPr id="24388" name="Freeform 1860"/>
            <p:cNvSpPr>
              <a:spLocks noChangeAspect="1"/>
            </p:cNvSpPr>
            <p:nvPr/>
          </p:nvSpPr>
          <p:spPr bwMode="auto">
            <a:xfrm>
              <a:off x="4545" y="1160"/>
              <a:ext cx="615" cy="455"/>
            </a:xfrm>
            <a:custGeom>
              <a:avLst/>
              <a:gdLst>
                <a:gd name="T0" fmla="*/ 0 w 3806"/>
                <a:gd name="T1" fmla="*/ 0 h 2792"/>
                <a:gd name="T2" fmla="*/ 360 w 3806"/>
                <a:gd name="T3" fmla="*/ 657 h 2792"/>
                <a:gd name="T4" fmla="*/ 764 w 3806"/>
                <a:gd name="T5" fmla="*/ 1291 h 2792"/>
                <a:gd name="T6" fmla="*/ 1189 w 3806"/>
                <a:gd name="T7" fmla="*/ 1853 h 2792"/>
                <a:gd name="T8" fmla="*/ 1612 w 3806"/>
                <a:gd name="T9" fmla="*/ 2303 h 2792"/>
                <a:gd name="T10" fmla="*/ 2012 w 3806"/>
                <a:gd name="T11" fmla="*/ 2595 h 2792"/>
                <a:gd name="T12" fmla="*/ 2435 w 3806"/>
                <a:gd name="T13" fmla="*/ 2739 h 2792"/>
                <a:gd name="T14" fmla="*/ 2695 w 3806"/>
                <a:gd name="T15" fmla="*/ 2777 h 2792"/>
                <a:gd name="T16" fmla="*/ 2999 w 3806"/>
                <a:gd name="T17" fmla="*/ 2792 h 2792"/>
                <a:gd name="T18" fmla="*/ 3362 w 3806"/>
                <a:gd name="T19" fmla="*/ 2783 h 2792"/>
                <a:gd name="T20" fmla="*/ 3806 w 3806"/>
                <a:gd name="T21" fmla="*/ 2752 h 2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6" h="2792">
                  <a:moveTo>
                    <a:pt x="0" y="0"/>
                  </a:moveTo>
                  <a:lnTo>
                    <a:pt x="360" y="657"/>
                  </a:lnTo>
                  <a:lnTo>
                    <a:pt x="764" y="1291"/>
                  </a:lnTo>
                  <a:lnTo>
                    <a:pt x="1189" y="1853"/>
                  </a:lnTo>
                  <a:lnTo>
                    <a:pt x="1612" y="2303"/>
                  </a:lnTo>
                  <a:lnTo>
                    <a:pt x="2012" y="2595"/>
                  </a:lnTo>
                  <a:lnTo>
                    <a:pt x="2435" y="2739"/>
                  </a:lnTo>
                  <a:lnTo>
                    <a:pt x="2695" y="2777"/>
                  </a:lnTo>
                  <a:lnTo>
                    <a:pt x="2999" y="2792"/>
                  </a:lnTo>
                  <a:lnTo>
                    <a:pt x="3362" y="2783"/>
                  </a:lnTo>
                  <a:lnTo>
                    <a:pt x="3806" y="2752"/>
                  </a:lnTo>
                </a:path>
              </a:pathLst>
            </a:custGeom>
            <a:noFill/>
            <a:ln w="31750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389" name="Line 1861"/>
            <p:cNvSpPr>
              <a:spLocks noChangeAspect="1" noChangeShapeType="1"/>
            </p:cNvSpPr>
            <p:nvPr/>
          </p:nvSpPr>
          <p:spPr bwMode="auto">
            <a:xfrm>
              <a:off x="4325" y="1162"/>
              <a:ext cx="104" cy="12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390" name="Line 1862"/>
            <p:cNvSpPr>
              <a:spLocks noChangeAspect="1" noChangeShapeType="1"/>
            </p:cNvSpPr>
            <p:nvPr/>
          </p:nvSpPr>
          <p:spPr bwMode="auto">
            <a:xfrm flipH="1">
              <a:off x="4429" y="1162"/>
              <a:ext cx="118" cy="12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391" name="Freeform 1863"/>
            <p:cNvSpPr>
              <a:spLocks noChangeAspect="1"/>
            </p:cNvSpPr>
            <p:nvPr/>
          </p:nvSpPr>
          <p:spPr bwMode="auto">
            <a:xfrm>
              <a:off x="5115" y="1602"/>
              <a:ext cx="48" cy="885"/>
            </a:xfrm>
            <a:custGeom>
              <a:avLst/>
              <a:gdLst>
                <a:gd name="T0" fmla="*/ 294 w 294"/>
                <a:gd name="T1" fmla="*/ 0 h 5444"/>
                <a:gd name="T2" fmla="*/ 56 w 294"/>
                <a:gd name="T3" fmla="*/ 2725 h 5444"/>
                <a:gd name="T4" fmla="*/ 0 w 294"/>
                <a:gd name="T5" fmla="*/ 4085 h 5444"/>
                <a:gd name="T6" fmla="*/ 20 w 294"/>
                <a:gd name="T7" fmla="*/ 5444 h 5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5444">
                  <a:moveTo>
                    <a:pt x="294" y="0"/>
                  </a:moveTo>
                  <a:lnTo>
                    <a:pt x="56" y="2725"/>
                  </a:lnTo>
                  <a:lnTo>
                    <a:pt x="0" y="4085"/>
                  </a:lnTo>
                  <a:lnTo>
                    <a:pt x="20" y="5444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392" name="Freeform 1864"/>
            <p:cNvSpPr>
              <a:spLocks noChangeAspect="1"/>
            </p:cNvSpPr>
            <p:nvPr/>
          </p:nvSpPr>
          <p:spPr bwMode="auto">
            <a:xfrm>
              <a:off x="5267" y="1611"/>
              <a:ext cx="47" cy="861"/>
            </a:xfrm>
            <a:custGeom>
              <a:avLst/>
              <a:gdLst>
                <a:gd name="T0" fmla="*/ 288 w 288"/>
                <a:gd name="T1" fmla="*/ 0 h 5286"/>
                <a:gd name="T2" fmla="*/ 57 w 288"/>
                <a:gd name="T3" fmla="*/ 2643 h 5286"/>
                <a:gd name="T4" fmla="*/ 0 w 288"/>
                <a:gd name="T5" fmla="*/ 3964 h 5286"/>
                <a:gd name="T6" fmla="*/ 11 w 288"/>
                <a:gd name="T7" fmla="*/ 5286 h 5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5286">
                  <a:moveTo>
                    <a:pt x="288" y="0"/>
                  </a:moveTo>
                  <a:lnTo>
                    <a:pt x="57" y="2643"/>
                  </a:lnTo>
                  <a:lnTo>
                    <a:pt x="0" y="3964"/>
                  </a:lnTo>
                  <a:lnTo>
                    <a:pt x="11" y="5286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393" name="Freeform 1865"/>
            <p:cNvSpPr>
              <a:spLocks noChangeAspect="1"/>
            </p:cNvSpPr>
            <p:nvPr/>
          </p:nvSpPr>
          <p:spPr bwMode="auto">
            <a:xfrm>
              <a:off x="4314" y="1160"/>
              <a:ext cx="162" cy="1469"/>
            </a:xfrm>
            <a:custGeom>
              <a:avLst/>
              <a:gdLst>
                <a:gd name="T0" fmla="*/ 79 w 1011"/>
                <a:gd name="T1" fmla="*/ 0 h 9072"/>
                <a:gd name="T2" fmla="*/ 12 w 1011"/>
                <a:gd name="T3" fmla="*/ 719 h 9072"/>
                <a:gd name="T4" fmla="*/ 0 w 1011"/>
                <a:gd name="T5" fmla="*/ 1569 h 9072"/>
                <a:gd name="T6" fmla="*/ 39 w 1011"/>
                <a:gd name="T7" fmla="*/ 2528 h 9072"/>
                <a:gd name="T8" fmla="*/ 123 w 1011"/>
                <a:gd name="T9" fmla="*/ 3569 h 9072"/>
                <a:gd name="T10" fmla="*/ 245 w 1011"/>
                <a:gd name="T11" fmla="*/ 4670 h 9072"/>
                <a:gd name="T12" fmla="*/ 400 w 1011"/>
                <a:gd name="T13" fmla="*/ 5802 h 9072"/>
                <a:gd name="T14" fmla="*/ 583 w 1011"/>
                <a:gd name="T15" fmla="*/ 6942 h 9072"/>
                <a:gd name="T16" fmla="*/ 683 w 1011"/>
                <a:gd name="T17" fmla="*/ 7508 h 9072"/>
                <a:gd name="T18" fmla="*/ 735 w 1011"/>
                <a:gd name="T19" fmla="*/ 7788 h 9072"/>
                <a:gd name="T20" fmla="*/ 762 w 1011"/>
                <a:gd name="T21" fmla="*/ 7932 h 9072"/>
                <a:gd name="T22" fmla="*/ 779 w 1011"/>
                <a:gd name="T23" fmla="*/ 8014 h 9072"/>
                <a:gd name="T24" fmla="*/ 818 w 1011"/>
                <a:gd name="T25" fmla="*/ 8193 h 9072"/>
                <a:gd name="T26" fmla="*/ 850 w 1011"/>
                <a:gd name="T27" fmla="*/ 8338 h 9072"/>
                <a:gd name="T28" fmla="*/ 892 w 1011"/>
                <a:gd name="T29" fmla="*/ 8527 h 9072"/>
                <a:gd name="T30" fmla="*/ 945 w 1011"/>
                <a:gd name="T31" fmla="*/ 8770 h 9072"/>
                <a:gd name="T32" fmla="*/ 1011 w 1011"/>
                <a:gd name="T33" fmla="*/ 9072 h 9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11" h="9072">
                  <a:moveTo>
                    <a:pt x="79" y="0"/>
                  </a:moveTo>
                  <a:lnTo>
                    <a:pt x="12" y="719"/>
                  </a:lnTo>
                  <a:lnTo>
                    <a:pt x="0" y="1569"/>
                  </a:lnTo>
                  <a:lnTo>
                    <a:pt x="39" y="2528"/>
                  </a:lnTo>
                  <a:lnTo>
                    <a:pt x="123" y="3569"/>
                  </a:lnTo>
                  <a:lnTo>
                    <a:pt x="245" y="4670"/>
                  </a:lnTo>
                  <a:lnTo>
                    <a:pt x="400" y="5802"/>
                  </a:lnTo>
                  <a:lnTo>
                    <a:pt x="583" y="6942"/>
                  </a:lnTo>
                  <a:lnTo>
                    <a:pt x="683" y="7508"/>
                  </a:lnTo>
                  <a:lnTo>
                    <a:pt x="735" y="7788"/>
                  </a:lnTo>
                  <a:lnTo>
                    <a:pt x="762" y="7932"/>
                  </a:lnTo>
                  <a:lnTo>
                    <a:pt x="779" y="8014"/>
                  </a:lnTo>
                  <a:lnTo>
                    <a:pt x="818" y="8193"/>
                  </a:lnTo>
                  <a:lnTo>
                    <a:pt x="850" y="8338"/>
                  </a:lnTo>
                  <a:lnTo>
                    <a:pt x="892" y="8527"/>
                  </a:lnTo>
                  <a:lnTo>
                    <a:pt x="945" y="8770"/>
                  </a:lnTo>
                  <a:lnTo>
                    <a:pt x="1011" y="9072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394" name="Freeform 1866"/>
            <p:cNvSpPr>
              <a:spLocks noChangeAspect="1"/>
            </p:cNvSpPr>
            <p:nvPr/>
          </p:nvSpPr>
          <p:spPr bwMode="auto">
            <a:xfrm>
              <a:off x="4426" y="1160"/>
              <a:ext cx="123" cy="1469"/>
            </a:xfrm>
            <a:custGeom>
              <a:avLst/>
              <a:gdLst>
                <a:gd name="T0" fmla="*/ 743 w 743"/>
                <a:gd name="T1" fmla="*/ 0 h 9072"/>
                <a:gd name="T2" fmla="*/ 648 w 743"/>
                <a:gd name="T3" fmla="*/ 440 h 9072"/>
                <a:gd name="T4" fmla="*/ 566 w 743"/>
                <a:gd name="T5" fmla="*/ 831 h 9072"/>
                <a:gd name="T6" fmla="*/ 438 w 743"/>
                <a:gd name="T7" fmla="*/ 1492 h 9072"/>
                <a:gd name="T8" fmla="*/ 347 w 743"/>
                <a:gd name="T9" fmla="*/ 2030 h 9072"/>
                <a:gd name="T10" fmla="*/ 278 w 743"/>
                <a:gd name="T11" fmla="*/ 2492 h 9072"/>
                <a:gd name="T12" fmla="*/ 165 w 743"/>
                <a:gd name="T13" fmla="*/ 3368 h 9072"/>
                <a:gd name="T14" fmla="*/ 64 w 743"/>
                <a:gd name="T15" fmla="*/ 4306 h 9072"/>
                <a:gd name="T16" fmla="*/ 0 w 743"/>
                <a:gd name="T17" fmla="*/ 5330 h 9072"/>
                <a:gd name="T18" fmla="*/ 1 w 743"/>
                <a:gd name="T19" fmla="*/ 6454 h 9072"/>
                <a:gd name="T20" fmla="*/ 94 w 743"/>
                <a:gd name="T21" fmla="*/ 7696 h 9072"/>
                <a:gd name="T22" fmla="*/ 183 w 743"/>
                <a:gd name="T23" fmla="*/ 8366 h 9072"/>
                <a:gd name="T24" fmla="*/ 305 w 743"/>
                <a:gd name="T25" fmla="*/ 9072 h 9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3" h="9072">
                  <a:moveTo>
                    <a:pt x="743" y="0"/>
                  </a:moveTo>
                  <a:lnTo>
                    <a:pt x="648" y="440"/>
                  </a:lnTo>
                  <a:lnTo>
                    <a:pt x="566" y="831"/>
                  </a:lnTo>
                  <a:lnTo>
                    <a:pt x="438" y="1492"/>
                  </a:lnTo>
                  <a:lnTo>
                    <a:pt x="347" y="2030"/>
                  </a:lnTo>
                  <a:lnTo>
                    <a:pt x="278" y="2492"/>
                  </a:lnTo>
                  <a:lnTo>
                    <a:pt x="165" y="3368"/>
                  </a:lnTo>
                  <a:lnTo>
                    <a:pt x="64" y="4306"/>
                  </a:lnTo>
                  <a:lnTo>
                    <a:pt x="0" y="5330"/>
                  </a:lnTo>
                  <a:lnTo>
                    <a:pt x="1" y="6454"/>
                  </a:lnTo>
                  <a:lnTo>
                    <a:pt x="94" y="7696"/>
                  </a:lnTo>
                  <a:lnTo>
                    <a:pt x="183" y="8366"/>
                  </a:lnTo>
                  <a:lnTo>
                    <a:pt x="305" y="9072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395" name="Line 1867"/>
            <p:cNvSpPr>
              <a:spLocks noChangeAspect="1" noChangeShapeType="1"/>
            </p:cNvSpPr>
            <p:nvPr/>
          </p:nvSpPr>
          <p:spPr bwMode="auto">
            <a:xfrm>
              <a:off x="5244" y="912"/>
              <a:ext cx="0" cy="2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396" name="Line 1868"/>
            <p:cNvSpPr>
              <a:spLocks noChangeAspect="1" noChangeShapeType="1"/>
            </p:cNvSpPr>
            <p:nvPr/>
          </p:nvSpPr>
          <p:spPr bwMode="auto">
            <a:xfrm flipH="1">
              <a:off x="5188" y="1514"/>
              <a:ext cx="56" cy="89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397" name="Line 1869"/>
            <p:cNvSpPr>
              <a:spLocks noChangeAspect="1" noChangeShapeType="1"/>
            </p:cNvSpPr>
            <p:nvPr/>
          </p:nvSpPr>
          <p:spPr bwMode="auto">
            <a:xfrm flipH="1">
              <a:off x="5112" y="1607"/>
              <a:ext cx="51" cy="8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398" name="Line 1870"/>
            <p:cNvSpPr>
              <a:spLocks noChangeAspect="1" noChangeShapeType="1"/>
            </p:cNvSpPr>
            <p:nvPr/>
          </p:nvSpPr>
          <p:spPr bwMode="auto">
            <a:xfrm flipH="1">
              <a:off x="5264" y="1617"/>
              <a:ext cx="50" cy="79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399" name="Freeform 1871"/>
            <p:cNvSpPr>
              <a:spLocks noChangeAspect="1"/>
            </p:cNvSpPr>
            <p:nvPr/>
          </p:nvSpPr>
          <p:spPr bwMode="auto">
            <a:xfrm>
              <a:off x="5125" y="3320"/>
              <a:ext cx="88" cy="10"/>
            </a:xfrm>
            <a:custGeom>
              <a:avLst/>
              <a:gdLst>
                <a:gd name="T0" fmla="*/ 547 w 547"/>
                <a:gd name="T1" fmla="*/ 0 h 62"/>
                <a:gd name="T2" fmla="*/ 277 w 547"/>
                <a:gd name="T3" fmla="*/ 19 h 62"/>
                <a:gd name="T4" fmla="*/ 0 w 547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7" h="62">
                  <a:moveTo>
                    <a:pt x="547" y="0"/>
                  </a:moveTo>
                  <a:lnTo>
                    <a:pt x="277" y="19"/>
                  </a:lnTo>
                  <a:lnTo>
                    <a:pt x="0" y="62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00" name="Line 1872"/>
            <p:cNvSpPr>
              <a:spLocks noChangeAspect="1" noChangeShapeType="1"/>
            </p:cNvSpPr>
            <p:nvPr/>
          </p:nvSpPr>
          <p:spPr bwMode="auto">
            <a:xfrm flipH="1">
              <a:off x="4648" y="3437"/>
              <a:ext cx="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01" name="Line 1873"/>
            <p:cNvSpPr>
              <a:spLocks noChangeAspect="1" noChangeShapeType="1"/>
            </p:cNvSpPr>
            <p:nvPr/>
          </p:nvSpPr>
          <p:spPr bwMode="auto">
            <a:xfrm flipV="1">
              <a:off x="4648" y="3323"/>
              <a:ext cx="596" cy="1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02" name="Line 1874"/>
            <p:cNvSpPr>
              <a:spLocks noChangeAspect="1" noChangeShapeType="1"/>
            </p:cNvSpPr>
            <p:nvPr/>
          </p:nvSpPr>
          <p:spPr bwMode="auto">
            <a:xfrm flipH="1">
              <a:off x="4429" y="2408"/>
              <a:ext cx="8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03" name="Line 1875"/>
            <p:cNvSpPr>
              <a:spLocks noChangeAspect="1" noChangeShapeType="1"/>
            </p:cNvSpPr>
            <p:nvPr/>
          </p:nvSpPr>
          <p:spPr bwMode="auto">
            <a:xfrm>
              <a:off x="5188" y="2408"/>
              <a:ext cx="56" cy="9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04" name="Line 1876"/>
            <p:cNvSpPr>
              <a:spLocks noChangeAspect="1" noChangeShapeType="1"/>
            </p:cNvSpPr>
            <p:nvPr/>
          </p:nvSpPr>
          <p:spPr bwMode="auto">
            <a:xfrm flipH="1">
              <a:off x="5184" y="3380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05" name="Line 1877"/>
            <p:cNvSpPr>
              <a:spLocks noChangeAspect="1" noChangeShapeType="1"/>
            </p:cNvSpPr>
            <p:nvPr/>
          </p:nvSpPr>
          <p:spPr bwMode="auto">
            <a:xfrm flipH="1">
              <a:off x="4640" y="3330"/>
              <a:ext cx="487" cy="10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06" name="Line 1878"/>
            <p:cNvSpPr>
              <a:spLocks noChangeAspect="1" noChangeShapeType="1"/>
            </p:cNvSpPr>
            <p:nvPr/>
          </p:nvSpPr>
          <p:spPr bwMode="auto">
            <a:xfrm>
              <a:off x="4430" y="2411"/>
              <a:ext cx="221" cy="10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07" name="Line 1879"/>
            <p:cNvSpPr>
              <a:spLocks noChangeAspect="1" noChangeShapeType="1"/>
            </p:cNvSpPr>
            <p:nvPr/>
          </p:nvSpPr>
          <p:spPr bwMode="auto">
            <a:xfrm>
              <a:off x="5112" y="2408"/>
              <a:ext cx="56" cy="9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08" name="Line 1880"/>
            <p:cNvSpPr>
              <a:spLocks noChangeAspect="1" noChangeShapeType="1"/>
            </p:cNvSpPr>
            <p:nvPr/>
          </p:nvSpPr>
          <p:spPr bwMode="auto">
            <a:xfrm>
              <a:off x="5118" y="2484"/>
              <a:ext cx="50" cy="84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09" name="Line 1881"/>
            <p:cNvSpPr>
              <a:spLocks noChangeAspect="1" noChangeShapeType="1"/>
            </p:cNvSpPr>
            <p:nvPr/>
          </p:nvSpPr>
          <p:spPr bwMode="auto">
            <a:xfrm>
              <a:off x="5264" y="2408"/>
              <a:ext cx="57" cy="9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10" name="Line 1882"/>
            <p:cNvSpPr>
              <a:spLocks noChangeAspect="1" noChangeShapeType="1"/>
            </p:cNvSpPr>
            <p:nvPr/>
          </p:nvSpPr>
          <p:spPr bwMode="auto">
            <a:xfrm>
              <a:off x="5269" y="2465"/>
              <a:ext cx="52" cy="86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11" name="Line 1883"/>
            <p:cNvSpPr>
              <a:spLocks noChangeAspect="1" noChangeShapeType="1"/>
            </p:cNvSpPr>
            <p:nvPr/>
          </p:nvSpPr>
          <p:spPr bwMode="auto">
            <a:xfrm flipH="1">
              <a:off x="5168" y="3323"/>
              <a:ext cx="15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12" name="Freeform 1884"/>
            <p:cNvSpPr>
              <a:spLocks noChangeAspect="1"/>
            </p:cNvSpPr>
            <p:nvPr/>
          </p:nvSpPr>
          <p:spPr bwMode="auto">
            <a:xfrm>
              <a:off x="4369" y="909"/>
              <a:ext cx="763" cy="304"/>
            </a:xfrm>
            <a:custGeom>
              <a:avLst/>
              <a:gdLst>
                <a:gd name="T0" fmla="*/ 0 w 4730"/>
                <a:gd name="T1" fmla="*/ 1183 h 1881"/>
                <a:gd name="T2" fmla="*/ 541 w 4730"/>
                <a:gd name="T3" fmla="*/ 646 h 1881"/>
                <a:gd name="T4" fmla="*/ 842 w 4730"/>
                <a:gd name="T5" fmla="*/ 414 h 1881"/>
                <a:gd name="T6" fmla="*/ 1172 w 4730"/>
                <a:gd name="T7" fmla="*/ 231 h 1881"/>
                <a:gd name="T8" fmla="*/ 1515 w 4730"/>
                <a:gd name="T9" fmla="*/ 99 h 1881"/>
                <a:gd name="T10" fmla="*/ 1856 w 4730"/>
                <a:gd name="T11" fmla="*/ 22 h 1881"/>
                <a:gd name="T12" fmla="*/ 2242 w 4730"/>
                <a:gd name="T13" fmla="*/ 0 h 1881"/>
                <a:gd name="T14" fmla="*/ 2647 w 4730"/>
                <a:gd name="T15" fmla="*/ 34 h 1881"/>
                <a:gd name="T16" fmla="*/ 2996 w 4730"/>
                <a:gd name="T17" fmla="*/ 119 h 1881"/>
                <a:gd name="T18" fmla="*/ 3295 w 4730"/>
                <a:gd name="T19" fmla="*/ 257 h 1881"/>
                <a:gd name="T20" fmla="*/ 3599 w 4730"/>
                <a:gd name="T21" fmla="*/ 452 h 1881"/>
                <a:gd name="T22" fmla="*/ 3899 w 4730"/>
                <a:gd name="T23" fmla="*/ 695 h 1881"/>
                <a:gd name="T24" fmla="*/ 4372 w 4730"/>
                <a:gd name="T25" fmla="*/ 1260 h 1881"/>
                <a:gd name="T26" fmla="*/ 4730 w 4730"/>
                <a:gd name="T27" fmla="*/ 1881 h 1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30" h="1881">
                  <a:moveTo>
                    <a:pt x="0" y="1183"/>
                  </a:moveTo>
                  <a:lnTo>
                    <a:pt x="541" y="646"/>
                  </a:lnTo>
                  <a:lnTo>
                    <a:pt x="842" y="414"/>
                  </a:lnTo>
                  <a:lnTo>
                    <a:pt x="1172" y="231"/>
                  </a:lnTo>
                  <a:lnTo>
                    <a:pt x="1515" y="99"/>
                  </a:lnTo>
                  <a:lnTo>
                    <a:pt x="1856" y="22"/>
                  </a:lnTo>
                  <a:lnTo>
                    <a:pt x="2242" y="0"/>
                  </a:lnTo>
                  <a:lnTo>
                    <a:pt x="2647" y="34"/>
                  </a:lnTo>
                  <a:lnTo>
                    <a:pt x="2996" y="119"/>
                  </a:lnTo>
                  <a:lnTo>
                    <a:pt x="3295" y="257"/>
                  </a:lnTo>
                  <a:lnTo>
                    <a:pt x="3599" y="452"/>
                  </a:lnTo>
                  <a:lnTo>
                    <a:pt x="3899" y="695"/>
                  </a:lnTo>
                  <a:lnTo>
                    <a:pt x="4372" y="1260"/>
                  </a:lnTo>
                  <a:lnTo>
                    <a:pt x="4730" y="1881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13" name="Freeform 1885"/>
            <p:cNvSpPr>
              <a:spLocks noChangeAspect="1"/>
            </p:cNvSpPr>
            <p:nvPr/>
          </p:nvSpPr>
          <p:spPr bwMode="auto">
            <a:xfrm>
              <a:off x="5246" y="1514"/>
              <a:ext cx="70" cy="103"/>
            </a:xfrm>
            <a:custGeom>
              <a:avLst/>
              <a:gdLst>
                <a:gd name="T0" fmla="*/ 0 w 430"/>
                <a:gd name="T1" fmla="*/ 0 h 636"/>
                <a:gd name="T2" fmla="*/ 147 w 430"/>
                <a:gd name="T3" fmla="*/ 371 h 636"/>
                <a:gd name="T4" fmla="*/ 265 w 430"/>
                <a:gd name="T5" fmla="*/ 527 h 636"/>
                <a:gd name="T6" fmla="*/ 430 w 430"/>
                <a:gd name="T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636">
                  <a:moveTo>
                    <a:pt x="0" y="0"/>
                  </a:moveTo>
                  <a:lnTo>
                    <a:pt x="147" y="371"/>
                  </a:lnTo>
                  <a:lnTo>
                    <a:pt x="265" y="527"/>
                  </a:lnTo>
                  <a:lnTo>
                    <a:pt x="430" y="636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14" name="Line 1886"/>
            <p:cNvSpPr>
              <a:spLocks noChangeAspect="1" noChangeShapeType="1"/>
            </p:cNvSpPr>
            <p:nvPr/>
          </p:nvSpPr>
          <p:spPr bwMode="auto">
            <a:xfrm>
              <a:off x="5163" y="1607"/>
              <a:ext cx="151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15" name="Line 1887"/>
            <p:cNvSpPr>
              <a:spLocks noChangeAspect="1" noChangeShapeType="1"/>
            </p:cNvSpPr>
            <p:nvPr/>
          </p:nvSpPr>
          <p:spPr bwMode="auto">
            <a:xfrm>
              <a:off x="4369" y="1100"/>
              <a:ext cx="1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16" name="Line 1888"/>
            <p:cNvSpPr>
              <a:spLocks noChangeAspect="1" noChangeShapeType="1"/>
            </p:cNvSpPr>
            <p:nvPr/>
          </p:nvSpPr>
          <p:spPr bwMode="auto">
            <a:xfrm>
              <a:off x="4325" y="1162"/>
              <a:ext cx="2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17" name="Line 1889"/>
            <p:cNvSpPr>
              <a:spLocks noChangeAspect="1" noChangeShapeType="1"/>
            </p:cNvSpPr>
            <p:nvPr/>
          </p:nvSpPr>
          <p:spPr bwMode="auto">
            <a:xfrm>
              <a:off x="4369" y="912"/>
              <a:ext cx="494" cy="69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18" name="Line 1890"/>
            <p:cNvSpPr>
              <a:spLocks noChangeAspect="1" noChangeShapeType="1"/>
            </p:cNvSpPr>
            <p:nvPr/>
          </p:nvSpPr>
          <p:spPr bwMode="auto">
            <a:xfrm flipH="1">
              <a:off x="4369" y="914"/>
              <a:ext cx="291" cy="1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19" name="Line 1891"/>
            <p:cNvSpPr>
              <a:spLocks noChangeAspect="1" noChangeShapeType="1"/>
            </p:cNvSpPr>
            <p:nvPr/>
          </p:nvSpPr>
          <p:spPr bwMode="auto">
            <a:xfrm>
              <a:off x="4369" y="912"/>
              <a:ext cx="0" cy="2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20" name="Line 1892"/>
            <p:cNvSpPr>
              <a:spLocks noChangeAspect="1" noChangeShapeType="1"/>
            </p:cNvSpPr>
            <p:nvPr/>
          </p:nvSpPr>
          <p:spPr bwMode="auto">
            <a:xfrm flipH="1">
              <a:off x="4326" y="1099"/>
              <a:ext cx="44" cy="66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21" name="Line 1893"/>
            <p:cNvSpPr>
              <a:spLocks noChangeAspect="1" noChangeShapeType="1"/>
            </p:cNvSpPr>
            <p:nvPr/>
          </p:nvSpPr>
          <p:spPr bwMode="auto">
            <a:xfrm flipH="1" flipV="1">
              <a:off x="4498" y="981"/>
              <a:ext cx="17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22" name="Freeform 1894"/>
            <p:cNvSpPr>
              <a:spLocks noChangeAspect="1"/>
            </p:cNvSpPr>
            <p:nvPr/>
          </p:nvSpPr>
          <p:spPr bwMode="auto">
            <a:xfrm>
              <a:off x="5024" y="912"/>
              <a:ext cx="221" cy="595"/>
            </a:xfrm>
            <a:custGeom>
              <a:avLst/>
              <a:gdLst>
                <a:gd name="T0" fmla="*/ 0 w 221"/>
                <a:gd name="T1" fmla="*/ 0 h 595"/>
                <a:gd name="T2" fmla="*/ 221 w 221"/>
                <a:gd name="T3" fmla="*/ 59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1" h="595">
                  <a:moveTo>
                    <a:pt x="0" y="0"/>
                  </a:moveTo>
                  <a:lnTo>
                    <a:pt x="221" y="595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423" name="Line 1895"/>
            <p:cNvSpPr>
              <a:spLocks noChangeAspect="1" noChangeShapeType="1"/>
            </p:cNvSpPr>
            <p:nvPr/>
          </p:nvSpPr>
          <p:spPr bwMode="auto">
            <a:xfrm flipH="1" flipV="1">
              <a:off x="4806" y="912"/>
              <a:ext cx="328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24" name="Line 1896"/>
            <p:cNvSpPr>
              <a:spLocks noChangeAspect="1" noChangeShapeType="1"/>
            </p:cNvSpPr>
            <p:nvPr/>
          </p:nvSpPr>
          <p:spPr bwMode="auto">
            <a:xfrm flipV="1">
              <a:off x="4969" y="1048"/>
              <a:ext cx="13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25" name="Line 1897"/>
            <p:cNvSpPr>
              <a:spLocks noChangeAspect="1" noChangeShapeType="1"/>
            </p:cNvSpPr>
            <p:nvPr/>
          </p:nvSpPr>
          <p:spPr bwMode="auto">
            <a:xfrm>
              <a:off x="5132" y="1210"/>
              <a:ext cx="117" cy="314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26" name="Line 1898"/>
            <p:cNvSpPr>
              <a:spLocks noChangeAspect="1" noChangeShapeType="1"/>
            </p:cNvSpPr>
            <p:nvPr/>
          </p:nvSpPr>
          <p:spPr bwMode="auto">
            <a:xfrm>
              <a:off x="4476" y="2627"/>
              <a:ext cx="175" cy="81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27" name="Line 1899"/>
            <p:cNvSpPr>
              <a:spLocks noChangeAspect="1" noChangeShapeType="1"/>
            </p:cNvSpPr>
            <p:nvPr/>
          </p:nvSpPr>
          <p:spPr bwMode="auto">
            <a:xfrm flipH="1">
              <a:off x="5211" y="3322"/>
              <a:ext cx="116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28" name="Line 1900"/>
            <p:cNvSpPr>
              <a:spLocks noChangeShapeType="1"/>
            </p:cNvSpPr>
            <p:nvPr/>
          </p:nvSpPr>
          <p:spPr bwMode="auto">
            <a:xfrm>
              <a:off x="4371" y="911"/>
              <a:ext cx="873" cy="0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29" name="Freeform 1901"/>
            <p:cNvSpPr>
              <a:spLocks/>
            </p:cNvSpPr>
            <p:nvPr/>
          </p:nvSpPr>
          <p:spPr bwMode="auto">
            <a:xfrm>
              <a:off x="4325" y="1098"/>
              <a:ext cx="45" cy="66"/>
            </a:xfrm>
            <a:custGeom>
              <a:avLst/>
              <a:gdLst>
                <a:gd name="T0" fmla="*/ 45 w 45"/>
                <a:gd name="T1" fmla="*/ 0 h 66"/>
                <a:gd name="T2" fmla="*/ 0 w 45"/>
                <a:gd name="T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66">
                  <a:moveTo>
                    <a:pt x="45" y="0"/>
                  </a:moveTo>
                  <a:lnTo>
                    <a:pt x="0" y="66"/>
                  </a:lnTo>
                </a:path>
              </a:pathLst>
            </a:cu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30" name="Line 1902"/>
            <p:cNvSpPr>
              <a:spLocks noChangeShapeType="1"/>
            </p:cNvSpPr>
            <p:nvPr/>
          </p:nvSpPr>
          <p:spPr bwMode="auto">
            <a:xfrm>
              <a:off x="4807" y="912"/>
              <a:ext cx="0" cy="696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31" name="Line 1903"/>
            <p:cNvSpPr>
              <a:spLocks noChangeShapeType="1"/>
            </p:cNvSpPr>
            <p:nvPr/>
          </p:nvSpPr>
          <p:spPr bwMode="auto">
            <a:xfrm>
              <a:off x="4808" y="1606"/>
              <a:ext cx="438" cy="0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32" name="Text Box 1904"/>
            <p:cNvSpPr txBox="1">
              <a:spLocks noChangeArrowheads="1"/>
            </p:cNvSpPr>
            <p:nvPr/>
          </p:nvSpPr>
          <p:spPr bwMode="auto">
            <a:xfrm>
              <a:off x="5249" y="852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N5</a:t>
              </a:r>
            </a:p>
          </p:txBody>
        </p:sp>
        <p:sp>
          <p:nvSpPr>
            <p:cNvPr id="24433" name="Text Box 1905"/>
            <p:cNvSpPr txBox="1">
              <a:spLocks noChangeArrowheads="1"/>
            </p:cNvSpPr>
            <p:nvPr/>
          </p:nvSpPr>
          <p:spPr bwMode="auto">
            <a:xfrm>
              <a:off x="5149" y="1530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H5</a:t>
              </a:r>
            </a:p>
          </p:txBody>
        </p:sp>
        <p:sp>
          <p:nvSpPr>
            <p:cNvPr id="24434" name="Text Box 1906"/>
            <p:cNvSpPr txBox="1">
              <a:spLocks noChangeArrowheads="1"/>
            </p:cNvSpPr>
            <p:nvPr/>
          </p:nvSpPr>
          <p:spPr bwMode="auto">
            <a:xfrm>
              <a:off x="5241" y="3249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D5</a:t>
              </a:r>
            </a:p>
          </p:txBody>
        </p:sp>
        <p:sp>
          <p:nvSpPr>
            <p:cNvPr id="24435" name="Text Box 1907"/>
            <p:cNvSpPr txBox="1">
              <a:spLocks noChangeArrowheads="1"/>
            </p:cNvSpPr>
            <p:nvPr/>
          </p:nvSpPr>
          <p:spPr bwMode="auto">
            <a:xfrm>
              <a:off x="5254" y="3342"/>
              <a:ext cx="126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D51</a:t>
              </a:r>
            </a:p>
          </p:txBody>
        </p:sp>
        <p:sp>
          <p:nvSpPr>
            <p:cNvPr id="24436" name="Text Box 1908"/>
            <p:cNvSpPr txBox="1">
              <a:spLocks noChangeArrowheads="1"/>
            </p:cNvSpPr>
            <p:nvPr/>
          </p:nvSpPr>
          <p:spPr bwMode="auto">
            <a:xfrm>
              <a:off x="5249" y="3404"/>
              <a:ext cx="120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D5´</a:t>
              </a:r>
            </a:p>
          </p:txBody>
        </p:sp>
        <p:sp>
          <p:nvSpPr>
            <p:cNvPr id="24437" name="Text Box 1909"/>
            <p:cNvSpPr txBox="1">
              <a:spLocks noChangeArrowheads="1"/>
            </p:cNvSpPr>
            <p:nvPr/>
          </p:nvSpPr>
          <p:spPr bwMode="auto">
            <a:xfrm>
              <a:off x="5276" y="2345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L5</a:t>
              </a:r>
            </a:p>
          </p:txBody>
        </p:sp>
        <p:sp>
          <p:nvSpPr>
            <p:cNvPr id="24438" name="Text Box 1910"/>
            <p:cNvSpPr txBox="1">
              <a:spLocks noChangeArrowheads="1"/>
            </p:cNvSpPr>
            <p:nvPr/>
          </p:nvSpPr>
          <p:spPr bwMode="auto">
            <a:xfrm>
              <a:off x="5260" y="1445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H52</a:t>
              </a:r>
            </a:p>
          </p:txBody>
        </p:sp>
        <p:sp>
          <p:nvSpPr>
            <p:cNvPr id="24439" name="Arc 1911"/>
            <p:cNvSpPr>
              <a:spLocks/>
            </p:cNvSpPr>
            <p:nvPr/>
          </p:nvSpPr>
          <p:spPr bwMode="auto">
            <a:xfrm rot="4933561" flipH="1" flipV="1">
              <a:off x="4338" y="877"/>
              <a:ext cx="108" cy="1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440" name="Text Box 1912"/>
            <p:cNvSpPr txBox="1">
              <a:spLocks noChangeArrowheads="1"/>
            </p:cNvSpPr>
            <p:nvPr/>
          </p:nvSpPr>
          <p:spPr bwMode="auto">
            <a:xfrm>
              <a:off x="4295" y="851"/>
              <a:ext cx="8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</a:t>
              </a:r>
            </a:p>
          </p:txBody>
        </p:sp>
        <p:sp>
          <p:nvSpPr>
            <p:cNvPr id="24441" name="Text Box 1913"/>
            <p:cNvSpPr txBox="1">
              <a:spLocks noChangeArrowheads="1"/>
            </p:cNvSpPr>
            <p:nvPr/>
          </p:nvSpPr>
          <p:spPr bwMode="auto">
            <a:xfrm>
              <a:off x="4768" y="842"/>
              <a:ext cx="87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N4</a:t>
              </a:r>
            </a:p>
          </p:txBody>
        </p:sp>
        <p:sp>
          <p:nvSpPr>
            <p:cNvPr id="24442" name="Text Box 1914"/>
            <p:cNvSpPr txBox="1">
              <a:spLocks noChangeArrowheads="1"/>
            </p:cNvSpPr>
            <p:nvPr/>
          </p:nvSpPr>
          <p:spPr bwMode="auto">
            <a:xfrm>
              <a:off x="4962" y="845"/>
              <a:ext cx="122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N41</a:t>
              </a:r>
            </a:p>
          </p:txBody>
        </p:sp>
        <p:sp>
          <p:nvSpPr>
            <p:cNvPr id="24443" name="Text Box 1915"/>
            <p:cNvSpPr txBox="1">
              <a:spLocks noChangeArrowheads="1"/>
            </p:cNvSpPr>
            <p:nvPr/>
          </p:nvSpPr>
          <p:spPr bwMode="auto">
            <a:xfrm>
              <a:off x="4589" y="839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N41´</a:t>
              </a:r>
            </a:p>
          </p:txBody>
        </p:sp>
        <p:sp>
          <p:nvSpPr>
            <p:cNvPr id="24444" name="Text Box 1916"/>
            <p:cNvSpPr txBox="1">
              <a:spLocks noChangeArrowheads="1"/>
            </p:cNvSpPr>
            <p:nvPr/>
          </p:nvSpPr>
          <p:spPr bwMode="auto">
            <a:xfrm>
              <a:off x="4734" y="1599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H4</a:t>
              </a:r>
            </a:p>
          </p:txBody>
        </p:sp>
        <p:sp>
          <p:nvSpPr>
            <p:cNvPr id="24445" name="Text Box 1917"/>
            <p:cNvSpPr txBox="1">
              <a:spLocks noChangeArrowheads="1"/>
            </p:cNvSpPr>
            <p:nvPr/>
          </p:nvSpPr>
          <p:spPr bwMode="auto">
            <a:xfrm>
              <a:off x="5141" y="1156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N51</a:t>
              </a:r>
            </a:p>
          </p:txBody>
        </p:sp>
        <p:sp>
          <p:nvSpPr>
            <p:cNvPr id="24446" name="Text Box 1918"/>
            <p:cNvSpPr txBox="1">
              <a:spLocks noChangeArrowheads="1"/>
            </p:cNvSpPr>
            <p:nvPr/>
          </p:nvSpPr>
          <p:spPr bwMode="auto">
            <a:xfrm>
              <a:off x="4253" y="1042"/>
              <a:ext cx="12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N31</a:t>
              </a:r>
            </a:p>
          </p:txBody>
        </p:sp>
        <p:sp>
          <p:nvSpPr>
            <p:cNvPr id="24447" name="Text Box 1919"/>
            <p:cNvSpPr txBox="1">
              <a:spLocks noChangeArrowheads="1"/>
            </p:cNvSpPr>
            <p:nvPr/>
          </p:nvSpPr>
          <p:spPr bwMode="auto">
            <a:xfrm>
              <a:off x="4834" y="1604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H41</a:t>
              </a:r>
            </a:p>
          </p:txBody>
        </p:sp>
        <p:sp>
          <p:nvSpPr>
            <p:cNvPr id="24448" name="Text Box 1920"/>
            <p:cNvSpPr txBox="1">
              <a:spLocks noChangeArrowheads="1"/>
            </p:cNvSpPr>
            <p:nvPr/>
          </p:nvSpPr>
          <p:spPr bwMode="auto">
            <a:xfrm>
              <a:off x="4510" y="1038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N32</a:t>
              </a:r>
            </a:p>
          </p:txBody>
        </p:sp>
        <p:sp>
          <p:nvSpPr>
            <p:cNvPr id="24449" name="Text Box 1921"/>
            <p:cNvSpPr txBox="1">
              <a:spLocks noChangeArrowheads="1"/>
            </p:cNvSpPr>
            <p:nvPr/>
          </p:nvSpPr>
          <p:spPr bwMode="auto">
            <a:xfrm>
              <a:off x="4558" y="1106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N33</a:t>
              </a:r>
            </a:p>
          </p:txBody>
        </p:sp>
        <p:sp>
          <p:nvSpPr>
            <p:cNvPr id="24450" name="Text Box 1922"/>
            <p:cNvSpPr txBox="1">
              <a:spLocks noChangeArrowheads="1"/>
            </p:cNvSpPr>
            <p:nvPr/>
          </p:nvSpPr>
          <p:spPr bwMode="auto">
            <a:xfrm>
              <a:off x="4188" y="1162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N33´</a:t>
              </a:r>
            </a:p>
          </p:txBody>
        </p:sp>
        <p:sp>
          <p:nvSpPr>
            <p:cNvPr id="24451" name="Text Box 1923"/>
            <p:cNvSpPr txBox="1">
              <a:spLocks noChangeArrowheads="1"/>
            </p:cNvSpPr>
            <p:nvPr/>
          </p:nvSpPr>
          <p:spPr bwMode="auto">
            <a:xfrm>
              <a:off x="5134" y="2335"/>
              <a:ext cx="11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L51</a:t>
              </a:r>
            </a:p>
          </p:txBody>
        </p:sp>
        <p:sp>
          <p:nvSpPr>
            <p:cNvPr id="24452" name="Text Box 1924"/>
            <p:cNvSpPr txBox="1">
              <a:spLocks noChangeArrowheads="1"/>
            </p:cNvSpPr>
            <p:nvPr/>
          </p:nvSpPr>
          <p:spPr bwMode="auto">
            <a:xfrm>
              <a:off x="4562" y="3401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D3</a:t>
              </a:r>
            </a:p>
          </p:txBody>
        </p:sp>
        <p:sp>
          <p:nvSpPr>
            <p:cNvPr id="24453" name="Text Box 1925"/>
            <p:cNvSpPr txBox="1">
              <a:spLocks noChangeArrowheads="1"/>
            </p:cNvSpPr>
            <p:nvPr/>
          </p:nvSpPr>
          <p:spPr bwMode="auto">
            <a:xfrm>
              <a:off x="4465" y="2340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L3</a:t>
              </a:r>
            </a:p>
          </p:txBody>
        </p:sp>
      </p:grpSp>
      <p:grpSp>
        <p:nvGrpSpPr>
          <p:cNvPr id="24456" name="Group 1928"/>
          <p:cNvGrpSpPr>
            <a:grpSpLocks/>
          </p:cNvGrpSpPr>
          <p:nvPr/>
        </p:nvGrpSpPr>
        <p:grpSpPr bwMode="auto">
          <a:xfrm>
            <a:off x="1781175" y="1704238"/>
            <a:ext cx="2003425" cy="4194175"/>
            <a:chOff x="4188" y="839"/>
            <a:chExt cx="1262" cy="2642"/>
          </a:xfrm>
        </p:grpSpPr>
        <p:sp>
          <p:nvSpPr>
            <p:cNvPr id="24457" name="Freeform 1929"/>
            <p:cNvSpPr>
              <a:spLocks noChangeAspect="1"/>
            </p:cNvSpPr>
            <p:nvPr/>
          </p:nvSpPr>
          <p:spPr bwMode="auto">
            <a:xfrm>
              <a:off x="4545" y="1160"/>
              <a:ext cx="615" cy="455"/>
            </a:xfrm>
            <a:custGeom>
              <a:avLst/>
              <a:gdLst>
                <a:gd name="T0" fmla="*/ 0 w 3806"/>
                <a:gd name="T1" fmla="*/ 0 h 2792"/>
                <a:gd name="T2" fmla="*/ 360 w 3806"/>
                <a:gd name="T3" fmla="*/ 657 h 2792"/>
                <a:gd name="T4" fmla="*/ 764 w 3806"/>
                <a:gd name="T5" fmla="*/ 1291 h 2792"/>
                <a:gd name="T6" fmla="*/ 1189 w 3806"/>
                <a:gd name="T7" fmla="*/ 1853 h 2792"/>
                <a:gd name="T8" fmla="*/ 1612 w 3806"/>
                <a:gd name="T9" fmla="*/ 2303 h 2792"/>
                <a:gd name="T10" fmla="*/ 2012 w 3806"/>
                <a:gd name="T11" fmla="*/ 2595 h 2792"/>
                <a:gd name="T12" fmla="*/ 2435 w 3806"/>
                <a:gd name="T13" fmla="*/ 2739 h 2792"/>
                <a:gd name="T14" fmla="*/ 2695 w 3806"/>
                <a:gd name="T15" fmla="*/ 2777 h 2792"/>
                <a:gd name="T16" fmla="*/ 2999 w 3806"/>
                <a:gd name="T17" fmla="*/ 2792 h 2792"/>
                <a:gd name="T18" fmla="*/ 3362 w 3806"/>
                <a:gd name="T19" fmla="*/ 2783 h 2792"/>
                <a:gd name="T20" fmla="*/ 3806 w 3806"/>
                <a:gd name="T21" fmla="*/ 2752 h 2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6" h="2792">
                  <a:moveTo>
                    <a:pt x="0" y="0"/>
                  </a:moveTo>
                  <a:lnTo>
                    <a:pt x="360" y="657"/>
                  </a:lnTo>
                  <a:lnTo>
                    <a:pt x="764" y="1291"/>
                  </a:lnTo>
                  <a:lnTo>
                    <a:pt x="1189" y="1853"/>
                  </a:lnTo>
                  <a:lnTo>
                    <a:pt x="1612" y="2303"/>
                  </a:lnTo>
                  <a:lnTo>
                    <a:pt x="2012" y="2595"/>
                  </a:lnTo>
                  <a:lnTo>
                    <a:pt x="2435" y="2739"/>
                  </a:lnTo>
                  <a:lnTo>
                    <a:pt x="2695" y="2777"/>
                  </a:lnTo>
                  <a:lnTo>
                    <a:pt x="2999" y="2792"/>
                  </a:lnTo>
                  <a:lnTo>
                    <a:pt x="3362" y="2783"/>
                  </a:lnTo>
                  <a:lnTo>
                    <a:pt x="3806" y="2752"/>
                  </a:lnTo>
                </a:path>
              </a:pathLst>
            </a:custGeom>
            <a:noFill/>
            <a:ln w="31750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58" name="Line 1930"/>
            <p:cNvSpPr>
              <a:spLocks noChangeAspect="1" noChangeShapeType="1"/>
            </p:cNvSpPr>
            <p:nvPr/>
          </p:nvSpPr>
          <p:spPr bwMode="auto">
            <a:xfrm>
              <a:off x="4325" y="1162"/>
              <a:ext cx="104" cy="12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59" name="Line 1931"/>
            <p:cNvSpPr>
              <a:spLocks noChangeAspect="1" noChangeShapeType="1"/>
            </p:cNvSpPr>
            <p:nvPr/>
          </p:nvSpPr>
          <p:spPr bwMode="auto">
            <a:xfrm flipH="1">
              <a:off x="4429" y="1162"/>
              <a:ext cx="118" cy="12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60" name="Freeform 1932"/>
            <p:cNvSpPr>
              <a:spLocks noChangeAspect="1"/>
            </p:cNvSpPr>
            <p:nvPr/>
          </p:nvSpPr>
          <p:spPr bwMode="auto">
            <a:xfrm>
              <a:off x="5115" y="1602"/>
              <a:ext cx="48" cy="885"/>
            </a:xfrm>
            <a:custGeom>
              <a:avLst/>
              <a:gdLst>
                <a:gd name="T0" fmla="*/ 294 w 294"/>
                <a:gd name="T1" fmla="*/ 0 h 5444"/>
                <a:gd name="T2" fmla="*/ 56 w 294"/>
                <a:gd name="T3" fmla="*/ 2725 h 5444"/>
                <a:gd name="T4" fmla="*/ 0 w 294"/>
                <a:gd name="T5" fmla="*/ 4085 h 5444"/>
                <a:gd name="T6" fmla="*/ 20 w 294"/>
                <a:gd name="T7" fmla="*/ 5444 h 5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5444">
                  <a:moveTo>
                    <a:pt x="294" y="0"/>
                  </a:moveTo>
                  <a:lnTo>
                    <a:pt x="56" y="2725"/>
                  </a:lnTo>
                  <a:lnTo>
                    <a:pt x="0" y="4085"/>
                  </a:lnTo>
                  <a:lnTo>
                    <a:pt x="20" y="5444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61" name="Freeform 1933"/>
            <p:cNvSpPr>
              <a:spLocks noChangeAspect="1"/>
            </p:cNvSpPr>
            <p:nvPr/>
          </p:nvSpPr>
          <p:spPr bwMode="auto">
            <a:xfrm>
              <a:off x="5267" y="1611"/>
              <a:ext cx="47" cy="861"/>
            </a:xfrm>
            <a:custGeom>
              <a:avLst/>
              <a:gdLst>
                <a:gd name="T0" fmla="*/ 288 w 288"/>
                <a:gd name="T1" fmla="*/ 0 h 5286"/>
                <a:gd name="T2" fmla="*/ 57 w 288"/>
                <a:gd name="T3" fmla="*/ 2643 h 5286"/>
                <a:gd name="T4" fmla="*/ 0 w 288"/>
                <a:gd name="T5" fmla="*/ 3964 h 5286"/>
                <a:gd name="T6" fmla="*/ 11 w 288"/>
                <a:gd name="T7" fmla="*/ 5286 h 5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5286">
                  <a:moveTo>
                    <a:pt x="288" y="0"/>
                  </a:moveTo>
                  <a:lnTo>
                    <a:pt x="57" y="2643"/>
                  </a:lnTo>
                  <a:lnTo>
                    <a:pt x="0" y="3964"/>
                  </a:lnTo>
                  <a:lnTo>
                    <a:pt x="11" y="5286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62" name="Freeform 1934"/>
            <p:cNvSpPr>
              <a:spLocks noChangeAspect="1"/>
            </p:cNvSpPr>
            <p:nvPr/>
          </p:nvSpPr>
          <p:spPr bwMode="auto">
            <a:xfrm>
              <a:off x="4314" y="1160"/>
              <a:ext cx="162" cy="1469"/>
            </a:xfrm>
            <a:custGeom>
              <a:avLst/>
              <a:gdLst>
                <a:gd name="T0" fmla="*/ 79 w 1011"/>
                <a:gd name="T1" fmla="*/ 0 h 9072"/>
                <a:gd name="T2" fmla="*/ 12 w 1011"/>
                <a:gd name="T3" fmla="*/ 719 h 9072"/>
                <a:gd name="T4" fmla="*/ 0 w 1011"/>
                <a:gd name="T5" fmla="*/ 1569 h 9072"/>
                <a:gd name="T6" fmla="*/ 39 w 1011"/>
                <a:gd name="T7" fmla="*/ 2528 h 9072"/>
                <a:gd name="T8" fmla="*/ 123 w 1011"/>
                <a:gd name="T9" fmla="*/ 3569 h 9072"/>
                <a:gd name="T10" fmla="*/ 245 w 1011"/>
                <a:gd name="T11" fmla="*/ 4670 h 9072"/>
                <a:gd name="T12" fmla="*/ 400 w 1011"/>
                <a:gd name="T13" fmla="*/ 5802 h 9072"/>
                <a:gd name="T14" fmla="*/ 583 w 1011"/>
                <a:gd name="T15" fmla="*/ 6942 h 9072"/>
                <a:gd name="T16" fmla="*/ 683 w 1011"/>
                <a:gd name="T17" fmla="*/ 7508 h 9072"/>
                <a:gd name="T18" fmla="*/ 735 w 1011"/>
                <a:gd name="T19" fmla="*/ 7788 h 9072"/>
                <a:gd name="T20" fmla="*/ 762 w 1011"/>
                <a:gd name="T21" fmla="*/ 7932 h 9072"/>
                <a:gd name="T22" fmla="*/ 779 w 1011"/>
                <a:gd name="T23" fmla="*/ 8014 h 9072"/>
                <a:gd name="T24" fmla="*/ 818 w 1011"/>
                <a:gd name="T25" fmla="*/ 8193 h 9072"/>
                <a:gd name="T26" fmla="*/ 850 w 1011"/>
                <a:gd name="T27" fmla="*/ 8338 h 9072"/>
                <a:gd name="T28" fmla="*/ 892 w 1011"/>
                <a:gd name="T29" fmla="*/ 8527 h 9072"/>
                <a:gd name="T30" fmla="*/ 945 w 1011"/>
                <a:gd name="T31" fmla="*/ 8770 h 9072"/>
                <a:gd name="T32" fmla="*/ 1011 w 1011"/>
                <a:gd name="T33" fmla="*/ 9072 h 9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11" h="9072">
                  <a:moveTo>
                    <a:pt x="79" y="0"/>
                  </a:moveTo>
                  <a:lnTo>
                    <a:pt x="12" y="719"/>
                  </a:lnTo>
                  <a:lnTo>
                    <a:pt x="0" y="1569"/>
                  </a:lnTo>
                  <a:lnTo>
                    <a:pt x="39" y="2528"/>
                  </a:lnTo>
                  <a:lnTo>
                    <a:pt x="123" y="3569"/>
                  </a:lnTo>
                  <a:lnTo>
                    <a:pt x="245" y="4670"/>
                  </a:lnTo>
                  <a:lnTo>
                    <a:pt x="400" y="5802"/>
                  </a:lnTo>
                  <a:lnTo>
                    <a:pt x="583" y="6942"/>
                  </a:lnTo>
                  <a:lnTo>
                    <a:pt x="683" y="7508"/>
                  </a:lnTo>
                  <a:lnTo>
                    <a:pt x="735" y="7788"/>
                  </a:lnTo>
                  <a:lnTo>
                    <a:pt x="762" y="7932"/>
                  </a:lnTo>
                  <a:lnTo>
                    <a:pt x="779" y="8014"/>
                  </a:lnTo>
                  <a:lnTo>
                    <a:pt x="818" y="8193"/>
                  </a:lnTo>
                  <a:lnTo>
                    <a:pt x="850" y="8338"/>
                  </a:lnTo>
                  <a:lnTo>
                    <a:pt x="892" y="8527"/>
                  </a:lnTo>
                  <a:lnTo>
                    <a:pt x="945" y="8770"/>
                  </a:lnTo>
                  <a:lnTo>
                    <a:pt x="1011" y="9072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63" name="Freeform 1935"/>
            <p:cNvSpPr>
              <a:spLocks noChangeAspect="1"/>
            </p:cNvSpPr>
            <p:nvPr/>
          </p:nvSpPr>
          <p:spPr bwMode="auto">
            <a:xfrm>
              <a:off x="4426" y="1160"/>
              <a:ext cx="123" cy="1469"/>
            </a:xfrm>
            <a:custGeom>
              <a:avLst/>
              <a:gdLst>
                <a:gd name="T0" fmla="*/ 743 w 743"/>
                <a:gd name="T1" fmla="*/ 0 h 9072"/>
                <a:gd name="T2" fmla="*/ 648 w 743"/>
                <a:gd name="T3" fmla="*/ 440 h 9072"/>
                <a:gd name="T4" fmla="*/ 566 w 743"/>
                <a:gd name="T5" fmla="*/ 831 h 9072"/>
                <a:gd name="T6" fmla="*/ 438 w 743"/>
                <a:gd name="T7" fmla="*/ 1492 h 9072"/>
                <a:gd name="T8" fmla="*/ 347 w 743"/>
                <a:gd name="T9" fmla="*/ 2030 h 9072"/>
                <a:gd name="T10" fmla="*/ 278 w 743"/>
                <a:gd name="T11" fmla="*/ 2492 h 9072"/>
                <a:gd name="T12" fmla="*/ 165 w 743"/>
                <a:gd name="T13" fmla="*/ 3368 h 9072"/>
                <a:gd name="T14" fmla="*/ 64 w 743"/>
                <a:gd name="T15" fmla="*/ 4306 h 9072"/>
                <a:gd name="T16" fmla="*/ 0 w 743"/>
                <a:gd name="T17" fmla="*/ 5330 h 9072"/>
                <a:gd name="T18" fmla="*/ 1 w 743"/>
                <a:gd name="T19" fmla="*/ 6454 h 9072"/>
                <a:gd name="T20" fmla="*/ 94 w 743"/>
                <a:gd name="T21" fmla="*/ 7696 h 9072"/>
                <a:gd name="T22" fmla="*/ 183 w 743"/>
                <a:gd name="T23" fmla="*/ 8366 h 9072"/>
                <a:gd name="T24" fmla="*/ 305 w 743"/>
                <a:gd name="T25" fmla="*/ 9072 h 9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3" h="9072">
                  <a:moveTo>
                    <a:pt x="743" y="0"/>
                  </a:moveTo>
                  <a:lnTo>
                    <a:pt x="648" y="440"/>
                  </a:lnTo>
                  <a:lnTo>
                    <a:pt x="566" y="831"/>
                  </a:lnTo>
                  <a:lnTo>
                    <a:pt x="438" y="1492"/>
                  </a:lnTo>
                  <a:lnTo>
                    <a:pt x="347" y="2030"/>
                  </a:lnTo>
                  <a:lnTo>
                    <a:pt x="278" y="2492"/>
                  </a:lnTo>
                  <a:lnTo>
                    <a:pt x="165" y="3368"/>
                  </a:lnTo>
                  <a:lnTo>
                    <a:pt x="64" y="4306"/>
                  </a:lnTo>
                  <a:lnTo>
                    <a:pt x="0" y="5330"/>
                  </a:lnTo>
                  <a:lnTo>
                    <a:pt x="1" y="6454"/>
                  </a:lnTo>
                  <a:lnTo>
                    <a:pt x="94" y="7696"/>
                  </a:lnTo>
                  <a:lnTo>
                    <a:pt x="183" y="8366"/>
                  </a:lnTo>
                  <a:lnTo>
                    <a:pt x="305" y="9072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64" name="Line 1936"/>
            <p:cNvSpPr>
              <a:spLocks noChangeAspect="1" noChangeShapeType="1"/>
            </p:cNvSpPr>
            <p:nvPr/>
          </p:nvSpPr>
          <p:spPr bwMode="auto">
            <a:xfrm>
              <a:off x="5244" y="912"/>
              <a:ext cx="0" cy="2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65" name="Line 1937"/>
            <p:cNvSpPr>
              <a:spLocks noChangeAspect="1" noChangeShapeType="1"/>
            </p:cNvSpPr>
            <p:nvPr/>
          </p:nvSpPr>
          <p:spPr bwMode="auto">
            <a:xfrm flipH="1">
              <a:off x="5188" y="1514"/>
              <a:ext cx="56" cy="89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66" name="Line 1938"/>
            <p:cNvSpPr>
              <a:spLocks noChangeAspect="1" noChangeShapeType="1"/>
            </p:cNvSpPr>
            <p:nvPr/>
          </p:nvSpPr>
          <p:spPr bwMode="auto">
            <a:xfrm flipH="1">
              <a:off x="5112" y="1607"/>
              <a:ext cx="51" cy="8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67" name="Line 1939"/>
            <p:cNvSpPr>
              <a:spLocks noChangeAspect="1" noChangeShapeType="1"/>
            </p:cNvSpPr>
            <p:nvPr/>
          </p:nvSpPr>
          <p:spPr bwMode="auto">
            <a:xfrm flipH="1">
              <a:off x="5264" y="1617"/>
              <a:ext cx="50" cy="79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68" name="Freeform 1940"/>
            <p:cNvSpPr>
              <a:spLocks noChangeAspect="1"/>
            </p:cNvSpPr>
            <p:nvPr/>
          </p:nvSpPr>
          <p:spPr bwMode="auto">
            <a:xfrm>
              <a:off x="5125" y="3320"/>
              <a:ext cx="88" cy="10"/>
            </a:xfrm>
            <a:custGeom>
              <a:avLst/>
              <a:gdLst>
                <a:gd name="T0" fmla="*/ 547 w 547"/>
                <a:gd name="T1" fmla="*/ 0 h 62"/>
                <a:gd name="T2" fmla="*/ 277 w 547"/>
                <a:gd name="T3" fmla="*/ 19 h 62"/>
                <a:gd name="T4" fmla="*/ 0 w 547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7" h="62">
                  <a:moveTo>
                    <a:pt x="547" y="0"/>
                  </a:moveTo>
                  <a:lnTo>
                    <a:pt x="277" y="19"/>
                  </a:lnTo>
                  <a:lnTo>
                    <a:pt x="0" y="62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69" name="Line 1941"/>
            <p:cNvSpPr>
              <a:spLocks noChangeAspect="1" noChangeShapeType="1"/>
            </p:cNvSpPr>
            <p:nvPr/>
          </p:nvSpPr>
          <p:spPr bwMode="auto">
            <a:xfrm flipH="1">
              <a:off x="4648" y="3437"/>
              <a:ext cx="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0" name="Line 1942"/>
            <p:cNvSpPr>
              <a:spLocks noChangeAspect="1" noChangeShapeType="1"/>
            </p:cNvSpPr>
            <p:nvPr/>
          </p:nvSpPr>
          <p:spPr bwMode="auto">
            <a:xfrm flipV="1">
              <a:off x="4648" y="3323"/>
              <a:ext cx="596" cy="1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1" name="Line 1943"/>
            <p:cNvSpPr>
              <a:spLocks noChangeAspect="1" noChangeShapeType="1"/>
            </p:cNvSpPr>
            <p:nvPr/>
          </p:nvSpPr>
          <p:spPr bwMode="auto">
            <a:xfrm flipH="1">
              <a:off x="4429" y="2408"/>
              <a:ext cx="8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2" name="Line 1944"/>
            <p:cNvSpPr>
              <a:spLocks noChangeAspect="1" noChangeShapeType="1"/>
            </p:cNvSpPr>
            <p:nvPr/>
          </p:nvSpPr>
          <p:spPr bwMode="auto">
            <a:xfrm>
              <a:off x="5188" y="2408"/>
              <a:ext cx="56" cy="9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3" name="Line 1945"/>
            <p:cNvSpPr>
              <a:spLocks noChangeAspect="1" noChangeShapeType="1"/>
            </p:cNvSpPr>
            <p:nvPr/>
          </p:nvSpPr>
          <p:spPr bwMode="auto">
            <a:xfrm flipH="1">
              <a:off x="5184" y="3380"/>
              <a:ext cx="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4" name="Line 1946"/>
            <p:cNvSpPr>
              <a:spLocks noChangeAspect="1" noChangeShapeType="1"/>
            </p:cNvSpPr>
            <p:nvPr/>
          </p:nvSpPr>
          <p:spPr bwMode="auto">
            <a:xfrm flipH="1">
              <a:off x="4640" y="3330"/>
              <a:ext cx="487" cy="10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5" name="Line 1947"/>
            <p:cNvSpPr>
              <a:spLocks noChangeAspect="1" noChangeShapeType="1"/>
            </p:cNvSpPr>
            <p:nvPr/>
          </p:nvSpPr>
          <p:spPr bwMode="auto">
            <a:xfrm>
              <a:off x="4430" y="2411"/>
              <a:ext cx="221" cy="10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6" name="Line 1948"/>
            <p:cNvSpPr>
              <a:spLocks noChangeAspect="1" noChangeShapeType="1"/>
            </p:cNvSpPr>
            <p:nvPr/>
          </p:nvSpPr>
          <p:spPr bwMode="auto">
            <a:xfrm>
              <a:off x="5112" y="2408"/>
              <a:ext cx="56" cy="9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7" name="Line 1949"/>
            <p:cNvSpPr>
              <a:spLocks noChangeAspect="1" noChangeShapeType="1"/>
            </p:cNvSpPr>
            <p:nvPr/>
          </p:nvSpPr>
          <p:spPr bwMode="auto">
            <a:xfrm>
              <a:off x="5118" y="2484"/>
              <a:ext cx="50" cy="84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8" name="Line 1950"/>
            <p:cNvSpPr>
              <a:spLocks noChangeAspect="1" noChangeShapeType="1"/>
            </p:cNvSpPr>
            <p:nvPr/>
          </p:nvSpPr>
          <p:spPr bwMode="auto">
            <a:xfrm>
              <a:off x="5264" y="2408"/>
              <a:ext cx="57" cy="9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9" name="Line 1951"/>
            <p:cNvSpPr>
              <a:spLocks noChangeAspect="1" noChangeShapeType="1"/>
            </p:cNvSpPr>
            <p:nvPr/>
          </p:nvSpPr>
          <p:spPr bwMode="auto">
            <a:xfrm>
              <a:off x="5269" y="2465"/>
              <a:ext cx="52" cy="86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80" name="Line 1952"/>
            <p:cNvSpPr>
              <a:spLocks noChangeAspect="1" noChangeShapeType="1"/>
            </p:cNvSpPr>
            <p:nvPr/>
          </p:nvSpPr>
          <p:spPr bwMode="auto">
            <a:xfrm flipH="1">
              <a:off x="5168" y="3323"/>
              <a:ext cx="15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81" name="Freeform 1953"/>
            <p:cNvSpPr>
              <a:spLocks noChangeAspect="1"/>
            </p:cNvSpPr>
            <p:nvPr/>
          </p:nvSpPr>
          <p:spPr bwMode="auto">
            <a:xfrm>
              <a:off x="4369" y="909"/>
              <a:ext cx="763" cy="304"/>
            </a:xfrm>
            <a:custGeom>
              <a:avLst/>
              <a:gdLst>
                <a:gd name="T0" fmla="*/ 0 w 4730"/>
                <a:gd name="T1" fmla="*/ 1183 h 1881"/>
                <a:gd name="T2" fmla="*/ 541 w 4730"/>
                <a:gd name="T3" fmla="*/ 646 h 1881"/>
                <a:gd name="T4" fmla="*/ 842 w 4730"/>
                <a:gd name="T5" fmla="*/ 414 h 1881"/>
                <a:gd name="T6" fmla="*/ 1172 w 4730"/>
                <a:gd name="T7" fmla="*/ 231 h 1881"/>
                <a:gd name="T8" fmla="*/ 1515 w 4730"/>
                <a:gd name="T9" fmla="*/ 99 h 1881"/>
                <a:gd name="T10" fmla="*/ 1856 w 4730"/>
                <a:gd name="T11" fmla="*/ 22 h 1881"/>
                <a:gd name="T12" fmla="*/ 2242 w 4730"/>
                <a:gd name="T13" fmla="*/ 0 h 1881"/>
                <a:gd name="T14" fmla="*/ 2647 w 4730"/>
                <a:gd name="T15" fmla="*/ 34 h 1881"/>
                <a:gd name="T16" fmla="*/ 2996 w 4730"/>
                <a:gd name="T17" fmla="*/ 119 h 1881"/>
                <a:gd name="T18" fmla="*/ 3295 w 4730"/>
                <a:gd name="T19" fmla="*/ 257 h 1881"/>
                <a:gd name="T20" fmla="*/ 3599 w 4730"/>
                <a:gd name="T21" fmla="*/ 452 h 1881"/>
                <a:gd name="T22" fmla="*/ 3899 w 4730"/>
                <a:gd name="T23" fmla="*/ 695 h 1881"/>
                <a:gd name="T24" fmla="*/ 4372 w 4730"/>
                <a:gd name="T25" fmla="*/ 1260 h 1881"/>
                <a:gd name="T26" fmla="*/ 4730 w 4730"/>
                <a:gd name="T27" fmla="*/ 1881 h 1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30" h="1881">
                  <a:moveTo>
                    <a:pt x="0" y="1183"/>
                  </a:moveTo>
                  <a:lnTo>
                    <a:pt x="541" y="646"/>
                  </a:lnTo>
                  <a:lnTo>
                    <a:pt x="842" y="414"/>
                  </a:lnTo>
                  <a:lnTo>
                    <a:pt x="1172" y="231"/>
                  </a:lnTo>
                  <a:lnTo>
                    <a:pt x="1515" y="99"/>
                  </a:lnTo>
                  <a:lnTo>
                    <a:pt x="1856" y="22"/>
                  </a:lnTo>
                  <a:lnTo>
                    <a:pt x="2242" y="0"/>
                  </a:lnTo>
                  <a:lnTo>
                    <a:pt x="2647" y="34"/>
                  </a:lnTo>
                  <a:lnTo>
                    <a:pt x="2996" y="119"/>
                  </a:lnTo>
                  <a:lnTo>
                    <a:pt x="3295" y="257"/>
                  </a:lnTo>
                  <a:lnTo>
                    <a:pt x="3599" y="452"/>
                  </a:lnTo>
                  <a:lnTo>
                    <a:pt x="3899" y="695"/>
                  </a:lnTo>
                  <a:lnTo>
                    <a:pt x="4372" y="1260"/>
                  </a:lnTo>
                  <a:lnTo>
                    <a:pt x="4730" y="1881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82" name="Freeform 1954"/>
            <p:cNvSpPr>
              <a:spLocks noChangeAspect="1"/>
            </p:cNvSpPr>
            <p:nvPr/>
          </p:nvSpPr>
          <p:spPr bwMode="auto">
            <a:xfrm>
              <a:off x="5246" y="1514"/>
              <a:ext cx="70" cy="103"/>
            </a:xfrm>
            <a:custGeom>
              <a:avLst/>
              <a:gdLst>
                <a:gd name="T0" fmla="*/ 0 w 430"/>
                <a:gd name="T1" fmla="*/ 0 h 636"/>
                <a:gd name="T2" fmla="*/ 147 w 430"/>
                <a:gd name="T3" fmla="*/ 371 h 636"/>
                <a:gd name="T4" fmla="*/ 265 w 430"/>
                <a:gd name="T5" fmla="*/ 527 h 636"/>
                <a:gd name="T6" fmla="*/ 430 w 430"/>
                <a:gd name="T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636">
                  <a:moveTo>
                    <a:pt x="0" y="0"/>
                  </a:moveTo>
                  <a:lnTo>
                    <a:pt x="147" y="371"/>
                  </a:lnTo>
                  <a:lnTo>
                    <a:pt x="265" y="527"/>
                  </a:lnTo>
                  <a:lnTo>
                    <a:pt x="430" y="636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83" name="Line 1955"/>
            <p:cNvSpPr>
              <a:spLocks noChangeAspect="1" noChangeShapeType="1"/>
            </p:cNvSpPr>
            <p:nvPr/>
          </p:nvSpPr>
          <p:spPr bwMode="auto">
            <a:xfrm>
              <a:off x="5163" y="1607"/>
              <a:ext cx="151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84" name="Line 1956"/>
            <p:cNvSpPr>
              <a:spLocks noChangeAspect="1" noChangeShapeType="1"/>
            </p:cNvSpPr>
            <p:nvPr/>
          </p:nvSpPr>
          <p:spPr bwMode="auto">
            <a:xfrm>
              <a:off x="4369" y="1100"/>
              <a:ext cx="1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85" name="Line 1957"/>
            <p:cNvSpPr>
              <a:spLocks noChangeAspect="1" noChangeShapeType="1"/>
            </p:cNvSpPr>
            <p:nvPr/>
          </p:nvSpPr>
          <p:spPr bwMode="auto">
            <a:xfrm>
              <a:off x="4325" y="1162"/>
              <a:ext cx="2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86" name="Line 1958"/>
            <p:cNvSpPr>
              <a:spLocks noChangeAspect="1" noChangeShapeType="1"/>
            </p:cNvSpPr>
            <p:nvPr/>
          </p:nvSpPr>
          <p:spPr bwMode="auto">
            <a:xfrm>
              <a:off x="4369" y="912"/>
              <a:ext cx="494" cy="69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87" name="Line 1959"/>
            <p:cNvSpPr>
              <a:spLocks noChangeAspect="1" noChangeShapeType="1"/>
            </p:cNvSpPr>
            <p:nvPr/>
          </p:nvSpPr>
          <p:spPr bwMode="auto">
            <a:xfrm flipH="1">
              <a:off x="4369" y="914"/>
              <a:ext cx="291" cy="1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88" name="Line 1960"/>
            <p:cNvSpPr>
              <a:spLocks noChangeAspect="1" noChangeShapeType="1"/>
            </p:cNvSpPr>
            <p:nvPr/>
          </p:nvSpPr>
          <p:spPr bwMode="auto">
            <a:xfrm>
              <a:off x="4369" y="912"/>
              <a:ext cx="0" cy="2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89" name="Line 1961"/>
            <p:cNvSpPr>
              <a:spLocks noChangeAspect="1" noChangeShapeType="1"/>
            </p:cNvSpPr>
            <p:nvPr/>
          </p:nvSpPr>
          <p:spPr bwMode="auto">
            <a:xfrm flipH="1">
              <a:off x="4326" y="1099"/>
              <a:ext cx="44" cy="66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90" name="Line 1962"/>
            <p:cNvSpPr>
              <a:spLocks noChangeAspect="1" noChangeShapeType="1"/>
            </p:cNvSpPr>
            <p:nvPr/>
          </p:nvSpPr>
          <p:spPr bwMode="auto">
            <a:xfrm flipH="1" flipV="1">
              <a:off x="4498" y="981"/>
              <a:ext cx="17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91" name="Freeform 1963"/>
            <p:cNvSpPr>
              <a:spLocks noChangeAspect="1"/>
            </p:cNvSpPr>
            <p:nvPr/>
          </p:nvSpPr>
          <p:spPr bwMode="auto">
            <a:xfrm>
              <a:off x="5024" y="912"/>
              <a:ext cx="221" cy="595"/>
            </a:xfrm>
            <a:custGeom>
              <a:avLst/>
              <a:gdLst>
                <a:gd name="T0" fmla="*/ 0 w 221"/>
                <a:gd name="T1" fmla="*/ 0 h 595"/>
                <a:gd name="T2" fmla="*/ 221 w 221"/>
                <a:gd name="T3" fmla="*/ 59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1" h="595">
                  <a:moveTo>
                    <a:pt x="0" y="0"/>
                  </a:moveTo>
                  <a:lnTo>
                    <a:pt x="221" y="595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492" name="Line 1964"/>
            <p:cNvSpPr>
              <a:spLocks noChangeAspect="1" noChangeShapeType="1"/>
            </p:cNvSpPr>
            <p:nvPr/>
          </p:nvSpPr>
          <p:spPr bwMode="auto">
            <a:xfrm flipH="1" flipV="1">
              <a:off x="4806" y="912"/>
              <a:ext cx="328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93" name="Line 1965"/>
            <p:cNvSpPr>
              <a:spLocks noChangeAspect="1" noChangeShapeType="1"/>
            </p:cNvSpPr>
            <p:nvPr/>
          </p:nvSpPr>
          <p:spPr bwMode="auto">
            <a:xfrm flipV="1">
              <a:off x="4969" y="1048"/>
              <a:ext cx="13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94" name="Line 1966"/>
            <p:cNvSpPr>
              <a:spLocks noChangeAspect="1" noChangeShapeType="1"/>
            </p:cNvSpPr>
            <p:nvPr/>
          </p:nvSpPr>
          <p:spPr bwMode="auto">
            <a:xfrm>
              <a:off x="5132" y="1210"/>
              <a:ext cx="117" cy="314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95" name="Line 1967"/>
            <p:cNvSpPr>
              <a:spLocks noChangeAspect="1" noChangeShapeType="1"/>
            </p:cNvSpPr>
            <p:nvPr/>
          </p:nvSpPr>
          <p:spPr bwMode="auto">
            <a:xfrm>
              <a:off x="4476" y="2627"/>
              <a:ext cx="175" cy="81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96" name="Line 1968"/>
            <p:cNvSpPr>
              <a:spLocks noChangeAspect="1" noChangeShapeType="1"/>
            </p:cNvSpPr>
            <p:nvPr/>
          </p:nvSpPr>
          <p:spPr bwMode="auto">
            <a:xfrm flipH="1">
              <a:off x="5211" y="3322"/>
              <a:ext cx="116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97" name="Line 1969"/>
            <p:cNvSpPr>
              <a:spLocks noChangeShapeType="1"/>
            </p:cNvSpPr>
            <p:nvPr/>
          </p:nvSpPr>
          <p:spPr bwMode="auto">
            <a:xfrm>
              <a:off x="4371" y="911"/>
              <a:ext cx="873" cy="0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98" name="Freeform 1970"/>
            <p:cNvSpPr>
              <a:spLocks/>
            </p:cNvSpPr>
            <p:nvPr/>
          </p:nvSpPr>
          <p:spPr bwMode="auto">
            <a:xfrm>
              <a:off x="4325" y="1098"/>
              <a:ext cx="45" cy="66"/>
            </a:xfrm>
            <a:custGeom>
              <a:avLst/>
              <a:gdLst>
                <a:gd name="T0" fmla="*/ 45 w 45"/>
                <a:gd name="T1" fmla="*/ 0 h 66"/>
                <a:gd name="T2" fmla="*/ 0 w 45"/>
                <a:gd name="T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66">
                  <a:moveTo>
                    <a:pt x="45" y="0"/>
                  </a:moveTo>
                  <a:lnTo>
                    <a:pt x="0" y="66"/>
                  </a:lnTo>
                </a:path>
              </a:pathLst>
            </a:cu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99" name="Line 1971"/>
            <p:cNvSpPr>
              <a:spLocks noChangeShapeType="1"/>
            </p:cNvSpPr>
            <p:nvPr/>
          </p:nvSpPr>
          <p:spPr bwMode="auto">
            <a:xfrm>
              <a:off x="4807" y="912"/>
              <a:ext cx="0" cy="696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00" name="Line 1972"/>
            <p:cNvSpPr>
              <a:spLocks noChangeShapeType="1"/>
            </p:cNvSpPr>
            <p:nvPr/>
          </p:nvSpPr>
          <p:spPr bwMode="auto">
            <a:xfrm>
              <a:off x="4808" y="1606"/>
              <a:ext cx="438" cy="0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01" name="Text Box 1973"/>
            <p:cNvSpPr txBox="1">
              <a:spLocks noChangeArrowheads="1"/>
            </p:cNvSpPr>
            <p:nvPr/>
          </p:nvSpPr>
          <p:spPr bwMode="auto">
            <a:xfrm>
              <a:off x="5249" y="852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N5</a:t>
              </a:r>
            </a:p>
          </p:txBody>
        </p:sp>
        <p:sp>
          <p:nvSpPr>
            <p:cNvPr id="24502" name="Text Box 1974"/>
            <p:cNvSpPr txBox="1">
              <a:spLocks noChangeArrowheads="1"/>
            </p:cNvSpPr>
            <p:nvPr/>
          </p:nvSpPr>
          <p:spPr bwMode="auto">
            <a:xfrm>
              <a:off x="5149" y="1530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H5</a:t>
              </a:r>
            </a:p>
          </p:txBody>
        </p:sp>
        <p:sp>
          <p:nvSpPr>
            <p:cNvPr id="24503" name="Text Box 1975"/>
            <p:cNvSpPr txBox="1">
              <a:spLocks noChangeArrowheads="1"/>
            </p:cNvSpPr>
            <p:nvPr/>
          </p:nvSpPr>
          <p:spPr bwMode="auto">
            <a:xfrm>
              <a:off x="5241" y="3249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D5</a:t>
              </a:r>
            </a:p>
          </p:txBody>
        </p:sp>
        <p:sp>
          <p:nvSpPr>
            <p:cNvPr id="24504" name="Text Box 1976"/>
            <p:cNvSpPr txBox="1">
              <a:spLocks noChangeArrowheads="1"/>
            </p:cNvSpPr>
            <p:nvPr/>
          </p:nvSpPr>
          <p:spPr bwMode="auto">
            <a:xfrm>
              <a:off x="5254" y="3342"/>
              <a:ext cx="126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D51</a:t>
              </a:r>
            </a:p>
          </p:txBody>
        </p:sp>
        <p:sp>
          <p:nvSpPr>
            <p:cNvPr id="24505" name="Text Box 1977"/>
            <p:cNvSpPr txBox="1">
              <a:spLocks noChangeArrowheads="1"/>
            </p:cNvSpPr>
            <p:nvPr/>
          </p:nvSpPr>
          <p:spPr bwMode="auto">
            <a:xfrm>
              <a:off x="5249" y="3404"/>
              <a:ext cx="120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D5´</a:t>
              </a:r>
            </a:p>
          </p:txBody>
        </p:sp>
        <p:sp>
          <p:nvSpPr>
            <p:cNvPr id="24506" name="Text Box 1978"/>
            <p:cNvSpPr txBox="1">
              <a:spLocks noChangeArrowheads="1"/>
            </p:cNvSpPr>
            <p:nvPr/>
          </p:nvSpPr>
          <p:spPr bwMode="auto">
            <a:xfrm>
              <a:off x="5276" y="2345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L5</a:t>
              </a:r>
            </a:p>
          </p:txBody>
        </p:sp>
        <p:sp>
          <p:nvSpPr>
            <p:cNvPr id="24507" name="Text Box 1979"/>
            <p:cNvSpPr txBox="1">
              <a:spLocks noChangeArrowheads="1"/>
            </p:cNvSpPr>
            <p:nvPr/>
          </p:nvSpPr>
          <p:spPr bwMode="auto">
            <a:xfrm>
              <a:off x="5260" y="1445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H52</a:t>
              </a:r>
            </a:p>
          </p:txBody>
        </p:sp>
        <p:sp>
          <p:nvSpPr>
            <p:cNvPr id="24508" name="Arc 1980"/>
            <p:cNvSpPr>
              <a:spLocks/>
            </p:cNvSpPr>
            <p:nvPr/>
          </p:nvSpPr>
          <p:spPr bwMode="auto">
            <a:xfrm rot="4933561" flipH="1" flipV="1">
              <a:off x="4338" y="877"/>
              <a:ext cx="108" cy="1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509" name="Text Box 1981"/>
            <p:cNvSpPr txBox="1">
              <a:spLocks noChangeArrowheads="1"/>
            </p:cNvSpPr>
            <p:nvPr/>
          </p:nvSpPr>
          <p:spPr bwMode="auto">
            <a:xfrm>
              <a:off x="4295" y="851"/>
              <a:ext cx="8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</a:t>
              </a:r>
            </a:p>
          </p:txBody>
        </p:sp>
        <p:sp>
          <p:nvSpPr>
            <p:cNvPr id="24510" name="Text Box 1982"/>
            <p:cNvSpPr txBox="1">
              <a:spLocks noChangeArrowheads="1"/>
            </p:cNvSpPr>
            <p:nvPr/>
          </p:nvSpPr>
          <p:spPr bwMode="auto">
            <a:xfrm>
              <a:off x="4768" y="842"/>
              <a:ext cx="87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N4</a:t>
              </a:r>
            </a:p>
          </p:txBody>
        </p:sp>
        <p:sp>
          <p:nvSpPr>
            <p:cNvPr id="24511" name="Text Box 1983"/>
            <p:cNvSpPr txBox="1">
              <a:spLocks noChangeArrowheads="1"/>
            </p:cNvSpPr>
            <p:nvPr/>
          </p:nvSpPr>
          <p:spPr bwMode="auto">
            <a:xfrm>
              <a:off x="4962" y="845"/>
              <a:ext cx="122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N41</a:t>
              </a:r>
            </a:p>
          </p:txBody>
        </p:sp>
        <p:sp>
          <p:nvSpPr>
            <p:cNvPr id="24512" name="Text Box 1984"/>
            <p:cNvSpPr txBox="1">
              <a:spLocks noChangeArrowheads="1"/>
            </p:cNvSpPr>
            <p:nvPr/>
          </p:nvSpPr>
          <p:spPr bwMode="auto">
            <a:xfrm>
              <a:off x="4589" y="839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N41´</a:t>
              </a:r>
            </a:p>
          </p:txBody>
        </p:sp>
        <p:sp>
          <p:nvSpPr>
            <p:cNvPr id="24513" name="Text Box 1985"/>
            <p:cNvSpPr txBox="1">
              <a:spLocks noChangeArrowheads="1"/>
            </p:cNvSpPr>
            <p:nvPr/>
          </p:nvSpPr>
          <p:spPr bwMode="auto">
            <a:xfrm>
              <a:off x="4734" y="1599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H4</a:t>
              </a:r>
            </a:p>
          </p:txBody>
        </p:sp>
        <p:sp>
          <p:nvSpPr>
            <p:cNvPr id="24514" name="Text Box 1986"/>
            <p:cNvSpPr txBox="1">
              <a:spLocks noChangeArrowheads="1"/>
            </p:cNvSpPr>
            <p:nvPr/>
          </p:nvSpPr>
          <p:spPr bwMode="auto">
            <a:xfrm>
              <a:off x="5141" y="1156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N51</a:t>
              </a:r>
            </a:p>
          </p:txBody>
        </p:sp>
        <p:sp>
          <p:nvSpPr>
            <p:cNvPr id="24515" name="Text Box 1987"/>
            <p:cNvSpPr txBox="1">
              <a:spLocks noChangeArrowheads="1"/>
            </p:cNvSpPr>
            <p:nvPr/>
          </p:nvSpPr>
          <p:spPr bwMode="auto">
            <a:xfrm>
              <a:off x="4253" y="1042"/>
              <a:ext cx="12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N31</a:t>
              </a:r>
            </a:p>
          </p:txBody>
        </p:sp>
        <p:sp>
          <p:nvSpPr>
            <p:cNvPr id="24516" name="Text Box 1988"/>
            <p:cNvSpPr txBox="1">
              <a:spLocks noChangeArrowheads="1"/>
            </p:cNvSpPr>
            <p:nvPr/>
          </p:nvSpPr>
          <p:spPr bwMode="auto">
            <a:xfrm>
              <a:off x="4834" y="1604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H41</a:t>
              </a:r>
            </a:p>
          </p:txBody>
        </p:sp>
        <p:sp>
          <p:nvSpPr>
            <p:cNvPr id="24517" name="Text Box 1989"/>
            <p:cNvSpPr txBox="1">
              <a:spLocks noChangeArrowheads="1"/>
            </p:cNvSpPr>
            <p:nvPr/>
          </p:nvSpPr>
          <p:spPr bwMode="auto">
            <a:xfrm>
              <a:off x="4510" y="1038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N32</a:t>
              </a:r>
            </a:p>
          </p:txBody>
        </p:sp>
        <p:sp>
          <p:nvSpPr>
            <p:cNvPr id="24518" name="Text Box 1990"/>
            <p:cNvSpPr txBox="1">
              <a:spLocks noChangeArrowheads="1"/>
            </p:cNvSpPr>
            <p:nvPr/>
          </p:nvSpPr>
          <p:spPr bwMode="auto">
            <a:xfrm>
              <a:off x="4558" y="1106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N33</a:t>
              </a:r>
            </a:p>
          </p:txBody>
        </p:sp>
        <p:sp>
          <p:nvSpPr>
            <p:cNvPr id="24519" name="Text Box 1991"/>
            <p:cNvSpPr txBox="1">
              <a:spLocks noChangeArrowheads="1"/>
            </p:cNvSpPr>
            <p:nvPr/>
          </p:nvSpPr>
          <p:spPr bwMode="auto">
            <a:xfrm>
              <a:off x="4188" y="1162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N33´</a:t>
              </a:r>
            </a:p>
          </p:txBody>
        </p:sp>
        <p:sp>
          <p:nvSpPr>
            <p:cNvPr id="24520" name="Text Box 1992"/>
            <p:cNvSpPr txBox="1">
              <a:spLocks noChangeArrowheads="1"/>
            </p:cNvSpPr>
            <p:nvPr/>
          </p:nvSpPr>
          <p:spPr bwMode="auto">
            <a:xfrm>
              <a:off x="5134" y="2335"/>
              <a:ext cx="11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L51</a:t>
              </a:r>
            </a:p>
          </p:txBody>
        </p:sp>
        <p:sp>
          <p:nvSpPr>
            <p:cNvPr id="24521" name="Text Box 1993"/>
            <p:cNvSpPr txBox="1">
              <a:spLocks noChangeArrowheads="1"/>
            </p:cNvSpPr>
            <p:nvPr/>
          </p:nvSpPr>
          <p:spPr bwMode="auto">
            <a:xfrm>
              <a:off x="4562" y="3401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D3</a:t>
              </a:r>
            </a:p>
          </p:txBody>
        </p:sp>
        <p:sp>
          <p:nvSpPr>
            <p:cNvPr id="24522" name="Text Box 1994"/>
            <p:cNvSpPr txBox="1">
              <a:spLocks noChangeArrowheads="1"/>
            </p:cNvSpPr>
            <p:nvPr/>
          </p:nvSpPr>
          <p:spPr bwMode="auto">
            <a:xfrm>
              <a:off x="4465" y="2340"/>
              <a:ext cx="17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s-CZ" altLang="cs-CZ" sz="800"/>
                <a:t>L3</a:t>
              </a:r>
            </a:p>
          </p:txBody>
        </p:sp>
      </p:grpSp>
      <p:sp>
        <p:nvSpPr>
          <p:cNvPr id="339" name="TextovéPole 338"/>
          <p:cNvSpPr txBox="1"/>
          <p:nvPr/>
        </p:nvSpPr>
        <p:spPr>
          <a:xfrm>
            <a:off x="4865815" y="519486"/>
            <a:ext cx="4278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Kontrola tvaru podpažního kraje </a:t>
            </a:r>
            <a:b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</a:br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trupové části </a:t>
            </a:r>
            <a:b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</a:br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a podpažní ho kraje spodního rukávu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381000" y="548625"/>
            <a:ext cx="5562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b="1" dirty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Oblast horních končetin</a:t>
            </a:r>
            <a:br>
              <a:rPr lang="cs-CZ" altLang="cs-CZ" b="1" dirty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</a:br>
            <a:endParaRPr lang="cs-CZ" altLang="cs-CZ" b="1" dirty="0">
              <a:solidFill>
                <a:srgbClr val="B3721C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3790950" y="2201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pSp>
        <p:nvGrpSpPr>
          <p:cNvPr id="110597" name="Group 5"/>
          <p:cNvGrpSpPr>
            <a:grpSpLocks/>
          </p:cNvGrpSpPr>
          <p:nvPr/>
        </p:nvGrpSpPr>
        <p:grpSpPr bwMode="auto">
          <a:xfrm>
            <a:off x="7467600" y="2775075"/>
            <a:ext cx="1447800" cy="3429000"/>
            <a:chOff x="4605" y="2016"/>
            <a:chExt cx="912" cy="2160"/>
          </a:xfrm>
        </p:grpSpPr>
        <p:pic>
          <p:nvPicPr>
            <p:cNvPr id="110598" name="Picture 6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983" t="-140" r="11012" b="44881"/>
            <a:stretch>
              <a:fillRect/>
            </a:stretch>
          </p:blipFill>
          <p:spPr bwMode="auto">
            <a:xfrm>
              <a:off x="4605" y="2016"/>
              <a:ext cx="912" cy="2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0599" name="Group 7"/>
            <p:cNvGrpSpPr>
              <a:grpSpLocks/>
            </p:cNvGrpSpPr>
            <p:nvPr/>
          </p:nvGrpSpPr>
          <p:grpSpPr bwMode="auto">
            <a:xfrm>
              <a:off x="4929" y="2718"/>
              <a:ext cx="582" cy="1197"/>
              <a:chOff x="2220" y="3172"/>
              <a:chExt cx="1455" cy="2993"/>
            </a:xfrm>
          </p:grpSpPr>
          <p:sp>
            <p:nvSpPr>
              <p:cNvPr id="110600" name="Freeform 8"/>
              <p:cNvSpPr>
                <a:spLocks/>
              </p:cNvSpPr>
              <p:nvPr/>
            </p:nvSpPr>
            <p:spPr bwMode="auto">
              <a:xfrm>
                <a:off x="2367" y="3180"/>
                <a:ext cx="900" cy="875"/>
              </a:xfrm>
              <a:custGeom>
                <a:avLst/>
                <a:gdLst>
                  <a:gd name="T0" fmla="*/ 384 w 384"/>
                  <a:gd name="T1" fmla="*/ 0 h 350"/>
                  <a:gd name="T2" fmla="*/ 0 w 384"/>
                  <a:gd name="T3" fmla="*/ 312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84" h="350">
                    <a:moveTo>
                      <a:pt x="384" y="0"/>
                    </a:moveTo>
                    <a:cubicBezTo>
                      <a:pt x="321" y="350"/>
                      <a:pt x="78" y="293"/>
                      <a:pt x="0" y="312"/>
                    </a:cubicBez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round/>
                <a:headEnd type="arrow" w="med" len="sm"/>
                <a:tailEnd type="arrow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601" name="Text Box 9"/>
              <p:cNvSpPr txBox="1">
                <a:spLocks noChangeArrowheads="1"/>
              </p:cNvSpPr>
              <p:nvPr/>
            </p:nvSpPr>
            <p:spPr bwMode="auto">
              <a:xfrm>
                <a:off x="2457" y="3172"/>
                <a:ext cx="640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sz="2000">
                    <a:solidFill>
                      <a:srgbClr val="FF9900"/>
                    </a:solidFill>
                  </a:rPr>
                  <a:t>α</a:t>
                </a:r>
                <a:r>
                  <a:rPr lang="cs-CZ" altLang="cs-CZ" sz="2400" b="1">
                    <a:solidFill>
                      <a:srgbClr val="FF9900"/>
                    </a:solidFill>
                  </a:rPr>
                  <a:t> </a:t>
                </a:r>
              </a:p>
            </p:txBody>
          </p:sp>
          <p:sp>
            <p:nvSpPr>
              <p:cNvPr id="110602" name="Text Box 10"/>
              <p:cNvSpPr txBox="1">
                <a:spLocks noChangeArrowheads="1"/>
              </p:cNvSpPr>
              <p:nvPr/>
            </p:nvSpPr>
            <p:spPr bwMode="auto">
              <a:xfrm>
                <a:off x="2497" y="4657"/>
                <a:ext cx="540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sz="2000">
                    <a:solidFill>
                      <a:srgbClr val="FF9900"/>
                    </a:solidFill>
                  </a:rPr>
                  <a:t>β</a:t>
                </a:r>
                <a:r>
                  <a:rPr lang="cs-CZ" altLang="cs-CZ" sz="2400">
                    <a:solidFill>
                      <a:srgbClr val="FF9900"/>
                    </a:solidFill>
                  </a:rPr>
                  <a:t> </a:t>
                </a:r>
              </a:p>
            </p:txBody>
          </p:sp>
          <p:sp>
            <p:nvSpPr>
              <p:cNvPr id="110603" name="Freeform 11"/>
              <p:cNvSpPr>
                <a:spLocks/>
              </p:cNvSpPr>
              <p:nvPr/>
            </p:nvSpPr>
            <p:spPr bwMode="auto">
              <a:xfrm rot="-645028">
                <a:off x="2478" y="4437"/>
                <a:ext cx="540" cy="1080"/>
              </a:xfrm>
              <a:custGeom>
                <a:avLst/>
                <a:gdLst>
                  <a:gd name="T0" fmla="*/ 0 w 607"/>
                  <a:gd name="T1" fmla="*/ 0 h 1720"/>
                  <a:gd name="T2" fmla="*/ 440 w 607"/>
                  <a:gd name="T3" fmla="*/ 320 h 1720"/>
                  <a:gd name="T4" fmla="*/ 600 w 607"/>
                  <a:gd name="T5" fmla="*/ 880 h 1720"/>
                  <a:gd name="T6" fmla="*/ 480 w 607"/>
                  <a:gd name="T7" fmla="*/ 1400 h 1720"/>
                  <a:gd name="T8" fmla="*/ 300 w 607"/>
                  <a:gd name="T9" fmla="*/ 1720 h 1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7" h="1720">
                    <a:moveTo>
                      <a:pt x="0" y="0"/>
                    </a:moveTo>
                    <a:cubicBezTo>
                      <a:pt x="170" y="86"/>
                      <a:pt x="340" y="173"/>
                      <a:pt x="440" y="320"/>
                    </a:cubicBezTo>
                    <a:cubicBezTo>
                      <a:pt x="540" y="467"/>
                      <a:pt x="593" y="700"/>
                      <a:pt x="600" y="880"/>
                    </a:cubicBezTo>
                    <a:cubicBezTo>
                      <a:pt x="607" y="1060"/>
                      <a:pt x="530" y="1260"/>
                      <a:pt x="480" y="1400"/>
                    </a:cubicBezTo>
                    <a:cubicBezTo>
                      <a:pt x="430" y="1540"/>
                      <a:pt x="365" y="1630"/>
                      <a:pt x="300" y="172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604" name="Freeform 12"/>
              <p:cNvSpPr>
                <a:spLocks noChangeAspect="1"/>
              </p:cNvSpPr>
              <p:nvPr/>
            </p:nvSpPr>
            <p:spPr bwMode="auto">
              <a:xfrm>
                <a:off x="2377" y="3217"/>
                <a:ext cx="38" cy="2378"/>
              </a:xfrm>
              <a:custGeom>
                <a:avLst/>
                <a:gdLst>
                  <a:gd name="T0" fmla="*/ 0 w 38"/>
                  <a:gd name="T1" fmla="*/ 0 h 2378"/>
                  <a:gd name="T2" fmla="*/ 38 w 38"/>
                  <a:gd name="T3" fmla="*/ 2378 h 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8" h="2378">
                    <a:moveTo>
                      <a:pt x="0" y="0"/>
                    </a:moveTo>
                    <a:lnTo>
                      <a:pt x="38" y="2378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605" name="Freeform 13"/>
              <p:cNvSpPr>
                <a:spLocks noChangeAspect="1"/>
              </p:cNvSpPr>
              <p:nvPr/>
            </p:nvSpPr>
            <p:spPr bwMode="auto">
              <a:xfrm>
                <a:off x="2361" y="3194"/>
                <a:ext cx="1314" cy="1"/>
              </a:xfrm>
              <a:custGeom>
                <a:avLst/>
                <a:gdLst>
                  <a:gd name="T0" fmla="*/ 0 w 1314"/>
                  <a:gd name="T1" fmla="*/ 0 h 1"/>
                  <a:gd name="T2" fmla="*/ 1314 w 1314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14" h="1">
                    <a:moveTo>
                      <a:pt x="0" y="0"/>
                    </a:moveTo>
                    <a:lnTo>
                      <a:pt x="1314" y="1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606" name="Freeform 14"/>
              <p:cNvSpPr>
                <a:spLocks noChangeAspect="1"/>
              </p:cNvSpPr>
              <p:nvPr/>
            </p:nvSpPr>
            <p:spPr bwMode="auto">
              <a:xfrm>
                <a:off x="2220" y="4560"/>
                <a:ext cx="1020" cy="1605"/>
              </a:xfrm>
              <a:custGeom>
                <a:avLst/>
                <a:gdLst>
                  <a:gd name="T0" fmla="*/ 0 w 1020"/>
                  <a:gd name="T1" fmla="*/ 0 h 1605"/>
                  <a:gd name="T2" fmla="*/ 1020 w 1020"/>
                  <a:gd name="T3" fmla="*/ 1605 h 1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20" h="1605">
                    <a:moveTo>
                      <a:pt x="0" y="0"/>
                    </a:moveTo>
                    <a:lnTo>
                      <a:pt x="1020" y="1605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10607" name="Rectangle 15"/>
          <p:cNvSpPr>
            <a:spLocks noChangeArrowheads="1"/>
          </p:cNvSpPr>
          <p:nvPr/>
        </p:nvSpPr>
        <p:spPr bwMode="auto">
          <a:xfrm>
            <a:off x="609600" y="1463025"/>
            <a:ext cx="6934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cs-CZ" altLang="cs-CZ" dirty="0">
                <a:cs typeface="Times New Roman" pitchFamily="18" charset="0"/>
              </a:rPr>
              <a:t>Postavení horní končetiny</a:t>
            </a:r>
            <a:r>
              <a:rPr lang="cs-CZ" altLang="cs-CZ" dirty="0"/>
              <a:t> </a:t>
            </a:r>
            <a:r>
              <a:rPr lang="cs-CZ" altLang="cs-CZ" dirty="0" smtClean="0">
                <a:cs typeface="Times New Roman" pitchFamily="18" charset="0"/>
              </a:rPr>
              <a:t>hodnotíme</a:t>
            </a:r>
            <a:r>
              <a:rPr lang="cs-CZ" altLang="cs-CZ" dirty="0" smtClean="0"/>
              <a:t> </a:t>
            </a:r>
            <a:r>
              <a:rPr lang="cs-CZ" altLang="cs-CZ" dirty="0" smtClean="0">
                <a:cs typeface="Times New Roman" pitchFamily="18" charset="0"/>
              </a:rPr>
              <a:t>podle</a:t>
            </a:r>
            <a:r>
              <a:rPr lang="cs-CZ" altLang="cs-CZ" dirty="0"/>
              <a:t>: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FF9900"/>
                </a:solidFill>
              </a:rPr>
              <a:t>1.	úhlu </a:t>
            </a:r>
            <a:r>
              <a:rPr lang="cs-CZ" altLang="cs-CZ" b="1" dirty="0">
                <a:solidFill>
                  <a:srgbClr val="FF9900"/>
                </a:solidFill>
                <a:sym typeface="Symbol" pitchFamily="18" charset="2"/>
              </a:rPr>
              <a:t></a:t>
            </a:r>
            <a:r>
              <a:rPr lang="cs-CZ" altLang="cs-CZ" dirty="0">
                <a:sym typeface="Symbol" pitchFamily="18" charset="2"/>
              </a:rPr>
              <a:t> </a:t>
            </a:r>
            <a:r>
              <a:rPr lang="cs-CZ" altLang="cs-CZ" b="1" dirty="0">
                <a:sym typeface="Symbol" pitchFamily="18" charset="2"/>
              </a:rPr>
              <a:t>- </a:t>
            </a:r>
            <a:r>
              <a:rPr lang="cs-CZ" altLang="cs-CZ" dirty="0">
                <a:sym typeface="Symbol" pitchFamily="18" charset="2"/>
              </a:rPr>
              <a:t>svírá </a:t>
            </a:r>
            <a:r>
              <a:rPr lang="cs-CZ" altLang="cs-CZ" dirty="0"/>
              <a:t>čára - myšlená horizontální rovina vedená nadpažkem a osa kosti pažní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i="1" dirty="0">
                <a:sym typeface="Symbol" pitchFamily="18" charset="2"/>
              </a:rPr>
              <a:t>	</a:t>
            </a:r>
            <a:r>
              <a:rPr lang="cs-CZ" altLang="cs-CZ" i="1" dirty="0"/>
              <a:t> = 90</a:t>
            </a:r>
            <a:r>
              <a:rPr lang="cs-CZ" altLang="cs-CZ" i="1" dirty="0">
                <a:sym typeface="Symbol" pitchFamily="18" charset="2"/>
              </a:rPr>
              <a:t></a:t>
            </a:r>
            <a:r>
              <a:rPr lang="cs-CZ" altLang="cs-CZ" i="1" dirty="0"/>
              <a:t> -</a:t>
            </a:r>
            <a:r>
              <a:rPr lang="cs-CZ" altLang="cs-CZ" i="1" dirty="0">
                <a:solidFill>
                  <a:srgbClr val="FF0000"/>
                </a:solidFill>
              </a:rPr>
              <a:t> přímá horní končetina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i="1" dirty="0">
                <a:sym typeface="Symbol" pitchFamily="18" charset="2"/>
              </a:rPr>
              <a:t>	</a:t>
            </a:r>
            <a:r>
              <a:rPr lang="cs-CZ" altLang="cs-CZ" i="1" dirty="0"/>
              <a:t> </a:t>
            </a:r>
            <a:r>
              <a:rPr lang="cs-CZ" altLang="cs-CZ" i="1" dirty="0">
                <a:sym typeface="Symbol" pitchFamily="18" charset="2"/>
              </a:rPr>
              <a:t></a:t>
            </a:r>
            <a:r>
              <a:rPr lang="cs-CZ" altLang="cs-CZ" i="1" dirty="0"/>
              <a:t> 90</a:t>
            </a:r>
            <a:r>
              <a:rPr lang="cs-CZ" altLang="cs-CZ" i="1" dirty="0">
                <a:sym typeface="Symbol" pitchFamily="18" charset="2"/>
              </a:rPr>
              <a:t></a:t>
            </a:r>
            <a:r>
              <a:rPr lang="cs-CZ" altLang="cs-CZ" i="1" dirty="0"/>
              <a:t> -</a:t>
            </a:r>
            <a:r>
              <a:rPr lang="cs-CZ" altLang="cs-CZ" i="1" dirty="0">
                <a:solidFill>
                  <a:srgbClr val="FF0000"/>
                </a:solidFill>
              </a:rPr>
              <a:t> přední postavení horní končetiny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cs-CZ" altLang="cs-CZ" i="1" dirty="0">
                <a:sym typeface="Symbol" pitchFamily="18" charset="2"/>
              </a:rPr>
              <a:t>	</a:t>
            </a:r>
            <a:r>
              <a:rPr lang="cs-CZ" altLang="cs-CZ" i="1" dirty="0"/>
              <a:t> </a:t>
            </a:r>
            <a:r>
              <a:rPr lang="cs-CZ" altLang="cs-CZ" i="1" dirty="0">
                <a:cs typeface="Times New Roman" pitchFamily="18" charset="0"/>
                <a:sym typeface="Symbol" pitchFamily="18" charset="2"/>
              </a:rPr>
              <a:t></a:t>
            </a:r>
            <a:r>
              <a:rPr lang="cs-CZ" altLang="cs-CZ" i="1" dirty="0">
                <a:cs typeface="Times New Roman" pitchFamily="18" charset="0"/>
              </a:rPr>
              <a:t> 90</a:t>
            </a:r>
            <a:r>
              <a:rPr lang="cs-CZ" altLang="cs-CZ" i="1" dirty="0">
                <a:cs typeface="Times New Roman" pitchFamily="18" charset="0"/>
                <a:sym typeface="Symbol" pitchFamily="18" charset="2"/>
              </a:rPr>
              <a:t></a:t>
            </a:r>
            <a:r>
              <a:rPr lang="cs-CZ" altLang="cs-CZ" i="1" dirty="0">
                <a:solidFill>
                  <a:srgbClr val="00CC00"/>
                </a:solidFill>
                <a:cs typeface="Times New Roman" pitchFamily="18" charset="0"/>
              </a:rPr>
              <a:t> </a:t>
            </a:r>
            <a:r>
              <a:rPr lang="cs-CZ" altLang="cs-CZ" i="1" dirty="0">
                <a:cs typeface="Times New Roman" pitchFamily="18" charset="0"/>
              </a:rPr>
              <a:t>- </a:t>
            </a:r>
            <a:r>
              <a:rPr lang="cs-CZ" altLang="cs-CZ" i="1" dirty="0">
                <a:solidFill>
                  <a:srgbClr val="FF0000"/>
                </a:solidFill>
              </a:rPr>
              <a:t>zadní postavení horní končetiny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endParaRPr lang="cs-CZ" altLang="cs-CZ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Symbol" pitchFamily="18" charset="2"/>
              <a:buAutoNum type="arabicPeriod" startAt="2"/>
            </a:pPr>
            <a:r>
              <a:rPr lang="cs-CZ" altLang="cs-CZ" b="1" dirty="0">
                <a:solidFill>
                  <a:srgbClr val="FF9900"/>
                </a:solidFill>
              </a:rPr>
              <a:t>úhlu </a:t>
            </a:r>
            <a:r>
              <a:rPr lang="cs-CZ" altLang="cs-CZ" b="1" dirty="0">
                <a:solidFill>
                  <a:srgbClr val="FF9900"/>
                </a:solidFill>
                <a:sym typeface="Symbol" pitchFamily="18" charset="2"/>
              </a:rPr>
              <a:t></a:t>
            </a:r>
            <a:r>
              <a:rPr lang="cs-CZ" altLang="cs-CZ" b="1" dirty="0">
                <a:solidFill>
                  <a:srgbClr val="FF9900"/>
                </a:solidFill>
              </a:rPr>
              <a:t> -</a:t>
            </a:r>
            <a:r>
              <a:rPr lang="cs-CZ" altLang="cs-CZ" b="1" dirty="0"/>
              <a:t> </a:t>
            </a:r>
            <a:r>
              <a:rPr lang="cs-CZ" altLang="cs-CZ" dirty="0">
                <a:sym typeface="Symbol" pitchFamily="18" charset="2"/>
              </a:rPr>
              <a:t>svírá</a:t>
            </a:r>
            <a:r>
              <a:rPr lang="cs-CZ" altLang="cs-CZ" dirty="0"/>
              <a:t> osa kosti pažní a osa kosti loketní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cs-CZ" altLang="cs-CZ" i="1" dirty="0">
                <a:sym typeface="Symbol" pitchFamily="18" charset="2"/>
              </a:rPr>
              <a:t>	</a:t>
            </a:r>
            <a:r>
              <a:rPr lang="cs-CZ" altLang="cs-CZ" i="1" dirty="0"/>
              <a:t>  = 164</a:t>
            </a:r>
            <a:r>
              <a:rPr lang="cs-CZ" altLang="cs-CZ" i="1" dirty="0">
                <a:sym typeface="Symbol" pitchFamily="18" charset="2"/>
              </a:rPr>
              <a:t></a:t>
            </a:r>
            <a:r>
              <a:rPr lang="cs-CZ" altLang="cs-CZ" i="1" dirty="0"/>
              <a:t> - </a:t>
            </a:r>
            <a:r>
              <a:rPr lang="cs-CZ" altLang="cs-CZ" i="1" dirty="0">
                <a:solidFill>
                  <a:srgbClr val="FF0000"/>
                </a:solidFill>
              </a:rPr>
              <a:t>normální postavení horní končetiny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i="1" dirty="0">
                <a:sym typeface="Symbol" pitchFamily="18" charset="2"/>
              </a:rPr>
              <a:t>	</a:t>
            </a:r>
            <a:r>
              <a:rPr lang="cs-CZ" altLang="cs-CZ" i="1" dirty="0"/>
              <a:t> </a:t>
            </a:r>
            <a:r>
              <a:rPr lang="cs-CZ" altLang="cs-CZ" i="1" dirty="0">
                <a:sym typeface="Symbol" pitchFamily="18" charset="2"/>
              </a:rPr>
              <a:t></a:t>
            </a:r>
            <a:r>
              <a:rPr lang="cs-CZ" altLang="cs-CZ" i="1" dirty="0"/>
              <a:t>  164</a:t>
            </a:r>
            <a:r>
              <a:rPr lang="cs-CZ" altLang="cs-CZ" i="1" dirty="0">
                <a:sym typeface="Symbol" pitchFamily="18" charset="2"/>
              </a:rPr>
              <a:t></a:t>
            </a:r>
            <a:r>
              <a:rPr lang="cs-CZ" altLang="cs-CZ" i="1" dirty="0"/>
              <a:t>- </a:t>
            </a:r>
            <a:r>
              <a:rPr lang="cs-CZ" altLang="cs-CZ" i="1" dirty="0">
                <a:solidFill>
                  <a:srgbClr val="FF0000"/>
                </a:solidFill>
              </a:rPr>
              <a:t>ohnutá horní končetina</a:t>
            </a:r>
            <a:r>
              <a:rPr lang="cs-CZ" altLang="cs-CZ" i="1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i="1" dirty="0">
                <a:sym typeface="Symbol" pitchFamily="18" charset="2"/>
              </a:rPr>
              <a:t>	</a:t>
            </a:r>
            <a:r>
              <a:rPr lang="cs-CZ" altLang="cs-CZ" i="1" dirty="0"/>
              <a:t>  </a:t>
            </a:r>
            <a:r>
              <a:rPr lang="cs-CZ" altLang="cs-CZ" i="1" dirty="0">
                <a:sym typeface="Symbol" pitchFamily="18" charset="2"/>
              </a:rPr>
              <a:t></a:t>
            </a:r>
            <a:r>
              <a:rPr lang="cs-CZ" altLang="cs-CZ" i="1" dirty="0"/>
              <a:t> 164</a:t>
            </a:r>
            <a:r>
              <a:rPr lang="cs-CZ" altLang="cs-CZ" i="1" dirty="0">
                <a:sym typeface="Symbol" pitchFamily="18" charset="2"/>
              </a:rPr>
              <a:t></a:t>
            </a:r>
            <a:r>
              <a:rPr lang="cs-CZ" altLang="cs-CZ" i="1" dirty="0"/>
              <a:t> - </a:t>
            </a:r>
            <a:r>
              <a:rPr lang="cs-CZ" altLang="cs-CZ" i="1" dirty="0">
                <a:solidFill>
                  <a:srgbClr val="FF0000"/>
                </a:solidFill>
              </a:rPr>
              <a:t>napřímená končetina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cs-CZ" altLang="cs-CZ" i="1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cs-CZ" altLang="cs-CZ" i="1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cs-CZ" altLang="cs-CZ" sz="2800" b="1" i="1" dirty="0">
                <a:solidFill>
                  <a:srgbClr val="00CC0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reeform 3"/>
          <p:cNvSpPr>
            <a:spLocks noChangeAspect="1"/>
          </p:cNvSpPr>
          <p:nvPr/>
        </p:nvSpPr>
        <p:spPr bwMode="auto">
          <a:xfrm>
            <a:off x="5133288" y="1751225"/>
            <a:ext cx="976312" cy="722313"/>
          </a:xfrm>
          <a:custGeom>
            <a:avLst/>
            <a:gdLst>
              <a:gd name="T0" fmla="*/ 0 w 3806"/>
              <a:gd name="T1" fmla="*/ 0 h 2792"/>
              <a:gd name="T2" fmla="*/ 360 w 3806"/>
              <a:gd name="T3" fmla="*/ 657 h 2792"/>
              <a:gd name="T4" fmla="*/ 764 w 3806"/>
              <a:gd name="T5" fmla="*/ 1291 h 2792"/>
              <a:gd name="T6" fmla="*/ 1189 w 3806"/>
              <a:gd name="T7" fmla="*/ 1853 h 2792"/>
              <a:gd name="T8" fmla="*/ 1612 w 3806"/>
              <a:gd name="T9" fmla="*/ 2303 h 2792"/>
              <a:gd name="T10" fmla="*/ 2012 w 3806"/>
              <a:gd name="T11" fmla="*/ 2595 h 2792"/>
              <a:gd name="T12" fmla="*/ 2435 w 3806"/>
              <a:gd name="T13" fmla="*/ 2739 h 2792"/>
              <a:gd name="T14" fmla="*/ 2695 w 3806"/>
              <a:gd name="T15" fmla="*/ 2777 h 2792"/>
              <a:gd name="T16" fmla="*/ 2999 w 3806"/>
              <a:gd name="T17" fmla="*/ 2792 h 2792"/>
              <a:gd name="T18" fmla="*/ 3362 w 3806"/>
              <a:gd name="T19" fmla="*/ 2783 h 2792"/>
              <a:gd name="T20" fmla="*/ 3806 w 3806"/>
              <a:gd name="T21" fmla="*/ 2752 h 2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06" h="2792">
                <a:moveTo>
                  <a:pt x="0" y="0"/>
                </a:moveTo>
                <a:lnTo>
                  <a:pt x="360" y="657"/>
                </a:lnTo>
                <a:lnTo>
                  <a:pt x="764" y="1291"/>
                </a:lnTo>
                <a:lnTo>
                  <a:pt x="1189" y="1853"/>
                </a:lnTo>
                <a:lnTo>
                  <a:pt x="1612" y="2303"/>
                </a:lnTo>
                <a:lnTo>
                  <a:pt x="2012" y="2595"/>
                </a:lnTo>
                <a:lnTo>
                  <a:pt x="2435" y="2739"/>
                </a:lnTo>
                <a:lnTo>
                  <a:pt x="2695" y="2777"/>
                </a:lnTo>
                <a:lnTo>
                  <a:pt x="2999" y="2792"/>
                </a:lnTo>
                <a:lnTo>
                  <a:pt x="3362" y="2783"/>
                </a:lnTo>
                <a:lnTo>
                  <a:pt x="3806" y="2752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2" name="Line 4"/>
          <p:cNvSpPr>
            <a:spLocks noChangeAspect="1" noChangeShapeType="1"/>
          </p:cNvSpPr>
          <p:nvPr/>
        </p:nvSpPr>
        <p:spPr bwMode="auto">
          <a:xfrm>
            <a:off x="4784038" y="1754400"/>
            <a:ext cx="165100" cy="1978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3" name="Line 5"/>
          <p:cNvSpPr>
            <a:spLocks noChangeAspect="1" noChangeShapeType="1"/>
          </p:cNvSpPr>
          <p:nvPr/>
        </p:nvSpPr>
        <p:spPr bwMode="auto">
          <a:xfrm flipH="1">
            <a:off x="4949138" y="1754400"/>
            <a:ext cx="187325" cy="1978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4" name="Freeform 6"/>
          <p:cNvSpPr>
            <a:spLocks noChangeAspect="1"/>
          </p:cNvSpPr>
          <p:nvPr/>
        </p:nvSpPr>
        <p:spPr bwMode="auto">
          <a:xfrm>
            <a:off x="6038163" y="2452900"/>
            <a:ext cx="76200" cy="1404938"/>
          </a:xfrm>
          <a:custGeom>
            <a:avLst/>
            <a:gdLst>
              <a:gd name="T0" fmla="*/ 294 w 294"/>
              <a:gd name="T1" fmla="*/ 0 h 5444"/>
              <a:gd name="T2" fmla="*/ 56 w 294"/>
              <a:gd name="T3" fmla="*/ 2725 h 5444"/>
              <a:gd name="T4" fmla="*/ 0 w 294"/>
              <a:gd name="T5" fmla="*/ 4085 h 5444"/>
              <a:gd name="T6" fmla="*/ 20 w 294"/>
              <a:gd name="T7" fmla="*/ 5444 h 5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" h="5444">
                <a:moveTo>
                  <a:pt x="294" y="0"/>
                </a:moveTo>
                <a:lnTo>
                  <a:pt x="56" y="2725"/>
                </a:lnTo>
                <a:lnTo>
                  <a:pt x="0" y="4085"/>
                </a:lnTo>
                <a:lnTo>
                  <a:pt x="20" y="5444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5" name="Freeform 7"/>
          <p:cNvSpPr>
            <a:spLocks noChangeAspect="1"/>
          </p:cNvSpPr>
          <p:nvPr/>
        </p:nvSpPr>
        <p:spPr bwMode="auto">
          <a:xfrm>
            <a:off x="6279463" y="2467188"/>
            <a:ext cx="74612" cy="1366837"/>
          </a:xfrm>
          <a:custGeom>
            <a:avLst/>
            <a:gdLst>
              <a:gd name="T0" fmla="*/ 288 w 288"/>
              <a:gd name="T1" fmla="*/ 0 h 5286"/>
              <a:gd name="T2" fmla="*/ 57 w 288"/>
              <a:gd name="T3" fmla="*/ 2643 h 5286"/>
              <a:gd name="T4" fmla="*/ 0 w 288"/>
              <a:gd name="T5" fmla="*/ 3964 h 5286"/>
              <a:gd name="T6" fmla="*/ 11 w 288"/>
              <a:gd name="T7" fmla="*/ 5286 h 5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5286">
                <a:moveTo>
                  <a:pt x="288" y="0"/>
                </a:moveTo>
                <a:lnTo>
                  <a:pt x="57" y="2643"/>
                </a:lnTo>
                <a:lnTo>
                  <a:pt x="0" y="3964"/>
                </a:lnTo>
                <a:lnTo>
                  <a:pt x="11" y="5286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6" name="Freeform 8"/>
          <p:cNvSpPr>
            <a:spLocks noChangeAspect="1"/>
          </p:cNvSpPr>
          <p:nvPr/>
        </p:nvSpPr>
        <p:spPr bwMode="auto">
          <a:xfrm>
            <a:off x="4766575" y="1751225"/>
            <a:ext cx="257175" cy="2332038"/>
          </a:xfrm>
          <a:custGeom>
            <a:avLst/>
            <a:gdLst>
              <a:gd name="T0" fmla="*/ 79 w 1011"/>
              <a:gd name="T1" fmla="*/ 0 h 9072"/>
              <a:gd name="T2" fmla="*/ 12 w 1011"/>
              <a:gd name="T3" fmla="*/ 719 h 9072"/>
              <a:gd name="T4" fmla="*/ 0 w 1011"/>
              <a:gd name="T5" fmla="*/ 1569 h 9072"/>
              <a:gd name="T6" fmla="*/ 39 w 1011"/>
              <a:gd name="T7" fmla="*/ 2528 h 9072"/>
              <a:gd name="T8" fmla="*/ 123 w 1011"/>
              <a:gd name="T9" fmla="*/ 3569 h 9072"/>
              <a:gd name="T10" fmla="*/ 245 w 1011"/>
              <a:gd name="T11" fmla="*/ 4670 h 9072"/>
              <a:gd name="T12" fmla="*/ 400 w 1011"/>
              <a:gd name="T13" fmla="*/ 5802 h 9072"/>
              <a:gd name="T14" fmla="*/ 583 w 1011"/>
              <a:gd name="T15" fmla="*/ 6942 h 9072"/>
              <a:gd name="T16" fmla="*/ 683 w 1011"/>
              <a:gd name="T17" fmla="*/ 7508 h 9072"/>
              <a:gd name="T18" fmla="*/ 735 w 1011"/>
              <a:gd name="T19" fmla="*/ 7788 h 9072"/>
              <a:gd name="T20" fmla="*/ 762 w 1011"/>
              <a:gd name="T21" fmla="*/ 7932 h 9072"/>
              <a:gd name="T22" fmla="*/ 779 w 1011"/>
              <a:gd name="T23" fmla="*/ 8014 h 9072"/>
              <a:gd name="T24" fmla="*/ 818 w 1011"/>
              <a:gd name="T25" fmla="*/ 8193 h 9072"/>
              <a:gd name="T26" fmla="*/ 850 w 1011"/>
              <a:gd name="T27" fmla="*/ 8338 h 9072"/>
              <a:gd name="T28" fmla="*/ 892 w 1011"/>
              <a:gd name="T29" fmla="*/ 8527 h 9072"/>
              <a:gd name="T30" fmla="*/ 945 w 1011"/>
              <a:gd name="T31" fmla="*/ 8770 h 9072"/>
              <a:gd name="T32" fmla="*/ 1011 w 1011"/>
              <a:gd name="T33" fmla="*/ 9072 h 9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11" h="9072">
                <a:moveTo>
                  <a:pt x="79" y="0"/>
                </a:moveTo>
                <a:lnTo>
                  <a:pt x="12" y="719"/>
                </a:lnTo>
                <a:lnTo>
                  <a:pt x="0" y="1569"/>
                </a:lnTo>
                <a:lnTo>
                  <a:pt x="39" y="2528"/>
                </a:lnTo>
                <a:lnTo>
                  <a:pt x="123" y="3569"/>
                </a:lnTo>
                <a:lnTo>
                  <a:pt x="245" y="4670"/>
                </a:lnTo>
                <a:lnTo>
                  <a:pt x="400" y="5802"/>
                </a:lnTo>
                <a:lnTo>
                  <a:pt x="583" y="6942"/>
                </a:lnTo>
                <a:lnTo>
                  <a:pt x="683" y="7508"/>
                </a:lnTo>
                <a:lnTo>
                  <a:pt x="735" y="7788"/>
                </a:lnTo>
                <a:lnTo>
                  <a:pt x="762" y="7932"/>
                </a:lnTo>
                <a:lnTo>
                  <a:pt x="779" y="8014"/>
                </a:lnTo>
                <a:lnTo>
                  <a:pt x="818" y="8193"/>
                </a:lnTo>
                <a:lnTo>
                  <a:pt x="850" y="8338"/>
                </a:lnTo>
                <a:lnTo>
                  <a:pt x="892" y="8527"/>
                </a:lnTo>
                <a:lnTo>
                  <a:pt x="945" y="8770"/>
                </a:lnTo>
                <a:lnTo>
                  <a:pt x="1011" y="9072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7" name="Freeform 9"/>
          <p:cNvSpPr>
            <a:spLocks noChangeAspect="1"/>
          </p:cNvSpPr>
          <p:nvPr/>
        </p:nvSpPr>
        <p:spPr bwMode="auto">
          <a:xfrm>
            <a:off x="4944375" y="1751225"/>
            <a:ext cx="195263" cy="2332038"/>
          </a:xfrm>
          <a:custGeom>
            <a:avLst/>
            <a:gdLst>
              <a:gd name="T0" fmla="*/ 743 w 743"/>
              <a:gd name="T1" fmla="*/ 0 h 9072"/>
              <a:gd name="T2" fmla="*/ 648 w 743"/>
              <a:gd name="T3" fmla="*/ 440 h 9072"/>
              <a:gd name="T4" fmla="*/ 566 w 743"/>
              <a:gd name="T5" fmla="*/ 831 h 9072"/>
              <a:gd name="T6" fmla="*/ 438 w 743"/>
              <a:gd name="T7" fmla="*/ 1492 h 9072"/>
              <a:gd name="T8" fmla="*/ 347 w 743"/>
              <a:gd name="T9" fmla="*/ 2030 h 9072"/>
              <a:gd name="T10" fmla="*/ 278 w 743"/>
              <a:gd name="T11" fmla="*/ 2492 h 9072"/>
              <a:gd name="T12" fmla="*/ 165 w 743"/>
              <a:gd name="T13" fmla="*/ 3368 h 9072"/>
              <a:gd name="T14" fmla="*/ 64 w 743"/>
              <a:gd name="T15" fmla="*/ 4306 h 9072"/>
              <a:gd name="T16" fmla="*/ 0 w 743"/>
              <a:gd name="T17" fmla="*/ 5330 h 9072"/>
              <a:gd name="T18" fmla="*/ 1 w 743"/>
              <a:gd name="T19" fmla="*/ 6454 h 9072"/>
              <a:gd name="T20" fmla="*/ 94 w 743"/>
              <a:gd name="T21" fmla="*/ 7696 h 9072"/>
              <a:gd name="T22" fmla="*/ 183 w 743"/>
              <a:gd name="T23" fmla="*/ 8366 h 9072"/>
              <a:gd name="T24" fmla="*/ 305 w 743"/>
              <a:gd name="T25" fmla="*/ 9072 h 9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3" h="9072">
                <a:moveTo>
                  <a:pt x="743" y="0"/>
                </a:moveTo>
                <a:lnTo>
                  <a:pt x="648" y="440"/>
                </a:lnTo>
                <a:lnTo>
                  <a:pt x="566" y="831"/>
                </a:lnTo>
                <a:lnTo>
                  <a:pt x="438" y="1492"/>
                </a:lnTo>
                <a:lnTo>
                  <a:pt x="347" y="2030"/>
                </a:lnTo>
                <a:lnTo>
                  <a:pt x="278" y="2492"/>
                </a:lnTo>
                <a:lnTo>
                  <a:pt x="165" y="3368"/>
                </a:lnTo>
                <a:lnTo>
                  <a:pt x="64" y="4306"/>
                </a:lnTo>
                <a:lnTo>
                  <a:pt x="0" y="5330"/>
                </a:lnTo>
                <a:lnTo>
                  <a:pt x="1" y="6454"/>
                </a:lnTo>
                <a:lnTo>
                  <a:pt x="94" y="7696"/>
                </a:lnTo>
                <a:lnTo>
                  <a:pt x="183" y="8366"/>
                </a:lnTo>
                <a:lnTo>
                  <a:pt x="305" y="9072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8" name="Line 10"/>
          <p:cNvSpPr>
            <a:spLocks noChangeAspect="1" noChangeShapeType="1"/>
          </p:cNvSpPr>
          <p:nvPr/>
        </p:nvSpPr>
        <p:spPr bwMode="auto">
          <a:xfrm>
            <a:off x="6242950" y="1357525"/>
            <a:ext cx="0" cy="4008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9" name="Line 11"/>
          <p:cNvSpPr>
            <a:spLocks noChangeAspect="1" noChangeShapeType="1"/>
          </p:cNvSpPr>
          <p:nvPr/>
        </p:nvSpPr>
        <p:spPr bwMode="auto">
          <a:xfrm flipH="1">
            <a:off x="6154050" y="2313200"/>
            <a:ext cx="88900" cy="14192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0" name="Line 12"/>
          <p:cNvSpPr>
            <a:spLocks noChangeAspect="1" noChangeShapeType="1"/>
          </p:cNvSpPr>
          <p:nvPr/>
        </p:nvSpPr>
        <p:spPr bwMode="auto">
          <a:xfrm flipH="1">
            <a:off x="6033400" y="2460838"/>
            <a:ext cx="80963" cy="127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1" name="Line 13"/>
          <p:cNvSpPr>
            <a:spLocks noChangeAspect="1" noChangeShapeType="1"/>
          </p:cNvSpPr>
          <p:nvPr/>
        </p:nvSpPr>
        <p:spPr bwMode="auto">
          <a:xfrm flipH="1">
            <a:off x="6274700" y="2476713"/>
            <a:ext cx="79375" cy="12557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2" name="Freeform 14"/>
          <p:cNvSpPr>
            <a:spLocks noChangeAspect="1"/>
          </p:cNvSpPr>
          <p:nvPr/>
        </p:nvSpPr>
        <p:spPr bwMode="auto">
          <a:xfrm>
            <a:off x="6054038" y="5180225"/>
            <a:ext cx="139700" cy="15875"/>
          </a:xfrm>
          <a:custGeom>
            <a:avLst/>
            <a:gdLst>
              <a:gd name="T0" fmla="*/ 547 w 547"/>
              <a:gd name="T1" fmla="*/ 0 h 62"/>
              <a:gd name="T2" fmla="*/ 277 w 547"/>
              <a:gd name="T3" fmla="*/ 19 h 62"/>
              <a:gd name="T4" fmla="*/ 0 w 547"/>
              <a:gd name="T5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7" h="62">
                <a:moveTo>
                  <a:pt x="547" y="0"/>
                </a:moveTo>
                <a:lnTo>
                  <a:pt x="277" y="19"/>
                </a:lnTo>
                <a:lnTo>
                  <a:pt x="0" y="62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3" name="Line 15"/>
          <p:cNvSpPr>
            <a:spLocks noChangeAspect="1" noChangeShapeType="1"/>
          </p:cNvSpPr>
          <p:nvPr/>
        </p:nvSpPr>
        <p:spPr bwMode="auto">
          <a:xfrm flipH="1">
            <a:off x="5296800" y="5365963"/>
            <a:ext cx="9461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4" name="Line 16"/>
          <p:cNvSpPr>
            <a:spLocks noChangeAspect="1" noChangeShapeType="1"/>
          </p:cNvSpPr>
          <p:nvPr/>
        </p:nvSpPr>
        <p:spPr bwMode="auto">
          <a:xfrm flipV="1">
            <a:off x="5296800" y="5184988"/>
            <a:ext cx="946150" cy="180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5" name="Line 17"/>
          <p:cNvSpPr>
            <a:spLocks noChangeAspect="1" noChangeShapeType="1"/>
          </p:cNvSpPr>
          <p:nvPr/>
        </p:nvSpPr>
        <p:spPr bwMode="auto">
          <a:xfrm flipH="1">
            <a:off x="4949138" y="3732425"/>
            <a:ext cx="13303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6" name="Line 18"/>
          <p:cNvSpPr>
            <a:spLocks noChangeAspect="1" noChangeShapeType="1"/>
          </p:cNvSpPr>
          <p:nvPr/>
        </p:nvSpPr>
        <p:spPr bwMode="auto">
          <a:xfrm>
            <a:off x="6154050" y="3732425"/>
            <a:ext cx="88900" cy="145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7" name="Line 19"/>
          <p:cNvSpPr>
            <a:spLocks noChangeAspect="1" noChangeShapeType="1"/>
          </p:cNvSpPr>
          <p:nvPr/>
        </p:nvSpPr>
        <p:spPr bwMode="auto">
          <a:xfrm flipH="1">
            <a:off x="6147700" y="5275475"/>
            <a:ext cx="952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8" name="Line 20"/>
          <p:cNvSpPr>
            <a:spLocks noChangeAspect="1" noChangeShapeType="1"/>
          </p:cNvSpPr>
          <p:nvPr/>
        </p:nvSpPr>
        <p:spPr bwMode="auto">
          <a:xfrm flipH="1">
            <a:off x="5284100" y="5196100"/>
            <a:ext cx="773113" cy="16668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9" name="Line 21"/>
          <p:cNvSpPr>
            <a:spLocks noChangeAspect="1" noChangeShapeType="1"/>
          </p:cNvSpPr>
          <p:nvPr/>
        </p:nvSpPr>
        <p:spPr bwMode="auto">
          <a:xfrm>
            <a:off x="4950725" y="3737188"/>
            <a:ext cx="350838" cy="16287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0" name="Line 22"/>
          <p:cNvSpPr>
            <a:spLocks noChangeAspect="1" noChangeShapeType="1"/>
          </p:cNvSpPr>
          <p:nvPr/>
        </p:nvSpPr>
        <p:spPr bwMode="auto">
          <a:xfrm>
            <a:off x="6033400" y="3732425"/>
            <a:ext cx="88900" cy="1457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1" name="Line 23"/>
          <p:cNvSpPr>
            <a:spLocks noChangeAspect="1" noChangeShapeType="1"/>
          </p:cNvSpPr>
          <p:nvPr/>
        </p:nvSpPr>
        <p:spPr bwMode="auto">
          <a:xfrm>
            <a:off x="6042925" y="3853075"/>
            <a:ext cx="79375" cy="133667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3" name="Line 25"/>
          <p:cNvSpPr>
            <a:spLocks noChangeAspect="1" noChangeShapeType="1"/>
          </p:cNvSpPr>
          <p:nvPr/>
        </p:nvSpPr>
        <p:spPr bwMode="auto">
          <a:xfrm>
            <a:off x="6274700" y="3732425"/>
            <a:ext cx="90488" cy="145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4" name="Line 26"/>
          <p:cNvSpPr>
            <a:spLocks noChangeAspect="1" noChangeShapeType="1"/>
          </p:cNvSpPr>
          <p:nvPr/>
        </p:nvSpPr>
        <p:spPr bwMode="auto">
          <a:xfrm>
            <a:off x="6282638" y="3822913"/>
            <a:ext cx="82550" cy="136683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5" name="Line 27"/>
          <p:cNvSpPr>
            <a:spLocks noChangeAspect="1" noChangeShapeType="1"/>
          </p:cNvSpPr>
          <p:nvPr/>
        </p:nvSpPr>
        <p:spPr bwMode="auto">
          <a:xfrm flipH="1">
            <a:off x="6122300" y="5184988"/>
            <a:ext cx="24288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6" name="Freeform 28"/>
          <p:cNvSpPr>
            <a:spLocks noChangeAspect="1"/>
          </p:cNvSpPr>
          <p:nvPr/>
        </p:nvSpPr>
        <p:spPr bwMode="auto">
          <a:xfrm>
            <a:off x="4853888" y="1352763"/>
            <a:ext cx="1211262" cy="482600"/>
          </a:xfrm>
          <a:custGeom>
            <a:avLst/>
            <a:gdLst>
              <a:gd name="T0" fmla="*/ 0 w 4730"/>
              <a:gd name="T1" fmla="*/ 1183 h 1881"/>
              <a:gd name="T2" fmla="*/ 541 w 4730"/>
              <a:gd name="T3" fmla="*/ 646 h 1881"/>
              <a:gd name="T4" fmla="*/ 842 w 4730"/>
              <a:gd name="T5" fmla="*/ 414 h 1881"/>
              <a:gd name="T6" fmla="*/ 1172 w 4730"/>
              <a:gd name="T7" fmla="*/ 231 h 1881"/>
              <a:gd name="T8" fmla="*/ 1515 w 4730"/>
              <a:gd name="T9" fmla="*/ 99 h 1881"/>
              <a:gd name="T10" fmla="*/ 1856 w 4730"/>
              <a:gd name="T11" fmla="*/ 22 h 1881"/>
              <a:gd name="T12" fmla="*/ 2242 w 4730"/>
              <a:gd name="T13" fmla="*/ 0 h 1881"/>
              <a:gd name="T14" fmla="*/ 2647 w 4730"/>
              <a:gd name="T15" fmla="*/ 34 h 1881"/>
              <a:gd name="T16" fmla="*/ 2996 w 4730"/>
              <a:gd name="T17" fmla="*/ 119 h 1881"/>
              <a:gd name="T18" fmla="*/ 3295 w 4730"/>
              <a:gd name="T19" fmla="*/ 257 h 1881"/>
              <a:gd name="T20" fmla="*/ 3599 w 4730"/>
              <a:gd name="T21" fmla="*/ 452 h 1881"/>
              <a:gd name="T22" fmla="*/ 3899 w 4730"/>
              <a:gd name="T23" fmla="*/ 695 h 1881"/>
              <a:gd name="T24" fmla="*/ 4372 w 4730"/>
              <a:gd name="T25" fmla="*/ 1260 h 1881"/>
              <a:gd name="T26" fmla="*/ 4730 w 4730"/>
              <a:gd name="T27" fmla="*/ 1881 h 1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30" h="1881">
                <a:moveTo>
                  <a:pt x="0" y="1183"/>
                </a:moveTo>
                <a:lnTo>
                  <a:pt x="541" y="646"/>
                </a:lnTo>
                <a:lnTo>
                  <a:pt x="842" y="414"/>
                </a:lnTo>
                <a:lnTo>
                  <a:pt x="1172" y="231"/>
                </a:lnTo>
                <a:lnTo>
                  <a:pt x="1515" y="99"/>
                </a:lnTo>
                <a:lnTo>
                  <a:pt x="1856" y="22"/>
                </a:lnTo>
                <a:lnTo>
                  <a:pt x="2242" y="0"/>
                </a:lnTo>
                <a:lnTo>
                  <a:pt x="2647" y="34"/>
                </a:lnTo>
                <a:lnTo>
                  <a:pt x="2996" y="119"/>
                </a:lnTo>
                <a:lnTo>
                  <a:pt x="3295" y="257"/>
                </a:lnTo>
                <a:lnTo>
                  <a:pt x="3599" y="452"/>
                </a:lnTo>
                <a:lnTo>
                  <a:pt x="3899" y="695"/>
                </a:lnTo>
                <a:lnTo>
                  <a:pt x="4372" y="1260"/>
                </a:lnTo>
                <a:lnTo>
                  <a:pt x="4730" y="1881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7" name="Freeform 29"/>
          <p:cNvSpPr>
            <a:spLocks noChangeAspect="1"/>
          </p:cNvSpPr>
          <p:nvPr/>
        </p:nvSpPr>
        <p:spPr bwMode="auto">
          <a:xfrm>
            <a:off x="6246125" y="2313200"/>
            <a:ext cx="111125" cy="163513"/>
          </a:xfrm>
          <a:custGeom>
            <a:avLst/>
            <a:gdLst>
              <a:gd name="T0" fmla="*/ 0 w 430"/>
              <a:gd name="T1" fmla="*/ 0 h 636"/>
              <a:gd name="T2" fmla="*/ 147 w 430"/>
              <a:gd name="T3" fmla="*/ 371 h 636"/>
              <a:gd name="T4" fmla="*/ 265 w 430"/>
              <a:gd name="T5" fmla="*/ 527 h 636"/>
              <a:gd name="T6" fmla="*/ 430 w 430"/>
              <a:gd name="T7" fmla="*/ 636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0" h="636">
                <a:moveTo>
                  <a:pt x="0" y="0"/>
                </a:moveTo>
                <a:lnTo>
                  <a:pt x="147" y="371"/>
                </a:lnTo>
                <a:lnTo>
                  <a:pt x="265" y="527"/>
                </a:lnTo>
                <a:lnTo>
                  <a:pt x="430" y="636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9" name="Line 31"/>
          <p:cNvSpPr>
            <a:spLocks noChangeAspect="1" noChangeShapeType="1"/>
          </p:cNvSpPr>
          <p:nvPr/>
        </p:nvSpPr>
        <p:spPr bwMode="auto">
          <a:xfrm>
            <a:off x="6114363" y="2460838"/>
            <a:ext cx="239712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3" name="Line 35"/>
          <p:cNvSpPr>
            <a:spLocks noChangeAspect="1" noChangeShapeType="1"/>
          </p:cNvSpPr>
          <p:nvPr/>
        </p:nvSpPr>
        <p:spPr bwMode="auto">
          <a:xfrm>
            <a:off x="4853888" y="1655975"/>
            <a:ext cx="2127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5" name="Line 37"/>
          <p:cNvSpPr>
            <a:spLocks noChangeAspect="1" noChangeShapeType="1"/>
          </p:cNvSpPr>
          <p:nvPr/>
        </p:nvSpPr>
        <p:spPr bwMode="auto">
          <a:xfrm>
            <a:off x="4784038" y="1754400"/>
            <a:ext cx="3524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6" name="Line 38"/>
          <p:cNvSpPr>
            <a:spLocks noChangeAspect="1" noChangeShapeType="1"/>
          </p:cNvSpPr>
          <p:nvPr/>
        </p:nvSpPr>
        <p:spPr bwMode="auto">
          <a:xfrm>
            <a:off x="4853888" y="1357525"/>
            <a:ext cx="784225" cy="11033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7" name="Line 39"/>
          <p:cNvSpPr>
            <a:spLocks noChangeAspect="1" noChangeShapeType="1"/>
          </p:cNvSpPr>
          <p:nvPr/>
        </p:nvSpPr>
        <p:spPr bwMode="auto">
          <a:xfrm flipH="1">
            <a:off x="4853888" y="1360700"/>
            <a:ext cx="461962" cy="298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8" name="Line 40"/>
          <p:cNvSpPr>
            <a:spLocks noChangeAspect="1" noChangeShapeType="1"/>
          </p:cNvSpPr>
          <p:nvPr/>
        </p:nvSpPr>
        <p:spPr bwMode="auto">
          <a:xfrm>
            <a:off x="4853888" y="1357525"/>
            <a:ext cx="0" cy="400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9" name="Line 41"/>
          <p:cNvSpPr>
            <a:spLocks noChangeAspect="1" noChangeShapeType="1"/>
          </p:cNvSpPr>
          <p:nvPr/>
        </p:nvSpPr>
        <p:spPr bwMode="auto">
          <a:xfrm flipH="1">
            <a:off x="4785625" y="1654388"/>
            <a:ext cx="69850" cy="10477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1" name="Line 43"/>
          <p:cNvSpPr>
            <a:spLocks noChangeAspect="1" noChangeShapeType="1"/>
          </p:cNvSpPr>
          <p:nvPr/>
        </p:nvSpPr>
        <p:spPr bwMode="auto">
          <a:xfrm flipH="1" flipV="1">
            <a:off x="5058675" y="1467063"/>
            <a:ext cx="269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2" name="Freeform 44"/>
          <p:cNvSpPr>
            <a:spLocks noChangeAspect="1"/>
          </p:cNvSpPr>
          <p:nvPr/>
        </p:nvSpPr>
        <p:spPr bwMode="auto">
          <a:xfrm>
            <a:off x="5893700" y="1357525"/>
            <a:ext cx="350838" cy="944563"/>
          </a:xfrm>
          <a:custGeom>
            <a:avLst/>
            <a:gdLst>
              <a:gd name="T0" fmla="*/ 0 w 221"/>
              <a:gd name="T1" fmla="*/ 0 h 595"/>
              <a:gd name="T2" fmla="*/ 221 w 221"/>
              <a:gd name="T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1" h="595">
                <a:moveTo>
                  <a:pt x="0" y="0"/>
                </a:moveTo>
                <a:lnTo>
                  <a:pt x="221" y="595"/>
                </a:lnTo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74" name="Line 46"/>
          <p:cNvSpPr>
            <a:spLocks noChangeAspect="1" noChangeShapeType="1"/>
          </p:cNvSpPr>
          <p:nvPr/>
        </p:nvSpPr>
        <p:spPr bwMode="auto">
          <a:xfrm flipH="1" flipV="1">
            <a:off x="5547625" y="1357525"/>
            <a:ext cx="520700" cy="4778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5" name="Line 47"/>
          <p:cNvSpPr>
            <a:spLocks noChangeAspect="1" noChangeShapeType="1"/>
          </p:cNvSpPr>
          <p:nvPr/>
        </p:nvSpPr>
        <p:spPr bwMode="auto">
          <a:xfrm flipV="1">
            <a:off x="5806388" y="1535325"/>
            <a:ext cx="53975" cy="619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4" name="Line 56"/>
          <p:cNvSpPr>
            <a:spLocks noChangeAspect="1" noChangeShapeType="1"/>
          </p:cNvSpPr>
          <p:nvPr/>
        </p:nvSpPr>
        <p:spPr bwMode="auto">
          <a:xfrm>
            <a:off x="6065150" y="1830600"/>
            <a:ext cx="185738" cy="49847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5" name="Line 57"/>
          <p:cNvSpPr>
            <a:spLocks noChangeAspect="1" noChangeShapeType="1"/>
          </p:cNvSpPr>
          <p:nvPr/>
        </p:nvSpPr>
        <p:spPr bwMode="auto">
          <a:xfrm>
            <a:off x="5023750" y="4080088"/>
            <a:ext cx="277813" cy="128905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6" name="Line 58"/>
          <p:cNvSpPr>
            <a:spLocks noChangeAspect="1" noChangeShapeType="1"/>
          </p:cNvSpPr>
          <p:nvPr/>
        </p:nvSpPr>
        <p:spPr bwMode="auto">
          <a:xfrm flipH="1">
            <a:off x="6190563" y="5183400"/>
            <a:ext cx="18415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9" name="Line 61"/>
          <p:cNvSpPr>
            <a:spLocks noChangeShapeType="1"/>
          </p:cNvSpPr>
          <p:nvPr/>
        </p:nvSpPr>
        <p:spPr bwMode="auto">
          <a:xfrm>
            <a:off x="4857063" y="1355938"/>
            <a:ext cx="1385887" cy="0"/>
          </a:xfrm>
          <a:prstGeom prst="line">
            <a:avLst/>
          </a:prstGeom>
          <a:noFill/>
          <a:ln w="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91" name="Freeform 63"/>
          <p:cNvSpPr>
            <a:spLocks/>
          </p:cNvSpPr>
          <p:nvPr/>
        </p:nvSpPr>
        <p:spPr bwMode="auto">
          <a:xfrm>
            <a:off x="4784038" y="1652800"/>
            <a:ext cx="71437" cy="104775"/>
          </a:xfrm>
          <a:custGeom>
            <a:avLst/>
            <a:gdLst>
              <a:gd name="T0" fmla="*/ 45 w 45"/>
              <a:gd name="T1" fmla="*/ 0 h 66"/>
              <a:gd name="T2" fmla="*/ 0 w 45"/>
              <a:gd name="T3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" h="66">
                <a:moveTo>
                  <a:pt x="45" y="0"/>
                </a:moveTo>
                <a:lnTo>
                  <a:pt x="0" y="66"/>
                </a:lnTo>
              </a:path>
            </a:pathLst>
          </a:custGeom>
          <a:noFill/>
          <a:ln w="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93" name="Line 65"/>
          <p:cNvSpPr>
            <a:spLocks noChangeShapeType="1"/>
          </p:cNvSpPr>
          <p:nvPr/>
        </p:nvSpPr>
        <p:spPr bwMode="auto">
          <a:xfrm>
            <a:off x="5549213" y="1357525"/>
            <a:ext cx="0" cy="1104900"/>
          </a:xfrm>
          <a:prstGeom prst="line">
            <a:avLst/>
          </a:prstGeom>
          <a:noFill/>
          <a:ln w="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693" name="Line 165"/>
          <p:cNvSpPr>
            <a:spLocks noChangeShapeType="1"/>
          </p:cNvSpPr>
          <p:nvPr/>
        </p:nvSpPr>
        <p:spPr bwMode="auto">
          <a:xfrm>
            <a:off x="5550800" y="2459250"/>
            <a:ext cx="695325" cy="0"/>
          </a:xfrm>
          <a:prstGeom prst="line">
            <a:avLst/>
          </a:prstGeom>
          <a:noFill/>
          <a:ln w="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694" name="Text Box 166"/>
          <p:cNvSpPr txBox="1">
            <a:spLocks noChangeArrowheads="1"/>
          </p:cNvSpPr>
          <p:nvPr/>
        </p:nvSpPr>
        <p:spPr bwMode="auto">
          <a:xfrm>
            <a:off x="6250888" y="1262275"/>
            <a:ext cx="27622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N5</a:t>
            </a:r>
          </a:p>
        </p:txBody>
      </p:sp>
      <p:sp>
        <p:nvSpPr>
          <p:cNvPr id="22695" name="Text Box 167"/>
          <p:cNvSpPr txBox="1">
            <a:spLocks noChangeArrowheads="1"/>
          </p:cNvSpPr>
          <p:nvPr/>
        </p:nvSpPr>
        <p:spPr bwMode="auto">
          <a:xfrm>
            <a:off x="6092138" y="2338600"/>
            <a:ext cx="27622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H5</a:t>
            </a:r>
          </a:p>
        </p:txBody>
      </p:sp>
      <p:sp>
        <p:nvSpPr>
          <p:cNvPr id="22696" name="Text Box 168"/>
          <p:cNvSpPr txBox="1">
            <a:spLocks noChangeArrowheads="1"/>
          </p:cNvSpPr>
          <p:nvPr/>
        </p:nvSpPr>
        <p:spPr bwMode="auto">
          <a:xfrm>
            <a:off x="6238188" y="5067513"/>
            <a:ext cx="276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D5</a:t>
            </a:r>
          </a:p>
        </p:txBody>
      </p:sp>
      <p:sp>
        <p:nvSpPr>
          <p:cNvPr id="22697" name="Text Box 169"/>
          <p:cNvSpPr txBox="1">
            <a:spLocks noChangeArrowheads="1"/>
          </p:cNvSpPr>
          <p:nvPr/>
        </p:nvSpPr>
        <p:spPr bwMode="auto">
          <a:xfrm>
            <a:off x="6258825" y="5215150"/>
            <a:ext cx="20002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D51</a:t>
            </a:r>
          </a:p>
        </p:txBody>
      </p:sp>
      <p:sp>
        <p:nvSpPr>
          <p:cNvPr id="22698" name="Text Box 170"/>
          <p:cNvSpPr txBox="1">
            <a:spLocks noChangeArrowheads="1"/>
          </p:cNvSpPr>
          <p:nvPr/>
        </p:nvSpPr>
        <p:spPr bwMode="auto">
          <a:xfrm>
            <a:off x="6250888" y="5313575"/>
            <a:ext cx="19050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D5´</a:t>
            </a:r>
          </a:p>
        </p:txBody>
      </p:sp>
      <p:sp>
        <p:nvSpPr>
          <p:cNvPr id="22699" name="Text Box 171"/>
          <p:cNvSpPr txBox="1">
            <a:spLocks noChangeArrowheads="1"/>
          </p:cNvSpPr>
          <p:nvPr/>
        </p:nvSpPr>
        <p:spPr bwMode="auto">
          <a:xfrm>
            <a:off x="6293750" y="3632413"/>
            <a:ext cx="276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L5</a:t>
            </a:r>
          </a:p>
        </p:txBody>
      </p:sp>
      <p:sp>
        <p:nvSpPr>
          <p:cNvPr id="22700" name="Text Box 172"/>
          <p:cNvSpPr txBox="1">
            <a:spLocks noChangeArrowheads="1"/>
          </p:cNvSpPr>
          <p:nvPr/>
        </p:nvSpPr>
        <p:spPr bwMode="auto">
          <a:xfrm>
            <a:off x="6268350" y="2203663"/>
            <a:ext cx="276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H52</a:t>
            </a:r>
          </a:p>
        </p:txBody>
      </p:sp>
      <p:sp>
        <p:nvSpPr>
          <p:cNvPr id="22701" name="Arc 173"/>
          <p:cNvSpPr>
            <a:spLocks/>
          </p:cNvSpPr>
          <p:nvPr/>
        </p:nvSpPr>
        <p:spPr bwMode="auto">
          <a:xfrm rot="4933561" flipH="1" flipV="1">
            <a:off x="4804676" y="1301962"/>
            <a:ext cx="171450" cy="180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02" name="Text Box 174"/>
          <p:cNvSpPr txBox="1">
            <a:spLocks noChangeArrowheads="1"/>
          </p:cNvSpPr>
          <p:nvPr/>
        </p:nvSpPr>
        <p:spPr bwMode="auto">
          <a:xfrm>
            <a:off x="4736413" y="1260688"/>
            <a:ext cx="133350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N3</a:t>
            </a:r>
          </a:p>
        </p:txBody>
      </p:sp>
      <p:sp>
        <p:nvSpPr>
          <p:cNvPr id="22703" name="Text Box 175"/>
          <p:cNvSpPr txBox="1">
            <a:spLocks noChangeArrowheads="1"/>
          </p:cNvSpPr>
          <p:nvPr/>
        </p:nvSpPr>
        <p:spPr bwMode="auto">
          <a:xfrm>
            <a:off x="5487300" y="1246400"/>
            <a:ext cx="13811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N4</a:t>
            </a:r>
          </a:p>
        </p:txBody>
      </p:sp>
      <p:sp>
        <p:nvSpPr>
          <p:cNvPr id="22704" name="Text Box 176"/>
          <p:cNvSpPr txBox="1">
            <a:spLocks noChangeArrowheads="1"/>
          </p:cNvSpPr>
          <p:nvPr/>
        </p:nvSpPr>
        <p:spPr bwMode="auto">
          <a:xfrm>
            <a:off x="5795275" y="1251163"/>
            <a:ext cx="1936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N41</a:t>
            </a:r>
          </a:p>
        </p:txBody>
      </p:sp>
      <p:sp>
        <p:nvSpPr>
          <p:cNvPr id="22705" name="Text Box 177"/>
          <p:cNvSpPr txBox="1">
            <a:spLocks noChangeArrowheads="1"/>
          </p:cNvSpPr>
          <p:nvPr/>
        </p:nvSpPr>
        <p:spPr bwMode="auto">
          <a:xfrm>
            <a:off x="5203138" y="1241638"/>
            <a:ext cx="276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N41´</a:t>
            </a:r>
          </a:p>
        </p:txBody>
      </p:sp>
      <p:sp>
        <p:nvSpPr>
          <p:cNvPr id="22706" name="Text Box 178"/>
          <p:cNvSpPr txBox="1">
            <a:spLocks noChangeArrowheads="1"/>
          </p:cNvSpPr>
          <p:nvPr/>
        </p:nvSpPr>
        <p:spPr bwMode="auto">
          <a:xfrm>
            <a:off x="5433325" y="2448138"/>
            <a:ext cx="276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H4</a:t>
            </a:r>
          </a:p>
        </p:txBody>
      </p:sp>
      <p:sp>
        <p:nvSpPr>
          <p:cNvPr id="22707" name="Text Box 179"/>
          <p:cNvSpPr txBox="1">
            <a:spLocks noChangeArrowheads="1"/>
          </p:cNvSpPr>
          <p:nvPr/>
        </p:nvSpPr>
        <p:spPr bwMode="auto">
          <a:xfrm>
            <a:off x="6079438" y="1744875"/>
            <a:ext cx="27622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N51</a:t>
            </a:r>
          </a:p>
        </p:txBody>
      </p:sp>
      <p:sp>
        <p:nvSpPr>
          <p:cNvPr id="22708" name="Text Box 180"/>
          <p:cNvSpPr txBox="1">
            <a:spLocks noChangeArrowheads="1"/>
          </p:cNvSpPr>
          <p:nvPr/>
        </p:nvSpPr>
        <p:spPr bwMode="auto">
          <a:xfrm>
            <a:off x="4669738" y="1563900"/>
            <a:ext cx="19208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N31</a:t>
            </a:r>
          </a:p>
        </p:txBody>
      </p:sp>
      <p:sp>
        <p:nvSpPr>
          <p:cNvPr id="22709" name="Text Box 181"/>
          <p:cNvSpPr txBox="1">
            <a:spLocks noChangeArrowheads="1"/>
          </p:cNvSpPr>
          <p:nvPr/>
        </p:nvSpPr>
        <p:spPr bwMode="auto">
          <a:xfrm>
            <a:off x="5592075" y="2456075"/>
            <a:ext cx="27622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H41</a:t>
            </a:r>
          </a:p>
        </p:txBody>
      </p:sp>
      <p:sp>
        <p:nvSpPr>
          <p:cNvPr id="22710" name="Text Box 182"/>
          <p:cNvSpPr txBox="1">
            <a:spLocks noChangeArrowheads="1"/>
          </p:cNvSpPr>
          <p:nvPr/>
        </p:nvSpPr>
        <p:spPr bwMode="auto">
          <a:xfrm>
            <a:off x="5077725" y="1557550"/>
            <a:ext cx="27622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N32</a:t>
            </a:r>
          </a:p>
        </p:txBody>
      </p:sp>
      <p:sp>
        <p:nvSpPr>
          <p:cNvPr id="22711" name="Text Box 183"/>
          <p:cNvSpPr txBox="1">
            <a:spLocks noChangeArrowheads="1"/>
          </p:cNvSpPr>
          <p:nvPr/>
        </p:nvSpPr>
        <p:spPr bwMode="auto">
          <a:xfrm>
            <a:off x="5153925" y="1665500"/>
            <a:ext cx="27622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N33</a:t>
            </a:r>
          </a:p>
        </p:txBody>
      </p:sp>
      <p:sp>
        <p:nvSpPr>
          <p:cNvPr id="22712" name="Text Box 184"/>
          <p:cNvSpPr txBox="1">
            <a:spLocks noChangeArrowheads="1"/>
          </p:cNvSpPr>
          <p:nvPr/>
        </p:nvSpPr>
        <p:spPr bwMode="auto">
          <a:xfrm>
            <a:off x="4566550" y="1754400"/>
            <a:ext cx="27622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N33´</a:t>
            </a:r>
          </a:p>
        </p:txBody>
      </p:sp>
      <p:sp>
        <p:nvSpPr>
          <p:cNvPr id="22713" name="Text Box 185"/>
          <p:cNvSpPr txBox="1">
            <a:spLocks noChangeArrowheads="1"/>
          </p:cNvSpPr>
          <p:nvPr/>
        </p:nvSpPr>
        <p:spPr bwMode="auto">
          <a:xfrm>
            <a:off x="6068325" y="3616538"/>
            <a:ext cx="1809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L51</a:t>
            </a:r>
          </a:p>
        </p:txBody>
      </p:sp>
      <p:sp>
        <p:nvSpPr>
          <p:cNvPr id="22714" name="Text Box 186"/>
          <p:cNvSpPr txBox="1">
            <a:spLocks noChangeArrowheads="1"/>
          </p:cNvSpPr>
          <p:nvPr/>
        </p:nvSpPr>
        <p:spPr bwMode="auto">
          <a:xfrm>
            <a:off x="5160275" y="5308813"/>
            <a:ext cx="276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D3</a:t>
            </a:r>
          </a:p>
        </p:txBody>
      </p:sp>
      <p:sp>
        <p:nvSpPr>
          <p:cNvPr id="22715" name="Text Box 187"/>
          <p:cNvSpPr txBox="1">
            <a:spLocks noChangeArrowheads="1"/>
          </p:cNvSpPr>
          <p:nvPr/>
        </p:nvSpPr>
        <p:spPr bwMode="auto">
          <a:xfrm>
            <a:off x="5006288" y="3624475"/>
            <a:ext cx="27622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800"/>
              <a:t>L3</a:t>
            </a:r>
          </a:p>
        </p:txBody>
      </p:sp>
      <p:grpSp>
        <p:nvGrpSpPr>
          <p:cNvPr id="22716" name="Group 188"/>
          <p:cNvGrpSpPr>
            <a:grpSpLocks/>
          </p:cNvGrpSpPr>
          <p:nvPr/>
        </p:nvGrpSpPr>
        <p:grpSpPr bwMode="auto">
          <a:xfrm>
            <a:off x="1148579" y="1097505"/>
            <a:ext cx="3170321" cy="5119135"/>
            <a:chOff x="4680" y="2668"/>
            <a:chExt cx="837" cy="1432"/>
          </a:xfrm>
        </p:grpSpPr>
        <p:pic>
          <p:nvPicPr>
            <p:cNvPr id="22717" name="Picture 189"/>
            <p:cNvPicPr>
              <a:picLocks noChangeAspect="1" noChangeArrowheads="1"/>
            </p:cNvPicPr>
            <p:nvPr/>
          </p:nvPicPr>
          <p:blipFill rotWithShape="1"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65" t="16538" r="11012" b="46816"/>
            <a:stretch/>
          </p:blipFill>
          <p:spPr bwMode="auto">
            <a:xfrm>
              <a:off x="4680" y="2668"/>
              <a:ext cx="837" cy="1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2718" name="Group 190"/>
            <p:cNvGrpSpPr>
              <a:grpSpLocks/>
            </p:cNvGrpSpPr>
            <p:nvPr/>
          </p:nvGrpSpPr>
          <p:grpSpPr bwMode="auto">
            <a:xfrm>
              <a:off x="4929" y="2718"/>
              <a:ext cx="582" cy="1197"/>
              <a:chOff x="2220" y="3172"/>
              <a:chExt cx="1455" cy="2993"/>
            </a:xfrm>
          </p:grpSpPr>
          <p:sp>
            <p:nvSpPr>
              <p:cNvPr id="22719" name="Freeform 191"/>
              <p:cNvSpPr>
                <a:spLocks/>
              </p:cNvSpPr>
              <p:nvPr/>
            </p:nvSpPr>
            <p:spPr bwMode="auto">
              <a:xfrm>
                <a:off x="2367" y="3180"/>
                <a:ext cx="900" cy="875"/>
              </a:xfrm>
              <a:custGeom>
                <a:avLst/>
                <a:gdLst>
                  <a:gd name="T0" fmla="*/ 384 w 384"/>
                  <a:gd name="T1" fmla="*/ 0 h 350"/>
                  <a:gd name="T2" fmla="*/ 0 w 384"/>
                  <a:gd name="T3" fmla="*/ 312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84" h="350">
                    <a:moveTo>
                      <a:pt x="384" y="0"/>
                    </a:moveTo>
                    <a:cubicBezTo>
                      <a:pt x="321" y="350"/>
                      <a:pt x="78" y="293"/>
                      <a:pt x="0" y="312"/>
                    </a:cubicBez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round/>
                <a:headEnd type="arrow" w="med" len="sm"/>
                <a:tailEnd type="arrow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720" name="Text Box 192"/>
              <p:cNvSpPr txBox="1">
                <a:spLocks noChangeArrowheads="1"/>
              </p:cNvSpPr>
              <p:nvPr/>
            </p:nvSpPr>
            <p:spPr bwMode="auto">
              <a:xfrm>
                <a:off x="2457" y="3172"/>
                <a:ext cx="640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sz="2000">
                    <a:solidFill>
                      <a:srgbClr val="FF9900"/>
                    </a:solidFill>
                  </a:rPr>
                  <a:t>α</a:t>
                </a:r>
                <a:r>
                  <a:rPr lang="cs-CZ" altLang="cs-CZ" sz="2400" b="1">
                    <a:solidFill>
                      <a:srgbClr val="FF9900"/>
                    </a:solidFill>
                  </a:rPr>
                  <a:t> </a:t>
                </a:r>
              </a:p>
            </p:txBody>
          </p:sp>
          <p:sp>
            <p:nvSpPr>
              <p:cNvPr id="22721" name="Text Box 193"/>
              <p:cNvSpPr txBox="1">
                <a:spLocks noChangeArrowheads="1"/>
              </p:cNvSpPr>
              <p:nvPr/>
            </p:nvSpPr>
            <p:spPr bwMode="auto">
              <a:xfrm>
                <a:off x="2497" y="4657"/>
                <a:ext cx="540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sz="2000">
                    <a:solidFill>
                      <a:srgbClr val="FF9900"/>
                    </a:solidFill>
                  </a:rPr>
                  <a:t>β</a:t>
                </a:r>
                <a:r>
                  <a:rPr lang="cs-CZ" altLang="cs-CZ" sz="2400">
                    <a:solidFill>
                      <a:srgbClr val="FF9900"/>
                    </a:solidFill>
                  </a:rPr>
                  <a:t> </a:t>
                </a:r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auto">
              <a:xfrm rot="-645028">
                <a:off x="2478" y="4437"/>
                <a:ext cx="540" cy="1080"/>
              </a:xfrm>
              <a:custGeom>
                <a:avLst/>
                <a:gdLst>
                  <a:gd name="T0" fmla="*/ 0 w 607"/>
                  <a:gd name="T1" fmla="*/ 0 h 1720"/>
                  <a:gd name="T2" fmla="*/ 440 w 607"/>
                  <a:gd name="T3" fmla="*/ 320 h 1720"/>
                  <a:gd name="T4" fmla="*/ 600 w 607"/>
                  <a:gd name="T5" fmla="*/ 880 h 1720"/>
                  <a:gd name="T6" fmla="*/ 480 w 607"/>
                  <a:gd name="T7" fmla="*/ 1400 h 1720"/>
                  <a:gd name="T8" fmla="*/ 300 w 607"/>
                  <a:gd name="T9" fmla="*/ 1720 h 1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7" h="1720">
                    <a:moveTo>
                      <a:pt x="0" y="0"/>
                    </a:moveTo>
                    <a:cubicBezTo>
                      <a:pt x="170" y="86"/>
                      <a:pt x="340" y="173"/>
                      <a:pt x="440" y="320"/>
                    </a:cubicBezTo>
                    <a:cubicBezTo>
                      <a:pt x="540" y="467"/>
                      <a:pt x="593" y="700"/>
                      <a:pt x="600" y="880"/>
                    </a:cubicBezTo>
                    <a:cubicBezTo>
                      <a:pt x="607" y="1060"/>
                      <a:pt x="530" y="1260"/>
                      <a:pt x="480" y="1400"/>
                    </a:cubicBezTo>
                    <a:cubicBezTo>
                      <a:pt x="430" y="1540"/>
                      <a:pt x="365" y="1630"/>
                      <a:pt x="300" y="172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723" name="Freeform 195"/>
              <p:cNvSpPr>
                <a:spLocks noChangeAspect="1"/>
              </p:cNvSpPr>
              <p:nvPr/>
            </p:nvSpPr>
            <p:spPr bwMode="auto">
              <a:xfrm>
                <a:off x="2377" y="3217"/>
                <a:ext cx="38" cy="2378"/>
              </a:xfrm>
              <a:custGeom>
                <a:avLst/>
                <a:gdLst>
                  <a:gd name="T0" fmla="*/ 0 w 38"/>
                  <a:gd name="T1" fmla="*/ 0 h 2378"/>
                  <a:gd name="T2" fmla="*/ 38 w 38"/>
                  <a:gd name="T3" fmla="*/ 2378 h 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8" h="2378">
                    <a:moveTo>
                      <a:pt x="0" y="0"/>
                    </a:moveTo>
                    <a:lnTo>
                      <a:pt x="38" y="2378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724" name="Freeform 196"/>
              <p:cNvSpPr>
                <a:spLocks noChangeAspect="1"/>
              </p:cNvSpPr>
              <p:nvPr/>
            </p:nvSpPr>
            <p:spPr bwMode="auto">
              <a:xfrm>
                <a:off x="2361" y="3194"/>
                <a:ext cx="1314" cy="1"/>
              </a:xfrm>
              <a:custGeom>
                <a:avLst/>
                <a:gdLst>
                  <a:gd name="T0" fmla="*/ 0 w 1314"/>
                  <a:gd name="T1" fmla="*/ 0 h 1"/>
                  <a:gd name="T2" fmla="*/ 1314 w 1314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14" h="1">
                    <a:moveTo>
                      <a:pt x="0" y="0"/>
                    </a:moveTo>
                    <a:lnTo>
                      <a:pt x="1314" y="1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725" name="Freeform 197"/>
              <p:cNvSpPr>
                <a:spLocks noChangeAspect="1"/>
              </p:cNvSpPr>
              <p:nvPr/>
            </p:nvSpPr>
            <p:spPr bwMode="auto">
              <a:xfrm>
                <a:off x="2220" y="4560"/>
                <a:ext cx="1020" cy="1605"/>
              </a:xfrm>
              <a:custGeom>
                <a:avLst/>
                <a:gdLst>
                  <a:gd name="T0" fmla="*/ 0 w 1020"/>
                  <a:gd name="T1" fmla="*/ 0 h 1605"/>
                  <a:gd name="T2" fmla="*/ 1020 w 1020"/>
                  <a:gd name="T3" fmla="*/ 1605 h 1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20" h="1605">
                    <a:moveTo>
                      <a:pt x="0" y="0"/>
                    </a:moveTo>
                    <a:lnTo>
                      <a:pt x="1020" y="1605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78" name="TextovéPole 77"/>
          <p:cNvSpPr txBox="1"/>
          <p:nvPr/>
        </p:nvSpPr>
        <p:spPr>
          <a:xfrm>
            <a:off x="689815" y="551091"/>
            <a:ext cx="7492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Střihová konstrukce </a:t>
            </a:r>
            <a:r>
              <a:rPr lang="cs-CZ" sz="1600" b="1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dvoušvového</a:t>
            </a:r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 rukávu - vrchního a spodního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2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2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 nodeType="clickPar">
                      <p:stCondLst>
                        <p:cond delay="indefinite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 nodeType="clickPar">
                      <p:stCondLst>
                        <p:cond delay="indefinite"/>
                      </p:stCondLst>
                      <p:childTnLst>
                        <p:par>
                          <p:cTn id="3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 nodeType="clickPar">
                      <p:stCondLst>
                        <p:cond delay="indefinite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 nodeType="clickPar">
                      <p:stCondLst>
                        <p:cond delay="indefinite"/>
                      </p:stCondLst>
                      <p:childTnLst>
                        <p:par>
                          <p:cTn id="3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 nodeType="clickPar">
                      <p:stCondLst>
                        <p:cond delay="indefinite"/>
                      </p:stCondLst>
                      <p:childTnLst>
                        <p:par>
                          <p:cTn id="3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 nodeType="clickPar">
                      <p:stCondLst>
                        <p:cond delay="indefinite"/>
                      </p:stCondLst>
                      <p:childTnLst>
                        <p:par>
                          <p:cTn id="3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 nodeType="clickPar">
                      <p:stCondLst>
                        <p:cond delay="indefinite"/>
                      </p:stCondLst>
                      <p:childTnLst>
                        <p:par>
                          <p:cTn id="3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 nodeType="clickPar">
                      <p:stCondLst>
                        <p:cond delay="indefinite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 nodeType="clickPar">
                      <p:stCondLst>
                        <p:cond delay="indefinite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2" grpId="0" animBg="1"/>
      <p:bldP spid="22533" grpId="0" animBg="1"/>
      <p:bldP spid="22534" grpId="0" animBg="1"/>
      <p:bldP spid="22535" grpId="0" animBg="1"/>
      <p:bldP spid="22536" grpId="0" animBg="1"/>
      <p:bldP spid="22537" grpId="0" animBg="1"/>
      <p:bldP spid="22538" grpId="0" animBg="1"/>
      <p:bldP spid="22539" grpId="0" animBg="1"/>
      <p:bldP spid="22540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48" grpId="0" animBg="1"/>
      <p:bldP spid="22549" grpId="0" animBg="1"/>
      <p:bldP spid="22550" grpId="0" animBg="1"/>
      <p:bldP spid="22551" grpId="0" animBg="1"/>
      <p:bldP spid="22553" grpId="0" animBg="1"/>
      <p:bldP spid="22554" grpId="0" animBg="1"/>
      <p:bldP spid="22555" grpId="0" animBg="1"/>
      <p:bldP spid="22556" grpId="0" animBg="1"/>
      <p:bldP spid="22557" grpId="0" animBg="1"/>
      <p:bldP spid="22559" grpId="0" animBg="1"/>
      <p:bldP spid="22563" grpId="0" animBg="1"/>
      <p:bldP spid="22565" grpId="0" animBg="1"/>
      <p:bldP spid="22566" grpId="0" animBg="1"/>
      <p:bldP spid="22567" grpId="0" animBg="1"/>
      <p:bldP spid="22568" grpId="0" animBg="1"/>
      <p:bldP spid="22569" grpId="0" animBg="1"/>
      <p:bldP spid="22571" grpId="0" animBg="1"/>
      <p:bldP spid="22572" grpId="0" animBg="1"/>
      <p:bldP spid="22574" grpId="0" animBg="1"/>
      <p:bldP spid="22575" grpId="0" animBg="1"/>
      <p:bldP spid="22584" grpId="0" animBg="1"/>
      <p:bldP spid="22585" grpId="0" animBg="1"/>
      <p:bldP spid="22586" grpId="0" animBg="1"/>
      <p:bldP spid="22589" grpId="0" animBg="1"/>
      <p:bldP spid="22591" grpId="0" animBg="1"/>
      <p:bldP spid="22593" grpId="0" animBg="1"/>
      <p:bldP spid="22693" grpId="0" animBg="1"/>
      <p:bldP spid="22694" grpId="0" autoUpdateAnimBg="0"/>
      <p:bldP spid="22695" grpId="0" autoUpdateAnimBg="0"/>
      <p:bldP spid="22696" grpId="0" autoUpdateAnimBg="0"/>
      <p:bldP spid="22697" grpId="0" autoUpdateAnimBg="0"/>
      <p:bldP spid="22698" grpId="0" autoUpdateAnimBg="0"/>
      <p:bldP spid="22699" grpId="0" autoUpdateAnimBg="0"/>
      <p:bldP spid="22700" grpId="0" autoUpdateAnimBg="0"/>
      <p:bldP spid="22701" grpId="0" animBg="1"/>
      <p:bldP spid="22702" grpId="0" autoUpdateAnimBg="0"/>
      <p:bldP spid="22703" grpId="0" autoUpdateAnimBg="0"/>
      <p:bldP spid="22704" grpId="0" autoUpdateAnimBg="0"/>
      <p:bldP spid="22705" grpId="0" autoUpdateAnimBg="0"/>
      <p:bldP spid="22706" grpId="0" autoUpdateAnimBg="0"/>
      <p:bldP spid="22707" grpId="0" autoUpdateAnimBg="0"/>
      <p:bldP spid="22708" grpId="0" autoUpdateAnimBg="0"/>
      <p:bldP spid="22709" grpId="0" autoUpdateAnimBg="0"/>
      <p:bldP spid="22710" grpId="0" autoUpdateAnimBg="0"/>
      <p:bldP spid="22711" grpId="0" autoUpdateAnimBg="0"/>
      <p:bldP spid="22712" grpId="0" autoUpdateAnimBg="0"/>
      <p:bldP spid="22713" grpId="0" autoUpdateAnimBg="0"/>
      <p:bldP spid="22714" grpId="0" autoUpdateAnimBg="0"/>
      <p:bldP spid="2271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193" name="Group 129"/>
          <p:cNvGrpSpPr>
            <a:grpSpLocks/>
          </p:cNvGrpSpPr>
          <p:nvPr/>
        </p:nvGrpSpPr>
        <p:grpSpPr bwMode="auto">
          <a:xfrm>
            <a:off x="4963260" y="888925"/>
            <a:ext cx="3300406" cy="3624263"/>
            <a:chOff x="4670" y="1841"/>
            <a:chExt cx="5199" cy="5708"/>
          </a:xfrm>
        </p:grpSpPr>
        <p:sp>
          <p:nvSpPr>
            <p:cNvPr id="88194" name="Freeform 130"/>
            <p:cNvSpPr>
              <a:spLocks/>
            </p:cNvSpPr>
            <p:nvPr/>
          </p:nvSpPr>
          <p:spPr bwMode="auto">
            <a:xfrm>
              <a:off x="6583" y="6946"/>
              <a:ext cx="2640" cy="600"/>
            </a:xfrm>
            <a:custGeom>
              <a:avLst/>
              <a:gdLst>
                <a:gd name="T0" fmla="*/ 2640 w 2640"/>
                <a:gd name="T1" fmla="*/ 600 h 600"/>
                <a:gd name="T2" fmla="*/ 0 w 2640"/>
                <a:gd name="T3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40" h="600">
                  <a:moveTo>
                    <a:pt x="2640" y="60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8195" name="Line 131"/>
            <p:cNvSpPr>
              <a:spLocks noChangeShapeType="1"/>
            </p:cNvSpPr>
            <p:nvPr/>
          </p:nvSpPr>
          <p:spPr bwMode="auto">
            <a:xfrm>
              <a:off x="7205" y="7087"/>
              <a:ext cx="2009" cy="46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196" name="Line 132"/>
            <p:cNvSpPr>
              <a:spLocks noChangeShapeType="1"/>
            </p:cNvSpPr>
            <p:nvPr/>
          </p:nvSpPr>
          <p:spPr bwMode="auto">
            <a:xfrm>
              <a:off x="5960" y="5148"/>
              <a:ext cx="618" cy="179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8197" name="Group 133"/>
            <p:cNvGrpSpPr>
              <a:grpSpLocks/>
            </p:cNvGrpSpPr>
            <p:nvPr/>
          </p:nvGrpSpPr>
          <p:grpSpPr bwMode="auto">
            <a:xfrm>
              <a:off x="4670" y="1841"/>
              <a:ext cx="5199" cy="5708"/>
              <a:chOff x="4670" y="1843"/>
              <a:chExt cx="5199" cy="5708"/>
            </a:xfrm>
          </p:grpSpPr>
          <p:grpSp>
            <p:nvGrpSpPr>
              <p:cNvPr id="88198" name="Group 134"/>
              <p:cNvGrpSpPr>
                <a:grpSpLocks/>
              </p:cNvGrpSpPr>
              <p:nvPr/>
            </p:nvGrpSpPr>
            <p:grpSpPr bwMode="auto">
              <a:xfrm>
                <a:off x="4682" y="1942"/>
                <a:ext cx="5187" cy="5609"/>
                <a:chOff x="4670" y="1942"/>
                <a:chExt cx="5187" cy="5609"/>
              </a:xfrm>
            </p:grpSpPr>
            <p:sp>
              <p:nvSpPr>
                <p:cNvPr id="88204" name="Freeform 140"/>
                <p:cNvSpPr>
                  <a:spLocks/>
                </p:cNvSpPr>
                <p:nvPr/>
              </p:nvSpPr>
              <p:spPr bwMode="auto">
                <a:xfrm>
                  <a:off x="6336" y="1942"/>
                  <a:ext cx="3503" cy="4721"/>
                </a:xfrm>
                <a:custGeom>
                  <a:avLst/>
                  <a:gdLst>
                    <a:gd name="T0" fmla="*/ 0 w 7007"/>
                    <a:gd name="T1" fmla="*/ 0 h 9442"/>
                    <a:gd name="T2" fmla="*/ 358 w 7007"/>
                    <a:gd name="T3" fmla="*/ 551 h 9442"/>
                    <a:gd name="T4" fmla="*/ 689 w 7007"/>
                    <a:gd name="T5" fmla="*/ 1061 h 9442"/>
                    <a:gd name="T6" fmla="*/ 997 w 7007"/>
                    <a:gd name="T7" fmla="*/ 1529 h 9442"/>
                    <a:gd name="T8" fmla="*/ 1279 w 7007"/>
                    <a:gd name="T9" fmla="*/ 1958 h 9442"/>
                    <a:gd name="T10" fmla="*/ 1775 w 7007"/>
                    <a:gd name="T11" fmla="*/ 2708 h 9442"/>
                    <a:gd name="T12" fmla="*/ 2189 w 7007"/>
                    <a:gd name="T13" fmla="*/ 3325 h 9442"/>
                    <a:gd name="T14" fmla="*/ 2528 w 7007"/>
                    <a:gd name="T15" fmla="*/ 3824 h 9442"/>
                    <a:gd name="T16" fmla="*/ 2799 w 7007"/>
                    <a:gd name="T17" fmla="*/ 4222 h 9442"/>
                    <a:gd name="T18" fmla="*/ 3016 w 7007"/>
                    <a:gd name="T19" fmla="*/ 4534 h 9442"/>
                    <a:gd name="T20" fmla="*/ 3193 w 7007"/>
                    <a:gd name="T21" fmla="*/ 4784 h 9442"/>
                    <a:gd name="T22" fmla="*/ 4414 w 7007"/>
                    <a:gd name="T23" fmla="*/ 6409 h 9442"/>
                    <a:gd name="T24" fmla="*/ 5687 w 7007"/>
                    <a:gd name="T25" fmla="*/ 7961 h 9442"/>
                    <a:gd name="T26" fmla="*/ 7007 w 7007"/>
                    <a:gd name="T27" fmla="*/ 9442 h 94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007" h="9442">
                      <a:moveTo>
                        <a:pt x="0" y="0"/>
                      </a:moveTo>
                      <a:lnTo>
                        <a:pt x="358" y="551"/>
                      </a:lnTo>
                      <a:lnTo>
                        <a:pt x="689" y="1061"/>
                      </a:lnTo>
                      <a:lnTo>
                        <a:pt x="997" y="1529"/>
                      </a:lnTo>
                      <a:lnTo>
                        <a:pt x="1279" y="1958"/>
                      </a:lnTo>
                      <a:lnTo>
                        <a:pt x="1775" y="2708"/>
                      </a:lnTo>
                      <a:lnTo>
                        <a:pt x="2189" y="3325"/>
                      </a:lnTo>
                      <a:lnTo>
                        <a:pt x="2528" y="3824"/>
                      </a:lnTo>
                      <a:lnTo>
                        <a:pt x="2799" y="4222"/>
                      </a:lnTo>
                      <a:lnTo>
                        <a:pt x="3016" y="4534"/>
                      </a:lnTo>
                      <a:lnTo>
                        <a:pt x="3193" y="4784"/>
                      </a:lnTo>
                      <a:lnTo>
                        <a:pt x="4414" y="6409"/>
                      </a:lnTo>
                      <a:lnTo>
                        <a:pt x="5687" y="7961"/>
                      </a:lnTo>
                      <a:lnTo>
                        <a:pt x="7007" y="9442"/>
                      </a:lnTo>
                    </a:path>
                  </a:pathLst>
                </a:custGeom>
                <a:noFill/>
                <a:ln w="12700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99" name="Freeform 135"/>
                <p:cNvSpPr>
                  <a:spLocks/>
                </p:cNvSpPr>
                <p:nvPr/>
              </p:nvSpPr>
              <p:spPr bwMode="auto">
                <a:xfrm>
                  <a:off x="4735" y="2823"/>
                  <a:ext cx="1228" cy="2325"/>
                </a:xfrm>
                <a:custGeom>
                  <a:avLst/>
                  <a:gdLst>
                    <a:gd name="T0" fmla="*/ 0 w 2457"/>
                    <a:gd name="T1" fmla="*/ 0 h 4650"/>
                    <a:gd name="T2" fmla="*/ 1326 w 2457"/>
                    <a:gd name="T3" fmla="*/ 2273 h 4650"/>
                    <a:gd name="T4" fmla="*/ 1916 w 2457"/>
                    <a:gd name="T5" fmla="*/ 3448 h 4650"/>
                    <a:gd name="T6" fmla="*/ 2457 w 2457"/>
                    <a:gd name="T7" fmla="*/ 4650 h 46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57" h="4650">
                      <a:moveTo>
                        <a:pt x="0" y="0"/>
                      </a:moveTo>
                      <a:lnTo>
                        <a:pt x="1326" y="2273"/>
                      </a:lnTo>
                      <a:lnTo>
                        <a:pt x="1916" y="3448"/>
                      </a:lnTo>
                      <a:lnTo>
                        <a:pt x="2457" y="4650"/>
                      </a:lnTo>
                    </a:path>
                  </a:pathLst>
                </a:custGeom>
                <a:noFill/>
                <a:ln w="12700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200" name="Line 136"/>
                <p:cNvSpPr>
                  <a:spLocks noChangeShapeType="1"/>
                </p:cNvSpPr>
                <p:nvPr/>
              </p:nvSpPr>
              <p:spPr bwMode="auto">
                <a:xfrm flipH="1">
                  <a:off x="6090" y="1943"/>
                  <a:ext cx="10" cy="5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201" name="Line 137"/>
                <p:cNvSpPr>
                  <a:spLocks noChangeShapeType="1"/>
                </p:cNvSpPr>
                <p:nvPr/>
              </p:nvSpPr>
              <p:spPr bwMode="auto">
                <a:xfrm flipH="1">
                  <a:off x="5789" y="1980"/>
                  <a:ext cx="241" cy="12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202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5420" y="2177"/>
                  <a:ext cx="240" cy="12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203" name="Line 139"/>
                <p:cNvSpPr>
                  <a:spLocks noChangeShapeType="1"/>
                </p:cNvSpPr>
                <p:nvPr/>
              </p:nvSpPr>
              <p:spPr bwMode="auto">
                <a:xfrm flipH="1">
                  <a:off x="4670" y="2443"/>
                  <a:ext cx="492" cy="262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205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9214" y="6686"/>
                  <a:ext cx="643" cy="865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88206" name="Group 142"/>
              <p:cNvGrpSpPr>
                <a:grpSpLocks/>
              </p:cNvGrpSpPr>
              <p:nvPr/>
            </p:nvGrpSpPr>
            <p:grpSpPr bwMode="auto">
              <a:xfrm>
                <a:off x="4670" y="1843"/>
                <a:ext cx="1684" cy="980"/>
                <a:chOff x="4670" y="1843"/>
                <a:chExt cx="1684" cy="980"/>
              </a:xfrm>
            </p:grpSpPr>
            <p:sp>
              <p:nvSpPr>
                <p:cNvPr id="88207" name="Line 143"/>
                <p:cNvSpPr>
                  <a:spLocks noChangeShapeType="1"/>
                </p:cNvSpPr>
                <p:nvPr/>
              </p:nvSpPr>
              <p:spPr bwMode="auto">
                <a:xfrm flipH="1">
                  <a:off x="6160" y="1843"/>
                  <a:ext cx="128" cy="6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208" name="Line 144"/>
                <p:cNvSpPr>
                  <a:spLocks noChangeShapeType="1"/>
                </p:cNvSpPr>
                <p:nvPr/>
              </p:nvSpPr>
              <p:spPr bwMode="auto">
                <a:xfrm>
                  <a:off x="4670" y="2705"/>
                  <a:ext cx="62" cy="11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209" name="Line 145"/>
                <p:cNvSpPr>
                  <a:spLocks noChangeShapeType="1"/>
                </p:cNvSpPr>
                <p:nvPr/>
              </p:nvSpPr>
              <p:spPr bwMode="auto">
                <a:xfrm>
                  <a:off x="6288" y="1843"/>
                  <a:ext cx="66" cy="122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grpSp>
        <p:nvGrpSpPr>
          <p:cNvPr id="88123" name="Group 59"/>
          <p:cNvGrpSpPr>
            <a:grpSpLocks/>
          </p:cNvGrpSpPr>
          <p:nvPr/>
        </p:nvGrpSpPr>
        <p:grpSpPr bwMode="auto">
          <a:xfrm>
            <a:off x="5444366" y="888925"/>
            <a:ext cx="2816225" cy="3624263"/>
            <a:chOff x="7682" y="236"/>
            <a:chExt cx="4437" cy="5708"/>
          </a:xfrm>
        </p:grpSpPr>
        <p:grpSp>
          <p:nvGrpSpPr>
            <p:cNvPr id="88124" name="Group 60"/>
            <p:cNvGrpSpPr>
              <a:grpSpLocks/>
            </p:cNvGrpSpPr>
            <p:nvPr/>
          </p:nvGrpSpPr>
          <p:grpSpPr bwMode="auto">
            <a:xfrm>
              <a:off x="7682" y="236"/>
              <a:ext cx="4437" cy="5708"/>
              <a:chOff x="7682" y="236"/>
              <a:chExt cx="4437" cy="5708"/>
            </a:xfrm>
          </p:grpSpPr>
          <p:sp>
            <p:nvSpPr>
              <p:cNvPr id="88125" name="Freeform 61"/>
              <p:cNvSpPr>
                <a:spLocks/>
              </p:cNvSpPr>
              <p:nvPr/>
            </p:nvSpPr>
            <p:spPr bwMode="auto">
              <a:xfrm>
                <a:off x="8616" y="361"/>
                <a:ext cx="3503" cy="4721"/>
              </a:xfrm>
              <a:custGeom>
                <a:avLst/>
                <a:gdLst>
                  <a:gd name="T0" fmla="*/ 0 w 7007"/>
                  <a:gd name="T1" fmla="*/ 0 h 9442"/>
                  <a:gd name="T2" fmla="*/ 358 w 7007"/>
                  <a:gd name="T3" fmla="*/ 551 h 9442"/>
                  <a:gd name="T4" fmla="*/ 689 w 7007"/>
                  <a:gd name="T5" fmla="*/ 1061 h 9442"/>
                  <a:gd name="T6" fmla="*/ 997 w 7007"/>
                  <a:gd name="T7" fmla="*/ 1529 h 9442"/>
                  <a:gd name="T8" fmla="*/ 1279 w 7007"/>
                  <a:gd name="T9" fmla="*/ 1958 h 9442"/>
                  <a:gd name="T10" fmla="*/ 1775 w 7007"/>
                  <a:gd name="T11" fmla="*/ 2708 h 9442"/>
                  <a:gd name="T12" fmla="*/ 2189 w 7007"/>
                  <a:gd name="T13" fmla="*/ 3325 h 9442"/>
                  <a:gd name="T14" fmla="*/ 2528 w 7007"/>
                  <a:gd name="T15" fmla="*/ 3824 h 9442"/>
                  <a:gd name="T16" fmla="*/ 2799 w 7007"/>
                  <a:gd name="T17" fmla="*/ 4222 h 9442"/>
                  <a:gd name="T18" fmla="*/ 3016 w 7007"/>
                  <a:gd name="T19" fmla="*/ 4534 h 9442"/>
                  <a:gd name="T20" fmla="*/ 3193 w 7007"/>
                  <a:gd name="T21" fmla="*/ 4784 h 9442"/>
                  <a:gd name="T22" fmla="*/ 4414 w 7007"/>
                  <a:gd name="T23" fmla="*/ 6409 h 9442"/>
                  <a:gd name="T24" fmla="*/ 5687 w 7007"/>
                  <a:gd name="T25" fmla="*/ 7961 h 9442"/>
                  <a:gd name="T26" fmla="*/ 7007 w 7007"/>
                  <a:gd name="T27" fmla="*/ 9442 h 9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07" h="9442">
                    <a:moveTo>
                      <a:pt x="0" y="0"/>
                    </a:moveTo>
                    <a:lnTo>
                      <a:pt x="358" y="551"/>
                    </a:lnTo>
                    <a:lnTo>
                      <a:pt x="689" y="1061"/>
                    </a:lnTo>
                    <a:lnTo>
                      <a:pt x="997" y="1529"/>
                    </a:lnTo>
                    <a:lnTo>
                      <a:pt x="1279" y="1958"/>
                    </a:lnTo>
                    <a:lnTo>
                      <a:pt x="1775" y="2708"/>
                    </a:lnTo>
                    <a:lnTo>
                      <a:pt x="2189" y="3325"/>
                    </a:lnTo>
                    <a:lnTo>
                      <a:pt x="2528" y="3824"/>
                    </a:lnTo>
                    <a:lnTo>
                      <a:pt x="2799" y="4222"/>
                    </a:lnTo>
                    <a:lnTo>
                      <a:pt x="3016" y="4534"/>
                    </a:lnTo>
                    <a:lnTo>
                      <a:pt x="3193" y="4784"/>
                    </a:lnTo>
                    <a:lnTo>
                      <a:pt x="4414" y="6409"/>
                    </a:lnTo>
                    <a:lnTo>
                      <a:pt x="5687" y="7961"/>
                    </a:lnTo>
                    <a:lnTo>
                      <a:pt x="7007" y="9442"/>
                    </a:ln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26" name="Line 62"/>
              <p:cNvSpPr>
                <a:spLocks noChangeShapeType="1"/>
              </p:cNvSpPr>
              <p:nvPr/>
            </p:nvSpPr>
            <p:spPr bwMode="auto">
              <a:xfrm flipH="1">
                <a:off x="8051" y="373"/>
                <a:ext cx="241" cy="128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27" name="Line 63"/>
              <p:cNvSpPr>
                <a:spLocks noChangeShapeType="1"/>
              </p:cNvSpPr>
              <p:nvPr/>
            </p:nvSpPr>
            <p:spPr bwMode="auto">
              <a:xfrm flipH="1">
                <a:off x="7682" y="570"/>
                <a:ext cx="240" cy="128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28" name="Line 64"/>
              <p:cNvSpPr>
                <a:spLocks noChangeShapeType="1"/>
              </p:cNvSpPr>
              <p:nvPr/>
            </p:nvSpPr>
            <p:spPr bwMode="auto">
              <a:xfrm flipV="1">
                <a:off x="11476" y="5079"/>
                <a:ext cx="643" cy="865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29" name="Line 65"/>
              <p:cNvSpPr>
                <a:spLocks noChangeShapeType="1"/>
              </p:cNvSpPr>
              <p:nvPr/>
            </p:nvSpPr>
            <p:spPr bwMode="auto">
              <a:xfrm flipH="1">
                <a:off x="8410" y="236"/>
                <a:ext cx="128" cy="68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8130" name="Line 66"/>
            <p:cNvSpPr>
              <a:spLocks noChangeShapeType="1"/>
            </p:cNvSpPr>
            <p:nvPr/>
          </p:nvSpPr>
          <p:spPr bwMode="auto">
            <a:xfrm>
              <a:off x="8538" y="236"/>
              <a:ext cx="66" cy="12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3110648" y="1219125"/>
            <a:ext cx="5481637" cy="7250113"/>
            <a:chOff x="1460" y="2690"/>
            <a:chExt cx="8633" cy="11418"/>
          </a:xfrm>
        </p:grpSpPr>
        <p:sp>
          <p:nvSpPr>
            <p:cNvPr id="88067" name="Line 3"/>
            <p:cNvSpPr>
              <a:spLocks noChangeShapeType="1"/>
            </p:cNvSpPr>
            <p:nvPr/>
          </p:nvSpPr>
          <p:spPr bwMode="auto">
            <a:xfrm>
              <a:off x="5791" y="5408"/>
              <a:ext cx="487" cy="185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8068" name="Group 4"/>
            <p:cNvGrpSpPr>
              <a:grpSpLocks/>
            </p:cNvGrpSpPr>
            <p:nvPr/>
          </p:nvGrpSpPr>
          <p:grpSpPr bwMode="auto">
            <a:xfrm>
              <a:off x="1460" y="2690"/>
              <a:ext cx="8633" cy="11418"/>
              <a:chOff x="1460" y="2690"/>
              <a:chExt cx="8633" cy="11418"/>
            </a:xfrm>
          </p:grpSpPr>
          <p:sp>
            <p:nvSpPr>
              <p:cNvPr id="88069" name="Line 5"/>
              <p:cNvSpPr>
                <a:spLocks noChangeShapeType="1"/>
              </p:cNvSpPr>
              <p:nvPr/>
            </p:nvSpPr>
            <p:spPr bwMode="auto">
              <a:xfrm flipV="1">
                <a:off x="2597" y="5408"/>
                <a:ext cx="3194" cy="14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0" name="Line 6"/>
              <p:cNvSpPr>
                <a:spLocks noChangeShapeType="1"/>
              </p:cNvSpPr>
              <p:nvPr/>
            </p:nvSpPr>
            <p:spPr bwMode="auto">
              <a:xfrm flipV="1">
                <a:off x="3543" y="5408"/>
                <a:ext cx="2248" cy="91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1" name="Freeform 7"/>
              <p:cNvSpPr>
                <a:spLocks/>
              </p:cNvSpPr>
              <p:nvPr/>
            </p:nvSpPr>
            <p:spPr bwMode="auto">
              <a:xfrm>
                <a:off x="4987" y="2690"/>
                <a:ext cx="530" cy="907"/>
              </a:xfrm>
              <a:custGeom>
                <a:avLst/>
                <a:gdLst>
                  <a:gd name="T0" fmla="*/ 0 w 1061"/>
                  <a:gd name="T1" fmla="*/ 0 h 1814"/>
                  <a:gd name="T2" fmla="*/ 136 w 1061"/>
                  <a:gd name="T3" fmla="*/ 241 h 1814"/>
                  <a:gd name="T4" fmla="*/ 250 w 1061"/>
                  <a:gd name="T5" fmla="*/ 437 h 1814"/>
                  <a:gd name="T6" fmla="*/ 439 w 1061"/>
                  <a:gd name="T7" fmla="*/ 751 h 1814"/>
                  <a:gd name="T8" fmla="*/ 782 w 1061"/>
                  <a:gd name="T9" fmla="*/ 1328 h 1814"/>
                  <a:gd name="T10" fmla="*/ 1061 w 1061"/>
                  <a:gd name="T11" fmla="*/ 1814 h 1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1" h="1814">
                    <a:moveTo>
                      <a:pt x="0" y="0"/>
                    </a:moveTo>
                    <a:lnTo>
                      <a:pt x="136" y="241"/>
                    </a:lnTo>
                    <a:lnTo>
                      <a:pt x="250" y="437"/>
                    </a:lnTo>
                    <a:lnTo>
                      <a:pt x="439" y="751"/>
                    </a:lnTo>
                    <a:lnTo>
                      <a:pt x="782" y="1328"/>
                    </a:lnTo>
                    <a:lnTo>
                      <a:pt x="1061" y="1814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2" name="Freeform 8"/>
              <p:cNvSpPr>
                <a:spLocks/>
              </p:cNvSpPr>
              <p:nvPr/>
            </p:nvSpPr>
            <p:spPr bwMode="auto">
              <a:xfrm>
                <a:off x="5870" y="4244"/>
                <a:ext cx="447" cy="951"/>
              </a:xfrm>
              <a:custGeom>
                <a:avLst/>
                <a:gdLst>
                  <a:gd name="T0" fmla="*/ 0 w 893"/>
                  <a:gd name="T1" fmla="*/ 0 h 1901"/>
                  <a:gd name="T2" fmla="*/ 346 w 893"/>
                  <a:gd name="T3" fmla="*/ 687 h 1901"/>
                  <a:gd name="T4" fmla="*/ 893 w 893"/>
                  <a:gd name="T5" fmla="*/ 1901 h 19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93" h="1901">
                    <a:moveTo>
                      <a:pt x="0" y="0"/>
                    </a:moveTo>
                    <a:lnTo>
                      <a:pt x="346" y="687"/>
                    </a:lnTo>
                    <a:lnTo>
                      <a:pt x="893" y="1901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3" name="Line 9"/>
              <p:cNvSpPr>
                <a:spLocks noChangeShapeType="1"/>
              </p:cNvSpPr>
              <p:nvPr/>
            </p:nvSpPr>
            <p:spPr bwMode="auto">
              <a:xfrm>
                <a:off x="1460" y="7166"/>
                <a:ext cx="1399" cy="427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4" name="Line 10"/>
              <p:cNvSpPr>
                <a:spLocks noChangeShapeType="1"/>
              </p:cNvSpPr>
              <p:nvPr/>
            </p:nvSpPr>
            <p:spPr bwMode="auto">
              <a:xfrm>
                <a:off x="2597" y="5550"/>
                <a:ext cx="340" cy="766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5" name="Line 11"/>
              <p:cNvSpPr>
                <a:spLocks noChangeShapeType="1"/>
              </p:cNvSpPr>
              <p:nvPr/>
            </p:nvSpPr>
            <p:spPr bwMode="auto">
              <a:xfrm flipV="1">
                <a:off x="2937" y="5550"/>
                <a:ext cx="1" cy="855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6" name="Line 12"/>
              <p:cNvSpPr>
                <a:spLocks noChangeShapeType="1"/>
              </p:cNvSpPr>
              <p:nvPr/>
            </p:nvSpPr>
            <p:spPr bwMode="auto">
              <a:xfrm flipV="1">
                <a:off x="1460" y="6320"/>
                <a:ext cx="2083" cy="84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7" name="Line 13"/>
              <p:cNvSpPr>
                <a:spLocks noChangeShapeType="1"/>
              </p:cNvSpPr>
              <p:nvPr/>
            </p:nvSpPr>
            <p:spPr bwMode="auto">
              <a:xfrm flipH="1">
                <a:off x="2597" y="5550"/>
                <a:ext cx="340" cy="1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8" name="Line 14"/>
              <p:cNvSpPr>
                <a:spLocks noChangeShapeType="1"/>
              </p:cNvSpPr>
              <p:nvPr/>
            </p:nvSpPr>
            <p:spPr bwMode="auto">
              <a:xfrm>
                <a:off x="5869" y="7162"/>
                <a:ext cx="4150" cy="953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9" name="Line 15"/>
              <p:cNvSpPr>
                <a:spLocks noChangeShapeType="1"/>
              </p:cNvSpPr>
              <p:nvPr/>
            </p:nvSpPr>
            <p:spPr bwMode="auto">
              <a:xfrm flipH="1" flipV="1">
                <a:off x="8253" y="10997"/>
                <a:ext cx="432" cy="1291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80" name="Line 16"/>
              <p:cNvSpPr>
                <a:spLocks noChangeShapeType="1"/>
              </p:cNvSpPr>
              <p:nvPr/>
            </p:nvSpPr>
            <p:spPr bwMode="auto">
              <a:xfrm flipH="1" flipV="1">
                <a:off x="7589" y="9005"/>
                <a:ext cx="431" cy="12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81" name="Line 17"/>
              <p:cNvSpPr>
                <a:spLocks noChangeShapeType="1"/>
              </p:cNvSpPr>
              <p:nvPr/>
            </p:nvSpPr>
            <p:spPr bwMode="auto">
              <a:xfrm flipH="1" flipV="1">
                <a:off x="6924" y="7014"/>
                <a:ext cx="431" cy="12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82" name="Line 18"/>
              <p:cNvSpPr>
                <a:spLocks noChangeShapeType="1"/>
              </p:cNvSpPr>
              <p:nvPr/>
            </p:nvSpPr>
            <p:spPr bwMode="auto">
              <a:xfrm flipH="1" flipV="1">
                <a:off x="6317" y="5195"/>
                <a:ext cx="373" cy="1119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83" name="Line 19"/>
              <p:cNvSpPr>
                <a:spLocks noChangeShapeType="1"/>
              </p:cNvSpPr>
              <p:nvPr/>
            </p:nvSpPr>
            <p:spPr bwMode="auto">
              <a:xfrm>
                <a:off x="5791" y="5408"/>
                <a:ext cx="347" cy="780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84" name="Line 20"/>
              <p:cNvSpPr>
                <a:spLocks noChangeShapeType="1"/>
              </p:cNvSpPr>
              <p:nvPr/>
            </p:nvSpPr>
            <p:spPr bwMode="auto">
              <a:xfrm flipV="1">
                <a:off x="6138" y="5550"/>
                <a:ext cx="1" cy="855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85" name="Freeform 21"/>
              <p:cNvSpPr>
                <a:spLocks/>
              </p:cNvSpPr>
              <p:nvPr/>
            </p:nvSpPr>
            <p:spPr bwMode="auto">
              <a:xfrm>
                <a:off x="9918" y="8119"/>
                <a:ext cx="175" cy="5989"/>
              </a:xfrm>
              <a:custGeom>
                <a:avLst/>
                <a:gdLst>
                  <a:gd name="T0" fmla="*/ 0 w 351"/>
                  <a:gd name="T1" fmla="*/ 11979 h 11979"/>
                  <a:gd name="T2" fmla="*/ 205 w 351"/>
                  <a:gd name="T3" fmla="*/ 8981 h 11979"/>
                  <a:gd name="T4" fmla="*/ 336 w 351"/>
                  <a:gd name="T5" fmla="*/ 5985 h 11979"/>
                  <a:gd name="T6" fmla="*/ 351 w 351"/>
                  <a:gd name="T7" fmla="*/ 2991 h 11979"/>
                  <a:gd name="T8" fmla="*/ 299 w 351"/>
                  <a:gd name="T9" fmla="*/ 1495 h 11979"/>
                  <a:gd name="T10" fmla="*/ 202 w 351"/>
                  <a:gd name="T11" fmla="*/ 0 h 1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1" h="11979">
                    <a:moveTo>
                      <a:pt x="0" y="11979"/>
                    </a:moveTo>
                    <a:lnTo>
                      <a:pt x="205" y="8981"/>
                    </a:lnTo>
                    <a:lnTo>
                      <a:pt x="336" y="5985"/>
                    </a:lnTo>
                    <a:lnTo>
                      <a:pt x="351" y="2991"/>
                    </a:lnTo>
                    <a:lnTo>
                      <a:pt x="299" y="1495"/>
                    </a:lnTo>
                    <a:lnTo>
                      <a:pt x="202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86" name="Line 22"/>
              <p:cNvSpPr>
                <a:spLocks noChangeShapeType="1"/>
              </p:cNvSpPr>
              <p:nvPr/>
            </p:nvSpPr>
            <p:spPr bwMode="auto">
              <a:xfrm flipV="1">
                <a:off x="5791" y="5195"/>
                <a:ext cx="526" cy="213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87" name="Line 23"/>
              <p:cNvSpPr>
                <a:spLocks noChangeShapeType="1"/>
              </p:cNvSpPr>
              <p:nvPr/>
            </p:nvSpPr>
            <p:spPr bwMode="auto">
              <a:xfrm flipH="1">
                <a:off x="5798" y="5550"/>
                <a:ext cx="340" cy="1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88088" name="Group 24"/>
          <p:cNvGrpSpPr>
            <a:grpSpLocks/>
          </p:cNvGrpSpPr>
          <p:nvPr/>
        </p:nvGrpSpPr>
        <p:grpSpPr bwMode="auto">
          <a:xfrm>
            <a:off x="6582510" y="4029000"/>
            <a:ext cx="276225" cy="176213"/>
            <a:chOff x="7367" y="6733"/>
            <a:chExt cx="433" cy="276"/>
          </a:xfrm>
        </p:grpSpPr>
        <p:sp>
          <p:nvSpPr>
            <p:cNvPr id="88089" name="Freeform 25"/>
            <p:cNvSpPr>
              <a:spLocks/>
            </p:cNvSpPr>
            <p:nvPr/>
          </p:nvSpPr>
          <p:spPr bwMode="auto">
            <a:xfrm>
              <a:off x="7681" y="6733"/>
              <a:ext cx="119" cy="125"/>
            </a:xfrm>
            <a:custGeom>
              <a:avLst/>
              <a:gdLst>
                <a:gd name="T0" fmla="*/ 35 w 239"/>
                <a:gd name="T1" fmla="*/ 249 h 249"/>
                <a:gd name="T2" fmla="*/ 239 w 239"/>
                <a:gd name="T3" fmla="*/ 0 h 249"/>
                <a:gd name="T4" fmla="*/ 0 w 239"/>
                <a:gd name="T5" fmla="*/ 21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9" h="249">
                  <a:moveTo>
                    <a:pt x="35" y="249"/>
                  </a:moveTo>
                  <a:lnTo>
                    <a:pt x="239" y="0"/>
                  </a:lnTo>
                  <a:lnTo>
                    <a:pt x="0" y="21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8090" name="Group 26"/>
            <p:cNvGrpSpPr>
              <a:grpSpLocks/>
            </p:cNvGrpSpPr>
            <p:nvPr/>
          </p:nvGrpSpPr>
          <p:grpSpPr bwMode="auto">
            <a:xfrm>
              <a:off x="7367" y="6733"/>
              <a:ext cx="433" cy="276"/>
              <a:chOff x="7367" y="6733"/>
              <a:chExt cx="433" cy="276"/>
            </a:xfrm>
          </p:grpSpPr>
          <p:sp>
            <p:nvSpPr>
              <p:cNvPr id="88091" name="Line 27"/>
              <p:cNvSpPr>
                <a:spLocks noChangeShapeType="1"/>
              </p:cNvSpPr>
              <p:nvPr/>
            </p:nvSpPr>
            <p:spPr bwMode="auto">
              <a:xfrm flipV="1">
                <a:off x="7663" y="6733"/>
                <a:ext cx="137" cy="8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92" name="Line 28"/>
              <p:cNvSpPr>
                <a:spLocks noChangeShapeType="1"/>
              </p:cNvSpPr>
              <p:nvPr/>
            </p:nvSpPr>
            <p:spPr bwMode="auto">
              <a:xfrm flipV="1">
                <a:off x="7367" y="6838"/>
                <a:ext cx="314" cy="17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88093" name="Freeform 29"/>
          <p:cNvSpPr>
            <a:spLocks/>
          </p:cNvSpPr>
          <p:nvPr/>
        </p:nvSpPr>
        <p:spPr bwMode="auto">
          <a:xfrm>
            <a:off x="5287110" y="1279450"/>
            <a:ext cx="831850" cy="1598613"/>
          </a:xfrm>
          <a:custGeom>
            <a:avLst/>
            <a:gdLst>
              <a:gd name="T0" fmla="*/ 0 w 524"/>
              <a:gd name="T1" fmla="*/ 0 h 1007"/>
              <a:gd name="T2" fmla="*/ 84 w 524"/>
              <a:gd name="T3" fmla="*/ 163 h 1007"/>
              <a:gd name="T4" fmla="*/ 153 w 524"/>
              <a:gd name="T5" fmla="*/ 278 h 1007"/>
              <a:gd name="T6" fmla="*/ 290 w 524"/>
              <a:gd name="T7" fmla="*/ 518 h 1007"/>
              <a:gd name="T8" fmla="*/ 416 w 524"/>
              <a:gd name="T9" fmla="*/ 767 h 1007"/>
              <a:gd name="T10" fmla="*/ 471 w 524"/>
              <a:gd name="T11" fmla="*/ 884 h 1007"/>
              <a:gd name="T12" fmla="*/ 524 w 524"/>
              <a:gd name="T13" fmla="*/ 1007 h 1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4" h="1007">
                <a:moveTo>
                  <a:pt x="0" y="0"/>
                </a:moveTo>
                <a:lnTo>
                  <a:pt x="84" y="163"/>
                </a:lnTo>
                <a:lnTo>
                  <a:pt x="153" y="278"/>
                </a:lnTo>
                <a:lnTo>
                  <a:pt x="290" y="518"/>
                </a:lnTo>
                <a:lnTo>
                  <a:pt x="416" y="767"/>
                </a:lnTo>
                <a:lnTo>
                  <a:pt x="471" y="884"/>
                </a:lnTo>
                <a:lnTo>
                  <a:pt x="524" y="1007"/>
                </a:lnTo>
              </a:path>
            </a:pathLst>
          </a:custGeom>
          <a:noFill/>
          <a:ln w="28575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094" name="Freeform 30"/>
          <p:cNvSpPr>
            <a:spLocks/>
          </p:cNvSpPr>
          <p:nvPr/>
        </p:nvSpPr>
        <p:spPr bwMode="auto">
          <a:xfrm>
            <a:off x="5420460" y="1193725"/>
            <a:ext cx="836613" cy="1570038"/>
          </a:xfrm>
          <a:custGeom>
            <a:avLst/>
            <a:gdLst>
              <a:gd name="T0" fmla="*/ 0 w 527"/>
              <a:gd name="T1" fmla="*/ 0 h 989"/>
              <a:gd name="T2" fmla="*/ 24 w 527"/>
              <a:gd name="T3" fmla="*/ 40 h 989"/>
              <a:gd name="T4" fmla="*/ 46 w 527"/>
              <a:gd name="T5" fmla="*/ 78 h 989"/>
              <a:gd name="T6" fmla="*/ 83 w 527"/>
              <a:gd name="T7" fmla="*/ 140 h 989"/>
              <a:gd name="T8" fmla="*/ 151 w 527"/>
              <a:gd name="T9" fmla="*/ 254 h 989"/>
              <a:gd name="T10" fmla="*/ 290 w 527"/>
              <a:gd name="T11" fmla="*/ 496 h 989"/>
              <a:gd name="T12" fmla="*/ 418 w 527"/>
              <a:gd name="T13" fmla="*/ 746 h 989"/>
              <a:gd name="T14" fmla="*/ 527 w 527"/>
              <a:gd name="T15" fmla="*/ 989 h 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7" h="989">
                <a:moveTo>
                  <a:pt x="0" y="0"/>
                </a:moveTo>
                <a:lnTo>
                  <a:pt x="24" y="40"/>
                </a:lnTo>
                <a:lnTo>
                  <a:pt x="46" y="78"/>
                </a:lnTo>
                <a:lnTo>
                  <a:pt x="83" y="140"/>
                </a:lnTo>
                <a:lnTo>
                  <a:pt x="151" y="254"/>
                </a:lnTo>
                <a:lnTo>
                  <a:pt x="290" y="496"/>
                </a:lnTo>
                <a:lnTo>
                  <a:pt x="418" y="746"/>
                </a:lnTo>
                <a:lnTo>
                  <a:pt x="527" y="989"/>
                </a:lnTo>
              </a:path>
            </a:pathLst>
          </a:custGeom>
          <a:noFill/>
          <a:ln w="28575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095" name="Line 31"/>
          <p:cNvSpPr>
            <a:spLocks noChangeShapeType="1"/>
          </p:cNvSpPr>
          <p:nvPr/>
        </p:nvSpPr>
        <p:spPr bwMode="auto">
          <a:xfrm>
            <a:off x="5418873" y="1182613"/>
            <a:ext cx="0" cy="0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096" name="Line 32"/>
          <p:cNvSpPr>
            <a:spLocks noChangeShapeType="1"/>
          </p:cNvSpPr>
          <p:nvPr/>
        </p:nvSpPr>
        <p:spPr bwMode="auto">
          <a:xfrm>
            <a:off x="5736373" y="1012750"/>
            <a:ext cx="0" cy="1588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097" name="Line 33"/>
          <p:cNvSpPr>
            <a:spLocks noChangeShapeType="1"/>
          </p:cNvSpPr>
          <p:nvPr/>
        </p:nvSpPr>
        <p:spPr bwMode="auto">
          <a:xfrm>
            <a:off x="5582385" y="723825"/>
            <a:ext cx="1588" cy="0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098" name="Line 34"/>
          <p:cNvSpPr>
            <a:spLocks noChangeShapeType="1"/>
          </p:cNvSpPr>
          <p:nvPr/>
        </p:nvSpPr>
        <p:spPr bwMode="auto">
          <a:xfrm>
            <a:off x="5783998" y="1987475"/>
            <a:ext cx="17462" cy="31750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099" name="Line 35"/>
          <p:cNvSpPr>
            <a:spLocks noChangeShapeType="1"/>
          </p:cNvSpPr>
          <p:nvPr/>
        </p:nvSpPr>
        <p:spPr bwMode="auto">
          <a:xfrm>
            <a:off x="6158648" y="4125838"/>
            <a:ext cx="0" cy="1587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00" name="Line 36"/>
          <p:cNvSpPr>
            <a:spLocks noChangeShapeType="1"/>
          </p:cNvSpPr>
          <p:nvPr/>
        </p:nvSpPr>
        <p:spPr bwMode="auto">
          <a:xfrm>
            <a:off x="8533548" y="4671938"/>
            <a:ext cx="1587" cy="1587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01" name="Line 37"/>
          <p:cNvSpPr>
            <a:spLocks noChangeShapeType="1"/>
          </p:cNvSpPr>
          <p:nvPr/>
        </p:nvSpPr>
        <p:spPr bwMode="auto">
          <a:xfrm>
            <a:off x="6349148" y="4025825"/>
            <a:ext cx="1587" cy="0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02" name="Line 38"/>
          <p:cNvSpPr>
            <a:spLocks noChangeShapeType="1"/>
          </p:cNvSpPr>
          <p:nvPr/>
        </p:nvSpPr>
        <p:spPr bwMode="auto">
          <a:xfrm flipH="1" flipV="1">
            <a:off x="7755673" y="7524675"/>
            <a:ext cx="11112" cy="34925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03" name="Line 39"/>
          <p:cNvSpPr>
            <a:spLocks noChangeShapeType="1"/>
          </p:cNvSpPr>
          <p:nvPr/>
        </p:nvSpPr>
        <p:spPr bwMode="auto">
          <a:xfrm flipH="1" flipV="1">
            <a:off x="7333398" y="6261025"/>
            <a:ext cx="11112" cy="33338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04" name="Line 40"/>
          <p:cNvSpPr>
            <a:spLocks noChangeShapeType="1"/>
          </p:cNvSpPr>
          <p:nvPr/>
        </p:nvSpPr>
        <p:spPr bwMode="auto">
          <a:xfrm flipH="1" flipV="1">
            <a:off x="6911123" y="4995788"/>
            <a:ext cx="11112" cy="34925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05" name="Line 41"/>
          <p:cNvSpPr>
            <a:spLocks noChangeShapeType="1"/>
          </p:cNvSpPr>
          <p:nvPr/>
        </p:nvSpPr>
        <p:spPr bwMode="auto">
          <a:xfrm flipH="1" flipV="1">
            <a:off x="6488848" y="3730550"/>
            <a:ext cx="11112" cy="34925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06" name="Freeform 42"/>
          <p:cNvSpPr>
            <a:spLocks/>
          </p:cNvSpPr>
          <p:nvPr/>
        </p:nvSpPr>
        <p:spPr bwMode="auto">
          <a:xfrm>
            <a:off x="5763360" y="1031800"/>
            <a:ext cx="814388" cy="1562100"/>
          </a:xfrm>
          <a:custGeom>
            <a:avLst/>
            <a:gdLst>
              <a:gd name="T0" fmla="*/ 0 w 513"/>
              <a:gd name="T1" fmla="*/ 0 h 984"/>
              <a:gd name="T2" fmla="*/ 270 w 513"/>
              <a:gd name="T3" fmla="*/ 481 h 984"/>
              <a:gd name="T4" fmla="*/ 339 w 513"/>
              <a:gd name="T5" fmla="*/ 612 h 984"/>
              <a:gd name="T6" fmla="*/ 400 w 513"/>
              <a:gd name="T7" fmla="*/ 737 h 984"/>
              <a:gd name="T8" fmla="*/ 513 w 513"/>
              <a:gd name="T9" fmla="*/ 984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3" h="984">
                <a:moveTo>
                  <a:pt x="0" y="0"/>
                </a:moveTo>
                <a:lnTo>
                  <a:pt x="270" y="481"/>
                </a:lnTo>
                <a:lnTo>
                  <a:pt x="339" y="612"/>
                </a:lnTo>
                <a:lnTo>
                  <a:pt x="400" y="737"/>
                </a:lnTo>
                <a:lnTo>
                  <a:pt x="513" y="984"/>
                </a:lnTo>
              </a:path>
            </a:pathLst>
          </a:custGeom>
          <a:noFill/>
          <a:ln w="28575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07" name="Line 43"/>
          <p:cNvSpPr>
            <a:spLocks noChangeShapeType="1"/>
          </p:cNvSpPr>
          <p:nvPr/>
        </p:nvSpPr>
        <p:spPr bwMode="auto">
          <a:xfrm>
            <a:off x="6557110" y="4217913"/>
            <a:ext cx="0" cy="0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08" name="Line 44"/>
          <p:cNvSpPr>
            <a:spLocks noChangeShapeType="1"/>
          </p:cNvSpPr>
          <p:nvPr/>
        </p:nvSpPr>
        <p:spPr bwMode="auto">
          <a:xfrm>
            <a:off x="6799998" y="4100438"/>
            <a:ext cx="0" cy="0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09" name="Line 45"/>
          <p:cNvSpPr>
            <a:spLocks noChangeShapeType="1"/>
          </p:cNvSpPr>
          <p:nvPr/>
        </p:nvSpPr>
        <p:spPr bwMode="auto">
          <a:xfrm>
            <a:off x="7201635" y="4043288"/>
            <a:ext cx="0" cy="1587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11" name="Line 47"/>
          <p:cNvSpPr>
            <a:spLocks noChangeShapeType="1"/>
          </p:cNvSpPr>
          <p:nvPr/>
        </p:nvSpPr>
        <p:spPr bwMode="auto">
          <a:xfrm>
            <a:off x="7046060" y="3754363"/>
            <a:ext cx="0" cy="0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12" name="Line 48"/>
          <p:cNvSpPr>
            <a:spLocks noChangeShapeType="1"/>
          </p:cNvSpPr>
          <p:nvPr/>
        </p:nvSpPr>
        <p:spPr bwMode="auto">
          <a:xfrm>
            <a:off x="6873023" y="3327325"/>
            <a:ext cx="1587" cy="1588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13" name="Line 49"/>
          <p:cNvSpPr>
            <a:spLocks noChangeShapeType="1"/>
          </p:cNvSpPr>
          <p:nvPr/>
        </p:nvSpPr>
        <p:spPr bwMode="auto">
          <a:xfrm>
            <a:off x="6820635" y="4070275"/>
            <a:ext cx="0" cy="0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14" name="Line 50"/>
          <p:cNvSpPr>
            <a:spLocks noChangeShapeType="1"/>
          </p:cNvSpPr>
          <p:nvPr/>
        </p:nvSpPr>
        <p:spPr bwMode="auto">
          <a:xfrm flipH="1">
            <a:off x="6788885" y="3743250"/>
            <a:ext cx="247650" cy="3444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15" name="Line 51"/>
          <p:cNvSpPr>
            <a:spLocks noChangeShapeType="1"/>
          </p:cNvSpPr>
          <p:nvPr/>
        </p:nvSpPr>
        <p:spPr bwMode="auto">
          <a:xfrm>
            <a:off x="6566635" y="2582788"/>
            <a:ext cx="466725" cy="1160462"/>
          </a:xfrm>
          <a:prstGeom prst="line">
            <a:avLst/>
          </a:prstGeom>
          <a:noFill/>
          <a:ln w="28575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16" name="Line 52"/>
          <p:cNvSpPr>
            <a:spLocks noChangeShapeType="1"/>
          </p:cNvSpPr>
          <p:nvPr/>
        </p:nvSpPr>
        <p:spPr bwMode="auto">
          <a:xfrm>
            <a:off x="6258660" y="2765350"/>
            <a:ext cx="541338" cy="1336675"/>
          </a:xfrm>
          <a:prstGeom prst="line">
            <a:avLst/>
          </a:prstGeom>
          <a:noFill/>
          <a:ln w="28575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117" name="Line 53"/>
          <p:cNvSpPr>
            <a:spLocks noChangeShapeType="1"/>
          </p:cNvSpPr>
          <p:nvPr/>
        </p:nvSpPr>
        <p:spPr bwMode="auto">
          <a:xfrm flipH="1" flipV="1">
            <a:off x="6099910" y="2849488"/>
            <a:ext cx="457200" cy="1368425"/>
          </a:xfrm>
          <a:prstGeom prst="line">
            <a:avLst/>
          </a:prstGeom>
          <a:noFill/>
          <a:ln w="28575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88118" name="Group 54"/>
          <p:cNvGrpSpPr>
            <a:grpSpLocks/>
          </p:cNvGrpSpPr>
          <p:nvPr/>
        </p:nvGrpSpPr>
        <p:grpSpPr bwMode="auto">
          <a:xfrm>
            <a:off x="6099910" y="2389113"/>
            <a:ext cx="863600" cy="460375"/>
            <a:chOff x="6485" y="4209"/>
            <a:chExt cx="1360" cy="725"/>
          </a:xfrm>
        </p:grpSpPr>
        <p:sp>
          <p:nvSpPr>
            <p:cNvPr id="88119" name="Line 55"/>
            <p:cNvSpPr>
              <a:spLocks noChangeShapeType="1"/>
            </p:cNvSpPr>
            <p:nvPr/>
          </p:nvSpPr>
          <p:spPr bwMode="auto">
            <a:xfrm flipH="1">
              <a:off x="6485" y="4209"/>
              <a:ext cx="1360" cy="72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8120" name="Group 56"/>
            <p:cNvGrpSpPr>
              <a:grpSpLocks/>
            </p:cNvGrpSpPr>
            <p:nvPr/>
          </p:nvGrpSpPr>
          <p:grpSpPr bwMode="auto">
            <a:xfrm>
              <a:off x="6602" y="4754"/>
              <a:ext cx="146" cy="54"/>
              <a:chOff x="6602" y="4754"/>
              <a:chExt cx="146" cy="54"/>
            </a:xfrm>
          </p:grpSpPr>
          <p:sp>
            <p:nvSpPr>
              <p:cNvPr id="88121" name="Freeform 57"/>
              <p:cNvSpPr>
                <a:spLocks/>
              </p:cNvSpPr>
              <p:nvPr/>
            </p:nvSpPr>
            <p:spPr bwMode="auto">
              <a:xfrm>
                <a:off x="6602" y="4754"/>
                <a:ext cx="146" cy="54"/>
              </a:xfrm>
              <a:custGeom>
                <a:avLst/>
                <a:gdLst>
                  <a:gd name="T0" fmla="*/ 292 w 292"/>
                  <a:gd name="T1" fmla="*/ 108 h 108"/>
                  <a:gd name="T2" fmla="*/ 167 w 292"/>
                  <a:gd name="T3" fmla="*/ 0 h 108"/>
                  <a:gd name="T4" fmla="*/ 0 w 292"/>
                  <a:gd name="T5" fmla="*/ 7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2" h="108">
                    <a:moveTo>
                      <a:pt x="292" y="108"/>
                    </a:moveTo>
                    <a:lnTo>
                      <a:pt x="167" y="0"/>
                    </a:lnTo>
                    <a:lnTo>
                      <a:pt x="0" y="7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22" name="Freeform 58"/>
              <p:cNvSpPr>
                <a:spLocks/>
              </p:cNvSpPr>
              <p:nvPr/>
            </p:nvSpPr>
            <p:spPr bwMode="auto">
              <a:xfrm>
                <a:off x="6658" y="4801"/>
                <a:ext cx="6" cy="5"/>
              </a:xfrm>
              <a:custGeom>
                <a:avLst/>
                <a:gdLst>
                  <a:gd name="T0" fmla="*/ 12 w 12"/>
                  <a:gd name="T1" fmla="*/ 6 h 11"/>
                  <a:gd name="T2" fmla="*/ 10 w 12"/>
                  <a:gd name="T3" fmla="*/ 1 h 11"/>
                  <a:gd name="T4" fmla="*/ 6 w 12"/>
                  <a:gd name="T5" fmla="*/ 0 h 11"/>
                  <a:gd name="T6" fmla="*/ 3 w 12"/>
                  <a:gd name="T7" fmla="*/ 1 h 11"/>
                  <a:gd name="T8" fmla="*/ 0 w 12"/>
                  <a:gd name="T9" fmla="*/ 6 h 11"/>
                  <a:gd name="T10" fmla="*/ 3 w 12"/>
                  <a:gd name="T11" fmla="*/ 10 h 11"/>
                  <a:gd name="T12" fmla="*/ 6 w 12"/>
                  <a:gd name="T13" fmla="*/ 11 h 11"/>
                  <a:gd name="T14" fmla="*/ 10 w 12"/>
                  <a:gd name="T15" fmla="*/ 10 h 11"/>
                  <a:gd name="T16" fmla="*/ 12 w 12"/>
                  <a:gd name="T17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11">
                    <a:moveTo>
                      <a:pt x="12" y="6"/>
                    </a:moveTo>
                    <a:lnTo>
                      <a:pt x="10" y="1"/>
                    </a:lnTo>
                    <a:lnTo>
                      <a:pt x="6" y="0"/>
                    </a:lnTo>
                    <a:lnTo>
                      <a:pt x="3" y="1"/>
                    </a:lnTo>
                    <a:lnTo>
                      <a:pt x="0" y="6"/>
                    </a:lnTo>
                    <a:lnTo>
                      <a:pt x="3" y="10"/>
                    </a:lnTo>
                    <a:lnTo>
                      <a:pt x="6" y="11"/>
                    </a:lnTo>
                    <a:lnTo>
                      <a:pt x="10" y="10"/>
                    </a:lnTo>
                    <a:lnTo>
                      <a:pt x="12" y="6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88131" name="Group 67"/>
          <p:cNvGrpSpPr>
            <a:grpSpLocks/>
          </p:cNvGrpSpPr>
          <p:nvPr/>
        </p:nvGrpSpPr>
        <p:grpSpPr bwMode="auto">
          <a:xfrm>
            <a:off x="5242660" y="612700"/>
            <a:ext cx="523875" cy="574675"/>
            <a:chOff x="5012" y="1139"/>
            <a:chExt cx="825" cy="906"/>
          </a:xfrm>
        </p:grpSpPr>
        <p:sp>
          <p:nvSpPr>
            <p:cNvPr id="88132" name="Text Box 68"/>
            <p:cNvSpPr txBox="1">
              <a:spLocks noChangeArrowheads="1"/>
            </p:cNvSpPr>
            <p:nvPr/>
          </p:nvSpPr>
          <p:spPr bwMode="auto">
            <a:xfrm>
              <a:off x="5012" y="1139"/>
              <a:ext cx="825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20</a:t>
              </a:r>
            </a:p>
          </p:txBody>
        </p:sp>
        <p:grpSp>
          <p:nvGrpSpPr>
            <p:cNvPr id="88133" name="Group 69"/>
            <p:cNvGrpSpPr>
              <a:grpSpLocks/>
            </p:cNvGrpSpPr>
            <p:nvPr/>
          </p:nvGrpSpPr>
          <p:grpSpPr bwMode="auto">
            <a:xfrm>
              <a:off x="5042" y="1298"/>
              <a:ext cx="756" cy="747"/>
              <a:chOff x="5042" y="1298"/>
              <a:chExt cx="756" cy="747"/>
            </a:xfrm>
          </p:grpSpPr>
          <p:grpSp>
            <p:nvGrpSpPr>
              <p:cNvPr id="88134" name="Group 70"/>
              <p:cNvGrpSpPr>
                <a:grpSpLocks/>
              </p:cNvGrpSpPr>
              <p:nvPr/>
            </p:nvGrpSpPr>
            <p:grpSpPr bwMode="auto">
              <a:xfrm>
                <a:off x="5042" y="1298"/>
                <a:ext cx="756" cy="747"/>
                <a:chOff x="5157" y="1556"/>
                <a:chExt cx="756" cy="747"/>
              </a:xfrm>
            </p:grpSpPr>
            <p:sp>
              <p:nvSpPr>
                <p:cNvPr id="88135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5170" y="1803"/>
                  <a:ext cx="153" cy="5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36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5543" y="1587"/>
                  <a:ext cx="128" cy="98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37" name="Line 73"/>
                <p:cNvSpPr>
                  <a:spLocks noChangeShapeType="1"/>
                </p:cNvSpPr>
                <p:nvPr/>
              </p:nvSpPr>
              <p:spPr bwMode="auto">
                <a:xfrm flipH="1" flipV="1">
                  <a:off x="5157" y="1823"/>
                  <a:ext cx="255" cy="48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38" name="Line 74"/>
                <p:cNvSpPr>
                  <a:spLocks noChangeShapeType="1"/>
                </p:cNvSpPr>
                <p:nvPr/>
              </p:nvSpPr>
              <p:spPr bwMode="auto">
                <a:xfrm flipH="1" flipV="1">
                  <a:off x="5657" y="1556"/>
                  <a:ext cx="256" cy="48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39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5310" y="1656"/>
                  <a:ext cx="221" cy="118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40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5170" y="1750"/>
                  <a:ext cx="128" cy="98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41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5518" y="1581"/>
                  <a:ext cx="153" cy="52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42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5531" y="1581"/>
                  <a:ext cx="140" cy="75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88143" name="Line 79"/>
              <p:cNvSpPr>
                <a:spLocks noChangeShapeType="1"/>
              </p:cNvSpPr>
              <p:nvPr/>
            </p:nvSpPr>
            <p:spPr bwMode="auto">
              <a:xfrm flipV="1">
                <a:off x="5082" y="1510"/>
                <a:ext cx="140" cy="7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88144" name="Group 80"/>
          <p:cNvGrpSpPr>
            <a:grpSpLocks/>
          </p:cNvGrpSpPr>
          <p:nvPr/>
        </p:nvGrpSpPr>
        <p:grpSpPr bwMode="auto">
          <a:xfrm>
            <a:off x="4926748" y="736525"/>
            <a:ext cx="528637" cy="368300"/>
            <a:chOff x="1855" y="72"/>
            <a:chExt cx="333" cy="232"/>
          </a:xfrm>
        </p:grpSpPr>
        <p:grpSp>
          <p:nvGrpSpPr>
            <p:cNvPr id="88145" name="Group 81"/>
            <p:cNvGrpSpPr>
              <a:grpSpLocks/>
            </p:cNvGrpSpPr>
            <p:nvPr/>
          </p:nvGrpSpPr>
          <p:grpSpPr bwMode="auto">
            <a:xfrm>
              <a:off x="1855" y="86"/>
              <a:ext cx="333" cy="218"/>
              <a:chOff x="4773" y="1898"/>
              <a:chExt cx="832" cy="545"/>
            </a:xfrm>
          </p:grpSpPr>
          <p:grpSp>
            <p:nvGrpSpPr>
              <p:cNvPr id="88146" name="Group 82"/>
              <p:cNvGrpSpPr>
                <a:grpSpLocks/>
              </p:cNvGrpSpPr>
              <p:nvPr/>
            </p:nvGrpSpPr>
            <p:grpSpPr bwMode="auto">
              <a:xfrm>
                <a:off x="4773" y="1944"/>
                <a:ext cx="832" cy="499"/>
                <a:chOff x="4773" y="1944"/>
                <a:chExt cx="832" cy="499"/>
              </a:xfrm>
            </p:grpSpPr>
            <p:sp>
              <p:nvSpPr>
                <p:cNvPr id="88147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4773" y="2313"/>
                  <a:ext cx="140" cy="75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48" name="Line 84"/>
                <p:cNvSpPr>
                  <a:spLocks noChangeShapeType="1"/>
                </p:cNvSpPr>
                <p:nvPr/>
              </p:nvSpPr>
              <p:spPr bwMode="auto">
                <a:xfrm flipH="1" flipV="1">
                  <a:off x="5040" y="2213"/>
                  <a:ext cx="122" cy="23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49" name="Line 85"/>
                <p:cNvSpPr>
                  <a:spLocks noChangeShapeType="1"/>
                </p:cNvSpPr>
                <p:nvPr/>
              </p:nvSpPr>
              <p:spPr bwMode="auto">
                <a:xfrm flipH="1" flipV="1">
                  <a:off x="5179" y="2171"/>
                  <a:ext cx="108" cy="205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50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4901" y="2238"/>
                  <a:ext cx="152" cy="5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51" name="Freeform 87"/>
                <p:cNvSpPr>
                  <a:spLocks/>
                </p:cNvSpPr>
                <p:nvPr/>
              </p:nvSpPr>
              <p:spPr bwMode="auto">
                <a:xfrm>
                  <a:off x="4913" y="2238"/>
                  <a:ext cx="140" cy="98"/>
                </a:xfrm>
                <a:custGeom>
                  <a:avLst/>
                  <a:gdLst>
                    <a:gd name="T0" fmla="*/ 25 w 280"/>
                    <a:gd name="T1" fmla="*/ 195 h 195"/>
                    <a:gd name="T2" fmla="*/ 280 w 280"/>
                    <a:gd name="T3" fmla="*/ 0 h 195"/>
                    <a:gd name="T4" fmla="*/ 0 w 280"/>
                    <a:gd name="T5" fmla="*/ 148 h 1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80" h="195">
                      <a:moveTo>
                        <a:pt x="25" y="195"/>
                      </a:moveTo>
                      <a:lnTo>
                        <a:pt x="280" y="0"/>
                      </a:lnTo>
                      <a:lnTo>
                        <a:pt x="0" y="148"/>
                      </a:lnTo>
                    </a:path>
                  </a:pathLst>
                </a:custGeom>
                <a:noFill/>
                <a:ln w="31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52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5304" y="2053"/>
                  <a:ext cx="152" cy="52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53" name="Freeform 89"/>
                <p:cNvSpPr>
                  <a:spLocks/>
                </p:cNvSpPr>
                <p:nvPr/>
              </p:nvSpPr>
              <p:spPr bwMode="auto">
                <a:xfrm>
                  <a:off x="5304" y="2007"/>
                  <a:ext cx="140" cy="98"/>
                </a:xfrm>
                <a:custGeom>
                  <a:avLst/>
                  <a:gdLst>
                    <a:gd name="T0" fmla="*/ 255 w 280"/>
                    <a:gd name="T1" fmla="*/ 0 h 197"/>
                    <a:gd name="T2" fmla="*/ 0 w 280"/>
                    <a:gd name="T3" fmla="*/ 197 h 197"/>
                    <a:gd name="T4" fmla="*/ 280 w 280"/>
                    <a:gd name="T5" fmla="*/ 47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80" h="197">
                      <a:moveTo>
                        <a:pt x="255" y="0"/>
                      </a:moveTo>
                      <a:lnTo>
                        <a:pt x="0" y="197"/>
                      </a:lnTo>
                      <a:lnTo>
                        <a:pt x="280" y="47"/>
                      </a:lnTo>
                    </a:path>
                  </a:pathLst>
                </a:custGeom>
                <a:noFill/>
                <a:ln w="31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54" name="Line 90"/>
                <p:cNvSpPr>
                  <a:spLocks noChangeShapeType="1"/>
                </p:cNvSpPr>
                <p:nvPr/>
              </p:nvSpPr>
              <p:spPr bwMode="auto">
                <a:xfrm flipH="1" flipV="1">
                  <a:off x="5290" y="2080"/>
                  <a:ext cx="122" cy="22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55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5053" y="2105"/>
                  <a:ext cx="251" cy="13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56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5444" y="1944"/>
                  <a:ext cx="161" cy="86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88157" name="Text Box 93"/>
              <p:cNvSpPr txBox="1">
                <a:spLocks noChangeArrowheads="1"/>
              </p:cNvSpPr>
              <p:nvPr/>
            </p:nvSpPr>
            <p:spPr bwMode="auto">
              <a:xfrm>
                <a:off x="4910" y="1898"/>
                <a:ext cx="525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/>
                  <a:t>5</a:t>
                </a:r>
              </a:p>
            </p:txBody>
          </p:sp>
        </p:grpSp>
        <p:sp>
          <p:nvSpPr>
            <p:cNvPr id="88158" name="Text Box 94"/>
            <p:cNvSpPr txBox="1">
              <a:spLocks noChangeArrowheads="1"/>
            </p:cNvSpPr>
            <p:nvPr/>
          </p:nvSpPr>
          <p:spPr bwMode="auto">
            <a:xfrm>
              <a:off x="1964" y="72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5</a:t>
              </a:r>
            </a:p>
          </p:txBody>
        </p:sp>
      </p:grpSp>
      <p:grpSp>
        <p:nvGrpSpPr>
          <p:cNvPr id="88159" name="Group 95"/>
          <p:cNvGrpSpPr>
            <a:grpSpLocks/>
          </p:cNvGrpSpPr>
          <p:nvPr/>
        </p:nvGrpSpPr>
        <p:grpSpPr bwMode="auto">
          <a:xfrm>
            <a:off x="6553935" y="3786113"/>
            <a:ext cx="1006475" cy="461962"/>
            <a:chOff x="7205" y="6410"/>
            <a:chExt cx="1583" cy="728"/>
          </a:xfrm>
        </p:grpSpPr>
        <p:grpSp>
          <p:nvGrpSpPr>
            <p:cNvPr id="88160" name="Group 96"/>
            <p:cNvGrpSpPr>
              <a:grpSpLocks/>
            </p:cNvGrpSpPr>
            <p:nvPr/>
          </p:nvGrpSpPr>
          <p:grpSpPr bwMode="auto">
            <a:xfrm>
              <a:off x="7205" y="6541"/>
              <a:ext cx="1583" cy="597"/>
              <a:chOff x="7205" y="6541"/>
              <a:chExt cx="1583" cy="597"/>
            </a:xfrm>
          </p:grpSpPr>
          <p:sp>
            <p:nvSpPr>
              <p:cNvPr id="88161" name="Line 97"/>
              <p:cNvSpPr>
                <a:spLocks noChangeShapeType="1"/>
              </p:cNvSpPr>
              <p:nvPr/>
            </p:nvSpPr>
            <p:spPr bwMode="auto">
              <a:xfrm flipV="1">
                <a:off x="7205" y="6988"/>
                <a:ext cx="723" cy="10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62" name="Line 98"/>
              <p:cNvSpPr>
                <a:spLocks noChangeShapeType="1"/>
              </p:cNvSpPr>
              <p:nvPr/>
            </p:nvSpPr>
            <p:spPr bwMode="auto">
              <a:xfrm flipV="1">
                <a:off x="7588" y="6802"/>
                <a:ext cx="724" cy="10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63" name="Line 99"/>
              <p:cNvSpPr>
                <a:spLocks noChangeShapeType="1"/>
              </p:cNvSpPr>
              <p:nvPr/>
            </p:nvSpPr>
            <p:spPr bwMode="auto">
              <a:xfrm flipH="1">
                <a:off x="7550" y="7069"/>
                <a:ext cx="143" cy="6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64" name="Line 100"/>
              <p:cNvSpPr>
                <a:spLocks noChangeShapeType="1"/>
              </p:cNvSpPr>
              <p:nvPr/>
            </p:nvSpPr>
            <p:spPr bwMode="auto">
              <a:xfrm flipV="1">
                <a:off x="8363" y="6541"/>
                <a:ext cx="425" cy="20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65" name="Line 101"/>
              <p:cNvSpPr>
                <a:spLocks noChangeShapeType="1"/>
              </p:cNvSpPr>
              <p:nvPr/>
            </p:nvSpPr>
            <p:spPr bwMode="auto">
              <a:xfrm flipV="1">
                <a:off x="7836" y="6815"/>
                <a:ext cx="384" cy="18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66" name="Line 102"/>
              <p:cNvSpPr>
                <a:spLocks noChangeShapeType="1"/>
              </p:cNvSpPr>
              <p:nvPr/>
            </p:nvSpPr>
            <p:spPr bwMode="auto">
              <a:xfrm flipV="1">
                <a:off x="7681" y="7000"/>
                <a:ext cx="155" cy="4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67" name="Line 103"/>
              <p:cNvSpPr>
                <a:spLocks noChangeShapeType="1"/>
              </p:cNvSpPr>
              <p:nvPr/>
            </p:nvSpPr>
            <p:spPr bwMode="auto">
              <a:xfrm flipV="1">
                <a:off x="7705" y="7000"/>
                <a:ext cx="131" cy="9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68" name="Line 104"/>
              <p:cNvSpPr>
                <a:spLocks noChangeShapeType="1"/>
              </p:cNvSpPr>
              <p:nvPr/>
            </p:nvSpPr>
            <p:spPr bwMode="auto">
              <a:xfrm flipH="1">
                <a:off x="7693" y="7000"/>
                <a:ext cx="143" cy="6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69" name="Line 105"/>
              <p:cNvSpPr>
                <a:spLocks noChangeShapeType="1"/>
              </p:cNvSpPr>
              <p:nvPr/>
            </p:nvSpPr>
            <p:spPr bwMode="auto">
              <a:xfrm flipH="1">
                <a:off x="8220" y="6770"/>
                <a:ext cx="154" cy="4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70" name="Line 106"/>
              <p:cNvSpPr>
                <a:spLocks noChangeShapeType="1"/>
              </p:cNvSpPr>
              <p:nvPr/>
            </p:nvSpPr>
            <p:spPr bwMode="auto">
              <a:xfrm flipH="1">
                <a:off x="8220" y="6722"/>
                <a:ext cx="131" cy="9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71" name="Line 107"/>
              <p:cNvSpPr>
                <a:spLocks noChangeShapeType="1"/>
              </p:cNvSpPr>
              <p:nvPr/>
            </p:nvSpPr>
            <p:spPr bwMode="auto">
              <a:xfrm flipV="1">
                <a:off x="8220" y="6746"/>
                <a:ext cx="143" cy="6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8172" name="Text Box 108"/>
            <p:cNvSpPr txBox="1">
              <a:spLocks noChangeArrowheads="1"/>
            </p:cNvSpPr>
            <p:nvPr/>
          </p:nvSpPr>
          <p:spPr bwMode="auto">
            <a:xfrm>
              <a:off x="8102" y="6410"/>
              <a:ext cx="525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/>
                <a:t>15</a:t>
              </a:r>
            </a:p>
          </p:txBody>
        </p:sp>
      </p:grpSp>
      <p:grpSp>
        <p:nvGrpSpPr>
          <p:cNvPr id="88173" name="Group 109"/>
          <p:cNvGrpSpPr>
            <a:grpSpLocks/>
          </p:cNvGrpSpPr>
          <p:nvPr/>
        </p:nvGrpSpPr>
        <p:grpSpPr bwMode="auto">
          <a:xfrm>
            <a:off x="6123723" y="3721025"/>
            <a:ext cx="387350" cy="452438"/>
            <a:chOff x="6512" y="6309"/>
            <a:chExt cx="609" cy="712"/>
          </a:xfrm>
        </p:grpSpPr>
        <p:grpSp>
          <p:nvGrpSpPr>
            <p:cNvPr id="88174" name="Group 110"/>
            <p:cNvGrpSpPr>
              <a:grpSpLocks/>
            </p:cNvGrpSpPr>
            <p:nvPr/>
          </p:nvGrpSpPr>
          <p:grpSpPr bwMode="auto">
            <a:xfrm>
              <a:off x="6512" y="6582"/>
              <a:ext cx="422" cy="439"/>
              <a:chOff x="6512" y="6582"/>
              <a:chExt cx="422" cy="439"/>
            </a:xfrm>
          </p:grpSpPr>
          <p:sp>
            <p:nvSpPr>
              <p:cNvPr id="88175" name="Freeform 111"/>
              <p:cNvSpPr>
                <a:spLocks/>
              </p:cNvSpPr>
              <p:nvPr/>
            </p:nvSpPr>
            <p:spPr bwMode="auto">
              <a:xfrm>
                <a:off x="6640" y="6604"/>
                <a:ext cx="282" cy="258"/>
              </a:xfrm>
              <a:custGeom>
                <a:avLst/>
                <a:gdLst>
                  <a:gd name="T0" fmla="*/ 282 w 282"/>
                  <a:gd name="T1" fmla="*/ 258 h 258"/>
                  <a:gd name="T2" fmla="*/ 0 w 282"/>
                  <a:gd name="T3" fmla="*/ 4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82" h="258">
                    <a:moveTo>
                      <a:pt x="282" y="258"/>
                    </a:moveTo>
                    <a:cubicBezTo>
                      <a:pt x="254" y="105"/>
                      <a:pt x="140" y="0"/>
                      <a:pt x="0" y="4"/>
                    </a:cubicBez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76" name="Line 112"/>
              <p:cNvSpPr>
                <a:spLocks noChangeShapeType="1"/>
              </p:cNvSpPr>
              <p:nvPr/>
            </p:nvSpPr>
            <p:spPr bwMode="auto">
              <a:xfrm flipH="1">
                <a:off x="6909" y="6862"/>
                <a:ext cx="25" cy="15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77" name="Line 113"/>
              <p:cNvSpPr>
                <a:spLocks noChangeShapeType="1"/>
              </p:cNvSpPr>
              <p:nvPr/>
            </p:nvSpPr>
            <p:spPr bwMode="auto">
              <a:xfrm>
                <a:off x="6881" y="6862"/>
                <a:ext cx="28" cy="15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78" name="Line 114"/>
              <p:cNvSpPr>
                <a:spLocks noChangeShapeType="1"/>
              </p:cNvSpPr>
              <p:nvPr/>
            </p:nvSpPr>
            <p:spPr bwMode="auto">
              <a:xfrm flipH="1">
                <a:off x="6512" y="6582"/>
                <a:ext cx="156" cy="4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79" name="Line 115"/>
              <p:cNvSpPr>
                <a:spLocks noChangeShapeType="1"/>
              </p:cNvSpPr>
              <p:nvPr/>
            </p:nvSpPr>
            <p:spPr bwMode="auto">
              <a:xfrm flipV="1">
                <a:off x="6523" y="6617"/>
                <a:ext cx="158" cy="1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8180" name="Text Box 116"/>
            <p:cNvSpPr txBox="1">
              <a:spLocks noChangeArrowheads="1"/>
            </p:cNvSpPr>
            <p:nvPr/>
          </p:nvSpPr>
          <p:spPr bwMode="auto">
            <a:xfrm>
              <a:off x="6596" y="6309"/>
              <a:ext cx="525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>
                  <a:sym typeface="Symbol" pitchFamily="18" charset="2"/>
                </a:rPr>
                <a:t></a:t>
              </a:r>
              <a:endParaRPr lang="cs-CZ" altLang="cs-CZ"/>
            </a:p>
          </p:txBody>
        </p:sp>
      </p:grpSp>
      <p:grpSp>
        <p:nvGrpSpPr>
          <p:cNvPr id="88181" name="Group 117"/>
          <p:cNvGrpSpPr>
            <a:grpSpLocks/>
          </p:cNvGrpSpPr>
          <p:nvPr/>
        </p:nvGrpSpPr>
        <p:grpSpPr bwMode="auto">
          <a:xfrm>
            <a:off x="6560285" y="3544813"/>
            <a:ext cx="393700" cy="409575"/>
            <a:chOff x="7106" y="5790"/>
            <a:chExt cx="621" cy="644"/>
          </a:xfrm>
        </p:grpSpPr>
        <p:grpSp>
          <p:nvGrpSpPr>
            <p:cNvPr id="88182" name="Group 118"/>
            <p:cNvGrpSpPr>
              <a:grpSpLocks/>
            </p:cNvGrpSpPr>
            <p:nvPr/>
          </p:nvGrpSpPr>
          <p:grpSpPr bwMode="auto">
            <a:xfrm>
              <a:off x="7472" y="5790"/>
              <a:ext cx="255" cy="644"/>
              <a:chOff x="7472" y="5770"/>
              <a:chExt cx="255" cy="644"/>
            </a:xfrm>
          </p:grpSpPr>
          <p:grpSp>
            <p:nvGrpSpPr>
              <p:cNvPr id="88183" name="Group 119"/>
              <p:cNvGrpSpPr>
                <a:grpSpLocks/>
              </p:cNvGrpSpPr>
              <p:nvPr/>
            </p:nvGrpSpPr>
            <p:grpSpPr bwMode="auto">
              <a:xfrm>
                <a:off x="7472" y="5770"/>
                <a:ext cx="255" cy="632"/>
                <a:chOff x="7472" y="5770"/>
                <a:chExt cx="255" cy="632"/>
              </a:xfrm>
            </p:grpSpPr>
            <p:grpSp>
              <p:nvGrpSpPr>
                <p:cNvPr id="88184" name="Group 120"/>
                <p:cNvGrpSpPr>
                  <a:grpSpLocks/>
                </p:cNvGrpSpPr>
                <p:nvPr/>
              </p:nvGrpSpPr>
              <p:grpSpPr bwMode="auto">
                <a:xfrm>
                  <a:off x="7472" y="5770"/>
                  <a:ext cx="255" cy="632"/>
                  <a:chOff x="7584" y="6022"/>
                  <a:chExt cx="255" cy="632"/>
                </a:xfrm>
              </p:grpSpPr>
              <p:sp>
                <p:nvSpPr>
                  <p:cNvPr id="88185" name="Freeform 121"/>
                  <p:cNvSpPr>
                    <a:spLocks/>
                  </p:cNvSpPr>
                  <p:nvPr/>
                </p:nvSpPr>
                <p:spPr bwMode="auto">
                  <a:xfrm>
                    <a:off x="7584" y="6113"/>
                    <a:ext cx="125" cy="423"/>
                  </a:xfrm>
                  <a:custGeom>
                    <a:avLst/>
                    <a:gdLst>
                      <a:gd name="T0" fmla="*/ 125 w 125"/>
                      <a:gd name="T1" fmla="*/ 0 h 423"/>
                      <a:gd name="T2" fmla="*/ 75 w 125"/>
                      <a:gd name="T3" fmla="*/ 423 h 4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25" h="423">
                        <a:moveTo>
                          <a:pt x="125" y="0"/>
                        </a:moveTo>
                        <a:cubicBezTo>
                          <a:pt x="63" y="86"/>
                          <a:pt x="0" y="209"/>
                          <a:pt x="75" y="423"/>
                        </a:cubicBezTo>
                      </a:path>
                    </a:pathLst>
                  </a:custGeom>
                  <a:noFill/>
                  <a:ln w="3175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88186" name="Line 1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694" y="6022"/>
                    <a:ext cx="145" cy="69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88187" name="Line 1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724" y="6022"/>
                    <a:ext cx="115" cy="113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88188" name="Line 1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709" y="6022"/>
                    <a:ext cx="130" cy="91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88189" name="Line 125"/>
                  <p:cNvSpPr>
                    <a:spLocks noChangeShapeType="1"/>
                  </p:cNvSpPr>
                  <p:nvPr/>
                </p:nvSpPr>
                <p:spPr bwMode="auto">
                  <a:xfrm>
                    <a:off x="7639" y="6553"/>
                    <a:ext cx="125" cy="101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88190" name="Line 126"/>
                <p:cNvSpPr>
                  <a:spLocks noChangeShapeType="1"/>
                </p:cNvSpPr>
                <p:nvPr/>
              </p:nvSpPr>
              <p:spPr bwMode="auto">
                <a:xfrm flipH="1" flipV="1">
                  <a:off x="7532" y="6274"/>
                  <a:ext cx="105" cy="118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88191" name="Line 127"/>
              <p:cNvSpPr>
                <a:spLocks noChangeShapeType="1"/>
              </p:cNvSpPr>
              <p:nvPr/>
            </p:nvSpPr>
            <p:spPr bwMode="auto">
              <a:xfrm>
                <a:off x="7574" y="6278"/>
                <a:ext cx="86" cy="13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8192" name="Text Box 128"/>
            <p:cNvSpPr txBox="1">
              <a:spLocks noChangeArrowheads="1"/>
            </p:cNvSpPr>
            <p:nvPr/>
          </p:nvSpPr>
          <p:spPr bwMode="auto">
            <a:xfrm>
              <a:off x="7106" y="5804"/>
              <a:ext cx="525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>
                  <a:sym typeface="Symbol" pitchFamily="18" charset="2"/>
                </a:rPr>
                <a:t></a:t>
              </a:r>
              <a:endParaRPr lang="cs-CZ" altLang="cs-CZ"/>
            </a:p>
          </p:txBody>
        </p:sp>
      </p:grpSp>
      <p:sp>
        <p:nvSpPr>
          <p:cNvPr id="145" name="TextovéPole 144"/>
          <p:cNvSpPr txBox="1"/>
          <p:nvPr/>
        </p:nvSpPr>
        <p:spPr>
          <a:xfrm>
            <a:off x="174935" y="655049"/>
            <a:ext cx="6217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Střihová </a:t>
            </a:r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konstrukce:</a:t>
            </a:r>
          </a:p>
          <a:p>
            <a:r>
              <a:rPr lang="cs-CZ" sz="1600" dirty="0" smtClean="0">
                <a:solidFill>
                  <a:srgbClr val="002060"/>
                </a:solidFill>
                <a:latin typeface="Arial" charset="0"/>
                <a:ea typeface="Calibri" pitchFamily="34" charset="0"/>
                <a:cs typeface="Calibri" pitchFamily="34" charset="0"/>
              </a:rPr>
              <a:t>- spodního límce </a:t>
            </a:r>
          </a:p>
          <a:p>
            <a:r>
              <a:rPr lang="cs-CZ" sz="1600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- vrchního límce </a:t>
            </a:r>
            <a:r>
              <a:rPr lang="cs-CZ" sz="1600" dirty="0" smtClean="0">
                <a:latin typeface="Arial" charset="0"/>
                <a:ea typeface="Calibri" pitchFamily="34" charset="0"/>
                <a:cs typeface="Calibri" pitchFamily="34" charset="0"/>
              </a:rPr>
              <a:t>(</a:t>
            </a:r>
            <a:r>
              <a:rPr lang="cs-CZ" sz="1600" dirty="0" err="1" smtClean="0">
                <a:latin typeface="Arial" charset="0"/>
                <a:ea typeface="Calibri" pitchFamily="34" charset="0"/>
                <a:cs typeface="Calibri" pitchFamily="34" charset="0"/>
              </a:rPr>
              <a:t>převěsu</a:t>
            </a:r>
            <a:r>
              <a:rPr lang="cs-CZ" sz="1600" dirty="0" smtClean="0">
                <a:latin typeface="Arial" charset="0"/>
                <a:ea typeface="Calibri" pitchFamily="34" charset="0"/>
                <a:cs typeface="Calibri" pitchFamily="34" charset="0"/>
              </a:rPr>
              <a:t> a stojáčku)</a:t>
            </a:r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8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8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8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8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8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8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8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8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8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8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93" grpId="0" animBg="1"/>
      <p:bldP spid="88094" grpId="0" animBg="1"/>
      <p:bldP spid="88106" grpId="0" animBg="1"/>
      <p:bldP spid="88114" grpId="0" animBg="1"/>
      <p:bldP spid="88115" grpId="0" animBg="1"/>
      <p:bldP spid="88116" grpId="0" animBg="1"/>
      <p:bldP spid="881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>
            <a:grpSpLocks noChangeAspect="1"/>
          </p:cNvGrpSpPr>
          <p:nvPr/>
        </p:nvGrpSpPr>
        <p:grpSpPr>
          <a:xfrm>
            <a:off x="-346292" y="-10001861"/>
            <a:ext cx="8136000" cy="26894028"/>
            <a:chOff x="0" y="-11684000"/>
            <a:chExt cx="9144000" cy="30226000"/>
          </a:xfrm>
        </p:grpSpPr>
        <p:sp>
          <p:nvSpPr>
            <p:cNvPr id="81222" name="Freeform 326"/>
            <p:cNvSpPr>
              <a:spLocks/>
            </p:cNvSpPr>
            <p:nvPr/>
          </p:nvSpPr>
          <p:spPr bwMode="auto">
            <a:xfrm>
              <a:off x="2514600" y="-7629525"/>
              <a:ext cx="9525" cy="163512"/>
            </a:xfrm>
            <a:custGeom>
              <a:avLst/>
              <a:gdLst>
                <a:gd name="T0" fmla="*/ 33 w 33"/>
                <a:gd name="T1" fmla="*/ 0 h 514"/>
                <a:gd name="T2" fmla="*/ 7 w 33"/>
                <a:gd name="T3" fmla="*/ 344 h 514"/>
                <a:gd name="T4" fmla="*/ 0 w 33"/>
                <a:gd name="T5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514">
                  <a:moveTo>
                    <a:pt x="33" y="0"/>
                  </a:moveTo>
                  <a:lnTo>
                    <a:pt x="7" y="344"/>
                  </a:lnTo>
                  <a:lnTo>
                    <a:pt x="0" y="51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21" name="Freeform 325"/>
            <p:cNvSpPr>
              <a:spLocks/>
            </p:cNvSpPr>
            <p:nvPr/>
          </p:nvSpPr>
          <p:spPr bwMode="auto">
            <a:xfrm>
              <a:off x="2514600" y="-7410450"/>
              <a:ext cx="6350" cy="163512"/>
            </a:xfrm>
            <a:custGeom>
              <a:avLst/>
              <a:gdLst>
                <a:gd name="T0" fmla="*/ 0 w 19"/>
                <a:gd name="T1" fmla="*/ 0 h 514"/>
                <a:gd name="T2" fmla="*/ 0 w 19"/>
                <a:gd name="T3" fmla="*/ 157 h 514"/>
                <a:gd name="T4" fmla="*/ 9 w 19"/>
                <a:gd name="T5" fmla="*/ 344 h 514"/>
                <a:gd name="T6" fmla="*/ 16 w 19"/>
                <a:gd name="T7" fmla="*/ 458 h 514"/>
                <a:gd name="T8" fmla="*/ 19 w 19"/>
                <a:gd name="T9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514">
                  <a:moveTo>
                    <a:pt x="0" y="0"/>
                  </a:moveTo>
                  <a:lnTo>
                    <a:pt x="0" y="157"/>
                  </a:lnTo>
                  <a:lnTo>
                    <a:pt x="9" y="344"/>
                  </a:lnTo>
                  <a:lnTo>
                    <a:pt x="16" y="458"/>
                  </a:lnTo>
                  <a:lnTo>
                    <a:pt x="19" y="51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20" name="Freeform 324"/>
            <p:cNvSpPr>
              <a:spLocks/>
            </p:cNvSpPr>
            <p:nvPr/>
          </p:nvSpPr>
          <p:spPr bwMode="auto">
            <a:xfrm>
              <a:off x="914400" y="-10021888"/>
              <a:ext cx="3175" cy="290513"/>
            </a:xfrm>
            <a:custGeom>
              <a:avLst/>
              <a:gdLst>
                <a:gd name="T0" fmla="*/ 0 w 13"/>
                <a:gd name="T1" fmla="*/ 0 h 916"/>
                <a:gd name="T2" fmla="*/ 3 w 13"/>
                <a:gd name="T3" fmla="*/ 394 h 916"/>
                <a:gd name="T4" fmla="*/ 5 w 13"/>
                <a:gd name="T5" fmla="*/ 549 h 916"/>
                <a:gd name="T6" fmla="*/ 8 w 13"/>
                <a:gd name="T7" fmla="*/ 674 h 916"/>
                <a:gd name="T8" fmla="*/ 10 w 13"/>
                <a:gd name="T9" fmla="*/ 766 h 916"/>
                <a:gd name="T10" fmla="*/ 13 w 13"/>
                <a:gd name="T11" fmla="*/ 916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916">
                  <a:moveTo>
                    <a:pt x="0" y="0"/>
                  </a:moveTo>
                  <a:lnTo>
                    <a:pt x="3" y="394"/>
                  </a:lnTo>
                  <a:lnTo>
                    <a:pt x="5" y="549"/>
                  </a:lnTo>
                  <a:lnTo>
                    <a:pt x="8" y="674"/>
                  </a:lnTo>
                  <a:lnTo>
                    <a:pt x="10" y="766"/>
                  </a:lnTo>
                  <a:lnTo>
                    <a:pt x="13" y="91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19" name="Freeform 323"/>
            <p:cNvSpPr>
              <a:spLocks/>
            </p:cNvSpPr>
            <p:nvPr/>
          </p:nvSpPr>
          <p:spPr bwMode="auto">
            <a:xfrm>
              <a:off x="985838" y="-10023475"/>
              <a:ext cx="3175" cy="247650"/>
            </a:xfrm>
            <a:custGeom>
              <a:avLst/>
              <a:gdLst>
                <a:gd name="T0" fmla="*/ 0 w 10"/>
                <a:gd name="T1" fmla="*/ 0 h 778"/>
                <a:gd name="T2" fmla="*/ 2 w 10"/>
                <a:gd name="T3" fmla="*/ 305 h 778"/>
                <a:gd name="T4" fmla="*/ 5 w 10"/>
                <a:gd name="T5" fmla="*/ 442 h 778"/>
                <a:gd name="T6" fmla="*/ 7 w 10"/>
                <a:gd name="T7" fmla="*/ 515 h 778"/>
                <a:gd name="T8" fmla="*/ 8 w 10"/>
                <a:gd name="T9" fmla="*/ 601 h 778"/>
                <a:gd name="T10" fmla="*/ 10 w 10"/>
                <a:gd name="T11" fmla="*/ 778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778">
                  <a:moveTo>
                    <a:pt x="0" y="0"/>
                  </a:moveTo>
                  <a:lnTo>
                    <a:pt x="2" y="305"/>
                  </a:lnTo>
                  <a:lnTo>
                    <a:pt x="5" y="442"/>
                  </a:lnTo>
                  <a:lnTo>
                    <a:pt x="7" y="515"/>
                  </a:lnTo>
                  <a:lnTo>
                    <a:pt x="8" y="601"/>
                  </a:lnTo>
                  <a:lnTo>
                    <a:pt x="10" y="77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18" name="Freeform 322"/>
            <p:cNvSpPr>
              <a:spLocks/>
            </p:cNvSpPr>
            <p:nvPr/>
          </p:nvSpPr>
          <p:spPr bwMode="auto">
            <a:xfrm>
              <a:off x="990600" y="-9717088"/>
              <a:ext cx="9525" cy="211138"/>
            </a:xfrm>
            <a:custGeom>
              <a:avLst/>
              <a:gdLst>
                <a:gd name="T0" fmla="*/ 0 w 30"/>
                <a:gd name="T1" fmla="*/ 0 h 667"/>
                <a:gd name="T2" fmla="*/ 4 w 30"/>
                <a:gd name="T3" fmla="*/ 197 h 667"/>
                <a:gd name="T4" fmla="*/ 14 w 30"/>
                <a:gd name="T5" fmla="*/ 433 h 667"/>
                <a:gd name="T6" fmla="*/ 30 w 30"/>
                <a:gd name="T7" fmla="*/ 667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667">
                  <a:moveTo>
                    <a:pt x="0" y="0"/>
                  </a:moveTo>
                  <a:lnTo>
                    <a:pt x="4" y="197"/>
                  </a:lnTo>
                  <a:lnTo>
                    <a:pt x="14" y="433"/>
                  </a:lnTo>
                  <a:lnTo>
                    <a:pt x="30" y="66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17" name="Freeform 321"/>
            <p:cNvSpPr>
              <a:spLocks/>
            </p:cNvSpPr>
            <p:nvPr/>
          </p:nvSpPr>
          <p:spPr bwMode="auto">
            <a:xfrm>
              <a:off x="1003300" y="-9450388"/>
              <a:ext cx="17463" cy="214313"/>
            </a:xfrm>
            <a:custGeom>
              <a:avLst/>
              <a:gdLst>
                <a:gd name="T0" fmla="*/ 0 w 56"/>
                <a:gd name="T1" fmla="*/ 0 h 676"/>
                <a:gd name="T2" fmla="*/ 12 w 56"/>
                <a:gd name="T3" fmla="*/ 165 h 676"/>
                <a:gd name="T4" fmla="*/ 56 w 56"/>
                <a:gd name="T5" fmla="*/ 676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676">
                  <a:moveTo>
                    <a:pt x="0" y="0"/>
                  </a:moveTo>
                  <a:lnTo>
                    <a:pt x="12" y="165"/>
                  </a:lnTo>
                  <a:lnTo>
                    <a:pt x="56" y="67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16" name="Line 320"/>
            <p:cNvSpPr>
              <a:spLocks noChangeShapeType="1"/>
            </p:cNvSpPr>
            <p:nvPr/>
          </p:nvSpPr>
          <p:spPr bwMode="auto">
            <a:xfrm>
              <a:off x="1025525" y="-9180513"/>
              <a:ext cx="23813" cy="2111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15" name="Line 319"/>
            <p:cNvSpPr>
              <a:spLocks noChangeShapeType="1"/>
            </p:cNvSpPr>
            <p:nvPr/>
          </p:nvSpPr>
          <p:spPr bwMode="auto">
            <a:xfrm>
              <a:off x="1049338" y="-8969375"/>
              <a:ext cx="23812" cy="2095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14" name="Freeform 318"/>
            <p:cNvSpPr>
              <a:spLocks/>
            </p:cNvSpPr>
            <p:nvPr/>
          </p:nvSpPr>
          <p:spPr bwMode="auto">
            <a:xfrm>
              <a:off x="1079500" y="-8704263"/>
              <a:ext cx="25400" cy="212725"/>
            </a:xfrm>
            <a:custGeom>
              <a:avLst/>
              <a:gdLst>
                <a:gd name="T0" fmla="*/ 0 w 83"/>
                <a:gd name="T1" fmla="*/ 0 h 673"/>
                <a:gd name="T2" fmla="*/ 33 w 83"/>
                <a:gd name="T3" fmla="*/ 288 h 673"/>
                <a:gd name="T4" fmla="*/ 83 w 83"/>
                <a:gd name="T5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" h="673">
                  <a:moveTo>
                    <a:pt x="0" y="0"/>
                  </a:moveTo>
                  <a:lnTo>
                    <a:pt x="33" y="288"/>
                  </a:lnTo>
                  <a:lnTo>
                    <a:pt x="83" y="67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13" name="Freeform 317"/>
            <p:cNvSpPr>
              <a:spLocks/>
            </p:cNvSpPr>
            <p:nvPr/>
          </p:nvSpPr>
          <p:spPr bwMode="auto">
            <a:xfrm>
              <a:off x="1112838" y="-8437563"/>
              <a:ext cx="26987" cy="214313"/>
            </a:xfrm>
            <a:custGeom>
              <a:avLst/>
              <a:gdLst>
                <a:gd name="T0" fmla="*/ 0 w 86"/>
                <a:gd name="T1" fmla="*/ 0 h 673"/>
                <a:gd name="T2" fmla="*/ 78 w 86"/>
                <a:gd name="T3" fmla="*/ 609 h 673"/>
                <a:gd name="T4" fmla="*/ 86 w 86"/>
                <a:gd name="T5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673">
                  <a:moveTo>
                    <a:pt x="0" y="0"/>
                  </a:moveTo>
                  <a:lnTo>
                    <a:pt x="78" y="609"/>
                  </a:lnTo>
                  <a:lnTo>
                    <a:pt x="86" y="67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12" name="Line 316"/>
            <p:cNvSpPr>
              <a:spLocks noChangeShapeType="1"/>
            </p:cNvSpPr>
            <p:nvPr/>
          </p:nvSpPr>
          <p:spPr bwMode="auto">
            <a:xfrm>
              <a:off x="1146175" y="-8169275"/>
              <a:ext cx="26988" cy="2143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11" name="Freeform 315"/>
            <p:cNvSpPr>
              <a:spLocks/>
            </p:cNvSpPr>
            <p:nvPr/>
          </p:nvSpPr>
          <p:spPr bwMode="auto">
            <a:xfrm>
              <a:off x="1179513" y="-7900988"/>
              <a:ext cx="22225" cy="214313"/>
            </a:xfrm>
            <a:custGeom>
              <a:avLst/>
              <a:gdLst>
                <a:gd name="T0" fmla="*/ 0 w 71"/>
                <a:gd name="T1" fmla="*/ 0 h 675"/>
                <a:gd name="T2" fmla="*/ 23 w 71"/>
                <a:gd name="T3" fmla="*/ 181 h 675"/>
                <a:gd name="T4" fmla="*/ 71 w 71"/>
                <a:gd name="T5" fmla="*/ 675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" h="675">
                  <a:moveTo>
                    <a:pt x="0" y="0"/>
                  </a:moveTo>
                  <a:lnTo>
                    <a:pt x="23" y="181"/>
                  </a:lnTo>
                  <a:lnTo>
                    <a:pt x="71" y="67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10" name="Line 314"/>
            <p:cNvSpPr>
              <a:spLocks noChangeShapeType="1"/>
            </p:cNvSpPr>
            <p:nvPr/>
          </p:nvSpPr>
          <p:spPr bwMode="auto">
            <a:xfrm>
              <a:off x="1208088" y="-7632700"/>
              <a:ext cx="20637" cy="2111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09" name="Line 313"/>
            <p:cNvSpPr>
              <a:spLocks noChangeShapeType="1"/>
            </p:cNvSpPr>
            <p:nvPr/>
          </p:nvSpPr>
          <p:spPr bwMode="auto">
            <a:xfrm flipV="1">
              <a:off x="985838" y="-10772775"/>
              <a:ext cx="188912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08" name="Freeform 312"/>
            <p:cNvSpPr>
              <a:spLocks/>
            </p:cNvSpPr>
            <p:nvPr/>
          </p:nvSpPr>
          <p:spPr bwMode="auto">
            <a:xfrm>
              <a:off x="1228725" y="-10814050"/>
              <a:ext cx="209550" cy="36512"/>
            </a:xfrm>
            <a:custGeom>
              <a:avLst/>
              <a:gdLst>
                <a:gd name="T0" fmla="*/ 0 w 662"/>
                <a:gd name="T1" fmla="*/ 115 h 115"/>
                <a:gd name="T2" fmla="*/ 419 w 662"/>
                <a:gd name="T3" fmla="*/ 71 h 115"/>
                <a:gd name="T4" fmla="*/ 662 w 662"/>
                <a:gd name="T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2" h="115">
                  <a:moveTo>
                    <a:pt x="0" y="115"/>
                  </a:moveTo>
                  <a:lnTo>
                    <a:pt x="419" y="71"/>
                  </a:lnTo>
                  <a:lnTo>
                    <a:pt x="66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07" name="Freeform 311"/>
            <p:cNvSpPr>
              <a:spLocks/>
            </p:cNvSpPr>
            <p:nvPr/>
          </p:nvSpPr>
          <p:spPr bwMode="auto">
            <a:xfrm>
              <a:off x="1485900" y="-10977563"/>
              <a:ext cx="127000" cy="139700"/>
            </a:xfrm>
            <a:custGeom>
              <a:avLst/>
              <a:gdLst>
                <a:gd name="T0" fmla="*/ 0 w 399"/>
                <a:gd name="T1" fmla="*/ 436 h 436"/>
                <a:gd name="T2" fmla="*/ 59 w 399"/>
                <a:gd name="T3" fmla="*/ 405 h 436"/>
                <a:gd name="T4" fmla="*/ 225 w 399"/>
                <a:gd name="T5" fmla="*/ 250 h 436"/>
                <a:gd name="T6" fmla="*/ 304 w 399"/>
                <a:gd name="T7" fmla="*/ 153 h 436"/>
                <a:gd name="T8" fmla="*/ 399 w 399"/>
                <a:gd name="T9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9" h="436">
                  <a:moveTo>
                    <a:pt x="0" y="436"/>
                  </a:moveTo>
                  <a:lnTo>
                    <a:pt x="59" y="405"/>
                  </a:lnTo>
                  <a:lnTo>
                    <a:pt x="225" y="250"/>
                  </a:lnTo>
                  <a:lnTo>
                    <a:pt x="304" y="153"/>
                  </a:lnTo>
                  <a:lnTo>
                    <a:pt x="39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06" name="Line 310"/>
            <p:cNvSpPr>
              <a:spLocks noChangeShapeType="1"/>
            </p:cNvSpPr>
            <p:nvPr/>
          </p:nvSpPr>
          <p:spPr bwMode="auto">
            <a:xfrm flipH="1">
              <a:off x="2725738" y="-10588625"/>
              <a:ext cx="31750" cy="1539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05" name="Freeform 309"/>
            <p:cNvSpPr>
              <a:spLocks/>
            </p:cNvSpPr>
            <p:nvPr/>
          </p:nvSpPr>
          <p:spPr bwMode="auto">
            <a:xfrm>
              <a:off x="2679700" y="-10382250"/>
              <a:ext cx="34925" cy="212725"/>
            </a:xfrm>
            <a:custGeom>
              <a:avLst/>
              <a:gdLst>
                <a:gd name="T0" fmla="*/ 111 w 111"/>
                <a:gd name="T1" fmla="*/ 0 h 669"/>
                <a:gd name="T2" fmla="*/ 52 w 111"/>
                <a:gd name="T3" fmla="*/ 277 h 669"/>
                <a:gd name="T4" fmla="*/ 0 w 111"/>
                <a:gd name="T5" fmla="*/ 669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669">
                  <a:moveTo>
                    <a:pt x="111" y="0"/>
                  </a:moveTo>
                  <a:lnTo>
                    <a:pt x="52" y="277"/>
                  </a:lnTo>
                  <a:lnTo>
                    <a:pt x="0" y="669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04" name="Freeform 308"/>
            <p:cNvSpPr>
              <a:spLocks/>
            </p:cNvSpPr>
            <p:nvPr/>
          </p:nvSpPr>
          <p:spPr bwMode="auto">
            <a:xfrm>
              <a:off x="2654300" y="-10115550"/>
              <a:ext cx="19050" cy="214312"/>
            </a:xfrm>
            <a:custGeom>
              <a:avLst/>
              <a:gdLst>
                <a:gd name="T0" fmla="*/ 59 w 59"/>
                <a:gd name="T1" fmla="*/ 0 h 676"/>
                <a:gd name="T2" fmla="*/ 15 w 59"/>
                <a:gd name="T3" fmla="*/ 326 h 676"/>
                <a:gd name="T4" fmla="*/ 0 w 59"/>
                <a:gd name="T5" fmla="*/ 676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676">
                  <a:moveTo>
                    <a:pt x="59" y="0"/>
                  </a:moveTo>
                  <a:lnTo>
                    <a:pt x="15" y="326"/>
                  </a:lnTo>
                  <a:lnTo>
                    <a:pt x="0" y="67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03" name="Freeform 307"/>
            <p:cNvSpPr>
              <a:spLocks/>
            </p:cNvSpPr>
            <p:nvPr/>
          </p:nvSpPr>
          <p:spPr bwMode="auto">
            <a:xfrm>
              <a:off x="2647950" y="-9845675"/>
              <a:ext cx="6350" cy="215900"/>
            </a:xfrm>
            <a:custGeom>
              <a:avLst/>
              <a:gdLst>
                <a:gd name="T0" fmla="*/ 12 w 19"/>
                <a:gd name="T1" fmla="*/ 0 h 677"/>
                <a:gd name="T2" fmla="*/ 0 w 19"/>
                <a:gd name="T3" fmla="*/ 302 h 677"/>
                <a:gd name="T4" fmla="*/ 19 w 19"/>
                <a:gd name="T5" fmla="*/ 67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677">
                  <a:moveTo>
                    <a:pt x="12" y="0"/>
                  </a:moveTo>
                  <a:lnTo>
                    <a:pt x="0" y="302"/>
                  </a:lnTo>
                  <a:lnTo>
                    <a:pt x="19" y="67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02" name="Freeform 306"/>
            <p:cNvSpPr>
              <a:spLocks/>
            </p:cNvSpPr>
            <p:nvPr/>
          </p:nvSpPr>
          <p:spPr bwMode="auto">
            <a:xfrm>
              <a:off x="2660650" y="-9575800"/>
              <a:ext cx="20638" cy="155575"/>
            </a:xfrm>
            <a:custGeom>
              <a:avLst/>
              <a:gdLst>
                <a:gd name="T0" fmla="*/ 0 w 66"/>
                <a:gd name="T1" fmla="*/ 0 h 491"/>
                <a:gd name="T2" fmla="*/ 11 w 66"/>
                <a:gd name="T3" fmla="*/ 95 h 491"/>
                <a:gd name="T4" fmla="*/ 35 w 66"/>
                <a:gd name="T5" fmla="*/ 270 h 491"/>
                <a:gd name="T6" fmla="*/ 66 w 66"/>
                <a:gd name="T7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491">
                  <a:moveTo>
                    <a:pt x="0" y="0"/>
                  </a:moveTo>
                  <a:lnTo>
                    <a:pt x="11" y="95"/>
                  </a:lnTo>
                  <a:lnTo>
                    <a:pt x="35" y="270"/>
                  </a:lnTo>
                  <a:lnTo>
                    <a:pt x="66" y="49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01" name="Freeform 305"/>
            <p:cNvSpPr>
              <a:spLocks/>
            </p:cNvSpPr>
            <p:nvPr/>
          </p:nvSpPr>
          <p:spPr bwMode="auto">
            <a:xfrm>
              <a:off x="2720975" y="-10639425"/>
              <a:ext cx="125413" cy="965200"/>
            </a:xfrm>
            <a:custGeom>
              <a:avLst/>
              <a:gdLst>
                <a:gd name="T0" fmla="*/ 393 w 393"/>
                <a:gd name="T1" fmla="*/ 0 h 3041"/>
                <a:gd name="T2" fmla="*/ 350 w 393"/>
                <a:gd name="T3" fmla="*/ 178 h 3041"/>
                <a:gd name="T4" fmla="*/ 325 w 393"/>
                <a:gd name="T5" fmla="*/ 280 h 3041"/>
                <a:gd name="T6" fmla="*/ 318 w 393"/>
                <a:gd name="T7" fmla="*/ 309 h 3041"/>
                <a:gd name="T8" fmla="*/ 311 w 393"/>
                <a:gd name="T9" fmla="*/ 329 h 3041"/>
                <a:gd name="T10" fmla="*/ 301 w 393"/>
                <a:gd name="T11" fmla="*/ 367 h 3041"/>
                <a:gd name="T12" fmla="*/ 282 w 393"/>
                <a:gd name="T13" fmla="*/ 442 h 3041"/>
                <a:gd name="T14" fmla="*/ 248 w 393"/>
                <a:gd name="T15" fmla="*/ 601 h 3041"/>
                <a:gd name="T16" fmla="*/ 172 w 393"/>
                <a:gd name="T17" fmla="*/ 979 h 3041"/>
                <a:gd name="T18" fmla="*/ 58 w 393"/>
                <a:gd name="T19" fmla="*/ 1716 h 3041"/>
                <a:gd name="T20" fmla="*/ 0 w 393"/>
                <a:gd name="T21" fmla="*/ 2408 h 3041"/>
                <a:gd name="T22" fmla="*/ 5 w 393"/>
                <a:gd name="T23" fmla="*/ 3041 h 3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3" h="3041">
                  <a:moveTo>
                    <a:pt x="393" y="0"/>
                  </a:moveTo>
                  <a:lnTo>
                    <a:pt x="350" y="178"/>
                  </a:lnTo>
                  <a:lnTo>
                    <a:pt x="325" y="280"/>
                  </a:lnTo>
                  <a:lnTo>
                    <a:pt x="318" y="309"/>
                  </a:lnTo>
                  <a:lnTo>
                    <a:pt x="311" y="329"/>
                  </a:lnTo>
                  <a:lnTo>
                    <a:pt x="301" y="367"/>
                  </a:lnTo>
                  <a:lnTo>
                    <a:pt x="282" y="442"/>
                  </a:lnTo>
                  <a:lnTo>
                    <a:pt x="248" y="601"/>
                  </a:lnTo>
                  <a:lnTo>
                    <a:pt x="172" y="979"/>
                  </a:lnTo>
                  <a:lnTo>
                    <a:pt x="58" y="1716"/>
                  </a:lnTo>
                  <a:lnTo>
                    <a:pt x="0" y="2408"/>
                  </a:lnTo>
                  <a:lnTo>
                    <a:pt x="5" y="304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00" name="Freeform 304"/>
            <p:cNvSpPr>
              <a:spLocks/>
            </p:cNvSpPr>
            <p:nvPr/>
          </p:nvSpPr>
          <p:spPr bwMode="auto">
            <a:xfrm>
              <a:off x="914400" y="-11068050"/>
              <a:ext cx="663575" cy="225425"/>
            </a:xfrm>
            <a:custGeom>
              <a:avLst/>
              <a:gdLst>
                <a:gd name="T0" fmla="*/ 0 w 2088"/>
                <a:gd name="T1" fmla="*/ 707 h 707"/>
                <a:gd name="T2" fmla="*/ 244 w 2088"/>
                <a:gd name="T3" fmla="*/ 707 h 707"/>
                <a:gd name="T4" fmla="*/ 381 w 2088"/>
                <a:gd name="T5" fmla="*/ 707 h 707"/>
                <a:gd name="T6" fmla="*/ 548 w 2088"/>
                <a:gd name="T7" fmla="*/ 706 h 707"/>
                <a:gd name="T8" fmla="*/ 862 w 2088"/>
                <a:gd name="T9" fmla="*/ 700 h 707"/>
                <a:gd name="T10" fmla="*/ 1143 w 2088"/>
                <a:gd name="T11" fmla="*/ 682 h 707"/>
                <a:gd name="T12" fmla="*/ 1392 w 2088"/>
                <a:gd name="T13" fmla="*/ 639 h 707"/>
                <a:gd name="T14" fmla="*/ 1519 w 2088"/>
                <a:gd name="T15" fmla="*/ 605 h 707"/>
                <a:gd name="T16" fmla="*/ 1603 w 2088"/>
                <a:gd name="T17" fmla="*/ 573 h 707"/>
                <a:gd name="T18" fmla="*/ 1756 w 2088"/>
                <a:gd name="T19" fmla="*/ 483 h 707"/>
                <a:gd name="T20" fmla="*/ 1874 w 2088"/>
                <a:gd name="T21" fmla="*/ 367 h 707"/>
                <a:gd name="T22" fmla="*/ 1915 w 2088"/>
                <a:gd name="T23" fmla="*/ 312 h 707"/>
                <a:gd name="T24" fmla="*/ 1948 w 2088"/>
                <a:gd name="T25" fmla="*/ 266 h 707"/>
                <a:gd name="T26" fmla="*/ 1978 w 2088"/>
                <a:gd name="T27" fmla="*/ 222 h 707"/>
                <a:gd name="T28" fmla="*/ 2005 w 2088"/>
                <a:gd name="T29" fmla="*/ 175 h 707"/>
                <a:gd name="T30" fmla="*/ 2024 w 2088"/>
                <a:gd name="T31" fmla="*/ 141 h 707"/>
                <a:gd name="T32" fmla="*/ 2049 w 2088"/>
                <a:gd name="T33" fmla="*/ 90 h 707"/>
                <a:gd name="T34" fmla="*/ 2088 w 2088"/>
                <a:gd name="T35" fmla="*/ 0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88" h="707">
                  <a:moveTo>
                    <a:pt x="0" y="707"/>
                  </a:moveTo>
                  <a:lnTo>
                    <a:pt x="244" y="707"/>
                  </a:lnTo>
                  <a:lnTo>
                    <a:pt x="381" y="707"/>
                  </a:lnTo>
                  <a:lnTo>
                    <a:pt x="548" y="706"/>
                  </a:lnTo>
                  <a:lnTo>
                    <a:pt x="862" y="700"/>
                  </a:lnTo>
                  <a:lnTo>
                    <a:pt x="1143" y="682"/>
                  </a:lnTo>
                  <a:lnTo>
                    <a:pt x="1392" y="639"/>
                  </a:lnTo>
                  <a:lnTo>
                    <a:pt x="1519" y="605"/>
                  </a:lnTo>
                  <a:lnTo>
                    <a:pt x="1603" y="573"/>
                  </a:lnTo>
                  <a:lnTo>
                    <a:pt x="1756" y="483"/>
                  </a:lnTo>
                  <a:lnTo>
                    <a:pt x="1874" y="367"/>
                  </a:lnTo>
                  <a:lnTo>
                    <a:pt x="1915" y="312"/>
                  </a:lnTo>
                  <a:lnTo>
                    <a:pt x="1948" y="266"/>
                  </a:lnTo>
                  <a:lnTo>
                    <a:pt x="1978" y="222"/>
                  </a:lnTo>
                  <a:lnTo>
                    <a:pt x="2005" y="175"/>
                  </a:lnTo>
                  <a:lnTo>
                    <a:pt x="2024" y="141"/>
                  </a:lnTo>
                  <a:lnTo>
                    <a:pt x="2049" y="90"/>
                  </a:lnTo>
                  <a:lnTo>
                    <a:pt x="2088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99" name="Freeform 303"/>
            <p:cNvSpPr>
              <a:spLocks/>
            </p:cNvSpPr>
            <p:nvPr/>
          </p:nvSpPr>
          <p:spPr bwMode="auto">
            <a:xfrm>
              <a:off x="977900" y="-8963025"/>
              <a:ext cx="179388" cy="1539875"/>
            </a:xfrm>
            <a:custGeom>
              <a:avLst/>
              <a:gdLst>
                <a:gd name="T0" fmla="*/ 0 w 565"/>
                <a:gd name="T1" fmla="*/ 0 h 4851"/>
                <a:gd name="T2" fmla="*/ 130 w 565"/>
                <a:gd name="T3" fmla="*/ 1122 h 4851"/>
                <a:gd name="T4" fmla="*/ 278 w 565"/>
                <a:gd name="T5" fmla="*/ 2286 h 4851"/>
                <a:gd name="T6" fmla="*/ 436 w 565"/>
                <a:gd name="T7" fmla="*/ 3536 h 4851"/>
                <a:gd name="T8" fmla="*/ 565 w 565"/>
                <a:gd name="T9" fmla="*/ 4851 h 4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5" h="4851">
                  <a:moveTo>
                    <a:pt x="0" y="0"/>
                  </a:moveTo>
                  <a:lnTo>
                    <a:pt x="130" y="1122"/>
                  </a:lnTo>
                  <a:lnTo>
                    <a:pt x="278" y="2286"/>
                  </a:lnTo>
                  <a:lnTo>
                    <a:pt x="436" y="3536"/>
                  </a:lnTo>
                  <a:lnTo>
                    <a:pt x="565" y="485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98" name="Freeform 302"/>
            <p:cNvSpPr>
              <a:spLocks/>
            </p:cNvSpPr>
            <p:nvPr/>
          </p:nvSpPr>
          <p:spPr bwMode="auto">
            <a:xfrm>
              <a:off x="917575" y="-9731375"/>
              <a:ext cx="60325" cy="768350"/>
            </a:xfrm>
            <a:custGeom>
              <a:avLst/>
              <a:gdLst>
                <a:gd name="T0" fmla="*/ 0 w 187"/>
                <a:gd name="T1" fmla="*/ 0 h 2417"/>
                <a:gd name="T2" fmla="*/ 16 w 187"/>
                <a:gd name="T3" fmla="*/ 466 h 2417"/>
                <a:gd name="T4" fmla="*/ 56 w 187"/>
                <a:gd name="T5" fmla="*/ 1055 h 2417"/>
                <a:gd name="T6" fmla="*/ 187 w 187"/>
                <a:gd name="T7" fmla="*/ 2417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2417">
                  <a:moveTo>
                    <a:pt x="0" y="0"/>
                  </a:moveTo>
                  <a:lnTo>
                    <a:pt x="16" y="466"/>
                  </a:lnTo>
                  <a:lnTo>
                    <a:pt x="56" y="1055"/>
                  </a:lnTo>
                  <a:lnTo>
                    <a:pt x="187" y="2417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97" name="Freeform 301"/>
            <p:cNvSpPr>
              <a:spLocks/>
            </p:cNvSpPr>
            <p:nvPr/>
          </p:nvSpPr>
          <p:spPr bwMode="auto">
            <a:xfrm>
              <a:off x="2584450" y="-7623175"/>
              <a:ext cx="11113" cy="409575"/>
            </a:xfrm>
            <a:custGeom>
              <a:avLst/>
              <a:gdLst>
                <a:gd name="T0" fmla="*/ 34 w 34"/>
                <a:gd name="T1" fmla="*/ 0 h 1287"/>
                <a:gd name="T2" fmla="*/ 9 w 34"/>
                <a:gd name="T3" fmla="*/ 336 h 1287"/>
                <a:gd name="T4" fmla="*/ 0 w 34"/>
                <a:gd name="T5" fmla="*/ 588 h 1287"/>
                <a:gd name="T6" fmla="*/ 0 w 34"/>
                <a:gd name="T7" fmla="*/ 815 h 1287"/>
                <a:gd name="T8" fmla="*/ 8 w 34"/>
                <a:gd name="T9" fmla="*/ 997 h 1287"/>
                <a:gd name="T10" fmla="*/ 26 w 34"/>
                <a:gd name="T11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1287">
                  <a:moveTo>
                    <a:pt x="34" y="0"/>
                  </a:moveTo>
                  <a:lnTo>
                    <a:pt x="9" y="336"/>
                  </a:lnTo>
                  <a:lnTo>
                    <a:pt x="0" y="588"/>
                  </a:lnTo>
                  <a:lnTo>
                    <a:pt x="0" y="815"/>
                  </a:lnTo>
                  <a:lnTo>
                    <a:pt x="8" y="997"/>
                  </a:lnTo>
                  <a:lnTo>
                    <a:pt x="26" y="1287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96" name="Line 300"/>
            <p:cNvSpPr>
              <a:spLocks noChangeShapeType="1"/>
            </p:cNvSpPr>
            <p:nvPr/>
          </p:nvSpPr>
          <p:spPr bwMode="auto">
            <a:xfrm>
              <a:off x="1922463" y="-9467850"/>
              <a:ext cx="71437" cy="26987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95" name="Line 299"/>
            <p:cNvSpPr>
              <a:spLocks noChangeShapeType="1"/>
            </p:cNvSpPr>
            <p:nvPr/>
          </p:nvSpPr>
          <p:spPr bwMode="auto">
            <a:xfrm flipH="1">
              <a:off x="2622550" y="-8969375"/>
              <a:ext cx="19050" cy="2206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94" name="Line 298"/>
            <p:cNvSpPr>
              <a:spLocks noChangeShapeType="1"/>
            </p:cNvSpPr>
            <p:nvPr/>
          </p:nvSpPr>
          <p:spPr bwMode="auto">
            <a:xfrm flipH="1">
              <a:off x="2598738" y="-8693150"/>
              <a:ext cx="19050" cy="2143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93" name="Line 297"/>
            <p:cNvSpPr>
              <a:spLocks noChangeShapeType="1"/>
            </p:cNvSpPr>
            <p:nvPr/>
          </p:nvSpPr>
          <p:spPr bwMode="auto">
            <a:xfrm flipH="1">
              <a:off x="2574925" y="-8424863"/>
              <a:ext cx="19050" cy="2143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92" name="Line 296"/>
            <p:cNvSpPr>
              <a:spLocks noChangeShapeType="1"/>
            </p:cNvSpPr>
            <p:nvPr/>
          </p:nvSpPr>
          <p:spPr bwMode="auto">
            <a:xfrm flipH="1">
              <a:off x="2551113" y="-8156575"/>
              <a:ext cx="19050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91" name="Line 295"/>
            <p:cNvSpPr>
              <a:spLocks noChangeShapeType="1"/>
            </p:cNvSpPr>
            <p:nvPr/>
          </p:nvSpPr>
          <p:spPr bwMode="auto">
            <a:xfrm flipH="1">
              <a:off x="2527300" y="-7886700"/>
              <a:ext cx="19050" cy="2222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90" name="Line 294"/>
            <p:cNvSpPr>
              <a:spLocks noChangeShapeType="1"/>
            </p:cNvSpPr>
            <p:nvPr/>
          </p:nvSpPr>
          <p:spPr bwMode="auto">
            <a:xfrm flipH="1">
              <a:off x="2597150" y="-8964613"/>
              <a:ext cx="115888" cy="13382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89" name="Line 293"/>
            <p:cNvSpPr>
              <a:spLocks noChangeShapeType="1"/>
            </p:cNvSpPr>
            <p:nvPr/>
          </p:nvSpPr>
          <p:spPr bwMode="auto">
            <a:xfrm flipH="1">
              <a:off x="881063" y="-6694488"/>
              <a:ext cx="295275" cy="1762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88" name="Line 292"/>
            <p:cNvSpPr>
              <a:spLocks noChangeShapeType="1"/>
            </p:cNvSpPr>
            <p:nvPr/>
          </p:nvSpPr>
          <p:spPr bwMode="auto">
            <a:xfrm flipV="1">
              <a:off x="1011238" y="-5349875"/>
              <a:ext cx="171450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87" name="Line 291"/>
            <p:cNvSpPr>
              <a:spLocks noChangeShapeType="1"/>
            </p:cNvSpPr>
            <p:nvPr/>
          </p:nvSpPr>
          <p:spPr bwMode="auto">
            <a:xfrm flipH="1" flipV="1">
              <a:off x="911225" y="-5343525"/>
              <a:ext cx="101600" cy="142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86" name="Line 290"/>
            <p:cNvSpPr>
              <a:spLocks noChangeShapeType="1"/>
            </p:cNvSpPr>
            <p:nvPr/>
          </p:nvSpPr>
          <p:spPr bwMode="auto">
            <a:xfrm flipH="1">
              <a:off x="911225" y="-5362575"/>
              <a:ext cx="100013" cy="190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85" name="Line 289"/>
            <p:cNvSpPr>
              <a:spLocks noChangeShapeType="1"/>
            </p:cNvSpPr>
            <p:nvPr/>
          </p:nvSpPr>
          <p:spPr bwMode="auto">
            <a:xfrm flipV="1">
              <a:off x="911225" y="-5346700"/>
              <a:ext cx="100013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84" name="Line 288"/>
            <p:cNvSpPr>
              <a:spLocks noChangeShapeType="1"/>
            </p:cNvSpPr>
            <p:nvPr/>
          </p:nvSpPr>
          <p:spPr bwMode="auto">
            <a:xfrm>
              <a:off x="1182688" y="-5367338"/>
              <a:ext cx="100012" cy="142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83" name="Line 287"/>
            <p:cNvSpPr>
              <a:spLocks noChangeShapeType="1"/>
            </p:cNvSpPr>
            <p:nvPr/>
          </p:nvSpPr>
          <p:spPr bwMode="auto">
            <a:xfrm flipV="1">
              <a:off x="1184275" y="-5353050"/>
              <a:ext cx="98425" cy="190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82" name="Line 286"/>
            <p:cNvSpPr>
              <a:spLocks noChangeShapeType="1"/>
            </p:cNvSpPr>
            <p:nvPr/>
          </p:nvSpPr>
          <p:spPr bwMode="auto">
            <a:xfrm flipH="1">
              <a:off x="1182688" y="-5353050"/>
              <a:ext cx="100012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81" name="Line 285"/>
            <p:cNvSpPr>
              <a:spLocks noChangeShapeType="1"/>
            </p:cNvSpPr>
            <p:nvPr/>
          </p:nvSpPr>
          <p:spPr bwMode="auto">
            <a:xfrm>
              <a:off x="911225" y="-535305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80" name="Line 284"/>
            <p:cNvSpPr>
              <a:spLocks noChangeShapeType="1"/>
            </p:cNvSpPr>
            <p:nvPr/>
          </p:nvSpPr>
          <p:spPr bwMode="auto">
            <a:xfrm>
              <a:off x="1282700" y="-5362575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79" name="Line 283"/>
            <p:cNvSpPr>
              <a:spLocks noChangeShapeType="1"/>
            </p:cNvSpPr>
            <p:nvPr/>
          </p:nvSpPr>
          <p:spPr bwMode="auto">
            <a:xfrm>
              <a:off x="1282700" y="-535305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78" name="Line 282"/>
            <p:cNvSpPr>
              <a:spLocks noChangeShapeType="1"/>
            </p:cNvSpPr>
            <p:nvPr/>
          </p:nvSpPr>
          <p:spPr bwMode="auto">
            <a:xfrm>
              <a:off x="881063" y="-6518275"/>
              <a:ext cx="53975" cy="2090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77" name="Line 281"/>
            <p:cNvSpPr>
              <a:spLocks noChangeShapeType="1"/>
            </p:cNvSpPr>
            <p:nvPr/>
          </p:nvSpPr>
          <p:spPr bwMode="auto">
            <a:xfrm flipH="1" flipV="1">
              <a:off x="2625725" y="-5703888"/>
              <a:ext cx="9525" cy="2063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76" name="Line 280"/>
            <p:cNvSpPr>
              <a:spLocks noChangeShapeType="1"/>
            </p:cNvSpPr>
            <p:nvPr/>
          </p:nvSpPr>
          <p:spPr bwMode="auto">
            <a:xfrm flipH="1" flipV="1">
              <a:off x="2614613" y="-5965825"/>
              <a:ext cx="9525" cy="2079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75" name="Line 279"/>
            <p:cNvSpPr>
              <a:spLocks noChangeShapeType="1"/>
            </p:cNvSpPr>
            <p:nvPr/>
          </p:nvSpPr>
          <p:spPr bwMode="auto">
            <a:xfrm flipH="1" flipV="1">
              <a:off x="2686050" y="-5972175"/>
              <a:ext cx="22225" cy="4746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74" name="Line 278"/>
            <p:cNvSpPr>
              <a:spLocks noChangeShapeType="1"/>
            </p:cNvSpPr>
            <p:nvPr/>
          </p:nvSpPr>
          <p:spPr bwMode="auto">
            <a:xfrm>
              <a:off x="1228725" y="-7421563"/>
              <a:ext cx="3175" cy="1079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73" name="Line 277"/>
            <p:cNvSpPr>
              <a:spLocks noChangeShapeType="1"/>
            </p:cNvSpPr>
            <p:nvPr/>
          </p:nvSpPr>
          <p:spPr bwMode="auto">
            <a:xfrm>
              <a:off x="1231900" y="-7258050"/>
              <a:ext cx="6350" cy="2143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72" name="Line 276"/>
            <p:cNvSpPr>
              <a:spLocks noChangeShapeType="1"/>
            </p:cNvSpPr>
            <p:nvPr/>
          </p:nvSpPr>
          <p:spPr bwMode="auto">
            <a:xfrm>
              <a:off x="1239838" y="-6988175"/>
              <a:ext cx="4762" cy="2143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71" name="Line 275"/>
            <p:cNvSpPr>
              <a:spLocks noChangeShapeType="1"/>
            </p:cNvSpPr>
            <p:nvPr/>
          </p:nvSpPr>
          <p:spPr bwMode="auto">
            <a:xfrm>
              <a:off x="1247775" y="-6718300"/>
              <a:ext cx="4763" cy="2143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70" name="Line 274"/>
            <p:cNvSpPr>
              <a:spLocks noChangeShapeType="1"/>
            </p:cNvSpPr>
            <p:nvPr/>
          </p:nvSpPr>
          <p:spPr bwMode="auto">
            <a:xfrm>
              <a:off x="1254125" y="-6448425"/>
              <a:ext cx="6350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69" name="Line 273"/>
            <p:cNvSpPr>
              <a:spLocks noChangeShapeType="1"/>
            </p:cNvSpPr>
            <p:nvPr/>
          </p:nvSpPr>
          <p:spPr bwMode="auto">
            <a:xfrm>
              <a:off x="1260475" y="-6178550"/>
              <a:ext cx="6350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68" name="Line 272"/>
            <p:cNvSpPr>
              <a:spLocks noChangeShapeType="1"/>
            </p:cNvSpPr>
            <p:nvPr/>
          </p:nvSpPr>
          <p:spPr bwMode="auto">
            <a:xfrm>
              <a:off x="1268413" y="-5908675"/>
              <a:ext cx="4762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67" name="Line 271"/>
            <p:cNvSpPr>
              <a:spLocks noChangeShapeType="1"/>
            </p:cNvSpPr>
            <p:nvPr/>
          </p:nvSpPr>
          <p:spPr bwMode="auto">
            <a:xfrm>
              <a:off x="1276350" y="-5638800"/>
              <a:ext cx="4763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66" name="Line 270"/>
            <p:cNvSpPr>
              <a:spLocks noChangeShapeType="1"/>
            </p:cNvSpPr>
            <p:nvPr/>
          </p:nvSpPr>
          <p:spPr bwMode="auto">
            <a:xfrm>
              <a:off x="1282700" y="-5368925"/>
              <a:ext cx="4763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65" name="Line 269"/>
            <p:cNvSpPr>
              <a:spLocks noChangeShapeType="1"/>
            </p:cNvSpPr>
            <p:nvPr/>
          </p:nvSpPr>
          <p:spPr bwMode="auto">
            <a:xfrm>
              <a:off x="1289050" y="-5099050"/>
              <a:ext cx="6350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64" name="Line 268"/>
            <p:cNvSpPr>
              <a:spLocks noChangeShapeType="1"/>
            </p:cNvSpPr>
            <p:nvPr/>
          </p:nvSpPr>
          <p:spPr bwMode="auto">
            <a:xfrm>
              <a:off x="1296988" y="-4829175"/>
              <a:ext cx="1587" cy="1095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63" name="Line 267"/>
            <p:cNvSpPr>
              <a:spLocks noChangeShapeType="1"/>
            </p:cNvSpPr>
            <p:nvPr/>
          </p:nvSpPr>
          <p:spPr bwMode="auto">
            <a:xfrm flipV="1">
              <a:off x="1298575" y="-4919663"/>
              <a:ext cx="342900" cy="1984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62" name="Line 266"/>
            <p:cNvSpPr>
              <a:spLocks noChangeShapeType="1"/>
            </p:cNvSpPr>
            <p:nvPr/>
          </p:nvSpPr>
          <p:spPr bwMode="auto">
            <a:xfrm flipV="1">
              <a:off x="1250950" y="-6791325"/>
              <a:ext cx="339725" cy="1984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61" name="Line 265"/>
            <p:cNvSpPr>
              <a:spLocks noChangeShapeType="1"/>
            </p:cNvSpPr>
            <p:nvPr/>
          </p:nvSpPr>
          <p:spPr bwMode="auto">
            <a:xfrm flipH="1" flipV="1">
              <a:off x="1565275" y="-6673850"/>
              <a:ext cx="44450" cy="1666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60" name="Line 264"/>
            <p:cNvSpPr>
              <a:spLocks noChangeShapeType="1"/>
            </p:cNvSpPr>
            <p:nvPr/>
          </p:nvSpPr>
          <p:spPr bwMode="auto">
            <a:xfrm flipH="1">
              <a:off x="1612900" y="-5003800"/>
              <a:ext cx="14288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59" name="Line 263"/>
            <p:cNvSpPr>
              <a:spLocks noChangeShapeType="1"/>
            </p:cNvSpPr>
            <p:nvPr/>
          </p:nvSpPr>
          <p:spPr bwMode="auto">
            <a:xfrm>
              <a:off x="1593850" y="-5002213"/>
              <a:ext cx="19050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58" name="Line 262"/>
            <p:cNvSpPr>
              <a:spLocks noChangeShapeType="1"/>
            </p:cNvSpPr>
            <p:nvPr/>
          </p:nvSpPr>
          <p:spPr bwMode="auto">
            <a:xfrm flipH="1" flipV="1">
              <a:off x="1609725" y="-5003800"/>
              <a:ext cx="3175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57" name="Line 261"/>
            <p:cNvSpPr>
              <a:spLocks noChangeShapeType="1"/>
            </p:cNvSpPr>
            <p:nvPr/>
          </p:nvSpPr>
          <p:spPr bwMode="auto">
            <a:xfrm flipV="1">
              <a:off x="1549400" y="-6775450"/>
              <a:ext cx="14288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56" name="Line 260"/>
            <p:cNvSpPr>
              <a:spLocks noChangeShapeType="1"/>
            </p:cNvSpPr>
            <p:nvPr/>
          </p:nvSpPr>
          <p:spPr bwMode="auto">
            <a:xfrm flipH="1" flipV="1">
              <a:off x="1563688" y="-6775450"/>
              <a:ext cx="19050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55" name="Line 259"/>
            <p:cNvSpPr>
              <a:spLocks noChangeShapeType="1"/>
            </p:cNvSpPr>
            <p:nvPr/>
          </p:nvSpPr>
          <p:spPr bwMode="auto">
            <a:xfrm>
              <a:off x="1563688" y="-6775450"/>
              <a:ext cx="1587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54" name="Line 258"/>
            <p:cNvSpPr>
              <a:spLocks noChangeShapeType="1"/>
            </p:cNvSpPr>
            <p:nvPr/>
          </p:nvSpPr>
          <p:spPr bwMode="auto">
            <a:xfrm>
              <a:off x="1298575" y="-4719638"/>
              <a:ext cx="158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53" name="Line 257"/>
            <p:cNvSpPr>
              <a:spLocks noChangeShapeType="1"/>
            </p:cNvSpPr>
            <p:nvPr/>
          </p:nvSpPr>
          <p:spPr bwMode="auto">
            <a:xfrm>
              <a:off x="1250950" y="-659130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52" name="Line 256"/>
            <p:cNvSpPr>
              <a:spLocks noChangeShapeType="1"/>
            </p:cNvSpPr>
            <p:nvPr/>
          </p:nvSpPr>
          <p:spPr bwMode="auto">
            <a:xfrm>
              <a:off x="1563688" y="-6775450"/>
              <a:ext cx="0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51" name="Line 255"/>
            <p:cNvSpPr>
              <a:spLocks noChangeShapeType="1"/>
            </p:cNvSpPr>
            <p:nvPr/>
          </p:nvSpPr>
          <p:spPr bwMode="auto">
            <a:xfrm flipV="1">
              <a:off x="935038" y="-4470400"/>
              <a:ext cx="1798637" cy="476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50" name="Line 254"/>
            <p:cNvSpPr>
              <a:spLocks noChangeShapeType="1"/>
            </p:cNvSpPr>
            <p:nvPr/>
          </p:nvSpPr>
          <p:spPr bwMode="auto">
            <a:xfrm flipV="1">
              <a:off x="1298575" y="-4722813"/>
              <a:ext cx="117475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49" name="Line 253"/>
            <p:cNvSpPr>
              <a:spLocks noChangeShapeType="1"/>
            </p:cNvSpPr>
            <p:nvPr/>
          </p:nvSpPr>
          <p:spPr bwMode="auto">
            <a:xfrm flipV="1">
              <a:off x="1468438" y="-4730750"/>
              <a:ext cx="214312" cy="63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48" name="Line 252"/>
            <p:cNvSpPr>
              <a:spLocks noChangeShapeType="1"/>
            </p:cNvSpPr>
            <p:nvPr/>
          </p:nvSpPr>
          <p:spPr bwMode="auto">
            <a:xfrm flipV="1">
              <a:off x="1736725" y="-4737100"/>
              <a:ext cx="214313" cy="47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47" name="Line 251"/>
            <p:cNvSpPr>
              <a:spLocks noChangeShapeType="1"/>
            </p:cNvSpPr>
            <p:nvPr/>
          </p:nvSpPr>
          <p:spPr bwMode="auto">
            <a:xfrm flipV="1">
              <a:off x="2005013" y="-4745038"/>
              <a:ext cx="212725" cy="63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46" name="Line 250"/>
            <p:cNvSpPr>
              <a:spLocks noChangeShapeType="1"/>
            </p:cNvSpPr>
            <p:nvPr/>
          </p:nvSpPr>
          <p:spPr bwMode="auto">
            <a:xfrm flipV="1">
              <a:off x="2271713" y="-4751388"/>
              <a:ext cx="214312" cy="47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45" name="Line 249"/>
            <p:cNvSpPr>
              <a:spLocks noChangeShapeType="1"/>
            </p:cNvSpPr>
            <p:nvPr/>
          </p:nvSpPr>
          <p:spPr bwMode="auto">
            <a:xfrm flipV="1">
              <a:off x="2540000" y="-4756150"/>
              <a:ext cx="115888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44" name="Line 248"/>
            <p:cNvSpPr>
              <a:spLocks noChangeShapeType="1"/>
            </p:cNvSpPr>
            <p:nvPr/>
          </p:nvSpPr>
          <p:spPr bwMode="auto">
            <a:xfrm flipH="1" flipV="1">
              <a:off x="2136775" y="-4943475"/>
              <a:ext cx="3175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43" name="Line 247"/>
            <p:cNvSpPr>
              <a:spLocks noChangeShapeType="1"/>
            </p:cNvSpPr>
            <p:nvPr/>
          </p:nvSpPr>
          <p:spPr bwMode="auto">
            <a:xfrm>
              <a:off x="2152650" y="-4352925"/>
              <a:ext cx="14288" cy="5572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42" name="Line 246"/>
            <p:cNvSpPr>
              <a:spLocks noChangeShapeType="1"/>
            </p:cNvSpPr>
            <p:nvPr/>
          </p:nvSpPr>
          <p:spPr bwMode="auto">
            <a:xfrm>
              <a:off x="2143125" y="-4743450"/>
              <a:ext cx="6350" cy="2889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41" name="Line 245"/>
            <p:cNvSpPr>
              <a:spLocks noChangeShapeType="1"/>
            </p:cNvSpPr>
            <p:nvPr/>
          </p:nvSpPr>
          <p:spPr bwMode="auto">
            <a:xfrm flipH="1">
              <a:off x="2143125" y="-4845050"/>
              <a:ext cx="12700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40" name="Line 244"/>
            <p:cNvSpPr>
              <a:spLocks noChangeShapeType="1"/>
            </p:cNvSpPr>
            <p:nvPr/>
          </p:nvSpPr>
          <p:spPr bwMode="auto">
            <a:xfrm>
              <a:off x="2122488" y="-4841875"/>
              <a:ext cx="20637" cy="984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39" name="Line 243"/>
            <p:cNvSpPr>
              <a:spLocks noChangeShapeType="1"/>
            </p:cNvSpPr>
            <p:nvPr/>
          </p:nvSpPr>
          <p:spPr bwMode="auto">
            <a:xfrm flipH="1" flipV="1">
              <a:off x="2139950" y="-4843463"/>
              <a:ext cx="3175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38" name="Line 242"/>
            <p:cNvSpPr>
              <a:spLocks noChangeShapeType="1"/>
            </p:cNvSpPr>
            <p:nvPr/>
          </p:nvSpPr>
          <p:spPr bwMode="auto">
            <a:xfrm flipV="1">
              <a:off x="2135188" y="-4454525"/>
              <a:ext cx="14287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37" name="Line 241"/>
            <p:cNvSpPr>
              <a:spLocks noChangeShapeType="1"/>
            </p:cNvSpPr>
            <p:nvPr/>
          </p:nvSpPr>
          <p:spPr bwMode="auto">
            <a:xfrm flipH="1" flipV="1">
              <a:off x="2149475" y="-4454525"/>
              <a:ext cx="19050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36" name="Line 240"/>
            <p:cNvSpPr>
              <a:spLocks noChangeShapeType="1"/>
            </p:cNvSpPr>
            <p:nvPr/>
          </p:nvSpPr>
          <p:spPr bwMode="auto">
            <a:xfrm>
              <a:off x="2149475" y="-4454525"/>
              <a:ext cx="3175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35" name="Line 239"/>
            <p:cNvSpPr>
              <a:spLocks noChangeShapeType="1"/>
            </p:cNvSpPr>
            <p:nvPr/>
          </p:nvSpPr>
          <p:spPr bwMode="auto">
            <a:xfrm>
              <a:off x="2166938" y="-4743450"/>
              <a:ext cx="158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34" name="Line 238"/>
            <p:cNvSpPr>
              <a:spLocks noChangeShapeType="1"/>
            </p:cNvSpPr>
            <p:nvPr/>
          </p:nvSpPr>
          <p:spPr bwMode="auto">
            <a:xfrm>
              <a:off x="2174875" y="-4456113"/>
              <a:ext cx="0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33" name="Line 237"/>
            <p:cNvSpPr>
              <a:spLocks noChangeShapeType="1"/>
            </p:cNvSpPr>
            <p:nvPr/>
          </p:nvSpPr>
          <p:spPr bwMode="auto">
            <a:xfrm>
              <a:off x="2149475" y="-4454525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32" name="Line 236"/>
            <p:cNvSpPr>
              <a:spLocks noChangeShapeType="1"/>
            </p:cNvSpPr>
            <p:nvPr/>
          </p:nvSpPr>
          <p:spPr bwMode="auto">
            <a:xfrm flipH="1" flipV="1">
              <a:off x="2708275" y="-5495925"/>
              <a:ext cx="22225" cy="879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31" name="Line 235"/>
            <p:cNvSpPr>
              <a:spLocks noChangeShapeType="1"/>
            </p:cNvSpPr>
            <p:nvPr/>
          </p:nvSpPr>
          <p:spPr bwMode="auto">
            <a:xfrm flipH="1" flipV="1">
              <a:off x="2728913" y="-4613275"/>
              <a:ext cx="3175" cy="1428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30" name="Line 234"/>
            <p:cNvSpPr>
              <a:spLocks noChangeShapeType="1"/>
            </p:cNvSpPr>
            <p:nvPr/>
          </p:nvSpPr>
          <p:spPr bwMode="auto">
            <a:xfrm flipH="1" flipV="1">
              <a:off x="2649538" y="-4964113"/>
              <a:ext cx="6350" cy="2079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29" name="Line 233"/>
            <p:cNvSpPr>
              <a:spLocks noChangeShapeType="1"/>
            </p:cNvSpPr>
            <p:nvPr/>
          </p:nvSpPr>
          <p:spPr bwMode="auto">
            <a:xfrm flipH="1" flipV="1">
              <a:off x="2643188" y="-5233988"/>
              <a:ext cx="4762" cy="2143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28" name="Line 232"/>
            <p:cNvSpPr>
              <a:spLocks noChangeShapeType="1"/>
            </p:cNvSpPr>
            <p:nvPr/>
          </p:nvSpPr>
          <p:spPr bwMode="auto">
            <a:xfrm flipH="1" flipV="1">
              <a:off x="2635250" y="-5495925"/>
              <a:ext cx="6350" cy="2063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27" name="Line 231"/>
            <p:cNvSpPr>
              <a:spLocks noChangeShapeType="1"/>
            </p:cNvSpPr>
            <p:nvPr/>
          </p:nvSpPr>
          <p:spPr bwMode="auto">
            <a:xfrm>
              <a:off x="2593975" y="-7212013"/>
              <a:ext cx="92075" cy="12366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26" name="Line 230"/>
            <p:cNvSpPr>
              <a:spLocks noChangeShapeType="1"/>
            </p:cNvSpPr>
            <p:nvPr/>
          </p:nvSpPr>
          <p:spPr bwMode="auto">
            <a:xfrm flipH="1">
              <a:off x="1995488" y="-6762750"/>
              <a:ext cx="14287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25" name="Freeform 229"/>
            <p:cNvSpPr>
              <a:spLocks/>
            </p:cNvSpPr>
            <p:nvPr/>
          </p:nvSpPr>
          <p:spPr bwMode="auto">
            <a:xfrm>
              <a:off x="1976438" y="-6762750"/>
              <a:ext cx="19050" cy="101600"/>
            </a:xfrm>
            <a:custGeom>
              <a:avLst/>
              <a:gdLst>
                <a:gd name="T0" fmla="*/ 0 w 61"/>
                <a:gd name="T1" fmla="*/ 1 h 316"/>
                <a:gd name="T2" fmla="*/ 61 w 61"/>
                <a:gd name="T3" fmla="*/ 316 h 316"/>
                <a:gd name="T4" fmla="*/ 53 w 61"/>
                <a:gd name="T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" h="316">
                  <a:moveTo>
                    <a:pt x="0" y="1"/>
                  </a:moveTo>
                  <a:lnTo>
                    <a:pt x="61" y="316"/>
                  </a:lnTo>
                  <a:lnTo>
                    <a:pt x="53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24" name="Line 228"/>
            <p:cNvSpPr>
              <a:spLocks noChangeShapeType="1"/>
            </p:cNvSpPr>
            <p:nvPr/>
          </p:nvSpPr>
          <p:spPr bwMode="auto">
            <a:xfrm flipH="1">
              <a:off x="2538413" y="-7421563"/>
              <a:ext cx="46037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23" name="Line 227"/>
            <p:cNvSpPr>
              <a:spLocks noChangeShapeType="1"/>
            </p:cNvSpPr>
            <p:nvPr/>
          </p:nvSpPr>
          <p:spPr bwMode="auto">
            <a:xfrm>
              <a:off x="2522538" y="-7186613"/>
              <a:ext cx="14287" cy="1778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22" name="Line 226"/>
            <p:cNvSpPr>
              <a:spLocks noChangeShapeType="1"/>
            </p:cNvSpPr>
            <p:nvPr/>
          </p:nvSpPr>
          <p:spPr bwMode="auto">
            <a:xfrm>
              <a:off x="2540000" y="-6953250"/>
              <a:ext cx="15875" cy="2143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21" name="Line 225"/>
            <p:cNvSpPr>
              <a:spLocks noChangeShapeType="1"/>
            </p:cNvSpPr>
            <p:nvPr/>
          </p:nvSpPr>
          <p:spPr bwMode="auto">
            <a:xfrm>
              <a:off x="2560638" y="-6684963"/>
              <a:ext cx="15875" cy="2143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20" name="Line 224"/>
            <p:cNvSpPr>
              <a:spLocks noChangeShapeType="1"/>
            </p:cNvSpPr>
            <p:nvPr/>
          </p:nvSpPr>
          <p:spPr bwMode="auto">
            <a:xfrm>
              <a:off x="2581275" y="-6415088"/>
              <a:ext cx="15875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19" name="Line 223"/>
            <p:cNvSpPr>
              <a:spLocks noChangeShapeType="1"/>
            </p:cNvSpPr>
            <p:nvPr/>
          </p:nvSpPr>
          <p:spPr bwMode="auto">
            <a:xfrm>
              <a:off x="2601913" y="-6145213"/>
              <a:ext cx="12700" cy="1793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18" name="Line 222"/>
            <p:cNvSpPr>
              <a:spLocks noChangeShapeType="1"/>
            </p:cNvSpPr>
            <p:nvPr/>
          </p:nvSpPr>
          <p:spPr bwMode="auto">
            <a:xfrm>
              <a:off x="1157288" y="-7418388"/>
              <a:ext cx="19050" cy="7223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17" name="Line 221"/>
            <p:cNvSpPr>
              <a:spLocks noChangeShapeType="1"/>
            </p:cNvSpPr>
            <p:nvPr/>
          </p:nvSpPr>
          <p:spPr bwMode="auto">
            <a:xfrm>
              <a:off x="1157288" y="-7421563"/>
              <a:ext cx="46037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16" name="Line 220"/>
            <p:cNvSpPr>
              <a:spLocks noChangeShapeType="1"/>
            </p:cNvSpPr>
            <p:nvPr/>
          </p:nvSpPr>
          <p:spPr bwMode="auto">
            <a:xfrm flipV="1">
              <a:off x="1250950" y="-6791325"/>
              <a:ext cx="339725" cy="1984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15" name="Line 219"/>
            <p:cNvSpPr>
              <a:spLocks noChangeShapeType="1"/>
            </p:cNvSpPr>
            <p:nvPr/>
          </p:nvSpPr>
          <p:spPr bwMode="auto">
            <a:xfrm flipV="1">
              <a:off x="1176338" y="-6934200"/>
              <a:ext cx="411162" cy="238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14" name="Line 218"/>
            <p:cNvSpPr>
              <a:spLocks noChangeShapeType="1"/>
            </p:cNvSpPr>
            <p:nvPr/>
          </p:nvSpPr>
          <p:spPr bwMode="auto">
            <a:xfrm>
              <a:off x="1565275" y="-6673850"/>
              <a:ext cx="3175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13" name="Line 217"/>
            <p:cNvSpPr>
              <a:spLocks noChangeShapeType="1"/>
            </p:cNvSpPr>
            <p:nvPr/>
          </p:nvSpPr>
          <p:spPr bwMode="auto">
            <a:xfrm flipH="1" flipV="1">
              <a:off x="1549400" y="-7334250"/>
              <a:ext cx="7938" cy="3143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12" name="Line 216"/>
            <p:cNvSpPr>
              <a:spLocks noChangeShapeType="1"/>
            </p:cNvSpPr>
            <p:nvPr/>
          </p:nvSpPr>
          <p:spPr bwMode="auto">
            <a:xfrm flipH="1" flipV="1">
              <a:off x="1558925" y="-6918325"/>
              <a:ext cx="4763" cy="142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11" name="Line 215"/>
            <p:cNvSpPr>
              <a:spLocks noChangeShapeType="1"/>
            </p:cNvSpPr>
            <p:nvPr/>
          </p:nvSpPr>
          <p:spPr bwMode="auto">
            <a:xfrm flipV="1">
              <a:off x="1549400" y="-6775450"/>
              <a:ext cx="14288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10" name="Line 214"/>
            <p:cNvSpPr>
              <a:spLocks noChangeShapeType="1"/>
            </p:cNvSpPr>
            <p:nvPr/>
          </p:nvSpPr>
          <p:spPr bwMode="auto">
            <a:xfrm flipH="1" flipV="1">
              <a:off x="1563688" y="-6775450"/>
              <a:ext cx="19050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09" name="Line 213"/>
            <p:cNvSpPr>
              <a:spLocks noChangeShapeType="1"/>
            </p:cNvSpPr>
            <p:nvPr/>
          </p:nvSpPr>
          <p:spPr bwMode="auto">
            <a:xfrm>
              <a:off x="1563688" y="-6775450"/>
              <a:ext cx="1587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08" name="Line 212"/>
            <p:cNvSpPr>
              <a:spLocks noChangeShapeType="1"/>
            </p:cNvSpPr>
            <p:nvPr/>
          </p:nvSpPr>
          <p:spPr bwMode="auto">
            <a:xfrm flipH="1">
              <a:off x="1558925" y="-7019925"/>
              <a:ext cx="14288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07" name="Line 211"/>
            <p:cNvSpPr>
              <a:spLocks noChangeShapeType="1"/>
            </p:cNvSpPr>
            <p:nvPr/>
          </p:nvSpPr>
          <p:spPr bwMode="auto">
            <a:xfrm>
              <a:off x="1539875" y="-7018338"/>
              <a:ext cx="19050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06" name="Line 210"/>
            <p:cNvSpPr>
              <a:spLocks noChangeShapeType="1"/>
            </p:cNvSpPr>
            <p:nvPr/>
          </p:nvSpPr>
          <p:spPr bwMode="auto">
            <a:xfrm flipH="1" flipV="1">
              <a:off x="1557338" y="-7018338"/>
              <a:ext cx="1587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05" name="Line 209"/>
            <p:cNvSpPr>
              <a:spLocks noChangeShapeType="1"/>
            </p:cNvSpPr>
            <p:nvPr/>
          </p:nvSpPr>
          <p:spPr bwMode="auto">
            <a:xfrm>
              <a:off x="1250950" y="-659130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04" name="Line 208"/>
            <p:cNvSpPr>
              <a:spLocks noChangeShapeType="1"/>
            </p:cNvSpPr>
            <p:nvPr/>
          </p:nvSpPr>
          <p:spPr bwMode="auto">
            <a:xfrm>
              <a:off x="1176338" y="-6694488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03" name="Line 207"/>
            <p:cNvSpPr>
              <a:spLocks noChangeShapeType="1"/>
            </p:cNvSpPr>
            <p:nvPr/>
          </p:nvSpPr>
          <p:spPr bwMode="auto">
            <a:xfrm>
              <a:off x="1558925" y="-6918325"/>
              <a:ext cx="1588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02" name="Line 206"/>
            <p:cNvSpPr>
              <a:spLocks noChangeShapeType="1"/>
            </p:cNvSpPr>
            <p:nvPr/>
          </p:nvSpPr>
          <p:spPr bwMode="auto">
            <a:xfrm>
              <a:off x="1250950" y="-6591300"/>
              <a:ext cx="53975" cy="285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01" name="Line 205"/>
            <p:cNvSpPr>
              <a:spLocks noChangeShapeType="1"/>
            </p:cNvSpPr>
            <p:nvPr/>
          </p:nvSpPr>
          <p:spPr bwMode="auto">
            <a:xfrm>
              <a:off x="1341438" y="-6543675"/>
              <a:ext cx="71437" cy="365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00" name="Line 204"/>
            <p:cNvSpPr>
              <a:spLocks noChangeShapeType="1"/>
            </p:cNvSpPr>
            <p:nvPr/>
          </p:nvSpPr>
          <p:spPr bwMode="auto">
            <a:xfrm>
              <a:off x="1447800" y="-6488113"/>
              <a:ext cx="55563" cy="285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99" name="Line 203"/>
            <p:cNvSpPr>
              <a:spLocks noChangeShapeType="1"/>
            </p:cNvSpPr>
            <p:nvPr/>
          </p:nvSpPr>
          <p:spPr bwMode="auto">
            <a:xfrm>
              <a:off x="914400" y="-10842625"/>
              <a:ext cx="0" cy="8175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98" name="Line 202"/>
            <p:cNvSpPr>
              <a:spLocks noChangeShapeType="1"/>
            </p:cNvSpPr>
            <p:nvPr/>
          </p:nvSpPr>
          <p:spPr bwMode="auto">
            <a:xfrm flipH="1" flipV="1">
              <a:off x="2344738" y="-7866063"/>
              <a:ext cx="100012" cy="95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97" name="Line 201"/>
            <p:cNvSpPr>
              <a:spLocks noChangeShapeType="1"/>
            </p:cNvSpPr>
            <p:nvPr/>
          </p:nvSpPr>
          <p:spPr bwMode="auto">
            <a:xfrm>
              <a:off x="2714625" y="-7832725"/>
              <a:ext cx="279400" cy="238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96" name="Line 200"/>
            <p:cNvSpPr>
              <a:spLocks noChangeShapeType="1"/>
            </p:cNvSpPr>
            <p:nvPr/>
          </p:nvSpPr>
          <p:spPr bwMode="auto">
            <a:xfrm>
              <a:off x="2543175" y="-7848600"/>
              <a:ext cx="73025" cy="63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95" name="Line 199"/>
            <p:cNvSpPr>
              <a:spLocks noChangeShapeType="1"/>
            </p:cNvSpPr>
            <p:nvPr/>
          </p:nvSpPr>
          <p:spPr bwMode="auto">
            <a:xfrm>
              <a:off x="2444750" y="-7874000"/>
              <a:ext cx="98425" cy="254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94" name="Line 198"/>
            <p:cNvSpPr>
              <a:spLocks noChangeShapeType="1"/>
            </p:cNvSpPr>
            <p:nvPr/>
          </p:nvSpPr>
          <p:spPr bwMode="auto">
            <a:xfrm flipV="1">
              <a:off x="2443163" y="-7848600"/>
              <a:ext cx="100012" cy="79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93" name="Line 197"/>
            <p:cNvSpPr>
              <a:spLocks noChangeShapeType="1"/>
            </p:cNvSpPr>
            <p:nvPr/>
          </p:nvSpPr>
          <p:spPr bwMode="auto">
            <a:xfrm flipH="1" flipV="1">
              <a:off x="2444750" y="-7856538"/>
              <a:ext cx="98425" cy="79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92" name="Line 196"/>
            <p:cNvSpPr>
              <a:spLocks noChangeShapeType="1"/>
            </p:cNvSpPr>
            <p:nvPr/>
          </p:nvSpPr>
          <p:spPr bwMode="auto">
            <a:xfrm flipH="1" flipV="1">
              <a:off x="2616200" y="-7842250"/>
              <a:ext cx="96838" cy="254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91" name="Line 195"/>
            <p:cNvSpPr>
              <a:spLocks noChangeShapeType="1"/>
            </p:cNvSpPr>
            <p:nvPr/>
          </p:nvSpPr>
          <p:spPr bwMode="auto">
            <a:xfrm flipH="1">
              <a:off x="2616200" y="-7850188"/>
              <a:ext cx="100013" cy="79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90" name="Line 194"/>
            <p:cNvSpPr>
              <a:spLocks noChangeShapeType="1"/>
            </p:cNvSpPr>
            <p:nvPr/>
          </p:nvSpPr>
          <p:spPr bwMode="auto">
            <a:xfrm>
              <a:off x="2616200" y="-7842250"/>
              <a:ext cx="98425" cy="95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89" name="Line 193"/>
            <p:cNvSpPr>
              <a:spLocks noChangeShapeType="1"/>
            </p:cNvSpPr>
            <p:nvPr/>
          </p:nvSpPr>
          <p:spPr bwMode="auto">
            <a:xfrm>
              <a:off x="2543175" y="-7848600"/>
              <a:ext cx="1588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88" name="Line 192"/>
            <p:cNvSpPr>
              <a:spLocks noChangeShapeType="1"/>
            </p:cNvSpPr>
            <p:nvPr/>
          </p:nvSpPr>
          <p:spPr bwMode="auto">
            <a:xfrm>
              <a:off x="2616200" y="-7842250"/>
              <a:ext cx="0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87" name="Line 191"/>
            <p:cNvSpPr>
              <a:spLocks noChangeShapeType="1"/>
            </p:cNvSpPr>
            <p:nvPr/>
          </p:nvSpPr>
          <p:spPr bwMode="auto">
            <a:xfrm>
              <a:off x="2616200" y="-7842250"/>
              <a:ext cx="0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86" name="Line 190"/>
            <p:cNvSpPr>
              <a:spLocks noChangeShapeType="1"/>
            </p:cNvSpPr>
            <p:nvPr/>
          </p:nvSpPr>
          <p:spPr bwMode="auto">
            <a:xfrm flipV="1">
              <a:off x="1905000" y="-9569450"/>
              <a:ext cx="14288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85" name="Freeform 189"/>
            <p:cNvSpPr>
              <a:spLocks/>
            </p:cNvSpPr>
            <p:nvPr/>
          </p:nvSpPr>
          <p:spPr bwMode="auto">
            <a:xfrm>
              <a:off x="1919288" y="-9569450"/>
              <a:ext cx="19050" cy="101600"/>
            </a:xfrm>
            <a:custGeom>
              <a:avLst/>
              <a:gdLst>
                <a:gd name="T0" fmla="*/ 61 w 61"/>
                <a:gd name="T1" fmla="*/ 315 h 316"/>
                <a:gd name="T2" fmla="*/ 0 w 61"/>
                <a:gd name="T3" fmla="*/ 0 h 316"/>
                <a:gd name="T4" fmla="*/ 9 w 61"/>
                <a:gd name="T5" fmla="*/ 31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" h="316">
                  <a:moveTo>
                    <a:pt x="61" y="315"/>
                  </a:moveTo>
                  <a:lnTo>
                    <a:pt x="0" y="0"/>
                  </a:lnTo>
                  <a:lnTo>
                    <a:pt x="9" y="31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84" name="Line 188"/>
            <p:cNvSpPr>
              <a:spLocks noChangeShapeType="1"/>
            </p:cNvSpPr>
            <p:nvPr/>
          </p:nvSpPr>
          <p:spPr bwMode="auto">
            <a:xfrm flipH="1">
              <a:off x="2663825" y="-9420225"/>
              <a:ext cx="17463" cy="1968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83" name="Line 187"/>
            <p:cNvSpPr>
              <a:spLocks noChangeShapeType="1"/>
            </p:cNvSpPr>
            <p:nvPr/>
          </p:nvSpPr>
          <p:spPr bwMode="auto">
            <a:xfrm flipH="1">
              <a:off x="2641600" y="-9167813"/>
              <a:ext cx="17463" cy="1984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82" name="Line 186"/>
            <p:cNvSpPr>
              <a:spLocks noChangeShapeType="1"/>
            </p:cNvSpPr>
            <p:nvPr/>
          </p:nvSpPr>
          <p:spPr bwMode="auto">
            <a:xfrm flipH="1">
              <a:off x="2713038" y="-9671050"/>
              <a:ext cx="61912" cy="7048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81" name="Line 185"/>
            <p:cNvSpPr>
              <a:spLocks noChangeShapeType="1"/>
            </p:cNvSpPr>
            <p:nvPr/>
          </p:nvSpPr>
          <p:spPr bwMode="auto">
            <a:xfrm flipH="1" flipV="1">
              <a:off x="2722563" y="-9671050"/>
              <a:ext cx="523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80" name="Line 184"/>
            <p:cNvSpPr>
              <a:spLocks noChangeShapeType="1"/>
            </p:cNvSpPr>
            <p:nvPr/>
          </p:nvSpPr>
          <p:spPr bwMode="auto">
            <a:xfrm>
              <a:off x="1612900" y="-10977563"/>
              <a:ext cx="166688" cy="555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79" name="Line 183"/>
            <p:cNvSpPr>
              <a:spLocks noChangeShapeType="1"/>
            </p:cNvSpPr>
            <p:nvPr/>
          </p:nvSpPr>
          <p:spPr bwMode="auto">
            <a:xfrm>
              <a:off x="1830388" y="-10904538"/>
              <a:ext cx="203200" cy="682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78" name="Line 182"/>
            <p:cNvSpPr>
              <a:spLocks noChangeShapeType="1"/>
            </p:cNvSpPr>
            <p:nvPr/>
          </p:nvSpPr>
          <p:spPr bwMode="auto">
            <a:xfrm>
              <a:off x="2084388" y="-10817225"/>
              <a:ext cx="203200" cy="682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77" name="Line 181"/>
            <p:cNvSpPr>
              <a:spLocks noChangeShapeType="1"/>
            </p:cNvSpPr>
            <p:nvPr/>
          </p:nvSpPr>
          <p:spPr bwMode="auto">
            <a:xfrm>
              <a:off x="2338388" y="-10731500"/>
              <a:ext cx="201612" cy="698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76" name="Line 180"/>
            <p:cNvSpPr>
              <a:spLocks noChangeShapeType="1"/>
            </p:cNvSpPr>
            <p:nvPr/>
          </p:nvSpPr>
          <p:spPr bwMode="auto">
            <a:xfrm>
              <a:off x="2590800" y="-10645775"/>
              <a:ext cx="166688" cy="571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75" name="Line 179"/>
            <p:cNvSpPr>
              <a:spLocks noChangeShapeType="1"/>
            </p:cNvSpPr>
            <p:nvPr/>
          </p:nvSpPr>
          <p:spPr bwMode="auto">
            <a:xfrm>
              <a:off x="1577975" y="-11068050"/>
              <a:ext cx="1266825" cy="4270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74" name="Line 178"/>
            <p:cNvSpPr>
              <a:spLocks noChangeShapeType="1"/>
            </p:cNvSpPr>
            <p:nvPr/>
          </p:nvSpPr>
          <p:spPr bwMode="auto">
            <a:xfrm flipH="1" flipV="1">
              <a:off x="2451100" y="-9898063"/>
              <a:ext cx="98425" cy="47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73" name="Line 177"/>
            <p:cNvSpPr>
              <a:spLocks noChangeShapeType="1"/>
            </p:cNvSpPr>
            <p:nvPr/>
          </p:nvSpPr>
          <p:spPr bwMode="auto">
            <a:xfrm>
              <a:off x="2820988" y="-9880600"/>
              <a:ext cx="280987" cy="142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72" name="Line 176"/>
            <p:cNvSpPr>
              <a:spLocks noChangeShapeType="1"/>
            </p:cNvSpPr>
            <p:nvPr/>
          </p:nvSpPr>
          <p:spPr bwMode="auto">
            <a:xfrm>
              <a:off x="2649538" y="-9888538"/>
              <a:ext cx="71437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71" name="Line 175"/>
            <p:cNvSpPr>
              <a:spLocks noChangeShapeType="1"/>
            </p:cNvSpPr>
            <p:nvPr/>
          </p:nvSpPr>
          <p:spPr bwMode="auto">
            <a:xfrm>
              <a:off x="2551113" y="-9910763"/>
              <a:ext cx="98425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70" name="Line 174"/>
            <p:cNvSpPr>
              <a:spLocks noChangeShapeType="1"/>
            </p:cNvSpPr>
            <p:nvPr/>
          </p:nvSpPr>
          <p:spPr bwMode="auto">
            <a:xfrm flipV="1">
              <a:off x="2549525" y="-9888538"/>
              <a:ext cx="100013" cy="111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69" name="Line 173"/>
            <p:cNvSpPr>
              <a:spLocks noChangeShapeType="1"/>
            </p:cNvSpPr>
            <p:nvPr/>
          </p:nvSpPr>
          <p:spPr bwMode="auto">
            <a:xfrm flipH="1" flipV="1">
              <a:off x="2549525" y="-9893300"/>
              <a:ext cx="100013" cy="47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68" name="Line 172"/>
            <p:cNvSpPr>
              <a:spLocks noChangeShapeType="1"/>
            </p:cNvSpPr>
            <p:nvPr/>
          </p:nvSpPr>
          <p:spPr bwMode="auto">
            <a:xfrm flipH="1" flipV="1">
              <a:off x="2720975" y="-9885363"/>
              <a:ext cx="98425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67" name="Line 171"/>
            <p:cNvSpPr>
              <a:spLocks noChangeShapeType="1"/>
            </p:cNvSpPr>
            <p:nvPr/>
          </p:nvSpPr>
          <p:spPr bwMode="auto">
            <a:xfrm flipH="1">
              <a:off x="2720975" y="-9896475"/>
              <a:ext cx="101600" cy="111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66" name="Line 170"/>
            <p:cNvSpPr>
              <a:spLocks noChangeShapeType="1"/>
            </p:cNvSpPr>
            <p:nvPr/>
          </p:nvSpPr>
          <p:spPr bwMode="auto">
            <a:xfrm>
              <a:off x="2720975" y="-9885363"/>
              <a:ext cx="100013" cy="47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65" name="Line 169"/>
            <p:cNvSpPr>
              <a:spLocks noChangeShapeType="1"/>
            </p:cNvSpPr>
            <p:nvPr/>
          </p:nvSpPr>
          <p:spPr bwMode="auto">
            <a:xfrm>
              <a:off x="2649538" y="-9891713"/>
              <a:ext cx="158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64" name="Line 168"/>
            <p:cNvSpPr>
              <a:spLocks noChangeShapeType="1"/>
            </p:cNvSpPr>
            <p:nvPr/>
          </p:nvSpPr>
          <p:spPr bwMode="auto">
            <a:xfrm>
              <a:off x="2720975" y="-9888538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63" name="Line 167"/>
            <p:cNvSpPr>
              <a:spLocks noChangeShapeType="1"/>
            </p:cNvSpPr>
            <p:nvPr/>
          </p:nvSpPr>
          <p:spPr bwMode="auto">
            <a:xfrm>
              <a:off x="2720975" y="-9885363"/>
              <a:ext cx="0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62" name="Line 166"/>
            <p:cNvSpPr>
              <a:spLocks noChangeShapeType="1"/>
            </p:cNvSpPr>
            <p:nvPr/>
          </p:nvSpPr>
          <p:spPr bwMode="auto">
            <a:xfrm flipH="1">
              <a:off x="2379663" y="-10609263"/>
              <a:ext cx="23812" cy="968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61" name="Line 165"/>
            <p:cNvSpPr>
              <a:spLocks noChangeShapeType="1"/>
            </p:cNvSpPr>
            <p:nvPr/>
          </p:nvSpPr>
          <p:spPr bwMode="auto">
            <a:xfrm flipV="1">
              <a:off x="2468563" y="-11280775"/>
              <a:ext cx="96837" cy="3937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60" name="Line 164"/>
            <p:cNvSpPr>
              <a:spLocks noChangeShapeType="1"/>
            </p:cNvSpPr>
            <p:nvPr/>
          </p:nvSpPr>
          <p:spPr bwMode="auto">
            <a:xfrm flipV="1">
              <a:off x="2427288" y="-10777538"/>
              <a:ext cx="17462" cy="714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59" name="Line 163"/>
            <p:cNvSpPr>
              <a:spLocks noChangeShapeType="1"/>
            </p:cNvSpPr>
            <p:nvPr/>
          </p:nvSpPr>
          <p:spPr bwMode="auto">
            <a:xfrm flipV="1">
              <a:off x="2387600" y="-10706100"/>
              <a:ext cx="39688" cy="920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58" name="Line 162"/>
            <p:cNvSpPr>
              <a:spLocks noChangeShapeType="1"/>
            </p:cNvSpPr>
            <p:nvPr/>
          </p:nvSpPr>
          <p:spPr bwMode="auto">
            <a:xfrm flipV="1">
              <a:off x="2419350" y="-10706100"/>
              <a:ext cx="7938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57" name="Line 161"/>
            <p:cNvSpPr>
              <a:spLocks noChangeShapeType="1"/>
            </p:cNvSpPr>
            <p:nvPr/>
          </p:nvSpPr>
          <p:spPr bwMode="auto">
            <a:xfrm flipH="1">
              <a:off x="2403475" y="-10706100"/>
              <a:ext cx="23813" cy="968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56" name="Line 160"/>
            <p:cNvSpPr>
              <a:spLocks noChangeShapeType="1"/>
            </p:cNvSpPr>
            <p:nvPr/>
          </p:nvSpPr>
          <p:spPr bwMode="auto">
            <a:xfrm flipH="1">
              <a:off x="2444750" y="-10871200"/>
              <a:ext cx="41275" cy="936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55" name="Line 159"/>
            <p:cNvSpPr>
              <a:spLocks noChangeShapeType="1"/>
            </p:cNvSpPr>
            <p:nvPr/>
          </p:nvSpPr>
          <p:spPr bwMode="auto">
            <a:xfrm flipH="1">
              <a:off x="2444750" y="-10879138"/>
              <a:ext cx="7938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54" name="Line 158"/>
            <p:cNvSpPr>
              <a:spLocks noChangeShapeType="1"/>
            </p:cNvSpPr>
            <p:nvPr/>
          </p:nvSpPr>
          <p:spPr bwMode="auto">
            <a:xfrm flipV="1">
              <a:off x="2444750" y="-10875963"/>
              <a:ext cx="23813" cy="984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53" name="Line 157"/>
            <p:cNvSpPr>
              <a:spLocks noChangeShapeType="1"/>
            </p:cNvSpPr>
            <p:nvPr/>
          </p:nvSpPr>
          <p:spPr bwMode="auto">
            <a:xfrm>
              <a:off x="2409825" y="-10785475"/>
              <a:ext cx="158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52" name="Line 156"/>
            <p:cNvSpPr>
              <a:spLocks noChangeShapeType="1"/>
            </p:cNvSpPr>
            <p:nvPr/>
          </p:nvSpPr>
          <p:spPr bwMode="auto">
            <a:xfrm>
              <a:off x="2393950" y="-10715625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51" name="Line 155"/>
            <p:cNvSpPr>
              <a:spLocks noChangeShapeType="1"/>
            </p:cNvSpPr>
            <p:nvPr/>
          </p:nvSpPr>
          <p:spPr bwMode="auto">
            <a:xfrm>
              <a:off x="2427288" y="-10706100"/>
              <a:ext cx="158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50" name="Line 154"/>
            <p:cNvSpPr>
              <a:spLocks noChangeShapeType="1"/>
            </p:cNvSpPr>
            <p:nvPr/>
          </p:nvSpPr>
          <p:spPr bwMode="auto">
            <a:xfrm>
              <a:off x="1438275" y="-10707688"/>
              <a:ext cx="23813" cy="984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49" name="Line 153"/>
            <p:cNvSpPr>
              <a:spLocks noChangeShapeType="1"/>
            </p:cNvSpPr>
            <p:nvPr/>
          </p:nvSpPr>
          <p:spPr bwMode="auto">
            <a:xfrm flipH="1" flipV="1">
              <a:off x="1312863" y="-11261725"/>
              <a:ext cx="63500" cy="2746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48" name="Line 152"/>
            <p:cNvSpPr>
              <a:spLocks noChangeShapeType="1"/>
            </p:cNvSpPr>
            <p:nvPr/>
          </p:nvSpPr>
          <p:spPr bwMode="auto">
            <a:xfrm flipH="1" flipV="1">
              <a:off x="1400175" y="-10877550"/>
              <a:ext cx="15875" cy="714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47" name="Line 151"/>
            <p:cNvSpPr>
              <a:spLocks noChangeShapeType="1"/>
            </p:cNvSpPr>
            <p:nvPr/>
          </p:nvSpPr>
          <p:spPr bwMode="auto">
            <a:xfrm flipH="1" flipV="1">
              <a:off x="1416050" y="-10806113"/>
              <a:ext cx="6350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46" name="Line 150"/>
            <p:cNvSpPr>
              <a:spLocks noChangeShapeType="1"/>
            </p:cNvSpPr>
            <p:nvPr/>
          </p:nvSpPr>
          <p:spPr bwMode="auto">
            <a:xfrm flipH="1" flipV="1">
              <a:off x="1416050" y="-10806113"/>
              <a:ext cx="39688" cy="936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45" name="Line 149"/>
            <p:cNvSpPr>
              <a:spLocks noChangeShapeType="1"/>
            </p:cNvSpPr>
            <p:nvPr/>
          </p:nvSpPr>
          <p:spPr bwMode="auto">
            <a:xfrm>
              <a:off x="1416050" y="-10806113"/>
              <a:ext cx="22225" cy="984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44" name="Line 148"/>
            <p:cNvSpPr>
              <a:spLocks noChangeShapeType="1"/>
            </p:cNvSpPr>
            <p:nvPr/>
          </p:nvSpPr>
          <p:spPr bwMode="auto">
            <a:xfrm>
              <a:off x="1393825" y="-10979150"/>
              <a:ext cx="6350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43" name="Line 147"/>
            <p:cNvSpPr>
              <a:spLocks noChangeShapeType="1"/>
            </p:cNvSpPr>
            <p:nvPr/>
          </p:nvSpPr>
          <p:spPr bwMode="auto">
            <a:xfrm>
              <a:off x="1360488" y="-10971213"/>
              <a:ext cx="39687" cy="936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42" name="Line 146"/>
            <p:cNvSpPr>
              <a:spLocks noChangeShapeType="1"/>
            </p:cNvSpPr>
            <p:nvPr/>
          </p:nvSpPr>
          <p:spPr bwMode="auto">
            <a:xfrm flipH="1" flipV="1">
              <a:off x="1376363" y="-10975975"/>
              <a:ext cx="23812" cy="984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41" name="Line 145"/>
            <p:cNvSpPr>
              <a:spLocks noChangeShapeType="1"/>
            </p:cNvSpPr>
            <p:nvPr/>
          </p:nvSpPr>
          <p:spPr bwMode="auto">
            <a:xfrm>
              <a:off x="1416050" y="-10806113"/>
              <a:ext cx="1588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40" name="Line 144"/>
            <p:cNvSpPr>
              <a:spLocks noChangeShapeType="1"/>
            </p:cNvSpPr>
            <p:nvPr/>
          </p:nvSpPr>
          <p:spPr bwMode="auto">
            <a:xfrm>
              <a:off x="1400175" y="-1087755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39" name="Line 143"/>
            <p:cNvSpPr>
              <a:spLocks noChangeShapeType="1"/>
            </p:cNvSpPr>
            <p:nvPr/>
          </p:nvSpPr>
          <p:spPr bwMode="auto">
            <a:xfrm>
              <a:off x="1400175" y="-1087755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38" name="Line 142"/>
            <p:cNvSpPr>
              <a:spLocks noChangeShapeType="1"/>
            </p:cNvSpPr>
            <p:nvPr/>
          </p:nvSpPr>
          <p:spPr bwMode="auto">
            <a:xfrm>
              <a:off x="985838" y="-10769600"/>
              <a:ext cx="0" cy="1825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37" name="Line 141"/>
            <p:cNvSpPr>
              <a:spLocks noChangeShapeType="1"/>
            </p:cNvSpPr>
            <p:nvPr/>
          </p:nvSpPr>
          <p:spPr bwMode="auto">
            <a:xfrm>
              <a:off x="985838" y="-10531475"/>
              <a:ext cx="0" cy="2143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36" name="Line 140"/>
            <p:cNvSpPr>
              <a:spLocks noChangeShapeType="1"/>
            </p:cNvSpPr>
            <p:nvPr/>
          </p:nvSpPr>
          <p:spPr bwMode="auto">
            <a:xfrm>
              <a:off x="985838" y="-10261600"/>
              <a:ext cx="0" cy="1825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35" name="Line 139"/>
            <p:cNvSpPr>
              <a:spLocks noChangeShapeType="1"/>
            </p:cNvSpPr>
            <p:nvPr/>
          </p:nvSpPr>
          <p:spPr bwMode="auto">
            <a:xfrm>
              <a:off x="1085850" y="-9975850"/>
              <a:ext cx="10001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34" name="Line 138"/>
            <p:cNvSpPr>
              <a:spLocks noChangeShapeType="1"/>
            </p:cNvSpPr>
            <p:nvPr/>
          </p:nvSpPr>
          <p:spPr bwMode="auto">
            <a:xfrm flipH="1">
              <a:off x="533400" y="-9975850"/>
              <a:ext cx="28098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33" name="Line 137"/>
            <p:cNvSpPr>
              <a:spLocks noChangeShapeType="1"/>
            </p:cNvSpPr>
            <p:nvPr/>
          </p:nvSpPr>
          <p:spPr bwMode="auto">
            <a:xfrm flipH="1">
              <a:off x="914400" y="-9975850"/>
              <a:ext cx="714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32" name="Line 136"/>
            <p:cNvSpPr>
              <a:spLocks noChangeShapeType="1"/>
            </p:cNvSpPr>
            <p:nvPr/>
          </p:nvSpPr>
          <p:spPr bwMode="auto">
            <a:xfrm flipH="1" flipV="1">
              <a:off x="985838" y="-9975850"/>
              <a:ext cx="100012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31" name="Line 135"/>
            <p:cNvSpPr>
              <a:spLocks noChangeShapeType="1"/>
            </p:cNvSpPr>
            <p:nvPr/>
          </p:nvSpPr>
          <p:spPr bwMode="auto">
            <a:xfrm flipH="1">
              <a:off x="985838" y="-9993313"/>
              <a:ext cx="100012" cy="174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30" name="Line 134"/>
            <p:cNvSpPr>
              <a:spLocks noChangeShapeType="1"/>
            </p:cNvSpPr>
            <p:nvPr/>
          </p:nvSpPr>
          <p:spPr bwMode="auto">
            <a:xfrm>
              <a:off x="985838" y="-9975850"/>
              <a:ext cx="10001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29" name="Line 133"/>
            <p:cNvSpPr>
              <a:spLocks noChangeShapeType="1"/>
            </p:cNvSpPr>
            <p:nvPr/>
          </p:nvSpPr>
          <p:spPr bwMode="auto">
            <a:xfrm>
              <a:off x="814388" y="-9993313"/>
              <a:ext cx="100012" cy="174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28" name="Line 132"/>
            <p:cNvSpPr>
              <a:spLocks noChangeShapeType="1"/>
            </p:cNvSpPr>
            <p:nvPr/>
          </p:nvSpPr>
          <p:spPr bwMode="auto">
            <a:xfrm flipV="1">
              <a:off x="814388" y="-9975850"/>
              <a:ext cx="100012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27" name="Line 131"/>
            <p:cNvSpPr>
              <a:spLocks noChangeShapeType="1"/>
            </p:cNvSpPr>
            <p:nvPr/>
          </p:nvSpPr>
          <p:spPr bwMode="auto">
            <a:xfrm flipH="1">
              <a:off x="814388" y="-9975850"/>
              <a:ext cx="10001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26" name="Line 130"/>
            <p:cNvSpPr>
              <a:spLocks noChangeShapeType="1"/>
            </p:cNvSpPr>
            <p:nvPr/>
          </p:nvSpPr>
          <p:spPr bwMode="auto">
            <a:xfrm>
              <a:off x="985838" y="-997585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25" name="Line 129"/>
            <p:cNvSpPr>
              <a:spLocks noChangeShapeType="1"/>
            </p:cNvSpPr>
            <p:nvPr/>
          </p:nvSpPr>
          <p:spPr bwMode="auto">
            <a:xfrm>
              <a:off x="914400" y="-997585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24" name="Line 128"/>
            <p:cNvSpPr>
              <a:spLocks noChangeShapeType="1"/>
            </p:cNvSpPr>
            <p:nvPr/>
          </p:nvSpPr>
          <p:spPr bwMode="auto">
            <a:xfrm>
              <a:off x="914400" y="-997585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14" name="Freeform 118"/>
            <p:cNvSpPr>
              <a:spLocks/>
            </p:cNvSpPr>
            <p:nvPr/>
          </p:nvSpPr>
          <p:spPr bwMode="auto">
            <a:xfrm>
              <a:off x="3454400" y="-9423400"/>
              <a:ext cx="49213" cy="95250"/>
            </a:xfrm>
            <a:custGeom>
              <a:avLst/>
              <a:gdLst>
                <a:gd name="T0" fmla="*/ 0 w 153"/>
                <a:gd name="T1" fmla="*/ 0 h 303"/>
                <a:gd name="T2" fmla="*/ 138 w 153"/>
                <a:gd name="T3" fmla="*/ 279 h 303"/>
                <a:gd name="T4" fmla="*/ 153 w 153"/>
                <a:gd name="T5" fmla="*/ 30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3" h="303">
                  <a:moveTo>
                    <a:pt x="0" y="0"/>
                  </a:moveTo>
                  <a:lnTo>
                    <a:pt x="138" y="279"/>
                  </a:lnTo>
                  <a:lnTo>
                    <a:pt x="153" y="30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13" name="Freeform 117"/>
            <p:cNvSpPr>
              <a:spLocks/>
            </p:cNvSpPr>
            <p:nvPr/>
          </p:nvSpPr>
          <p:spPr bwMode="auto">
            <a:xfrm>
              <a:off x="3530600" y="-9282113"/>
              <a:ext cx="136525" cy="165100"/>
            </a:xfrm>
            <a:custGeom>
              <a:avLst/>
              <a:gdLst>
                <a:gd name="T0" fmla="*/ 0 w 431"/>
                <a:gd name="T1" fmla="*/ 0 h 521"/>
                <a:gd name="T2" fmla="*/ 39 w 431"/>
                <a:gd name="T3" fmla="*/ 63 h 521"/>
                <a:gd name="T4" fmla="*/ 177 w 431"/>
                <a:gd name="T5" fmla="*/ 248 h 521"/>
                <a:gd name="T6" fmla="*/ 296 w 431"/>
                <a:gd name="T7" fmla="*/ 387 h 521"/>
                <a:gd name="T8" fmla="*/ 385 w 431"/>
                <a:gd name="T9" fmla="*/ 479 h 521"/>
                <a:gd name="T10" fmla="*/ 431 w 431"/>
                <a:gd name="T11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521">
                  <a:moveTo>
                    <a:pt x="0" y="0"/>
                  </a:moveTo>
                  <a:lnTo>
                    <a:pt x="39" y="63"/>
                  </a:lnTo>
                  <a:lnTo>
                    <a:pt x="177" y="248"/>
                  </a:lnTo>
                  <a:lnTo>
                    <a:pt x="296" y="387"/>
                  </a:lnTo>
                  <a:lnTo>
                    <a:pt x="385" y="479"/>
                  </a:lnTo>
                  <a:lnTo>
                    <a:pt x="431" y="52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12" name="Freeform 116"/>
            <p:cNvSpPr>
              <a:spLocks/>
            </p:cNvSpPr>
            <p:nvPr/>
          </p:nvSpPr>
          <p:spPr bwMode="auto">
            <a:xfrm>
              <a:off x="3709988" y="-9083675"/>
              <a:ext cx="196850" cy="84137"/>
            </a:xfrm>
            <a:custGeom>
              <a:avLst/>
              <a:gdLst>
                <a:gd name="T0" fmla="*/ 0 w 618"/>
                <a:gd name="T1" fmla="*/ 0 h 264"/>
                <a:gd name="T2" fmla="*/ 208 w 618"/>
                <a:gd name="T3" fmla="*/ 121 h 264"/>
                <a:gd name="T4" fmla="*/ 483 w 618"/>
                <a:gd name="T5" fmla="*/ 229 h 264"/>
                <a:gd name="T6" fmla="*/ 618 w 618"/>
                <a:gd name="T7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8" h="264">
                  <a:moveTo>
                    <a:pt x="0" y="0"/>
                  </a:moveTo>
                  <a:lnTo>
                    <a:pt x="208" y="121"/>
                  </a:lnTo>
                  <a:lnTo>
                    <a:pt x="483" y="229"/>
                  </a:lnTo>
                  <a:lnTo>
                    <a:pt x="618" y="26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11" name="Freeform 115"/>
            <p:cNvSpPr>
              <a:spLocks/>
            </p:cNvSpPr>
            <p:nvPr/>
          </p:nvSpPr>
          <p:spPr bwMode="auto">
            <a:xfrm>
              <a:off x="3959225" y="-8986838"/>
              <a:ext cx="212725" cy="20638"/>
            </a:xfrm>
            <a:custGeom>
              <a:avLst/>
              <a:gdLst>
                <a:gd name="T0" fmla="*/ 0 w 671"/>
                <a:gd name="T1" fmla="*/ 0 h 63"/>
                <a:gd name="T2" fmla="*/ 18 w 671"/>
                <a:gd name="T3" fmla="*/ 4 h 63"/>
                <a:gd name="T4" fmla="*/ 375 w 671"/>
                <a:gd name="T5" fmla="*/ 52 h 63"/>
                <a:gd name="T6" fmla="*/ 671 w 671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1" h="63">
                  <a:moveTo>
                    <a:pt x="0" y="0"/>
                  </a:moveTo>
                  <a:lnTo>
                    <a:pt x="18" y="4"/>
                  </a:lnTo>
                  <a:lnTo>
                    <a:pt x="375" y="52"/>
                  </a:lnTo>
                  <a:lnTo>
                    <a:pt x="671" y="6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10" name="Line 114"/>
            <p:cNvSpPr>
              <a:spLocks noChangeShapeType="1"/>
            </p:cNvSpPr>
            <p:nvPr/>
          </p:nvSpPr>
          <p:spPr bwMode="auto">
            <a:xfrm flipV="1">
              <a:off x="4225925" y="-8974138"/>
              <a:ext cx="106363" cy="63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09" name="Freeform 113"/>
            <p:cNvSpPr>
              <a:spLocks/>
            </p:cNvSpPr>
            <p:nvPr/>
          </p:nvSpPr>
          <p:spPr bwMode="auto">
            <a:xfrm>
              <a:off x="3475038" y="-9674225"/>
              <a:ext cx="846137" cy="635000"/>
            </a:xfrm>
            <a:custGeom>
              <a:avLst/>
              <a:gdLst>
                <a:gd name="T0" fmla="*/ 0 w 2665"/>
                <a:gd name="T1" fmla="*/ 0 h 1998"/>
                <a:gd name="T2" fmla="*/ 25 w 2665"/>
                <a:gd name="T3" fmla="*/ 214 h 1998"/>
                <a:gd name="T4" fmla="*/ 41 w 2665"/>
                <a:gd name="T5" fmla="*/ 318 h 1998"/>
                <a:gd name="T6" fmla="*/ 70 w 2665"/>
                <a:gd name="T7" fmla="*/ 455 h 1998"/>
                <a:gd name="T8" fmla="*/ 97 w 2665"/>
                <a:gd name="T9" fmla="*/ 562 h 1998"/>
                <a:gd name="T10" fmla="*/ 106 w 2665"/>
                <a:gd name="T11" fmla="*/ 593 h 1998"/>
                <a:gd name="T12" fmla="*/ 120 w 2665"/>
                <a:gd name="T13" fmla="*/ 634 h 1998"/>
                <a:gd name="T14" fmla="*/ 143 w 2665"/>
                <a:gd name="T15" fmla="*/ 700 h 1998"/>
                <a:gd name="T16" fmla="*/ 163 w 2665"/>
                <a:gd name="T17" fmla="*/ 744 h 1998"/>
                <a:gd name="T18" fmla="*/ 198 w 2665"/>
                <a:gd name="T19" fmla="*/ 822 h 1998"/>
                <a:gd name="T20" fmla="*/ 265 w 2665"/>
                <a:gd name="T21" fmla="*/ 950 h 1998"/>
                <a:gd name="T22" fmla="*/ 396 w 2665"/>
                <a:gd name="T23" fmla="*/ 1163 h 1998"/>
                <a:gd name="T24" fmla="*/ 522 w 2665"/>
                <a:gd name="T25" fmla="*/ 1333 h 1998"/>
                <a:gd name="T26" fmla="*/ 632 w 2665"/>
                <a:gd name="T27" fmla="*/ 1462 h 1998"/>
                <a:gd name="T28" fmla="*/ 713 w 2665"/>
                <a:gd name="T29" fmla="*/ 1545 h 1998"/>
                <a:gd name="T30" fmla="*/ 758 w 2665"/>
                <a:gd name="T31" fmla="*/ 1586 h 1998"/>
                <a:gd name="T32" fmla="*/ 842 w 2665"/>
                <a:gd name="T33" fmla="*/ 1651 h 1998"/>
                <a:gd name="T34" fmla="*/ 1040 w 2665"/>
                <a:gd name="T35" fmla="*/ 1768 h 1998"/>
                <a:gd name="T36" fmla="*/ 1283 w 2665"/>
                <a:gd name="T37" fmla="*/ 1864 h 1998"/>
                <a:gd name="T38" fmla="*/ 1570 w 2665"/>
                <a:gd name="T39" fmla="*/ 1937 h 1998"/>
                <a:gd name="T40" fmla="*/ 1899 w 2665"/>
                <a:gd name="T41" fmla="*/ 1983 h 1998"/>
                <a:gd name="T42" fmla="*/ 2261 w 2665"/>
                <a:gd name="T43" fmla="*/ 1998 h 1998"/>
                <a:gd name="T44" fmla="*/ 2665 w 2665"/>
                <a:gd name="T45" fmla="*/ 1975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65" h="1998">
                  <a:moveTo>
                    <a:pt x="0" y="0"/>
                  </a:moveTo>
                  <a:lnTo>
                    <a:pt x="25" y="214"/>
                  </a:lnTo>
                  <a:lnTo>
                    <a:pt x="41" y="318"/>
                  </a:lnTo>
                  <a:lnTo>
                    <a:pt x="70" y="455"/>
                  </a:lnTo>
                  <a:lnTo>
                    <a:pt x="97" y="562"/>
                  </a:lnTo>
                  <a:lnTo>
                    <a:pt x="106" y="593"/>
                  </a:lnTo>
                  <a:lnTo>
                    <a:pt x="120" y="634"/>
                  </a:lnTo>
                  <a:lnTo>
                    <a:pt x="143" y="700"/>
                  </a:lnTo>
                  <a:lnTo>
                    <a:pt x="163" y="744"/>
                  </a:lnTo>
                  <a:lnTo>
                    <a:pt x="198" y="822"/>
                  </a:lnTo>
                  <a:lnTo>
                    <a:pt x="265" y="950"/>
                  </a:lnTo>
                  <a:lnTo>
                    <a:pt x="396" y="1163"/>
                  </a:lnTo>
                  <a:lnTo>
                    <a:pt x="522" y="1333"/>
                  </a:lnTo>
                  <a:lnTo>
                    <a:pt x="632" y="1462"/>
                  </a:lnTo>
                  <a:lnTo>
                    <a:pt x="713" y="1545"/>
                  </a:lnTo>
                  <a:lnTo>
                    <a:pt x="758" y="1586"/>
                  </a:lnTo>
                  <a:lnTo>
                    <a:pt x="842" y="1651"/>
                  </a:lnTo>
                  <a:lnTo>
                    <a:pt x="1040" y="1768"/>
                  </a:lnTo>
                  <a:lnTo>
                    <a:pt x="1283" y="1864"/>
                  </a:lnTo>
                  <a:lnTo>
                    <a:pt x="1570" y="1937"/>
                  </a:lnTo>
                  <a:lnTo>
                    <a:pt x="1899" y="1983"/>
                  </a:lnTo>
                  <a:lnTo>
                    <a:pt x="2261" y="1998"/>
                  </a:lnTo>
                  <a:lnTo>
                    <a:pt x="2665" y="197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08" name="Line 112"/>
            <p:cNvSpPr>
              <a:spLocks noChangeShapeType="1"/>
            </p:cNvSpPr>
            <p:nvPr/>
          </p:nvSpPr>
          <p:spPr bwMode="auto">
            <a:xfrm>
              <a:off x="4476750" y="-7994650"/>
              <a:ext cx="15875" cy="1095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07" name="Freeform 111"/>
            <p:cNvSpPr>
              <a:spLocks/>
            </p:cNvSpPr>
            <p:nvPr/>
          </p:nvSpPr>
          <p:spPr bwMode="auto">
            <a:xfrm>
              <a:off x="4500563" y="-7831138"/>
              <a:ext cx="30162" cy="212725"/>
            </a:xfrm>
            <a:custGeom>
              <a:avLst/>
              <a:gdLst>
                <a:gd name="T0" fmla="*/ 0 w 94"/>
                <a:gd name="T1" fmla="*/ 0 h 672"/>
                <a:gd name="T2" fmla="*/ 72 w 94"/>
                <a:gd name="T3" fmla="*/ 472 h 672"/>
                <a:gd name="T4" fmla="*/ 94 w 94"/>
                <a:gd name="T5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672">
                  <a:moveTo>
                    <a:pt x="0" y="0"/>
                  </a:moveTo>
                  <a:lnTo>
                    <a:pt x="72" y="472"/>
                  </a:lnTo>
                  <a:lnTo>
                    <a:pt x="94" y="67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06" name="Freeform 110"/>
            <p:cNvSpPr>
              <a:spLocks/>
            </p:cNvSpPr>
            <p:nvPr/>
          </p:nvSpPr>
          <p:spPr bwMode="auto">
            <a:xfrm>
              <a:off x="4537075" y="-7562850"/>
              <a:ext cx="23813" cy="214312"/>
            </a:xfrm>
            <a:custGeom>
              <a:avLst/>
              <a:gdLst>
                <a:gd name="T0" fmla="*/ 0 w 75"/>
                <a:gd name="T1" fmla="*/ 0 h 674"/>
                <a:gd name="T2" fmla="*/ 73 w 75"/>
                <a:gd name="T3" fmla="*/ 650 h 674"/>
                <a:gd name="T4" fmla="*/ 75 w 75"/>
                <a:gd name="T5" fmla="*/ 674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74">
                  <a:moveTo>
                    <a:pt x="0" y="0"/>
                  </a:moveTo>
                  <a:lnTo>
                    <a:pt x="73" y="650"/>
                  </a:lnTo>
                  <a:lnTo>
                    <a:pt x="75" y="67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05" name="Line 109"/>
            <p:cNvSpPr>
              <a:spLocks noChangeShapeType="1"/>
            </p:cNvSpPr>
            <p:nvPr/>
          </p:nvSpPr>
          <p:spPr bwMode="auto">
            <a:xfrm>
              <a:off x="4564063" y="-7294563"/>
              <a:ext cx="14287" cy="2143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04" name="Freeform 108"/>
            <p:cNvSpPr>
              <a:spLocks/>
            </p:cNvSpPr>
            <p:nvPr/>
          </p:nvSpPr>
          <p:spPr bwMode="auto">
            <a:xfrm>
              <a:off x="4579938" y="-7026275"/>
              <a:ext cx="0" cy="215900"/>
            </a:xfrm>
            <a:custGeom>
              <a:avLst/>
              <a:gdLst>
                <a:gd name="T0" fmla="*/ 0 w 2"/>
                <a:gd name="T1" fmla="*/ 0 h 679"/>
                <a:gd name="T2" fmla="*/ 2 w 2"/>
                <a:gd name="T3" fmla="*/ 38 h 679"/>
                <a:gd name="T4" fmla="*/ 2 w 2"/>
                <a:gd name="T5" fmla="*/ 679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679">
                  <a:moveTo>
                    <a:pt x="0" y="0"/>
                  </a:moveTo>
                  <a:lnTo>
                    <a:pt x="2" y="38"/>
                  </a:lnTo>
                  <a:lnTo>
                    <a:pt x="2" y="679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03" name="Line 107"/>
            <p:cNvSpPr>
              <a:spLocks noChangeShapeType="1"/>
            </p:cNvSpPr>
            <p:nvPr/>
          </p:nvSpPr>
          <p:spPr bwMode="auto">
            <a:xfrm>
              <a:off x="4581525" y="-6754813"/>
              <a:ext cx="0" cy="111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02" name="Line 106"/>
            <p:cNvSpPr>
              <a:spLocks noChangeShapeType="1"/>
            </p:cNvSpPr>
            <p:nvPr/>
          </p:nvSpPr>
          <p:spPr bwMode="auto">
            <a:xfrm flipH="1" flipV="1">
              <a:off x="3443288" y="-9170988"/>
              <a:ext cx="11112" cy="1968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01" name="Line 105"/>
            <p:cNvSpPr>
              <a:spLocks noChangeShapeType="1"/>
            </p:cNvSpPr>
            <p:nvPr/>
          </p:nvSpPr>
          <p:spPr bwMode="auto">
            <a:xfrm flipV="1">
              <a:off x="3444875" y="-9423400"/>
              <a:ext cx="9525" cy="1968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00" name="Line 104"/>
            <p:cNvSpPr>
              <a:spLocks noChangeShapeType="1"/>
            </p:cNvSpPr>
            <p:nvPr/>
          </p:nvSpPr>
          <p:spPr bwMode="auto">
            <a:xfrm>
              <a:off x="3617913" y="-7778750"/>
              <a:ext cx="17462" cy="2317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99" name="Freeform 103"/>
            <p:cNvSpPr>
              <a:spLocks/>
            </p:cNvSpPr>
            <p:nvPr/>
          </p:nvSpPr>
          <p:spPr bwMode="auto">
            <a:xfrm>
              <a:off x="3640138" y="-7493000"/>
              <a:ext cx="7937" cy="215900"/>
            </a:xfrm>
            <a:custGeom>
              <a:avLst/>
              <a:gdLst>
                <a:gd name="T0" fmla="*/ 0 w 25"/>
                <a:gd name="T1" fmla="*/ 0 h 677"/>
                <a:gd name="T2" fmla="*/ 25 w 25"/>
                <a:gd name="T3" fmla="*/ 338 h 677"/>
                <a:gd name="T4" fmla="*/ 24 w 25"/>
                <a:gd name="T5" fmla="*/ 67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77">
                  <a:moveTo>
                    <a:pt x="0" y="0"/>
                  </a:moveTo>
                  <a:lnTo>
                    <a:pt x="25" y="338"/>
                  </a:lnTo>
                  <a:lnTo>
                    <a:pt x="24" y="67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98" name="Line 102"/>
            <p:cNvSpPr>
              <a:spLocks noChangeShapeType="1"/>
            </p:cNvSpPr>
            <p:nvPr/>
          </p:nvSpPr>
          <p:spPr bwMode="auto">
            <a:xfrm flipH="1">
              <a:off x="3646488" y="-7223125"/>
              <a:ext cx="1587" cy="2317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97" name="Freeform 101"/>
            <p:cNvSpPr>
              <a:spLocks/>
            </p:cNvSpPr>
            <p:nvPr/>
          </p:nvSpPr>
          <p:spPr bwMode="auto">
            <a:xfrm>
              <a:off x="3371850" y="-9674225"/>
              <a:ext cx="41275" cy="708025"/>
            </a:xfrm>
            <a:custGeom>
              <a:avLst/>
              <a:gdLst>
                <a:gd name="T0" fmla="*/ 38 w 128"/>
                <a:gd name="T1" fmla="*/ 2226 h 2226"/>
                <a:gd name="T2" fmla="*/ 0 w 128"/>
                <a:gd name="T3" fmla="*/ 1503 h 2226"/>
                <a:gd name="T4" fmla="*/ 10 w 128"/>
                <a:gd name="T5" fmla="*/ 1128 h 2226"/>
                <a:gd name="T6" fmla="*/ 16 w 128"/>
                <a:gd name="T7" fmla="*/ 1036 h 2226"/>
                <a:gd name="T8" fmla="*/ 19 w 128"/>
                <a:gd name="T9" fmla="*/ 982 h 2226"/>
                <a:gd name="T10" fmla="*/ 30 w 128"/>
                <a:gd name="T11" fmla="*/ 874 h 2226"/>
                <a:gd name="T12" fmla="*/ 47 w 128"/>
                <a:gd name="T13" fmla="*/ 710 h 2226"/>
                <a:gd name="T14" fmla="*/ 71 w 128"/>
                <a:gd name="T15" fmla="*/ 502 h 2226"/>
                <a:gd name="T16" fmla="*/ 128 w 128"/>
                <a:gd name="T17" fmla="*/ 0 h 2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2226">
                  <a:moveTo>
                    <a:pt x="38" y="2226"/>
                  </a:moveTo>
                  <a:lnTo>
                    <a:pt x="0" y="1503"/>
                  </a:lnTo>
                  <a:lnTo>
                    <a:pt x="10" y="1128"/>
                  </a:lnTo>
                  <a:lnTo>
                    <a:pt x="16" y="1036"/>
                  </a:lnTo>
                  <a:lnTo>
                    <a:pt x="19" y="982"/>
                  </a:lnTo>
                  <a:lnTo>
                    <a:pt x="30" y="874"/>
                  </a:lnTo>
                  <a:lnTo>
                    <a:pt x="47" y="710"/>
                  </a:lnTo>
                  <a:lnTo>
                    <a:pt x="71" y="502"/>
                  </a:lnTo>
                  <a:lnTo>
                    <a:pt x="128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96" name="Freeform 100"/>
            <p:cNvSpPr>
              <a:spLocks/>
            </p:cNvSpPr>
            <p:nvPr/>
          </p:nvSpPr>
          <p:spPr bwMode="auto">
            <a:xfrm>
              <a:off x="3546475" y="-7769225"/>
              <a:ext cx="28575" cy="773112"/>
            </a:xfrm>
            <a:custGeom>
              <a:avLst/>
              <a:gdLst>
                <a:gd name="T0" fmla="*/ 0 w 92"/>
                <a:gd name="T1" fmla="*/ 0 h 2437"/>
                <a:gd name="T2" fmla="*/ 92 w 92"/>
                <a:gd name="T3" fmla="*/ 1210 h 2437"/>
                <a:gd name="T4" fmla="*/ 88 w 92"/>
                <a:gd name="T5" fmla="*/ 2437 h 2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437">
                  <a:moveTo>
                    <a:pt x="0" y="0"/>
                  </a:moveTo>
                  <a:lnTo>
                    <a:pt x="92" y="1210"/>
                  </a:lnTo>
                  <a:lnTo>
                    <a:pt x="88" y="2437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95" name="Freeform 99"/>
            <p:cNvSpPr>
              <a:spLocks/>
            </p:cNvSpPr>
            <p:nvPr/>
          </p:nvSpPr>
          <p:spPr bwMode="auto">
            <a:xfrm>
              <a:off x="4546600" y="-8007350"/>
              <a:ext cx="106363" cy="1362075"/>
            </a:xfrm>
            <a:custGeom>
              <a:avLst/>
              <a:gdLst>
                <a:gd name="T0" fmla="*/ 0 w 334"/>
                <a:gd name="T1" fmla="*/ 0 h 4288"/>
                <a:gd name="T2" fmla="*/ 152 w 334"/>
                <a:gd name="T3" fmla="*/ 992 h 4288"/>
                <a:gd name="T4" fmla="*/ 268 w 334"/>
                <a:gd name="T5" fmla="*/ 2022 h 4288"/>
                <a:gd name="T6" fmla="*/ 334 w 334"/>
                <a:gd name="T7" fmla="*/ 3113 h 4288"/>
                <a:gd name="T8" fmla="*/ 333 w 334"/>
                <a:gd name="T9" fmla="*/ 4288 h 4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4288">
                  <a:moveTo>
                    <a:pt x="0" y="0"/>
                  </a:moveTo>
                  <a:lnTo>
                    <a:pt x="152" y="992"/>
                  </a:lnTo>
                  <a:lnTo>
                    <a:pt x="268" y="2022"/>
                  </a:lnTo>
                  <a:lnTo>
                    <a:pt x="334" y="3113"/>
                  </a:lnTo>
                  <a:lnTo>
                    <a:pt x="333" y="428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94" name="Line 98"/>
            <p:cNvSpPr>
              <a:spLocks noChangeShapeType="1"/>
            </p:cNvSpPr>
            <p:nvPr/>
          </p:nvSpPr>
          <p:spPr bwMode="auto">
            <a:xfrm>
              <a:off x="4321175" y="-9045575"/>
              <a:ext cx="73025" cy="15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93" name="Line 97"/>
            <p:cNvSpPr>
              <a:spLocks noChangeShapeType="1"/>
            </p:cNvSpPr>
            <p:nvPr/>
          </p:nvSpPr>
          <p:spPr bwMode="auto">
            <a:xfrm>
              <a:off x="4332288" y="-8974138"/>
              <a:ext cx="28575" cy="1952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92" name="Line 96"/>
            <p:cNvSpPr>
              <a:spLocks noChangeShapeType="1"/>
            </p:cNvSpPr>
            <p:nvPr/>
          </p:nvSpPr>
          <p:spPr bwMode="auto">
            <a:xfrm>
              <a:off x="4368800" y="-8724900"/>
              <a:ext cx="31750" cy="2127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91" name="Line 95"/>
            <p:cNvSpPr>
              <a:spLocks noChangeShapeType="1"/>
            </p:cNvSpPr>
            <p:nvPr/>
          </p:nvSpPr>
          <p:spPr bwMode="auto">
            <a:xfrm>
              <a:off x="4408488" y="-8456613"/>
              <a:ext cx="31750" cy="2127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90" name="Line 94"/>
            <p:cNvSpPr>
              <a:spLocks noChangeShapeType="1"/>
            </p:cNvSpPr>
            <p:nvPr/>
          </p:nvSpPr>
          <p:spPr bwMode="auto">
            <a:xfrm>
              <a:off x="4448175" y="-8189913"/>
              <a:ext cx="28575" cy="1952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89" name="Line 93"/>
            <p:cNvSpPr>
              <a:spLocks noChangeShapeType="1"/>
            </p:cNvSpPr>
            <p:nvPr/>
          </p:nvSpPr>
          <p:spPr bwMode="auto">
            <a:xfrm>
              <a:off x="3530600" y="-4470400"/>
              <a:ext cx="1123950" cy="285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88" name="Line 92"/>
            <p:cNvSpPr>
              <a:spLocks noChangeShapeType="1"/>
            </p:cNvSpPr>
            <p:nvPr/>
          </p:nvSpPr>
          <p:spPr bwMode="auto">
            <a:xfrm>
              <a:off x="3606800" y="-4756150"/>
              <a:ext cx="193675" cy="47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87" name="Line 91"/>
            <p:cNvSpPr>
              <a:spLocks noChangeShapeType="1"/>
            </p:cNvSpPr>
            <p:nvPr/>
          </p:nvSpPr>
          <p:spPr bwMode="auto">
            <a:xfrm>
              <a:off x="3854450" y="-4749800"/>
              <a:ext cx="214313" cy="47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86" name="Line 90"/>
            <p:cNvSpPr>
              <a:spLocks noChangeShapeType="1"/>
            </p:cNvSpPr>
            <p:nvPr/>
          </p:nvSpPr>
          <p:spPr bwMode="auto">
            <a:xfrm>
              <a:off x="4121150" y="-4743450"/>
              <a:ext cx="214313" cy="47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85" name="Line 89"/>
            <p:cNvSpPr>
              <a:spLocks noChangeShapeType="1"/>
            </p:cNvSpPr>
            <p:nvPr/>
          </p:nvSpPr>
          <p:spPr bwMode="auto">
            <a:xfrm>
              <a:off x="4389438" y="-4737100"/>
              <a:ext cx="193675" cy="47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84" name="Line 88"/>
            <p:cNvSpPr>
              <a:spLocks noChangeShapeType="1"/>
            </p:cNvSpPr>
            <p:nvPr/>
          </p:nvSpPr>
          <p:spPr bwMode="auto">
            <a:xfrm flipH="1">
              <a:off x="3530600" y="-6992938"/>
              <a:ext cx="44450" cy="2516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83" name="Line 87"/>
            <p:cNvSpPr>
              <a:spLocks noChangeShapeType="1"/>
            </p:cNvSpPr>
            <p:nvPr/>
          </p:nvSpPr>
          <p:spPr bwMode="auto">
            <a:xfrm flipH="1">
              <a:off x="4059238" y="-7634288"/>
              <a:ext cx="55562" cy="21764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82" name="Line 86"/>
            <p:cNvSpPr>
              <a:spLocks noChangeShapeType="1"/>
            </p:cNvSpPr>
            <p:nvPr/>
          </p:nvSpPr>
          <p:spPr bwMode="auto">
            <a:xfrm flipH="1">
              <a:off x="3643313" y="-6991350"/>
              <a:ext cx="3175" cy="1444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81" name="Line 85"/>
            <p:cNvSpPr>
              <a:spLocks noChangeShapeType="1"/>
            </p:cNvSpPr>
            <p:nvPr/>
          </p:nvSpPr>
          <p:spPr bwMode="auto">
            <a:xfrm flipH="1">
              <a:off x="3638550" y="-6792913"/>
              <a:ext cx="4763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80" name="Line 84"/>
            <p:cNvSpPr>
              <a:spLocks noChangeShapeType="1"/>
            </p:cNvSpPr>
            <p:nvPr/>
          </p:nvSpPr>
          <p:spPr bwMode="auto">
            <a:xfrm flipH="1">
              <a:off x="3635375" y="-6521450"/>
              <a:ext cx="3175" cy="2143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79" name="Line 83"/>
            <p:cNvSpPr>
              <a:spLocks noChangeShapeType="1"/>
            </p:cNvSpPr>
            <p:nvPr/>
          </p:nvSpPr>
          <p:spPr bwMode="auto">
            <a:xfrm flipH="1">
              <a:off x="3629025" y="-6251575"/>
              <a:ext cx="4763" cy="2143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78" name="Line 82"/>
            <p:cNvSpPr>
              <a:spLocks noChangeShapeType="1"/>
            </p:cNvSpPr>
            <p:nvPr/>
          </p:nvSpPr>
          <p:spPr bwMode="auto">
            <a:xfrm flipH="1">
              <a:off x="3625850" y="-5981700"/>
              <a:ext cx="3175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77" name="Line 81"/>
            <p:cNvSpPr>
              <a:spLocks noChangeShapeType="1"/>
            </p:cNvSpPr>
            <p:nvPr/>
          </p:nvSpPr>
          <p:spPr bwMode="auto">
            <a:xfrm flipH="1">
              <a:off x="3619500" y="-5711825"/>
              <a:ext cx="4763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76" name="Line 80"/>
            <p:cNvSpPr>
              <a:spLocks noChangeShapeType="1"/>
            </p:cNvSpPr>
            <p:nvPr/>
          </p:nvSpPr>
          <p:spPr bwMode="auto">
            <a:xfrm flipH="1">
              <a:off x="3616325" y="-5441950"/>
              <a:ext cx="3175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75" name="Line 79"/>
            <p:cNvSpPr>
              <a:spLocks noChangeShapeType="1"/>
            </p:cNvSpPr>
            <p:nvPr/>
          </p:nvSpPr>
          <p:spPr bwMode="auto">
            <a:xfrm flipH="1">
              <a:off x="3611563" y="-5172075"/>
              <a:ext cx="3175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74" name="Line 78"/>
            <p:cNvSpPr>
              <a:spLocks noChangeShapeType="1"/>
            </p:cNvSpPr>
            <p:nvPr/>
          </p:nvSpPr>
          <p:spPr bwMode="auto">
            <a:xfrm flipH="1">
              <a:off x="3606800" y="-4902200"/>
              <a:ext cx="3175" cy="1444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73" name="Line 77"/>
            <p:cNvSpPr>
              <a:spLocks noChangeShapeType="1"/>
            </p:cNvSpPr>
            <p:nvPr/>
          </p:nvSpPr>
          <p:spPr bwMode="auto">
            <a:xfrm flipV="1">
              <a:off x="4111625" y="-4945063"/>
              <a:ext cx="3175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72" name="Line 76"/>
            <p:cNvSpPr>
              <a:spLocks noChangeShapeType="1"/>
            </p:cNvSpPr>
            <p:nvPr/>
          </p:nvSpPr>
          <p:spPr bwMode="auto">
            <a:xfrm flipH="1">
              <a:off x="4086225" y="-4354513"/>
              <a:ext cx="14288" cy="6000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71" name="Line 75"/>
            <p:cNvSpPr>
              <a:spLocks noChangeShapeType="1"/>
            </p:cNvSpPr>
            <p:nvPr/>
          </p:nvSpPr>
          <p:spPr bwMode="auto">
            <a:xfrm flipH="1">
              <a:off x="4102100" y="-4743450"/>
              <a:ext cx="7938" cy="2857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70" name="Line 74"/>
            <p:cNvSpPr>
              <a:spLocks noChangeShapeType="1"/>
            </p:cNvSpPr>
            <p:nvPr/>
          </p:nvSpPr>
          <p:spPr bwMode="auto">
            <a:xfrm flipH="1">
              <a:off x="4110038" y="-4845050"/>
              <a:ext cx="19050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69" name="Line 73"/>
            <p:cNvSpPr>
              <a:spLocks noChangeShapeType="1"/>
            </p:cNvSpPr>
            <p:nvPr/>
          </p:nvSpPr>
          <p:spPr bwMode="auto">
            <a:xfrm>
              <a:off x="4095750" y="-4845050"/>
              <a:ext cx="14288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68" name="Line 72"/>
            <p:cNvSpPr>
              <a:spLocks noChangeShapeType="1"/>
            </p:cNvSpPr>
            <p:nvPr/>
          </p:nvSpPr>
          <p:spPr bwMode="auto">
            <a:xfrm flipV="1">
              <a:off x="4110038" y="-4845050"/>
              <a:ext cx="1587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67" name="Line 71"/>
            <p:cNvSpPr>
              <a:spLocks noChangeShapeType="1"/>
            </p:cNvSpPr>
            <p:nvPr/>
          </p:nvSpPr>
          <p:spPr bwMode="auto">
            <a:xfrm flipV="1">
              <a:off x="4083050" y="-4456113"/>
              <a:ext cx="19050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66" name="Line 70"/>
            <p:cNvSpPr>
              <a:spLocks noChangeShapeType="1"/>
            </p:cNvSpPr>
            <p:nvPr/>
          </p:nvSpPr>
          <p:spPr bwMode="auto">
            <a:xfrm flipH="1" flipV="1">
              <a:off x="4102100" y="-4456113"/>
              <a:ext cx="14288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65" name="Line 69"/>
            <p:cNvSpPr>
              <a:spLocks noChangeShapeType="1"/>
            </p:cNvSpPr>
            <p:nvPr/>
          </p:nvSpPr>
          <p:spPr bwMode="auto">
            <a:xfrm flipH="1">
              <a:off x="4100513" y="-4456113"/>
              <a:ext cx="1587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64" name="Line 68"/>
            <p:cNvSpPr>
              <a:spLocks noChangeShapeType="1"/>
            </p:cNvSpPr>
            <p:nvPr/>
          </p:nvSpPr>
          <p:spPr bwMode="auto">
            <a:xfrm>
              <a:off x="4156075" y="-4454525"/>
              <a:ext cx="158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63" name="Line 67"/>
            <p:cNvSpPr>
              <a:spLocks noChangeShapeType="1"/>
            </p:cNvSpPr>
            <p:nvPr/>
          </p:nvSpPr>
          <p:spPr bwMode="auto">
            <a:xfrm>
              <a:off x="4164013" y="-4743450"/>
              <a:ext cx="0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62" name="Line 66"/>
            <p:cNvSpPr>
              <a:spLocks noChangeShapeType="1"/>
            </p:cNvSpPr>
            <p:nvPr/>
          </p:nvSpPr>
          <p:spPr bwMode="auto">
            <a:xfrm>
              <a:off x="4110038" y="-474345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61" name="Line 65"/>
            <p:cNvSpPr>
              <a:spLocks noChangeShapeType="1"/>
            </p:cNvSpPr>
            <p:nvPr/>
          </p:nvSpPr>
          <p:spPr bwMode="auto">
            <a:xfrm flipH="1">
              <a:off x="4057650" y="-5449888"/>
              <a:ext cx="19050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60" name="Freeform 64"/>
            <p:cNvSpPr>
              <a:spLocks/>
            </p:cNvSpPr>
            <p:nvPr/>
          </p:nvSpPr>
          <p:spPr bwMode="auto">
            <a:xfrm>
              <a:off x="4043363" y="-5451475"/>
              <a:ext cx="15875" cy="101600"/>
            </a:xfrm>
            <a:custGeom>
              <a:avLst/>
              <a:gdLst>
                <a:gd name="T0" fmla="*/ 0 w 53"/>
                <a:gd name="T1" fmla="*/ 0 h 317"/>
                <a:gd name="T2" fmla="*/ 44 w 53"/>
                <a:gd name="T3" fmla="*/ 317 h 317"/>
                <a:gd name="T4" fmla="*/ 53 w 53"/>
                <a:gd name="T5" fmla="*/ 1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317">
                  <a:moveTo>
                    <a:pt x="0" y="0"/>
                  </a:moveTo>
                  <a:lnTo>
                    <a:pt x="44" y="317"/>
                  </a:lnTo>
                  <a:lnTo>
                    <a:pt x="53" y="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59" name="Line 63"/>
            <p:cNvSpPr>
              <a:spLocks noChangeShapeType="1"/>
            </p:cNvSpPr>
            <p:nvPr/>
          </p:nvSpPr>
          <p:spPr bwMode="auto">
            <a:xfrm>
              <a:off x="3744913" y="-6937375"/>
              <a:ext cx="100012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58" name="Line 62"/>
            <p:cNvSpPr>
              <a:spLocks noChangeShapeType="1"/>
            </p:cNvSpPr>
            <p:nvPr/>
          </p:nvSpPr>
          <p:spPr bwMode="auto">
            <a:xfrm flipH="1" flipV="1">
              <a:off x="3194050" y="-6946900"/>
              <a:ext cx="279400" cy="47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57" name="Line 61"/>
            <p:cNvSpPr>
              <a:spLocks noChangeShapeType="1"/>
            </p:cNvSpPr>
            <p:nvPr/>
          </p:nvSpPr>
          <p:spPr bwMode="auto">
            <a:xfrm flipH="1" flipV="1">
              <a:off x="3575050" y="-6938963"/>
              <a:ext cx="69850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56" name="Line 60"/>
            <p:cNvSpPr>
              <a:spLocks noChangeShapeType="1"/>
            </p:cNvSpPr>
            <p:nvPr/>
          </p:nvSpPr>
          <p:spPr bwMode="auto">
            <a:xfrm flipH="1" flipV="1">
              <a:off x="3644900" y="-6937375"/>
              <a:ext cx="100013" cy="174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55" name="Line 59"/>
            <p:cNvSpPr>
              <a:spLocks noChangeShapeType="1"/>
            </p:cNvSpPr>
            <p:nvPr/>
          </p:nvSpPr>
          <p:spPr bwMode="auto">
            <a:xfrm flipH="1">
              <a:off x="3644900" y="-6953250"/>
              <a:ext cx="100013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54" name="Line 58"/>
            <p:cNvSpPr>
              <a:spLocks noChangeShapeType="1"/>
            </p:cNvSpPr>
            <p:nvPr/>
          </p:nvSpPr>
          <p:spPr bwMode="auto">
            <a:xfrm>
              <a:off x="3644900" y="-6937375"/>
              <a:ext cx="10001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53" name="Line 57"/>
            <p:cNvSpPr>
              <a:spLocks noChangeShapeType="1"/>
            </p:cNvSpPr>
            <p:nvPr/>
          </p:nvSpPr>
          <p:spPr bwMode="auto">
            <a:xfrm>
              <a:off x="3473450" y="-6958013"/>
              <a:ext cx="101600" cy="190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52" name="Line 56"/>
            <p:cNvSpPr>
              <a:spLocks noChangeShapeType="1"/>
            </p:cNvSpPr>
            <p:nvPr/>
          </p:nvSpPr>
          <p:spPr bwMode="auto">
            <a:xfrm flipV="1">
              <a:off x="3473450" y="-6938963"/>
              <a:ext cx="101600" cy="142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51" name="Line 55"/>
            <p:cNvSpPr>
              <a:spLocks noChangeShapeType="1"/>
            </p:cNvSpPr>
            <p:nvPr/>
          </p:nvSpPr>
          <p:spPr bwMode="auto">
            <a:xfrm flipH="1" flipV="1">
              <a:off x="3473450" y="-6942138"/>
              <a:ext cx="101600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50" name="Line 54"/>
            <p:cNvSpPr>
              <a:spLocks noChangeShapeType="1"/>
            </p:cNvSpPr>
            <p:nvPr/>
          </p:nvSpPr>
          <p:spPr bwMode="auto">
            <a:xfrm>
              <a:off x="3575050" y="-694055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49" name="Line 53"/>
            <p:cNvSpPr>
              <a:spLocks noChangeShapeType="1"/>
            </p:cNvSpPr>
            <p:nvPr/>
          </p:nvSpPr>
          <p:spPr bwMode="auto">
            <a:xfrm>
              <a:off x="3644900" y="-6938963"/>
              <a:ext cx="158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48" name="Line 52"/>
            <p:cNvSpPr>
              <a:spLocks noChangeShapeType="1"/>
            </p:cNvSpPr>
            <p:nvPr/>
          </p:nvSpPr>
          <p:spPr bwMode="auto">
            <a:xfrm>
              <a:off x="3644900" y="-6937375"/>
              <a:ext cx="158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47" name="Line 51"/>
            <p:cNvSpPr>
              <a:spLocks noChangeShapeType="1"/>
            </p:cNvSpPr>
            <p:nvPr/>
          </p:nvSpPr>
          <p:spPr bwMode="auto">
            <a:xfrm>
              <a:off x="3575050" y="-7432675"/>
              <a:ext cx="46038" cy="15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46" name="Line 50"/>
            <p:cNvSpPr>
              <a:spLocks noChangeShapeType="1"/>
            </p:cNvSpPr>
            <p:nvPr/>
          </p:nvSpPr>
          <p:spPr bwMode="auto">
            <a:xfrm flipV="1">
              <a:off x="4097338" y="-7735888"/>
              <a:ext cx="19050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45" name="Freeform 49"/>
            <p:cNvSpPr>
              <a:spLocks/>
            </p:cNvSpPr>
            <p:nvPr/>
          </p:nvSpPr>
          <p:spPr bwMode="auto">
            <a:xfrm>
              <a:off x="4114800" y="-7735888"/>
              <a:ext cx="15875" cy="101600"/>
            </a:xfrm>
            <a:custGeom>
              <a:avLst/>
              <a:gdLst>
                <a:gd name="T0" fmla="*/ 52 w 52"/>
                <a:gd name="T1" fmla="*/ 318 h 318"/>
                <a:gd name="T2" fmla="*/ 7 w 52"/>
                <a:gd name="T3" fmla="*/ 0 h 318"/>
                <a:gd name="T4" fmla="*/ 0 w 52"/>
                <a:gd name="T5" fmla="*/ 317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318">
                  <a:moveTo>
                    <a:pt x="52" y="318"/>
                  </a:moveTo>
                  <a:lnTo>
                    <a:pt x="7" y="0"/>
                  </a:lnTo>
                  <a:lnTo>
                    <a:pt x="0" y="31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44" name="Line 48"/>
            <p:cNvSpPr>
              <a:spLocks noChangeShapeType="1"/>
            </p:cNvSpPr>
            <p:nvPr/>
          </p:nvSpPr>
          <p:spPr bwMode="auto">
            <a:xfrm flipH="1">
              <a:off x="4130675" y="-8864600"/>
              <a:ext cx="3175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43" name="Line 47"/>
            <p:cNvSpPr>
              <a:spLocks noChangeShapeType="1"/>
            </p:cNvSpPr>
            <p:nvPr/>
          </p:nvSpPr>
          <p:spPr bwMode="auto">
            <a:xfrm flipV="1">
              <a:off x="4144963" y="-9439275"/>
              <a:ext cx="12700" cy="2984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42" name="Line 46"/>
            <p:cNvSpPr>
              <a:spLocks noChangeShapeType="1"/>
            </p:cNvSpPr>
            <p:nvPr/>
          </p:nvSpPr>
          <p:spPr bwMode="auto">
            <a:xfrm flipV="1">
              <a:off x="4138613" y="-9039225"/>
              <a:ext cx="1587" cy="730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41" name="Line 45"/>
            <p:cNvSpPr>
              <a:spLocks noChangeShapeType="1"/>
            </p:cNvSpPr>
            <p:nvPr/>
          </p:nvSpPr>
          <p:spPr bwMode="auto">
            <a:xfrm flipV="1">
              <a:off x="4117975" y="-8966200"/>
              <a:ext cx="20638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40" name="Line 44"/>
            <p:cNvSpPr>
              <a:spLocks noChangeShapeType="1"/>
            </p:cNvSpPr>
            <p:nvPr/>
          </p:nvSpPr>
          <p:spPr bwMode="auto">
            <a:xfrm flipH="1" flipV="1">
              <a:off x="4138613" y="-8966200"/>
              <a:ext cx="12700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39" name="Line 43"/>
            <p:cNvSpPr>
              <a:spLocks noChangeShapeType="1"/>
            </p:cNvSpPr>
            <p:nvPr/>
          </p:nvSpPr>
          <p:spPr bwMode="auto">
            <a:xfrm flipH="1">
              <a:off x="4133850" y="-8966200"/>
              <a:ext cx="4763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38" name="Line 42"/>
            <p:cNvSpPr>
              <a:spLocks noChangeShapeType="1"/>
            </p:cNvSpPr>
            <p:nvPr/>
          </p:nvSpPr>
          <p:spPr bwMode="auto">
            <a:xfrm flipH="1">
              <a:off x="4140200" y="-9137650"/>
              <a:ext cx="22225" cy="984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37" name="Line 41"/>
            <p:cNvSpPr>
              <a:spLocks noChangeShapeType="1"/>
            </p:cNvSpPr>
            <p:nvPr/>
          </p:nvSpPr>
          <p:spPr bwMode="auto">
            <a:xfrm>
              <a:off x="4129088" y="-9139238"/>
              <a:ext cx="11112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36" name="Line 40"/>
            <p:cNvSpPr>
              <a:spLocks noChangeShapeType="1"/>
            </p:cNvSpPr>
            <p:nvPr/>
          </p:nvSpPr>
          <p:spPr bwMode="auto">
            <a:xfrm flipV="1">
              <a:off x="4140200" y="-9139238"/>
              <a:ext cx="4763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35" name="Line 39"/>
            <p:cNvSpPr>
              <a:spLocks noChangeShapeType="1"/>
            </p:cNvSpPr>
            <p:nvPr/>
          </p:nvSpPr>
          <p:spPr bwMode="auto">
            <a:xfrm>
              <a:off x="4132263" y="-9039225"/>
              <a:ext cx="0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34" name="Line 38"/>
            <p:cNvSpPr>
              <a:spLocks noChangeShapeType="1"/>
            </p:cNvSpPr>
            <p:nvPr/>
          </p:nvSpPr>
          <p:spPr bwMode="auto">
            <a:xfrm>
              <a:off x="4129088" y="-8966200"/>
              <a:ext cx="158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33" name="Line 37"/>
            <p:cNvSpPr>
              <a:spLocks noChangeShapeType="1"/>
            </p:cNvSpPr>
            <p:nvPr/>
          </p:nvSpPr>
          <p:spPr bwMode="auto">
            <a:xfrm>
              <a:off x="4138613" y="-896620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32" name="Line 36"/>
            <p:cNvSpPr>
              <a:spLocks noChangeShapeType="1"/>
            </p:cNvSpPr>
            <p:nvPr/>
          </p:nvSpPr>
          <p:spPr bwMode="auto">
            <a:xfrm flipH="1">
              <a:off x="3413125" y="-9674225"/>
              <a:ext cx="635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31" name="Line 35"/>
            <p:cNvSpPr>
              <a:spLocks noChangeShapeType="1"/>
            </p:cNvSpPr>
            <p:nvPr/>
          </p:nvSpPr>
          <p:spPr bwMode="auto">
            <a:xfrm>
              <a:off x="3454400" y="-8974138"/>
              <a:ext cx="22225" cy="1698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30" name="Line 34"/>
            <p:cNvSpPr>
              <a:spLocks noChangeShapeType="1"/>
            </p:cNvSpPr>
            <p:nvPr/>
          </p:nvSpPr>
          <p:spPr bwMode="auto">
            <a:xfrm>
              <a:off x="3484563" y="-8750300"/>
              <a:ext cx="28575" cy="2127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29" name="Line 33"/>
            <p:cNvSpPr>
              <a:spLocks noChangeShapeType="1"/>
            </p:cNvSpPr>
            <p:nvPr/>
          </p:nvSpPr>
          <p:spPr bwMode="auto">
            <a:xfrm>
              <a:off x="3521075" y="-8482013"/>
              <a:ext cx="28575" cy="2127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28" name="Line 32"/>
            <p:cNvSpPr>
              <a:spLocks noChangeShapeType="1"/>
            </p:cNvSpPr>
            <p:nvPr/>
          </p:nvSpPr>
          <p:spPr bwMode="auto">
            <a:xfrm>
              <a:off x="3557588" y="-8215313"/>
              <a:ext cx="30162" cy="2143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27" name="Line 31"/>
            <p:cNvSpPr>
              <a:spLocks noChangeShapeType="1"/>
            </p:cNvSpPr>
            <p:nvPr/>
          </p:nvSpPr>
          <p:spPr bwMode="auto">
            <a:xfrm>
              <a:off x="3594100" y="-7947025"/>
              <a:ext cx="23813" cy="1682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26" name="Line 30"/>
            <p:cNvSpPr>
              <a:spLocks noChangeShapeType="1"/>
            </p:cNvSpPr>
            <p:nvPr/>
          </p:nvSpPr>
          <p:spPr bwMode="auto">
            <a:xfrm>
              <a:off x="3382963" y="-8964613"/>
              <a:ext cx="163512" cy="11922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25" name="Line 29"/>
            <p:cNvSpPr>
              <a:spLocks noChangeShapeType="1"/>
            </p:cNvSpPr>
            <p:nvPr/>
          </p:nvSpPr>
          <p:spPr bwMode="auto">
            <a:xfrm flipV="1">
              <a:off x="4654550" y="-6737350"/>
              <a:ext cx="0" cy="22891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24" name="Line 28"/>
            <p:cNvSpPr>
              <a:spLocks noChangeShapeType="1"/>
            </p:cNvSpPr>
            <p:nvPr/>
          </p:nvSpPr>
          <p:spPr bwMode="auto">
            <a:xfrm flipV="1">
              <a:off x="4583113" y="-4926013"/>
              <a:ext cx="0" cy="1936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23" name="Line 27"/>
            <p:cNvSpPr>
              <a:spLocks noChangeShapeType="1"/>
            </p:cNvSpPr>
            <p:nvPr/>
          </p:nvSpPr>
          <p:spPr bwMode="auto">
            <a:xfrm flipV="1">
              <a:off x="4583113" y="-5195888"/>
              <a:ext cx="0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22" name="Line 26"/>
            <p:cNvSpPr>
              <a:spLocks noChangeShapeType="1"/>
            </p:cNvSpPr>
            <p:nvPr/>
          </p:nvSpPr>
          <p:spPr bwMode="auto">
            <a:xfrm flipV="1">
              <a:off x="4583113" y="-5465763"/>
              <a:ext cx="0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21" name="Line 25"/>
            <p:cNvSpPr>
              <a:spLocks noChangeShapeType="1"/>
            </p:cNvSpPr>
            <p:nvPr/>
          </p:nvSpPr>
          <p:spPr bwMode="auto">
            <a:xfrm flipV="1">
              <a:off x="4581525" y="-5735638"/>
              <a:ext cx="1588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20" name="Line 24"/>
            <p:cNvSpPr>
              <a:spLocks noChangeShapeType="1"/>
            </p:cNvSpPr>
            <p:nvPr/>
          </p:nvSpPr>
          <p:spPr bwMode="auto">
            <a:xfrm flipV="1">
              <a:off x="4581525" y="-6005513"/>
              <a:ext cx="1588" cy="2143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19" name="Line 23"/>
            <p:cNvSpPr>
              <a:spLocks noChangeShapeType="1"/>
            </p:cNvSpPr>
            <p:nvPr/>
          </p:nvSpPr>
          <p:spPr bwMode="auto">
            <a:xfrm flipV="1">
              <a:off x="4581525" y="-6276975"/>
              <a:ext cx="1588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18" name="Line 22"/>
            <p:cNvSpPr>
              <a:spLocks noChangeShapeType="1"/>
            </p:cNvSpPr>
            <p:nvPr/>
          </p:nvSpPr>
          <p:spPr bwMode="auto">
            <a:xfrm flipV="1">
              <a:off x="4581525" y="-6523038"/>
              <a:ext cx="1588" cy="1920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17" name="Line 21"/>
            <p:cNvSpPr>
              <a:spLocks noChangeShapeType="1"/>
            </p:cNvSpPr>
            <p:nvPr/>
          </p:nvSpPr>
          <p:spPr bwMode="auto">
            <a:xfrm flipH="1">
              <a:off x="4383088" y="-5584825"/>
              <a:ext cx="10001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16" name="Line 20"/>
            <p:cNvSpPr>
              <a:spLocks noChangeShapeType="1"/>
            </p:cNvSpPr>
            <p:nvPr/>
          </p:nvSpPr>
          <p:spPr bwMode="auto">
            <a:xfrm>
              <a:off x="4752975" y="-5584825"/>
              <a:ext cx="28257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15" name="Line 19"/>
            <p:cNvSpPr>
              <a:spLocks noChangeShapeType="1"/>
            </p:cNvSpPr>
            <p:nvPr/>
          </p:nvSpPr>
          <p:spPr bwMode="auto">
            <a:xfrm>
              <a:off x="4583113" y="-5584825"/>
              <a:ext cx="7143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14" name="Line 18"/>
            <p:cNvSpPr>
              <a:spLocks noChangeShapeType="1"/>
            </p:cNvSpPr>
            <p:nvPr/>
          </p:nvSpPr>
          <p:spPr bwMode="auto">
            <a:xfrm>
              <a:off x="4483100" y="-5600700"/>
              <a:ext cx="100013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13" name="Line 17"/>
            <p:cNvSpPr>
              <a:spLocks noChangeShapeType="1"/>
            </p:cNvSpPr>
            <p:nvPr/>
          </p:nvSpPr>
          <p:spPr bwMode="auto">
            <a:xfrm flipV="1">
              <a:off x="4483100" y="-5584825"/>
              <a:ext cx="100013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12" name="Line 16"/>
            <p:cNvSpPr>
              <a:spLocks noChangeShapeType="1"/>
            </p:cNvSpPr>
            <p:nvPr/>
          </p:nvSpPr>
          <p:spPr bwMode="auto">
            <a:xfrm flipH="1">
              <a:off x="4483100" y="-5584825"/>
              <a:ext cx="10001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11" name="Line 15"/>
            <p:cNvSpPr>
              <a:spLocks noChangeShapeType="1"/>
            </p:cNvSpPr>
            <p:nvPr/>
          </p:nvSpPr>
          <p:spPr bwMode="auto">
            <a:xfrm flipH="1" flipV="1">
              <a:off x="4654550" y="-5584825"/>
              <a:ext cx="9842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10" name="Line 14"/>
            <p:cNvSpPr>
              <a:spLocks noChangeShapeType="1"/>
            </p:cNvSpPr>
            <p:nvPr/>
          </p:nvSpPr>
          <p:spPr bwMode="auto">
            <a:xfrm flipH="1">
              <a:off x="4654550" y="-5600700"/>
              <a:ext cx="9842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09" name="Line 13"/>
            <p:cNvSpPr>
              <a:spLocks noChangeShapeType="1"/>
            </p:cNvSpPr>
            <p:nvPr/>
          </p:nvSpPr>
          <p:spPr bwMode="auto">
            <a:xfrm>
              <a:off x="4654550" y="-5584825"/>
              <a:ext cx="9842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08" name="Line 12"/>
            <p:cNvSpPr>
              <a:spLocks noChangeShapeType="1"/>
            </p:cNvSpPr>
            <p:nvPr/>
          </p:nvSpPr>
          <p:spPr bwMode="auto">
            <a:xfrm>
              <a:off x="4583113" y="-6234113"/>
              <a:ext cx="0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07" name="Line 11"/>
            <p:cNvSpPr>
              <a:spLocks noChangeShapeType="1"/>
            </p:cNvSpPr>
            <p:nvPr/>
          </p:nvSpPr>
          <p:spPr bwMode="auto">
            <a:xfrm>
              <a:off x="4654550" y="-6234113"/>
              <a:ext cx="0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06" name="Line 10"/>
            <p:cNvSpPr>
              <a:spLocks noChangeShapeType="1"/>
            </p:cNvSpPr>
            <p:nvPr/>
          </p:nvSpPr>
          <p:spPr bwMode="auto">
            <a:xfrm>
              <a:off x="4654550" y="-5584825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05" name="Line 9"/>
            <p:cNvSpPr>
              <a:spLocks noChangeShapeType="1"/>
            </p:cNvSpPr>
            <p:nvPr/>
          </p:nvSpPr>
          <p:spPr bwMode="auto">
            <a:xfrm>
              <a:off x="4581525" y="-7424738"/>
              <a:ext cx="476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04" name="Line 8"/>
            <p:cNvSpPr>
              <a:spLocks noChangeShapeType="1"/>
            </p:cNvSpPr>
            <p:nvPr/>
          </p:nvSpPr>
          <p:spPr bwMode="auto">
            <a:xfrm>
              <a:off x="4394200" y="-9045575"/>
              <a:ext cx="152400" cy="10366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23" name="Text Box 127"/>
            <p:cNvSpPr txBox="1">
              <a:spLocks noChangeArrowheads="1"/>
            </p:cNvSpPr>
            <p:nvPr/>
          </p:nvSpPr>
          <p:spPr bwMode="auto">
            <a:xfrm>
              <a:off x="2343150" y="-11217275"/>
              <a:ext cx="236538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cs-CZ" altLang="cs-CZ" sz="1200">
                  <a:cs typeface="Times New Roman" pitchFamily="18" charset="0"/>
                </a:rPr>
                <a:t>10</a:t>
              </a:r>
            </a:p>
            <a:p>
              <a:endParaRPr lang="cs-CZ" altLang="cs-CZ" sz="2400"/>
            </a:p>
          </p:txBody>
        </p:sp>
        <p:sp>
          <p:nvSpPr>
            <p:cNvPr id="81022" name="Text Box 126"/>
            <p:cNvSpPr txBox="1">
              <a:spLocks noChangeArrowheads="1"/>
            </p:cNvSpPr>
            <p:nvPr/>
          </p:nvSpPr>
          <p:spPr bwMode="auto">
            <a:xfrm>
              <a:off x="1155700" y="-11199813"/>
              <a:ext cx="236538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cs-CZ" altLang="cs-CZ" sz="1200">
                  <a:cs typeface="Times New Roman" pitchFamily="18" charset="0"/>
                </a:rPr>
                <a:t>10</a:t>
              </a:r>
            </a:p>
            <a:p>
              <a:endParaRPr lang="cs-CZ" altLang="cs-CZ" sz="2400"/>
            </a:p>
          </p:txBody>
        </p:sp>
        <p:sp>
          <p:nvSpPr>
            <p:cNvPr id="80903" name="Text Box 7"/>
            <p:cNvSpPr txBox="1">
              <a:spLocks noChangeArrowheads="1"/>
            </p:cNvSpPr>
            <p:nvPr/>
          </p:nvSpPr>
          <p:spPr bwMode="auto">
            <a:xfrm>
              <a:off x="3951288" y="-9401175"/>
              <a:ext cx="236537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cs-CZ" altLang="cs-CZ" sz="1200">
                  <a:cs typeface="Times New Roman" pitchFamily="18" charset="0"/>
                </a:rPr>
                <a:t>10</a:t>
              </a:r>
            </a:p>
            <a:p>
              <a:endParaRPr lang="cs-CZ" altLang="cs-CZ" sz="2400"/>
            </a:p>
          </p:txBody>
        </p:sp>
        <p:sp>
          <p:nvSpPr>
            <p:cNvPr id="81021" name="Text Box 125"/>
            <p:cNvSpPr txBox="1">
              <a:spLocks noChangeArrowheads="1"/>
            </p:cNvSpPr>
            <p:nvPr/>
          </p:nvSpPr>
          <p:spPr bwMode="auto">
            <a:xfrm>
              <a:off x="2800350" y="-7975600"/>
              <a:ext cx="236538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cs-CZ" altLang="cs-CZ" sz="1200">
                  <a:cs typeface="Times New Roman" pitchFamily="18" charset="0"/>
                </a:rPr>
                <a:t>10</a:t>
              </a:r>
            </a:p>
            <a:p>
              <a:endParaRPr lang="cs-CZ" altLang="cs-CZ" sz="2400"/>
            </a:p>
          </p:txBody>
        </p:sp>
        <p:sp>
          <p:nvSpPr>
            <p:cNvPr id="81020" name="Text Box 124"/>
            <p:cNvSpPr txBox="1">
              <a:spLocks noChangeArrowheads="1"/>
            </p:cNvSpPr>
            <p:nvPr/>
          </p:nvSpPr>
          <p:spPr bwMode="auto">
            <a:xfrm>
              <a:off x="584200" y="-10142538"/>
              <a:ext cx="236538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cs-CZ" altLang="cs-CZ" sz="1200">
                  <a:cs typeface="Times New Roman" pitchFamily="18" charset="0"/>
                </a:rPr>
                <a:t>10</a:t>
              </a:r>
            </a:p>
            <a:p>
              <a:endParaRPr lang="cs-CZ" altLang="cs-CZ" sz="2400"/>
            </a:p>
          </p:txBody>
        </p:sp>
        <p:sp>
          <p:nvSpPr>
            <p:cNvPr id="81019" name="Text Box 123"/>
            <p:cNvSpPr txBox="1">
              <a:spLocks noChangeArrowheads="1"/>
            </p:cNvSpPr>
            <p:nvPr/>
          </p:nvSpPr>
          <p:spPr bwMode="auto">
            <a:xfrm>
              <a:off x="2895600" y="-10039350"/>
              <a:ext cx="236538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cs-CZ" altLang="cs-CZ" sz="1200">
                  <a:cs typeface="Times New Roman" pitchFamily="18" charset="0"/>
                </a:rPr>
                <a:t>10</a:t>
              </a:r>
            </a:p>
            <a:p>
              <a:endParaRPr lang="cs-CZ" altLang="cs-CZ" sz="2400"/>
            </a:p>
          </p:txBody>
        </p:sp>
        <p:sp>
          <p:nvSpPr>
            <p:cNvPr id="81018" name="Text Box 122"/>
            <p:cNvSpPr txBox="1">
              <a:spLocks noChangeArrowheads="1"/>
            </p:cNvSpPr>
            <p:nvPr/>
          </p:nvSpPr>
          <p:spPr bwMode="auto">
            <a:xfrm>
              <a:off x="1017588" y="-5522913"/>
              <a:ext cx="236537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cs-CZ" altLang="cs-CZ" sz="1200">
                  <a:cs typeface="Times New Roman" pitchFamily="18" charset="0"/>
                </a:rPr>
                <a:t>52</a:t>
              </a:r>
            </a:p>
            <a:p>
              <a:endParaRPr lang="cs-CZ" altLang="cs-CZ" sz="2400"/>
            </a:p>
          </p:txBody>
        </p:sp>
        <p:sp>
          <p:nvSpPr>
            <p:cNvPr id="80902" name="Text Box 6"/>
            <p:cNvSpPr txBox="1">
              <a:spLocks noChangeArrowheads="1"/>
            </p:cNvSpPr>
            <p:nvPr/>
          </p:nvSpPr>
          <p:spPr bwMode="auto">
            <a:xfrm>
              <a:off x="4813300" y="-5740400"/>
              <a:ext cx="236538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cs-CZ" altLang="cs-CZ" sz="1200">
                  <a:cs typeface="Times New Roman" pitchFamily="18" charset="0"/>
                </a:rPr>
                <a:t>10</a:t>
              </a:r>
            </a:p>
            <a:p>
              <a:endParaRPr lang="cs-CZ" altLang="cs-CZ" sz="2400"/>
            </a:p>
          </p:txBody>
        </p:sp>
        <p:sp>
          <p:nvSpPr>
            <p:cNvPr id="81017" name="Text Box 121"/>
            <p:cNvSpPr txBox="1">
              <a:spLocks noChangeArrowheads="1"/>
            </p:cNvSpPr>
            <p:nvPr/>
          </p:nvSpPr>
          <p:spPr bwMode="auto">
            <a:xfrm>
              <a:off x="1387475" y="-7261225"/>
              <a:ext cx="236538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cs-CZ" altLang="cs-CZ" sz="1200">
                  <a:cs typeface="Times New Roman" pitchFamily="18" charset="0"/>
                </a:rPr>
                <a:t>20</a:t>
              </a:r>
            </a:p>
            <a:p>
              <a:endParaRPr lang="cs-CZ" altLang="cs-CZ" sz="2400"/>
            </a:p>
          </p:txBody>
        </p:sp>
        <p:sp>
          <p:nvSpPr>
            <p:cNvPr id="80901" name="Text Box 5"/>
            <p:cNvSpPr txBox="1">
              <a:spLocks noChangeArrowheads="1"/>
            </p:cNvSpPr>
            <p:nvPr/>
          </p:nvSpPr>
          <p:spPr bwMode="auto">
            <a:xfrm>
              <a:off x="3238500" y="-7100888"/>
              <a:ext cx="236538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cs-CZ" altLang="cs-CZ" sz="1200">
                  <a:cs typeface="Times New Roman" pitchFamily="18" charset="0"/>
                </a:rPr>
                <a:t>10</a:t>
              </a:r>
            </a:p>
            <a:p>
              <a:endParaRPr lang="cs-CZ" altLang="cs-CZ" sz="2400"/>
            </a:p>
          </p:txBody>
        </p:sp>
        <p:sp>
          <p:nvSpPr>
            <p:cNvPr id="81016" name="Text Box 120"/>
            <p:cNvSpPr txBox="1">
              <a:spLocks noChangeArrowheads="1"/>
            </p:cNvSpPr>
            <p:nvPr/>
          </p:nvSpPr>
          <p:spPr bwMode="auto">
            <a:xfrm>
              <a:off x="1962150" y="-4354513"/>
              <a:ext cx="236538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cs-CZ" altLang="cs-CZ" sz="1200">
                  <a:cs typeface="Times New Roman" pitchFamily="18" charset="0"/>
                </a:rPr>
                <a:t>30 </a:t>
              </a:r>
              <a:r>
                <a:rPr lang="cs-CZ" altLang="cs-CZ" sz="1200">
                  <a:cs typeface="Times New Roman" pitchFamily="18" charset="0"/>
                  <a:sym typeface="Symbol" pitchFamily="18" charset="2"/>
                </a:rPr>
                <a:t></a:t>
              </a:r>
              <a:r>
                <a:rPr lang="cs-CZ" altLang="cs-CZ" sz="1200">
                  <a:cs typeface="Times New Roman" pitchFamily="18" charset="0"/>
                </a:rPr>
                <a:t> 40</a:t>
              </a:r>
              <a:endParaRPr lang="cs-CZ" altLang="cs-CZ" sz="1200">
                <a:cs typeface="Times New Roman" pitchFamily="18" charset="0"/>
                <a:sym typeface="Symbol" pitchFamily="18" charset="2"/>
              </a:endParaRPr>
            </a:p>
            <a:p>
              <a:endParaRPr lang="cs-CZ" altLang="cs-CZ" sz="1200"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81015" name="Text Box 119"/>
            <p:cNvSpPr txBox="1">
              <a:spLocks noChangeArrowheads="1"/>
            </p:cNvSpPr>
            <p:nvPr/>
          </p:nvSpPr>
          <p:spPr bwMode="auto">
            <a:xfrm>
              <a:off x="1408113" y="-6010275"/>
              <a:ext cx="236537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cs-CZ" altLang="cs-CZ" sz="1200" dirty="0">
                  <a:cs typeface="Times New Roman" pitchFamily="18" charset="0"/>
                </a:rPr>
                <a:t>260</a:t>
              </a:r>
            </a:p>
            <a:p>
              <a:endParaRPr lang="cs-CZ" altLang="cs-CZ" sz="2400" dirty="0"/>
            </a:p>
          </p:txBody>
        </p:sp>
        <p:sp>
          <p:nvSpPr>
            <p:cNvPr id="80900" name="Text Box 4"/>
            <p:cNvSpPr txBox="1">
              <a:spLocks noChangeArrowheads="1"/>
            </p:cNvSpPr>
            <p:nvPr/>
          </p:nvSpPr>
          <p:spPr bwMode="auto">
            <a:xfrm>
              <a:off x="3898900" y="-4392613"/>
              <a:ext cx="236538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cs-CZ" altLang="cs-CZ" sz="1200">
                  <a:cs typeface="Times New Roman" pitchFamily="18" charset="0"/>
                </a:rPr>
                <a:t>30 </a:t>
              </a:r>
              <a:r>
                <a:rPr lang="cs-CZ" altLang="cs-CZ" sz="1200">
                  <a:cs typeface="Times New Roman" pitchFamily="18" charset="0"/>
                  <a:sym typeface="Symbol" pitchFamily="18" charset="2"/>
                </a:rPr>
                <a:t></a:t>
              </a:r>
              <a:r>
                <a:rPr lang="cs-CZ" altLang="cs-CZ" sz="1200">
                  <a:cs typeface="Times New Roman" pitchFamily="18" charset="0"/>
                </a:rPr>
                <a:t> 40</a:t>
              </a:r>
              <a:endParaRPr lang="cs-CZ" altLang="cs-CZ" sz="1200">
                <a:cs typeface="Times New Roman" pitchFamily="18" charset="0"/>
                <a:sym typeface="Symbol" pitchFamily="18" charset="2"/>
              </a:endParaRPr>
            </a:p>
            <a:p>
              <a:endParaRPr lang="cs-CZ" altLang="cs-CZ" sz="1200"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81223" name="Rectangle 327"/>
            <p:cNvSpPr>
              <a:spLocks noChangeArrowheads="1"/>
            </p:cNvSpPr>
            <p:nvPr/>
          </p:nvSpPr>
          <p:spPr bwMode="auto">
            <a:xfrm>
              <a:off x="0" y="-11684000"/>
              <a:ext cx="9144000" cy="609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cs-CZ" altLang="cs-CZ" b="1">
                  <a:cs typeface="Times New Roman" pitchFamily="18" charset="0"/>
                </a:rPr>
                <a:t> </a:t>
              </a:r>
            </a:p>
            <a:p>
              <a:endParaRPr lang="cs-CZ" altLang="cs-CZ" sz="2400"/>
            </a:p>
          </p:txBody>
        </p:sp>
        <p:sp>
          <p:nvSpPr>
            <p:cNvPr id="81237" name="Rectangle 341"/>
            <p:cNvSpPr>
              <a:spLocks noChangeArrowheads="1"/>
            </p:cNvSpPr>
            <p:nvPr/>
          </p:nvSpPr>
          <p:spPr bwMode="auto">
            <a:xfrm>
              <a:off x="0" y="-11684000"/>
              <a:ext cx="9144000" cy="609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/>
              <a:r>
                <a:rPr lang="cs-CZ" altLang="cs-CZ" b="1" i="1">
                  <a:cs typeface="Times New Roman" pitchFamily="18" charset="0"/>
                </a:rPr>
                <a:t> </a:t>
              </a:r>
              <a:endParaRPr lang="cs-CZ" altLang="cs-CZ" sz="1200">
                <a:cs typeface="Times New Roman" pitchFamily="18" charset="0"/>
              </a:endParaRPr>
            </a:p>
            <a:p>
              <a:endParaRPr lang="cs-CZ" altLang="cs-CZ" sz="2400"/>
            </a:p>
          </p:txBody>
        </p:sp>
        <p:sp>
          <p:nvSpPr>
            <p:cNvPr id="81238" name="Rectangle 342"/>
            <p:cNvSpPr>
              <a:spLocks noChangeArrowheads="1"/>
            </p:cNvSpPr>
            <p:nvPr/>
          </p:nvSpPr>
          <p:spPr bwMode="auto">
            <a:xfrm>
              <a:off x="0" y="-1107440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39" name="Rectangle 343"/>
            <p:cNvSpPr>
              <a:spLocks noChangeArrowheads="1"/>
            </p:cNvSpPr>
            <p:nvPr/>
          </p:nvSpPr>
          <p:spPr bwMode="auto">
            <a:xfrm>
              <a:off x="0" y="-1015365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40" name="Rectangle 344"/>
            <p:cNvSpPr>
              <a:spLocks noChangeArrowheads="1"/>
            </p:cNvSpPr>
            <p:nvPr/>
          </p:nvSpPr>
          <p:spPr bwMode="auto">
            <a:xfrm>
              <a:off x="0" y="-923290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41" name="Rectangle 345"/>
            <p:cNvSpPr>
              <a:spLocks noChangeArrowheads="1"/>
            </p:cNvSpPr>
            <p:nvPr/>
          </p:nvSpPr>
          <p:spPr bwMode="auto">
            <a:xfrm>
              <a:off x="0" y="-831215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42" name="Rectangle 346"/>
            <p:cNvSpPr>
              <a:spLocks noChangeArrowheads="1"/>
            </p:cNvSpPr>
            <p:nvPr/>
          </p:nvSpPr>
          <p:spPr bwMode="auto">
            <a:xfrm>
              <a:off x="0" y="-739140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43" name="Rectangle 347"/>
            <p:cNvSpPr>
              <a:spLocks noChangeArrowheads="1"/>
            </p:cNvSpPr>
            <p:nvPr/>
          </p:nvSpPr>
          <p:spPr bwMode="auto">
            <a:xfrm>
              <a:off x="0" y="-647065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44" name="Rectangle 348"/>
            <p:cNvSpPr>
              <a:spLocks noChangeArrowheads="1"/>
            </p:cNvSpPr>
            <p:nvPr/>
          </p:nvSpPr>
          <p:spPr bwMode="auto">
            <a:xfrm>
              <a:off x="0" y="-554990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45" name="Rectangle 349"/>
            <p:cNvSpPr>
              <a:spLocks noChangeArrowheads="1"/>
            </p:cNvSpPr>
            <p:nvPr/>
          </p:nvSpPr>
          <p:spPr bwMode="auto">
            <a:xfrm>
              <a:off x="0" y="-462915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46" name="Rectangle 350"/>
            <p:cNvSpPr>
              <a:spLocks noChangeArrowheads="1"/>
            </p:cNvSpPr>
            <p:nvPr/>
          </p:nvSpPr>
          <p:spPr bwMode="auto">
            <a:xfrm>
              <a:off x="0" y="-370840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47" name="Rectangle 351"/>
            <p:cNvSpPr>
              <a:spLocks noChangeArrowheads="1"/>
            </p:cNvSpPr>
            <p:nvPr/>
          </p:nvSpPr>
          <p:spPr bwMode="auto">
            <a:xfrm>
              <a:off x="0" y="-278765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48" name="Rectangle 352"/>
            <p:cNvSpPr>
              <a:spLocks noChangeArrowheads="1"/>
            </p:cNvSpPr>
            <p:nvPr/>
          </p:nvSpPr>
          <p:spPr bwMode="auto">
            <a:xfrm>
              <a:off x="0" y="-186690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49" name="Rectangle 353"/>
            <p:cNvSpPr>
              <a:spLocks noChangeArrowheads="1"/>
            </p:cNvSpPr>
            <p:nvPr/>
          </p:nvSpPr>
          <p:spPr bwMode="auto">
            <a:xfrm>
              <a:off x="0" y="-94615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50" name="Rectangle 354"/>
            <p:cNvSpPr>
              <a:spLocks noChangeArrowheads="1"/>
            </p:cNvSpPr>
            <p:nvPr/>
          </p:nvSpPr>
          <p:spPr bwMode="auto">
            <a:xfrm>
              <a:off x="0" y="-2540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54" name="Rectangle 358"/>
            <p:cNvSpPr>
              <a:spLocks noChangeArrowheads="1"/>
            </p:cNvSpPr>
            <p:nvPr/>
          </p:nvSpPr>
          <p:spPr bwMode="auto">
            <a:xfrm>
              <a:off x="0" y="365760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56" name="Rectangle 360"/>
            <p:cNvSpPr>
              <a:spLocks noChangeArrowheads="1"/>
            </p:cNvSpPr>
            <p:nvPr/>
          </p:nvSpPr>
          <p:spPr bwMode="auto">
            <a:xfrm>
              <a:off x="0" y="549910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58" name="Rectangle 362"/>
            <p:cNvSpPr>
              <a:spLocks noChangeArrowheads="1"/>
            </p:cNvSpPr>
            <p:nvPr/>
          </p:nvSpPr>
          <p:spPr bwMode="auto">
            <a:xfrm>
              <a:off x="0" y="734060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59" name="Rectangle 363"/>
            <p:cNvSpPr>
              <a:spLocks noChangeArrowheads="1"/>
            </p:cNvSpPr>
            <p:nvPr/>
          </p:nvSpPr>
          <p:spPr bwMode="auto">
            <a:xfrm>
              <a:off x="0" y="826135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60" name="Rectangle 364"/>
            <p:cNvSpPr>
              <a:spLocks noChangeArrowheads="1"/>
            </p:cNvSpPr>
            <p:nvPr/>
          </p:nvSpPr>
          <p:spPr bwMode="auto">
            <a:xfrm>
              <a:off x="0" y="918210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61" name="Rectangle 365"/>
            <p:cNvSpPr>
              <a:spLocks noChangeArrowheads="1"/>
            </p:cNvSpPr>
            <p:nvPr/>
          </p:nvSpPr>
          <p:spPr bwMode="auto">
            <a:xfrm>
              <a:off x="0" y="1010285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62" name="Rectangle 366"/>
            <p:cNvSpPr>
              <a:spLocks noChangeArrowheads="1"/>
            </p:cNvSpPr>
            <p:nvPr/>
          </p:nvSpPr>
          <p:spPr bwMode="auto">
            <a:xfrm>
              <a:off x="0" y="1102360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63" name="Rectangle 367"/>
            <p:cNvSpPr>
              <a:spLocks noChangeArrowheads="1"/>
            </p:cNvSpPr>
            <p:nvPr/>
          </p:nvSpPr>
          <p:spPr bwMode="auto">
            <a:xfrm>
              <a:off x="0" y="1194435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64" name="Rectangle 368"/>
            <p:cNvSpPr>
              <a:spLocks noChangeArrowheads="1"/>
            </p:cNvSpPr>
            <p:nvPr/>
          </p:nvSpPr>
          <p:spPr bwMode="auto">
            <a:xfrm>
              <a:off x="0" y="1286510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65" name="Rectangle 369"/>
            <p:cNvSpPr>
              <a:spLocks noChangeArrowheads="1"/>
            </p:cNvSpPr>
            <p:nvPr/>
          </p:nvSpPr>
          <p:spPr bwMode="auto">
            <a:xfrm>
              <a:off x="0" y="1378585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66" name="Rectangle 370"/>
            <p:cNvSpPr>
              <a:spLocks noChangeArrowheads="1"/>
            </p:cNvSpPr>
            <p:nvPr/>
          </p:nvSpPr>
          <p:spPr bwMode="auto">
            <a:xfrm>
              <a:off x="0" y="1470660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67" name="Rectangle 371"/>
            <p:cNvSpPr>
              <a:spLocks noChangeArrowheads="1"/>
            </p:cNvSpPr>
            <p:nvPr/>
          </p:nvSpPr>
          <p:spPr bwMode="auto">
            <a:xfrm>
              <a:off x="0" y="1562735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68" name="Rectangle 372"/>
            <p:cNvSpPr>
              <a:spLocks noChangeArrowheads="1"/>
            </p:cNvSpPr>
            <p:nvPr/>
          </p:nvSpPr>
          <p:spPr bwMode="auto">
            <a:xfrm>
              <a:off x="0" y="16548100"/>
              <a:ext cx="9144000" cy="92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endParaRPr lang="cs-CZ" altLang="cs-CZ" sz="2400"/>
            </a:p>
          </p:txBody>
        </p:sp>
        <p:sp>
          <p:nvSpPr>
            <p:cNvPr id="81269" name="Rectangle 373"/>
            <p:cNvSpPr>
              <a:spLocks noChangeArrowheads="1"/>
            </p:cNvSpPr>
            <p:nvPr/>
          </p:nvSpPr>
          <p:spPr bwMode="auto">
            <a:xfrm>
              <a:off x="0" y="17468850"/>
              <a:ext cx="9144000" cy="1073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52352" bIns="38088">
              <a:spAutoFit/>
            </a:bodyPr>
            <a:lstStyle/>
            <a:p>
              <a:pPr eaLnBrk="1" hangingPunct="1"/>
              <a:endParaRPr lang="cs-CZ" altLang="cs-CZ" sz="1400" b="1">
                <a:cs typeface="Arial" charset="0"/>
              </a:endParaRPr>
            </a:p>
            <a:p>
              <a:r>
                <a:rPr lang="cs-CZ" altLang="cs-CZ" i="1">
                  <a:cs typeface="Arial" charset="0"/>
                </a:rPr>
                <a:t> </a:t>
              </a:r>
              <a:endParaRPr lang="cs-CZ" altLang="cs-CZ" sz="1400" b="1">
                <a:cs typeface="Arial" charset="0"/>
              </a:endParaRPr>
            </a:p>
            <a:p>
              <a:r>
                <a:rPr lang="cs-CZ" altLang="cs-CZ" b="1" i="1">
                  <a:cs typeface="Times New Roman" pitchFamily="18" charset="0"/>
                </a:rPr>
                <a:t/>
              </a:r>
              <a:br>
                <a:rPr lang="cs-CZ" altLang="cs-CZ" b="1" i="1">
                  <a:cs typeface="Times New Roman" pitchFamily="18" charset="0"/>
                </a:rPr>
              </a:br>
              <a:endParaRPr lang="cs-CZ" altLang="cs-CZ" sz="2400"/>
            </a:p>
          </p:txBody>
        </p:sp>
        <p:sp>
          <p:nvSpPr>
            <p:cNvPr id="81270" name="Freeform 374"/>
            <p:cNvSpPr>
              <a:spLocks/>
            </p:cNvSpPr>
            <p:nvPr/>
          </p:nvSpPr>
          <p:spPr bwMode="auto">
            <a:xfrm>
              <a:off x="3416300" y="3632200"/>
              <a:ext cx="9525" cy="163513"/>
            </a:xfrm>
            <a:custGeom>
              <a:avLst/>
              <a:gdLst>
                <a:gd name="T0" fmla="*/ 33 w 33"/>
                <a:gd name="T1" fmla="*/ 0 h 514"/>
                <a:gd name="T2" fmla="*/ 7 w 33"/>
                <a:gd name="T3" fmla="*/ 344 h 514"/>
                <a:gd name="T4" fmla="*/ 0 w 33"/>
                <a:gd name="T5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514">
                  <a:moveTo>
                    <a:pt x="33" y="0"/>
                  </a:moveTo>
                  <a:lnTo>
                    <a:pt x="7" y="344"/>
                  </a:lnTo>
                  <a:lnTo>
                    <a:pt x="0" y="51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71" name="Freeform 375"/>
            <p:cNvSpPr>
              <a:spLocks/>
            </p:cNvSpPr>
            <p:nvPr/>
          </p:nvSpPr>
          <p:spPr bwMode="auto">
            <a:xfrm>
              <a:off x="3414713" y="3849688"/>
              <a:ext cx="4762" cy="163512"/>
            </a:xfrm>
            <a:custGeom>
              <a:avLst/>
              <a:gdLst>
                <a:gd name="T0" fmla="*/ 0 w 19"/>
                <a:gd name="T1" fmla="*/ 0 h 514"/>
                <a:gd name="T2" fmla="*/ 0 w 19"/>
                <a:gd name="T3" fmla="*/ 157 h 514"/>
                <a:gd name="T4" fmla="*/ 9 w 19"/>
                <a:gd name="T5" fmla="*/ 344 h 514"/>
                <a:gd name="T6" fmla="*/ 16 w 19"/>
                <a:gd name="T7" fmla="*/ 458 h 514"/>
                <a:gd name="T8" fmla="*/ 19 w 19"/>
                <a:gd name="T9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514">
                  <a:moveTo>
                    <a:pt x="0" y="0"/>
                  </a:moveTo>
                  <a:lnTo>
                    <a:pt x="0" y="157"/>
                  </a:lnTo>
                  <a:lnTo>
                    <a:pt x="9" y="344"/>
                  </a:lnTo>
                  <a:lnTo>
                    <a:pt x="16" y="458"/>
                  </a:lnTo>
                  <a:lnTo>
                    <a:pt x="19" y="51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72" name="Freeform 376"/>
            <p:cNvSpPr>
              <a:spLocks/>
            </p:cNvSpPr>
            <p:nvPr/>
          </p:nvSpPr>
          <p:spPr bwMode="auto">
            <a:xfrm>
              <a:off x="1814513" y="1246188"/>
              <a:ext cx="4762" cy="288925"/>
            </a:xfrm>
            <a:custGeom>
              <a:avLst/>
              <a:gdLst>
                <a:gd name="T0" fmla="*/ 0 w 13"/>
                <a:gd name="T1" fmla="*/ 0 h 916"/>
                <a:gd name="T2" fmla="*/ 3 w 13"/>
                <a:gd name="T3" fmla="*/ 394 h 916"/>
                <a:gd name="T4" fmla="*/ 5 w 13"/>
                <a:gd name="T5" fmla="*/ 549 h 916"/>
                <a:gd name="T6" fmla="*/ 8 w 13"/>
                <a:gd name="T7" fmla="*/ 674 h 916"/>
                <a:gd name="T8" fmla="*/ 10 w 13"/>
                <a:gd name="T9" fmla="*/ 766 h 916"/>
                <a:gd name="T10" fmla="*/ 13 w 13"/>
                <a:gd name="T11" fmla="*/ 916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916">
                  <a:moveTo>
                    <a:pt x="0" y="0"/>
                  </a:moveTo>
                  <a:lnTo>
                    <a:pt x="3" y="394"/>
                  </a:lnTo>
                  <a:lnTo>
                    <a:pt x="5" y="549"/>
                  </a:lnTo>
                  <a:lnTo>
                    <a:pt x="8" y="674"/>
                  </a:lnTo>
                  <a:lnTo>
                    <a:pt x="10" y="766"/>
                  </a:lnTo>
                  <a:lnTo>
                    <a:pt x="13" y="91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73" name="Freeform 377"/>
            <p:cNvSpPr>
              <a:spLocks/>
            </p:cNvSpPr>
            <p:nvPr/>
          </p:nvSpPr>
          <p:spPr bwMode="auto">
            <a:xfrm>
              <a:off x="1885950" y="1244600"/>
              <a:ext cx="3175" cy="247650"/>
            </a:xfrm>
            <a:custGeom>
              <a:avLst/>
              <a:gdLst>
                <a:gd name="T0" fmla="*/ 0 w 10"/>
                <a:gd name="T1" fmla="*/ 0 h 778"/>
                <a:gd name="T2" fmla="*/ 2 w 10"/>
                <a:gd name="T3" fmla="*/ 305 h 778"/>
                <a:gd name="T4" fmla="*/ 5 w 10"/>
                <a:gd name="T5" fmla="*/ 442 h 778"/>
                <a:gd name="T6" fmla="*/ 7 w 10"/>
                <a:gd name="T7" fmla="*/ 515 h 778"/>
                <a:gd name="T8" fmla="*/ 8 w 10"/>
                <a:gd name="T9" fmla="*/ 601 h 778"/>
                <a:gd name="T10" fmla="*/ 10 w 10"/>
                <a:gd name="T11" fmla="*/ 778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778">
                  <a:moveTo>
                    <a:pt x="0" y="0"/>
                  </a:moveTo>
                  <a:lnTo>
                    <a:pt x="2" y="305"/>
                  </a:lnTo>
                  <a:lnTo>
                    <a:pt x="5" y="442"/>
                  </a:lnTo>
                  <a:lnTo>
                    <a:pt x="7" y="515"/>
                  </a:lnTo>
                  <a:lnTo>
                    <a:pt x="8" y="601"/>
                  </a:lnTo>
                  <a:lnTo>
                    <a:pt x="10" y="778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74" name="Freeform 378"/>
            <p:cNvSpPr>
              <a:spLocks/>
            </p:cNvSpPr>
            <p:nvPr/>
          </p:nvSpPr>
          <p:spPr bwMode="auto">
            <a:xfrm>
              <a:off x="1892300" y="1550988"/>
              <a:ext cx="9525" cy="211137"/>
            </a:xfrm>
            <a:custGeom>
              <a:avLst/>
              <a:gdLst>
                <a:gd name="T0" fmla="*/ 0 w 30"/>
                <a:gd name="T1" fmla="*/ 0 h 667"/>
                <a:gd name="T2" fmla="*/ 4 w 30"/>
                <a:gd name="T3" fmla="*/ 197 h 667"/>
                <a:gd name="T4" fmla="*/ 14 w 30"/>
                <a:gd name="T5" fmla="*/ 433 h 667"/>
                <a:gd name="T6" fmla="*/ 30 w 30"/>
                <a:gd name="T7" fmla="*/ 667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667">
                  <a:moveTo>
                    <a:pt x="0" y="0"/>
                  </a:moveTo>
                  <a:lnTo>
                    <a:pt x="4" y="197"/>
                  </a:lnTo>
                  <a:lnTo>
                    <a:pt x="14" y="433"/>
                  </a:lnTo>
                  <a:lnTo>
                    <a:pt x="30" y="66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75" name="Freeform 379"/>
            <p:cNvSpPr>
              <a:spLocks/>
            </p:cNvSpPr>
            <p:nvPr/>
          </p:nvSpPr>
          <p:spPr bwMode="auto">
            <a:xfrm>
              <a:off x="1905000" y="1816100"/>
              <a:ext cx="17463" cy="214313"/>
            </a:xfrm>
            <a:custGeom>
              <a:avLst/>
              <a:gdLst>
                <a:gd name="T0" fmla="*/ 0 w 56"/>
                <a:gd name="T1" fmla="*/ 0 h 676"/>
                <a:gd name="T2" fmla="*/ 12 w 56"/>
                <a:gd name="T3" fmla="*/ 165 h 676"/>
                <a:gd name="T4" fmla="*/ 56 w 56"/>
                <a:gd name="T5" fmla="*/ 676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676">
                  <a:moveTo>
                    <a:pt x="0" y="0"/>
                  </a:moveTo>
                  <a:lnTo>
                    <a:pt x="12" y="165"/>
                  </a:lnTo>
                  <a:lnTo>
                    <a:pt x="56" y="676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76" name="Line 380"/>
            <p:cNvSpPr>
              <a:spLocks noChangeShapeType="1"/>
            </p:cNvSpPr>
            <p:nvPr/>
          </p:nvSpPr>
          <p:spPr bwMode="auto">
            <a:xfrm>
              <a:off x="1927225" y="2084388"/>
              <a:ext cx="22225" cy="2111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77" name="Line 381"/>
            <p:cNvSpPr>
              <a:spLocks noChangeShapeType="1"/>
            </p:cNvSpPr>
            <p:nvPr/>
          </p:nvSpPr>
          <p:spPr bwMode="auto">
            <a:xfrm>
              <a:off x="1949450" y="2295525"/>
              <a:ext cx="23813" cy="2095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78" name="Freeform 382"/>
            <p:cNvSpPr>
              <a:spLocks/>
            </p:cNvSpPr>
            <p:nvPr/>
          </p:nvSpPr>
          <p:spPr bwMode="auto">
            <a:xfrm>
              <a:off x="1979613" y="2559050"/>
              <a:ext cx="26987" cy="214313"/>
            </a:xfrm>
            <a:custGeom>
              <a:avLst/>
              <a:gdLst>
                <a:gd name="T0" fmla="*/ 0 w 83"/>
                <a:gd name="T1" fmla="*/ 0 h 673"/>
                <a:gd name="T2" fmla="*/ 33 w 83"/>
                <a:gd name="T3" fmla="*/ 288 h 673"/>
                <a:gd name="T4" fmla="*/ 83 w 83"/>
                <a:gd name="T5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" h="673">
                  <a:moveTo>
                    <a:pt x="0" y="0"/>
                  </a:moveTo>
                  <a:lnTo>
                    <a:pt x="33" y="288"/>
                  </a:lnTo>
                  <a:lnTo>
                    <a:pt x="83" y="673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79" name="Freeform 383"/>
            <p:cNvSpPr>
              <a:spLocks/>
            </p:cNvSpPr>
            <p:nvPr/>
          </p:nvSpPr>
          <p:spPr bwMode="auto">
            <a:xfrm>
              <a:off x="2012950" y="2825750"/>
              <a:ext cx="26988" cy="214313"/>
            </a:xfrm>
            <a:custGeom>
              <a:avLst/>
              <a:gdLst>
                <a:gd name="T0" fmla="*/ 0 w 86"/>
                <a:gd name="T1" fmla="*/ 0 h 673"/>
                <a:gd name="T2" fmla="*/ 78 w 86"/>
                <a:gd name="T3" fmla="*/ 609 h 673"/>
                <a:gd name="T4" fmla="*/ 86 w 86"/>
                <a:gd name="T5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673">
                  <a:moveTo>
                    <a:pt x="0" y="0"/>
                  </a:moveTo>
                  <a:lnTo>
                    <a:pt x="78" y="609"/>
                  </a:lnTo>
                  <a:lnTo>
                    <a:pt x="86" y="673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80" name="Line 384"/>
            <p:cNvSpPr>
              <a:spLocks noChangeShapeType="1"/>
            </p:cNvSpPr>
            <p:nvPr/>
          </p:nvSpPr>
          <p:spPr bwMode="auto">
            <a:xfrm>
              <a:off x="2046288" y="3094038"/>
              <a:ext cx="26987" cy="2127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81" name="Freeform 385"/>
            <p:cNvSpPr>
              <a:spLocks/>
            </p:cNvSpPr>
            <p:nvPr/>
          </p:nvSpPr>
          <p:spPr bwMode="auto">
            <a:xfrm>
              <a:off x="2079625" y="3360738"/>
              <a:ext cx="23813" cy="214312"/>
            </a:xfrm>
            <a:custGeom>
              <a:avLst/>
              <a:gdLst>
                <a:gd name="T0" fmla="*/ 0 w 71"/>
                <a:gd name="T1" fmla="*/ 0 h 675"/>
                <a:gd name="T2" fmla="*/ 23 w 71"/>
                <a:gd name="T3" fmla="*/ 181 h 675"/>
                <a:gd name="T4" fmla="*/ 71 w 71"/>
                <a:gd name="T5" fmla="*/ 675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" h="675">
                  <a:moveTo>
                    <a:pt x="0" y="0"/>
                  </a:moveTo>
                  <a:lnTo>
                    <a:pt x="23" y="181"/>
                  </a:lnTo>
                  <a:lnTo>
                    <a:pt x="71" y="675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82" name="Line 386"/>
            <p:cNvSpPr>
              <a:spLocks noChangeShapeType="1"/>
            </p:cNvSpPr>
            <p:nvPr/>
          </p:nvSpPr>
          <p:spPr bwMode="auto">
            <a:xfrm>
              <a:off x="2108200" y="3629025"/>
              <a:ext cx="20638" cy="2111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83" name="Line 387"/>
            <p:cNvSpPr>
              <a:spLocks noChangeShapeType="1"/>
            </p:cNvSpPr>
            <p:nvPr/>
          </p:nvSpPr>
          <p:spPr bwMode="auto">
            <a:xfrm flipV="1">
              <a:off x="1885950" y="496888"/>
              <a:ext cx="190500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84" name="Freeform 388"/>
            <p:cNvSpPr>
              <a:spLocks/>
            </p:cNvSpPr>
            <p:nvPr/>
          </p:nvSpPr>
          <p:spPr bwMode="auto">
            <a:xfrm>
              <a:off x="2128838" y="455613"/>
              <a:ext cx="211137" cy="36512"/>
            </a:xfrm>
            <a:custGeom>
              <a:avLst/>
              <a:gdLst>
                <a:gd name="T0" fmla="*/ 0 w 662"/>
                <a:gd name="T1" fmla="*/ 115 h 115"/>
                <a:gd name="T2" fmla="*/ 419 w 662"/>
                <a:gd name="T3" fmla="*/ 71 h 115"/>
                <a:gd name="T4" fmla="*/ 662 w 662"/>
                <a:gd name="T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2" h="115">
                  <a:moveTo>
                    <a:pt x="0" y="115"/>
                  </a:moveTo>
                  <a:lnTo>
                    <a:pt x="419" y="71"/>
                  </a:lnTo>
                  <a:lnTo>
                    <a:pt x="662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85" name="Freeform 389"/>
            <p:cNvSpPr>
              <a:spLocks/>
            </p:cNvSpPr>
            <p:nvPr/>
          </p:nvSpPr>
          <p:spPr bwMode="auto">
            <a:xfrm>
              <a:off x="2387600" y="292100"/>
              <a:ext cx="125413" cy="139700"/>
            </a:xfrm>
            <a:custGeom>
              <a:avLst/>
              <a:gdLst>
                <a:gd name="T0" fmla="*/ 0 w 399"/>
                <a:gd name="T1" fmla="*/ 436 h 436"/>
                <a:gd name="T2" fmla="*/ 59 w 399"/>
                <a:gd name="T3" fmla="*/ 405 h 436"/>
                <a:gd name="T4" fmla="*/ 225 w 399"/>
                <a:gd name="T5" fmla="*/ 250 h 436"/>
                <a:gd name="T6" fmla="*/ 304 w 399"/>
                <a:gd name="T7" fmla="*/ 153 h 436"/>
                <a:gd name="T8" fmla="*/ 399 w 399"/>
                <a:gd name="T9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9" h="436">
                  <a:moveTo>
                    <a:pt x="0" y="436"/>
                  </a:moveTo>
                  <a:lnTo>
                    <a:pt x="59" y="405"/>
                  </a:lnTo>
                  <a:lnTo>
                    <a:pt x="225" y="250"/>
                  </a:lnTo>
                  <a:lnTo>
                    <a:pt x="304" y="153"/>
                  </a:lnTo>
                  <a:lnTo>
                    <a:pt x="399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86" name="Line 390"/>
            <p:cNvSpPr>
              <a:spLocks noChangeShapeType="1"/>
            </p:cNvSpPr>
            <p:nvPr/>
          </p:nvSpPr>
          <p:spPr bwMode="auto">
            <a:xfrm flipH="1">
              <a:off x="3625850" y="681038"/>
              <a:ext cx="31750" cy="1539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87" name="Freeform 391"/>
            <p:cNvSpPr>
              <a:spLocks/>
            </p:cNvSpPr>
            <p:nvPr/>
          </p:nvSpPr>
          <p:spPr bwMode="auto">
            <a:xfrm>
              <a:off x="3579813" y="887413"/>
              <a:ext cx="34925" cy="212725"/>
            </a:xfrm>
            <a:custGeom>
              <a:avLst/>
              <a:gdLst>
                <a:gd name="T0" fmla="*/ 111 w 111"/>
                <a:gd name="T1" fmla="*/ 0 h 669"/>
                <a:gd name="T2" fmla="*/ 52 w 111"/>
                <a:gd name="T3" fmla="*/ 277 h 669"/>
                <a:gd name="T4" fmla="*/ 0 w 111"/>
                <a:gd name="T5" fmla="*/ 669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669">
                  <a:moveTo>
                    <a:pt x="111" y="0"/>
                  </a:moveTo>
                  <a:lnTo>
                    <a:pt x="52" y="277"/>
                  </a:lnTo>
                  <a:lnTo>
                    <a:pt x="0" y="66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88" name="Freeform 392"/>
            <p:cNvSpPr>
              <a:spLocks/>
            </p:cNvSpPr>
            <p:nvPr/>
          </p:nvSpPr>
          <p:spPr bwMode="auto">
            <a:xfrm>
              <a:off x="3554413" y="1152525"/>
              <a:ext cx="19050" cy="214313"/>
            </a:xfrm>
            <a:custGeom>
              <a:avLst/>
              <a:gdLst>
                <a:gd name="T0" fmla="*/ 59 w 59"/>
                <a:gd name="T1" fmla="*/ 0 h 676"/>
                <a:gd name="T2" fmla="*/ 15 w 59"/>
                <a:gd name="T3" fmla="*/ 326 h 676"/>
                <a:gd name="T4" fmla="*/ 0 w 59"/>
                <a:gd name="T5" fmla="*/ 676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676">
                  <a:moveTo>
                    <a:pt x="59" y="0"/>
                  </a:moveTo>
                  <a:lnTo>
                    <a:pt x="15" y="326"/>
                  </a:lnTo>
                  <a:lnTo>
                    <a:pt x="0" y="676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89" name="Freeform 393"/>
            <p:cNvSpPr>
              <a:spLocks/>
            </p:cNvSpPr>
            <p:nvPr/>
          </p:nvSpPr>
          <p:spPr bwMode="auto">
            <a:xfrm>
              <a:off x="3548063" y="1420813"/>
              <a:ext cx="6350" cy="215900"/>
            </a:xfrm>
            <a:custGeom>
              <a:avLst/>
              <a:gdLst>
                <a:gd name="T0" fmla="*/ 12 w 19"/>
                <a:gd name="T1" fmla="*/ 0 h 677"/>
                <a:gd name="T2" fmla="*/ 0 w 19"/>
                <a:gd name="T3" fmla="*/ 302 h 677"/>
                <a:gd name="T4" fmla="*/ 19 w 19"/>
                <a:gd name="T5" fmla="*/ 67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677">
                  <a:moveTo>
                    <a:pt x="12" y="0"/>
                  </a:moveTo>
                  <a:lnTo>
                    <a:pt x="0" y="302"/>
                  </a:lnTo>
                  <a:lnTo>
                    <a:pt x="19" y="67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90" name="Freeform 394"/>
            <p:cNvSpPr>
              <a:spLocks/>
            </p:cNvSpPr>
            <p:nvPr/>
          </p:nvSpPr>
          <p:spPr bwMode="auto">
            <a:xfrm>
              <a:off x="3560763" y="1690688"/>
              <a:ext cx="20637" cy="155575"/>
            </a:xfrm>
            <a:custGeom>
              <a:avLst/>
              <a:gdLst>
                <a:gd name="T0" fmla="*/ 0 w 66"/>
                <a:gd name="T1" fmla="*/ 0 h 491"/>
                <a:gd name="T2" fmla="*/ 11 w 66"/>
                <a:gd name="T3" fmla="*/ 95 h 491"/>
                <a:gd name="T4" fmla="*/ 35 w 66"/>
                <a:gd name="T5" fmla="*/ 270 h 491"/>
                <a:gd name="T6" fmla="*/ 66 w 66"/>
                <a:gd name="T7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491">
                  <a:moveTo>
                    <a:pt x="0" y="0"/>
                  </a:moveTo>
                  <a:lnTo>
                    <a:pt x="11" y="95"/>
                  </a:lnTo>
                  <a:lnTo>
                    <a:pt x="35" y="270"/>
                  </a:lnTo>
                  <a:lnTo>
                    <a:pt x="66" y="49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91" name="Freeform 395"/>
            <p:cNvSpPr>
              <a:spLocks/>
            </p:cNvSpPr>
            <p:nvPr/>
          </p:nvSpPr>
          <p:spPr bwMode="auto">
            <a:xfrm>
              <a:off x="3621088" y="630238"/>
              <a:ext cx="125412" cy="965200"/>
            </a:xfrm>
            <a:custGeom>
              <a:avLst/>
              <a:gdLst>
                <a:gd name="T0" fmla="*/ 393 w 393"/>
                <a:gd name="T1" fmla="*/ 0 h 3041"/>
                <a:gd name="T2" fmla="*/ 350 w 393"/>
                <a:gd name="T3" fmla="*/ 178 h 3041"/>
                <a:gd name="T4" fmla="*/ 325 w 393"/>
                <a:gd name="T5" fmla="*/ 280 h 3041"/>
                <a:gd name="T6" fmla="*/ 318 w 393"/>
                <a:gd name="T7" fmla="*/ 309 h 3041"/>
                <a:gd name="T8" fmla="*/ 311 w 393"/>
                <a:gd name="T9" fmla="*/ 329 h 3041"/>
                <a:gd name="T10" fmla="*/ 301 w 393"/>
                <a:gd name="T11" fmla="*/ 367 h 3041"/>
                <a:gd name="T12" fmla="*/ 282 w 393"/>
                <a:gd name="T13" fmla="*/ 442 h 3041"/>
                <a:gd name="T14" fmla="*/ 248 w 393"/>
                <a:gd name="T15" fmla="*/ 601 h 3041"/>
                <a:gd name="T16" fmla="*/ 172 w 393"/>
                <a:gd name="T17" fmla="*/ 979 h 3041"/>
                <a:gd name="T18" fmla="*/ 58 w 393"/>
                <a:gd name="T19" fmla="*/ 1716 h 3041"/>
                <a:gd name="T20" fmla="*/ 0 w 393"/>
                <a:gd name="T21" fmla="*/ 2408 h 3041"/>
                <a:gd name="T22" fmla="*/ 5 w 393"/>
                <a:gd name="T23" fmla="*/ 3041 h 3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3" h="3041">
                  <a:moveTo>
                    <a:pt x="393" y="0"/>
                  </a:moveTo>
                  <a:lnTo>
                    <a:pt x="350" y="178"/>
                  </a:lnTo>
                  <a:lnTo>
                    <a:pt x="325" y="280"/>
                  </a:lnTo>
                  <a:lnTo>
                    <a:pt x="318" y="309"/>
                  </a:lnTo>
                  <a:lnTo>
                    <a:pt x="311" y="329"/>
                  </a:lnTo>
                  <a:lnTo>
                    <a:pt x="301" y="367"/>
                  </a:lnTo>
                  <a:lnTo>
                    <a:pt x="282" y="442"/>
                  </a:lnTo>
                  <a:lnTo>
                    <a:pt x="248" y="601"/>
                  </a:lnTo>
                  <a:lnTo>
                    <a:pt x="172" y="979"/>
                  </a:lnTo>
                  <a:lnTo>
                    <a:pt x="58" y="1716"/>
                  </a:lnTo>
                  <a:lnTo>
                    <a:pt x="0" y="2408"/>
                  </a:lnTo>
                  <a:lnTo>
                    <a:pt x="5" y="3041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92" name="Freeform 396"/>
            <p:cNvSpPr>
              <a:spLocks/>
            </p:cNvSpPr>
            <p:nvPr/>
          </p:nvSpPr>
          <p:spPr bwMode="auto">
            <a:xfrm>
              <a:off x="1814513" y="201613"/>
              <a:ext cx="663575" cy="225425"/>
            </a:xfrm>
            <a:custGeom>
              <a:avLst/>
              <a:gdLst>
                <a:gd name="T0" fmla="*/ 0 w 2088"/>
                <a:gd name="T1" fmla="*/ 707 h 707"/>
                <a:gd name="T2" fmla="*/ 244 w 2088"/>
                <a:gd name="T3" fmla="*/ 707 h 707"/>
                <a:gd name="T4" fmla="*/ 381 w 2088"/>
                <a:gd name="T5" fmla="*/ 707 h 707"/>
                <a:gd name="T6" fmla="*/ 548 w 2088"/>
                <a:gd name="T7" fmla="*/ 706 h 707"/>
                <a:gd name="T8" fmla="*/ 862 w 2088"/>
                <a:gd name="T9" fmla="*/ 700 h 707"/>
                <a:gd name="T10" fmla="*/ 1143 w 2088"/>
                <a:gd name="T11" fmla="*/ 682 h 707"/>
                <a:gd name="T12" fmla="*/ 1392 w 2088"/>
                <a:gd name="T13" fmla="*/ 639 h 707"/>
                <a:gd name="T14" fmla="*/ 1519 w 2088"/>
                <a:gd name="T15" fmla="*/ 605 h 707"/>
                <a:gd name="T16" fmla="*/ 1603 w 2088"/>
                <a:gd name="T17" fmla="*/ 573 h 707"/>
                <a:gd name="T18" fmla="*/ 1756 w 2088"/>
                <a:gd name="T19" fmla="*/ 483 h 707"/>
                <a:gd name="T20" fmla="*/ 1874 w 2088"/>
                <a:gd name="T21" fmla="*/ 367 h 707"/>
                <a:gd name="T22" fmla="*/ 1915 w 2088"/>
                <a:gd name="T23" fmla="*/ 312 h 707"/>
                <a:gd name="T24" fmla="*/ 1948 w 2088"/>
                <a:gd name="T25" fmla="*/ 266 h 707"/>
                <a:gd name="T26" fmla="*/ 1978 w 2088"/>
                <a:gd name="T27" fmla="*/ 222 h 707"/>
                <a:gd name="T28" fmla="*/ 2005 w 2088"/>
                <a:gd name="T29" fmla="*/ 175 h 707"/>
                <a:gd name="T30" fmla="*/ 2024 w 2088"/>
                <a:gd name="T31" fmla="*/ 141 h 707"/>
                <a:gd name="T32" fmla="*/ 2049 w 2088"/>
                <a:gd name="T33" fmla="*/ 90 h 707"/>
                <a:gd name="T34" fmla="*/ 2088 w 2088"/>
                <a:gd name="T35" fmla="*/ 0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88" h="707">
                  <a:moveTo>
                    <a:pt x="0" y="707"/>
                  </a:moveTo>
                  <a:lnTo>
                    <a:pt x="244" y="707"/>
                  </a:lnTo>
                  <a:lnTo>
                    <a:pt x="381" y="707"/>
                  </a:lnTo>
                  <a:lnTo>
                    <a:pt x="548" y="706"/>
                  </a:lnTo>
                  <a:lnTo>
                    <a:pt x="862" y="700"/>
                  </a:lnTo>
                  <a:lnTo>
                    <a:pt x="1143" y="682"/>
                  </a:lnTo>
                  <a:lnTo>
                    <a:pt x="1392" y="639"/>
                  </a:lnTo>
                  <a:lnTo>
                    <a:pt x="1519" y="605"/>
                  </a:lnTo>
                  <a:lnTo>
                    <a:pt x="1603" y="573"/>
                  </a:lnTo>
                  <a:lnTo>
                    <a:pt x="1756" y="483"/>
                  </a:lnTo>
                  <a:lnTo>
                    <a:pt x="1874" y="367"/>
                  </a:lnTo>
                  <a:lnTo>
                    <a:pt x="1915" y="312"/>
                  </a:lnTo>
                  <a:lnTo>
                    <a:pt x="1948" y="266"/>
                  </a:lnTo>
                  <a:lnTo>
                    <a:pt x="1978" y="222"/>
                  </a:lnTo>
                  <a:lnTo>
                    <a:pt x="2005" y="175"/>
                  </a:lnTo>
                  <a:lnTo>
                    <a:pt x="2024" y="141"/>
                  </a:lnTo>
                  <a:lnTo>
                    <a:pt x="2049" y="90"/>
                  </a:lnTo>
                  <a:lnTo>
                    <a:pt x="2088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93" name="Freeform 397"/>
            <p:cNvSpPr>
              <a:spLocks/>
            </p:cNvSpPr>
            <p:nvPr/>
          </p:nvSpPr>
          <p:spPr bwMode="auto">
            <a:xfrm>
              <a:off x="1878013" y="2303463"/>
              <a:ext cx="179387" cy="1539875"/>
            </a:xfrm>
            <a:custGeom>
              <a:avLst/>
              <a:gdLst>
                <a:gd name="T0" fmla="*/ 0 w 565"/>
                <a:gd name="T1" fmla="*/ 0 h 4851"/>
                <a:gd name="T2" fmla="*/ 130 w 565"/>
                <a:gd name="T3" fmla="*/ 1122 h 4851"/>
                <a:gd name="T4" fmla="*/ 278 w 565"/>
                <a:gd name="T5" fmla="*/ 2286 h 4851"/>
                <a:gd name="T6" fmla="*/ 436 w 565"/>
                <a:gd name="T7" fmla="*/ 3536 h 4851"/>
                <a:gd name="T8" fmla="*/ 565 w 565"/>
                <a:gd name="T9" fmla="*/ 4851 h 4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5" h="4851">
                  <a:moveTo>
                    <a:pt x="0" y="0"/>
                  </a:moveTo>
                  <a:lnTo>
                    <a:pt x="130" y="1122"/>
                  </a:lnTo>
                  <a:lnTo>
                    <a:pt x="278" y="2286"/>
                  </a:lnTo>
                  <a:lnTo>
                    <a:pt x="436" y="3536"/>
                  </a:lnTo>
                  <a:lnTo>
                    <a:pt x="565" y="4851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94" name="Freeform 398"/>
            <p:cNvSpPr>
              <a:spLocks/>
            </p:cNvSpPr>
            <p:nvPr/>
          </p:nvSpPr>
          <p:spPr bwMode="auto">
            <a:xfrm>
              <a:off x="1819275" y="1535113"/>
              <a:ext cx="58738" cy="768350"/>
            </a:xfrm>
            <a:custGeom>
              <a:avLst/>
              <a:gdLst>
                <a:gd name="T0" fmla="*/ 0 w 187"/>
                <a:gd name="T1" fmla="*/ 0 h 2417"/>
                <a:gd name="T2" fmla="*/ 16 w 187"/>
                <a:gd name="T3" fmla="*/ 466 h 2417"/>
                <a:gd name="T4" fmla="*/ 56 w 187"/>
                <a:gd name="T5" fmla="*/ 1055 h 2417"/>
                <a:gd name="T6" fmla="*/ 187 w 187"/>
                <a:gd name="T7" fmla="*/ 2417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2417">
                  <a:moveTo>
                    <a:pt x="0" y="0"/>
                  </a:moveTo>
                  <a:lnTo>
                    <a:pt x="16" y="466"/>
                  </a:lnTo>
                  <a:lnTo>
                    <a:pt x="56" y="1055"/>
                  </a:lnTo>
                  <a:lnTo>
                    <a:pt x="187" y="2417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95" name="Freeform 399"/>
            <p:cNvSpPr>
              <a:spLocks/>
            </p:cNvSpPr>
            <p:nvPr/>
          </p:nvSpPr>
          <p:spPr bwMode="auto">
            <a:xfrm>
              <a:off x="3486150" y="3638550"/>
              <a:ext cx="11113" cy="409575"/>
            </a:xfrm>
            <a:custGeom>
              <a:avLst/>
              <a:gdLst>
                <a:gd name="T0" fmla="*/ 34 w 34"/>
                <a:gd name="T1" fmla="*/ 0 h 1287"/>
                <a:gd name="T2" fmla="*/ 9 w 34"/>
                <a:gd name="T3" fmla="*/ 336 h 1287"/>
                <a:gd name="T4" fmla="*/ 0 w 34"/>
                <a:gd name="T5" fmla="*/ 588 h 1287"/>
                <a:gd name="T6" fmla="*/ 0 w 34"/>
                <a:gd name="T7" fmla="*/ 815 h 1287"/>
                <a:gd name="T8" fmla="*/ 8 w 34"/>
                <a:gd name="T9" fmla="*/ 997 h 1287"/>
                <a:gd name="T10" fmla="*/ 26 w 34"/>
                <a:gd name="T11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1287">
                  <a:moveTo>
                    <a:pt x="34" y="0"/>
                  </a:moveTo>
                  <a:lnTo>
                    <a:pt x="9" y="336"/>
                  </a:lnTo>
                  <a:lnTo>
                    <a:pt x="0" y="588"/>
                  </a:lnTo>
                  <a:lnTo>
                    <a:pt x="0" y="815"/>
                  </a:lnTo>
                  <a:lnTo>
                    <a:pt x="8" y="997"/>
                  </a:lnTo>
                  <a:lnTo>
                    <a:pt x="26" y="1287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96" name="Line 400"/>
            <p:cNvSpPr>
              <a:spLocks noChangeShapeType="1"/>
            </p:cNvSpPr>
            <p:nvPr/>
          </p:nvSpPr>
          <p:spPr bwMode="auto">
            <a:xfrm>
              <a:off x="2822575" y="1798638"/>
              <a:ext cx="71438" cy="26987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97" name="Line 401"/>
            <p:cNvSpPr>
              <a:spLocks noChangeShapeType="1"/>
            </p:cNvSpPr>
            <p:nvPr/>
          </p:nvSpPr>
          <p:spPr bwMode="auto">
            <a:xfrm flipH="1">
              <a:off x="3522663" y="2295525"/>
              <a:ext cx="19050" cy="2206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98" name="Line 402"/>
            <p:cNvSpPr>
              <a:spLocks noChangeShapeType="1"/>
            </p:cNvSpPr>
            <p:nvPr/>
          </p:nvSpPr>
          <p:spPr bwMode="auto">
            <a:xfrm flipH="1">
              <a:off x="3498850" y="2570163"/>
              <a:ext cx="19050" cy="2143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99" name="Line 403"/>
            <p:cNvSpPr>
              <a:spLocks noChangeShapeType="1"/>
            </p:cNvSpPr>
            <p:nvPr/>
          </p:nvSpPr>
          <p:spPr bwMode="auto">
            <a:xfrm flipH="1">
              <a:off x="3475038" y="2838450"/>
              <a:ext cx="19050" cy="2143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00" name="Line 404"/>
            <p:cNvSpPr>
              <a:spLocks noChangeShapeType="1"/>
            </p:cNvSpPr>
            <p:nvPr/>
          </p:nvSpPr>
          <p:spPr bwMode="auto">
            <a:xfrm flipH="1">
              <a:off x="3451225" y="3106738"/>
              <a:ext cx="19050" cy="2143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01" name="Line 405"/>
            <p:cNvSpPr>
              <a:spLocks noChangeShapeType="1"/>
            </p:cNvSpPr>
            <p:nvPr/>
          </p:nvSpPr>
          <p:spPr bwMode="auto">
            <a:xfrm flipH="1">
              <a:off x="3427413" y="3375025"/>
              <a:ext cx="20637" cy="2222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02" name="Line 406"/>
            <p:cNvSpPr>
              <a:spLocks noChangeShapeType="1"/>
            </p:cNvSpPr>
            <p:nvPr/>
          </p:nvSpPr>
          <p:spPr bwMode="auto">
            <a:xfrm flipH="1">
              <a:off x="3497263" y="2300288"/>
              <a:ext cx="115887" cy="13382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03" name="Line 407"/>
            <p:cNvSpPr>
              <a:spLocks noChangeShapeType="1"/>
            </p:cNvSpPr>
            <p:nvPr/>
          </p:nvSpPr>
          <p:spPr bwMode="auto">
            <a:xfrm flipH="1">
              <a:off x="1781175" y="4564063"/>
              <a:ext cx="295275" cy="1762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04" name="Line 408"/>
            <p:cNvSpPr>
              <a:spLocks noChangeShapeType="1"/>
            </p:cNvSpPr>
            <p:nvPr/>
          </p:nvSpPr>
          <p:spPr bwMode="auto">
            <a:xfrm flipV="1">
              <a:off x="1911350" y="5903913"/>
              <a:ext cx="171450" cy="47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05" name="Line 409"/>
            <p:cNvSpPr>
              <a:spLocks noChangeShapeType="1"/>
            </p:cNvSpPr>
            <p:nvPr/>
          </p:nvSpPr>
          <p:spPr bwMode="auto">
            <a:xfrm flipH="1" flipV="1">
              <a:off x="1812925" y="5910263"/>
              <a:ext cx="100013" cy="142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06" name="Line 410"/>
            <p:cNvSpPr>
              <a:spLocks noChangeShapeType="1"/>
            </p:cNvSpPr>
            <p:nvPr/>
          </p:nvSpPr>
          <p:spPr bwMode="auto">
            <a:xfrm flipH="1">
              <a:off x="1812925" y="5891213"/>
              <a:ext cx="98425" cy="190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07" name="Line 411"/>
            <p:cNvSpPr>
              <a:spLocks noChangeShapeType="1"/>
            </p:cNvSpPr>
            <p:nvPr/>
          </p:nvSpPr>
          <p:spPr bwMode="auto">
            <a:xfrm flipV="1">
              <a:off x="1812925" y="5908675"/>
              <a:ext cx="98425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08" name="Line 412"/>
            <p:cNvSpPr>
              <a:spLocks noChangeShapeType="1"/>
            </p:cNvSpPr>
            <p:nvPr/>
          </p:nvSpPr>
          <p:spPr bwMode="auto">
            <a:xfrm>
              <a:off x="2082800" y="5886450"/>
              <a:ext cx="100013" cy="142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09" name="Line 413"/>
            <p:cNvSpPr>
              <a:spLocks noChangeShapeType="1"/>
            </p:cNvSpPr>
            <p:nvPr/>
          </p:nvSpPr>
          <p:spPr bwMode="auto">
            <a:xfrm flipV="1">
              <a:off x="2084388" y="5900738"/>
              <a:ext cx="98425" cy="190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10" name="Line 414"/>
            <p:cNvSpPr>
              <a:spLocks noChangeShapeType="1"/>
            </p:cNvSpPr>
            <p:nvPr/>
          </p:nvSpPr>
          <p:spPr bwMode="auto">
            <a:xfrm flipH="1">
              <a:off x="2082800" y="5900738"/>
              <a:ext cx="100013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11" name="Line 415"/>
            <p:cNvSpPr>
              <a:spLocks noChangeShapeType="1"/>
            </p:cNvSpPr>
            <p:nvPr/>
          </p:nvSpPr>
          <p:spPr bwMode="auto">
            <a:xfrm>
              <a:off x="1811338" y="5900738"/>
              <a:ext cx="1587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12" name="Line 416"/>
            <p:cNvSpPr>
              <a:spLocks noChangeShapeType="1"/>
            </p:cNvSpPr>
            <p:nvPr/>
          </p:nvSpPr>
          <p:spPr bwMode="auto">
            <a:xfrm>
              <a:off x="2182813" y="5891213"/>
              <a:ext cx="158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13" name="Line 417"/>
            <p:cNvSpPr>
              <a:spLocks noChangeShapeType="1"/>
            </p:cNvSpPr>
            <p:nvPr/>
          </p:nvSpPr>
          <p:spPr bwMode="auto">
            <a:xfrm>
              <a:off x="2182813" y="5900738"/>
              <a:ext cx="1587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14" name="Line 418"/>
            <p:cNvSpPr>
              <a:spLocks noChangeShapeType="1"/>
            </p:cNvSpPr>
            <p:nvPr/>
          </p:nvSpPr>
          <p:spPr bwMode="auto">
            <a:xfrm>
              <a:off x="1781175" y="4740275"/>
              <a:ext cx="53975" cy="20891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15" name="Line 419"/>
            <p:cNvSpPr>
              <a:spLocks noChangeShapeType="1"/>
            </p:cNvSpPr>
            <p:nvPr/>
          </p:nvSpPr>
          <p:spPr bwMode="auto">
            <a:xfrm flipH="1" flipV="1">
              <a:off x="3527425" y="5551488"/>
              <a:ext cx="9525" cy="2063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16" name="Line 420"/>
            <p:cNvSpPr>
              <a:spLocks noChangeShapeType="1"/>
            </p:cNvSpPr>
            <p:nvPr/>
          </p:nvSpPr>
          <p:spPr bwMode="auto">
            <a:xfrm flipH="1" flipV="1">
              <a:off x="3514725" y="5291138"/>
              <a:ext cx="9525" cy="2063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17" name="Line 421"/>
            <p:cNvSpPr>
              <a:spLocks noChangeShapeType="1"/>
            </p:cNvSpPr>
            <p:nvPr/>
          </p:nvSpPr>
          <p:spPr bwMode="auto">
            <a:xfrm flipH="1" flipV="1">
              <a:off x="3586163" y="5284788"/>
              <a:ext cx="22225" cy="4730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18" name="Line 422"/>
            <p:cNvSpPr>
              <a:spLocks noChangeShapeType="1"/>
            </p:cNvSpPr>
            <p:nvPr/>
          </p:nvSpPr>
          <p:spPr bwMode="auto">
            <a:xfrm>
              <a:off x="2128838" y="3840163"/>
              <a:ext cx="3175" cy="1079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19" name="Line 423"/>
            <p:cNvSpPr>
              <a:spLocks noChangeShapeType="1"/>
            </p:cNvSpPr>
            <p:nvPr/>
          </p:nvSpPr>
          <p:spPr bwMode="auto">
            <a:xfrm>
              <a:off x="2133600" y="4002088"/>
              <a:ext cx="4763" cy="2143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20" name="Line 424"/>
            <p:cNvSpPr>
              <a:spLocks noChangeShapeType="1"/>
            </p:cNvSpPr>
            <p:nvPr/>
          </p:nvSpPr>
          <p:spPr bwMode="auto">
            <a:xfrm>
              <a:off x="2139950" y="4270375"/>
              <a:ext cx="6350" cy="2143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21" name="Line 425"/>
            <p:cNvSpPr>
              <a:spLocks noChangeShapeType="1"/>
            </p:cNvSpPr>
            <p:nvPr/>
          </p:nvSpPr>
          <p:spPr bwMode="auto">
            <a:xfrm>
              <a:off x="2147888" y="4538663"/>
              <a:ext cx="4762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22" name="Line 426"/>
            <p:cNvSpPr>
              <a:spLocks noChangeShapeType="1"/>
            </p:cNvSpPr>
            <p:nvPr/>
          </p:nvSpPr>
          <p:spPr bwMode="auto">
            <a:xfrm>
              <a:off x="2154238" y="4808538"/>
              <a:ext cx="6350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23" name="Line 427"/>
            <p:cNvSpPr>
              <a:spLocks noChangeShapeType="1"/>
            </p:cNvSpPr>
            <p:nvPr/>
          </p:nvSpPr>
          <p:spPr bwMode="auto">
            <a:xfrm>
              <a:off x="2162175" y="5078413"/>
              <a:ext cx="4763" cy="2143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24" name="Line 428"/>
            <p:cNvSpPr>
              <a:spLocks noChangeShapeType="1"/>
            </p:cNvSpPr>
            <p:nvPr/>
          </p:nvSpPr>
          <p:spPr bwMode="auto">
            <a:xfrm>
              <a:off x="2168525" y="5346700"/>
              <a:ext cx="6350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25" name="Line 429"/>
            <p:cNvSpPr>
              <a:spLocks noChangeShapeType="1"/>
            </p:cNvSpPr>
            <p:nvPr/>
          </p:nvSpPr>
          <p:spPr bwMode="auto">
            <a:xfrm>
              <a:off x="2176463" y="5616575"/>
              <a:ext cx="4762" cy="2143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26" name="Line 430"/>
            <p:cNvSpPr>
              <a:spLocks noChangeShapeType="1"/>
            </p:cNvSpPr>
            <p:nvPr/>
          </p:nvSpPr>
          <p:spPr bwMode="auto">
            <a:xfrm>
              <a:off x="2182813" y="5884863"/>
              <a:ext cx="4762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27" name="Line 431"/>
            <p:cNvSpPr>
              <a:spLocks noChangeShapeType="1"/>
            </p:cNvSpPr>
            <p:nvPr/>
          </p:nvSpPr>
          <p:spPr bwMode="auto">
            <a:xfrm>
              <a:off x="2190750" y="6154738"/>
              <a:ext cx="4763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28" name="Line 432"/>
            <p:cNvSpPr>
              <a:spLocks noChangeShapeType="1"/>
            </p:cNvSpPr>
            <p:nvPr/>
          </p:nvSpPr>
          <p:spPr bwMode="auto">
            <a:xfrm>
              <a:off x="2197100" y="6424613"/>
              <a:ext cx="3175" cy="1079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29" name="Line 433"/>
            <p:cNvSpPr>
              <a:spLocks noChangeShapeType="1"/>
            </p:cNvSpPr>
            <p:nvPr/>
          </p:nvSpPr>
          <p:spPr bwMode="auto">
            <a:xfrm flipV="1">
              <a:off x="2200275" y="6334125"/>
              <a:ext cx="341313" cy="1984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30" name="Line 434"/>
            <p:cNvSpPr>
              <a:spLocks noChangeShapeType="1"/>
            </p:cNvSpPr>
            <p:nvPr/>
          </p:nvSpPr>
          <p:spPr bwMode="auto">
            <a:xfrm flipV="1">
              <a:off x="2151063" y="4467225"/>
              <a:ext cx="341312" cy="1984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31" name="Line 435"/>
            <p:cNvSpPr>
              <a:spLocks noChangeShapeType="1"/>
            </p:cNvSpPr>
            <p:nvPr/>
          </p:nvSpPr>
          <p:spPr bwMode="auto">
            <a:xfrm flipH="1" flipV="1">
              <a:off x="2466975" y="4584700"/>
              <a:ext cx="44450" cy="16652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32" name="Line 436"/>
            <p:cNvSpPr>
              <a:spLocks noChangeShapeType="1"/>
            </p:cNvSpPr>
            <p:nvPr/>
          </p:nvSpPr>
          <p:spPr bwMode="auto">
            <a:xfrm flipH="1">
              <a:off x="2513013" y="6249988"/>
              <a:ext cx="14287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33" name="Line 437"/>
            <p:cNvSpPr>
              <a:spLocks noChangeShapeType="1"/>
            </p:cNvSpPr>
            <p:nvPr/>
          </p:nvSpPr>
          <p:spPr bwMode="auto">
            <a:xfrm>
              <a:off x="2493963" y="6249988"/>
              <a:ext cx="19050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34" name="Line 438"/>
            <p:cNvSpPr>
              <a:spLocks noChangeShapeType="1"/>
            </p:cNvSpPr>
            <p:nvPr/>
          </p:nvSpPr>
          <p:spPr bwMode="auto">
            <a:xfrm flipH="1" flipV="1">
              <a:off x="2511425" y="6249988"/>
              <a:ext cx="1588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35" name="Line 439"/>
            <p:cNvSpPr>
              <a:spLocks noChangeShapeType="1"/>
            </p:cNvSpPr>
            <p:nvPr/>
          </p:nvSpPr>
          <p:spPr bwMode="auto">
            <a:xfrm flipV="1">
              <a:off x="2449513" y="4483100"/>
              <a:ext cx="14287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36" name="Line 440"/>
            <p:cNvSpPr>
              <a:spLocks noChangeShapeType="1"/>
            </p:cNvSpPr>
            <p:nvPr/>
          </p:nvSpPr>
          <p:spPr bwMode="auto">
            <a:xfrm flipH="1" flipV="1">
              <a:off x="2463800" y="4483100"/>
              <a:ext cx="19050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37" name="Line 441"/>
            <p:cNvSpPr>
              <a:spLocks noChangeShapeType="1"/>
            </p:cNvSpPr>
            <p:nvPr/>
          </p:nvSpPr>
          <p:spPr bwMode="auto">
            <a:xfrm>
              <a:off x="2463800" y="4483100"/>
              <a:ext cx="3175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38" name="Line 442"/>
            <p:cNvSpPr>
              <a:spLocks noChangeShapeType="1"/>
            </p:cNvSpPr>
            <p:nvPr/>
          </p:nvSpPr>
          <p:spPr bwMode="auto">
            <a:xfrm>
              <a:off x="2200275" y="6532563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39" name="Line 443"/>
            <p:cNvSpPr>
              <a:spLocks noChangeShapeType="1"/>
            </p:cNvSpPr>
            <p:nvPr/>
          </p:nvSpPr>
          <p:spPr bwMode="auto">
            <a:xfrm>
              <a:off x="2151063" y="4665663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40" name="Line 444"/>
            <p:cNvSpPr>
              <a:spLocks noChangeShapeType="1"/>
            </p:cNvSpPr>
            <p:nvPr/>
          </p:nvSpPr>
          <p:spPr bwMode="auto">
            <a:xfrm>
              <a:off x="2463800" y="4483100"/>
              <a:ext cx="0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41" name="Line 445"/>
            <p:cNvSpPr>
              <a:spLocks noChangeShapeType="1"/>
            </p:cNvSpPr>
            <p:nvPr/>
          </p:nvSpPr>
          <p:spPr bwMode="auto">
            <a:xfrm flipV="1">
              <a:off x="1835150" y="6781800"/>
              <a:ext cx="1800225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42" name="Line 446"/>
            <p:cNvSpPr>
              <a:spLocks noChangeShapeType="1"/>
            </p:cNvSpPr>
            <p:nvPr/>
          </p:nvSpPr>
          <p:spPr bwMode="auto">
            <a:xfrm flipV="1">
              <a:off x="2200275" y="6529388"/>
              <a:ext cx="115888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43" name="Line 447"/>
            <p:cNvSpPr>
              <a:spLocks noChangeShapeType="1"/>
            </p:cNvSpPr>
            <p:nvPr/>
          </p:nvSpPr>
          <p:spPr bwMode="auto">
            <a:xfrm flipV="1">
              <a:off x="2368550" y="6523038"/>
              <a:ext cx="214313" cy="47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44" name="Line 448"/>
            <p:cNvSpPr>
              <a:spLocks noChangeShapeType="1"/>
            </p:cNvSpPr>
            <p:nvPr/>
          </p:nvSpPr>
          <p:spPr bwMode="auto">
            <a:xfrm flipV="1">
              <a:off x="2636838" y="6515100"/>
              <a:ext cx="214312" cy="47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45" name="Line 449"/>
            <p:cNvSpPr>
              <a:spLocks noChangeShapeType="1"/>
            </p:cNvSpPr>
            <p:nvPr/>
          </p:nvSpPr>
          <p:spPr bwMode="auto">
            <a:xfrm flipV="1">
              <a:off x="2905125" y="6507163"/>
              <a:ext cx="212725" cy="63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46" name="Line 450"/>
            <p:cNvSpPr>
              <a:spLocks noChangeShapeType="1"/>
            </p:cNvSpPr>
            <p:nvPr/>
          </p:nvSpPr>
          <p:spPr bwMode="auto">
            <a:xfrm flipV="1">
              <a:off x="3171825" y="6500813"/>
              <a:ext cx="215900" cy="63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47" name="Line 451"/>
            <p:cNvSpPr>
              <a:spLocks noChangeShapeType="1"/>
            </p:cNvSpPr>
            <p:nvPr/>
          </p:nvSpPr>
          <p:spPr bwMode="auto">
            <a:xfrm flipV="1">
              <a:off x="3440113" y="6496050"/>
              <a:ext cx="115887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48" name="Line 452"/>
            <p:cNvSpPr>
              <a:spLocks noChangeShapeType="1"/>
            </p:cNvSpPr>
            <p:nvPr/>
          </p:nvSpPr>
          <p:spPr bwMode="auto">
            <a:xfrm flipH="1" flipV="1">
              <a:off x="3032917" y="5734904"/>
              <a:ext cx="7145" cy="6738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49" name="Line 453"/>
            <p:cNvSpPr>
              <a:spLocks noChangeShapeType="1"/>
            </p:cNvSpPr>
            <p:nvPr/>
          </p:nvSpPr>
          <p:spPr bwMode="auto">
            <a:xfrm>
              <a:off x="3052763" y="6897688"/>
              <a:ext cx="14287" cy="16184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50" name="Line 454"/>
            <p:cNvSpPr>
              <a:spLocks noChangeShapeType="1"/>
            </p:cNvSpPr>
            <p:nvPr/>
          </p:nvSpPr>
          <p:spPr bwMode="auto">
            <a:xfrm>
              <a:off x="3043238" y="6510338"/>
              <a:ext cx="6350" cy="2873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51" name="Line 455"/>
            <p:cNvSpPr>
              <a:spLocks noChangeShapeType="1"/>
            </p:cNvSpPr>
            <p:nvPr/>
          </p:nvSpPr>
          <p:spPr bwMode="auto">
            <a:xfrm flipH="1">
              <a:off x="3043238" y="6408738"/>
              <a:ext cx="14287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52" name="Line 456"/>
            <p:cNvSpPr>
              <a:spLocks noChangeShapeType="1"/>
            </p:cNvSpPr>
            <p:nvPr/>
          </p:nvSpPr>
          <p:spPr bwMode="auto">
            <a:xfrm>
              <a:off x="3022600" y="6410325"/>
              <a:ext cx="20638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53" name="Line 457"/>
            <p:cNvSpPr>
              <a:spLocks noChangeShapeType="1"/>
            </p:cNvSpPr>
            <p:nvPr/>
          </p:nvSpPr>
          <p:spPr bwMode="auto">
            <a:xfrm flipH="1" flipV="1">
              <a:off x="3040063" y="6408738"/>
              <a:ext cx="3175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54" name="Line 458"/>
            <p:cNvSpPr>
              <a:spLocks noChangeShapeType="1"/>
            </p:cNvSpPr>
            <p:nvPr/>
          </p:nvSpPr>
          <p:spPr bwMode="auto">
            <a:xfrm flipV="1">
              <a:off x="3035300" y="6797675"/>
              <a:ext cx="14288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55" name="Line 459"/>
            <p:cNvSpPr>
              <a:spLocks noChangeShapeType="1"/>
            </p:cNvSpPr>
            <p:nvPr/>
          </p:nvSpPr>
          <p:spPr bwMode="auto">
            <a:xfrm flipH="1" flipV="1">
              <a:off x="3049588" y="6797675"/>
              <a:ext cx="20637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56" name="Line 460"/>
            <p:cNvSpPr>
              <a:spLocks noChangeShapeType="1"/>
            </p:cNvSpPr>
            <p:nvPr/>
          </p:nvSpPr>
          <p:spPr bwMode="auto">
            <a:xfrm>
              <a:off x="3049588" y="6797675"/>
              <a:ext cx="3175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57" name="Line 461"/>
            <p:cNvSpPr>
              <a:spLocks noChangeShapeType="1"/>
            </p:cNvSpPr>
            <p:nvPr/>
          </p:nvSpPr>
          <p:spPr bwMode="auto">
            <a:xfrm>
              <a:off x="3067050" y="6508750"/>
              <a:ext cx="1588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58" name="Line 462"/>
            <p:cNvSpPr>
              <a:spLocks noChangeShapeType="1"/>
            </p:cNvSpPr>
            <p:nvPr/>
          </p:nvSpPr>
          <p:spPr bwMode="auto">
            <a:xfrm>
              <a:off x="3074988" y="6796088"/>
              <a:ext cx="158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59" name="Line 463"/>
            <p:cNvSpPr>
              <a:spLocks noChangeShapeType="1"/>
            </p:cNvSpPr>
            <p:nvPr/>
          </p:nvSpPr>
          <p:spPr bwMode="auto">
            <a:xfrm>
              <a:off x="3049588" y="6797675"/>
              <a:ext cx="158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60" name="Line 464"/>
            <p:cNvSpPr>
              <a:spLocks noChangeShapeType="1"/>
            </p:cNvSpPr>
            <p:nvPr/>
          </p:nvSpPr>
          <p:spPr bwMode="auto">
            <a:xfrm flipH="1" flipV="1">
              <a:off x="3608388" y="5757863"/>
              <a:ext cx="23812" cy="8794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61" name="Line 465"/>
            <p:cNvSpPr>
              <a:spLocks noChangeShapeType="1"/>
            </p:cNvSpPr>
            <p:nvPr/>
          </p:nvSpPr>
          <p:spPr bwMode="auto">
            <a:xfrm flipH="1" flipV="1">
              <a:off x="3629025" y="6637338"/>
              <a:ext cx="3175" cy="1444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62" name="Line 466"/>
            <p:cNvSpPr>
              <a:spLocks noChangeShapeType="1"/>
            </p:cNvSpPr>
            <p:nvPr/>
          </p:nvSpPr>
          <p:spPr bwMode="auto">
            <a:xfrm flipH="1" flipV="1">
              <a:off x="3549650" y="6288088"/>
              <a:ext cx="6350" cy="2079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63" name="Line 467"/>
            <p:cNvSpPr>
              <a:spLocks noChangeShapeType="1"/>
            </p:cNvSpPr>
            <p:nvPr/>
          </p:nvSpPr>
          <p:spPr bwMode="auto">
            <a:xfrm flipH="1" flipV="1">
              <a:off x="3543300" y="6019800"/>
              <a:ext cx="6350" cy="2143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64" name="Line 468"/>
            <p:cNvSpPr>
              <a:spLocks noChangeShapeType="1"/>
            </p:cNvSpPr>
            <p:nvPr/>
          </p:nvSpPr>
          <p:spPr bwMode="auto">
            <a:xfrm flipH="1" flipV="1">
              <a:off x="3536950" y="5757863"/>
              <a:ext cx="4763" cy="2079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65" name="Line 469"/>
            <p:cNvSpPr>
              <a:spLocks noChangeShapeType="1"/>
            </p:cNvSpPr>
            <p:nvPr/>
          </p:nvSpPr>
          <p:spPr bwMode="auto">
            <a:xfrm>
              <a:off x="3494088" y="4048125"/>
              <a:ext cx="92075" cy="12366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66" name="Line 470"/>
            <p:cNvSpPr>
              <a:spLocks noChangeShapeType="1"/>
            </p:cNvSpPr>
            <p:nvPr/>
          </p:nvSpPr>
          <p:spPr bwMode="auto">
            <a:xfrm flipH="1">
              <a:off x="2895600" y="4495800"/>
              <a:ext cx="14288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67" name="Freeform 471"/>
            <p:cNvSpPr>
              <a:spLocks/>
            </p:cNvSpPr>
            <p:nvPr/>
          </p:nvSpPr>
          <p:spPr bwMode="auto">
            <a:xfrm>
              <a:off x="2876550" y="4495800"/>
              <a:ext cx="19050" cy="101600"/>
            </a:xfrm>
            <a:custGeom>
              <a:avLst/>
              <a:gdLst>
                <a:gd name="T0" fmla="*/ 0 w 61"/>
                <a:gd name="T1" fmla="*/ 1 h 316"/>
                <a:gd name="T2" fmla="*/ 61 w 61"/>
                <a:gd name="T3" fmla="*/ 316 h 316"/>
                <a:gd name="T4" fmla="*/ 53 w 61"/>
                <a:gd name="T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" h="316">
                  <a:moveTo>
                    <a:pt x="0" y="1"/>
                  </a:moveTo>
                  <a:lnTo>
                    <a:pt x="61" y="316"/>
                  </a:lnTo>
                  <a:lnTo>
                    <a:pt x="53" y="0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68" name="Line 472"/>
            <p:cNvSpPr>
              <a:spLocks noChangeShapeType="1"/>
            </p:cNvSpPr>
            <p:nvPr/>
          </p:nvSpPr>
          <p:spPr bwMode="auto">
            <a:xfrm flipH="1">
              <a:off x="3438525" y="3840163"/>
              <a:ext cx="476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69" name="Line 473"/>
            <p:cNvSpPr>
              <a:spLocks noChangeShapeType="1"/>
            </p:cNvSpPr>
            <p:nvPr/>
          </p:nvSpPr>
          <p:spPr bwMode="auto">
            <a:xfrm>
              <a:off x="3422650" y="4073525"/>
              <a:ext cx="14288" cy="1778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70" name="Line 474"/>
            <p:cNvSpPr>
              <a:spLocks noChangeShapeType="1"/>
            </p:cNvSpPr>
            <p:nvPr/>
          </p:nvSpPr>
          <p:spPr bwMode="auto">
            <a:xfrm>
              <a:off x="3441700" y="4305300"/>
              <a:ext cx="15875" cy="2143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71" name="Line 475"/>
            <p:cNvSpPr>
              <a:spLocks noChangeShapeType="1"/>
            </p:cNvSpPr>
            <p:nvPr/>
          </p:nvSpPr>
          <p:spPr bwMode="auto">
            <a:xfrm>
              <a:off x="3460750" y="4573588"/>
              <a:ext cx="15875" cy="2143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72" name="Line 476"/>
            <p:cNvSpPr>
              <a:spLocks noChangeShapeType="1"/>
            </p:cNvSpPr>
            <p:nvPr/>
          </p:nvSpPr>
          <p:spPr bwMode="auto">
            <a:xfrm>
              <a:off x="3481388" y="4841875"/>
              <a:ext cx="15875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73" name="Line 477"/>
            <p:cNvSpPr>
              <a:spLocks noChangeShapeType="1"/>
            </p:cNvSpPr>
            <p:nvPr/>
          </p:nvSpPr>
          <p:spPr bwMode="auto">
            <a:xfrm>
              <a:off x="3502025" y="5110163"/>
              <a:ext cx="12700" cy="1793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74" name="Line 478"/>
            <p:cNvSpPr>
              <a:spLocks noChangeShapeType="1"/>
            </p:cNvSpPr>
            <p:nvPr/>
          </p:nvSpPr>
          <p:spPr bwMode="auto">
            <a:xfrm>
              <a:off x="2057400" y="3843338"/>
              <a:ext cx="19050" cy="7207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75" name="Line 479"/>
            <p:cNvSpPr>
              <a:spLocks noChangeShapeType="1"/>
            </p:cNvSpPr>
            <p:nvPr/>
          </p:nvSpPr>
          <p:spPr bwMode="auto">
            <a:xfrm>
              <a:off x="2057400" y="3840163"/>
              <a:ext cx="460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76" name="Line 480"/>
            <p:cNvSpPr>
              <a:spLocks noChangeShapeType="1"/>
            </p:cNvSpPr>
            <p:nvPr/>
          </p:nvSpPr>
          <p:spPr bwMode="auto">
            <a:xfrm flipV="1">
              <a:off x="2151063" y="4467225"/>
              <a:ext cx="341312" cy="1984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77" name="Line 481"/>
            <p:cNvSpPr>
              <a:spLocks noChangeShapeType="1"/>
            </p:cNvSpPr>
            <p:nvPr/>
          </p:nvSpPr>
          <p:spPr bwMode="auto">
            <a:xfrm flipV="1">
              <a:off x="2076450" y="4324350"/>
              <a:ext cx="412750" cy="2397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78" name="Line 482"/>
            <p:cNvSpPr>
              <a:spLocks noChangeShapeType="1"/>
            </p:cNvSpPr>
            <p:nvPr/>
          </p:nvSpPr>
          <p:spPr bwMode="auto">
            <a:xfrm>
              <a:off x="2466975" y="4584700"/>
              <a:ext cx="1588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79" name="Line 483"/>
            <p:cNvSpPr>
              <a:spLocks noChangeShapeType="1"/>
            </p:cNvSpPr>
            <p:nvPr/>
          </p:nvSpPr>
          <p:spPr bwMode="auto">
            <a:xfrm flipH="1" flipV="1">
              <a:off x="2449513" y="3925888"/>
              <a:ext cx="7937" cy="3143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80" name="Line 484"/>
            <p:cNvSpPr>
              <a:spLocks noChangeShapeType="1"/>
            </p:cNvSpPr>
            <p:nvPr/>
          </p:nvSpPr>
          <p:spPr bwMode="auto">
            <a:xfrm flipH="1" flipV="1">
              <a:off x="2460625" y="4341813"/>
              <a:ext cx="3175" cy="1412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81" name="Line 485"/>
            <p:cNvSpPr>
              <a:spLocks noChangeShapeType="1"/>
            </p:cNvSpPr>
            <p:nvPr/>
          </p:nvSpPr>
          <p:spPr bwMode="auto">
            <a:xfrm flipV="1">
              <a:off x="2449513" y="4483100"/>
              <a:ext cx="14287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82" name="Line 486"/>
            <p:cNvSpPr>
              <a:spLocks noChangeShapeType="1"/>
            </p:cNvSpPr>
            <p:nvPr/>
          </p:nvSpPr>
          <p:spPr bwMode="auto">
            <a:xfrm flipH="1" flipV="1">
              <a:off x="2463800" y="4483100"/>
              <a:ext cx="19050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83" name="Line 487"/>
            <p:cNvSpPr>
              <a:spLocks noChangeShapeType="1"/>
            </p:cNvSpPr>
            <p:nvPr/>
          </p:nvSpPr>
          <p:spPr bwMode="auto">
            <a:xfrm>
              <a:off x="2463800" y="4483100"/>
              <a:ext cx="3175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84" name="Line 488"/>
            <p:cNvSpPr>
              <a:spLocks noChangeShapeType="1"/>
            </p:cNvSpPr>
            <p:nvPr/>
          </p:nvSpPr>
          <p:spPr bwMode="auto">
            <a:xfrm flipH="1">
              <a:off x="2460625" y="4240213"/>
              <a:ext cx="12700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85" name="Line 489"/>
            <p:cNvSpPr>
              <a:spLocks noChangeShapeType="1"/>
            </p:cNvSpPr>
            <p:nvPr/>
          </p:nvSpPr>
          <p:spPr bwMode="auto">
            <a:xfrm>
              <a:off x="2441575" y="4240213"/>
              <a:ext cx="19050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86" name="Line 490"/>
            <p:cNvSpPr>
              <a:spLocks noChangeShapeType="1"/>
            </p:cNvSpPr>
            <p:nvPr/>
          </p:nvSpPr>
          <p:spPr bwMode="auto">
            <a:xfrm flipH="1" flipV="1">
              <a:off x="2457450" y="4240213"/>
              <a:ext cx="3175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87" name="Line 491"/>
            <p:cNvSpPr>
              <a:spLocks noChangeShapeType="1"/>
            </p:cNvSpPr>
            <p:nvPr/>
          </p:nvSpPr>
          <p:spPr bwMode="auto">
            <a:xfrm>
              <a:off x="2151063" y="4665663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88" name="Line 492"/>
            <p:cNvSpPr>
              <a:spLocks noChangeShapeType="1"/>
            </p:cNvSpPr>
            <p:nvPr/>
          </p:nvSpPr>
          <p:spPr bwMode="auto">
            <a:xfrm>
              <a:off x="2076450" y="4564063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89" name="Line 493"/>
            <p:cNvSpPr>
              <a:spLocks noChangeShapeType="1"/>
            </p:cNvSpPr>
            <p:nvPr/>
          </p:nvSpPr>
          <p:spPr bwMode="auto">
            <a:xfrm>
              <a:off x="2460625" y="4341813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90" name="Line 494"/>
            <p:cNvSpPr>
              <a:spLocks noChangeShapeType="1"/>
            </p:cNvSpPr>
            <p:nvPr/>
          </p:nvSpPr>
          <p:spPr bwMode="auto">
            <a:xfrm>
              <a:off x="2151063" y="4665663"/>
              <a:ext cx="55562" cy="285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91" name="Line 495"/>
            <p:cNvSpPr>
              <a:spLocks noChangeShapeType="1"/>
            </p:cNvSpPr>
            <p:nvPr/>
          </p:nvSpPr>
          <p:spPr bwMode="auto">
            <a:xfrm>
              <a:off x="2241550" y="4713288"/>
              <a:ext cx="71438" cy="381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92" name="Line 496"/>
            <p:cNvSpPr>
              <a:spLocks noChangeShapeType="1"/>
            </p:cNvSpPr>
            <p:nvPr/>
          </p:nvSpPr>
          <p:spPr bwMode="auto">
            <a:xfrm>
              <a:off x="2349500" y="4768850"/>
              <a:ext cx="53975" cy="301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93" name="Line 497"/>
            <p:cNvSpPr>
              <a:spLocks noChangeShapeType="1"/>
            </p:cNvSpPr>
            <p:nvPr/>
          </p:nvSpPr>
          <p:spPr bwMode="auto">
            <a:xfrm>
              <a:off x="1814513" y="427038"/>
              <a:ext cx="1587" cy="8191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94" name="Line 498"/>
            <p:cNvSpPr>
              <a:spLocks noChangeShapeType="1"/>
            </p:cNvSpPr>
            <p:nvPr/>
          </p:nvSpPr>
          <p:spPr bwMode="auto">
            <a:xfrm flipH="1" flipV="1">
              <a:off x="3244850" y="3395663"/>
              <a:ext cx="100013" cy="95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95" name="Line 499"/>
            <p:cNvSpPr>
              <a:spLocks noChangeShapeType="1"/>
            </p:cNvSpPr>
            <p:nvPr/>
          </p:nvSpPr>
          <p:spPr bwMode="auto">
            <a:xfrm>
              <a:off x="3616325" y="3429000"/>
              <a:ext cx="279400" cy="238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96" name="Line 500"/>
            <p:cNvSpPr>
              <a:spLocks noChangeShapeType="1"/>
            </p:cNvSpPr>
            <p:nvPr/>
          </p:nvSpPr>
          <p:spPr bwMode="auto">
            <a:xfrm>
              <a:off x="3444875" y="3414713"/>
              <a:ext cx="71438" cy="63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97" name="Line 501"/>
            <p:cNvSpPr>
              <a:spLocks noChangeShapeType="1"/>
            </p:cNvSpPr>
            <p:nvPr/>
          </p:nvSpPr>
          <p:spPr bwMode="auto">
            <a:xfrm>
              <a:off x="3346450" y="3389313"/>
              <a:ext cx="98425" cy="254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98" name="Line 502"/>
            <p:cNvSpPr>
              <a:spLocks noChangeShapeType="1"/>
            </p:cNvSpPr>
            <p:nvPr/>
          </p:nvSpPr>
          <p:spPr bwMode="auto">
            <a:xfrm flipV="1">
              <a:off x="3343275" y="3414713"/>
              <a:ext cx="101600" cy="63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99" name="Line 503"/>
            <p:cNvSpPr>
              <a:spLocks noChangeShapeType="1"/>
            </p:cNvSpPr>
            <p:nvPr/>
          </p:nvSpPr>
          <p:spPr bwMode="auto">
            <a:xfrm flipH="1" flipV="1">
              <a:off x="3344863" y="3405188"/>
              <a:ext cx="100012" cy="95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00" name="Line 504"/>
            <p:cNvSpPr>
              <a:spLocks noChangeShapeType="1"/>
            </p:cNvSpPr>
            <p:nvPr/>
          </p:nvSpPr>
          <p:spPr bwMode="auto">
            <a:xfrm flipH="1" flipV="1">
              <a:off x="3516313" y="3421063"/>
              <a:ext cx="96837" cy="254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01" name="Line 505"/>
            <p:cNvSpPr>
              <a:spLocks noChangeShapeType="1"/>
            </p:cNvSpPr>
            <p:nvPr/>
          </p:nvSpPr>
          <p:spPr bwMode="auto">
            <a:xfrm flipH="1">
              <a:off x="3516313" y="3411538"/>
              <a:ext cx="100012" cy="95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02" name="Line 506"/>
            <p:cNvSpPr>
              <a:spLocks noChangeShapeType="1"/>
            </p:cNvSpPr>
            <p:nvPr/>
          </p:nvSpPr>
          <p:spPr bwMode="auto">
            <a:xfrm>
              <a:off x="3516313" y="3421063"/>
              <a:ext cx="100012" cy="79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03" name="Line 507"/>
            <p:cNvSpPr>
              <a:spLocks noChangeShapeType="1"/>
            </p:cNvSpPr>
            <p:nvPr/>
          </p:nvSpPr>
          <p:spPr bwMode="auto">
            <a:xfrm>
              <a:off x="3444875" y="3414713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04" name="Line 508"/>
            <p:cNvSpPr>
              <a:spLocks noChangeShapeType="1"/>
            </p:cNvSpPr>
            <p:nvPr/>
          </p:nvSpPr>
          <p:spPr bwMode="auto">
            <a:xfrm>
              <a:off x="3516313" y="3421063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05" name="Line 509"/>
            <p:cNvSpPr>
              <a:spLocks noChangeShapeType="1"/>
            </p:cNvSpPr>
            <p:nvPr/>
          </p:nvSpPr>
          <p:spPr bwMode="auto">
            <a:xfrm>
              <a:off x="3516313" y="3421063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06" name="Line 510"/>
            <p:cNvSpPr>
              <a:spLocks noChangeShapeType="1"/>
            </p:cNvSpPr>
            <p:nvPr/>
          </p:nvSpPr>
          <p:spPr bwMode="auto">
            <a:xfrm flipV="1">
              <a:off x="2805113" y="1697038"/>
              <a:ext cx="14287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07" name="Freeform 511"/>
            <p:cNvSpPr>
              <a:spLocks/>
            </p:cNvSpPr>
            <p:nvPr/>
          </p:nvSpPr>
          <p:spPr bwMode="auto">
            <a:xfrm>
              <a:off x="2819400" y="1697038"/>
              <a:ext cx="19050" cy="101600"/>
            </a:xfrm>
            <a:custGeom>
              <a:avLst/>
              <a:gdLst>
                <a:gd name="T0" fmla="*/ 61 w 61"/>
                <a:gd name="T1" fmla="*/ 315 h 316"/>
                <a:gd name="T2" fmla="*/ 0 w 61"/>
                <a:gd name="T3" fmla="*/ 0 h 316"/>
                <a:gd name="T4" fmla="*/ 9 w 61"/>
                <a:gd name="T5" fmla="*/ 31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" h="316">
                  <a:moveTo>
                    <a:pt x="61" y="315"/>
                  </a:moveTo>
                  <a:lnTo>
                    <a:pt x="0" y="0"/>
                  </a:lnTo>
                  <a:lnTo>
                    <a:pt x="9" y="316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08" name="Line 512"/>
            <p:cNvSpPr>
              <a:spLocks noChangeShapeType="1"/>
            </p:cNvSpPr>
            <p:nvPr/>
          </p:nvSpPr>
          <p:spPr bwMode="auto">
            <a:xfrm flipH="1">
              <a:off x="3563938" y="1846263"/>
              <a:ext cx="17462" cy="1968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09" name="Line 513"/>
            <p:cNvSpPr>
              <a:spLocks noChangeShapeType="1"/>
            </p:cNvSpPr>
            <p:nvPr/>
          </p:nvSpPr>
          <p:spPr bwMode="auto">
            <a:xfrm flipH="1">
              <a:off x="3541713" y="2097088"/>
              <a:ext cx="17462" cy="1984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10" name="Line 514"/>
            <p:cNvSpPr>
              <a:spLocks noChangeShapeType="1"/>
            </p:cNvSpPr>
            <p:nvPr/>
          </p:nvSpPr>
          <p:spPr bwMode="auto">
            <a:xfrm flipH="1">
              <a:off x="3613150" y="1597025"/>
              <a:ext cx="61913" cy="7048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11" name="Line 515"/>
            <p:cNvSpPr>
              <a:spLocks noChangeShapeType="1"/>
            </p:cNvSpPr>
            <p:nvPr/>
          </p:nvSpPr>
          <p:spPr bwMode="auto">
            <a:xfrm flipH="1" flipV="1">
              <a:off x="3622675" y="1595438"/>
              <a:ext cx="52388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12" name="Line 516"/>
            <p:cNvSpPr>
              <a:spLocks noChangeShapeType="1"/>
            </p:cNvSpPr>
            <p:nvPr/>
          </p:nvSpPr>
          <p:spPr bwMode="auto">
            <a:xfrm>
              <a:off x="2513013" y="292100"/>
              <a:ext cx="166687" cy="571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13" name="Line 517"/>
            <p:cNvSpPr>
              <a:spLocks noChangeShapeType="1"/>
            </p:cNvSpPr>
            <p:nvPr/>
          </p:nvSpPr>
          <p:spPr bwMode="auto">
            <a:xfrm>
              <a:off x="2730500" y="366713"/>
              <a:ext cx="203200" cy="682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14" name="Line 518"/>
            <p:cNvSpPr>
              <a:spLocks noChangeShapeType="1"/>
            </p:cNvSpPr>
            <p:nvPr/>
          </p:nvSpPr>
          <p:spPr bwMode="auto">
            <a:xfrm>
              <a:off x="2984500" y="452438"/>
              <a:ext cx="203200" cy="682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15" name="Line 519"/>
            <p:cNvSpPr>
              <a:spLocks noChangeShapeType="1"/>
            </p:cNvSpPr>
            <p:nvPr/>
          </p:nvSpPr>
          <p:spPr bwMode="auto">
            <a:xfrm>
              <a:off x="3238500" y="538163"/>
              <a:ext cx="203200" cy="698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16" name="Line 520"/>
            <p:cNvSpPr>
              <a:spLocks noChangeShapeType="1"/>
            </p:cNvSpPr>
            <p:nvPr/>
          </p:nvSpPr>
          <p:spPr bwMode="auto">
            <a:xfrm>
              <a:off x="3492500" y="623888"/>
              <a:ext cx="165100" cy="571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17" name="Line 521"/>
            <p:cNvSpPr>
              <a:spLocks noChangeShapeType="1"/>
            </p:cNvSpPr>
            <p:nvPr/>
          </p:nvSpPr>
          <p:spPr bwMode="auto">
            <a:xfrm>
              <a:off x="2478088" y="201613"/>
              <a:ext cx="1268412" cy="428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18" name="Line 522"/>
            <p:cNvSpPr>
              <a:spLocks noChangeShapeType="1"/>
            </p:cNvSpPr>
            <p:nvPr/>
          </p:nvSpPr>
          <p:spPr bwMode="auto">
            <a:xfrm flipH="1" flipV="1">
              <a:off x="3351213" y="1370013"/>
              <a:ext cx="98425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19" name="Line 523"/>
            <p:cNvSpPr>
              <a:spLocks noChangeShapeType="1"/>
            </p:cNvSpPr>
            <p:nvPr/>
          </p:nvSpPr>
          <p:spPr bwMode="auto">
            <a:xfrm>
              <a:off x="3721100" y="1387475"/>
              <a:ext cx="280988" cy="142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20" name="Line 524"/>
            <p:cNvSpPr>
              <a:spLocks noChangeShapeType="1"/>
            </p:cNvSpPr>
            <p:nvPr/>
          </p:nvSpPr>
          <p:spPr bwMode="auto">
            <a:xfrm>
              <a:off x="3549650" y="1379538"/>
              <a:ext cx="71438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21" name="Line 525"/>
            <p:cNvSpPr>
              <a:spLocks noChangeShapeType="1"/>
            </p:cNvSpPr>
            <p:nvPr/>
          </p:nvSpPr>
          <p:spPr bwMode="auto">
            <a:xfrm>
              <a:off x="3451225" y="1357313"/>
              <a:ext cx="98425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22" name="Line 526"/>
            <p:cNvSpPr>
              <a:spLocks noChangeShapeType="1"/>
            </p:cNvSpPr>
            <p:nvPr/>
          </p:nvSpPr>
          <p:spPr bwMode="auto">
            <a:xfrm flipV="1">
              <a:off x="3449638" y="1379538"/>
              <a:ext cx="100012" cy="111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23" name="Line 527"/>
            <p:cNvSpPr>
              <a:spLocks noChangeShapeType="1"/>
            </p:cNvSpPr>
            <p:nvPr/>
          </p:nvSpPr>
          <p:spPr bwMode="auto">
            <a:xfrm flipH="1" flipV="1">
              <a:off x="3449638" y="1373188"/>
              <a:ext cx="100012" cy="63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24" name="Line 528"/>
            <p:cNvSpPr>
              <a:spLocks noChangeShapeType="1"/>
            </p:cNvSpPr>
            <p:nvPr/>
          </p:nvSpPr>
          <p:spPr bwMode="auto">
            <a:xfrm flipH="1" flipV="1">
              <a:off x="3621088" y="1382713"/>
              <a:ext cx="100012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25" name="Line 529"/>
            <p:cNvSpPr>
              <a:spLocks noChangeShapeType="1"/>
            </p:cNvSpPr>
            <p:nvPr/>
          </p:nvSpPr>
          <p:spPr bwMode="auto">
            <a:xfrm flipH="1">
              <a:off x="3621088" y="1370013"/>
              <a:ext cx="101600" cy="127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26" name="Line 530"/>
            <p:cNvSpPr>
              <a:spLocks noChangeShapeType="1"/>
            </p:cNvSpPr>
            <p:nvPr/>
          </p:nvSpPr>
          <p:spPr bwMode="auto">
            <a:xfrm>
              <a:off x="3621088" y="1382713"/>
              <a:ext cx="100012" cy="47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27" name="Line 531"/>
            <p:cNvSpPr>
              <a:spLocks noChangeShapeType="1"/>
            </p:cNvSpPr>
            <p:nvPr/>
          </p:nvSpPr>
          <p:spPr bwMode="auto">
            <a:xfrm>
              <a:off x="3549650" y="1376363"/>
              <a:ext cx="158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28" name="Line 532"/>
            <p:cNvSpPr>
              <a:spLocks noChangeShapeType="1"/>
            </p:cNvSpPr>
            <p:nvPr/>
          </p:nvSpPr>
          <p:spPr bwMode="auto">
            <a:xfrm>
              <a:off x="3621088" y="1379538"/>
              <a:ext cx="158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29" name="Line 533"/>
            <p:cNvSpPr>
              <a:spLocks noChangeShapeType="1"/>
            </p:cNvSpPr>
            <p:nvPr/>
          </p:nvSpPr>
          <p:spPr bwMode="auto">
            <a:xfrm>
              <a:off x="3621088" y="1382713"/>
              <a:ext cx="158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30" name="Line 534"/>
            <p:cNvSpPr>
              <a:spLocks noChangeShapeType="1"/>
            </p:cNvSpPr>
            <p:nvPr/>
          </p:nvSpPr>
          <p:spPr bwMode="auto">
            <a:xfrm flipH="1">
              <a:off x="3279775" y="660400"/>
              <a:ext cx="23813" cy="968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31" name="Line 535"/>
            <p:cNvSpPr>
              <a:spLocks noChangeShapeType="1"/>
            </p:cNvSpPr>
            <p:nvPr/>
          </p:nvSpPr>
          <p:spPr bwMode="auto">
            <a:xfrm flipV="1">
              <a:off x="3368675" y="0"/>
              <a:ext cx="98425" cy="3937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32" name="Line 536"/>
            <p:cNvSpPr>
              <a:spLocks noChangeShapeType="1"/>
            </p:cNvSpPr>
            <p:nvPr/>
          </p:nvSpPr>
          <p:spPr bwMode="auto">
            <a:xfrm flipV="1">
              <a:off x="3327400" y="492125"/>
              <a:ext cx="17463" cy="714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33" name="Line 537"/>
            <p:cNvSpPr>
              <a:spLocks noChangeShapeType="1"/>
            </p:cNvSpPr>
            <p:nvPr/>
          </p:nvSpPr>
          <p:spPr bwMode="auto">
            <a:xfrm flipV="1">
              <a:off x="3287713" y="563563"/>
              <a:ext cx="39687" cy="920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34" name="Line 538"/>
            <p:cNvSpPr>
              <a:spLocks noChangeShapeType="1"/>
            </p:cNvSpPr>
            <p:nvPr/>
          </p:nvSpPr>
          <p:spPr bwMode="auto">
            <a:xfrm flipV="1">
              <a:off x="3319463" y="563563"/>
              <a:ext cx="7937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35" name="Line 539"/>
            <p:cNvSpPr>
              <a:spLocks noChangeShapeType="1"/>
            </p:cNvSpPr>
            <p:nvPr/>
          </p:nvSpPr>
          <p:spPr bwMode="auto">
            <a:xfrm flipH="1">
              <a:off x="3303588" y="563563"/>
              <a:ext cx="23812" cy="968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36" name="Line 540"/>
            <p:cNvSpPr>
              <a:spLocks noChangeShapeType="1"/>
            </p:cNvSpPr>
            <p:nvPr/>
          </p:nvSpPr>
          <p:spPr bwMode="auto">
            <a:xfrm flipH="1">
              <a:off x="3344863" y="398463"/>
              <a:ext cx="41275" cy="936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37" name="Line 541"/>
            <p:cNvSpPr>
              <a:spLocks noChangeShapeType="1"/>
            </p:cNvSpPr>
            <p:nvPr/>
          </p:nvSpPr>
          <p:spPr bwMode="auto">
            <a:xfrm flipH="1">
              <a:off x="3344863" y="390525"/>
              <a:ext cx="7937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38" name="Line 542"/>
            <p:cNvSpPr>
              <a:spLocks noChangeShapeType="1"/>
            </p:cNvSpPr>
            <p:nvPr/>
          </p:nvSpPr>
          <p:spPr bwMode="auto">
            <a:xfrm flipV="1">
              <a:off x="3344863" y="395288"/>
              <a:ext cx="23812" cy="968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39" name="Line 543"/>
            <p:cNvSpPr>
              <a:spLocks noChangeShapeType="1"/>
            </p:cNvSpPr>
            <p:nvPr/>
          </p:nvSpPr>
          <p:spPr bwMode="auto">
            <a:xfrm>
              <a:off x="3311525" y="484188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40" name="Line 544"/>
            <p:cNvSpPr>
              <a:spLocks noChangeShapeType="1"/>
            </p:cNvSpPr>
            <p:nvPr/>
          </p:nvSpPr>
          <p:spPr bwMode="auto">
            <a:xfrm>
              <a:off x="3294063" y="554038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41" name="Line 545"/>
            <p:cNvSpPr>
              <a:spLocks noChangeShapeType="1"/>
            </p:cNvSpPr>
            <p:nvPr/>
          </p:nvSpPr>
          <p:spPr bwMode="auto">
            <a:xfrm>
              <a:off x="3327400" y="563563"/>
              <a:ext cx="158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42" name="Line 546"/>
            <p:cNvSpPr>
              <a:spLocks noChangeShapeType="1"/>
            </p:cNvSpPr>
            <p:nvPr/>
          </p:nvSpPr>
          <p:spPr bwMode="auto">
            <a:xfrm>
              <a:off x="2339975" y="561975"/>
              <a:ext cx="22225" cy="984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43" name="Line 547"/>
            <p:cNvSpPr>
              <a:spLocks noChangeShapeType="1"/>
            </p:cNvSpPr>
            <p:nvPr/>
          </p:nvSpPr>
          <p:spPr bwMode="auto">
            <a:xfrm flipH="1" flipV="1">
              <a:off x="2212975" y="19050"/>
              <a:ext cx="63500" cy="2746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44" name="Line 548"/>
            <p:cNvSpPr>
              <a:spLocks noChangeShapeType="1"/>
            </p:cNvSpPr>
            <p:nvPr/>
          </p:nvSpPr>
          <p:spPr bwMode="auto">
            <a:xfrm flipH="1" flipV="1">
              <a:off x="2300288" y="392113"/>
              <a:ext cx="17462" cy="730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45" name="Line 549"/>
            <p:cNvSpPr>
              <a:spLocks noChangeShapeType="1"/>
            </p:cNvSpPr>
            <p:nvPr/>
          </p:nvSpPr>
          <p:spPr bwMode="auto">
            <a:xfrm flipH="1" flipV="1">
              <a:off x="2317750" y="465138"/>
              <a:ext cx="6350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46" name="Line 550"/>
            <p:cNvSpPr>
              <a:spLocks noChangeShapeType="1"/>
            </p:cNvSpPr>
            <p:nvPr/>
          </p:nvSpPr>
          <p:spPr bwMode="auto">
            <a:xfrm flipH="1" flipV="1">
              <a:off x="2317750" y="465138"/>
              <a:ext cx="38100" cy="936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47" name="Line 551"/>
            <p:cNvSpPr>
              <a:spLocks noChangeShapeType="1"/>
            </p:cNvSpPr>
            <p:nvPr/>
          </p:nvSpPr>
          <p:spPr bwMode="auto">
            <a:xfrm>
              <a:off x="2317750" y="465138"/>
              <a:ext cx="22225" cy="968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48" name="Line 552"/>
            <p:cNvSpPr>
              <a:spLocks noChangeShapeType="1"/>
            </p:cNvSpPr>
            <p:nvPr/>
          </p:nvSpPr>
          <p:spPr bwMode="auto">
            <a:xfrm>
              <a:off x="2293938" y="290513"/>
              <a:ext cx="6350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49" name="Line 553"/>
            <p:cNvSpPr>
              <a:spLocks noChangeShapeType="1"/>
            </p:cNvSpPr>
            <p:nvPr/>
          </p:nvSpPr>
          <p:spPr bwMode="auto">
            <a:xfrm>
              <a:off x="2260600" y="298450"/>
              <a:ext cx="39688" cy="936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50" name="Line 554"/>
            <p:cNvSpPr>
              <a:spLocks noChangeShapeType="1"/>
            </p:cNvSpPr>
            <p:nvPr/>
          </p:nvSpPr>
          <p:spPr bwMode="auto">
            <a:xfrm flipH="1" flipV="1">
              <a:off x="2276475" y="295275"/>
              <a:ext cx="23813" cy="968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51" name="Line 555"/>
            <p:cNvSpPr>
              <a:spLocks noChangeShapeType="1"/>
            </p:cNvSpPr>
            <p:nvPr/>
          </p:nvSpPr>
          <p:spPr bwMode="auto">
            <a:xfrm>
              <a:off x="2317750" y="465138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52" name="Line 556"/>
            <p:cNvSpPr>
              <a:spLocks noChangeShapeType="1"/>
            </p:cNvSpPr>
            <p:nvPr/>
          </p:nvSpPr>
          <p:spPr bwMode="auto">
            <a:xfrm>
              <a:off x="2300288" y="392113"/>
              <a:ext cx="0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53" name="Line 557"/>
            <p:cNvSpPr>
              <a:spLocks noChangeShapeType="1"/>
            </p:cNvSpPr>
            <p:nvPr/>
          </p:nvSpPr>
          <p:spPr bwMode="auto">
            <a:xfrm>
              <a:off x="2300288" y="392113"/>
              <a:ext cx="0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54" name="Line 558"/>
            <p:cNvSpPr>
              <a:spLocks noChangeShapeType="1"/>
            </p:cNvSpPr>
            <p:nvPr/>
          </p:nvSpPr>
          <p:spPr bwMode="auto">
            <a:xfrm>
              <a:off x="1885950" y="500063"/>
              <a:ext cx="0" cy="1825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55" name="Line 559"/>
            <p:cNvSpPr>
              <a:spLocks noChangeShapeType="1"/>
            </p:cNvSpPr>
            <p:nvPr/>
          </p:nvSpPr>
          <p:spPr bwMode="auto">
            <a:xfrm>
              <a:off x="1885950" y="736600"/>
              <a:ext cx="0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56" name="Line 560"/>
            <p:cNvSpPr>
              <a:spLocks noChangeShapeType="1"/>
            </p:cNvSpPr>
            <p:nvPr/>
          </p:nvSpPr>
          <p:spPr bwMode="auto">
            <a:xfrm>
              <a:off x="1885950" y="1006475"/>
              <a:ext cx="0" cy="1825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57" name="Line 561"/>
            <p:cNvSpPr>
              <a:spLocks noChangeShapeType="1"/>
            </p:cNvSpPr>
            <p:nvPr/>
          </p:nvSpPr>
          <p:spPr bwMode="auto">
            <a:xfrm>
              <a:off x="1985963" y="1290638"/>
              <a:ext cx="100012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58" name="Line 562"/>
            <p:cNvSpPr>
              <a:spLocks noChangeShapeType="1"/>
            </p:cNvSpPr>
            <p:nvPr/>
          </p:nvSpPr>
          <p:spPr bwMode="auto">
            <a:xfrm flipH="1">
              <a:off x="1433513" y="1290638"/>
              <a:ext cx="280987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59" name="Line 563"/>
            <p:cNvSpPr>
              <a:spLocks noChangeShapeType="1"/>
            </p:cNvSpPr>
            <p:nvPr/>
          </p:nvSpPr>
          <p:spPr bwMode="auto">
            <a:xfrm flipH="1">
              <a:off x="1814513" y="1290638"/>
              <a:ext cx="71437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60" name="Line 564"/>
            <p:cNvSpPr>
              <a:spLocks noChangeShapeType="1"/>
            </p:cNvSpPr>
            <p:nvPr/>
          </p:nvSpPr>
          <p:spPr bwMode="auto">
            <a:xfrm flipH="1" flipV="1">
              <a:off x="1885950" y="1290638"/>
              <a:ext cx="100013" cy="174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61" name="Line 565"/>
            <p:cNvSpPr>
              <a:spLocks noChangeShapeType="1"/>
            </p:cNvSpPr>
            <p:nvPr/>
          </p:nvSpPr>
          <p:spPr bwMode="auto">
            <a:xfrm flipH="1">
              <a:off x="1885950" y="1274763"/>
              <a:ext cx="100013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62" name="Line 566"/>
            <p:cNvSpPr>
              <a:spLocks noChangeShapeType="1"/>
            </p:cNvSpPr>
            <p:nvPr/>
          </p:nvSpPr>
          <p:spPr bwMode="auto">
            <a:xfrm>
              <a:off x="1885950" y="1290638"/>
              <a:ext cx="100013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63" name="Line 567"/>
            <p:cNvSpPr>
              <a:spLocks noChangeShapeType="1"/>
            </p:cNvSpPr>
            <p:nvPr/>
          </p:nvSpPr>
          <p:spPr bwMode="auto">
            <a:xfrm>
              <a:off x="1714500" y="1274763"/>
              <a:ext cx="100013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64" name="Line 568"/>
            <p:cNvSpPr>
              <a:spLocks noChangeShapeType="1"/>
            </p:cNvSpPr>
            <p:nvPr/>
          </p:nvSpPr>
          <p:spPr bwMode="auto">
            <a:xfrm flipV="1">
              <a:off x="1714500" y="1290638"/>
              <a:ext cx="100013" cy="174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65" name="Line 569"/>
            <p:cNvSpPr>
              <a:spLocks noChangeShapeType="1"/>
            </p:cNvSpPr>
            <p:nvPr/>
          </p:nvSpPr>
          <p:spPr bwMode="auto">
            <a:xfrm flipH="1">
              <a:off x="1714500" y="1290638"/>
              <a:ext cx="100013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66" name="Line 570"/>
            <p:cNvSpPr>
              <a:spLocks noChangeShapeType="1"/>
            </p:cNvSpPr>
            <p:nvPr/>
          </p:nvSpPr>
          <p:spPr bwMode="auto">
            <a:xfrm>
              <a:off x="1885950" y="1290638"/>
              <a:ext cx="0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67" name="Line 571"/>
            <p:cNvSpPr>
              <a:spLocks noChangeShapeType="1"/>
            </p:cNvSpPr>
            <p:nvPr/>
          </p:nvSpPr>
          <p:spPr bwMode="auto">
            <a:xfrm>
              <a:off x="1814513" y="1290638"/>
              <a:ext cx="1587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68" name="Line 572"/>
            <p:cNvSpPr>
              <a:spLocks noChangeShapeType="1"/>
            </p:cNvSpPr>
            <p:nvPr/>
          </p:nvSpPr>
          <p:spPr bwMode="auto">
            <a:xfrm>
              <a:off x="1814513" y="1290638"/>
              <a:ext cx="1587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69" name="Freeform 573"/>
            <p:cNvSpPr>
              <a:spLocks/>
            </p:cNvSpPr>
            <p:nvPr/>
          </p:nvSpPr>
          <p:spPr bwMode="auto">
            <a:xfrm>
              <a:off x="4354513" y="1843088"/>
              <a:ext cx="49212" cy="95250"/>
            </a:xfrm>
            <a:custGeom>
              <a:avLst/>
              <a:gdLst>
                <a:gd name="T0" fmla="*/ 0 w 153"/>
                <a:gd name="T1" fmla="*/ 0 h 303"/>
                <a:gd name="T2" fmla="*/ 138 w 153"/>
                <a:gd name="T3" fmla="*/ 279 h 303"/>
                <a:gd name="T4" fmla="*/ 153 w 153"/>
                <a:gd name="T5" fmla="*/ 30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3" h="303">
                  <a:moveTo>
                    <a:pt x="0" y="0"/>
                  </a:moveTo>
                  <a:lnTo>
                    <a:pt x="138" y="279"/>
                  </a:lnTo>
                  <a:lnTo>
                    <a:pt x="153" y="303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70" name="Freeform 574"/>
            <p:cNvSpPr>
              <a:spLocks/>
            </p:cNvSpPr>
            <p:nvPr/>
          </p:nvSpPr>
          <p:spPr bwMode="auto">
            <a:xfrm>
              <a:off x="4430713" y="1984375"/>
              <a:ext cx="138112" cy="165100"/>
            </a:xfrm>
            <a:custGeom>
              <a:avLst/>
              <a:gdLst>
                <a:gd name="T0" fmla="*/ 0 w 431"/>
                <a:gd name="T1" fmla="*/ 0 h 521"/>
                <a:gd name="T2" fmla="*/ 39 w 431"/>
                <a:gd name="T3" fmla="*/ 63 h 521"/>
                <a:gd name="T4" fmla="*/ 177 w 431"/>
                <a:gd name="T5" fmla="*/ 248 h 521"/>
                <a:gd name="T6" fmla="*/ 296 w 431"/>
                <a:gd name="T7" fmla="*/ 387 h 521"/>
                <a:gd name="T8" fmla="*/ 385 w 431"/>
                <a:gd name="T9" fmla="*/ 479 h 521"/>
                <a:gd name="T10" fmla="*/ 431 w 431"/>
                <a:gd name="T11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521">
                  <a:moveTo>
                    <a:pt x="0" y="0"/>
                  </a:moveTo>
                  <a:lnTo>
                    <a:pt x="39" y="63"/>
                  </a:lnTo>
                  <a:lnTo>
                    <a:pt x="177" y="248"/>
                  </a:lnTo>
                  <a:lnTo>
                    <a:pt x="296" y="387"/>
                  </a:lnTo>
                  <a:lnTo>
                    <a:pt x="385" y="479"/>
                  </a:lnTo>
                  <a:lnTo>
                    <a:pt x="431" y="52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71" name="Freeform 575"/>
            <p:cNvSpPr>
              <a:spLocks/>
            </p:cNvSpPr>
            <p:nvPr/>
          </p:nvSpPr>
          <p:spPr bwMode="auto">
            <a:xfrm>
              <a:off x="4610100" y="2181225"/>
              <a:ext cx="196850" cy="84138"/>
            </a:xfrm>
            <a:custGeom>
              <a:avLst/>
              <a:gdLst>
                <a:gd name="T0" fmla="*/ 0 w 618"/>
                <a:gd name="T1" fmla="*/ 0 h 264"/>
                <a:gd name="T2" fmla="*/ 208 w 618"/>
                <a:gd name="T3" fmla="*/ 121 h 264"/>
                <a:gd name="T4" fmla="*/ 483 w 618"/>
                <a:gd name="T5" fmla="*/ 229 h 264"/>
                <a:gd name="T6" fmla="*/ 618 w 618"/>
                <a:gd name="T7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8" h="264">
                  <a:moveTo>
                    <a:pt x="0" y="0"/>
                  </a:moveTo>
                  <a:lnTo>
                    <a:pt x="208" y="121"/>
                  </a:lnTo>
                  <a:lnTo>
                    <a:pt x="483" y="229"/>
                  </a:lnTo>
                  <a:lnTo>
                    <a:pt x="618" y="26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72" name="Freeform 576"/>
            <p:cNvSpPr>
              <a:spLocks/>
            </p:cNvSpPr>
            <p:nvPr/>
          </p:nvSpPr>
          <p:spPr bwMode="auto">
            <a:xfrm>
              <a:off x="4859338" y="2278063"/>
              <a:ext cx="212725" cy="20637"/>
            </a:xfrm>
            <a:custGeom>
              <a:avLst/>
              <a:gdLst>
                <a:gd name="T0" fmla="*/ 0 w 671"/>
                <a:gd name="T1" fmla="*/ 0 h 63"/>
                <a:gd name="T2" fmla="*/ 18 w 671"/>
                <a:gd name="T3" fmla="*/ 4 h 63"/>
                <a:gd name="T4" fmla="*/ 375 w 671"/>
                <a:gd name="T5" fmla="*/ 52 h 63"/>
                <a:gd name="T6" fmla="*/ 671 w 671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1" h="63">
                  <a:moveTo>
                    <a:pt x="0" y="0"/>
                  </a:moveTo>
                  <a:lnTo>
                    <a:pt x="18" y="4"/>
                  </a:lnTo>
                  <a:lnTo>
                    <a:pt x="375" y="52"/>
                  </a:lnTo>
                  <a:lnTo>
                    <a:pt x="671" y="63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73" name="Line 577"/>
            <p:cNvSpPr>
              <a:spLocks noChangeShapeType="1"/>
            </p:cNvSpPr>
            <p:nvPr/>
          </p:nvSpPr>
          <p:spPr bwMode="auto">
            <a:xfrm flipV="1">
              <a:off x="5126038" y="2290763"/>
              <a:ext cx="106362" cy="63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74" name="Freeform 578"/>
            <p:cNvSpPr>
              <a:spLocks/>
            </p:cNvSpPr>
            <p:nvPr/>
          </p:nvSpPr>
          <p:spPr bwMode="auto">
            <a:xfrm>
              <a:off x="4379712" y="1736896"/>
              <a:ext cx="868475" cy="490367"/>
            </a:xfrm>
            <a:custGeom>
              <a:avLst/>
              <a:gdLst>
                <a:gd name="T0" fmla="*/ 0 w 2665"/>
                <a:gd name="T1" fmla="*/ 0 h 1998"/>
                <a:gd name="T2" fmla="*/ 25 w 2665"/>
                <a:gd name="T3" fmla="*/ 214 h 1998"/>
                <a:gd name="T4" fmla="*/ 41 w 2665"/>
                <a:gd name="T5" fmla="*/ 318 h 1998"/>
                <a:gd name="T6" fmla="*/ 70 w 2665"/>
                <a:gd name="T7" fmla="*/ 455 h 1998"/>
                <a:gd name="T8" fmla="*/ 97 w 2665"/>
                <a:gd name="T9" fmla="*/ 562 h 1998"/>
                <a:gd name="T10" fmla="*/ 106 w 2665"/>
                <a:gd name="T11" fmla="*/ 593 h 1998"/>
                <a:gd name="T12" fmla="*/ 120 w 2665"/>
                <a:gd name="T13" fmla="*/ 634 h 1998"/>
                <a:gd name="T14" fmla="*/ 143 w 2665"/>
                <a:gd name="T15" fmla="*/ 700 h 1998"/>
                <a:gd name="T16" fmla="*/ 163 w 2665"/>
                <a:gd name="T17" fmla="*/ 744 h 1998"/>
                <a:gd name="T18" fmla="*/ 198 w 2665"/>
                <a:gd name="T19" fmla="*/ 822 h 1998"/>
                <a:gd name="T20" fmla="*/ 265 w 2665"/>
                <a:gd name="T21" fmla="*/ 950 h 1998"/>
                <a:gd name="T22" fmla="*/ 396 w 2665"/>
                <a:gd name="T23" fmla="*/ 1163 h 1998"/>
                <a:gd name="T24" fmla="*/ 522 w 2665"/>
                <a:gd name="T25" fmla="*/ 1333 h 1998"/>
                <a:gd name="T26" fmla="*/ 632 w 2665"/>
                <a:gd name="T27" fmla="*/ 1462 h 1998"/>
                <a:gd name="T28" fmla="*/ 713 w 2665"/>
                <a:gd name="T29" fmla="*/ 1545 h 1998"/>
                <a:gd name="T30" fmla="*/ 758 w 2665"/>
                <a:gd name="T31" fmla="*/ 1586 h 1998"/>
                <a:gd name="T32" fmla="*/ 842 w 2665"/>
                <a:gd name="T33" fmla="*/ 1651 h 1998"/>
                <a:gd name="T34" fmla="*/ 1040 w 2665"/>
                <a:gd name="T35" fmla="*/ 1768 h 1998"/>
                <a:gd name="T36" fmla="*/ 1283 w 2665"/>
                <a:gd name="T37" fmla="*/ 1864 h 1998"/>
                <a:gd name="T38" fmla="*/ 1570 w 2665"/>
                <a:gd name="T39" fmla="*/ 1937 h 1998"/>
                <a:gd name="T40" fmla="*/ 1899 w 2665"/>
                <a:gd name="T41" fmla="*/ 1983 h 1998"/>
                <a:gd name="T42" fmla="*/ 2261 w 2665"/>
                <a:gd name="T43" fmla="*/ 1998 h 1998"/>
                <a:gd name="T44" fmla="*/ 2665 w 2665"/>
                <a:gd name="T45" fmla="*/ 1975 h 1998"/>
                <a:gd name="connsiteX0" fmla="*/ 0 w 9906"/>
                <a:gd name="connsiteY0" fmla="*/ 0 h 8929"/>
                <a:gd name="connsiteX1" fmla="*/ 60 w 9906"/>
                <a:gd name="connsiteY1" fmla="*/ 521 h 8929"/>
                <a:gd name="connsiteX2" fmla="*/ 169 w 9906"/>
                <a:gd name="connsiteY2" fmla="*/ 1206 h 8929"/>
                <a:gd name="connsiteX3" fmla="*/ 270 w 9906"/>
                <a:gd name="connsiteY3" fmla="*/ 1742 h 8929"/>
                <a:gd name="connsiteX4" fmla="*/ 304 w 9906"/>
                <a:gd name="connsiteY4" fmla="*/ 1897 h 8929"/>
                <a:gd name="connsiteX5" fmla="*/ 356 w 9906"/>
                <a:gd name="connsiteY5" fmla="*/ 2102 h 8929"/>
                <a:gd name="connsiteX6" fmla="*/ 443 w 9906"/>
                <a:gd name="connsiteY6" fmla="*/ 2433 h 8929"/>
                <a:gd name="connsiteX7" fmla="*/ 518 w 9906"/>
                <a:gd name="connsiteY7" fmla="*/ 2653 h 8929"/>
                <a:gd name="connsiteX8" fmla="*/ 649 w 9906"/>
                <a:gd name="connsiteY8" fmla="*/ 3043 h 8929"/>
                <a:gd name="connsiteX9" fmla="*/ 900 w 9906"/>
                <a:gd name="connsiteY9" fmla="*/ 3684 h 8929"/>
                <a:gd name="connsiteX10" fmla="*/ 1392 w 9906"/>
                <a:gd name="connsiteY10" fmla="*/ 4750 h 8929"/>
                <a:gd name="connsiteX11" fmla="*/ 1865 w 9906"/>
                <a:gd name="connsiteY11" fmla="*/ 5601 h 8929"/>
                <a:gd name="connsiteX12" fmla="*/ 2277 w 9906"/>
                <a:gd name="connsiteY12" fmla="*/ 6246 h 8929"/>
                <a:gd name="connsiteX13" fmla="*/ 2581 w 9906"/>
                <a:gd name="connsiteY13" fmla="*/ 6662 h 8929"/>
                <a:gd name="connsiteX14" fmla="*/ 2750 w 9906"/>
                <a:gd name="connsiteY14" fmla="*/ 6867 h 8929"/>
                <a:gd name="connsiteX15" fmla="*/ 3065 w 9906"/>
                <a:gd name="connsiteY15" fmla="*/ 7192 h 8929"/>
                <a:gd name="connsiteX16" fmla="*/ 3808 w 9906"/>
                <a:gd name="connsiteY16" fmla="*/ 7778 h 8929"/>
                <a:gd name="connsiteX17" fmla="*/ 4720 w 9906"/>
                <a:gd name="connsiteY17" fmla="*/ 8258 h 8929"/>
                <a:gd name="connsiteX18" fmla="*/ 5797 w 9906"/>
                <a:gd name="connsiteY18" fmla="*/ 8624 h 8929"/>
                <a:gd name="connsiteX19" fmla="*/ 7032 w 9906"/>
                <a:gd name="connsiteY19" fmla="*/ 8854 h 8929"/>
                <a:gd name="connsiteX20" fmla="*/ 8390 w 9906"/>
                <a:gd name="connsiteY20" fmla="*/ 8929 h 8929"/>
                <a:gd name="connsiteX21" fmla="*/ 9906 w 9906"/>
                <a:gd name="connsiteY21" fmla="*/ 8814 h 8929"/>
                <a:gd name="connsiteX0" fmla="*/ 0 w 9939"/>
                <a:gd name="connsiteY0" fmla="*/ 0 h 9417"/>
                <a:gd name="connsiteX1" fmla="*/ 110 w 9939"/>
                <a:gd name="connsiteY1" fmla="*/ 768 h 9417"/>
                <a:gd name="connsiteX2" fmla="*/ 212 w 9939"/>
                <a:gd name="connsiteY2" fmla="*/ 1368 h 9417"/>
                <a:gd name="connsiteX3" fmla="*/ 246 w 9939"/>
                <a:gd name="connsiteY3" fmla="*/ 1542 h 9417"/>
                <a:gd name="connsiteX4" fmla="*/ 298 w 9939"/>
                <a:gd name="connsiteY4" fmla="*/ 1771 h 9417"/>
                <a:gd name="connsiteX5" fmla="*/ 386 w 9939"/>
                <a:gd name="connsiteY5" fmla="*/ 2142 h 9417"/>
                <a:gd name="connsiteX6" fmla="*/ 462 w 9939"/>
                <a:gd name="connsiteY6" fmla="*/ 2388 h 9417"/>
                <a:gd name="connsiteX7" fmla="*/ 594 w 9939"/>
                <a:gd name="connsiteY7" fmla="*/ 2825 h 9417"/>
                <a:gd name="connsiteX8" fmla="*/ 848 w 9939"/>
                <a:gd name="connsiteY8" fmla="*/ 3543 h 9417"/>
                <a:gd name="connsiteX9" fmla="*/ 1344 w 9939"/>
                <a:gd name="connsiteY9" fmla="*/ 4737 h 9417"/>
                <a:gd name="connsiteX10" fmla="*/ 1822 w 9939"/>
                <a:gd name="connsiteY10" fmla="*/ 5690 h 9417"/>
                <a:gd name="connsiteX11" fmla="*/ 2238 w 9939"/>
                <a:gd name="connsiteY11" fmla="*/ 6412 h 9417"/>
                <a:gd name="connsiteX12" fmla="*/ 2544 w 9939"/>
                <a:gd name="connsiteY12" fmla="*/ 6878 h 9417"/>
                <a:gd name="connsiteX13" fmla="*/ 2715 w 9939"/>
                <a:gd name="connsiteY13" fmla="*/ 7108 h 9417"/>
                <a:gd name="connsiteX14" fmla="*/ 3033 w 9939"/>
                <a:gd name="connsiteY14" fmla="*/ 7472 h 9417"/>
                <a:gd name="connsiteX15" fmla="*/ 3783 w 9939"/>
                <a:gd name="connsiteY15" fmla="*/ 8128 h 9417"/>
                <a:gd name="connsiteX16" fmla="*/ 4704 w 9939"/>
                <a:gd name="connsiteY16" fmla="*/ 8666 h 9417"/>
                <a:gd name="connsiteX17" fmla="*/ 5791 w 9939"/>
                <a:gd name="connsiteY17" fmla="*/ 9075 h 9417"/>
                <a:gd name="connsiteX18" fmla="*/ 7038 w 9939"/>
                <a:gd name="connsiteY18" fmla="*/ 9333 h 9417"/>
                <a:gd name="connsiteX19" fmla="*/ 8409 w 9939"/>
                <a:gd name="connsiteY19" fmla="*/ 9417 h 9417"/>
                <a:gd name="connsiteX20" fmla="*/ 9939 w 9939"/>
                <a:gd name="connsiteY20" fmla="*/ 9288 h 9417"/>
                <a:gd name="connsiteX0" fmla="*/ 0 w 9889"/>
                <a:gd name="connsiteY0" fmla="*/ 0 h 9184"/>
                <a:gd name="connsiteX1" fmla="*/ 102 w 9889"/>
                <a:gd name="connsiteY1" fmla="*/ 637 h 9184"/>
                <a:gd name="connsiteX2" fmla="*/ 137 w 9889"/>
                <a:gd name="connsiteY2" fmla="*/ 821 h 9184"/>
                <a:gd name="connsiteX3" fmla="*/ 189 w 9889"/>
                <a:gd name="connsiteY3" fmla="*/ 1065 h 9184"/>
                <a:gd name="connsiteX4" fmla="*/ 277 w 9889"/>
                <a:gd name="connsiteY4" fmla="*/ 1459 h 9184"/>
                <a:gd name="connsiteX5" fmla="*/ 354 w 9889"/>
                <a:gd name="connsiteY5" fmla="*/ 1720 h 9184"/>
                <a:gd name="connsiteX6" fmla="*/ 487 w 9889"/>
                <a:gd name="connsiteY6" fmla="*/ 2184 h 9184"/>
                <a:gd name="connsiteX7" fmla="*/ 742 w 9889"/>
                <a:gd name="connsiteY7" fmla="*/ 2946 h 9184"/>
                <a:gd name="connsiteX8" fmla="*/ 1241 w 9889"/>
                <a:gd name="connsiteY8" fmla="*/ 4214 h 9184"/>
                <a:gd name="connsiteX9" fmla="*/ 1722 w 9889"/>
                <a:gd name="connsiteY9" fmla="*/ 5226 h 9184"/>
                <a:gd name="connsiteX10" fmla="*/ 2141 w 9889"/>
                <a:gd name="connsiteY10" fmla="*/ 5993 h 9184"/>
                <a:gd name="connsiteX11" fmla="*/ 2449 w 9889"/>
                <a:gd name="connsiteY11" fmla="*/ 6488 h 9184"/>
                <a:gd name="connsiteX12" fmla="*/ 2621 w 9889"/>
                <a:gd name="connsiteY12" fmla="*/ 6732 h 9184"/>
                <a:gd name="connsiteX13" fmla="*/ 2941 w 9889"/>
                <a:gd name="connsiteY13" fmla="*/ 7119 h 9184"/>
                <a:gd name="connsiteX14" fmla="*/ 3695 w 9889"/>
                <a:gd name="connsiteY14" fmla="*/ 7815 h 9184"/>
                <a:gd name="connsiteX15" fmla="*/ 4622 w 9889"/>
                <a:gd name="connsiteY15" fmla="*/ 8387 h 9184"/>
                <a:gd name="connsiteX16" fmla="*/ 5716 w 9889"/>
                <a:gd name="connsiteY16" fmla="*/ 8821 h 9184"/>
                <a:gd name="connsiteX17" fmla="*/ 6970 w 9889"/>
                <a:gd name="connsiteY17" fmla="*/ 9095 h 9184"/>
                <a:gd name="connsiteX18" fmla="*/ 8350 w 9889"/>
                <a:gd name="connsiteY18" fmla="*/ 9184 h 9184"/>
                <a:gd name="connsiteX19" fmla="*/ 9889 w 9889"/>
                <a:gd name="connsiteY19" fmla="*/ 9047 h 9184"/>
                <a:gd name="connsiteX0" fmla="*/ 0 w 10000"/>
                <a:gd name="connsiteY0" fmla="*/ 0 h 10000"/>
                <a:gd name="connsiteX1" fmla="*/ 139 w 10000"/>
                <a:gd name="connsiteY1" fmla="*/ 894 h 10000"/>
                <a:gd name="connsiteX2" fmla="*/ 191 w 10000"/>
                <a:gd name="connsiteY2" fmla="*/ 1160 h 10000"/>
                <a:gd name="connsiteX3" fmla="*/ 280 w 10000"/>
                <a:gd name="connsiteY3" fmla="*/ 1589 h 10000"/>
                <a:gd name="connsiteX4" fmla="*/ 358 w 10000"/>
                <a:gd name="connsiteY4" fmla="*/ 1873 h 10000"/>
                <a:gd name="connsiteX5" fmla="*/ 492 w 10000"/>
                <a:gd name="connsiteY5" fmla="*/ 2378 h 10000"/>
                <a:gd name="connsiteX6" fmla="*/ 750 w 10000"/>
                <a:gd name="connsiteY6" fmla="*/ 3208 h 10000"/>
                <a:gd name="connsiteX7" fmla="*/ 1255 w 10000"/>
                <a:gd name="connsiteY7" fmla="*/ 4588 h 10000"/>
                <a:gd name="connsiteX8" fmla="*/ 1741 w 10000"/>
                <a:gd name="connsiteY8" fmla="*/ 5690 h 10000"/>
                <a:gd name="connsiteX9" fmla="*/ 2165 w 10000"/>
                <a:gd name="connsiteY9" fmla="*/ 6525 h 10000"/>
                <a:gd name="connsiteX10" fmla="*/ 2476 w 10000"/>
                <a:gd name="connsiteY10" fmla="*/ 7064 h 10000"/>
                <a:gd name="connsiteX11" fmla="*/ 2650 w 10000"/>
                <a:gd name="connsiteY11" fmla="*/ 7330 h 10000"/>
                <a:gd name="connsiteX12" fmla="*/ 2974 w 10000"/>
                <a:gd name="connsiteY12" fmla="*/ 7752 h 10000"/>
                <a:gd name="connsiteX13" fmla="*/ 3736 w 10000"/>
                <a:gd name="connsiteY13" fmla="*/ 8509 h 10000"/>
                <a:gd name="connsiteX14" fmla="*/ 4674 w 10000"/>
                <a:gd name="connsiteY14" fmla="*/ 9132 h 10000"/>
                <a:gd name="connsiteX15" fmla="*/ 5780 w 10000"/>
                <a:gd name="connsiteY15" fmla="*/ 9605 h 10000"/>
                <a:gd name="connsiteX16" fmla="*/ 7048 w 10000"/>
                <a:gd name="connsiteY16" fmla="*/ 9903 h 10000"/>
                <a:gd name="connsiteX17" fmla="*/ 8444 w 10000"/>
                <a:gd name="connsiteY17" fmla="*/ 10000 h 10000"/>
                <a:gd name="connsiteX18" fmla="*/ 10000 w 10000"/>
                <a:gd name="connsiteY18" fmla="*/ 9851 h 10000"/>
                <a:gd name="connsiteX0" fmla="*/ 0 w 10000"/>
                <a:gd name="connsiteY0" fmla="*/ 0 h 10000"/>
                <a:gd name="connsiteX1" fmla="*/ 191 w 10000"/>
                <a:gd name="connsiteY1" fmla="*/ 1160 h 10000"/>
                <a:gd name="connsiteX2" fmla="*/ 280 w 10000"/>
                <a:gd name="connsiteY2" fmla="*/ 1589 h 10000"/>
                <a:gd name="connsiteX3" fmla="*/ 358 w 10000"/>
                <a:gd name="connsiteY3" fmla="*/ 1873 h 10000"/>
                <a:gd name="connsiteX4" fmla="*/ 492 w 10000"/>
                <a:gd name="connsiteY4" fmla="*/ 2378 h 10000"/>
                <a:gd name="connsiteX5" fmla="*/ 750 w 10000"/>
                <a:gd name="connsiteY5" fmla="*/ 3208 h 10000"/>
                <a:gd name="connsiteX6" fmla="*/ 1255 w 10000"/>
                <a:gd name="connsiteY6" fmla="*/ 4588 h 10000"/>
                <a:gd name="connsiteX7" fmla="*/ 1741 w 10000"/>
                <a:gd name="connsiteY7" fmla="*/ 5690 h 10000"/>
                <a:gd name="connsiteX8" fmla="*/ 2165 w 10000"/>
                <a:gd name="connsiteY8" fmla="*/ 6525 h 10000"/>
                <a:gd name="connsiteX9" fmla="*/ 2476 w 10000"/>
                <a:gd name="connsiteY9" fmla="*/ 7064 h 10000"/>
                <a:gd name="connsiteX10" fmla="*/ 2650 w 10000"/>
                <a:gd name="connsiteY10" fmla="*/ 7330 h 10000"/>
                <a:gd name="connsiteX11" fmla="*/ 2974 w 10000"/>
                <a:gd name="connsiteY11" fmla="*/ 7752 h 10000"/>
                <a:gd name="connsiteX12" fmla="*/ 3736 w 10000"/>
                <a:gd name="connsiteY12" fmla="*/ 8509 h 10000"/>
                <a:gd name="connsiteX13" fmla="*/ 4674 w 10000"/>
                <a:gd name="connsiteY13" fmla="*/ 9132 h 10000"/>
                <a:gd name="connsiteX14" fmla="*/ 5780 w 10000"/>
                <a:gd name="connsiteY14" fmla="*/ 9605 h 10000"/>
                <a:gd name="connsiteX15" fmla="*/ 7048 w 10000"/>
                <a:gd name="connsiteY15" fmla="*/ 9903 h 10000"/>
                <a:gd name="connsiteX16" fmla="*/ 8444 w 10000"/>
                <a:gd name="connsiteY16" fmla="*/ 10000 h 10000"/>
                <a:gd name="connsiteX17" fmla="*/ 10000 w 10000"/>
                <a:gd name="connsiteY17" fmla="*/ 9851 h 10000"/>
                <a:gd name="connsiteX0" fmla="*/ 0 w 10542"/>
                <a:gd name="connsiteY0" fmla="*/ 0 h 10000"/>
                <a:gd name="connsiteX1" fmla="*/ 733 w 10542"/>
                <a:gd name="connsiteY1" fmla="*/ 1160 h 10000"/>
                <a:gd name="connsiteX2" fmla="*/ 822 w 10542"/>
                <a:gd name="connsiteY2" fmla="*/ 1589 h 10000"/>
                <a:gd name="connsiteX3" fmla="*/ 900 w 10542"/>
                <a:gd name="connsiteY3" fmla="*/ 1873 h 10000"/>
                <a:gd name="connsiteX4" fmla="*/ 1034 w 10542"/>
                <a:gd name="connsiteY4" fmla="*/ 2378 h 10000"/>
                <a:gd name="connsiteX5" fmla="*/ 1292 w 10542"/>
                <a:gd name="connsiteY5" fmla="*/ 3208 h 10000"/>
                <a:gd name="connsiteX6" fmla="*/ 1797 w 10542"/>
                <a:gd name="connsiteY6" fmla="*/ 4588 h 10000"/>
                <a:gd name="connsiteX7" fmla="*/ 2283 w 10542"/>
                <a:gd name="connsiteY7" fmla="*/ 5690 h 10000"/>
                <a:gd name="connsiteX8" fmla="*/ 2707 w 10542"/>
                <a:gd name="connsiteY8" fmla="*/ 6525 h 10000"/>
                <a:gd name="connsiteX9" fmla="*/ 3018 w 10542"/>
                <a:gd name="connsiteY9" fmla="*/ 7064 h 10000"/>
                <a:gd name="connsiteX10" fmla="*/ 3192 w 10542"/>
                <a:gd name="connsiteY10" fmla="*/ 7330 h 10000"/>
                <a:gd name="connsiteX11" fmla="*/ 3516 w 10542"/>
                <a:gd name="connsiteY11" fmla="*/ 7752 h 10000"/>
                <a:gd name="connsiteX12" fmla="*/ 4278 w 10542"/>
                <a:gd name="connsiteY12" fmla="*/ 8509 h 10000"/>
                <a:gd name="connsiteX13" fmla="*/ 5216 w 10542"/>
                <a:gd name="connsiteY13" fmla="*/ 9132 h 10000"/>
                <a:gd name="connsiteX14" fmla="*/ 6322 w 10542"/>
                <a:gd name="connsiteY14" fmla="*/ 9605 h 10000"/>
                <a:gd name="connsiteX15" fmla="*/ 7590 w 10542"/>
                <a:gd name="connsiteY15" fmla="*/ 9903 h 10000"/>
                <a:gd name="connsiteX16" fmla="*/ 8986 w 10542"/>
                <a:gd name="connsiteY16" fmla="*/ 10000 h 10000"/>
                <a:gd name="connsiteX17" fmla="*/ 10542 w 10542"/>
                <a:gd name="connsiteY17" fmla="*/ 9851 h 10000"/>
                <a:gd name="connsiteX0" fmla="*/ 0 w 10542"/>
                <a:gd name="connsiteY0" fmla="*/ 0 h 10000"/>
                <a:gd name="connsiteX1" fmla="*/ 733 w 10542"/>
                <a:gd name="connsiteY1" fmla="*/ 1160 h 10000"/>
                <a:gd name="connsiteX2" fmla="*/ 900 w 10542"/>
                <a:gd name="connsiteY2" fmla="*/ 1873 h 10000"/>
                <a:gd name="connsiteX3" fmla="*/ 1034 w 10542"/>
                <a:gd name="connsiteY3" fmla="*/ 2378 h 10000"/>
                <a:gd name="connsiteX4" fmla="*/ 1292 w 10542"/>
                <a:gd name="connsiteY4" fmla="*/ 3208 h 10000"/>
                <a:gd name="connsiteX5" fmla="*/ 1797 w 10542"/>
                <a:gd name="connsiteY5" fmla="*/ 4588 h 10000"/>
                <a:gd name="connsiteX6" fmla="*/ 2283 w 10542"/>
                <a:gd name="connsiteY6" fmla="*/ 5690 h 10000"/>
                <a:gd name="connsiteX7" fmla="*/ 2707 w 10542"/>
                <a:gd name="connsiteY7" fmla="*/ 6525 h 10000"/>
                <a:gd name="connsiteX8" fmla="*/ 3018 w 10542"/>
                <a:gd name="connsiteY8" fmla="*/ 7064 h 10000"/>
                <a:gd name="connsiteX9" fmla="*/ 3192 w 10542"/>
                <a:gd name="connsiteY9" fmla="*/ 7330 h 10000"/>
                <a:gd name="connsiteX10" fmla="*/ 3516 w 10542"/>
                <a:gd name="connsiteY10" fmla="*/ 7752 h 10000"/>
                <a:gd name="connsiteX11" fmla="*/ 4278 w 10542"/>
                <a:gd name="connsiteY11" fmla="*/ 8509 h 10000"/>
                <a:gd name="connsiteX12" fmla="*/ 5216 w 10542"/>
                <a:gd name="connsiteY12" fmla="*/ 9132 h 10000"/>
                <a:gd name="connsiteX13" fmla="*/ 6322 w 10542"/>
                <a:gd name="connsiteY13" fmla="*/ 9605 h 10000"/>
                <a:gd name="connsiteX14" fmla="*/ 7590 w 10542"/>
                <a:gd name="connsiteY14" fmla="*/ 9903 h 10000"/>
                <a:gd name="connsiteX15" fmla="*/ 8986 w 10542"/>
                <a:gd name="connsiteY15" fmla="*/ 10000 h 10000"/>
                <a:gd name="connsiteX16" fmla="*/ 10542 w 10542"/>
                <a:gd name="connsiteY16" fmla="*/ 9851 h 10000"/>
                <a:gd name="connsiteX0" fmla="*/ 0 w 10542"/>
                <a:gd name="connsiteY0" fmla="*/ 0 h 10000"/>
                <a:gd name="connsiteX1" fmla="*/ 900 w 10542"/>
                <a:gd name="connsiteY1" fmla="*/ 1873 h 10000"/>
                <a:gd name="connsiteX2" fmla="*/ 1034 w 10542"/>
                <a:gd name="connsiteY2" fmla="*/ 2378 h 10000"/>
                <a:gd name="connsiteX3" fmla="*/ 1292 w 10542"/>
                <a:gd name="connsiteY3" fmla="*/ 3208 h 10000"/>
                <a:gd name="connsiteX4" fmla="*/ 1797 w 10542"/>
                <a:gd name="connsiteY4" fmla="*/ 4588 h 10000"/>
                <a:gd name="connsiteX5" fmla="*/ 2283 w 10542"/>
                <a:gd name="connsiteY5" fmla="*/ 5690 h 10000"/>
                <a:gd name="connsiteX6" fmla="*/ 2707 w 10542"/>
                <a:gd name="connsiteY6" fmla="*/ 6525 h 10000"/>
                <a:gd name="connsiteX7" fmla="*/ 3018 w 10542"/>
                <a:gd name="connsiteY7" fmla="*/ 7064 h 10000"/>
                <a:gd name="connsiteX8" fmla="*/ 3192 w 10542"/>
                <a:gd name="connsiteY8" fmla="*/ 7330 h 10000"/>
                <a:gd name="connsiteX9" fmla="*/ 3516 w 10542"/>
                <a:gd name="connsiteY9" fmla="*/ 7752 h 10000"/>
                <a:gd name="connsiteX10" fmla="*/ 4278 w 10542"/>
                <a:gd name="connsiteY10" fmla="*/ 8509 h 10000"/>
                <a:gd name="connsiteX11" fmla="*/ 5216 w 10542"/>
                <a:gd name="connsiteY11" fmla="*/ 9132 h 10000"/>
                <a:gd name="connsiteX12" fmla="*/ 6322 w 10542"/>
                <a:gd name="connsiteY12" fmla="*/ 9605 h 10000"/>
                <a:gd name="connsiteX13" fmla="*/ 7590 w 10542"/>
                <a:gd name="connsiteY13" fmla="*/ 9903 h 10000"/>
                <a:gd name="connsiteX14" fmla="*/ 8986 w 10542"/>
                <a:gd name="connsiteY14" fmla="*/ 10000 h 10000"/>
                <a:gd name="connsiteX15" fmla="*/ 10542 w 10542"/>
                <a:gd name="connsiteY15" fmla="*/ 9851 h 10000"/>
                <a:gd name="connsiteX0" fmla="*/ 0 w 10542"/>
                <a:gd name="connsiteY0" fmla="*/ 0 h 10000"/>
                <a:gd name="connsiteX1" fmla="*/ 1034 w 10542"/>
                <a:gd name="connsiteY1" fmla="*/ 2378 h 10000"/>
                <a:gd name="connsiteX2" fmla="*/ 1292 w 10542"/>
                <a:gd name="connsiteY2" fmla="*/ 3208 h 10000"/>
                <a:gd name="connsiteX3" fmla="*/ 1797 w 10542"/>
                <a:gd name="connsiteY3" fmla="*/ 4588 h 10000"/>
                <a:gd name="connsiteX4" fmla="*/ 2283 w 10542"/>
                <a:gd name="connsiteY4" fmla="*/ 5690 h 10000"/>
                <a:gd name="connsiteX5" fmla="*/ 2707 w 10542"/>
                <a:gd name="connsiteY5" fmla="*/ 6525 h 10000"/>
                <a:gd name="connsiteX6" fmla="*/ 3018 w 10542"/>
                <a:gd name="connsiteY6" fmla="*/ 7064 h 10000"/>
                <a:gd name="connsiteX7" fmla="*/ 3192 w 10542"/>
                <a:gd name="connsiteY7" fmla="*/ 7330 h 10000"/>
                <a:gd name="connsiteX8" fmla="*/ 3516 w 10542"/>
                <a:gd name="connsiteY8" fmla="*/ 7752 h 10000"/>
                <a:gd name="connsiteX9" fmla="*/ 4278 w 10542"/>
                <a:gd name="connsiteY9" fmla="*/ 8509 h 10000"/>
                <a:gd name="connsiteX10" fmla="*/ 5216 w 10542"/>
                <a:gd name="connsiteY10" fmla="*/ 9132 h 10000"/>
                <a:gd name="connsiteX11" fmla="*/ 6322 w 10542"/>
                <a:gd name="connsiteY11" fmla="*/ 9605 h 10000"/>
                <a:gd name="connsiteX12" fmla="*/ 7590 w 10542"/>
                <a:gd name="connsiteY12" fmla="*/ 9903 h 10000"/>
                <a:gd name="connsiteX13" fmla="*/ 8986 w 10542"/>
                <a:gd name="connsiteY13" fmla="*/ 10000 h 10000"/>
                <a:gd name="connsiteX14" fmla="*/ 10542 w 10542"/>
                <a:gd name="connsiteY14" fmla="*/ 9851 h 10000"/>
                <a:gd name="connsiteX0" fmla="*/ 0 w 10542"/>
                <a:gd name="connsiteY0" fmla="*/ 0 h 10000"/>
                <a:gd name="connsiteX1" fmla="*/ 1034 w 10542"/>
                <a:gd name="connsiteY1" fmla="*/ 2378 h 10000"/>
                <a:gd name="connsiteX2" fmla="*/ 1292 w 10542"/>
                <a:gd name="connsiteY2" fmla="*/ 3208 h 10000"/>
                <a:gd name="connsiteX3" fmla="*/ 1797 w 10542"/>
                <a:gd name="connsiteY3" fmla="*/ 4588 h 10000"/>
                <a:gd name="connsiteX4" fmla="*/ 2283 w 10542"/>
                <a:gd name="connsiteY4" fmla="*/ 5690 h 10000"/>
                <a:gd name="connsiteX5" fmla="*/ 2707 w 10542"/>
                <a:gd name="connsiteY5" fmla="*/ 6525 h 10000"/>
                <a:gd name="connsiteX6" fmla="*/ 3018 w 10542"/>
                <a:gd name="connsiteY6" fmla="*/ 7064 h 10000"/>
                <a:gd name="connsiteX7" fmla="*/ 3192 w 10542"/>
                <a:gd name="connsiteY7" fmla="*/ 7330 h 10000"/>
                <a:gd name="connsiteX8" fmla="*/ 3516 w 10542"/>
                <a:gd name="connsiteY8" fmla="*/ 7752 h 10000"/>
                <a:gd name="connsiteX9" fmla="*/ 4278 w 10542"/>
                <a:gd name="connsiteY9" fmla="*/ 8509 h 10000"/>
                <a:gd name="connsiteX10" fmla="*/ 5216 w 10542"/>
                <a:gd name="connsiteY10" fmla="*/ 9132 h 10000"/>
                <a:gd name="connsiteX11" fmla="*/ 6322 w 10542"/>
                <a:gd name="connsiteY11" fmla="*/ 9605 h 10000"/>
                <a:gd name="connsiteX12" fmla="*/ 7590 w 10542"/>
                <a:gd name="connsiteY12" fmla="*/ 9903 h 10000"/>
                <a:gd name="connsiteX13" fmla="*/ 8986 w 10542"/>
                <a:gd name="connsiteY13" fmla="*/ 10000 h 10000"/>
                <a:gd name="connsiteX14" fmla="*/ 10542 w 10542"/>
                <a:gd name="connsiteY14" fmla="*/ 9851 h 10000"/>
                <a:gd name="connsiteX0" fmla="*/ 0 w 10542"/>
                <a:gd name="connsiteY0" fmla="*/ 0 h 10000"/>
                <a:gd name="connsiteX1" fmla="*/ 1034 w 10542"/>
                <a:gd name="connsiteY1" fmla="*/ 2378 h 10000"/>
                <a:gd name="connsiteX2" fmla="*/ 1292 w 10542"/>
                <a:gd name="connsiteY2" fmla="*/ 3208 h 10000"/>
                <a:gd name="connsiteX3" fmla="*/ 1797 w 10542"/>
                <a:gd name="connsiteY3" fmla="*/ 4588 h 10000"/>
                <a:gd name="connsiteX4" fmla="*/ 2283 w 10542"/>
                <a:gd name="connsiteY4" fmla="*/ 5690 h 10000"/>
                <a:gd name="connsiteX5" fmla="*/ 2707 w 10542"/>
                <a:gd name="connsiteY5" fmla="*/ 6525 h 10000"/>
                <a:gd name="connsiteX6" fmla="*/ 3018 w 10542"/>
                <a:gd name="connsiteY6" fmla="*/ 7064 h 10000"/>
                <a:gd name="connsiteX7" fmla="*/ 3192 w 10542"/>
                <a:gd name="connsiteY7" fmla="*/ 7330 h 10000"/>
                <a:gd name="connsiteX8" fmla="*/ 3516 w 10542"/>
                <a:gd name="connsiteY8" fmla="*/ 7752 h 10000"/>
                <a:gd name="connsiteX9" fmla="*/ 4278 w 10542"/>
                <a:gd name="connsiteY9" fmla="*/ 8509 h 10000"/>
                <a:gd name="connsiteX10" fmla="*/ 5216 w 10542"/>
                <a:gd name="connsiteY10" fmla="*/ 9132 h 10000"/>
                <a:gd name="connsiteX11" fmla="*/ 6322 w 10542"/>
                <a:gd name="connsiteY11" fmla="*/ 9605 h 10000"/>
                <a:gd name="connsiteX12" fmla="*/ 7590 w 10542"/>
                <a:gd name="connsiteY12" fmla="*/ 9903 h 10000"/>
                <a:gd name="connsiteX13" fmla="*/ 8986 w 10542"/>
                <a:gd name="connsiteY13" fmla="*/ 10000 h 10000"/>
                <a:gd name="connsiteX14" fmla="*/ 10542 w 10542"/>
                <a:gd name="connsiteY14" fmla="*/ 9851 h 10000"/>
                <a:gd name="connsiteX0" fmla="*/ 0 w 10542"/>
                <a:gd name="connsiteY0" fmla="*/ 0 h 10000"/>
                <a:gd name="connsiteX1" fmla="*/ 1292 w 10542"/>
                <a:gd name="connsiteY1" fmla="*/ 3208 h 10000"/>
                <a:gd name="connsiteX2" fmla="*/ 1797 w 10542"/>
                <a:gd name="connsiteY2" fmla="*/ 4588 h 10000"/>
                <a:gd name="connsiteX3" fmla="*/ 2283 w 10542"/>
                <a:gd name="connsiteY3" fmla="*/ 5690 h 10000"/>
                <a:gd name="connsiteX4" fmla="*/ 2707 w 10542"/>
                <a:gd name="connsiteY4" fmla="*/ 6525 h 10000"/>
                <a:gd name="connsiteX5" fmla="*/ 3018 w 10542"/>
                <a:gd name="connsiteY5" fmla="*/ 7064 h 10000"/>
                <a:gd name="connsiteX6" fmla="*/ 3192 w 10542"/>
                <a:gd name="connsiteY6" fmla="*/ 7330 h 10000"/>
                <a:gd name="connsiteX7" fmla="*/ 3516 w 10542"/>
                <a:gd name="connsiteY7" fmla="*/ 7752 h 10000"/>
                <a:gd name="connsiteX8" fmla="*/ 4278 w 10542"/>
                <a:gd name="connsiteY8" fmla="*/ 8509 h 10000"/>
                <a:gd name="connsiteX9" fmla="*/ 5216 w 10542"/>
                <a:gd name="connsiteY9" fmla="*/ 9132 h 10000"/>
                <a:gd name="connsiteX10" fmla="*/ 6322 w 10542"/>
                <a:gd name="connsiteY10" fmla="*/ 9605 h 10000"/>
                <a:gd name="connsiteX11" fmla="*/ 7590 w 10542"/>
                <a:gd name="connsiteY11" fmla="*/ 9903 h 10000"/>
                <a:gd name="connsiteX12" fmla="*/ 8986 w 10542"/>
                <a:gd name="connsiteY12" fmla="*/ 10000 h 10000"/>
                <a:gd name="connsiteX13" fmla="*/ 10542 w 10542"/>
                <a:gd name="connsiteY13" fmla="*/ 9851 h 10000"/>
                <a:gd name="connsiteX0" fmla="*/ 0 w 10542"/>
                <a:gd name="connsiteY0" fmla="*/ 0 h 10000"/>
                <a:gd name="connsiteX1" fmla="*/ 858 w 10542"/>
                <a:gd name="connsiteY1" fmla="*/ 2479 h 10000"/>
                <a:gd name="connsiteX2" fmla="*/ 1797 w 10542"/>
                <a:gd name="connsiteY2" fmla="*/ 4588 h 10000"/>
                <a:gd name="connsiteX3" fmla="*/ 2283 w 10542"/>
                <a:gd name="connsiteY3" fmla="*/ 5690 h 10000"/>
                <a:gd name="connsiteX4" fmla="*/ 2707 w 10542"/>
                <a:gd name="connsiteY4" fmla="*/ 6525 h 10000"/>
                <a:gd name="connsiteX5" fmla="*/ 3018 w 10542"/>
                <a:gd name="connsiteY5" fmla="*/ 7064 h 10000"/>
                <a:gd name="connsiteX6" fmla="*/ 3192 w 10542"/>
                <a:gd name="connsiteY6" fmla="*/ 7330 h 10000"/>
                <a:gd name="connsiteX7" fmla="*/ 3516 w 10542"/>
                <a:gd name="connsiteY7" fmla="*/ 7752 h 10000"/>
                <a:gd name="connsiteX8" fmla="*/ 4278 w 10542"/>
                <a:gd name="connsiteY8" fmla="*/ 8509 h 10000"/>
                <a:gd name="connsiteX9" fmla="*/ 5216 w 10542"/>
                <a:gd name="connsiteY9" fmla="*/ 9132 h 10000"/>
                <a:gd name="connsiteX10" fmla="*/ 6322 w 10542"/>
                <a:gd name="connsiteY10" fmla="*/ 9605 h 10000"/>
                <a:gd name="connsiteX11" fmla="*/ 7590 w 10542"/>
                <a:gd name="connsiteY11" fmla="*/ 9903 h 10000"/>
                <a:gd name="connsiteX12" fmla="*/ 8986 w 10542"/>
                <a:gd name="connsiteY12" fmla="*/ 10000 h 10000"/>
                <a:gd name="connsiteX13" fmla="*/ 10542 w 10542"/>
                <a:gd name="connsiteY13" fmla="*/ 9851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542" h="10000">
                  <a:moveTo>
                    <a:pt x="0" y="0"/>
                  </a:moveTo>
                  <a:cubicBezTo>
                    <a:pt x="269" y="668"/>
                    <a:pt x="559" y="1714"/>
                    <a:pt x="858" y="2479"/>
                  </a:cubicBezTo>
                  <a:lnTo>
                    <a:pt x="1797" y="4588"/>
                  </a:lnTo>
                  <a:lnTo>
                    <a:pt x="2283" y="5690"/>
                  </a:lnTo>
                  <a:lnTo>
                    <a:pt x="2707" y="6525"/>
                  </a:lnTo>
                  <a:lnTo>
                    <a:pt x="3018" y="7064"/>
                  </a:lnTo>
                  <a:lnTo>
                    <a:pt x="3192" y="7330"/>
                  </a:lnTo>
                  <a:lnTo>
                    <a:pt x="3516" y="7752"/>
                  </a:lnTo>
                  <a:lnTo>
                    <a:pt x="4278" y="8509"/>
                  </a:lnTo>
                  <a:lnTo>
                    <a:pt x="5216" y="9132"/>
                  </a:lnTo>
                  <a:lnTo>
                    <a:pt x="6322" y="9605"/>
                  </a:lnTo>
                  <a:lnTo>
                    <a:pt x="7590" y="9903"/>
                  </a:lnTo>
                  <a:lnTo>
                    <a:pt x="8986" y="10000"/>
                  </a:lnTo>
                  <a:lnTo>
                    <a:pt x="10542" y="9851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75" name="Line 579"/>
            <p:cNvSpPr>
              <a:spLocks noChangeShapeType="1"/>
            </p:cNvSpPr>
            <p:nvPr/>
          </p:nvSpPr>
          <p:spPr bwMode="auto">
            <a:xfrm>
              <a:off x="5376863" y="3267075"/>
              <a:ext cx="17462" cy="1095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76" name="Freeform 580"/>
            <p:cNvSpPr>
              <a:spLocks/>
            </p:cNvSpPr>
            <p:nvPr/>
          </p:nvSpPr>
          <p:spPr bwMode="auto">
            <a:xfrm>
              <a:off x="5400675" y="3430588"/>
              <a:ext cx="31750" cy="212725"/>
            </a:xfrm>
            <a:custGeom>
              <a:avLst/>
              <a:gdLst>
                <a:gd name="T0" fmla="*/ 0 w 94"/>
                <a:gd name="T1" fmla="*/ 0 h 672"/>
                <a:gd name="T2" fmla="*/ 72 w 94"/>
                <a:gd name="T3" fmla="*/ 472 h 672"/>
                <a:gd name="T4" fmla="*/ 94 w 94"/>
                <a:gd name="T5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672">
                  <a:moveTo>
                    <a:pt x="0" y="0"/>
                  </a:moveTo>
                  <a:lnTo>
                    <a:pt x="72" y="472"/>
                  </a:lnTo>
                  <a:lnTo>
                    <a:pt x="94" y="672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77" name="Freeform 581"/>
            <p:cNvSpPr>
              <a:spLocks/>
            </p:cNvSpPr>
            <p:nvPr/>
          </p:nvSpPr>
          <p:spPr bwMode="auto">
            <a:xfrm>
              <a:off x="5437188" y="3697288"/>
              <a:ext cx="23812" cy="214312"/>
            </a:xfrm>
            <a:custGeom>
              <a:avLst/>
              <a:gdLst>
                <a:gd name="T0" fmla="*/ 0 w 75"/>
                <a:gd name="T1" fmla="*/ 0 h 674"/>
                <a:gd name="T2" fmla="*/ 73 w 75"/>
                <a:gd name="T3" fmla="*/ 650 h 674"/>
                <a:gd name="T4" fmla="*/ 75 w 75"/>
                <a:gd name="T5" fmla="*/ 674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74">
                  <a:moveTo>
                    <a:pt x="0" y="0"/>
                  </a:moveTo>
                  <a:lnTo>
                    <a:pt x="73" y="650"/>
                  </a:lnTo>
                  <a:lnTo>
                    <a:pt x="75" y="674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78" name="Line 582"/>
            <p:cNvSpPr>
              <a:spLocks noChangeShapeType="1"/>
            </p:cNvSpPr>
            <p:nvPr/>
          </p:nvSpPr>
          <p:spPr bwMode="auto">
            <a:xfrm>
              <a:off x="5464175" y="3965575"/>
              <a:ext cx="14288" cy="2143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79" name="Freeform 583"/>
            <p:cNvSpPr>
              <a:spLocks/>
            </p:cNvSpPr>
            <p:nvPr/>
          </p:nvSpPr>
          <p:spPr bwMode="auto">
            <a:xfrm>
              <a:off x="5480050" y="4233863"/>
              <a:ext cx="1588" cy="215900"/>
            </a:xfrm>
            <a:custGeom>
              <a:avLst/>
              <a:gdLst>
                <a:gd name="T0" fmla="*/ 0 w 2"/>
                <a:gd name="T1" fmla="*/ 0 h 679"/>
                <a:gd name="T2" fmla="*/ 2 w 2"/>
                <a:gd name="T3" fmla="*/ 38 h 679"/>
                <a:gd name="T4" fmla="*/ 2 w 2"/>
                <a:gd name="T5" fmla="*/ 679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679">
                  <a:moveTo>
                    <a:pt x="0" y="0"/>
                  </a:moveTo>
                  <a:lnTo>
                    <a:pt x="2" y="38"/>
                  </a:lnTo>
                  <a:lnTo>
                    <a:pt x="2" y="679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80" name="Line 584"/>
            <p:cNvSpPr>
              <a:spLocks noChangeShapeType="1"/>
            </p:cNvSpPr>
            <p:nvPr/>
          </p:nvSpPr>
          <p:spPr bwMode="auto">
            <a:xfrm>
              <a:off x="5481638" y="4503738"/>
              <a:ext cx="0" cy="111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81" name="Line 585"/>
            <p:cNvSpPr>
              <a:spLocks noChangeShapeType="1"/>
            </p:cNvSpPr>
            <p:nvPr/>
          </p:nvSpPr>
          <p:spPr bwMode="auto">
            <a:xfrm flipH="1" flipV="1">
              <a:off x="4343400" y="2093913"/>
              <a:ext cx="11113" cy="1968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82" name="Line 586"/>
            <p:cNvSpPr>
              <a:spLocks noChangeShapeType="1"/>
            </p:cNvSpPr>
            <p:nvPr/>
          </p:nvSpPr>
          <p:spPr bwMode="auto">
            <a:xfrm flipV="1">
              <a:off x="4344988" y="1843088"/>
              <a:ext cx="9525" cy="1968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83" name="Line 587"/>
            <p:cNvSpPr>
              <a:spLocks noChangeShapeType="1"/>
            </p:cNvSpPr>
            <p:nvPr/>
          </p:nvSpPr>
          <p:spPr bwMode="auto">
            <a:xfrm>
              <a:off x="4518025" y="3482975"/>
              <a:ext cx="17463" cy="2301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84" name="Freeform 588"/>
            <p:cNvSpPr>
              <a:spLocks/>
            </p:cNvSpPr>
            <p:nvPr/>
          </p:nvSpPr>
          <p:spPr bwMode="auto">
            <a:xfrm>
              <a:off x="4540250" y="3767138"/>
              <a:ext cx="7938" cy="215900"/>
            </a:xfrm>
            <a:custGeom>
              <a:avLst/>
              <a:gdLst>
                <a:gd name="T0" fmla="*/ 0 w 25"/>
                <a:gd name="T1" fmla="*/ 0 h 677"/>
                <a:gd name="T2" fmla="*/ 25 w 25"/>
                <a:gd name="T3" fmla="*/ 338 h 677"/>
                <a:gd name="T4" fmla="*/ 24 w 25"/>
                <a:gd name="T5" fmla="*/ 67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77">
                  <a:moveTo>
                    <a:pt x="0" y="0"/>
                  </a:moveTo>
                  <a:lnTo>
                    <a:pt x="25" y="338"/>
                  </a:lnTo>
                  <a:lnTo>
                    <a:pt x="24" y="67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85" name="Line 589"/>
            <p:cNvSpPr>
              <a:spLocks noChangeShapeType="1"/>
            </p:cNvSpPr>
            <p:nvPr/>
          </p:nvSpPr>
          <p:spPr bwMode="auto">
            <a:xfrm flipH="1">
              <a:off x="4546600" y="4037013"/>
              <a:ext cx="1588" cy="2317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86" name="Freeform 590"/>
            <p:cNvSpPr>
              <a:spLocks/>
            </p:cNvSpPr>
            <p:nvPr/>
          </p:nvSpPr>
          <p:spPr bwMode="auto">
            <a:xfrm>
              <a:off x="4271963" y="1751923"/>
              <a:ext cx="22015" cy="548365"/>
            </a:xfrm>
            <a:custGeom>
              <a:avLst/>
              <a:gdLst>
                <a:gd name="T0" fmla="*/ 38 w 128"/>
                <a:gd name="T1" fmla="*/ 2226 h 2226"/>
                <a:gd name="T2" fmla="*/ 0 w 128"/>
                <a:gd name="T3" fmla="*/ 1503 h 2226"/>
                <a:gd name="T4" fmla="*/ 10 w 128"/>
                <a:gd name="T5" fmla="*/ 1128 h 2226"/>
                <a:gd name="T6" fmla="*/ 16 w 128"/>
                <a:gd name="T7" fmla="*/ 1036 h 2226"/>
                <a:gd name="T8" fmla="*/ 19 w 128"/>
                <a:gd name="T9" fmla="*/ 982 h 2226"/>
                <a:gd name="T10" fmla="*/ 30 w 128"/>
                <a:gd name="T11" fmla="*/ 874 h 2226"/>
                <a:gd name="T12" fmla="*/ 47 w 128"/>
                <a:gd name="T13" fmla="*/ 710 h 2226"/>
                <a:gd name="T14" fmla="*/ 71 w 128"/>
                <a:gd name="T15" fmla="*/ 502 h 2226"/>
                <a:gd name="T16" fmla="*/ 128 w 128"/>
                <a:gd name="T17" fmla="*/ 0 h 2226"/>
                <a:gd name="connsiteX0" fmla="*/ 2969 w 10000"/>
                <a:gd name="connsiteY0" fmla="*/ 10000 h 10000"/>
                <a:gd name="connsiteX1" fmla="*/ 0 w 10000"/>
                <a:gd name="connsiteY1" fmla="*/ 6752 h 10000"/>
                <a:gd name="connsiteX2" fmla="*/ 781 w 10000"/>
                <a:gd name="connsiteY2" fmla="*/ 5067 h 10000"/>
                <a:gd name="connsiteX3" fmla="*/ 1250 w 10000"/>
                <a:gd name="connsiteY3" fmla="*/ 4654 h 10000"/>
                <a:gd name="connsiteX4" fmla="*/ 1484 w 10000"/>
                <a:gd name="connsiteY4" fmla="*/ 4412 h 10000"/>
                <a:gd name="connsiteX5" fmla="*/ 2344 w 10000"/>
                <a:gd name="connsiteY5" fmla="*/ 3926 h 10000"/>
                <a:gd name="connsiteX6" fmla="*/ 3672 w 10000"/>
                <a:gd name="connsiteY6" fmla="*/ 3190 h 10000"/>
                <a:gd name="connsiteX7" fmla="*/ 5547 w 10000"/>
                <a:gd name="connsiteY7" fmla="*/ 2255 h 10000"/>
                <a:gd name="connsiteX8" fmla="*/ 10000 w 10000"/>
                <a:gd name="connsiteY8" fmla="*/ 0 h 10000"/>
                <a:gd name="connsiteX0" fmla="*/ 2969 w 10000"/>
                <a:gd name="connsiteY0" fmla="*/ 10000 h 10000"/>
                <a:gd name="connsiteX1" fmla="*/ 0 w 10000"/>
                <a:gd name="connsiteY1" fmla="*/ 6752 h 10000"/>
                <a:gd name="connsiteX2" fmla="*/ 781 w 10000"/>
                <a:gd name="connsiteY2" fmla="*/ 5067 h 10000"/>
                <a:gd name="connsiteX3" fmla="*/ 1250 w 10000"/>
                <a:gd name="connsiteY3" fmla="*/ 4654 h 10000"/>
                <a:gd name="connsiteX4" fmla="*/ 1484 w 10000"/>
                <a:gd name="connsiteY4" fmla="*/ 4412 h 10000"/>
                <a:gd name="connsiteX5" fmla="*/ 2344 w 10000"/>
                <a:gd name="connsiteY5" fmla="*/ 3926 h 10000"/>
                <a:gd name="connsiteX6" fmla="*/ 3672 w 10000"/>
                <a:gd name="connsiteY6" fmla="*/ 3190 h 10000"/>
                <a:gd name="connsiteX7" fmla="*/ 5547 w 10000"/>
                <a:gd name="connsiteY7" fmla="*/ 2255 h 10000"/>
                <a:gd name="connsiteX8" fmla="*/ 10000 w 10000"/>
                <a:gd name="connsiteY8" fmla="*/ 0 h 10000"/>
                <a:gd name="connsiteX0" fmla="*/ 2969 w 5547"/>
                <a:gd name="connsiteY0" fmla="*/ 7745 h 7745"/>
                <a:gd name="connsiteX1" fmla="*/ 0 w 5547"/>
                <a:gd name="connsiteY1" fmla="*/ 4497 h 7745"/>
                <a:gd name="connsiteX2" fmla="*/ 781 w 5547"/>
                <a:gd name="connsiteY2" fmla="*/ 2812 h 7745"/>
                <a:gd name="connsiteX3" fmla="*/ 1250 w 5547"/>
                <a:gd name="connsiteY3" fmla="*/ 2399 h 7745"/>
                <a:gd name="connsiteX4" fmla="*/ 1484 w 5547"/>
                <a:gd name="connsiteY4" fmla="*/ 2157 h 7745"/>
                <a:gd name="connsiteX5" fmla="*/ 2344 w 5547"/>
                <a:gd name="connsiteY5" fmla="*/ 1671 h 7745"/>
                <a:gd name="connsiteX6" fmla="*/ 3672 w 5547"/>
                <a:gd name="connsiteY6" fmla="*/ 935 h 7745"/>
                <a:gd name="connsiteX7" fmla="*/ 5547 w 5547"/>
                <a:gd name="connsiteY7" fmla="*/ 0 h 7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7" h="7745">
                  <a:moveTo>
                    <a:pt x="2969" y="7745"/>
                  </a:moveTo>
                  <a:lnTo>
                    <a:pt x="0" y="4497"/>
                  </a:lnTo>
                  <a:lnTo>
                    <a:pt x="781" y="2812"/>
                  </a:lnTo>
                  <a:lnTo>
                    <a:pt x="1250" y="2399"/>
                  </a:lnTo>
                  <a:lnTo>
                    <a:pt x="1484" y="2157"/>
                  </a:lnTo>
                  <a:lnTo>
                    <a:pt x="2344" y="1671"/>
                  </a:lnTo>
                  <a:lnTo>
                    <a:pt x="3672" y="935"/>
                  </a:lnTo>
                  <a:lnTo>
                    <a:pt x="5547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87" name="Freeform 591"/>
            <p:cNvSpPr>
              <a:spLocks/>
            </p:cNvSpPr>
            <p:nvPr/>
          </p:nvSpPr>
          <p:spPr bwMode="auto">
            <a:xfrm>
              <a:off x="4448175" y="3492500"/>
              <a:ext cx="28575" cy="773113"/>
            </a:xfrm>
            <a:custGeom>
              <a:avLst/>
              <a:gdLst>
                <a:gd name="T0" fmla="*/ 0 w 92"/>
                <a:gd name="T1" fmla="*/ 0 h 2437"/>
                <a:gd name="T2" fmla="*/ 92 w 92"/>
                <a:gd name="T3" fmla="*/ 1210 h 2437"/>
                <a:gd name="T4" fmla="*/ 88 w 92"/>
                <a:gd name="T5" fmla="*/ 2437 h 2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437">
                  <a:moveTo>
                    <a:pt x="0" y="0"/>
                  </a:moveTo>
                  <a:lnTo>
                    <a:pt x="92" y="1210"/>
                  </a:lnTo>
                  <a:lnTo>
                    <a:pt x="88" y="2437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88" name="Freeform 592"/>
            <p:cNvSpPr>
              <a:spLocks/>
            </p:cNvSpPr>
            <p:nvPr/>
          </p:nvSpPr>
          <p:spPr bwMode="auto">
            <a:xfrm>
              <a:off x="5446713" y="3255963"/>
              <a:ext cx="106362" cy="1362075"/>
            </a:xfrm>
            <a:custGeom>
              <a:avLst/>
              <a:gdLst>
                <a:gd name="T0" fmla="*/ 0 w 334"/>
                <a:gd name="T1" fmla="*/ 0 h 4288"/>
                <a:gd name="T2" fmla="*/ 152 w 334"/>
                <a:gd name="T3" fmla="*/ 992 h 4288"/>
                <a:gd name="T4" fmla="*/ 268 w 334"/>
                <a:gd name="T5" fmla="*/ 2022 h 4288"/>
                <a:gd name="T6" fmla="*/ 334 w 334"/>
                <a:gd name="T7" fmla="*/ 3113 h 4288"/>
                <a:gd name="T8" fmla="*/ 333 w 334"/>
                <a:gd name="T9" fmla="*/ 4288 h 4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4288">
                  <a:moveTo>
                    <a:pt x="0" y="0"/>
                  </a:moveTo>
                  <a:lnTo>
                    <a:pt x="152" y="992"/>
                  </a:lnTo>
                  <a:lnTo>
                    <a:pt x="268" y="2022"/>
                  </a:lnTo>
                  <a:lnTo>
                    <a:pt x="334" y="3113"/>
                  </a:lnTo>
                  <a:lnTo>
                    <a:pt x="333" y="4288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89" name="Line 593"/>
            <p:cNvSpPr>
              <a:spLocks noChangeShapeType="1"/>
            </p:cNvSpPr>
            <p:nvPr/>
          </p:nvSpPr>
          <p:spPr bwMode="auto">
            <a:xfrm>
              <a:off x="5221288" y="2220913"/>
              <a:ext cx="7302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90" name="Line 594"/>
            <p:cNvSpPr>
              <a:spLocks noChangeShapeType="1"/>
            </p:cNvSpPr>
            <p:nvPr/>
          </p:nvSpPr>
          <p:spPr bwMode="auto">
            <a:xfrm>
              <a:off x="5232400" y="2290763"/>
              <a:ext cx="28575" cy="1952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91" name="Line 595"/>
            <p:cNvSpPr>
              <a:spLocks noChangeShapeType="1"/>
            </p:cNvSpPr>
            <p:nvPr/>
          </p:nvSpPr>
          <p:spPr bwMode="auto">
            <a:xfrm>
              <a:off x="5268913" y="2540000"/>
              <a:ext cx="31750" cy="2127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92" name="Line 596"/>
            <p:cNvSpPr>
              <a:spLocks noChangeShapeType="1"/>
            </p:cNvSpPr>
            <p:nvPr/>
          </p:nvSpPr>
          <p:spPr bwMode="auto">
            <a:xfrm>
              <a:off x="5308600" y="2806700"/>
              <a:ext cx="31750" cy="2127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93" name="Line 597"/>
            <p:cNvSpPr>
              <a:spLocks noChangeShapeType="1"/>
            </p:cNvSpPr>
            <p:nvPr/>
          </p:nvSpPr>
          <p:spPr bwMode="auto">
            <a:xfrm>
              <a:off x="5348288" y="3071813"/>
              <a:ext cx="28575" cy="1952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94" name="Line 598"/>
            <p:cNvSpPr>
              <a:spLocks noChangeShapeType="1"/>
            </p:cNvSpPr>
            <p:nvPr/>
          </p:nvSpPr>
          <p:spPr bwMode="auto">
            <a:xfrm>
              <a:off x="4432300" y="6781800"/>
              <a:ext cx="1122363" cy="285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95" name="Line 599"/>
            <p:cNvSpPr>
              <a:spLocks noChangeShapeType="1"/>
            </p:cNvSpPr>
            <p:nvPr/>
          </p:nvSpPr>
          <p:spPr bwMode="auto">
            <a:xfrm>
              <a:off x="4508500" y="6496050"/>
              <a:ext cx="192088" cy="47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96" name="Line 600"/>
            <p:cNvSpPr>
              <a:spLocks noChangeShapeType="1"/>
            </p:cNvSpPr>
            <p:nvPr/>
          </p:nvSpPr>
          <p:spPr bwMode="auto">
            <a:xfrm>
              <a:off x="4754563" y="6502400"/>
              <a:ext cx="214312" cy="47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97" name="Line 601"/>
            <p:cNvSpPr>
              <a:spLocks noChangeShapeType="1"/>
            </p:cNvSpPr>
            <p:nvPr/>
          </p:nvSpPr>
          <p:spPr bwMode="auto">
            <a:xfrm>
              <a:off x="5022850" y="6508750"/>
              <a:ext cx="212725" cy="47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98" name="Line 602"/>
            <p:cNvSpPr>
              <a:spLocks noChangeShapeType="1"/>
            </p:cNvSpPr>
            <p:nvPr/>
          </p:nvSpPr>
          <p:spPr bwMode="auto">
            <a:xfrm>
              <a:off x="5289550" y="6515100"/>
              <a:ext cx="193675" cy="47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99" name="Line 603"/>
            <p:cNvSpPr>
              <a:spLocks noChangeShapeType="1"/>
            </p:cNvSpPr>
            <p:nvPr/>
          </p:nvSpPr>
          <p:spPr bwMode="auto">
            <a:xfrm flipH="1">
              <a:off x="4432300" y="4265613"/>
              <a:ext cx="42863" cy="25161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00" name="Line 604"/>
            <p:cNvSpPr>
              <a:spLocks noChangeShapeType="1"/>
            </p:cNvSpPr>
            <p:nvPr/>
          </p:nvSpPr>
          <p:spPr bwMode="auto">
            <a:xfrm flipH="1">
              <a:off x="4959350" y="3598354"/>
              <a:ext cx="55563" cy="21764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01" name="Line 605"/>
            <p:cNvSpPr>
              <a:spLocks noChangeShapeType="1"/>
            </p:cNvSpPr>
            <p:nvPr/>
          </p:nvSpPr>
          <p:spPr bwMode="auto">
            <a:xfrm flipH="1">
              <a:off x="4543425" y="4267200"/>
              <a:ext cx="3175" cy="1444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02" name="Line 606"/>
            <p:cNvSpPr>
              <a:spLocks noChangeShapeType="1"/>
            </p:cNvSpPr>
            <p:nvPr/>
          </p:nvSpPr>
          <p:spPr bwMode="auto">
            <a:xfrm flipH="1">
              <a:off x="4540250" y="4465638"/>
              <a:ext cx="3175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03" name="Line 607"/>
            <p:cNvSpPr>
              <a:spLocks noChangeShapeType="1"/>
            </p:cNvSpPr>
            <p:nvPr/>
          </p:nvSpPr>
          <p:spPr bwMode="auto">
            <a:xfrm flipH="1">
              <a:off x="4535488" y="4735513"/>
              <a:ext cx="3175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04" name="Line 608"/>
            <p:cNvSpPr>
              <a:spLocks noChangeShapeType="1"/>
            </p:cNvSpPr>
            <p:nvPr/>
          </p:nvSpPr>
          <p:spPr bwMode="auto">
            <a:xfrm flipH="1">
              <a:off x="4530725" y="5005388"/>
              <a:ext cx="3175" cy="2143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05" name="Line 609"/>
            <p:cNvSpPr>
              <a:spLocks noChangeShapeType="1"/>
            </p:cNvSpPr>
            <p:nvPr/>
          </p:nvSpPr>
          <p:spPr bwMode="auto">
            <a:xfrm flipH="1">
              <a:off x="4525963" y="5273675"/>
              <a:ext cx="3175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06" name="Line 610"/>
            <p:cNvSpPr>
              <a:spLocks noChangeShapeType="1"/>
            </p:cNvSpPr>
            <p:nvPr/>
          </p:nvSpPr>
          <p:spPr bwMode="auto">
            <a:xfrm flipH="1">
              <a:off x="4521200" y="5543550"/>
              <a:ext cx="3175" cy="2143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07" name="Line 611"/>
            <p:cNvSpPr>
              <a:spLocks noChangeShapeType="1"/>
            </p:cNvSpPr>
            <p:nvPr/>
          </p:nvSpPr>
          <p:spPr bwMode="auto">
            <a:xfrm flipH="1">
              <a:off x="4516438" y="5811838"/>
              <a:ext cx="3175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08" name="Line 612"/>
            <p:cNvSpPr>
              <a:spLocks noChangeShapeType="1"/>
            </p:cNvSpPr>
            <p:nvPr/>
          </p:nvSpPr>
          <p:spPr bwMode="auto">
            <a:xfrm flipH="1">
              <a:off x="4511675" y="6081713"/>
              <a:ext cx="3175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09" name="Line 613"/>
            <p:cNvSpPr>
              <a:spLocks noChangeShapeType="1"/>
            </p:cNvSpPr>
            <p:nvPr/>
          </p:nvSpPr>
          <p:spPr bwMode="auto">
            <a:xfrm flipH="1">
              <a:off x="4508500" y="6351588"/>
              <a:ext cx="1588" cy="1444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10" name="Line 614"/>
            <p:cNvSpPr>
              <a:spLocks noChangeShapeType="1"/>
            </p:cNvSpPr>
            <p:nvPr/>
          </p:nvSpPr>
          <p:spPr bwMode="auto">
            <a:xfrm flipV="1">
              <a:off x="5013325" y="5959475"/>
              <a:ext cx="3175" cy="4492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11" name="Line 615"/>
            <p:cNvSpPr>
              <a:spLocks noChangeShapeType="1"/>
            </p:cNvSpPr>
            <p:nvPr/>
          </p:nvSpPr>
          <p:spPr bwMode="auto">
            <a:xfrm flipH="1">
              <a:off x="5003800" y="6508750"/>
              <a:ext cx="6350" cy="2873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12" name="Line 616"/>
            <p:cNvSpPr>
              <a:spLocks noChangeShapeType="1"/>
            </p:cNvSpPr>
            <p:nvPr/>
          </p:nvSpPr>
          <p:spPr bwMode="auto">
            <a:xfrm flipH="1">
              <a:off x="5010150" y="6408738"/>
              <a:ext cx="19050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13" name="Line 617"/>
            <p:cNvSpPr>
              <a:spLocks noChangeShapeType="1"/>
            </p:cNvSpPr>
            <p:nvPr/>
          </p:nvSpPr>
          <p:spPr bwMode="auto">
            <a:xfrm>
              <a:off x="4995863" y="6407150"/>
              <a:ext cx="14287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14" name="Line 618"/>
            <p:cNvSpPr>
              <a:spLocks noChangeShapeType="1"/>
            </p:cNvSpPr>
            <p:nvPr/>
          </p:nvSpPr>
          <p:spPr bwMode="auto">
            <a:xfrm flipV="1">
              <a:off x="5010150" y="6408738"/>
              <a:ext cx="3175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15" name="Line 619"/>
            <p:cNvSpPr>
              <a:spLocks noChangeShapeType="1"/>
            </p:cNvSpPr>
            <p:nvPr/>
          </p:nvSpPr>
          <p:spPr bwMode="auto">
            <a:xfrm flipV="1">
              <a:off x="4983163" y="6796088"/>
              <a:ext cx="20637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16" name="Line 620"/>
            <p:cNvSpPr>
              <a:spLocks noChangeShapeType="1"/>
            </p:cNvSpPr>
            <p:nvPr/>
          </p:nvSpPr>
          <p:spPr bwMode="auto">
            <a:xfrm flipH="1" flipV="1">
              <a:off x="5003800" y="6796088"/>
              <a:ext cx="12700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17" name="Line 621"/>
            <p:cNvSpPr>
              <a:spLocks noChangeShapeType="1"/>
            </p:cNvSpPr>
            <p:nvPr/>
          </p:nvSpPr>
          <p:spPr bwMode="auto">
            <a:xfrm flipH="1">
              <a:off x="5000625" y="6796088"/>
              <a:ext cx="3175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18" name="Line 622"/>
            <p:cNvSpPr>
              <a:spLocks noChangeShapeType="1"/>
            </p:cNvSpPr>
            <p:nvPr/>
          </p:nvSpPr>
          <p:spPr bwMode="auto">
            <a:xfrm>
              <a:off x="5057775" y="6797675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19" name="Line 623"/>
            <p:cNvSpPr>
              <a:spLocks noChangeShapeType="1"/>
            </p:cNvSpPr>
            <p:nvPr/>
          </p:nvSpPr>
          <p:spPr bwMode="auto">
            <a:xfrm>
              <a:off x="5064125" y="6510338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20" name="Line 624"/>
            <p:cNvSpPr>
              <a:spLocks noChangeShapeType="1"/>
            </p:cNvSpPr>
            <p:nvPr/>
          </p:nvSpPr>
          <p:spPr bwMode="auto">
            <a:xfrm>
              <a:off x="5010150" y="650875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21" name="Line 625"/>
            <p:cNvSpPr>
              <a:spLocks noChangeShapeType="1"/>
            </p:cNvSpPr>
            <p:nvPr/>
          </p:nvSpPr>
          <p:spPr bwMode="auto">
            <a:xfrm flipH="1">
              <a:off x="4957763" y="5803900"/>
              <a:ext cx="19050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22" name="Freeform 626"/>
            <p:cNvSpPr>
              <a:spLocks/>
            </p:cNvSpPr>
            <p:nvPr/>
          </p:nvSpPr>
          <p:spPr bwMode="auto">
            <a:xfrm>
              <a:off x="4943475" y="5803900"/>
              <a:ext cx="15875" cy="100013"/>
            </a:xfrm>
            <a:custGeom>
              <a:avLst/>
              <a:gdLst>
                <a:gd name="T0" fmla="*/ 0 w 53"/>
                <a:gd name="T1" fmla="*/ 0 h 317"/>
                <a:gd name="T2" fmla="*/ 44 w 53"/>
                <a:gd name="T3" fmla="*/ 317 h 317"/>
                <a:gd name="T4" fmla="*/ 53 w 53"/>
                <a:gd name="T5" fmla="*/ 1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317">
                  <a:moveTo>
                    <a:pt x="0" y="0"/>
                  </a:moveTo>
                  <a:lnTo>
                    <a:pt x="44" y="317"/>
                  </a:lnTo>
                  <a:lnTo>
                    <a:pt x="53" y="1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23" name="Line 627"/>
            <p:cNvSpPr>
              <a:spLocks noChangeShapeType="1"/>
            </p:cNvSpPr>
            <p:nvPr/>
          </p:nvSpPr>
          <p:spPr bwMode="auto">
            <a:xfrm>
              <a:off x="4645025" y="4322763"/>
              <a:ext cx="101600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24" name="Line 628"/>
            <p:cNvSpPr>
              <a:spLocks noChangeShapeType="1"/>
            </p:cNvSpPr>
            <p:nvPr/>
          </p:nvSpPr>
          <p:spPr bwMode="auto">
            <a:xfrm flipH="1" flipV="1">
              <a:off x="4094163" y="4313238"/>
              <a:ext cx="280987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25" name="Line 629"/>
            <p:cNvSpPr>
              <a:spLocks noChangeShapeType="1"/>
            </p:cNvSpPr>
            <p:nvPr/>
          </p:nvSpPr>
          <p:spPr bwMode="auto">
            <a:xfrm flipH="1" flipV="1">
              <a:off x="4475163" y="4319588"/>
              <a:ext cx="71437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26" name="Line 630"/>
            <p:cNvSpPr>
              <a:spLocks noChangeShapeType="1"/>
            </p:cNvSpPr>
            <p:nvPr/>
          </p:nvSpPr>
          <p:spPr bwMode="auto">
            <a:xfrm flipH="1" flipV="1">
              <a:off x="4546600" y="4321175"/>
              <a:ext cx="98425" cy="174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27" name="Line 631"/>
            <p:cNvSpPr>
              <a:spLocks noChangeShapeType="1"/>
            </p:cNvSpPr>
            <p:nvPr/>
          </p:nvSpPr>
          <p:spPr bwMode="auto">
            <a:xfrm flipH="1">
              <a:off x="4546600" y="4305300"/>
              <a:ext cx="98425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28" name="Line 632"/>
            <p:cNvSpPr>
              <a:spLocks noChangeShapeType="1"/>
            </p:cNvSpPr>
            <p:nvPr/>
          </p:nvSpPr>
          <p:spPr bwMode="auto">
            <a:xfrm>
              <a:off x="4546600" y="4321175"/>
              <a:ext cx="98425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29" name="Line 633"/>
            <p:cNvSpPr>
              <a:spLocks noChangeShapeType="1"/>
            </p:cNvSpPr>
            <p:nvPr/>
          </p:nvSpPr>
          <p:spPr bwMode="auto">
            <a:xfrm>
              <a:off x="4375150" y="4300538"/>
              <a:ext cx="100013" cy="190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30" name="Line 634"/>
            <p:cNvSpPr>
              <a:spLocks noChangeShapeType="1"/>
            </p:cNvSpPr>
            <p:nvPr/>
          </p:nvSpPr>
          <p:spPr bwMode="auto">
            <a:xfrm flipV="1">
              <a:off x="4375150" y="4319588"/>
              <a:ext cx="100013" cy="142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31" name="Line 635"/>
            <p:cNvSpPr>
              <a:spLocks noChangeShapeType="1"/>
            </p:cNvSpPr>
            <p:nvPr/>
          </p:nvSpPr>
          <p:spPr bwMode="auto">
            <a:xfrm flipH="1" flipV="1">
              <a:off x="4375150" y="4316413"/>
              <a:ext cx="100013" cy="3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32" name="Line 636"/>
            <p:cNvSpPr>
              <a:spLocks noChangeShapeType="1"/>
            </p:cNvSpPr>
            <p:nvPr/>
          </p:nvSpPr>
          <p:spPr bwMode="auto">
            <a:xfrm>
              <a:off x="4475163" y="4318000"/>
              <a:ext cx="0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33" name="Line 637"/>
            <p:cNvSpPr>
              <a:spLocks noChangeShapeType="1"/>
            </p:cNvSpPr>
            <p:nvPr/>
          </p:nvSpPr>
          <p:spPr bwMode="auto">
            <a:xfrm>
              <a:off x="4546600" y="4319588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34" name="Line 638"/>
            <p:cNvSpPr>
              <a:spLocks noChangeShapeType="1"/>
            </p:cNvSpPr>
            <p:nvPr/>
          </p:nvSpPr>
          <p:spPr bwMode="auto">
            <a:xfrm>
              <a:off x="4546600" y="4321175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35" name="Line 639"/>
            <p:cNvSpPr>
              <a:spLocks noChangeShapeType="1"/>
            </p:cNvSpPr>
            <p:nvPr/>
          </p:nvSpPr>
          <p:spPr bwMode="auto">
            <a:xfrm>
              <a:off x="4475163" y="3829050"/>
              <a:ext cx="460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36" name="Line 640"/>
            <p:cNvSpPr>
              <a:spLocks noChangeShapeType="1"/>
            </p:cNvSpPr>
            <p:nvPr/>
          </p:nvSpPr>
          <p:spPr bwMode="auto">
            <a:xfrm flipV="1">
              <a:off x="4997450" y="3525838"/>
              <a:ext cx="19050" cy="1000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37" name="Freeform 641"/>
            <p:cNvSpPr>
              <a:spLocks/>
            </p:cNvSpPr>
            <p:nvPr/>
          </p:nvSpPr>
          <p:spPr bwMode="auto">
            <a:xfrm>
              <a:off x="5014913" y="3525838"/>
              <a:ext cx="15875" cy="101600"/>
            </a:xfrm>
            <a:custGeom>
              <a:avLst/>
              <a:gdLst>
                <a:gd name="T0" fmla="*/ 52 w 52"/>
                <a:gd name="T1" fmla="*/ 318 h 318"/>
                <a:gd name="T2" fmla="*/ 7 w 52"/>
                <a:gd name="T3" fmla="*/ 0 h 318"/>
                <a:gd name="T4" fmla="*/ 0 w 52"/>
                <a:gd name="T5" fmla="*/ 317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318">
                  <a:moveTo>
                    <a:pt x="52" y="318"/>
                  </a:moveTo>
                  <a:lnTo>
                    <a:pt x="7" y="0"/>
                  </a:lnTo>
                  <a:lnTo>
                    <a:pt x="0" y="317"/>
                  </a:lnTo>
                </a:path>
              </a:pathLst>
            </a:custGeom>
            <a:noFill/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38" name="Line 642"/>
            <p:cNvSpPr>
              <a:spLocks noChangeShapeType="1"/>
            </p:cNvSpPr>
            <p:nvPr/>
          </p:nvSpPr>
          <p:spPr bwMode="auto">
            <a:xfrm flipH="1">
              <a:off x="5030788" y="2398713"/>
              <a:ext cx="3175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39" name="Line 643"/>
            <p:cNvSpPr>
              <a:spLocks noChangeShapeType="1"/>
            </p:cNvSpPr>
            <p:nvPr/>
          </p:nvSpPr>
          <p:spPr bwMode="auto">
            <a:xfrm flipV="1">
              <a:off x="5045075" y="1827213"/>
              <a:ext cx="12700" cy="2984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40" name="Line 644"/>
            <p:cNvSpPr>
              <a:spLocks noChangeShapeType="1"/>
            </p:cNvSpPr>
            <p:nvPr/>
          </p:nvSpPr>
          <p:spPr bwMode="auto">
            <a:xfrm flipV="1">
              <a:off x="5038725" y="2227263"/>
              <a:ext cx="3175" cy="714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41" name="Line 645"/>
            <p:cNvSpPr>
              <a:spLocks noChangeShapeType="1"/>
            </p:cNvSpPr>
            <p:nvPr/>
          </p:nvSpPr>
          <p:spPr bwMode="auto">
            <a:xfrm flipV="1">
              <a:off x="5018088" y="2298700"/>
              <a:ext cx="20637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42" name="Line 646"/>
            <p:cNvSpPr>
              <a:spLocks noChangeShapeType="1"/>
            </p:cNvSpPr>
            <p:nvPr/>
          </p:nvSpPr>
          <p:spPr bwMode="auto">
            <a:xfrm flipH="1" flipV="1">
              <a:off x="5038725" y="2298700"/>
              <a:ext cx="12700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43" name="Line 647"/>
            <p:cNvSpPr>
              <a:spLocks noChangeShapeType="1"/>
            </p:cNvSpPr>
            <p:nvPr/>
          </p:nvSpPr>
          <p:spPr bwMode="auto">
            <a:xfrm flipH="1">
              <a:off x="5033963" y="2298700"/>
              <a:ext cx="4762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44" name="Line 648"/>
            <p:cNvSpPr>
              <a:spLocks noChangeShapeType="1"/>
            </p:cNvSpPr>
            <p:nvPr/>
          </p:nvSpPr>
          <p:spPr bwMode="auto">
            <a:xfrm flipH="1">
              <a:off x="5041900" y="2127250"/>
              <a:ext cx="20638" cy="1000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45" name="Line 649"/>
            <p:cNvSpPr>
              <a:spLocks noChangeShapeType="1"/>
            </p:cNvSpPr>
            <p:nvPr/>
          </p:nvSpPr>
          <p:spPr bwMode="auto">
            <a:xfrm>
              <a:off x="5029200" y="2125663"/>
              <a:ext cx="12700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46" name="Line 650"/>
            <p:cNvSpPr>
              <a:spLocks noChangeShapeType="1"/>
            </p:cNvSpPr>
            <p:nvPr/>
          </p:nvSpPr>
          <p:spPr bwMode="auto">
            <a:xfrm flipV="1">
              <a:off x="5041900" y="2125663"/>
              <a:ext cx="3175" cy="1016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47" name="Line 651"/>
            <p:cNvSpPr>
              <a:spLocks noChangeShapeType="1"/>
            </p:cNvSpPr>
            <p:nvPr/>
          </p:nvSpPr>
          <p:spPr bwMode="auto">
            <a:xfrm>
              <a:off x="5032375" y="2227263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48" name="Line 652"/>
            <p:cNvSpPr>
              <a:spLocks noChangeShapeType="1"/>
            </p:cNvSpPr>
            <p:nvPr/>
          </p:nvSpPr>
          <p:spPr bwMode="auto">
            <a:xfrm>
              <a:off x="5029200" y="2298700"/>
              <a:ext cx="158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49" name="Line 653"/>
            <p:cNvSpPr>
              <a:spLocks noChangeShapeType="1"/>
            </p:cNvSpPr>
            <p:nvPr/>
          </p:nvSpPr>
          <p:spPr bwMode="auto">
            <a:xfrm>
              <a:off x="5038725" y="229870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50" name="Line 654"/>
            <p:cNvSpPr>
              <a:spLocks noChangeShapeType="1"/>
            </p:cNvSpPr>
            <p:nvPr/>
          </p:nvSpPr>
          <p:spPr bwMode="auto">
            <a:xfrm flipH="1">
              <a:off x="4285950" y="1744082"/>
              <a:ext cx="89181" cy="10638"/>
            </a:xfrm>
            <a:custGeom>
              <a:avLst/>
              <a:gdLst>
                <a:gd name="connsiteX0" fmla="*/ 0 w 18363"/>
                <a:gd name="connsiteY0" fmla="*/ 0 h 128690"/>
                <a:gd name="connsiteX1" fmla="*/ 18363 w 18363"/>
                <a:gd name="connsiteY1" fmla="*/ 128690 h 128690"/>
                <a:gd name="connsiteX0" fmla="*/ 0 w 1258767"/>
                <a:gd name="connsiteY0" fmla="*/ 0 h 96884"/>
                <a:gd name="connsiteX1" fmla="*/ 1258767 w 1258767"/>
                <a:gd name="connsiteY1" fmla="*/ 96884 h 96884"/>
                <a:gd name="connsiteX0" fmla="*/ 0 w 89925"/>
                <a:gd name="connsiteY0" fmla="*/ 0 h 25322"/>
                <a:gd name="connsiteX1" fmla="*/ 89925 w 89925"/>
                <a:gd name="connsiteY1" fmla="*/ 25322 h 25322"/>
                <a:gd name="connsiteX0" fmla="*/ 0 w 89925"/>
                <a:gd name="connsiteY0" fmla="*/ 0 h 25322"/>
                <a:gd name="connsiteX1" fmla="*/ 89925 w 89925"/>
                <a:gd name="connsiteY1" fmla="*/ 25322 h 25322"/>
                <a:gd name="connsiteX0" fmla="*/ 0 w 89925"/>
                <a:gd name="connsiteY0" fmla="*/ 0 h 25322"/>
                <a:gd name="connsiteX1" fmla="*/ 89925 w 89925"/>
                <a:gd name="connsiteY1" fmla="*/ 25322 h 25322"/>
                <a:gd name="connsiteX0" fmla="*/ 0 w 89925"/>
                <a:gd name="connsiteY0" fmla="*/ 0 h 4180"/>
                <a:gd name="connsiteX1" fmla="*/ 89925 w 89925"/>
                <a:gd name="connsiteY1" fmla="*/ 4180 h 418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8824"/>
                <a:gd name="connsiteY0" fmla="*/ 0 h 22644"/>
                <a:gd name="connsiteX1" fmla="*/ 8824 w 8824"/>
                <a:gd name="connsiteY1" fmla="*/ 22644 h 22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24" h="22644">
                  <a:moveTo>
                    <a:pt x="0" y="0"/>
                  </a:moveTo>
                  <a:cubicBezTo>
                    <a:pt x="6558" y="26756"/>
                    <a:pt x="4617" y="-4110"/>
                    <a:pt x="8824" y="22644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51" name="Line 655"/>
            <p:cNvSpPr>
              <a:spLocks noChangeShapeType="1"/>
            </p:cNvSpPr>
            <p:nvPr/>
          </p:nvSpPr>
          <p:spPr bwMode="auto">
            <a:xfrm>
              <a:off x="4354513" y="2290763"/>
              <a:ext cx="23812" cy="1698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52" name="Line 656"/>
            <p:cNvSpPr>
              <a:spLocks noChangeShapeType="1"/>
            </p:cNvSpPr>
            <p:nvPr/>
          </p:nvSpPr>
          <p:spPr bwMode="auto">
            <a:xfrm>
              <a:off x="4384675" y="2514600"/>
              <a:ext cx="28575" cy="2127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53" name="Line 657"/>
            <p:cNvSpPr>
              <a:spLocks noChangeShapeType="1"/>
            </p:cNvSpPr>
            <p:nvPr/>
          </p:nvSpPr>
          <p:spPr bwMode="auto">
            <a:xfrm>
              <a:off x="4421188" y="2781300"/>
              <a:ext cx="30162" cy="2127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54" name="Line 658"/>
            <p:cNvSpPr>
              <a:spLocks noChangeShapeType="1"/>
            </p:cNvSpPr>
            <p:nvPr/>
          </p:nvSpPr>
          <p:spPr bwMode="auto">
            <a:xfrm>
              <a:off x="4457700" y="3048000"/>
              <a:ext cx="30163" cy="2127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55" name="Line 659"/>
            <p:cNvSpPr>
              <a:spLocks noChangeShapeType="1"/>
            </p:cNvSpPr>
            <p:nvPr/>
          </p:nvSpPr>
          <p:spPr bwMode="auto">
            <a:xfrm>
              <a:off x="4494213" y="3314700"/>
              <a:ext cx="23812" cy="1682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56" name="Line 660"/>
            <p:cNvSpPr>
              <a:spLocks noChangeShapeType="1"/>
            </p:cNvSpPr>
            <p:nvPr/>
          </p:nvSpPr>
          <p:spPr bwMode="auto">
            <a:xfrm>
              <a:off x="4283075" y="2300288"/>
              <a:ext cx="165100" cy="1193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57" name="Line 661"/>
            <p:cNvSpPr>
              <a:spLocks noChangeShapeType="1"/>
            </p:cNvSpPr>
            <p:nvPr/>
          </p:nvSpPr>
          <p:spPr bwMode="auto">
            <a:xfrm flipV="1">
              <a:off x="5554663" y="4521200"/>
              <a:ext cx="0" cy="22891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58" name="Line 662"/>
            <p:cNvSpPr>
              <a:spLocks noChangeShapeType="1"/>
            </p:cNvSpPr>
            <p:nvPr/>
          </p:nvSpPr>
          <p:spPr bwMode="auto">
            <a:xfrm flipV="1">
              <a:off x="5483225" y="6327775"/>
              <a:ext cx="0" cy="1920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59" name="Line 663"/>
            <p:cNvSpPr>
              <a:spLocks noChangeShapeType="1"/>
            </p:cNvSpPr>
            <p:nvPr/>
          </p:nvSpPr>
          <p:spPr bwMode="auto">
            <a:xfrm flipV="1">
              <a:off x="5483225" y="6057900"/>
              <a:ext cx="0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60" name="Line 664"/>
            <p:cNvSpPr>
              <a:spLocks noChangeShapeType="1"/>
            </p:cNvSpPr>
            <p:nvPr/>
          </p:nvSpPr>
          <p:spPr bwMode="auto">
            <a:xfrm flipV="1">
              <a:off x="5483225" y="5789613"/>
              <a:ext cx="0" cy="2143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61" name="Line 665"/>
            <p:cNvSpPr>
              <a:spLocks noChangeShapeType="1"/>
            </p:cNvSpPr>
            <p:nvPr/>
          </p:nvSpPr>
          <p:spPr bwMode="auto">
            <a:xfrm flipV="1">
              <a:off x="5483225" y="5519738"/>
              <a:ext cx="0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62" name="Line 666"/>
            <p:cNvSpPr>
              <a:spLocks noChangeShapeType="1"/>
            </p:cNvSpPr>
            <p:nvPr/>
          </p:nvSpPr>
          <p:spPr bwMode="auto">
            <a:xfrm flipV="1">
              <a:off x="5483225" y="5249863"/>
              <a:ext cx="0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63" name="Line 667"/>
            <p:cNvSpPr>
              <a:spLocks noChangeShapeType="1"/>
            </p:cNvSpPr>
            <p:nvPr/>
          </p:nvSpPr>
          <p:spPr bwMode="auto">
            <a:xfrm flipV="1">
              <a:off x="5483225" y="4979988"/>
              <a:ext cx="0" cy="2159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64" name="Line 668"/>
            <p:cNvSpPr>
              <a:spLocks noChangeShapeType="1"/>
            </p:cNvSpPr>
            <p:nvPr/>
          </p:nvSpPr>
          <p:spPr bwMode="auto">
            <a:xfrm flipV="1">
              <a:off x="5483225" y="4733925"/>
              <a:ext cx="0" cy="1936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65" name="Line 669"/>
            <p:cNvSpPr>
              <a:spLocks noChangeShapeType="1"/>
            </p:cNvSpPr>
            <p:nvPr/>
          </p:nvSpPr>
          <p:spPr bwMode="auto">
            <a:xfrm flipH="1">
              <a:off x="5283200" y="5670550"/>
              <a:ext cx="10001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66" name="Line 670"/>
            <p:cNvSpPr>
              <a:spLocks noChangeShapeType="1"/>
            </p:cNvSpPr>
            <p:nvPr/>
          </p:nvSpPr>
          <p:spPr bwMode="auto">
            <a:xfrm>
              <a:off x="5654675" y="5670550"/>
              <a:ext cx="28098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67" name="Line 671"/>
            <p:cNvSpPr>
              <a:spLocks noChangeShapeType="1"/>
            </p:cNvSpPr>
            <p:nvPr/>
          </p:nvSpPr>
          <p:spPr bwMode="auto">
            <a:xfrm>
              <a:off x="5483225" y="5670550"/>
              <a:ext cx="714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68" name="Line 672"/>
            <p:cNvSpPr>
              <a:spLocks noChangeShapeType="1"/>
            </p:cNvSpPr>
            <p:nvPr/>
          </p:nvSpPr>
          <p:spPr bwMode="auto">
            <a:xfrm>
              <a:off x="5383213" y="5653088"/>
              <a:ext cx="100012" cy="174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69" name="Line 673"/>
            <p:cNvSpPr>
              <a:spLocks noChangeShapeType="1"/>
            </p:cNvSpPr>
            <p:nvPr/>
          </p:nvSpPr>
          <p:spPr bwMode="auto">
            <a:xfrm flipV="1">
              <a:off x="5383213" y="5670550"/>
              <a:ext cx="100012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70" name="Line 674"/>
            <p:cNvSpPr>
              <a:spLocks noChangeShapeType="1"/>
            </p:cNvSpPr>
            <p:nvPr/>
          </p:nvSpPr>
          <p:spPr bwMode="auto">
            <a:xfrm flipH="1">
              <a:off x="5383213" y="5670550"/>
              <a:ext cx="10001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71" name="Line 675"/>
            <p:cNvSpPr>
              <a:spLocks noChangeShapeType="1"/>
            </p:cNvSpPr>
            <p:nvPr/>
          </p:nvSpPr>
          <p:spPr bwMode="auto">
            <a:xfrm flipH="1" flipV="1">
              <a:off x="5554663" y="5670550"/>
              <a:ext cx="100012" cy="158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72" name="Line 676"/>
            <p:cNvSpPr>
              <a:spLocks noChangeShapeType="1"/>
            </p:cNvSpPr>
            <p:nvPr/>
          </p:nvSpPr>
          <p:spPr bwMode="auto">
            <a:xfrm flipH="1">
              <a:off x="5554663" y="5653088"/>
              <a:ext cx="100012" cy="174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73" name="Line 677"/>
            <p:cNvSpPr>
              <a:spLocks noChangeShapeType="1"/>
            </p:cNvSpPr>
            <p:nvPr/>
          </p:nvSpPr>
          <p:spPr bwMode="auto">
            <a:xfrm>
              <a:off x="5554663" y="5670550"/>
              <a:ext cx="10001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74" name="Line 678"/>
            <p:cNvSpPr>
              <a:spLocks noChangeShapeType="1"/>
            </p:cNvSpPr>
            <p:nvPr/>
          </p:nvSpPr>
          <p:spPr bwMode="auto">
            <a:xfrm>
              <a:off x="5483225" y="5022850"/>
              <a:ext cx="0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75" name="Line 679"/>
            <p:cNvSpPr>
              <a:spLocks noChangeShapeType="1"/>
            </p:cNvSpPr>
            <p:nvPr/>
          </p:nvSpPr>
          <p:spPr bwMode="auto">
            <a:xfrm>
              <a:off x="5554663" y="5022850"/>
              <a:ext cx="0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76" name="Line 680"/>
            <p:cNvSpPr>
              <a:spLocks noChangeShapeType="1"/>
            </p:cNvSpPr>
            <p:nvPr/>
          </p:nvSpPr>
          <p:spPr bwMode="auto">
            <a:xfrm>
              <a:off x="5554663" y="5670550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77" name="Line 681"/>
            <p:cNvSpPr>
              <a:spLocks noChangeShapeType="1"/>
            </p:cNvSpPr>
            <p:nvPr/>
          </p:nvSpPr>
          <p:spPr bwMode="auto">
            <a:xfrm>
              <a:off x="5483225" y="3835400"/>
              <a:ext cx="46038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78" name="Line 682"/>
            <p:cNvSpPr>
              <a:spLocks noChangeShapeType="1"/>
            </p:cNvSpPr>
            <p:nvPr/>
          </p:nvSpPr>
          <p:spPr bwMode="auto">
            <a:xfrm>
              <a:off x="5294313" y="2220913"/>
              <a:ext cx="152400" cy="10350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79" name="Text Box 683"/>
            <p:cNvSpPr txBox="1">
              <a:spLocks noChangeArrowheads="1"/>
            </p:cNvSpPr>
            <p:nvPr/>
          </p:nvSpPr>
          <p:spPr bwMode="auto">
            <a:xfrm rot="16200000">
              <a:off x="3149000" y="135240"/>
              <a:ext cx="234950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10</a:t>
              </a:r>
            </a:p>
          </p:txBody>
        </p:sp>
        <p:sp>
          <p:nvSpPr>
            <p:cNvPr id="81580" name="Text Box 684"/>
            <p:cNvSpPr txBox="1">
              <a:spLocks noChangeArrowheads="1"/>
            </p:cNvSpPr>
            <p:nvPr/>
          </p:nvSpPr>
          <p:spPr bwMode="auto">
            <a:xfrm rot="16200000">
              <a:off x="2028381" y="140493"/>
              <a:ext cx="234950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10</a:t>
              </a:r>
            </a:p>
          </p:txBody>
        </p:sp>
        <p:sp>
          <p:nvSpPr>
            <p:cNvPr id="81581" name="Text Box 685"/>
            <p:cNvSpPr txBox="1">
              <a:spLocks noChangeArrowheads="1"/>
            </p:cNvSpPr>
            <p:nvPr/>
          </p:nvSpPr>
          <p:spPr bwMode="auto">
            <a:xfrm rot="16200000">
              <a:off x="4813299" y="1874838"/>
              <a:ext cx="236538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10</a:t>
              </a:r>
            </a:p>
          </p:txBody>
        </p:sp>
        <p:sp>
          <p:nvSpPr>
            <p:cNvPr id="81582" name="Text Box 686"/>
            <p:cNvSpPr txBox="1">
              <a:spLocks noChangeArrowheads="1"/>
            </p:cNvSpPr>
            <p:nvPr/>
          </p:nvSpPr>
          <p:spPr bwMode="auto">
            <a:xfrm>
              <a:off x="3672966" y="3227957"/>
              <a:ext cx="234950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10</a:t>
              </a:r>
            </a:p>
          </p:txBody>
        </p:sp>
        <p:sp>
          <p:nvSpPr>
            <p:cNvPr id="81583" name="Text Box 687"/>
            <p:cNvSpPr txBox="1">
              <a:spLocks noChangeArrowheads="1"/>
            </p:cNvSpPr>
            <p:nvPr/>
          </p:nvSpPr>
          <p:spPr bwMode="auto">
            <a:xfrm>
              <a:off x="1484313" y="1063626"/>
              <a:ext cx="236537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10</a:t>
              </a:r>
            </a:p>
          </p:txBody>
        </p:sp>
        <p:sp>
          <p:nvSpPr>
            <p:cNvPr id="81584" name="Text Box 688"/>
            <p:cNvSpPr txBox="1">
              <a:spLocks noChangeArrowheads="1"/>
            </p:cNvSpPr>
            <p:nvPr/>
          </p:nvSpPr>
          <p:spPr bwMode="auto">
            <a:xfrm>
              <a:off x="3736975" y="1180547"/>
              <a:ext cx="234950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10</a:t>
              </a:r>
            </a:p>
          </p:txBody>
        </p:sp>
        <p:sp>
          <p:nvSpPr>
            <p:cNvPr id="81585" name="Text Box 689"/>
            <p:cNvSpPr txBox="1">
              <a:spLocks noChangeArrowheads="1"/>
            </p:cNvSpPr>
            <p:nvPr/>
          </p:nvSpPr>
          <p:spPr bwMode="auto">
            <a:xfrm>
              <a:off x="1917700" y="5643623"/>
              <a:ext cx="236538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52</a:t>
              </a:r>
            </a:p>
          </p:txBody>
        </p:sp>
        <p:sp>
          <p:nvSpPr>
            <p:cNvPr id="81586" name="Text Box 690"/>
            <p:cNvSpPr txBox="1">
              <a:spLocks noChangeArrowheads="1"/>
            </p:cNvSpPr>
            <p:nvPr/>
          </p:nvSpPr>
          <p:spPr bwMode="auto">
            <a:xfrm>
              <a:off x="5713413" y="5419965"/>
              <a:ext cx="23653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/>
                <a:t>10</a:t>
              </a:r>
            </a:p>
          </p:txBody>
        </p:sp>
        <p:sp>
          <p:nvSpPr>
            <p:cNvPr id="81587" name="Text Box 691"/>
            <p:cNvSpPr txBox="1">
              <a:spLocks noChangeArrowheads="1"/>
            </p:cNvSpPr>
            <p:nvPr/>
          </p:nvSpPr>
          <p:spPr bwMode="auto">
            <a:xfrm rot="16200000">
              <a:off x="2210031" y="3998912"/>
              <a:ext cx="236537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20</a:t>
              </a:r>
            </a:p>
          </p:txBody>
        </p:sp>
        <p:sp>
          <p:nvSpPr>
            <p:cNvPr id="81588" name="Text Box 692"/>
            <p:cNvSpPr txBox="1">
              <a:spLocks noChangeArrowheads="1"/>
            </p:cNvSpPr>
            <p:nvPr/>
          </p:nvSpPr>
          <p:spPr bwMode="auto">
            <a:xfrm>
              <a:off x="4140200" y="4099495"/>
              <a:ext cx="234950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10</a:t>
              </a:r>
            </a:p>
          </p:txBody>
        </p:sp>
        <p:sp>
          <p:nvSpPr>
            <p:cNvPr id="81589" name="Text Box 693"/>
            <p:cNvSpPr txBox="1">
              <a:spLocks noChangeArrowheads="1"/>
            </p:cNvSpPr>
            <p:nvPr/>
          </p:nvSpPr>
          <p:spPr bwMode="auto">
            <a:xfrm rot="16200000">
              <a:off x="2150270" y="5337967"/>
              <a:ext cx="419100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/>
                <a:t>260</a:t>
              </a:r>
            </a:p>
          </p:txBody>
        </p:sp>
        <p:sp>
          <p:nvSpPr>
            <p:cNvPr id="81590" name="Text Box 694"/>
            <p:cNvSpPr txBox="1">
              <a:spLocks noChangeArrowheads="1"/>
            </p:cNvSpPr>
            <p:nvPr/>
          </p:nvSpPr>
          <p:spPr bwMode="auto">
            <a:xfrm rot="16200000">
              <a:off x="4533331" y="6074392"/>
              <a:ext cx="1066800" cy="571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cs-CZ" altLang="cs-CZ" sz="1200" dirty="0" smtClean="0"/>
                <a:t>          30 </a:t>
              </a:r>
              <a:r>
                <a:rPr lang="cs-CZ" altLang="cs-CZ" sz="1200" dirty="0">
                  <a:sym typeface="Symbol" pitchFamily="18" charset="2"/>
                </a:rPr>
                <a:t></a:t>
              </a:r>
              <a:r>
                <a:rPr lang="cs-CZ" altLang="cs-CZ" sz="1200" dirty="0"/>
                <a:t> 40</a:t>
              </a:r>
            </a:p>
          </p:txBody>
        </p:sp>
      </p:grpSp>
      <p:sp>
        <p:nvSpPr>
          <p:cNvPr id="681" name="Text Box 694"/>
          <p:cNvSpPr txBox="1">
            <a:spLocks noChangeArrowheads="1"/>
          </p:cNvSpPr>
          <p:nvPr/>
        </p:nvSpPr>
        <p:spPr bwMode="auto">
          <a:xfrm rot="16200000">
            <a:off x="1900643" y="5763420"/>
            <a:ext cx="918830" cy="50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cs-CZ" altLang="cs-CZ" sz="1200" dirty="0" smtClean="0"/>
              <a:t>          30 </a:t>
            </a:r>
            <a:r>
              <a:rPr lang="cs-CZ" altLang="cs-CZ" sz="1200" dirty="0">
                <a:sym typeface="Symbol" pitchFamily="18" charset="2"/>
              </a:rPr>
              <a:t></a:t>
            </a:r>
            <a:r>
              <a:rPr lang="cs-CZ" altLang="cs-CZ" sz="1200" dirty="0"/>
              <a:t> 40</a:t>
            </a:r>
          </a:p>
        </p:txBody>
      </p:sp>
      <p:sp>
        <p:nvSpPr>
          <p:cNvPr id="683" name="TextovéPole 682"/>
          <p:cNvSpPr txBox="1"/>
          <p:nvPr/>
        </p:nvSpPr>
        <p:spPr>
          <a:xfrm>
            <a:off x="3216609" y="581529"/>
            <a:ext cx="5851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Střihová šablona zadního a bočního dílu pánského saka </a:t>
            </a:r>
            <a:b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</a:br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z vrchového materiálu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78" name="Text Box 12"/>
          <p:cNvSpPr txBox="1">
            <a:spLocks noChangeAspect="1" noChangeArrowheads="1"/>
          </p:cNvSpPr>
          <p:nvPr/>
        </p:nvSpPr>
        <p:spPr bwMode="auto">
          <a:xfrm rot="16140000">
            <a:off x="1028746" y="3070059"/>
            <a:ext cx="2046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>
                <a:solidFill>
                  <a:srgbClr val="FF0000"/>
                </a:solidFill>
              </a:rPr>
              <a:t>Osnova (referenční linie)</a:t>
            </a:r>
            <a:endParaRPr lang="cs-CZ" altLang="cs-CZ" sz="1200" i="1" dirty="0">
              <a:solidFill>
                <a:srgbClr val="FF0000"/>
              </a:solidFill>
            </a:endParaRPr>
          </a:p>
        </p:txBody>
      </p:sp>
      <p:sp>
        <p:nvSpPr>
          <p:cNvPr id="679" name="Text Box 12"/>
          <p:cNvSpPr txBox="1">
            <a:spLocks noChangeAspect="1" noChangeArrowheads="1"/>
          </p:cNvSpPr>
          <p:nvPr/>
        </p:nvSpPr>
        <p:spPr bwMode="auto">
          <a:xfrm rot="16260000">
            <a:off x="2904683" y="4361792"/>
            <a:ext cx="2046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>
                <a:solidFill>
                  <a:srgbClr val="FF0000"/>
                </a:solidFill>
              </a:rPr>
              <a:t>Osnova (</a:t>
            </a:r>
            <a:r>
              <a:rPr lang="cs-CZ" altLang="cs-CZ" sz="1200" i="1" dirty="0">
                <a:solidFill>
                  <a:srgbClr val="FF0000"/>
                </a:solidFill>
              </a:rPr>
              <a:t>referenční </a:t>
            </a:r>
            <a:r>
              <a:rPr lang="cs-CZ" altLang="cs-CZ" sz="1200" i="1" dirty="0" smtClean="0">
                <a:solidFill>
                  <a:srgbClr val="FF0000"/>
                </a:solidFill>
              </a:rPr>
              <a:t>linie)</a:t>
            </a:r>
            <a:endParaRPr lang="cs-CZ" altLang="cs-CZ" sz="1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reeform 2"/>
          <p:cNvSpPr>
            <a:spLocks noChangeAspect="1"/>
          </p:cNvSpPr>
          <p:nvPr/>
        </p:nvSpPr>
        <p:spPr bwMode="auto">
          <a:xfrm>
            <a:off x="3439392" y="-4891412"/>
            <a:ext cx="6350" cy="127000"/>
          </a:xfrm>
          <a:custGeom>
            <a:avLst/>
            <a:gdLst>
              <a:gd name="T0" fmla="*/ 33 w 33"/>
              <a:gd name="T1" fmla="*/ 0 h 514"/>
              <a:gd name="T2" fmla="*/ 7 w 33"/>
              <a:gd name="T3" fmla="*/ 344 h 514"/>
              <a:gd name="T4" fmla="*/ 0 w 33"/>
              <a:gd name="T5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" h="514">
                <a:moveTo>
                  <a:pt x="33" y="0"/>
                </a:moveTo>
                <a:lnTo>
                  <a:pt x="7" y="344"/>
                </a:lnTo>
                <a:lnTo>
                  <a:pt x="0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15" name="Freeform 3"/>
          <p:cNvSpPr>
            <a:spLocks noChangeAspect="1"/>
          </p:cNvSpPr>
          <p:nvPr/>
        </p:nvSpPr>
        <p:spPr bwMode="auto">
          <a:xfrm>
            <a:off x="3439392" y="-4721550"/>
            <a:ext cx="4762" cy="127000"/>
          </a:xfrm>
          <a:custGeom>
            <a:avLst/>
            <a:gdLst>
              <a:gd name="T0" fmla="*/ 0 w 19"/>
              <a:gd name="T1" fmla="*/ 0 h 514"/>
              <a:gd name="T2" fmla="*/ 0 w 19"/>
              <a:gd name="T3" fmla="*/ 157 h 514"/>
              <a:gd name="T4" fmla="*/ 9 w 19"/>
              <a:gd name="T5" fmla="*/ 344 h 514"/>
              <a:gd name="T6" fmla="*/ 16 w 19"/>
              <a:gd name="T7" fmla="*/ 458 h 514"/>
              <a:gd name="T8" fmla="*/ 19 w 19"/>
              <a:gd name="T9" fmla="*/ 514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514">
                <a:moveTo>
                  <a:pt x="0" y="0"/>
                </a:moveTo>
                <a:lnTo>
                  <a:pt x="0" y="157"/>
                </a:lnTo>
                <a:lnTo>
                  <a:pt x="9" y="344"/>
                </a:lnTo>
                <a:lnTo>
                  <a:pt x="16" y="458"/>
                </a:lnTo>
                <a:lnTo>
                  <a:pt x="19" y="51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16" name="Freeform 4"/>
          <p:cNvSpPr>
            <a:spLocks noChangeAspect="1"/>
          </p:cNvSpPr>
          <p:nvPr/>
        </p:nvSpPr>
        <p:spPr bwMode="auto">
          <a:xfrm>
            <a:off x="2193204" y="-6753550"/>
            <a:ext cx="3175" cy="225425"/>
          </a:xfrm>
          <a:custGeom>
            <a:avLst/>
            <a:gdLst>
              <a:gd name="T0" fmla="*/ 0 w 13"/>
              <a:gd name="T1" fmla="*/ 0 h 916"/>
              <a:gd name="T2" fmla="*/ 3 w 13"/>
              <a:gd name="T3" fmla="*/ 394 h 916"/>
              <a:gd name="T4" fmla="*/ 5 w 13"/>
              <a:gd name="T5" fmla="*/ 549 h 916"/>
              <a:gd name="T6" fmla="*/ 8 w 13"/>
              <a:gd name="T7" fmla="*/ 674 h 916"/>
              <a:gd name="T8" fmla="*/ 10 w 13"/>
              <a:gd name="T9" fmla="*/ 766 h 916"/>
              <a:gd name="T10" fmla="*/ 13 w 13"/>
              <a:gd name="T11" fmla="*/ 916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" h="916">
                <a:moveTo>
                  <a:pt x="0" y="0"/>
                </a:moveTo>
                <a:lnTo>
                  <a:pt x="3" y="394"/>
                </a:lnTo>
                <a:lnTo>
                  <a:pt x="5" y="549"/>
                </a:lnTo>
                <a:lnTo>
                  <a:pt x="8" y="674"/>
                </a:lnTo>
                <a:lnTo>
                  <a:pt x="10" y="766"/>
                </a:lnTo>
                <a:lnTo>
                  <a:pt x="13" y="91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17" name="Freeform 5"/>
          <p:cNvSpPr>
            <a:spLocks noChangeAspect="1"/>
          </p:cNvSpPr>
          <p:nvPr/>
        </p:nvSpPr>
        <p:spPr bwMode="auto">
          <a:xfrm>
            <a:off x="2248767" y="-6755137"/>
            <a:ext cx="3175" cy="192087"/>
          </a:xfrm>
          <a:custGeom>
            <a:avLst/>
            <a:gdLst>
              <a:gd name="T0" fmla="*/ 0 w 10"/>
              <a:gd name="T1" fmla="*/ 0 h 778"/>
              <a:gd name="T2" fmla="*/ 2 w 10"/>
              <a:gd name="T3" fmla="*/ 305 h 778"/>
              <a:gd name="T4" fmla="*/ 5 w 10"/>
              <a:gd name="T5" fmla="*/ 442 h 778"/>
              <a:gd name="T6" fmla="*/ 7 w 10"/>
              <a:gd name="T7" fmla="*/ 515 h 778"/>
              <a:gd name="T8" fmla="*/ 8 w 10"/>
              <a:gd name="T9" fmla="*/ 601 h 778"/>
              <a:gd name="T10" fmla="*/ 10 w 10"/>
              <a:gd name="T11" fmla="*/ 77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778">
                <a:moveTo>
                  <a:pt x="0" y="0"/>
                </a:moveTo>
                <a:lnTo>
                  <a:pt x="2" y="305"/>
                </a:lnTo>
                <a:lnTo>
                  <a:pt x="5" y="442"/>
                </a:lnTo>
                <a:lnTo>
                  <a:pt x="7" y="515"/>
                </a:lnTo>
                <a:lnTo>
                  <a:pt x="8" y="601"/>
                </a:lnTo>
                <a:lnTo>
                  <a:pt x="10" y="778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18" name="Freeform 6"/>
          <p:cNvSpPr>
            <a:spLocks noChangeAspect="1"/>
          </p:cNvSpPr>
          <p:nvPr/>
        </p:nvSpPr>
        <p:spPr bwMode="auto">
          <a:xfrm>
            <a:off x="2253529" y="-6517012"/>
            <a:ext cx="6350" cy="165100"/>
          </a:xfrm>
          <a:custGeom>
            <a:avLst/>
            <a:gdLst>
              <a:gd name="T0" fmla="*/ 0 w 30"/>
              <a:gd name="T1" fmla="*/ 0 h 667"/>
              <a:gd name="T2" fmla="*/ 4 w 30"/>
              <a:gd name="T3" fmla="*/ 197 h 667"/>
              <a:gd name="T4" fmla="*/ 14 w 30"/>
              <a:gd name="T5" fmla="*/ 433 h 667"/>
              <a:gd name="T6" fmla="*/ 30 w 30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667">
                <a:moveTo>
                  <a:pt x="0" y="0"/>
                </a:moveTo>
                <a:lnTo>
                  <a:pt x="4" y="197"/>
                </a:lnTo>
                <a:lnTo>
                  <a:pt x="14" y="433"/>
                </a:lnTo>
                <a:lnTo>
                  <a:pt x="30" y="66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19" name="Freeform 7"/>
          <p:cNvSpPr>
            <a:spLocks noChangeAspect="1"/>
          </p:cNvSpPr>
          <p:nvPr/>
        </p:nvSpPr>
        <p:spPr bwMode="auto">
          <a:xfrm>
            <a:off x="2263054" y="-6309050"/>
            <a:ext cx="12700" cy="166688"/>
          </a:xfrm>
          <a:custGeom>
            <a:avLst/>
            <a:gdLst>
              <a:gd name="T0" fmla="*/ 0 w 56"/>
              <a:gd name="T1" fmla="*/ 0 h 676"/>
              <a:gd name="T2" fmla="*/ 12 w 56"/>
              <a:gd name="T3" fmla="*/ 165 h 676"/>
              <a:gd name="T4" fmla="*/ 56 w 56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676">
                <a:moveTo>
                  <a:pt x="0" y="0"/>
                </a:moveTo>
                <a:lnTo>
                  <a:pt x="12" y="165"/>
                </a:lnTo>
                <a:lnTo>
                  <a:pt x="56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0" name="Line 8"/>
          <p:cNvSpPr>
            <a:spLocks noChangeAspect="1" noChangeShapeType="1"/>
          </p:cNvSpPr>
          <p:nvPr/>
        </p:nvSpPr>
        <p:spPr bwMode="auto">
          <a:xfrm>
            <a:off x="2280517" y="-6099500"/>
            <a:ext cx="17462" cy="165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1" name="Line 9"/>
          <p:cNvSpPr>
            <a:spLocks noChangeAspect="1" noChangeShapeType="1"/>
          </p:cNvSpPr>
          <p:nvPr/>
        </p:nvSpPr>
        <p:spPr bwMode="auto">
          <a:xfrm>
            <a:off x="2297979" y="-5934400"/>
            <a:ext cx="19050" cy="161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2" name="Freeform 10"/>
          <p:cNvSpPr>
            <a:spLocks noChangeAspect="1"/>
          </p:cNvSpPr>
          <p:nvPr/>
        </p:nvSpPr>
        <p:spPr bwMode="auto">
          <a:xfrm>
            <a:off x="2321792" y="-5728025"/>
            <a:ext cx="20637" cy="165100"/>
          </a:xfrm>
          <a:custGeom>
            <a:avLst/>
            <a:gdLst>
              <a:gd name="T0" fmla="*/ 0 w 83"/>
              <a:gd name="T1" fmla="*/ 0 h 673"/>
              <a:gd name="T2" fmla="*/ 33 w 83"/>
              <a:gd name="T3" fmla="*/ 288 h 673"/>
              <a:gd name="T4" fmla="*/ 83 w 83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673">
                <a:moveTo>
                  <a:pt x="0" y="0"/>
                </a:moveTo>
                <a:lnTo>
                  <a:pt x="33" y="288"/>
                </a:lnTo>
                <a:lnTo>
                  <a:pt x="83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3" name="Freeform 11"/>
          <p:cNvSpPr>
            <a:spLocks noChangeAspect="1"/>
          </p:cNvSpPr>
          <p:nvPr/>
        </p:nvSpPr>
        <p:spPr bwMode="auto">
          <a:xfrm>
            <a:off x="2347192" y="-5521650"/>
            <a:ext cx="22225" cy="166688"/>
          </a:xfrm>
          <a:custGeom>
            <a:avLst/>
            <a:gdLst>
              <a:gd name="T0" fmla="*/ 0 w 86"/>
              <a:gd name="T1" fmla="*/ 0 h 673"/>
              <a:gd name="T2" fmla="*/ 78 w 86"/>
              <a:gd name="T3" fmla="*/ 609 h 673"/>
              <a:gd name="T4" fmla="*/ 86 w 86"/>
              <a:gd name="T5" fmla="*/ 67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673">
                <a:moveTo>
                  <a:pt x="0" y="0"/>
                </a:moveTo>
                <a:lnTo>
                  <a:pt x="78" y="609"/>
                </a:lnTo>
                <a:lnTo>
                  <a:pt x="86" y="67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4" name="Line 12"/>
          <p:cNvSpPr>
            <a:spLocks noChangeAspect="1" noChangeShapeType="1"/>
          </p:cNvSpPr>
          <p:nvPr/>
        </p:nvSpPr>
        <p:spPr bwMode="auto">
          <a:xfrm>
            <a:off x="2374179" y="-5312100"/>
            <a:ext cx="20638" cy="166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5" name="Freeform 13"/>
          <p:cNvSpPr>
            <a:spLocks noChangeAspect="1"/>
          </p:cNvSpPr>
          <p:nvPr/>
        </p:nvSpPr>
        <p:spPr bwMode="auto">
          <a:xfrm>
            <a:off x="2399579" y="-5104137"/>
            <a:ext cx="17463" cy="166687"/>
          </a:xfrm>
          <a:custGeom>
            <a:avLst/>
            <a:gdLst>
              <a:gd name="T0" fmla="*/ 0 w 71"/>
              <a:gd name="T1" fmla="*/ 0 h 675"/>
              <a:gd name="T2" fmla="*/ 23 w 71"/>
              <a:gd name="T3" fmla="*/ 181 h 675"/>
              <a:gd name="T4" fmla="*/ 71 w 71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675">
                <a:moveTo>
                  <a:pt x="0" y="0"/>
                </a:moveTo>
                <a:lnTo>
                  <a:pt x="23" y="181"/>
                </a:lnTo>
                <a:lnTo>
                  <a:pt x="71" y="675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6" name="Line 14"/>
          <p:cNvSpPr>
            <a:spLocks noChangeAspect="1" noChangeShapeType="1"/>
          </p:cNvSpPr>
          <p:nvPr/>
        </p:nvSpPr>
        <p:spPr bwMode="auto">
          <a:xfrm>
            <a:off x="2421804" y="-4894587"/>
            <a:ext cx="15875" cy="1635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7" name="Line 15"/>
          <p:cNvSpPr>
            <a:spLocks noChangeAspect="1" noChangeShapeType="1"/>
          </p:cNvSpPr>
          <p:nvPr/>
        </p:nvSpPr>
        <p:spPr bwMode="auto">
          <a:xfrm flipV="1">
            <a:off x="2248767" y="-7337750"/>
            <a:ext cx="147637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8" name="Freeform 16"/>
          <p:cNvSpPr>
            <a:spLocks noChangeAspect="1"/>
          </p:cNvSpPr>
          <p:nvPr/>
        </p:nvSpPr>
        <p:spPr bwMode="auto">
          <a:xfrm>
            <a:off x="2437679" y="-7371087"/>
            <a:ext cx="163513" cy="28575"/>
          </a:xfrm>
          <a:custGeom>
            <a:avLst/>
            <a:gdLst>
              <a:gd name="T0" fmla="*/ 0 w 662"/>
              <a:gd name="T1" fmla="*/ 115 h 115"/>
              <a:gd name="T2" fmla="*/ 419 w 662"/>
              <a:gd name="T3" fmla="*/ 71 h 115"/>
              <a:gd name="T4" fmla="*/ 662 w 662"/>
              <a:gd name="T5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2" h="115">
                <a:moveTo>
                  <a:pt x="0" y="115"/>
                </a:moveTo>
                <a:lnTo>
                  <a:pt x="419" y="71"/>
                </a:lnTo>
                <a:lnTo>
                  <a:pt x="662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9" name="Freeform 17"/>
          <p:cNvSpPr>
            <a:spLocks noChangeAspect="1"/>
          </p:cNvSpPr>
          <p:nvPr/>
        </p:nvSpPr>
        <p:spPr bwMode="auto">
          <a:xfrm>
            <a:off x="2637704" y="-7498087"/>
            <a:ext cx="100013" cy="109537"/>
          </a:xfrm>
          <a:custGeom>
            <a:avLst/>
            <a:gdLst>
              <a:gd name="T0" fmla="*/ 0 w 399"/>
              <a:gd name="T1" fmla="*/ 436 h 436"/>
              <a:gd name="T2" fmla="*/ 59 w 399"/>
              <a:gd name="T3" fmla="*/ 405 h 436"/>
              <a:gd name="T4" fmla="*/ 225 w 399"/>
              <a:gd name="T5" fmla="*/ 250 h 436"/>
              <a:gd name="T6" fmla="*/ 304 w 399"/>
              <a:gd name="T7" fmla="*/ 153 h 436"/>
              <a:gd name="T8" fmla="*/ 399 w 399"/>
              <a:gd name="T9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" h="436">
                <a:moveTo>
                  <a:pt x="0" y="436"/>
                </a:moveTo>
                <a:lnTo>
                  <a:pt x="59" y="405"/>
                </a:lnTo>
                <a:lnTo>
                  <a:pt x="225" y="250"/>
                </a:lnTo>
                <a:lnTo>
                  <a:pt x="304" y="153"/>
                </a:lnTo>
                <a:lnTo>
                  <a:pt x="399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30" name="Line 18"/>
          <p:cNvSpPr>
            <a:spLocks noChangeAspect="1" noChangeShapeType="1"/>
          </p:cNvSpPr>
          <p:nvPr/>
        </p:nvSpPr>
        <p:spPr bwMode="auto">
          <a:xfrm flipH="1">
            <a:off x="3602904" y="-7194875"/>
            <a:ext cx="25400" cy="1190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31" name="Freeform 19"/>
          <p:cNvSpPr>
            <a:spLocks noChangeAspect="1"/>
          </p:cNvSpPr>
          <p:nvPr/>
        </p:nvSpPr>
        <p:spPr bwMode="auto">
          <a:xfrm>
            <a:off x="3566392" y="-7034537"/>
            <a:ext cx="28575" cy="165100"/>
          </a:xfrm>
          <a:custGeom>
            <a:avLst/>
            <a:gdLst>
              <a:gd name="T0" fmla="*/ 111 w 111"/>
              <a:gd name="T1" fmla="*/ 0 h 669"/>
              <a:gd name="T2" fmla="*/ 52 w 111"/>
              <a:gd name="T3" fmla="*/ 277 h 669"/>
              <a:gd name="T4" fmla="*/ 0 w 111"/>
              <a:gd name="T5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669">
                <a:moveTo>
                  <a:pt x="111" y="0"/>
                </a:moveTo>
                <a:lnTo>
                  <a:pt x="52" y="277"/>
                </a:lnTo>
                <a:lnTo>
                  <a:pt x="0" y="66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32" name="Freeform 20"/>
          <p:cNvSpPr>
            <a:spLocks noChangeAspect="1"/>
          </p:cNvSpPr>
          <p:nvPr/>
        </p:nvSpPr>
        <p:spPr bwMode="auto">
          <a:xfrm>
            <a:off x="3547342" y="-6826575"/>
            <a:ext cx="14287" cy="166688"/>
          </a:xfrm>
          <a:custGeom>
            <a:avLst/>
            <a:gdLst>
              <a:gd name="T0" fmla="*/ 59 w 59"/>
              <a:gd name="T1" fmla="*/ 0 h 676"/>
              <a:gd name="T2" fmla="*/ 15 w 59"/>
              <a:gd name="T3" fmla="*/ 326 h 676"/>
              <a:gd name="T4" fmla="*/ 0 w 59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76">
                <a:moveTo>
                  <a:pt x="59" y="0"/>
                </a:moveTo>
                <a:lnTo>
                  <a:pt x="15" y="326"/>
                </a:lnTo>
                <a:lnTo>
                  <a:pt x="0" y="67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33" name="Freeform 21"/>
          <p:cNvSpPr>
            <a:spLocks noChangeAspect="1"/>
          </p:cNvSpPr>
          <p:nvPr/>
        </p:nvSpPr>
        <p:spPr bwMode="auto">
          <a:xfrm>
            <a:off x="3542579" y="-6617025"/>
            <a:ext cx="4763" cy="168275"/>
          </a:xfrm>
          <a:custGeom>
            <a:avLst/>
            <a:gdLst>
              <a:gd name="T0" fmla="*/ 12 w 19"/>
              <a:gd name="T1" fmla="*/ 0 h 677"/>
              <a:gd name="T2" fmla="*/ 0 w 19"/>
              <a:gd name="T3" fmla="*/ 302 h 677"/>
              <a:gd name="T4" fmla="*/ 19 w 19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677">
                <a:moveTo>
                  <a:pt x="12" y="0"/>
                </a:moveTo>
                <a:lnTo>
                  <a:pt x="0" y="302"/>
                </a:lnTo>
                <a:lnTo>
                  <a:pt x="19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34" name="Freeform 22"/>
          <p:cNvSpPr>
            <a:spLocks noChangeAspect="1"/>
          </p:cNvSpPr>
          <p:nvPr/>
        </p:nvSpPr>
        <p:spPr bwMode="auto">
          <a:xfrm>
            <a:off x="3552104" y="-6407475"/>
            <a:ext cx="15875" cy="122238"/>
          </a:xfrm>
          <a:custGeom>
            <a:avLst/>
            <a:gdLst>
              <a:gd name="T0" fmla="*/ 0 w 66"/>
              <a:gd name="T1" fmla="*/ 0 h 491"/>
              <a:gd name="T2" fmla="*/ 11 w 66"/>
              <a:gd name="T3" fmla="*/ 95 h 491"/>
              <a:gd name="T4" fmla="*/ 35 w 66"/>
              <a:gd name="T5" fmla="*/ 270 h 491"/>
              <a:gd name="T6" fmla="*/ 66 w 66"/>
              <a:gd name="T7" fmla="*/ 4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491">
                <a:moveTo>
                  <a:pt x="0" y="0"/>
                </a:moveTo>
                <a:lnTo>
                  <a:pt x="11" y="95"/>
                </a:lnTo>
                <a:lnTo>
                  <a:pt x="35" y="270"/>
                </a:lnTo>
                <a:lnTo>
                  <a:pt x="66" y="49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35" name="Freeform 23"/>
          <p:cNvSpPr>
            <a:spLocks noChangeAspect="1"/>
          </p:cNvSpPr>
          <p:nvPr/>
        </p:nvSpPr>
        <p:spPr bwMode="auto">
          <a:xfrm>
            <a:off x="3599729" y="-7234562"/>
            <a:ext cx="96838" cy="750887"/>
          </a:xfrm>
          <a:custGeom>
            <a:avLst/>
            <a:gdLst>
              <a:gd name="T0" fmla="*/ 393 w 393"/>
              <a:gd name="T1" fmla="*/ 0 h 3041"/>
              <a:gd name="T2" fmla="*/ 350 w 393"/>
              <a:gd name="T3" fmla="*/ 178 h 3041"/>
              <a:gd name="T4" fmla="*/ 325 w 393"/>
              <a:gd name="T5" fmla="*/ 280 h 3041"/>
              <a:gd name="T6" fmla="*/ 318 w 393"/>
              <a:gd name="T7" fmla="*/ 309 h 3041"/>
              <a:gd name="T8" fmla="*/ 311 w 393"/>
              <a:gd name="T9" fmla="*/ 329 h 3041"/>
              <a:gd name="T10" fmla="*/ 301 w 393"/>
              <a:gd name="T11" fmla="*/ 367 h 3041"/>
              <a:gd name="T12" fmla="*/ 282 w 393"/>
              <a:gd name="T13" fmla="*/ 442 h 3041"/>
              <a:gd name="T14" fmla="*/ 248 w 393"/>
              <a:gd name="T15" fmla="*/ 601 h 3041"/>
              <a:gd name="T16" fmla="*/ 172 w 393"/>
              <a:gd name="T17" fmla="*/ 979 h 3041"/>
              <a:gd name="T18" fmla="*/ 58 w 393"/>
              <a:gd name="T19" fmla="*/ 1716 h 3041"/>
              <a:gd name="T20" fmla="*/ 0 w 393"/>
              <a:gd name="T21" fmla="*/ 2408 h 3041"/>
              <a:gd name="T22" fmla="*/ 5 w 393"/>
              <a:gd name="T23" fmla="*/ 3041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3" h="3041">
                <a:moveTo>
                  <a:pt x="393" y="0"/>
                </a:moveTo>
                <a:lnTo>
                  <a:pt x="350" y="178"/>
                </a:lnTo>
                <a:lnTo>
                  <a:pt x="325" y="280"/>
                </a:lnTo>
                <a:lnTo>
                  <a:pt x="318" y="309"/>
                </a:lnTo>
                <a:lnTo>
                  <a:pt x="311" y="329"/>
                </a:lnTo>
                <a:lnTo>
                  <a:pt x="301" y="367"/>
                </a:lnTo>
                <a:lnTo>
                  <a:pt x="282" y="442"/>
                </a:lnTo>
                <a:lnTo>
                  <a:pt x="248" y="601"/>
                </a:lnTo>
                <a:lnTo>
                  <a:pt x="172" y="979"/>
                </a:lnTo>
                <a:lnTo>
                  <a:pt x="58" y="1716"/>
                </a:lnTo>
                <a:lnTo>
                  <a:pt x="0" y="2408"/>
                </a:lnTo>
                <a:lnTo>
                  <a:pt x="5" y="304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36" name="Freeform 24"/>
          <p:cNvSpPr>
            <a:spLocks noChangeAspect="1"/>
          </p:cNvSpPr>
          <p:nvPr/>
        </p:nvSpPr>
        <p:spPr bwMode="auto">
          <a:xfrm>
            <a:off x="2193204" y="-7567937"/>
            <a:ext cx="515938" cy="174625"/>
          </a:xfrm>
          <a:custGeom>
            <a:avLst/>
            <a:gdLst>
              <a:gd name="T0" fmla="*/ 0 w 2088"/>
              <a:gd name="T1" fmla="*/ 707 h 707"/>
              <a:gd name="T2" fmla="*/ 244 w 2088"/>
              <a:gd name="T3" fmla="*/ 707 h 707"/>
              <a:gd name="T4" fmla="*/ 381 w 2088"/>
              <a:gd name="T5" fmla="*/ 707 h 707"/>
              <a:gd name="T6" fmla="*/ 548 w 2088"/>
              <a:gd name="T7" fmla="*/ 706 h 707"/>
              <a:gd name="T8" fmla="*/ 862 w 2088"/>
              <a:gd name="T9" fmla="*/ 700 h 707"/>
              <a:gd name="T10" fmla="*/ 1143 w 2088"/>
              <a:gd name="T11" fmla="*/ 682 h 707"/>
              <a:gd name="T12" fmla="*/ 1392 w 2088"/>
              <a:gd name="T13" fmla="*/ 639 h 707"/>
              <a:gd name="T14" fmla="*/ 1519 w 2088"/>
              <a:gd name="T15" fmla="*/ 605 h 707"/>
              <a:gd name="T16" fmla="*/ 1603 w 2088"/>
              <a:gd name="T17" fmla="*/ 573 h 707"/>
              <a:gd name="T18" fmla="*/ 1756 w 2088"/>
              <a:gd name="T19" fmla="*/ 483 h 707"/>
              <a:gd name="T20" fmla="*/ 1874 w 2088"/>
              <a:gd name="T21" fmla="*/ 367 h 707"/>
              <a:gd name="T22" fmla="*/ 1915 w 2088"/>
              <a:gd name="T23" fmla="*/ 312 h 707"/>
              <a:gd name="T24" fmla="*/ 1948 w 2088"/>
              <a:gd name="T25" fmla="*/ 266 h 707"/>
              <a:gd name="T26" fmla="*/ 1978 w 2088"/>
              <a:gd name="T27" fmla="*/ 222 h 707"/>
              <a:gd name="T28" fmla="*/ 2005 w 2088"/>
              <a:gd name="T29" fmla="*/ 175 h 707"/>
              <a:gd name="T30" fmla="*/ 2024 w 2088"/>
              <a:gd name="T31" fmla="*/ 141 h 707"/>
              <a:gd name="T32" fmla="*/ 2049 w 2088"/>
              <a:gd name="T33" fmla="*/ 90 h 707"/>
              <a:gd name="T34" fmla="*/ 2088 w 2088"/>
              <a:gd name="T35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88" h="707">
                <a:moveTo>
                  <a:pt x="0" y="707"/>
                </a:moveTo>
                <a:lnTo>
                  <a:pt x="244" y="707"/>
                </a:lnTo>
                <a:lnTo>
                  <a:pt x="381" y="707"/>
                </a:lnTo>
                <a:lnTo>
                  <a:pt x="548" y="706"/>
                </a:lnTo>
                <a:lnTo>
                  <a:pt x="862" y="700"/>
                </a:lnTo>
                <a:lnTo>
                  <a:pt x="1143" y="682"/>
                </a:lnTo>
                <a:lnTo>
                  <a:pt x="1392" y="639"/>
                </a:lnTo>
                <a:lnTo>
                  <a:pt x="1519" y="605"/>
                </a:lnTo>
                <a:lnTo>
                  <a:pt x="1603" y="573"/>
                </a:lnTo>
                <a:lnTo>
                  <a:pt x="1756" y="483"/>
                </a:lnTo>
                <a:lnTo>
                  <a:pt x="1874" y="367"/>
                </a:lnTo>
                <a:lnTo>
                  <a:pt x="1915" y="312"/>
                </a:lnTo>
                <a:lnTo>
                  <a:pt x="1948" y="266"/>
                </a:lnTo>
                <a:lnTo>
                  <a:pt x="1978" y="222"/>
                </a:lnTo>
                <a:lnTo>
                  <a:pt x="2005" y="175"/>
                </a:lnTo>
                <a:lnTo>
                  <a:pt x="2024" y="141"/>
                </a:lnTo>
                <a:lnTo>
                  <a:pt x="2049" y="90"/>
                </a:lnTo>
                <a:lnTo>
                  <a:pt x="208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37" name="Freeform 25"/>
          <p:cNvSpPr>
            <a:spLocks noChangeAspect="1"/>
          </p:cNvSpPr>
          <p:nvPr/>
        </p:nvSpPr>
        <p:spPr bwMode="auto">
          <a:xfrm>
            <a:off x="2242417" y="-5929637"/>
            <a:ext cx="139700" cy="1198562"/>
          </a:xfrm>
          <a:custGeom>
            <a:avLst/>
            <a:gdLst>
              <a:gd name="T0" fmla="*/ 0 w 565"/>
              <a:gd name="T1" fmla="*/ 0 h 4851"/>
              <a:gd name="T2" fmla="*/ 130 w 565"/>
              <a:gd name="T3" fmla="*/ 1122 h 4851"/>
              <a:gd name="T4" fmla="*/ 278 w 565"/>
              <a:gd name="T5" fmla="*/ 2286 h 4851"/>
              <a:gd name="T6" fmla="*/ 436 w 565"/>
              <a:gd name="T7" fmla="*/ 3536 h 4851"/>
              <a:gd name="T8" fmla="*/ 565 w 565"/>
              <a:gd name="T9" fmla="*/ 4851 h 4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4851">
                <a:moveTo>
                  <a:pt x="0" y="0"/>
                </a:moveTo>
                <a:lnTo>
                  <a:pt x="130" y="1122"/>
                </a:lnTo>
                <a:lnTo>
                  <a:pt x="278" y="2286"/>
                </a:lnTo>
                <a:lnTo>
                  <a:pt x="436" y="3536"/>
                </a:lnTo>
                <a:lnTo>
                  <a:pt x="565" y="485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38" name="Freeform 26"/>
          <p:cNvSpPr>
            <a:spLocks noChangeAspect="1"/>
          </p:cNvSpPr>
          <p:nvPr/>
        </p:nvSpPr>
        <p:spPr bwMode="auto">
          <a:xfrm>
            <a:off x="2196379" y="-6528125"/>
            <a:ext cx="46038" cy="598488"/>
          </a:xfrm>
          <a:custGeom>
            <a:avLst/>
            <a:gdLst>
              <a:gd name="T0" fmla="*/ 0 w 187"/>
              <a:gd name="T1" fmla="*/ 0 h 2417"/>
              <a:gd name="T2" fmla="*/ 16 w 187"/>
              <a:gd name="T3" fmla="*/ 466 h 2417"/>
              <a:gd name="T4" fmla="*/ 56 w 187"/>
              <a:gd name="T5" fmla="*/ 1055 h 2417"/>
              <a:gd name="T6" fmla="*/ 187 w 187"/>
              <a:gd name="T7" fmla="*/ 2417 h 2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" h="2417">
                <a:moveTo>
                  <a:pt x="0" y="0"/>
                </a:moveTo>
                <a:lnTo>
                  <a:pt x="16" y="466"/>
                </a:lnTo>
                <a:lnTo>
                  <a:pt x="56" y="1055"/>
                </a:lnTo>
                <a:lnTo>
                  <a:pt x="187" y="241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39" name="Freeform 27"/>
          <p:cNvSpPr>
            <a:spLocks noChangeAspect="1"/>
          </p:cNvSpPr>
          <p:nvPr/>
        </p:nvSpPr>
        <p:spPr bwMode="auto">
          <a:xfrm>
            <a:off x="3493367" y="-4886650"/>
            <a:ext cx="7937" cy="317500"/>
          </a:xfrm>
          <a:custGeom>
            <a:avLst/>
            <a:gdLst>
              <a:gd name="T0" fmla="*/ 34 w 34"/>
              <a:gd name="T1" fmla="*/ 0 h 1287"/>
              <a:gd name="T2" fmla="*/ 9 w 34"/>
              <a:gd name="T3" fmla="*/ 336 h 1287"/>
              <a:gd name="T4" fmla="*/ 0 w 34"/>
              <a:gd name="T5" fmla="*/ 588 h 1287"/>
              <a:gd name="T6" fmla="*/ 0 w 34"/>
              <a:gd name="T7" fmla="*/ 815 h 1287"/>
              <a:gd name="T8" fmla="*/ 8 w 34"/>
              <a:gd name="T9" fmla="*/ 997 h 1287"/>
              <a:gd name="T10" fmla="*/ 26 w 34"/>
              <a:gd name="T11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1287">
                <a:moveTo>
                  <a:pt x="34" y="0"/>
                </a:moveTo>
                <a:lnTo>
                  <a:pt x="9" y="336"/>
                </a:lnTo>
                <a:lnTo>
                  <a:pt x="0" y="588"/>
                </a:lnTo>
                <a:lnTo>
                  <a:pt x="0" y="815"/>
                </a:lnTo>
                <a:lnTo>
                  <a:pt x="8" y="997"/>
                </a:lnTo>
                <a:lnTo>
                  <a:pt x="26" y="128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40" name="Line 28"/>
          <p:cNvSpPr>
            <a:spLocks noChangeAspect="1" noChangeShapeType="1"/>
          </p:cNvSpPr>
          <p:nvPr/>
        </p:nvSpPr>
        <p:spPr bwMode="auto">
          <a:xfrm>
            <a:off x="2977429" y="-6323337"/>
            <a:ext cx="55563" cy="2100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41" name="Line 29"/>
          <p:cNvSpPr>
            <a:spLocks noChangeAspect="1" noChangeShapeType="1"/>
          </p:cNvSpPr>
          <p:nvPr/>
        </p:nvSpPr>
        <p:spPr bwMode="auto">
          <a:xfrm flipH="1">
            <a:off x="3521942" y="-5934400"/>
            <a:ext cx="15875" cy="171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42" name="Line 30"/>
          <p:cNvSpPr>
            <a:spLocks noChangeAspect="1" noChangeShapeType="1"/>
          </p:cNvSpPr>
          <p:nvPr/>
        </p:nvSpPr>
        <p:spPr bwMode="auto">
          <a:xfrm flipH="1">
            <a:off x="3504479" y="-5720087"/>
            <a:ext cx="14288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43" name="Line 31"/>
          <p:cNvSpPr>
            <a:spLocks noChangeAspect="1" noChangeShapeType="1"/>
          </p:cNvSpPr>
          <p:nvPr/>
        </p:nvSpPr>
        <p:spPr bwMode="auto">
          <a:xfrm flipH="1">
            <a:off x="3485429" y="-5510537"/>
            <a:ext cx="14288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44" name="Line 32"/>
          <p:cNvSpPr>
            <a:spLocks noChangeAspect="1" noChangeShapeType="1"/>
          </p:cNvSpPr>
          <p:nvPr/>
        </p:nvSpPr>
        <p:spPr bwMode="auto">
          <a:xfrm flipH="1">
            <a:off x="3466379" y="-5302575"/>
            <a:ext cx="15875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45" name="Line 33"/>
          <p:cNvSpPr>
            <a:spLocks noChangeAspect="1" noChangeShapeType="1"/>
          </p:cNvSpPr>
          <p:nvPr/>
        </p:nvSpPr>
        <p:spPr bwMode="auto">
          <a:xfrm flipH="1">
            <a:off x="3448917" y="-5093025"/>
            <a:ext cx="14287" cy="1730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46" name="Line 34"/>
          <p:cNvSpPr>
            <a:spLocks noChangeAspect="1" noChangeShapeType="1"/>
          </p:cNvSpPr>
          <p:nvPr/>
        </p:nvSpPr>
        <p:spPr bwMode="auto">
          <a:xfrm flipH="1">
            <a:off x="3502892" y="-5931225"/>
            <a:ext cx="90487" cy="1041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47" name="Line 35"/>
          <p:cNvSpPr>
            <a:spLocks noChangeAspect="1" noChangeShapeType="1"/>
          </p:cNvSpPr>
          <p:nvPr/>
        </p:nvSpPr>
        <p:spPr bwMode="auto">
          <a:xfrm flipH="1">
            <a:off x="2167804" y="-4164337"/>
            <a:ext cx="230188" cy="136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48" name="Line 36"/>
          <p:cNvSpPr>
            <a:spLocks noChangeAspect="1" noChangeShapeType="1"/>
          </p:cNvSpPr>
          <p:nvPr/>
        </p:nvSpPr>
        <p:spPr bwMode="auto">
          <a:xfrm flipV="1">
            <a:off x="2269404" y="-3118175"/>
            <a:ext cx="13335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49" name="Line 37"/>
          <p:cNvSpPr>
            <a:spLocks noChangeAspect="1" noChangeShapeType="1"/>
          </p:cNvSpPr>
          <p:nvPr/>
        </p:nvSpPr>
        <p:spPr bwMode="auto">
          <a:xfrm flipH="1" flipV="1">
            <a:off x="2191617" y="-3113412"/>
            <a:ext cx="77787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50" name="Line 38"/>
          <p:cNvSpPr>
            <a:spLocks noChangeAspect="1" noChangeShapeType="1"/>
          </p:cNvSpPr>
          <p:nvPr/>
        </p:nvSpPr>
        <p:spPr bwMode="auto">
          <a:xfrm flipH="1">
            <a:off x="2191617" y="-3127700"/>
            <a:ext cx="77787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51" name="Line 39"/>
          <p:cNvSpPr>
            <a:spLocks noChangeAspect="1" noChangeShapeType="1"/>
          </p:cNvSpPr>
          <p:nvPr/>
        </p:nvSpPr>
        <p:spPr bwMode="auto">
          <a:xfrm flipV="1">
            <a:off x="2191617" y="-3115000"/>
            <a:ext cx="77787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52" name="Line 40"/>
          <p:cNvSpPr>
            <a:spLocks noChangeAspect="1" noChangeShapeType="1"/>
          </p:cNvSpPr>
          <p:nvPr/>
        </p:nvSpPr>
        <p:spPr bwMode="auto">
          <a:xfrm>
            <a:off x="2402754" y="-3132462"/>
            <a:ext cx="77788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53" name="Line 41"/>
          <p:cNvSpPr>
            <a:spLocks noChangeAspect="1" noChangeShapeType="1"/>
          </p:cNvSpPr>
          <p:nvPr/>
        </p:nvSpPr>
        <p:spPr bwMode="auto">
          <a:xfrm flipV="1">
            <a:off x="2402754" y="-3121350"/>
            <a:ext cx="77788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54" name="Line 42"/>
          <p:cNvSpPr>
            <a:spLocks noChangeAspect="1" noChangeShapeType="1"/>
          </p:cNvSpPr>
          <p:nvPr/>
        </p:nvSpPr>
        <p:spPr bwMode="auto">
          <a:xfrm flipH="1">
            <a:off x="2402754" y="-3121350"/>
            <a:ext cx="777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55" name="Line 43"/>
          <p:cNvSpPr>
            <a:spLocks noChangeAspect="1" noChangeShapeType="1"/>
          </p:cNvSpPr>
          <p:nvPr/>
        </p:nvSpPr>
        <p:spPr bwMode="auto">
          <a:xfrm>
            <a:off x="2191617" y="-31213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56" name="Line 44"/>
          <p:cNvSpPr>
            <a:spLocks noChangeAspect="1" noChangeShapeType="1"/>
          </p:cNvSpPr>
          <p:nvPr/>
        </p:nvSpPr>
        <p:spPr bwMode="auto">
          <a:xfrm>
            <a:off x="2480542" y="-31277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57" name="Line 45"/>
          <p:cNvSpPr>
            <a:spLocks noChangeAspect="1" noChangeShapeType="1"/>
          </p:cNvSpPr>
          <p:nvPr/>
        </p:nvSpPr>
        <p:spPr bwMode="auto">
          <a:xfrm>
            <a:off x="2480542" y="-31213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58" name="Line 46"/>
          <p:cNvSpPr>
            <a:spLocks noChangeAspect="1" noChangeShapeType="1"/>
          </p:cNvSpPr>
          <p:nvPr/>
        </p:nvSpPr>
        <p:spPr bwMode="auto">
          <a:xfrm>
            <a:off x="2167804" y="-4027812"/>
            <a:ext cx="41275" cy="16271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59" name="Line 47"/>
          <p:cNvSpPr>
            <a:spLocks noChangeAspect="1" noChangeShapeType="1"/>
          </p:cNvSpPr>
          <p:nvPr/>
        </p:nvSpPr>
        <p:spPr bwMode="auto">
          <a:xfrm flipH="1" flipV="1">
            <a:off x="3525117" y="-3394400"/>
            <a:ext cx="7937" cy="161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60" name="Line 48"/>
          <p:cNvSpPr>
            <a:spLocks noChangeAspect="1" noChangeShapeType="1"/>
          </p:cNvSpPr>
          <p:nvPr/>
        </p:nvSpPr>
        <p:spPr bwMode="auto">
          <a:xfrm flipH="1" flipV="1">
            <a:off x="3517179" y="-3597600"/>
            <a:ext cx="6350" cy="161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61" name="Line 49"/>
          <p:cNvSpPr>
            <a:spLocks noChangeAspect="1" noChangeShapeType="1"/>
          </p:cNvSpPr>
          <p:nvPr/>
        </p:nvSpPr>
        <p:spPr bwMode="auto">
          <a:xfrm flipH="1" flipV="1">
            <a:off x="3572742" y="-3602362"/>
            <a:ext cx="15875" cy="3698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62" name="Line 50"/>
          <p:cNvSpPr>
            <a:spLocks noChangeAspect="1" noChangeShapeType="1"/>
          </p:cNvSpPr>
          <p:nvPr/>
        </p:nvSpPr>
        <p:spPr bwMode="auto">
          <a:xfrm>
            <a:off x="2437679" y="-4731075"/>
            <a:ext cx="3175" cy="84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63" name="Line 51"/>
          <p:cNvSpPr>
            <a:spLocks noChangeAspect="1" noChangeShapeType="1"/>
          </p:cNvSpPr>
          <p:nvPr/>
        </p:nvSpPr>
        <p:spPr bwMode="auto">
          <a:xfrm>
            <a:off x="2440854" y="-4602487"/>
            <a:ext cx="4763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64" name="Line 52"/>
          <p:cNvSpPr>
            <a:spLocks noChangeAspect="1" noChangeShapeType="1"/>
          </p:cNvSpPr>
          <p:nvPr/>
        </p:nvSpPr>
        <p:spPr bwMode="auto">
          <a:xfrm>
            <a:off x="2447204" y="-4392937"/>
            <a:ext cx="3175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65" name="Line 53"/>
          <p:cNvSpPr>
            <a:spLocks noChangeAspect="1" noChangeShapeType="1"/>
          </p:cNvSpPr>
          <p:nvPr/>
        </p:nvSpPr>
        <p:spPr bwMode="auto">
          <a:xfrm>
            <a:off x="2453554" y="-4183387"/>
            <a:ext cx="3175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66" name="Line 54"/>
          <p:cNvSpPr>
            <a:spLocks noChangeAspect="1" noChangeShapeType="1"/>
          </p:cNvSpPr>
          <p:nvPr/>
        </p:nvSpPr>
        <p:spPr bwMode="auto">
          <a:xfrm>
            <a:off x="2458317" y="-3973837"/>
            <a:ext cx="4762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67" name="Line 55"/>
          <p:cNvSpPr>
            <a:spLocks noChangeAspect="1" noChangeShapeType="1"/>
          </p:cNvSpPr>
          <p:nvPr/>
        </p:nvSpPr>
        <p:spPr bwMode="auto">
          <a:xfrm>
            <a:off x="2463079" y="-3762700"/>
            <a:ext cx="4763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68" name="Line 56"/>
          <p:cNvSpPr>
            <a:spLocks noChangeAspect="1" noChangeShapeType="1"/>
          </p:cNvSpPr>
          <p:nvPr/>
        </p:nvSpPr>
        <p:spPr bwMode="auto">
          <a:xfrm>
            <a:off x="2469429" y="-3553150"/>
            <a:ext cx="3175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69" name="Line 57"/>
          <p:cNvSpPr>
            <a:spLocks noChangeAspect="1" noChangeShapeType="1"/>
          </p:cNvSpPr>
          <p:nvPr/>
        </p:nvSpPr>
        <p:spPr bwMode="auto">
          <a:xfrm>
            <a:off x="2475779" y="-3343600"/>
            <a:ext cx="3175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70" name="Line 58"/>
          <p:cNvSpPr>
            <a:spLocks noChangeAspect="1" noChangeShapeType="1"/>
          </p:cNvSpPr>
          <p:nvPr/>
        </p:nvSpPr>
        <p:spPr bwMode="auto">
          <a:xfrm>
            <a:off x="2480542" y="-3132462"/>
            <a:ext cx="3175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71" name="Line 59"/>
          <p:cNvSpPr>
            <a:spLocks noChangeAspect="1" noChangeShapeType="1"/>
          </p:cNvSpPr>
          <p:nvPr/>
        </p:nvSpPr>
        <p:spPr bwMode="auto">
          <a:xfrm>
            <a:off x="2485304" y="-2922912"/>
            <a:ext cx="4763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72" name="Line 60"/>
          <p:cNvSpPr>
            <a:spLocks noChangeAspect="1" noChangeShapeType="1"/>
          </p:cNvSpPr>
          <p:nvPr/>
        </p:nvSpPr>
        <p:spPr bwMode="auto">
          <a:xfrm>
            <a:off x="2491654" y="-2713362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73" name="Line 61"/>
          <p:cNvSpPr>
            <a:spLocks noChangeAspect="1" noChangeShapeType="1"/>
          </p:cNvSpPr>
          <p:nvPr/>
        </p:nvSpPr>
        <p:spPr bwMode="auto">
          <a:xfrm flipV="1">
            <a:off x="2493242" y="-2783212"/>
            <a:ext cx="266700" cy="153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74" name="Line 62"/>
          <p:cNvSpPr>
            <a:spLocks noChangeAspect="1" noChangeShapeType="1"/>
          </p:cNvSpPr>
          <p:nvPr/>
        </p:nvSpPr>
        <p:spPr bwMode="auto">
          <a:xfrm flipV="1">
            <a:off x="2455142" y="-4240537"/>
            <a:ext cx="265112" cy="155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75" name="Line 63"/>
          <p:cNvSpPr>
            <a:spLocks noChangeAspect="1" noChangeShapeType="1"/>
          </p:cNvSpPr>
          <p:nvPr/>
        </p:nvSpPr>
        <p:spPr bwMode="auto">
          <a:xfrm flipH="1" flipV="1">
            <a:off x="2699617" y="-4148462"/>
            <a:ext cx="34925" cy="1296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76" name="Line 64"/>
          <p:cNvSpPr>
            <a:spLocks noChangeAspect="1" noChangeShapeType="1"/>
          </p:cNvSpPr>
          <p:nvPr/>
        </p:nvSpPr>
        <p:spPr bwMode="auto">
          <a:xfrm flipH="1">
            <a:off x="2737717" y="-2848300"/>
            <a:ext cx="11112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77" name="Line 65"/>
          <p:cNvSpPr>
            <a:spLocks noChangeAspect="1" noChangeShapeType="1"/>
          </p:cNvSpPr>
          <p:nvPr/>
        </p:nvSpPr>
        <p:spPr bwMode="auto">
          <a:xfrm>
            <a:off x="2721842" y="-2848300"/>
            <a:ext cx="15875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78" name="Line 66"/>
          <p:cNvSpPr>
            <a:spLocks noChangeAspect="1" noChangeShapeType="1"/>
          </p:cNvSpPr>
          <p:nvPr/>
        </p:nvSpPr>
        <p:spPr bwMode="auto">
          <a:xfrm flipH="1" flipV="1">
            <a:off x="2734542" y="-2848300"/>
            <a:ext cx="3175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79" name="Line 67"/>
          <p:cNvSpPr>
            <a:spLocks noChangeAspect="1" noChangeShapeType="1"/>
          </p:cNvSpPr>
          <p:nvPr/>
        </p:nvSpPr>
        <p:spPr bwMode="auto">
          <a:xfrm flipV="1">
            <a:off x="2686917" y="-4227837"/>
            <a:ext cx="11112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80" name="Line 68"/>
          <p:cNvSpPr>
            <a:spLocks noChangeAspect="1" noChangeShapeType="1"/>
          </p:cNvSpPr>
          <p:nvPr/>
        </p:nvSpPr>
        <p:spPr bwMode="auto">
          <a:xfrm flipH="1" flipV="1">
            <a:off x="2698029" y="-4227837"/>
            <a:ext cx="15875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81" name="Line 69"/>
          <p:cNvSpPr>
            <a:spLocks noChangeAspect="1" noChangeShapeType="1"/>
          </p:cNvSpPr>
          <p:nvPr/>
        </p:nvSpPr>
        <p:spPr bwMode="auto">
          <a:xfrm>
            <a:off x="2698029" y="-4227837"/>
            <a:ext cx="1588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82" name="Line 70"/>
          <p:cNvSpPr>
            <a:spLocks noChangeAspect="1" noChangeShapeType="1"/>
          </p:cNvSpPr>
          <p:nvPr/>
        </p:nvSpPr>
        <p:spPr bwMode="auto">
          <a:xfrm>
            <a:off x="2493242" y="-262763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83" name="Line 71"/>
          <p:cNvSpPr>
            <a:spLocks noChangeAspect="1" noChangeShapeType="1"/>
          </p:cNvSpPr>
          <p:nvPr/>
        </p:nvSpPr>
        <p:spPr bwMode="auto">
          <a:xfrm>
            <a:off x="2455142" y="-408496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84" name="Line 72"/>
          <p:cNvSpPr>
            <a:spLocks noChangeAspect="1" noChangeShapeType="1"/>
          </p:cNvSpPr>
          <p:nvPr/>
        </p:nvSpPr>
        <p:spPr bwMode="auto">
          <a:xfrm>
            <a:off x="2698029" y="-4227837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85" name="Line 73"/>
          <p:cNvSpPr>
            <a:spLocks noChangeAspect="1" noChangeShapeType="1"/>
          </p:cNvSpPr>
          <p:nvPr/>
        </p:nvSpPr>
        <p:spPr bwMode="auto">
          <a:xfrm flipV="1">
            <a:off x="2209079" y="-2433962"/>
            <a:ext cx="1400175" cy="365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86" name="Line 74"/>
          <p:cNvSpPr>
            <a:spLocks noChangeAspect="1" noChangeShapeType="1"/>
          </p:cNvSpPr>
          <p:nvPr/>
        </p:nvSpPr>
        <p:spPr bwMode="auto">
          <a:xfrm flipV="1">
            <a:off x="2493242" y="-2630812"/>
            <a:ext cx="9048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87" name="Line 75"/>
          <p:cNvSpPr>
            <a:spLocks noChangeAspect="1" noChangeShapeType="1"/>
          </p:cNvSpPr>
          <p:nvPr/>
        </p:nvSpPr>
        <p:spPr bwMode="auto">
          <a:xfrm flipV="1">
            <a:off x="2625004" y="-2637162"/>
            <a:ext cx="166688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88" name="Line 76"/>
          <p:cNvSpPr>
            <a:spLocks noChangeAspect="1" noChangeShapeType="1"/>
          </p:cNvSpPr>
          <p:nvPr/>
        </p:nvSpPr>
        <p:spPr bwMode="auto">
          <a:xfrm flipV="1">
            <a:off x="2832967" y="-2641925"/>
            <a:ext cx="166687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89" name="Line 77"/>
          <p:cNvSpPr>
            <a:spLocks noChangeAspect="1" noChangeShapeType="1"/>
          </p:cNvSpPr>
          <p:nvPr/>
        </p:nvSpPr>
        <p:spPr bwMode="auto">
          <a:xfrm flipV="1">
            <a:off x="3042517" y="-2648275"/>
            <a:ext cx="165100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90" name="Line 78"/>
          <p:cNvSpPr>
            <a:spLocks noChangeAspect="1" noChangeShapeType="1"/>
          </p:cNvSpPr>
          <p:nvPr/>
        </p:nvSpPr>
        <p:spPr bwMode="auto">
          <a:xfrm flipV="1">
            <a:off x="3248892" y="-2653037"/>
            <a:ext cx="1682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91" name="Line 79"/>
          <p:cNvSpPr>
            <a:spLocks noChangeAspect="1" noChangeShapeType="1"/>
          </p:cNvSpPr>
          <p:nvPr/>
        </p:nvSpPr>
        <p:spPr bwMode="auto">
          <a:xfrm flipV="1">
            <a:off x="3458442" y="-2656212"/>
            <a:ext cx="9048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92" name="Line 80"/>
          <p:cNvSpPr>
            <a:spLocks noChangeAspect="1" noChangeShapeType="1"/>
          </p:cNvSpPr>
          <p:nvPr/>
        </p:nvSpPr>
        <p:spPr bwMode="auto">
          <a:xfrm flipH="1" flipV="1">
            <a:off x="3144117" y="-2802262"/>
            <a:ext cx="3175" cy="777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93" name="Line 81"/>
          <p:cNvSpPr>
            <a:spLocks noChangeAspect="1" noChangeShapeType="1"/>
          </p:cNvSpPr>
          <p:nvPr/>
        </p:nvSpPr>
        <p:spPr bwMode="auto">
          <a:xfrm>
            <a:off x="3156817" y="-2341887"/>
            <a:ext cx="11112" cy="4333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94" name="Line 82"/>
          <p:cNvSpPr>
            <a:spLocks noChangeAspect="1" noChangeShapeType="1"/>
          </p:cNvSpPr>
          <p:nvPr/>
        </p:nvSpPr>
        <p:spPr bwMode="auto">
          <a:xfrm>
            <a:off x="3148879" y="-2646687"/>
            <a:ext cx="6350" cy="225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95" name="Line 83"/>
          <p:cNvSpPr>
            <a:spLocks noChangeAspect="1" noChangeShapeType="1"/>
          </p:cNvSpPr>
          <p:nvPr/>
        </p:nvSpPr>
        <p:spPr bwMode="auto">
          <a:xfrm flipH="1">
            <a:off x="3148879" y="-2726062"/>
            <a:ext cx="11113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96" name="Line 84"/>
          <p:cNvSpPr>
            <a:spLocks noChangeAspect="1" noChangeShapeType="1"/>
          </p:cNvSpPr>
          <p:nvPr/>
        </p:nvSpPr>
        <p:spPr bwMode="auto">
          <a:xfrm>
            <a:off x="3133004" y="-2722887"/>
            <a:ext cx="15875" cy="762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97" name="Line 85"/>
          <p:cNvSpPr>
            <a:spLocks noChangeAspect="1" noChangeShapeType="1"/>
          </p:cNvSpPr>
          <p:nvPr/>
        </p:nvSpPr>
        <p:spPr bwMode="auto">
          <a:xfrm flipH="1" flipV="1">
            <a:off x="3147292" y="-2724475"/>
            <a:ext cx="1587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98" name="Line 86"/>
          <p:cNvSpPr>
            <a:spLocks noChangeAspect="1" noChangeShapeType="1"/>
          </p:cNvSpPr>
          <p:nvPr/>
        </p:nvSpPr>
        <p:spPr bwMode="auto">
          <a:xfrm flipV="1">
            <a:off x="3144117" y="-2421262"/>
            <a:ext cx="11112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99" name="Line 87"/>
          <p:cNvSpPr>
            <a:spLocks noChangeAspect="1" noChangeShapeType="1"/>
          </p:cNvSpPr>
          <p:nvPr/>
        </p:nvSpPr>
        <p:spPr bwMode="auto">
          <a:xfrm flipH="1" flipV="1">
            <a:off x="3155229" y="-2421262"/>
            <a:ext cx="14288" cy="777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00" name="Line 88"/>
          <p:cNvSpPr>
            <a:spLocks noChangeAspect="1" noChangeShapeType="1"/>
          </p:cNvSpPr>
          <p:nvPr/>
        </p:nvSpPr>
        <p:spPr bwMode="auto">
          <a:xfrm>
            <a:off x="3155229" y="-2421262"/>
            <a:ext cx="1588" cy="777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01" name="Line 89"/>
          <p:cNvSpPr>
            <a:spLocks noChangeAspect="1" noChangeShapeType="1"/>
          </p:cNvSpPr>
          <p:nvPr/>
        </p:nvSpPr>
        <p:spPr bwMode="auto">
          <a:xfrm>
            <a:off x="3167929" y="-2646687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02" name="Line 90"/>
          <p:cNvSpPr>
            <a:spLocks noChangeAspect="1" noChangeShapeType="1"/>
          </p:cNvSpPr>
          <p:nvPr/>
        </p:nvSpPr>
        <p:spPr bwMode="auto">
          <a:xfrm>
            <a:off x="3174279" y="-2422850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03" name="Line 91"/>
          <p:cNvSpPr>
            <a:spLocks noChangeAspect="1" noChangeShapeType="1"/>
          </p:cNvSpPr>
          <p:nvPr/>
        </p:nvSpPr>
        <p:spPr bwMode="auto">
          <a:xfrm>
            <a:off x="3155229" y="-242126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04" name="Line 92"/>
          <p:cNvSpPr>
            <a:spLocks noChangeAspect="1" noChangeShapeType="1"/>
          </p:cNvSpPr>
          <p:nvPr/>
        </p:nvSpPr>
        <p:spPr bwMode="auto">
          <a:xfrm flipH="1" flipV="1">
            <a:off x="3588617" y="-3232475"/>
            <a:ext cx="17462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05" name="Line 93"/>
          <p:cNvSpPr>
            <a:spLocks noChangeAspect="1" noChangeShapeType="1"/>
          </p:cNvSpPr>
          <p:nvPr/>
        </p:nvSpPr>
        <p:spPr bwMode="auto">
          <a:xfrm flipH="1" flipV="1">
            <a:off x="3606079" y="-2545087"/>
            <a:ext cx="1588" cy="111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06" name="Line 94"/>
          <p:cNvSpPr>
            <a:spLocks noChangeAspect="1" noChangeShapeType="1"/>
          </p:cNvSpPr>
          <p:nvPr/>
        </p:nvSpPr>
        <p:spPr bwMode="auto">
          <a:xfrm flipH="1" flipV="1">
            <a:off x="3544167" y="-2818137"/>
            <a:ext cx="4762" cy="161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07" name="Line 95"/>
          <p:cNvSpPr>
            <a:spLocks noChangeAspect="1" noChangeShapeType="1"/>
          </p:cNvSpPr>
          <p:nvPr/>
        </p:nvSpPr>
        <p:spPr bwMode="auto">
          <a:xfrm flipH="1" flipV="1">
            <a:off x="3539404" y="-3027687"/>
            <a:ext cx="3175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08" name="Line 96"/>
          <p:cNvSpPr>
            <a:spLocks noChangeAspect="1" noChangeShapeType="1"/>
          </p:cNvSpPr>
          <p:nvPr/>
        </p:nvSpPr>
        <p:spPr bwMode="auto">
          <a:xfrm flipH="1" flipV="1">
            <a:off x="3533054" y="-3232475"/>
            <a:ext cx="4763" cy="161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09" name="Line 97"/>
          <p:cNvSpPr>
            <a:spLocks noChangeAspect="1" noChangeShapeType="1"/>
          </p:cNvSpPr>
          <p:nvPr/>
        </p:nvSpPr>
        <p:spPr bwMode="auto">
          <a:xfrm>
            <a:off x="3499717" y="-4567562"/>
            <a:ext cx="73025" cy="962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10" name="Line 98"/>
          <p:cNvSpPr>
            <a:spLocks noChangeAspect="1" noChangeShapeType="1"/>
          </p:cNvSpPr>
          <p:nvPr/>
        </p:nvSpPr>
        <p:spPr bwMode="auto">
          <a:xfrm flipH="1">
            <a:off x="3034579" y="-4218312"/>
            <a:ext cx="11113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11" name="Freeform 99"/>
          <p:cNvSpPr>
            <a:spLocks noChangeAspect="1"/>
          </p:cNvSpPr>
          <p:nvPr/>
        </p:nvSpPr>
        <p:spPr bwMode="auto">
          <a:xfrm>
            <a:off x="3020292" y="-4218312"/>
            <a:ext cx="14287" cy="79375"/>
          </a:xfrm>
          <a:custGeom>
            <a:avLst/>
            <a:gdLst>
              <a:gd name="T0" fmla="*/ 0 w 61"/>
              <a:gd name="T1" fmla="*/ 1 h 316"/>
              <a:gd name="T2" fmla="*/ 61 w 61"/>
              <a:gd name="T3" fmla="*/ 316 h 316"/>
              <a:gd name="T4" fmla="*/ 53 w 61"/>
              <a:gd name="T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0" y="1"/>
                </a:moveTo>
                <a:lnTo>
                  <a:pt x="61" y="316"/>
                </a:lnTo>
                <a:lnTo>
                  <a:pt x="5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12" name="Line 100"/>
          <p:cNvSpPr>
            <a:spLocks noChangeAspect="1" noChangeShapeType="1"/>
          </p:cNvSpPr>
          <p:nvPr/>
        </p:nvSpPr>
        <p:spPr bwMode="auto">
          <a:xfrm flipH="1">
            <a:off x="3456854" y="-4731075"/>
            <a:ext cx="365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13" name="Line 101"/>
          <p:cNvSpPr>
            <a:spLocks noChangeAspect="1" noChangeShapeType="1"/>
          </p:cNvSpPr>
          <p:nvPr/>
        </p:nvSpPr>
        <p:spPr bwMode="auto">
          <a:xfrm>
            <a:off x="3444154" y="-4546925"/>
            <a:ext cx="11113" cy="138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14" name="Line 102"/>
          <p:cNvSpPr>
            <a:spLocks noChangeAspect="1" noChangeShapeType="1"/>
          </p:cNvSpPr>
          <p:nvPr/>
        </p:nvSpPr>
        <p:spPr bwMode="auto">
          <a:xfrm>
            <a:off x="3458442" y="-4365950"/>
            <a:ext cx="12700" cy="166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15" name="Line 103"/>
          <p:cNvSpPr>
            <a:spLocks noChangeAspect="1" noChangeShapeType="1"/>
          </p:cNvSpPr>
          <p:nvPr/>
        </p:nvSpPr>
        <p:spPr bwMode="auto">
          <a:xfrm>
            <a:off x="3474317" y="-4156400"/>
            <a:ext cx="12700" cy="166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16" name="Line 104"/>
          <p:cNvSpPr>
            <a:spLocks noChangeAspect="1" noChangeShapeType="1"/>
          </p:cNvSpPr>
          <p:nvPr/>
        </p:nvSpPr>
        <p:spPr bwMode="auto">
          <a:xfrm>
            <a:off x="3490192" y="-3946850"/>
            <a:ext cx="12700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17" name="Line 105"/>
          <p:cNvSpPr>
            <a:spLocks noChangeAspect="1" noChangeShapeType="1"/>
          </p:cNvSpPr>
          <p:nvPr/>
        </p:nvSpPr>
        <p:spPr bwMode="auto">
          <a:xfrm>
            <a:off x="3506067" y="-3737300"/>
            <a:ext cx="11112" cy="139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18" name="Line 106"/>
          <p:cNvSpPr>
            <a:spLocks noChangeAspect="1" noChangeShapeType="1"/>
          </p:cNvSpPr>
          <p:nvPr/>
        </p:nvSpPr>
        <p:spPr bwMode="auto">
          <a:xfrm>
            <a:off x="2382117" y="-4727900"/>
            <a:ext cx="15875" cy="561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19" name="Line 107"/>
          <p:cNvSpPr>
            <a:spLocks noChangeAspect="1" noChangeShapeType="1"/>
          </p:cNvSpPr>
          <p:nvPr/>
        </p:nvSpPr>
        <p:spPr bwMode="auto">
          <a:xfrm>
            <a:off x="2382117" y="-4731075"/>
            <a:ext cx="3651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20" name="Line 108"/>
          <p:cNvSpPr>
            <a:spLocks noChangeAspect="1" noChangeShapeType="1"/>
          </p:cNvSpPr>
          <p:nvPr/>
        </p:nvSpPr>
        <p:spPr bwMode="auto">
          <a:xfrm flipV="1">
            <a:off x="2455142" y="-4240537"/>
            <a:ext cx="265112" cy="155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21" name="Line 109"/>
          <p:cNvSpPr>
            <a:spLocks noChangeAspect="1" noChangeShapeType="1"/>
          </p:cNvSpPr>
          <p:nvPr/>
        </p:nvSpPr>
        <p:spPr bwMode="auto">
          <a:xfrm flipV="1">
            <a:off x="2397992" y="-4351662"/>
            <a:ext cx="319087" cy="1857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22" name="Line 110"/>
          <p:cNvSpPr>
            <a:spLocks noChangeAspect="1" noChangeShapeType="1"/>
          </p:cNvSpPr>
          <p:nvPr/>
        </p:nvSpPr>
        <p:spPr bwMode="auto">
          <a:xfrm>
            <a:off x="2699617" y="-4148462"/>
            <a:ext cx="3175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23" name="Line 111"/>
          <p:cNvSpPr>
            <a:spLocks noChangeAspect="1" noChangeShapeType="1"/>
          </p:cNvSpPr>
          <p:nvPr/>
        </p:nvSpPr>
        <p:spPr bwMode="auto">
          <a:xfrm flipH="1" flipV="1">
            <a:off x="2686917" y="-4662812"/>
            <a:ext cx="6350" cy="2444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24" name="Line 112"/>
          <p:cNvSpPr>
            <a:spLocks noChangeAspect="1" noChangeShapeType="1"/>
          </p:cNvSpPr>
          <p:nvPr/>
        </p:nvSpPr>
        <p:spPr bwMode="auto">
          <a:xfrm flipH="1" flipV="1">
            <a:off x="2694854" y="-4338962"/>
            <a:ext cx="3175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25" name="Line 113"/>
          <p:cNvSpPr>
            <a:spLocks noChangeAspect="1" noChangeShapeType="1"/>
          </p:cNvSpPr>
          <p:nvPr/>
        </p:nvSpPr>
        <p:spPr bwMode="auto">
          <a:xfrm flipV="1">
            <a:off x="2686917" y="-4227837"/>
            <a:ext cx="11112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26" name="Line 114"/>
          <p:cNvSpPr>
            <a:spLocks noChangeAspect="1" noChangeShapeType="1"/>
          </p:cNvSpPr>
          <p:nvPr/>
        </p:nvSpPr>
        <p:spPr bwMode="auto">
          <a:xfrm flipH="1" flipV="1">
            <a:off x="2698029" y="-4227837"/>
            <a:ext cx="15875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27" name="Line 115"/>
          <p:cNvSpPr>
            <a:spLocks noChangeAspect="1" noChangeShapeType="1"/>
          </p:cNvSpPr>
          <p:nvPr/>
        </p:nvSpPr>
        <p:spPr bwMode="auto">
          <a:xfrm>
            <a:off x="2698029" y="-4227837"/>
            <a:ext cx="1588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28" name="Line 116"/>
          <p:cNvSpPr>
            <a:spLocks noChangeAspect="1" noChangeShapeType="1"/>
          </p:cNvSpPr>
          <p:nvPr/>
        </p:nvSpPr>
        <p:spPr bwMode="auto">
          <a:xfrm flipH="1">
            <a:off x="2694854" y="-4418337"/>
            <a:ext cx="11113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29" name="Line 117"/>
          <p:cNvSpPr>
            <a:spLocks noChangeAspect="1" noChangeShapeType="1"/>
          </p:cNvSpPr>
          <p:nvPr/>
        </p:nvSpPr>
        <p:spPr bwMode="auto">
          <a:xfrm>
            <a:off x="2680567" y="-4416750"/>
            <a:ext cx="14287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30" name="Line 118"/>
          <p:cNvSpPr>
            <a:spLocks noChangeAspect="1" noChangeShapeType="1"/>
          </p:cNvSpPr>
          <p:nvPr/>
        </p:nvSpPr>
        <p:spPr bwMode="auto">
          <a:xfrm flipH="1" flipV="1">
            <a:off x="2693267" y="-4416750"/>
            <a:ext cx="1587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31" name="Line 119"/>
          <p:cNvSpPr>
            <a:spLocks noChangeAspect="1" noChangeShapeType="1"/>
          </p:cNvSpPr>
          <p:nvPr/>
        </p:nvSpPr>
        <p:spPr bwMode="auto">
          <a:xfrm>
            <a:off x="2455142" y="-408496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32" name="Line 120"/>
          <p:cNvSpPr>
            <a:spLocks noChangeAspect="1" noChangeShapeType="1"/>
          </p:cNvSpPr>
          <p:nvPr/>
        </p:nvSpPr>
        <p:spPr bwMode="auto">
          <a:xfrm>
            <a:off x="2397992" y="-416433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33" name="Line 121"/>
          <p:cNvSpPr>
            <a:spLocks noChangeAspect="1" noChangeShapeType="1"/>
          </p:cNvSpPr>
          <p:nvPr/>
        </p:nvSpPr>
        <p:spPr bwMode="auto">
          <a:xfrm>
            <a:off x="2694854" y="-4338962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34" name="Line 122"/>
          <p:cNvSpPr>
            <a:spLocks noChangeAspect="1" noChangeShapeType="1"/>
          </p:cNvSpPr>
          <p:nvPr/>
        </p:nvSpPr>
        <p:spPr bwMode="auto">
          <a:xfrm>
            <a:off x="2455142" y="-4084962"/>
            <a:ext cx="42862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35" name="Line 123"/>
          <p:cNvSpPr>
            <a:spLocks noChangeAspect="1" noChangeShapeType="1"/>
          </p:cNvSpPr>
          <p:nvPr/>
        </p:nvSpPr>
        <p:spPr bwMode="auto">
          <a:xfrm>
            <a:off x="2526579" y="-4046862"/>
            <a:ext cx="55563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36" name="Line 124"/>
          <p:cNvSpPr>
            <a:spLocks noChangeAspect="1" noChangeShapeType="1"/>
          </p:cNvSpPr>
          <p:nvPr/>
        </p:nvSpPr>
        <p:spPr bwMode="auto">
          <a:xfrm>
            <a:off x="2609129" y="-4004000"/>
            <a:ext cx="42863" cy="2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37" name="Line 125"/>
          <p:cNvSpPr>
            <a:spLocks noChangeAspect="1" noChangeShapeType="1"/>
          </p:cNvSpPr>
          <p:nvPr/>
        </p:nvSpPr>
        <p:spPr bwMode="auto">
          <a:xfrm>
            <a:off x="2193204" y="-7393312"/>
            <a:ext cx="0" cy="636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38" name="Line 126"/>
          <p:cNvSpPr>
            <a:spLocks noChangeAspect="1" noChangeShapeType="1"/>
          </p:cNvSpPr>
          <p:nvPr/>
        </p:nvSpPr>
        <p:spPr bwMode="auto">
          <a:xfrm flipH="1" flipV="1">
            <a:off x="3306042" y="-5075562"/>
            <a:ext cx="77787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39" name="Line 127"/>
          <p:cNvSpPr>
            <a:spLocks noChangeAspect="1" noChangeShapeType="1"/>
          </p:cNvSpPr>
          <p:nvPr/>
        </p:nvSpPr>
        <p:spPr bwMode="auto">
          <a:xfrm>
            <a:off x="3594967" y="-5050162"/>
            <a:ext cx="217487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40" name="Line 128"/>
          <p:cNvSpPr>
            <a:spLocks noChangeAspect="1" noChangeShapeType="1"/>
          </p:cNvSpPr>
          <p:nvPr/>
        </p:nvSpPr>
        <p:spPr bwMode="auto">
          <a:xfrm>
            <a:off x="3461617" y="-5062862"/>
            <a:ext cx="55562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41" name="Line 129"/>
          <p:cNvSpPr>
            <a:spLocks noChangeAspect="1" noChangeShapeType="1"/>
          </p:cNvSpPr>
          <p:nvPr/>
        </p:nvSpPr>
        <p:spPr bwMode="auto">
          <a:xfrm>
            <a:off x="3383829" y="-5081912"/>
            <a:ext cx="77788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42" name="Line 130"/>
          <p:cNvSpPr>
            <a:spLocks noChangeAspect="1" noChangeShapeType="1"/>
          </p:cNvSpPr>
          <p:nvPr/>
        </p:nvSpPr>
        <p:spPr bwMode="auto">
          <a:xfrm flipV="1">
            <a:off x="3383829" y="-5062862"/>
            <a:ext cx="77788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43" name="Line 131"/>
          <p:cNvSpPr>
            <a:spLocks noChangeAspect="1" noChangeShapeType="1"/>
          </p:cNvSpPr>
          <p:nvPr/>
        </p:nvSpPr>
        <p:spPr bwMode="auto">
          <a:xfrm flipH="1" flipV="1">
            <a:off x="3383829" y="-5069212"/>
            <a:ext cx="77788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44" name="Line 132"/>
          <p:cNvSpPr>
            <a:spLocks noChangeAspect="1" noChangeShapeType="1"/>
          </p:cNvSpPr>
          <p:nvPr/>
        </p:nvSpPr>
        <p:spPr bwMode="auto">
          <a:xfrm flipH="1" flipV="1">
            <a:off x="3517179" y="-5058100"/>
            <a:ext cx="76200" cy="20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45" name="Line 133"/>
          <p:cNvSpPr>
            <a:spLocks noChangeAspect="1" noChangeShapeType="1"/>
          </p:cNvSpPr>
          <p:nvPr/>
        </p:nvSpPr>
        <p:spPr bwMode="auto">
          <a:xfrm flipH="1">
            <a:off x="3517179" y="-5064450"/>
            <a:ext cx="77788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46" name="Line 134"/>
          <p:cNvSpPr>
            <a:spLocks noChangeAspect="1" noChangeShapeType="1"/>
          </p:cNvSpPr>
          <p:nvPr/>
        </p:nvSpPr>
        <p:spPr bwMode="auto">
          <a:xfrm>
            <a:off x="3517179" y="-5058100"/>
            <a:ext cx="77788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47" name="Line 135"/>
          <p:cNvSpPr>
            <a:spLocks noChangeAspect="1" noChangeShapeType="1"/>
          </p:cNvSpPr>
          <p:nvPr/>
        </p:nvSpPr>
        <p:spPr bwMode="auto">
          <a:xfrm>
            <a:off x="3461617" y="-5062862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48" name="Line 136"/>
          <p:cNvSpPr>
            <a:spLocks noChangeAspect="1" noChangeShapeType="1"/>
          </p:cNvSpPr>
          <p:nvPr/>
        </p:nvSpPr>
        <p:spPr bwMode="auto">
          <a:xfrm>
            <a:off x="3517179" y="-5058100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49" name="Line 137"/>
          <p:cNvSpPr>
            <a:spLocks noChangeAspect="1" noChangeShapeType="1"/>
          </p:cNvSpPr>
          <p:nvPr/>
        </p:nvSpPr>
        <p:spPr bwMode="auto">
          <a:xfrm>
            <a:off x="3517179" y="-5058100"/>
            <a:ext cx="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50" name="Line 138"/>
          <p:cNvSpPr>
            <a:spLocks noChangeAspect="1" noChangeShapeType="1"/>
          </p:cNvSpPr>
          <p:nvPr/>
        </p:nvSpPr>
        <p:spPr bwMode="auto">
          <a:xfrm flipV="1">
            <a:off x="2964729" y="-6401125"/>
            <a:ext cx="11113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51" name="Freeform 139"/>
          <p:cNvSpPr>
            <a:spLocks noChangeAspect="1"/>
          </p:cNvSpPr>
          <p:nvPr/>
        </p:nvSpPr>
        <p:spPr bwMode="auto">
          <a:xfrm>
            <a:off x="2975842" y="-6401125"/>
            <a:ext cx="14287" cy="77788"/>
          </a:xfrm>
          <a:custGeom>
            <a:avLst/>
            <a:gdLst>
              <a:gd name="T0" fmla="*/ 61 w 61"/>
              <a:gd name="T1" fmla="*/ 315 h 316"/>
              <a:gd name="T2" fmla="*/ 0 w 61"/>
              <a:gd name="T3" fmla="*/ 0 h 316"/>
              <a:gd name="T4" fmla="*/ 9 w 61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316">
                <a:moveTo>
                  <a:pt x="61" y="315"/>
                </a:moveTo>
                <a:lnTo>
                  <a:pt x="0" y="0"/>
                </a:lnTo>
                <a:lnTo>
                  <a:pt x="9" y="31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52" name="Line 140"/>
          <p:cNvSpPr>
            <a:spLocks noChangeAspect="1" noChangeShapeType="1"/>
          </p:cNvSpPr>
          <p:nvPr/>
        </p:nvSpPr>
        <p:spPr bwMode="auto">
          <a:xfrm flipH="1">
            <a:off x="3555279" y="-6285237"/>
            <a:ext cx="12700" cy="152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53" name="Line 141"/>
          <p:cNvSpPr>
            <a:spLocks noChangeAspect="1" noChangeShapeType="1"/>
          </p:cNvSpPr>
          <p:nvPr/>
        </p:nvSpPr>
        <p:spPr bwMode="auto">
          <a:xfrm flipH="1">
            <a:off x="3537817" y="-6089975"/>
            <a:ext cx="12700" cy="155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54" name="Line 142"/>
          <p:cNvSpPr>
            <a:spLocks noChangeAspect="1" noChangeShapeType="1"/>
          </p:cNvSpPr>
          <p:nvPr/>
        </p:nvSpPr>
        <p:spPr bwMode="auto">
          <a:xfrm flipH="1">
            <a:off x="3593379" y="-6480500"/>
            <a:ext cx="47625" cy="5476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55" name="Line 143"/>
          <p:cNvSpPr>
            <a:spLocks noChangeAspect="1" noChangeShapeType="1"/>
          </p:cNvSpPr>
          <p:nvPr/>
        </p:nvSpPr>
        <p:spPr bwMode="auto">
          <a:xfrm flipH="1" flipV="1">
            <a:off x="3599729" y="-6480500"/>
            <a:ext cx="412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56" name="Line 144"/>
          <p:cNvSpPr>
            <a:spLocks noChangeAspect="1" noChangeShapeType="1"/>
          </p:cNvSpPr>
          <p:nvPr/>
        </p:nvSpPr>
        <p:spPr bwMode="auto">
          <a:xfrm>
            <a:off x="2737717" y="-7498087"/>
            <a:ext cx="128587" cy="44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57" name="Line 145"/>
          <p:cNvSpPr>
            <a:spLocks noChangeAspect="1" noChangeShapeType="1"/>
          </p:cNvSpPr>
          <p:nvPr/>
        </p:nvSpPr>
        <p:spPr bwMode="auto">
          <a:xfrm>
            <a:off x="2905992" y="-7440937"/>
            <a:ext cx="158750" cy="539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58" name="Line 146"/>
          <p:cNvSpPr>
            <a:spLocks noChangeAspect="1" noChangeShapeType="1"/>
          </p:cNvSpPr>
          <p:nvPr/>
        </p:nvSpPr>
        <p:spPr bwMode="auto">
          <a:xfrm>
            <a:off x="3104429" y="-7372675"/>
            <a:ext cx="157163" cy="52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59" name="Line 147"/>
          <p:cNvSpPr>
            <a:spLocks noChangeAspect="1" noChangeShapeType="1"/>
          </p:cNvSpPr>
          <p:nvPr/>
        </p:nvSpPr>
        <p:spPr bwMode="auto">
          <a:xfrm>
            <a:off x="3301279" y="-7306000"/>
            <a:ext cx="157163" cy="539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60" name="Line 148"/>
          <p:cNvSpPr>
            <a:spLocks noChangeAspect="1" noChangeShapeType="1"/>
          </p:cNvSpPr>
          <p:nvPr/>
        </p:nvSpPr>
        <p:spPr bwMode="auto">
          <a:xfrm>
            <a:off x="3498129" y="-7239325"/>
            <a:ext cx="130175" cy="44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61" name="Line 149"/>
          <p:cNvSpPr>
            <a:spLocks noChangeAspect="1" noChangeShapeType="1"/>
          </p:cNvSpPr>
          <p:nvPr/>
        </p:nvSpPr>
        <p:spPr bwMode="auto">
          <a:xfrm>
            <a:off x="2709142" y="-7567937"/>
            <a:ext cx="985837" cy="331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62" name="Line 150"/>
          <p:cNvSpPr>
            <a:spLocks noChangeAspect="1" noChangeShapeType="1"/>
          </p:cNvSpPr>
          <p:nvPr/>
        </p:nvSpPr>
        <p:spPr bwMode="auto">
          <a:xfrm flipH="1" flipV="1">
            <a:off x="3388592" y="-6658300"/>
            <a:ext cx="77787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63" name="Line 151"/>
          <p:cNvSpPr>
            <a:spLocks noChangeAspect="1" noChangeShapeType="1"/>
          </p:cNvSpPr>
          <p:nvPr/>
        </p:nvSpPr>
        <p:spPr bwMode="auto">
          <a:xfrm>
            <a:off x="3677517" y="-6644012"/>
            <a:ext cx="217487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64" name="Line 152"/>
          <p:cNvSpPr>
            <a:spLocks noChangeAspect="1" noChangeShapeType="1"/>
          </p:cNvSpPr>
          <p:nvPr/>
        </p:nvSpPr>
        <p:spPr bwMode="auto">
          <a:xfrm>
            <a:off x="3544167" y="-6650362"/>
            <a:ext cx="5556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65" name="Line 153"/>
          <p:cNvSpPr>
            <a:spLocks noChangeAspect="1" noChangeShapeType="1"/>
          </p:cNvSpPr>
          <p:nvPr/>
        </p:nvSpPr>
        <p:spPr bwMode="auto">
          <a:xfrm>
            <a:off x="3466379" y="-6667825"/>
            <a:ext cx="77788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66" name="Line 154"/>
          <p:cNvSpPr>
            <a:spLocks noChangeAspect="1" noChangeShapeType="1"/>
          </p:cNvSpPr>
          <p:nvPr/>
        </p:nvSpPr>
        <p:spPr bwMode="auto">
          <a:xfrm flipV="1">
            <a:off x="3466379" y="-6650362"/>
            <a:ext cx="77788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67" name="Line 155"/>
          <p:cNvSpPr>
            <a:spLocks noChangeAspect="1" noChangeShapeType="1"/>
          </p:cNvSpPr>
          <p:nvPr/>
        </p:nvSpPr>
        <p:spPr bwMode="auto">
          <a:xfrm flipH="1" flipV="1">
            <a:off x="3466379" y="-6653537"/>
            <a:ext cx="777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68" name="Line 156"/>
          <p:cNvSpPr>
            <a:spLocks noChangeAspect="1" noChangeShapeType="1"/>
          </p:cNvSpPr>
          <p:nvPr/>
        </p:nvSpPr>
        <p:spPr bwMode="auto">
          <a:xfrm flipH="1" flipV="1">
            <a:off x="3599729" y="-6647187"/>
            <a:ext cx="76200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69" name="Line 157"/>
          <p:cNvSpPr>
            <a:spLocks noChangeAspect="1" noChangeShapeType="1"/>
          </p:cNvSpPr>
          <p:nvPr/>
        </p:nvSpPr>
        <p:spPr bwMode="auto">
          <a:xfrm flipH="1">
            <a:off x="3599729" y="-6656712"/>
            <a:ext cx="7937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70" name="Line 158"/>
          <p:cNvSpPr>
            <a:spLocks noChangeAspect="1" noChangeShapeType="1"/>
          </p:cNvSpPr>
          <p:nvPr/>
        </p:nvSpPr>
        <p:spPr bwMode="auto">
          <a:xfrm>
            <a:off x="3599729" y="-6647187"/>
            <a:ext cx="777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71" name="Line 159"/>
          <p:cNvSpPr>
            <a:spLocks noChangeAspect="1" noChangeShapeType="1"/>
          </p:cNvSpPr>
          <p:nvPr/>
        </p:nvSpPr>
        <p:spPr bwMode="auto">
          <a:xfrm>
            <a:off x="3544167" y="-66519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72" name="Line 160"/>
          <p:cNvSpPr>
            <a:spLocks noChangeAspect="1" noChangeShapeType="1"/>
          </p:cNvSpPr>
          <p:nvPr/>
        </p:nvSpPr>
        <p:spPr bwMode="auto">
          <a:xfrm>
            <a:off x="3599729" y="-665036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73" name="Line 161"/>
          <p:cNvSpPr>
            <a:spLocks noChangeAspect="1" noChangeShapeType="1"/>
          </p:cNvSpPr>
          <p:nvPr/>
        </p:nvSpPr>
        <p:spPr bwMode="auto">
          <a:xfrm>
            <a:off x="3599729" y="-664718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74" name="Line 162"/>
          <p:cNvSpPr>
            <a:spLocks noChangeAspect="1" noChangeShapeType="1"/>
          </p:cNvSpPr>
          <p:nvPr/>
        </p:nvSpPr>
        <p:spPr bwMode="auto">
          <a:xfrm flipH="1">
            <a:off x="3333029" y="-7210750"/>
            <a:ext cx="19050" cy="746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75" name="Line 163"/>
          <p:cNvSpPr>
            <a:spLocks noChangeAspect="1" noChangeShapeType="1"/>
          </p:cNvSpPr>
          <p:nvPr/>
        </p:nvSpPr>
        <p:spPr bwMode="auto">
          <a:xfrm flipV="1">
            <a:off x="3402879" y="-7733037"/>
            <a:ext cx="74613" cy="3063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76" name="Line 164"/>
          <p:cNvSpPr>
            <a:spLocks noChangeAspect="1" noChangeShapeType="1"/>
          </p:cNvSpPr>
          <p:nvPr/>
        </p:nvSpPr>
        <p:spPr bwMode="auto">
          <a:xfrm flipV="1">
            <a:off x="3371129" y="-7342512"/>
            <a:ext cx="12700" cy="555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77" name="Line 165"/>
          <p:cNvSpPr>
            <a:spLocks noChangeAspect="1" noChangeShapeType="1"/>
          </p:cNvSpPr>
          <p:nvPr/>
        </p:nvSpPr>
        <p:spPr bwMode="auto">
          <a:xfrm flipV="1">
            <a:off x="3339379" y="-7286950"/>
            <a:ext cx="31750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78" name="Line 166"/>
          <p:cNvSpPr>
            <a:spLocks noChangeAspect="1" noChangeShapeType="1"/>
          </p:cNvSpPr>
          <p:nvPr/>
        </p:nvSpPr>
        <p:spPr bwMode="auto">
          <a:xfrm flipV="1">
            <a:off x="3364779" y="-7286950"/>
            <a:ext cx="6350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79" name="Line 167"/>
          <p:cNvSpPr>
            <a:spLocks noChangeAspect="1" noChangeShapeType="1"/>
          </p:cNvSpPr>
          <p:nvPr/>
        </p:nvSpPr>
        <p:spPr bwMode="auto">
          <a:xfrm flipH="1">
            <a:off x="3352079" y="-7286950"/>
            <a:ext cx="19050" cy="762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80" name="Line 168"/>
          <p:cNvSpPr>
            <a:spLocks noChangeAspect="1" noChangeShapeType="1"/>
          </p:cNvSpPr>
          <p:nvPr/>
        </p:nvSpPr>
        <p:spPr bwMode="auto">
          <a:xfrm flipH="1">
            <a:off x="3383829" y="-7415537"/>
            <a:ext cx="33338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81" name="Line 169"/>
          <p:cNvSpPr>
            <a:spLocks noChangeAspect="1" noChangeShapeType="1"/>
          </p:cNvSpPr>
          <p:nvPr/>
        </p:nvSpPr>
        <p:spPr bwMode="auto">
          <a:xfrm flipH="1">
            <a:off x="3383829" y="-7420300"/>
            <a:ext cx="6350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82" name="Line 170"/>
          <p:cNvSpPr>
            <a:spLocks noChangeAspect="1" noChangeShapeType="1"/>
          </p:cNvSpPr>
          <p:nvPr/>
        </p:nvSpPr>
        <p:spPr bwMode="auto">
          <a:xfrm flipV="1">
            <a:off x="3383829" y="-7418712"/>
            <a:ext cx="19050" cy="762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83" name="Line 171"/>
          <p:cNvSpPr>
            <a:spLocks noChangeAspect="1" noChangeShapeType="1"/>
          </p:cNvSpPr>
          <p:nvPr/>
        </p:nvSpPr>
        <p:spPr bwMode="auto">
          <a:xfrm>
            <a:off x="3356842" y="-7348862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84" name="Line 172"/>
          <p:cNvSpPr>
            <a:spLocks noChangeAspect="1" noChangeShapeType="1"/>
          </p:cNvSpPr>
          <p:nvPr/>
        </p:nvSpPr>
        <p:spPr bwMode="auto">
          <a:xfrm>
            <a:off x="3344142" y="-72933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85" name="Line 173"/>
          <p:cNvSpPr>
            <a:spLocks noChangeAspect="1" noChangeShapeType="1"/>
          </p:cNvSpPr>
          <p:nvPr/>
        </p:nvSpPr>
        <p:spPr bwMode="auto">
          <a:xfrm>
            <a:off x="3371129" y="-7286950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86" name="Line 174"/>
          <p:cNvSpPr>
            <a:spLocks noChangeAspect="1" noChangeShapeType="1"/>
          </p:cNvSpPr>
          <p:nvPr/>
        </p:nvSpPr>
        <p:spPr bwMode="auto">
          <a:xfrm>
            <a:off x="2601192" y="-7286950"/>
            <a:ext cx="19050" cy="762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87" name="Line 175"/>
          <p:cNvSpPr>
            <a:spLocks noChangeAspect="1" noChangeShapeType="1"/>
          </p:cNvSpPr>
          <p:nvPr/>
        </p:nvSpPr>
        <p:spPr bwMode="auto">
          <a:xfrm flipH="1" flipV="1">
            <a:off x="2504354" y="-7718750"/>
            <a:ext cx="49213" cy="2143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88" name="Line 176"/>
          <p:cNvSpPr>
            <a:spLocks noChangeAspect="1" noChangeShapeType="1"/>
          </p:cNvSpPr>
          <p:nvPr/>
        </p:nvSpPr>
        <p:spPr bwMode="auto">
          <a:xfrm flipH="1" flipV="1">
            <a:off x="2571029" y="-7420300"/>
            <a:ext cx="12700" cy="555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89" name="Line 177"/>
          <p:cNvSpPr>
            <a:spLocks noChangeAspect="1" noChangeShapeType="1"/>
          </p:cNvSpPr>
          <p:nvPr/>
        </p:nvSpPr>
        <p:spPr bwMode="auto">
          <a:xfrm flipH="1" flipV="1">
            <a:off x="2583729" y="-7364737"/>
            <a:ext cx="4763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90" name="Line 178"/>
          <p:cNvSpPr>
            <a:spLocks noChangeAspect="1" noChangeShapeType="1"/>
          </p:cNvSpPr>
          <p:nvPr/>
        </p:nvSpPr>
        <p:spPr bwMode="auto">
          <a:xfrm flipH="1" flipV="1">
            <a:off x="2583729" y="-7364737"/>
            <a:ext cx="31750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91" name="Line 179"/>
          <p:cNvSpPr>
            <a:spLocks noChangeAspect="1" noChangeShapeType="1"/>
          </p:cNvSpPr>
          <p:nvPr/>
        </p:nvSpPr>
        <p:spPr bwMode="auto">
          <a:xfrm>
            <a:off x="2583729" y="-7364737"/>
            <a:ext cx="17463" cy="777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92" name="Line 180"/>
          <p:cNvSpPr>
            <a:spLocks noChangeAspect="1" noChangeShapeType="1"/>
          </p:cNvSpPr>
          <p:nvPr/>
        </p:nvSpPr>
        <p:spPr bwMode="auto">
          <a:xfrm>
            <a:off x="2566267" y="-7498087"/>
            <a:ext cx="4762" cy="777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93" name="Line 181"/>
          <p:cNvSpPr>
            <a:spLocks noChangeAspect="1" noChangeShapeType="1"/>
          </p:cNvSpPr>
          <p:nvPr/>
        </p:nvSpPr>
        <p:spPr bwMode="auto">
          <a:xfrm>
            <a:off x="2540867" y="-7493325"/>
            <a:ext cx="30162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94" name="Line 182"/>
          <p:cNvSpPr>
            <a:spLocks noChangeAspect="1" noChangeShapeType="1"/>
          </p:cNvSpPr>
          <p:nvPr/>
        </p:nvSpPr>
        <p:spPr bwMode="auto">
          <a:xfrm flipH="1" flipV="1">
            <a:off x="2553567" y="-7496500"/>
            <a:ext cx="17462" cy="762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95" name="Line 183"/>
          <p:cNvSpPr>
            <a:spLocks noChangeAspect="1" noChangeShapeType="1"/>
          </p:cNvSpPr>
          <p:nvPr/>
        </p:nvSpPr>
        <p:spPr bwMode="auto">
          <a:xfrm>
            <a:off x="2583729" y="-7364737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96" name="Line 184"/>
          <p:cNvSpPr>
            <a:spLocks noChangeAspect="1" noChangeShapeType="1"/>
          </p:cNvSpPr>
          <p:nvPr/>
        </p:nvSpPr>
        <p:spPr bwMode="auto">
          <a:xfrm>
            <a:off x="2571029" y="-74203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97" name="Line 185"/>
          <p:cNvSpPr>
            <a:spLocks noChangeAspect="1" noChangeShapeType="1"/>
          </p:cNvSpPr>
          <p:nvPr/>
        </p:nvSpPr>
        <p:spPr bwMode="auto">
          <a:xfrm>
            <a:off x="2571029" y="-742030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98" name="Line 186"/>
          <p:cNvSpPr>
            <a:spLocks noChangeAspect="1" noChangeShapeType="1"/>
          </p:cNvSpPr>
          <p:nvPr/>
        </p:nvSpPr>
        <p:spPr bwMode="auto">
          <a:xfrm>
            <a:off x="2248767" y="-7336162"/>
            <a:ext cx="0" cy="142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299" name="Line 187"/>
          <p:cNvSpPr>
            <a:spLocks noChangeAspect="1" noChangeShapeType="1"/>
          </p:cNvSpPr>
          <p:nvPr/>
        </p:nvSpPr>
        <p:spPr bwMode="auto">
          <a:xfrm>
            <a:off x="2248767" y="-7150425"/>
            <a:ext cx="0" cy="166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00" name="Line 188"/>
          <p:cNvSpPr>
            <a:spLocks noChangeAspect="1" noChangeShapeType="1"/>
          </p:cNvSpPr>
          <p:nvPr/>
        </p:nvSpPr>
        <p:spPr bwMode="auto">
          <a:xfrm>
            <a:off x="2248767" y="-6940875"/>
            <a:ext cx="0" cy="142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01" name="Line 189"/>
          <p:cNvSpPr>
            <a:spLocks noChangeAspect="1" noChangeShapeType="1"/>
          </p:cNvSpPr>
          <p:nvPr/>
        </p:nvSpPr>
        <p:spPr bwMode="auto">
          <a:xfrm>
            <a:off x="2326554" y="-6718625"/>
            <a:ext cx="777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02" name="Line 190"/>
          <p:cNvSpPr>
            <a:spLocks noChangeAspect="1" noChangeShapeType="1"/>
          </p:cNvSpPr>
          <p:nvPr/>
        </p:nvSpPr>
        <p:spPr bwMode="auto">
          <a:xfrm flipH="1">
            <a:off x="1896342" y="-6718625"/>
            <a:ext cx="2190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03" name="Line 191"/>
          <p:cNvSpPr>
            <a:spLocks noChangeAspect="1" noChangeShapeType="1"/>
          </p:cNvSpPr>
          <p:nvPr/>
        </p:nvSpPr>
        <p:spPr bwMode="auto">
          <a:xfrm flipH="1">
            <a:off x="2193204" y="-6718625"/>
            <a:ext cx="5556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04" name="Line 192"/>
          <p:cNvSpPr>
            <a:spLocks noChangeAspect="1" noChangeShapeType="1"/>
          </p:cNvSpPr>
          <p:nvPr/>
        </p:nvSpPr>
        <p:spPr bwMode="auto">
          <a:xfrm flipH="1" flipV="1">
            <a:off x="2248767" y="-6718625"/>
            <a:ext cx="77787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05" name="Line 193"/>
          <p:cNvSpPr>
            <a:spLocks noChangeAspect="1" noChangeShapeType="1"/>
          </p:cNvSpPr>
          <p:nvPr/>
        </p:nvSpPr>
        <p:spPr bwMode="auto">
          <a:xfrm flipH="1">
            <a:off x="2248767" y="-6731325"/>
            <a:ext cx="77787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06" name="Line 194"/>
          <p:cNvSpPr>
            <a:spLocks noChangeAspect="1" noChangeShapeType="1"/>
          </p:cNvSpPr>
          <p:nvPr/>
        </p:nvSpPr>
        <p:spPr bwMode="auto">
          <a:xfrm>
            <a:off x="2248767" y="-6718625"/>
            <a:ext cx="777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07" name="Line 195"/>
          <p:cNvSpPr>
            <a:spLocks noChangeAspect="1" noChangeShapeType="1"/>
          </p:cNvSpPr>
          <p:nvPr/>
        </p:nvSpPr>
        <p:spPr bwMode="auto">
          <a:xfrm>
            <a:off x="2115417" y="-6731325"/>
            <a:ext cx="77787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08" name="Line 196"/>
          <p:cNvSpPr>
            <a:spLocks noChangeAspect="1" noChangeShapeType="1"/>
          </p:cNvSpPr>
          <p:nvPr/>
        </p:nvSpPr>
        <p:spPr bwMode="auto">
          <a:xfrm flipV="1">
            <a:off x="2115417" y="-6718625"/>
            <a:ext cx="77787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09" name="Line 197"/>
          <p:cNvSpPr>
            <a:spLocks noChangeAspect="1" noChangeShapeType="1"/>
          </p:cNvSpPr>
          <p:nvPr/>
        </p:nvSpPr>
        <p:spPr bwMode="auto">
          <a:xfrm flipH="1">
            <a:off x="2115417" y="-6718625"/>
            <a:ext cx="777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10" name="Line 198"/>
          <p:cNvSpPr>
            <a:spLocks noChangeAspect="1" noChangeShapeType="1"/>
          </p:cNvSpPr>
          <p:nvPr/>
        </p:nvSpPr>
        <p:spPr bwMode="auto">
          <a:xfrm>
            <a:off x="2248767" y="-671862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11" name="Line 199"/>
          <p:cNvSpPr>
            <a:spLocks noChangeAspect="1" noChangeShapeType="1"/>
          </p:cNvSpPr>
          <p:nvPr/>
        </p:nvSpPr>
        <p:spPr bwMode="auto">
          <a:xfrm>
            <a:off x="2193204" y="-671862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12" name="Line 200"/>
          <p:cNvSpPr>
            <a:spLocks noChangeAspect="1" noChangeShapeType="1"/>
          </p:cNvSpPr>
          <p:nvPr/>
        </p:nvSpPr>
        <p:spPr bwMode="auto">
          <a:xfrm>
            <a:off x="2193204" y="-671862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13" name="Freeform 201"/>
          <p:cNvSpPr>
            <a:spLocks noChangeAspect="1"/>
          </p:cNvSpPr>
          <p:nvPr/>
        </p:nvSpPr>
        <p:spPr bwMode="auto">
          <a:xfrm>
            <a:off x="4169642" y="-6288412"/>
            <a:ext cx="38100" cy="74612"/>
          </a:xfrm>
          <a:custGeom>
            <a:avLst/>
            <a:gdLst>
              <a:gd name="T0" fmla="*/ 0 w 153"/>
              <a:gd name="T1" fmla="*/ 0 h 303"/>
              <a:gd name="T2" fmla="*/ 138 w 153"/>
              <a:gd name="T3" fmla="*/ 279 h 303"/>
              <a:gd name="T4" fmla="*/ 153 w 153"/>
              <a:gd name="T5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" h="303">
                <a:moveTo>
                  <a:pt x="0" y="0"/>
                </a:moveTo>
                <a:lnTo>
                  <a:pt x="138" y="279"/>
                </a:lnTo>
                <a:lnTo>
                  <a:pt x="153" y="30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14" name="Freeform 202"/>
          <p:cNvSpPr>
            <a:spLocks noChangeAspect="1"/>
          </p:cNvSpPr>
          <p:nvPr/>
        </p:nvSpPr>
        <p:spPr bwMode="auto">
          <a:xfrm>
            <a:off x="4229967" y="-6178875"/>
            <a:ext cx="104775" cy="128588"/>
          </a:xfrm>
          <a:custGeom>
            <a:avLst/>
            <a:gdLst>
              <a:gd name="T0" fmla="*/ 0 w 431"/>
              <a:gd name="T1" fmla="*/ 0 h 521"/>
              <a:gd name="T2" fmla="*/ 39 w 431"/>
              <a:gd name="T3" fmla="*/ 63 h 521"/>
              <a:gd name="T4" fmla="*/ 177 w 431"/>
              <a:gd name="T5" fmla="*/ 248 h 521"/>
              <a:gd name="T6" fmla="*/ 296 w 431"/>
              <a:gd name="T7" fmla="*/ 387 h 521"/>
              <a:gd name="T8" fmla="*/ 385 w 431"/>
              <a:gd name="T9" fmla="*/ 479 h 521"/>
              <a:gd name="T10" fmla="*/ 431 w 431"/>
              <a:gd name="T11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1" h="521">
                <a:moveTo>
                  <a:pt x="0" y="0"/>
                </a:moveTo>
                <a:lnTo>
                  <a:pt x="39" y="63"/>
                </a:lnTo>
                <a:lnTo>
                  <a:pt x="177" y="248"/>
                </a:lnTo>
                <a:lnTo>
                  <a:pt x="296" y="387"/>
                </a:lnTo>
                <a:lnTo>
                  <a:pt x="385" y="479"/>
                </a:lnTo>
                <a:lnTo>
                  <a:pt x="431" y="52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15" name="Freeform 203"/>
          <p:cNvSpPr>
            <a:spLocks noChangeAspect="1"/>
          </p:cNvSpPr>
          <p:nvPr/>
        </p:nvSpPr>
        <p:spPr bwMode="auto">
          <a:xfrm>
            <a:off x="4368079" y="-6023300"/>
            <a:ext cx="153988" cy="65088"/>
          </a:xfrm>
          <a:custGeom>
            <a:avLst/>
            <a:gdLst>
              <a:gd name="T0" fmla="*/ 0 w 618"/>
              <a:gd name="T1" fmla="*/ 0 h 264"/>
              <a:gd name="T2" fmla="*/ 208 w 618"/>
              <a:gd name="T3" fmla="*/ 121 h 264"/>
              <a:gd name="T4" fmla="*/ 483 w 618"/>
              <a:gd name="T5" fmla="*/ 229 h 264"/>
              <a:gd name="T6" fmla="*/ 618 w 618"/>
              <a:gd name="T7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8" h="264">
                <a:moveTo>
                  <a:pt x="0" y="0"/>
                </a:moveTo>
                <a:lnTo>
                  <a:pt x="208" y="121"/>
                </a:lnTo>
                <a:lnTo>
                  <a:pt x="483" y="229"/>
                </a:lnTo>
                <a:lnTo>
                  <a:pt x="618" y="26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16" name="Freeform 204"/>
          <p:cNvSpPr>
            <a:spLocks noChangeAspect="1"/>
          </p:cNvSpPr>
          <p:nvPr/>
        </p:nvSpPr>
        <p:spPr bwMode="auto">
          <a:xfrm>
            <a:off x="4563342" y="-5948687"/>
            <a:ext cx="165100" cy="15875"/>
          </a:xfrm>
          <a:custGeom>
            <a:avLst/>
            <a:gdLst>
              <a:gd name="T0" fmla="*/ 0 w 671"/>
              <a:gd name="T1" fmla="*/ 0 h 63"/>
              <a:gd name="T2" fmla="*/ 18 w 671"/>
              <a:gd name="T3" fmla="*/ 4 h 63"/>
              <a:gd name="T4" fmla="*/ 375 w 671"/>
              <a:gd name="T5" fmla="*/ 52 h 63"/>
              <a:gd name="T6" fmla="*/ 671 w 671"/>
              <a:gd name="T7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1" h="63">
                <a:moveTo>
                  <a:pt x="0" y="0"/>
                </a:moveTo>
                <a:lnTo>
                  <a:pt x="18" y="4"/>
                </a:lnTo>
                <a:lnTo>
                  <a:pt x="375" y="52"/>
                </a:lnTo>
                <a:lnTo>
                  <a:pt x="671" y="63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17" name="Line 205"/>
          <p:cNvSpPr>
            <a:spLocks noChangeAspect="1" noChangeShapeType="1"/>
          </p:cNvSpPr>
          <p:nvPr/>
        </p:nvSpPr>
        <p:spPr bwMode="auto">
          <a:xfrm flipV="1">
            <a:off x="4769717" y="-5939162"/>
            <a:ext cx="84137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18" name="Freeform 206"/>
          <p:cNvSpPr>
            <a:spLocks noChangeAspect="1"/>
          </p:cNvSpPr>
          <p:nvPr/>
        </p:nvSpPr>
        <p:spPr bwMode="auto">
          <a:xfrm>
            <a:off x="4185517" y="-6483675"/>
            <a:ext cx="658812" cy="493713"/>
          </a:xfrm>
          <a:custGeom>
            <a:avLst/>
            <a:gdLst>
              <a:gd name="T0" fmla="*/ 0 w 2665"/>
              <a:gd name="T1" fmla="*/ 0 h 1998"/>
              <a:gd name="T2" fmla="*/ 25 w 2665"/>
              <a:gd name="T3" fmla="*/ 214 h 1998"/>
              <a:gd name="T4" fmla="*/ 41 w 2665"/>
              <a:gd name="T5" fmla="*/ 318 h 1998"/>
              <a:gd name="T6" fmla="*/ 70 w 2665"/>
              <a:gd name="T7" fmla="*/ 455 h 1998"/>
              <a:gd name="T8" fmla="*/ 97 w 2665"/>
              <a:gd name="T9" fmla="*/ 562 h 1998"/>
              <a:gd name="T10" fmla="*/ 106 w 2665"/>
              <a:gd name="T11" fmla="*/ 593 h 1998"/>
              <a:gd name="T12" fmla="*/ 120 w 2665"/>
              <a:gd name="T13" fmla="*/ 634 h 1998"/>
              <a:gd name="T14" fmla="*/ 143 w 2665"/>
              <a:gd name="T15" fmla="*/ 700 h 1998"/>
              <a:gd name="T16" fmla="*/ 163 w 2665"/>
              <a:gd name="T17" fmla="*/ 744 h 1998"/>
              <a:gd name="T18" fmla="*/ 198 w 2665"/>
              <a:gd name="T19" fmla="*/ 822 h 1998"/>
              <a:gd name="T20" fmla="*/ 265 w 2665"/>
              <a:gd name="T21" fmla="*/ 950 h 1998"/>
              <a:gd name="T22" fmla="*/ 396 w 2665"/>
              <a:gd name="T23" fmla="*/ 1163 h 1998"/>
              <a:gd name="T24" fmla="*/ 522 w 2665"/>
              <a:gd name="T25" fmla="*/ 1333 h 1998"/>
              <a:gd name="T26" fmla="*/ 632 w 2665"/>
              <a:gd name="T27" fmla="*/ 1462 h 1998"/>
              <a:gd name="T28" fmla="*/ 713 w 2665"/>
              <a:gd name="T29" fmla="*/ 1545 h 1998"/>
              <a:gd name="T30" fmla="*/ 758 w 2665"/>
              <a:gd name="T31" fmla="*/ 1586 h 1998"/>
              <a:gd name="T32" fmla="*/ 842 w 2665"/>
              <a:gd name="T33" fmla="*/ 1651 h 1998"/>
              <a:gd name="T34" fmla="*/ 1040 w 2665"/>
              <a:gd name="T35" fmla="*/ 1768 h 1998"/>
              <a:gd name="T36" fmla="*/ 1283 w 2665"/>
              <a:gd name="T37" fmla="*/ 1864 h 1998"/>
              <a:gd name="T38" fmla="*/ 1570 w 2665"/>
              <a:gd name="T39" fmla="*/ 1937 h 1998"/>
              <a:gd name="T40" fmla="*/ 1899 w 2665"/>
              <a:gd name="T41" fmla="*/ 1983 h 1998"/>
              <a:gd name="T42" fmla="*/ 2261 w 2665"/>
              <a:gd name="T43" fmla="*/ 1998 h 1998"/>
              <a:gd name="T44" fmla="*/ 2665 w 2665"/>
              <a:gd name="T45" fmla="*/ 1975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65" h="1998">
                <a:moveTo>
                  <a:pt x="0" y="0"/>
                </a:moveTo>
                <a:lnTo>
                  <a:pt x="25" y="214"/>
                </a:lnTo>
                <a:lnTo>
                  <a:pt x="41" y="318"/>
                </a:lnTo>
                <a:lnTo>
                  <a:pt x="70" y="455"/>
                </a:lnTo>
                <a:lnTo>
                  <a:pt x="97" y="562"/>
                </a:lnTo>
                <a:lnTo>
                  <a:pt x="106" y="593"/>
                </a:lnTo>
                <a:lnTo>
                  <a:pt x="120" y="634"/>
                </a:lnTo>
                <a:lnTo>
                  <a:pt x="143" y="700"/>
                </a:lnTo>
                <a:lnTo>
                  <a:pt x="163" y="744"/>
                </a:lnTo>
                <a:lnTo>
                  <a:pt x="198" y="822"/>
                </a:lnTo>
                <a:lnTo>
                  <a:pt x="265" y="950"/>
                </a:lnTo>
                <a:lnTo>
                  <a:pt x="396" y="1163"/>
                </a:lnTo>
                <a:lnTo>
                  <a:pt x="522" y="1333"/>
                </a:lnTo>
                <a:lnTo>
                  <a:pt x="632" y="1462"/>
                </a:lnTo>
                <a:lnTo>
                  <a:pt x="713" y="1545"/>
                </a:lnTo>
                <a:lnTo>
                  <a:pt x="758" y="1586"/>
                </a:lnTo>
                <a:lnTo>
                  <a:pt x="842" y="1651"/>
                </a:lnTo>
                <a:lnTo>
                  <a:pt x="1040" y="1768"/>
                </a:lnTo>
                <a:lnTo>
                  <a:pt x="1283" y="1864"/>
                </a:lnTo>
                <a:lnTo>
                  <a:pt x="1570" y="1937"/>
                </a:lnTo>
                <a:lnTo>
                  <a:pt x="1899" y="1983"/>
                </a:lnTo>
                <a:lnTo>
                  <a:pt x="2261" y="1998"/>
                </a:lnTo>
                <a:lnTo>
                  <a:pt x="2665" y="1975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19" name="Line 207"/>
          <p:cNvSpPr>
            <a:spLocks noChangeAspect="1" noChangeShapeType="1"/>
          </p:cNvSpPr>
          <p:nvPr/>
        </p:nvSpPr>
        <p:spPr bwMode="auto">
          <a:xfrm>
            <a:off x="4964979" y="-5175575"/>
            <a:ext cx="12700" cy="84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20" name="Freeform 208"/>
          <p:cNvSpPr>
            <a:spLocks noChangeAspect="1"/>
          </p:cNvSpPr>
          <p:nvPr/>
        </p:nvSpPr>
        <p:spPr bwMode="auto">
          <a:xfrm>
            <a:off x="4984029" y="-5048575"/>
            <a:ext cx="23813" cy="165100"/>
          </a:xfrm>
          <a:custGeom>
            <a:avLst/>
            <a:gdLst>
              <a:gd name="T0" fmla="*/ 0 w 94"/>
              <a:gd name="T1" fmla="*/ 0 h 672"/>
              <a:gd name="T2" fmla="*/ 72 w 94"/>
              <a:gd name="T3" fmla="*/ 472 h 672"/>
              <a:gd name="T4" fmla="*/ 94 w 94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672">
                <a:moveTo>
                  <a:pt x="0" y="0"/>
                </a:moveTo>
                <a:lnTo>
                  <a:pt x="72" y="472"/>
                </a:lnTo>
                <a:lnTo>
                  <a:pt x="94" y="672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21" name="Freeform 209"/>
          <p:cNvSpPr>
            <a:spLocks noChangeAspect="1"/>
          </p:cNvSpPr>
          <p:nvPr/>
        </p:nvSpPr>
        <p:spPr bwMode="auto">
          <a:xfrm>
            <a:off x="5012604" y="-4840612"/>
            <a:ext cx="19050" cy="166687"/>
          </a:xfrm>
          <a:custGeom>
            <a:avLst/>
            <a:gdLst>
              <a:gd name="T0" fmla="*/ 0 w 75"/>
              <a:gd name="T1" fmla="*/ 0 h 674"/>
              <a:gd name="T2" fmla="*/ 73 w 75"/>
              <a:gd name="T3" fmla="*/ 650 h 674"/>
              <a:gd name="T4" fmla="*/ 75 w 75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674">
                <a:moveTo>
                  <a:pt x="0" y="0"/>
                </a:moveTo>
                <a:lnTo>
                  <a:pt x="73" y="650"/>
                </a:lnTo>
                <a:lnTo>
                  <a:pt x="75" y="674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22" name="Line 210"/>
          <p:cNvSpPr>
            <a:spLocks noChangeAspect="1" noChangeShapeType="1"/>
          </p:cNvSpPr>
          <p:nvPr/>
        </p:nvSpPr>
        <p:spPr bwMode="auto">
          <a:xfrm>
            <a:off x="5033242" y="-4631062"/>
            <a:ext cx="11112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23" name="Freeform 211"/>
          <p:cNvSpPr>
            <a:spLocks noChangeAspect="1"/>
          </p:cNvSpPr>
          <p:nvPr/>
        </p:nvSpPr>
        <p:spPr bwMode="auto">
          <a:xfrm>
            <a:off x="5045942" y="-4423100"/>
            <a:ext cx="0" cy="168275"/>
          </a:xfrm>
          <a:custGeom>
            <a:avLst/>
            <a:gdLst>
              <a:gd name="T0" fmla="*/ 0 w 2"/>
              <a:gd name="T1" fmla="*/ 0 h 679"/>
              <a:gd name="T2" fmla="*/ 2 w 2"/>
              <a:gd name="T3" fmla="*/ 38 h 679"/>
              <a:gd name="T4" fmla="*/ 2 w 2"/>
              <a:gd name="T5" fmla="*/ 679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679">
                <a:moveTo>
                  <a:pt x="0" y="0"/>
                </a:moveTo>
                <a:lnTo>
                  <a:pt x="2" y="38"/>
                </a:lnTo>
                <a:lnTo>
                  <a:pt x="2" y="679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24" name="Line 212"/>
          <p:cNvSpPr>
            <a:spLocks noChangeAspect="1" noChangeShapeType="1"/>
          </p:cNvSpPr>
          <p:nvPr/>
        </p:nvSpPr>
        <p:spPr bwMode="auto">
          <a:xfrm>
            <a:off x="5047529" y="-4211962"/>
            <a:ext cx="0" cy="873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25" name="Line 213"/>
          <p:cNvSpPr>
            <a:spLocks noChangeAspect="1" noChangeShapeType="1"/>
          </p:cNvSpPr>
          <p:nvPr/>
        </p:nvSpPr>
        <p:spPr bwMode="auto">
          <a:xfrm flipH="1" flipV="1">
            <a:off x="4161704" y="-6091562"/>
            <a:ext cx="7938" cy="152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26" name="Line 214"/>
          <p:cNvSpPr>
            <a:spLocks noChangeAspect="1" noChangeShapeType="1"/>
          </p:cNvSpPr>
          <p:nvPr/>
        </p:nvSpPr>
        <p:spPr bwMode="auto">
          <a:xfrm flipV="1">
            <a:off x="4163292" y="-6288412"/>
            <a:ext cx="6350" cy="153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27" name="Line 215"/>
          <p:cNvSpPr>
            <a:spLocks noChangeAspect="1" noChangeShapeType="1"/>
          </p:cNvSpPr>
          <p:nvPr/>
        </p:nvSpPr>
        <p:spPr bwMode="auto">
          <a:xfrm>
            <a:off x="4296642" y="-5008887"/>
            <a:ext cx="14287" cy="1809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28" name="Freeform 216"/>
          <p:cNvSpPr>
            <a:spLocks noChangeAspect="1"/>
          </p:cNvSpPr>
          <p:nvPr/>
        </p:nvSpPr>
        <p:spPr bwMode="auto">
          <a:xfrm>
            <a:off x="4314104" y="-4786637"/>
            <a:ext cx="6350" cy="168275"/>
          </a:xfrm>
          <a:custGeom>
            <a:avLst/>
            <a:gdLst>
              <a:gd name="T0" fmla="*/ 0 w 25"/>
              <a:gd name="T1" fmla="*/ 0 h 677"/>
              <a:gd name="T2" fmla="*/ 25 w 25"/>
              <a:gd name="T3" fmla="*/ 338 h 677"/>
              <a:gd name="T4" fmla="*/ 24 w 25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677">
                <a:moveTo>
                  <a:pt x="0" y="0"/>
                </a:moveTo>
                <a:lnTo>
                  <a:pt x="25" y="338"/>
                </a:lnTo>
                <a:lnTo>
                  <a:pt x="24" y="67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29" name="Line 217"/>
          <p:cNvSpPr>
            <a:spLocks noChangeAspect="1" noChangeShapeType="1"/>
          </p:cNvSpPr>
          <p:nvPr/>
        </p:nvSpPr>
        <p:spPr bwMode="auto">
          <a:xfrm flipH="1">
            <a:off x="4318867" y="-4575500"/>
            <a:ext cx="1587" cy="179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30" name="Freeform 218"/>
          <p:cNvSpPr>
            <a:spLocks noChangeAspect="1"/>
          </p:cNvSpPr>
          <p:nvPr/>
        </p:nvSpPr>
        <p:spPr bwMode="auto">
          <a:xfrm>
            <a:off x="4106142" y="-6483675"/>
            <a:ext cx="31750" cy="550863"/>
          </a:xfrm>
          <a:custGeom>
            <a:avLst/>
            <a:gdLst>
              <a:gd name="T0" fmla="*/ 38 w 128"/>
              <a:gd name="T1" fmla="*/ 2226 h 2226"/>
              <a:gd name="T2" fmla="*/ 0 w 128"/>
              <a:gd name="T3" fmla="*/ 1503 h 2226"/>
              <a:gd name="T4" fmla="*/ 10 w 128"/>
              <a:gd name="T5" fmla="*/ 1128 h 2226"/>
              <a:gd name="T6" fmla="*/ 16 w 128"/>
              <a:gd name="T7" fmla="*/ 1036 h 2226"/>
              <a:gd name="T8" fmla="*/ 19 w 128"/>
              <a:gd name="T9" fmla="*/ 982 h 2226"/>
              <a:gd name="T10" fmla="*/ 30 w 128"/>
              <a:gd name="T11" fmla="*/ 874 h 2226"/>
              <a:gd name="T12" fmla="*/ 47 w 128"/>
              <a:gd name="T13" fmla="*/ 710 h 2226"/>
              <a:gd name="T14" fmla="*/ 71 w 128"/>
              <a:gd name="T15" fmla="*/ 502 h 2226"/>
              <a:gd name="T16" fmla="*/ 128 w 128"/>
              <a:gd name="T17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2226">
                <a:moveTo>
                  <a:pt x="38" y="2226"/>
                </a:moveTo>
                <a:lnTo>
                  <a:pt x="0" y="1503"/>
                </a:lnTo>
                <a:lnTo>
                  <a:pt x="10" y="1128"/>
                </a:lnTo>
                <a:lnTo>
                  <a:pt x="16" y="1036"/>
                </a:lnTo>
                <a:lnTo>
                  <a:pt x="19" y="982"/>
                </a:lnTo>
                <a:lnTo>
                  <a:pt x="30" y="874"/>
                </a:lnTo>
                <a:lnTo>
                  <a:pt x="47" y="710"/>
                </a:lnTo>
                <a:lnTo>
                  <a:pt x="71" y="502"/>
                </a:lnTo>
                <a:lnTo>
                  <a:pt x="12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31" name="Freeform 219"/>
          <p:cNvSpPr>
            <a:spLocks noChangeAspect="1"/>
          </p:cNvSpPr>
          <p:nvPr/>
        </p:nvSpPr>
        <p:spPr bwMode="auto">
          <a:xfrm>
            <a:off x="4241079" y="-5000950"/>
            <a:ext cx="22225" cy="601663"/>
          </a:xfrm>
          <a:custGeom>
            <a:avLst/>
            <a:gdLst>
              <a:gd name="T0" fmla="*/ 0 w 92"/>
              <a:gd name="T1" fmla="*/ 0 h 2437"/>
              <a:gd name="T2" fmla="*/ 92 w 92"/>
              <a:gd name="T3" fmla="*/ 1210 h 2437"/>
              <a:gd name="T4" fmla="*/ 88 w 92"/>
              <a:gd name="T5" fmla="*/ 2437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" h="2437">
                <a:moveTo>
                  <a:pt x="0" y="0"/>
                </a:moveTo>
                <a:lnTo>
                  <a:pt x="92" y="1210"/>
                </a:lnTo>
                <a:lnTo>
                  <a:pt x="88" y="243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32" name="Freeform 220"/>
          <p:cNvSpPr>
            <a:spLocks noChangeAspect="1"/>
          </p:cNvSpPr>
          <p:nvPr/>
        </p:nvSpPr>
        <p:spPr bwMode="auto">
          <a:xfrm>
            <a:off x="5020542" y="-5186687"/>
            <a:ext cx="82550" cy="1060450"/>
          </a:xfrm>
          <a:custGeom>
            <a:avLst/>
            <a:gdLst>
              <a:gd name="T0" fmla="*/ 0 w 334"/>
              <a:gd name="T1" fmla="*/ 0 h 4288"/>
              <a:gd name="T2" fmla="*/ 152 w 334"/>
              <a:gd name="T3" fmla="*/ 992 h 4288"/>
              <a:gd name="T4" fmla="*/ 268 w 334"/>
              <a:gd name="T5" fmla="*/ 2022 h 4288"/>
              <a:gd name="T6" fmla="*/ 334 w 334"/>
              <a:gd name="T7" fmla="*/ 3113 h 4288"/>
              <a:gd name="T8" fmla="*/ 333 w 334"/>
              <a:gd name="T9" fmla="*/ 4288 h 4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4" h="4288">
                <a:moveTo>
                  <a:pt x="0" y="0"/>
                </a:moveTo>
                <a:lnTo>
                  <a:pt x="152" y="992"/>
                </a:lnTo>
                <a:lnTo>
                  <a:pt x="268" y="2022"/>
                </a:lnTo>
                <a:lnTo>
                  <a:pt x="334" y="3113"/>
                </a:lnTo>
                <a:lnTo>
                  <a:pt x="333" y="4288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33" name="Line 221"/>
          <p:cNvSpPr>
            <a:spLocks noChangeAspect="1" noChangeShapeType="1"/>
          </p:cNvSpPr>
          <p:nvPr/>
        </p:nvSpPr>
        <p:spPr bwMode="auto">
          <a:xfrm>
            <a:off x="4844329" y="-5994725"/>
            <a:ext cx="571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34" name="Line 222"/>
          <p:cNvSpPr>
            <a:spLocks noChangeAspect="1" noChangeShapeType="1"/>
          </p:cNvSpPr>
          <p:nvPr/>
        </p:nvSpPr>
        <p:spPr bwMode="auto">
          <a:xfrm>
            <a:off x="4853854" y="-5939162"/>
            <a:ext cx="22225" cy="152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35" name="Line 223"/>
          <p:cNvSpPr>
            <a:spLocks noChangeAspect="1" noChangeShapeType="1"/>
          </p:cNvSpPr>
          <p:nvPr/>
        </p:nvSpPr>
        <p:spPr bwMode="auto">
          <a:xfrm>
            <a:off x="4880842" y="-5743900"/>
            <a:ext cx="25400" cy="165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36" name="Line 224"/>
          <p:cNvSpPr>
            <a:spLocks noChangeAspect="1" noChangeShapeType="1"/>
          </p:cNvSpPr>
          <p:nvPr/>
        </p:nvSpPr>
        <p:spPr bwMode="auto">
          <a:xfrm>
            <a:off x="4912592" y="-5535937"/>
            <a:ext cx="23812" cy="165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37" name="Line 225"/>
          <p:cNvSpPr>
            <a:spLocks noChangeAspect="1" noChangeShapeType="1"/>
          </p:cNvSpPr>
          <p:nvPr/>
        </p:nvSpPr>
        <p:spPr bwMode="auto">
          <a:xfrm>
            <a:off x="4942754" y="-5327975"/>
            <a:ext cx="22225" cy="152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38" name="Line 226"/>
          <p:cNvSpPr>
            <a:spLocks noChangeAspect="1" noChangeShapeType="1"/>
          </p:cNvSpPr>
          <p:nvPr/>
        </p:nvSpPr>
        <p:spPr bwMode="auto">
          <a:xfrm>
            <a:off x="4229967" y="-2433962"/>
            <a:ext cx="873125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39" name="Line 227"/>
          <p:cNvSpPr>
            <a:spLocks noChangeAspect="1" noChangeShapeType="1"/>
          </p:cNvSpPr>
          <p:nvPr/>
        </p:nvSpPr>
        <p:spPr bwMode="auto">
          <a:xfrm>
            <a:off x="4288704" y="-2656212"/>
            <a:ext cx="15081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40" name="Line 228"/>
          <p:cNvSpPr>
            <a:spLocks noChangeAspect="1" noChangeShapeType="1"/>
          </p:cNvSpPr>
          <p:nvPr/>
        </p:nvSpPr>
        <p:spPr bwMode="auto">
          <a:xfrm>
            <a:off x="4480792" y="-2651450"/>
            <a:ext cx="16668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41" name="Line 229"/>
          <p:cNvSpPr>
            <a:spLocks noChangeAspect="1" noChangeShapeType="1"/>
          </p:cNvSpPr>
          <p:nvPr/>
        </p:nvSpPr>
        <p:spPr bwMode="auto">
          <a:xfrm>
            <a:off x="4688754" y="-2646687"/>
            <a:ext cx="166688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42" name="Line 230"/>
          <p:cNvSpPr>
            <a:spLocks noChangeAspect="1" noChangeShapeType="1"/>
          </p:cNvSpPr>
          <p:nvPr/>
        </p:nvSpPr>
        <p:spPr bwMode="auto">
          <a:xfrm>
            <a:off x="4898304" y="-2641925"/>
            <a:ext cx="149225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43" name="Line 231"/>
          <p:cNvSpPr>
            <a:spLocks noChangeAspect="1" noChangeShapeType="1"/>
          </p:cNvSpPr>
          <p:nvPr/>
        </p:nvSpPr>
        <p:spPr bwMode="auto">
          <a:xfrm flipH="1">
            <a:off x="4229967" y="-4396112"/>
            <a:ext cx="33337" cy="1957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44" name="Line 232"/>
          <p:cNvSpPr>
            <a:spLocks noChangeAspect="1" noChangeShapeType="1"/>
          </p:cNvSpPr>
          <p:nvPr/>
        </p:nvSpPr>
        <p:spPr bwMode="auto">
          <a:xfrm flipH="1">
            <a:off x="4641129" y="-4896175"/>
            <a:ext cx="42863" cy="16938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45" name="Line 233"/>
          <p:cNvSpPr>
            <a:spLocks noChangeAspect="1" noChangeShapeType="1"/>
          </p:cNvSpPr>
          <p:nvPr/>
        </p:nvSpPr>
        <p:spPr bwMode="auto">
          <a:xfrm flipH="1">
            <a:off x="4317279" y="-4396112"/>
            <a:ext cx="1588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46" name="Line 234"/>
          <p:cNvSpPr>
            <a:spLocks noChangeAspect="1" noChangeShapeType="1"/>
          </p:cNvSpPr>
          <p:nvPr/>
        </p:nvSpPr>
        <p:spPr bwMode="auto">
          <a:xfrm flipH="1">
            <a:off x="4312517" y="-4240537"/>
            <a:ext cx="4762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47" name="Line 235"/>
          <p:cNvSpPr>
            <a:spLocks noChangeAspect="1" noChangeShapeType="1"/>
          </p:cNvSpPr>
          <p:nvPr/>
        </p:nvSpPr>
        <p:spPr bwMode="auto">
          <a:xfrm flipH="1">
            <a:off x="4310929" y="-4029400"/>
            <a:ext cx="1588" cy="166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48" name="Line 236"/>
          <p:cNvSpPr>
            <a:spLocks noChangeAspect="1" noChangeShapeType="1"/>
          </p:cNvSpPr>
          <p:nvPr/>
        </p:nvSpPr>
        <p:spPr bwMode="auto">
          <a:xfrm flipH="1">
            <a:off x="4306167" y="-3819850"/>
            <a:ext cx="3175" cy="166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49" name="Line 237"/>
          <p:cNvSpPr>
            <a:spLocks noChangeAspect="1" noChangeShapeType="1"/>
          </p:cNvSpPr>
          <p:nvPr/>
        </p:nvSpPr>
        <p:spPr bwMode="auto">
          <a:xfrm flipH="1">
            <a:off x="4302992" y="-3610300"/>
            <a:ext cx="3175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50" name="Line 238"/>
          <p:cNvSpPr>
            <a:spLocks noChangeAspect="1" noChangeShapeType="1"/>
          </p:cNvSpPr>
          <p:nvPr/>
        </p:nvSpPr>
        <p:spPr bwMode="auto">
          <a:xfrm flipH="1">
            <a:off x="4298229" y="-3399162"/>
            <a:ext cx="3175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51" name="Line 239"/>
          <p:cNvSpPr>
            <a:spLocks noChangeAspect="1" noChangeShapeType="1"/>
          </p:cNvSpPr>
          <p:nvPr/>
        </p:nvSpPr>
        <p:spPr bwMode="auto">
          <a:xfrm flipH="1">
            <a:off x="4296642" y="-3189612"/>
            <a:ext cx="1587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52" name="Line 240"/>
          <p:cNvSpPr>
            <a:spLocks noChangeAspect="1" noChangeShapeType="1"/>
          </p:cNvSpPr>
          <p:nvPr/>
        </p:nvSpPr>
        <p:spPr bwMode="auto">
          <a:xfrm flipH="1">
            <a:off x="4291879" y="-2980062"/>
            <a:ext cx="3175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53" name="Line 241"/>
          <p:cNvSpPr>
            <a:spLocks noChangeAspect="1" noChangeShapeType="1"/>
          </p:cNvSpPr>
          <p:nvPr/>
        </p:nvSpPr>
        <p:spPr bwMode="auto">
          <a:xfrm flipH="1">
            <a:off x="4288704" y="-2770512"/>
            <a:ext cx="1588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54" name="Line 242"/>
          <p:cNvSpPr>
            <a:spLocks noChangeAspect="1" noChangeShapeType="1"/>
          </p:cNvSpPr>
          <p:nvPr/>
        </p:nvSpPr>
        <p:spPr bwMode="auto">
          <a:xfrm flipV="1">
            <a:off x="4680817" y="-2803850"/>
            <a:ext cx="3175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55" name="Line 243"/>
          <p:cNvSpPr>
            <a:spLocks noChangeAspect="1" noChangeShapeType="1"/>
          </p:cNvSpPr>
          <p:nvPr/>
        </p:nvSpPr>
        <p:spPr bwMode="auto">
          <a:xfrm flipH="1">
            <a:off x="4661767" y="-2343475"/>
            <a:ext cx="11112" cy="466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56" name="Line 244"/>
          <p:cNvSpPr>
            <a:spLocks noChangeAspect="1" noChangeShapeType="1"/>
          </p:cNvSpPr>
          <p:nvPr/>
        </p:nvSpPr>
        <p:spPr bwMode="auto">
          <a:xfrm flipH="1">
            <a:off x="4674467" y="-2646687"/>
            <a:ext cx="6350" cy="222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57" name="Line 245"/>
          <p:cNvSpPr>
            <a:spLocks noChangeAspect="1" noChangeShapeType="1"/>
          </p:cNvSpPr>
          <p:nvPr/>
        </p:nvSpPr>
        <p:spPr bwMode="auto">
          <a:xfrm flipH="1">
            <a:off x="4680817" y="-2726062"/>
            <a:ext cx="14287" cy="777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58" name="Line 246"/>
          <p:cNvSpPr>
            <a:spLocks noChangeAspect="1" noChangeShapeType="1"/>
          </p:cNvSpPr>
          <p:nvPr/>
        </p:nvSpPr>
        <p:spPr bwMode="auto">
          <a:xfrm>
            <a:off x="4669704" y="-2726062"/>
            <a:ext cx="11113" cy="777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59" name="Line 247"/>
          <p:cNvSpPr>
            <a:spLocks noChangeAspect="1" noChangeShapeType="1"/>
          </p:cNvSpPr>
          <p:nvPr/>
        </p:nvSpPr>
        <p:spPr bwMode="auto">
          <a:xfrm flipV="1">
            <a:off x="4680817" y="-2726062"/>
            <a:ext cx="0" cy="777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60" name="Line 248"/>
          <p:cNvSpPr>
            <a:spLocks noChangeAspect="1" noChangeShapeType="1"/>
          </p:cNvSpPr>
          <p:nvPr/>
        </p:nvSpPr>
        <p:spPr bwMode="auto">
          <a:xfrm flipV="1">
            <a:off x="4658592" y="-2422850"/>
            <a:ext cx="15875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61" name="Line 249"/>
          <p:cNvSpPr>
            <a:spLocks noChangeAspect="1" noChangeShapeType="1"/>
          </p:cNvSpPr>
          <p:nvPr/>
        </p:nvSpPr>
        <p:spPr bwMode="auto">
          <a:xfrm flipH="1" flipV="1">
            <a:off x="4674467" y="-2422850"/>
            <a:ext cx="11112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62" name="Line 250"/>
          <p:cNvSpPr>
            <a:spLocks noChangeAspect="1" noChangeShapeType="1"/>
          </p:cNvSpPr>
          <p:nvPr/>
        </p:nvSpPr>
        <p:spPr bwMode="auto">
          <a:xfrm flipH="1">
            <a:off x="4672879" y="-2422850"/>
            <a:ext cx="1588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63" name="Line 251"/>
          <p:cNvSpPr>
            <a:spLocks noChangeAspect="1" noChangeShapeType="1"/>
          </p:cNvSpPr>
          <p:nvPr/>
        </p:nvSpPr>
        <p:spPr bwMode="auto">
          <a:xfrm>
            <a:off x="4715742" y="-2421262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64" name="Line 252"/>
          <p:cNvSpPr>
            <a:spLocks noChangeAspect="1" noChangeShapeType="1"/>
          </p:cNvSpPr>
          <p:nvPr/>
        </p:nvSpPr>
        <p:spPr bwMode="auto">
          <a:xfrm>
            <a:off x="4722092" y="-2646687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65" name="Line 253"/>
          <p:cNvSpPr>
            <a:spLocks noChangeAspect="1" noChangeShapeType="1"/>
          </p:cNvSpPr>
          <p:nvPr/>
        </p:nvSpPr>
        <p:spPr bwMode="auto">
          <a:xfrm>
            <a:off x="4680817" y="-264668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66" name="Line 254"/>
          <p:cNvSpPr>
            <a:spLocks noChangeAspect="1" noChangeShapeType="1"/>
          </p:cNvSpPr>
          <p:nvPr/>
        </p:nvSpPr>
        <p:spPr bwMode="auto">
          <a:xfrm flipH="1">
            <a:off x="4639542" y="-3195962"/>
            <a:ext cx="14287" cy="777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67" name="Freeform 255"/>
          <p:cNvSpPr>
            <a:spLocks noChangeAspect="1"/>
          </p:cNvSpPr>
          <p:nvPr/>
        </p:nvSpPr>
        <p:spPr bwMode="auto">
          <a:xfrm>
            <a:off x="4628429" y="-3197550"/>
            <a:ext cx="12700" cy="79375"/>
          </a:xfrm>
          <a:custGeom>
            <a:avLst/>
            <a:gdLst>
              <a:gd name="T0" fmla="*/ 0 w 53"/>
              <a:gd name="T1" fmla="*/ 0 h 317"/>
              <a:gd name="T2" fmla="*/ 44 w 53"/>
              <a:gd name="T3" fmla="*/ 317 h 317"/>
              <a:gd name="T4" fmla="*/ 53 w 53"/>
              <a:gd name="T5" fmla="*/ 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" h="317">
                <a:moveTo>
                  <a:pt x="0" y="0"/>
                </a:moveTo>
                <a:lnTo>
                  <a:pt x="44" y="317"/>
                </a:lnTo>
                <a:lnTo>
                  <a:pt x="53" y="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68" name="Line 256"/>
          <p:cNvSpPr>
            <a:spLocks noChangeAspect="1" noChangeShapeType="1"/>
          </p:cNvSpPr>
          <p:nvPr/>
        </p:nvSpPr>
        <p:spPr bwMode="auto">
          <a:xfrm>
            <a:off x="4396654" y="-4353250"/>
            <a:ext cx="777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69" name="Line 257"/>
          <p:cNvSpPr>
            <a:spLocks noChangeAspect="1" noChangeShapeType="1"/>
          </p:cNvSpPr>
          <p:nvPr/>
        </p:nvSpPr>
        <p:spPr bwMode="auto">
          <a:xfrm flipH="1" flipV="1">
            <a:off x="3968029" y="-4361187"/>
            <a:ext cx="2174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70" name="Line 258"/>
          <p:cNvSpPr>
            <a:spLocks noChangeAspect="1" noChangeShapeType="1"/>
          </p:cNvSpPr>
          <p:nvPr/>
        </p:nvSpPr>
        <p:spPr bwMode="auto">
          <a:xfrm flipH="1" flipV="1">
            <a:off x="4263304" y="-4354837"/>
            <a:ext cx="55563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71" name="Line 259"/>
          <p:cNvSpPr>
            <a:spLocks noChangeAspect="1" noChangeShapeType="1"/>
          </p:cNvSpPr>
          <p:nvPr/>
        </p:nvSpPr>
        <p:spPr bwMode="auto">
          <a:xfrm flipH="1" flipV="1">
            <a:off x="4318867" y="-4353250"/>
            <a:ext cx="77787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72" name="Line 260"/>
          <p:cNvSpPr>
            <a:spLocks noChangeAspect="1" noChangeShapeType="1"/>
          </p:cNvSpPr>
          <p:nvPr/>
        </p:nvSpPr>
        <p:spPr bwMode="auto">
          <a:xfrm flipH="1">
            <a:off x="4318867" y="-4365950"/>
            <a:ext cx="77787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73" name="Line 261"/>
          <p:cNvSpPr>
            <a:spLocks noChangeAspect="1" noChangeShapeType="1"/>
          </p:cNvSpPr>
          <p:nvPr/>
        </p:nvSpPr>
        <p:spPr bwMode="auto">
          <a:xfrm>
            <a:off x="4318867" y="-4353250"/>
            <a:ext cx="777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74" name="Line 262"/>
          <p:cNvSpPr>
            <a:spLocks noChangeAspect="1" noChangeShapeType="1"/>
          </p:cNvSpPr>
          <p:nvPr/>
        </p:nvSpPr>
        <p:spPr bwMode="auto">
          <a:xfrm>
            <a:off x="4185517" y="-4369125"/>
            <a:ext cx="77787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75" name="Line 263"/>
          <p:cNvSpPr>
            <a:spLocks noChangeAspect="1" noChangeShapeType="1"/>
          </p:cNvSpPr>
          <p:nvPr/>
        </p:nvSpPr>
        <p:spPr bwMode="auto">
          <a:xfrm flipV="1">
            <a:off x="4185517" y="-4354837"/>
            <a:ext cx="77787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76" name="Line 264"/>
          <p:cNvSpPr>
            <a:spLocks noChangeAspect="1" noChangeShapeType="1"/>
          </p:cNvSpPr>
          <p:nvPr/>
        </p:nvSpPr>
        <p:spPr bwMode="auto">
          <a:xfrm flipH="1" flipV="1">
            <a:off x="4185517" y="-4358012"/>
            <a:ext cx="7778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77" name="Line 265"/>
          <p:cNvSpPr>
            <a:spLocks noChangeAspect="1" noChangeShapeType="1"/>
          </p:cNvSpPr>
          <p:nvPr/>
        </p:nvSpPr>
        <p:spPr bwMode="auto">
          <a:xfrm>
            <a:off x="4263304" y="-4356425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78" name="Line 266"/>
          <p:cNvSpPr>
            <a:spLocks noChangeAspect="1" noChangeShapeType="1"/>
          </p:cNvSpPr>
          <p:nvPr/>
        </p:nvSpPr>
        <p:spPr bwMode="auto">
          <a:xfrm>
            <a:off x="4318867" y="-435483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79" name="Line 267"/>
          <p:cNvSpPr>
            <a:spLocks noChangeAspect="1" noChangeShapeType="1"/>
          </p:cNvSpPr>
          <p:nvPr/>
        </p:nvSpPr>
        <p:spPr bwMode="auto">
          <a:xfrm>
            <a:off x="4318867" y="-4353250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80" name="Line 268"/>
          <p:cNvSpPr>
            <a:spLocks noChangeAspect="1" noChangeShapeType="1"/>
          </p:cNvSpPr>
          <p:nvPr/>
        </p:nvSpPr>
        <p:spPr bwMode="auto">
          <a:xfrm>
            <a:off x="4263304" y="-4739012"/>
            <a:ext cx="365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81" name="Line 269"/>
          <p:cNvSpPr>
            <a:spLocks noChangeAspect="1" noChangeShapeType="1"/>
          </p:cNvSpPr>
          <p:nvPr/>
        </p:nvSpPr>
        <p:spPr bwMode="auto">
          <a:xfrm flipV="1">
            <a:off x="4669704" y="-4975550"/>
            <a:ext cx="15875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82" name="Freeform 270"/>
          <p:cNvSpPr>
            <a:spLocks noChangeAspect="1"/>
          </p:cNvSpPr>
          <p:nvPr/>
        </p:nvSpPr>
        <p:spPr bwMode="auto">
          <a:xfrm>
            <a:off x="4683992" y="-4975550"/>
            <a:ext cx="12700" cy="79375"/>
          </a:xfrm>
          <a:custGeom>
            <a:avLst/>
            <a:gdLst>
              <a:gd name="T0" fmla="*/ 52 w 52"/>
              <a:gd name="T1" fmla="*/ 318 h 318"/>
              <a:gd name="T2" fmla="*/ 7 w 52"/>
              <a:gd name="T3" fmla="*/ 0 h 318"/>
              <a:gd name="T4" fmla="*/ 0 w 52"/>
              <a:gd name="T5" fmla="*/ 317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318">
                <a:moveTo>
                  <a:pt x="52" y="318"/>
                </a:moveTo>
                <a:lnTo>
                  <a:pt x="7" y="0"/>
                </a:lnTo>
                <a:lnTo>
                  <a:pt x="0" y="31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83" name="Line 271"/>
          <p:cNvSpPr>
            <a:spLocks noChangeAspect="1" noChangeShapeType="1"/>
          </p:cNvSpPr>
          <p:nvPr/>
        </p:nvSpPr>
        <p:spPr bwMode="auto">
          <a:xfrm flipH="1">
            <a:off x="4696692" y="-5853437"/>
            <a:ext cx="1587" cy="777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84" name="Line 272"/>
          <p:cNvSpPr>
            <a:spLocks noChangeAspect="1" noChangeShapeType="1"/>
          </p:cNvSpPr>
          <p:nvPr/>
        </p:nvSpPr>
        <p:spPr bwMode="auto">
          <a:xfrm flipV="1">
            <a:off x="4707804" y="-6301112"/>
            <a:ext cx="9525" cy="2333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85" name="Line 273"/>
          <p:cNvSpPr>
            <a:spLocks noChangeAspect="1" noChangeShapeType="1"/>
          </p:cNvSpPr>
          <p:nvPr/>
        </p:nvSpPr>
        <p:spPr bwMode="auto">
          <a:xfrm flipV="1">
            <a:off x="4703042" y="-5989962"/>
            <a:ext cx="0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86" name="Line 274"/>
          <p:cNvSpPr>
            <a:spLocks noChangeAspect="1" noChangeShapeType="1"/>
          </p:cNvSpPr>
          <p:nvPr/>
        </p:nvSpPr>
        <p:spPr bwMode="auto">
          <a:xfrm flipV="1">
            <a:off x="4685579" y="-5932812"/>
            <a:ext cx="17463" cy="777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87" name="Line 275"/>
          <p:cNvSpPr>
            <a:spLocks noChangeAspect="1" noChangeShapeType="1"/>
          </p:cNvSpPr>
          <p:nvPr/>
        </p:nvSpPr>
        <p:spPr bwMode="auto">
          <a:xfrm flipH="1" flipV="1">
            <a:off x="4703042" y="-5932812"/>
            <a:ext cx="9525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88" name="Line 276"/>
          <p:cNvSpPr>
            <a:spLocks noChangeAspect="1" noChangeShapeType="1"/>
          </p:cNvSpPr>
          <p:nvPr/>
        </p:nvSpPr>
        <p:spPr bwMode="auto">
          <a:xfrm flipH="1">
            <a:off x="4698279" y="-5932812"/>
            <a:ext cx="4763" cy="777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89" name="Line 277"/>
          <p:cNvSpPr>
            <a:spLocks noChangeAspect="1" noChangeShapeType="1"/>
          </p:cNvSpPr>
          <p:nvPr/>
        </p:nvSpPr>
        <p:spPr bwMode="auto">
          <a:xfrm flipH="1">
            <a:off x="4703042" y="-6066162"/>
            <a:ext cx="17462" cy="762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90" name="Line 278"/>
          <p:cNvSpPr>
            <a:spLocks noChangeAspect="1" noChangeShapeType="1"/>
          </p:cNvSpPr>
          <p:nvPr/>
        </p:nvSpPr>
        <p:spPr bwMode="auto">
          <a:xfrm>
            <a:off x="4695104" y="-6067750"/>
            <a:ext cx="7938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91" name="Line 279"/>
          <p:cNvSpPr>
            <a:spLocks noChangeAspect="1" noChangeShapeType="1"/>
          </p:cNvSpPr>
          <p:nvPr/>
        </p:nvSpPr>
        <p:spPr bwMode="auto">
          <a:xfrm flipV="1">
            <a:off x="4703042" y="-6067750"/>
            <a:ext cx="4762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92" name="Line 280"/>
          <p:cNvSpPr>
            <a:spLocks noChangeAspect="1" noChangeShapeType="1"/>
          </p:cNvSpPr>
          <p:nvPr/>
        </p:nvSpPr>
        <p:spPr bwMode="auto">
          <a:xfrm>
            <a:off x="4696692" y="-5989962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93" name="Line 281"/>
          <p:cNvSpPr>
            <a:spLocks noChangeAspect="1" noChangeShapeType="1"/>
          </p:cNvSpPr>
          <p:nvPr/>
        </p:nvSpPr>
        <p:spPr bwMode="auto">
          <a:xfrm>
            <a:off x="4695104" y="-5932812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94" name="Line 282"/>
          <p:cNvSpPr>
            <a:spLocks noChangeAspect="1" noChangeShapeType="1"/>
          </p:cNvSpPr>
          <p:nvPr/>
        </p:nvSpPr>
        <p:spPr bwMode="auto">
          <a:xfrm>
            <a:off x="4703042" y="-593281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95" name="Line 283"/>
          <p:cNvSpPr>
            <a:spLocks noChangeAspect="1" noChangeShapeType="1"/>
          </p:cNvSpPr>
          <p:nvPr/>
        </p:nvSpPr>
        <p:spPr bwMode="auto">
          <a:xfrm flipH="1">
            <a:off x="4137892" y="-6483675"/>
            <a:ext cx="492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96" name="Line 284"/>
          <p:cNvSpPr>
            <a:spLocks noChangeAspect="1" noChangeShapeType="1"/>
          </p:cNvSpPr>
          <p:nvPr/>
        </p:nvSpPr>
        <p:spPr bwMode="auto">
          <a:xfrm>
            <a:off x="4169642" y="-5939162"/>
            <a:ext cx="17462" cy="133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97" name="Line 285"/>
          <p:cNvSpPr>
            <a:spLocks noChangeAspect="1" noChangeShapeType="1"/>
          </p:cNvSpPr>
          <p:nvPr/>
        </p:nvSpPr>
        <p:spPr bwMode="auto">
          <a:xfrm>
            <a:off x="4193454" y="-5764537"/>
            <a:ext cx="22225" cy="165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98" name="Line 286"/>
          <p:cNvSpPr>
            <a:spLocks noChangeAspect="1" noChangeShapeType="1"/>
          </p:cNvSpPr>
          <p:nvPr/>
        </p:nvSpPr>
        <p:spPr bwMode="auto">
          <a:xfrm>
            <a:off x="4222029" y="-5554987"/>
            <a:ext cx="22225" cy="165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99" name="Line 287"/>
          <p:cNvSpPr>
            <a:spLocks noChangeAspect="1" noChangeShapeType="1"/>
          </p:cNvSpPr>
          <p:nvPr/>
        </p:nvSpPr>
        <p:spPr bwMode="auto">
          <a:xfrm>
            <a:off x="4250604" y="-5348612"/>
            <a:ext cx="23813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00" name="Line 288"/>
          <p:cNvSpPr>
            <a:spLocks noChangeAspect="1" noChangeShapeType="1"/>
          </p:cNvSpPr>
          <p:nvPr/>
        </p:nvSpPr>
        <p:spPr bwMode="auto">
          <a:xfrm>
            <a:off x="4279179" y="-5139062"/>
            <a:ext cx="17463" cy="130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01" name="Line 289"/>
          <p:cNvSpPr>
            <a:spLocks noChangeAspect="1" noChangeShapeType="1"/>
          </p:cNvSpPr>
          <p:nvPr/>
        </p:nvSpPr>
        <p:spPr bwMode="auto">
          <a:xfrm>
            <a:off x="4114079" y="-5931225"/>
            <a:ext cx="127000" cy="927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02" name="Line 290"/>
          <p:cNvSpPr>
            <a:spLocks noChangeAspect="1" noChangeShapeType="1"/>
          </p:cNvSpPr>
          <p:nvPr/>
        </p:nvSpPr>
        <p:spPr bwMode="auto">
          <a:xfrm flipV="1">
            <a:off x="5103092" y="-4197675"/>
            <a:ext cx="0" cy="1781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03" name="Line 291"/>
          <p:cNvSpPr>
            <a:spLocks noChangeAspect="1" noChangeShapeType="1"/>
          </p:cNvSpPr>
          <p:nvPr/>
        </p:nvSpPr>
        <p:spPr bwMode="auto">
          <a:xfrm flipV="1">
            <a:off x="5047529" y="-2787975"/>
            <a:ext cx="0" cy="1508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04" name="Line 292"/>
          <p:cNvSpPr>
            <a:spLocks noChangeAspect="1" noChangeShapeType="1"/>
          </p:cNvSpPr>
          <p:nvPr/>
        </p:nvSpPr>
        <p:spPr bwMode="auto">
          <a:xfrm flipV="1">
            <a:off x="5047529" y="-2999112"/>
            <a:ext cx="0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05" name="Line 293"/>
          <p:cNvSpPr>
            <a:spLocks noChangeAspect="1" noChangeShapeType="1"/>
          </p:cNvSpPr>
          <p:nvPr/>
        </p:nvSpPr>
        <p:spPr bwMode="auto">
          <a:xfrm flipV="1">
            <a:off x="5047529" y="-3208662"/>
            <a:ext cx="0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06" name="Line 294"/>
          <p:cNvSpPr>
            <a:spLocks noChangeAspect="1" noChangeShapeType="1"/>
          </p:cNvSpPr>
          <p:nvPr/>
        </p:nvSpPr>
        <p:spPr bwMode="auto">
          <a:xfrm flipV="1">
            <a:off x="5047529" y="-3418212"/>
            <a:ext cx="0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07" name="Line 295"/>
          <p:cNvSpPr>
            <a:spLocks noChangeAspect="1" noChangeShapeType="1"/>
          </p:cNvSpPr>
          <p:nvPr/>
        </p:nvSpPr>
        <p:spPr bwMode="auto">
          <a:xfrm flipV="1">
            <a:off x="5047529" y="-3627762"/>
            <a:ext cx="0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08" name="Line 296"/>
          <p:cNvSpPr>
            <a:spLocks noChangeAspect="1" noChangeShapeType="1"/>
          </p:cNvSpPr>
          <p:nvPr/>
        </p:nvSpPr>
        <p:spPr bwMode="auto">
          <a:xfrm flipV="1">
            <a:off x="5047529" y="-3838900"/>
            <a:ext cx="0" cy="166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09" name="Line 297"/>
          <p:cNvSpPr>
            <a:spLocks noChangeAspect="1" noChangeShapeType="1"/>
          </p:cNvSpPr>
          <p:nvPr/>
        </p:nvSpPr>
        <p:spPr bwMode="auto">
          <a:xfrm flipV="1">
            <a:off x="5047529" y="-4030987"/>
            <a:ext cx="0" cy="149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10" name="Line 298"/>
          <p:cNvSpPr>
            <a:spLocks noChangeAspect="1" noChangeShapeType="1"/>
          </p:cNvSpPr>
          <p:nvPr/>
        </p:nvSpPr>
        <p:spPr bwMode="auto">
          <a:xfrm flipH="1">
            <a:off x="4891954" y="-3300737"/>
            <a:ext cx="777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11" name="Line 299"/>
          <p:cNvSpPr>
            <a:spLocks noChangeAspect="1" noChangeShapeType="1"/>
          </p:cNvSpPr>
          <p:nvPr/>
        </p:nvSpPr>
        <p:spPr bwMode="auto">
          <a:xfrm>
            <a:off x="5180879" y="-3300737"/>
            <a:ext cx="2190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12" name="Line 300"/>
          <p:cNvSpPr>
            <a:spLocks noChangeAspect="1" noChangeShapeType="1"/>
          </p:cNvSpPr>
          <p:nvPr/>
        </p:nvSpPr>
        <p:spPr bwMode="auto">
          <a:xfrm>
            <a:off x="5047529" y="-3300737"/>
            <a:ext cx="5556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13" name="Line 301"/>
          <p:cNvSpPr>
            <a:spLocks noChangeAspect="1" noChangeShapeType="1"/>
          </p:cNvSpPr>
          <p:nvPr/>
        </p:nvSpPr>
        <p:spPr bwMode="auto">
          <a:xfrm>
            <a:off x="4969742" y="-3313437"/>
            <a:ext cx="77787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14" name="Line 302"/>
          <p:cNvSpPr>
            <a:spLocks noChangeAspect="1" noChangeShapeType="1"/>
          </p:cNvSpPr>
          <p:nvPr/>
        </p:nvSpPr>
        <p:spPr bwMode="auto">
          <a:xfrm flipV="1">
            <a:off x="4969742" y="-3300737"/>
            <a:ext cx="77787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15" name="Line 303"/>
          <p:cNvSpPr>
            <a:spLocks noChangeAspect="1" noChangeShapeType="1"/>
          </p:cNvSpPr>
          <p:nvPr/>
        </p:nvSpPr>
        <p:spPr bwMode="auto">
          <a:xfrm flipH="1">
            <a:off x="4969742" y="-3300737"/>
            <a:ext cx="777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16" name="Line 304"/>
          <p:cNvSpPr>
            <a:spLocks noChangeAspect="1" noChangeShapeType="1"/>
          </p:cNvSpPr>
          <p:nvPr/>
        </p:nvSpPr>
        <p:spPr bwMode="auto">
          <a:xfrm flipH="1" flipV="1">
            <a:off x="5103092" y="-3300737"/>
            <a:ext cx="77787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17" name="Line 305"/>
          <p:cNvSpPr>
            <a:spLocks noChangeAspect="1" noChangeShapeType="1"/>
          </p:cNvSpPr>
          <p:nvPr/>
        </p:nvSpPr>
        <p:spPr bwMode="auto">
          <a:xfrm flipH="1">
            <a:off x="5103092" y="-3313437"/>
            <a:ext cx="77787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18" name="Line 306"/>
          <p:cNvSpPr>
            <a:spLocks noChangeAspect="1" noChangeShapeType="1"/>
          </p:cNvSpPr>
          <p:nvPr/>
        </p:nvSpPr>
        <p:spPr bwMode="auto">
          <a:xfrm>
            <a:off x="5103092" y="-3300737"/>
            <a:ext cx="777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19" name="Line 307"/>
          <p:cNvSpPr>
            <a:spLocks noChangeAspect="1" noChangeShapeType="1"/>
          </p:cNvSpPr>
          <p:nvPr/>
        </p:nvSpPr>
        <p:spPr bwMode="auto">
          <a:xfrm>
            <a:off x="5047529" y="-380556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20" name="Line 308"/>
          <p:cNvSpPr>
            <a:spLocks noChangeAspect="1" noChangeShapeType="1"/>
          </p:cNvSpPr>
          <p:nvPr/>
        </p:nvSpPr>
        <p:spPr bwMode="auto">
          <a:xfrm>
            <a:off x="5103092" y="-3805562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21" name="Line 309"/>
          <p:cNvSpPr>
            <a:spLocks noChangeAspect="1" noChangeShapeType="1"/>
          </p:cNvSpPr>
          <p:nvPr/>
        </p:nvSpPr>
        <p:spPr bwMode="auto">
          <a:xfrm>
            <a:off x="5103092" y="-3300737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22" name="Line 310"/>
          <p:cNvSpPr>
            <a:spLocks noChangeAspect="1" noChangeShapeType="1"/>
          </p:cNvSpPr>
          <p:nvPr/>
        </p:nvSpPr>
        <p:spPr bwMode="auto">
          <a:xfrm>
            <a:off x="5047529" y="-4732662"/>
            <a:ext cx="365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23" name="Line 311"/>
          <p:cNvSpPr>
            <a:spLocks noChangeAspect="1" noChangeShapeType="1"/>
          </p:cNvSpPr>
          <p:nvPr/>
        </p:nvSpPr>
        <p:spPr bwMode="auto">
          <a:xfrm>
            <a:off x="4901479" y="-5994725"/>
            <a:ext cx="119063" cy="8080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424" name="Text Box 312"/>
          <p:cNvSpPr txBox="1">
            <a:spLocks noChangeAspect="1" noChangeArrowheads="1"/>
          </p:cNvSpPr>
          <p:nvPr/>
        </p:nvSpPr>
        <p:spPr bwMode="auto">
          <a:xfrm>
            <a:off x="3306042" y="-7683825"/>
            <a:ext cx="1825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0425" name="Text Box 313"/>
          <p:cNvSpPr txBox="1">
            <a:spLocks noChangeAspect="1" noChangeArrowheads="1"/>
          </p:cNvSpPr>
          <p:nvPr/>
        </p:nvSpPr>
        <p:spPr bwMode="auto">
          <a:xfrm>
            <a:off x="2380529" y="-7671125"/>
            <a:ext cx="1841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0426" name="Text Box 314"/>
          <p:cNvSpPr txBox="1">
            <a:spLocks noChangeAspect="1" noChangeArrowheads="1"/>
          </p:cNvSpPr>
          <p:nvPr/>
        </p:nvSpPr>
        <p:spPr bwMode="auto">
          <a:xfrm>
            <a:off x="4556992" y="-6270950"/>
            <a:ext cx="1841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0427" name="Text Box 315"/>
          <p:cNvSpPr txBox="1">
            <a:spLocks noChangeAspect="1" noChangeArrowheads="1"/>
          </p:cNvSpPr>
          <p:nvPr/>
        </p:nvSpPr>
        <p:spPr bwMode="auto">
          <a:xfrm>
            <a:off x="3661642" y="-5161287"/>
            <a:ext cx="184150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0428" name="Text Box 316"/>
          <p:cNvSpPr txBox="1">
            <a:spLocks noChangeAspect="1" noChangeArrowheads="1"/>
          </p:cNvSpPr>
          <p:nvPr/>
        </p:nvSpPr>
        <p:spPr bwMode="auto">
          <a:xfrm>
            <a:off x="1936029" y="-6847212"/>
            <a:ext cx="184150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0429" name="Text Box 317"/>
          <p:cNvSpPr txBox="1">
            <a:spLocks noChangeAspect="1" noChangeArrowheads="1"/>
          </p:cNvSpPr>
          <p:nvPr/>
        </p:nvSpPr>
        <p:spPr bwMode="auto">
          <a:xfrm>
            <a:off x="3734667" y="-6767837"/>
            <a:ext cx="1841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0430" name="Text Box 318"/>
          <p:cNvSpPr txBox="1">
            <a:spLocks noChangeAspect="1" noChangeArrowheads="1"/>
          </p:cNvSpPr>
          <p:nvPr/>
        </p:nvSpPr>
        <p:spPr bwMode="auto">
          <a:xfrm>
            <a:off x="2274167" y="-3253112"/>
            <a:ext cx="1841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52</a:t>
            </a:r>
          </a:p>
          <a:p>
            <a:endParaRPr lang="cs-CZ" altLang="cs-CZ" sz="2400"/>
          </a:p>
        </p:txBody>
      </p:sp>
      <p:sp>
        <p:nvSpPr>
          <p:cNvPr id="90431" name="Text Box 319"/>
          <p:cNvSpPr txBox="1">
            <a:spLocks noChangeAspect="1" noChangeArrowheads="1"/>
          </p:cNvSpPr>
          <p:nvPr/>
        </p:nvSpPr>
        <p:spPr bwMode="auto">
          <a:xfrm>
            <a:off x="5226917" y="-3421387"/>
            <a:ext cx="184150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0432" name="Text Box 320"/>
          <p:cNvSpPr txBox="1">
            <a:spLocks noChangeAspect="1" noChangeArrowheads="1"/>
          </p:cNvSpPr>
          <p:nvPr/>
        </p:nvSpPr>
        <p:spPr bwMode="auto">
          <a:xfrm>
            <a:off x="2561504" y="-4605662"/>
            <a:ext cx="1841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20</a:t>
            </a:r>
          </a:p>
          <a:p>
            <a:endParaRPr lang="cs-CZ" altLang="cs-CZ" sz="2400"/>
          </a:p>
        </p:txBody>
      </p:sp>
      <p:sp>
        <p:nvSpPr>
          <p:cNvPr id="90433" name="Text Box 321"/>
          <p:cNvSpPr txBox="1">
            <a:spLocks noChangeAspect="1" noChangeArrowheads="1"/>
          </p:cNvSpPr>
          <p:nvPr/>
        </p:nvSpPr>
        <p:spPr bwMode="auto">
          <a:xfrm>
            <a:off x="4001367" y="-4480250"/>
            <a:ext cx="18415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10</a:t>
            </a:r>
          </a:p>
          <a:p>
            <a:endParaRPr lang="cs-CZ" altLang="cs-CZ" sz="2400"/>
          </a:p>
        </p:txBody>
      </p:sp>
      <p:sp>
        <p:nvSpPr>
          <p:cNvPr id="90434" name="Text Box 322"/>
          <p:cNvSpPr txBox="1">
            <a:spLocks noChangeAspect="1" noChangeArrowheads="1"/>
          </p:cNvSpPr>
          <p:nvPr/>
        </p:nvSpPr>
        <p:spPr bwMode="auto">
          <a:xfrm>
            <a:off x="3009179" y="-2343475"/>
            <a:ext cx="184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0435" name="Text Box 323"/>
          <p:cNvSpPr txBox="1">
            <a:spLocks noChangeAspect="1" noChangeArrowheads="1"/>
          </p:cNvSpPr>
          <p:nvPr/>
        </p:nvSpPr>
        <p:spPr bwMode="auto">
          <a:xfrm>
            <a:off x="2577379" y="-3632525"/>
            <a:ext cx="184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260</a:t>
            </a:r>
          </a:p>
          <a:p>
            <a:endParaRPr lang="cs-CZ" altLang="cs-CZ" sz="2400"/>
          </a:p>
        </p:txBody>
      </p:sp>
      <p:sp>
        <p:nvSpPr>
          <p:cNvPr id="90436" name="Text Box 324"/>
          <p:cNvSpPr txBox="1">
            <a:spLocks noChangeAspect="1" noChangeArrowheads="1"/>
          </p:cNvSpPr>
          <p:nvPr/>
        </p:nvSpPr>
        <p:spPr bwMode="auto">
          <a:xfrm>
            <a:off x="4515717" y="-2373637"/>
            <a:ext cx="184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cs typeface="Times New Roman" pitchFamily="18" charset="0"/>
              </a:rPr>
              <a:t>30 </a:t>
            </a:r>
            <a:r>
              <a:rPr lang="cs-CZ" altLang="cs-CZ" sz="1200">
                <a:cs typeface="Times New Roman" pitchFamily="18" charset="0"/>
                <a:sym typeface="Symbol" pitchFamily="18" charset="2"/>
              </a:rPr>
              <a:t></a:t>
            </a:r>
            <a:r>
              <a:rPr lang="cs-CZ" altLang="cs-CZ" sz="1200">
                <a:cs typeface="Times New Roman" pitchFamily="18" charset="0"/>
              </a:rPr>
              <a:t> 40</a:t>
            </a:r>
            <a:endParaRPr lang="cs-CZ" altLang="cs-CZ" sz="1200">
              <a:cs typeface="Times New Roman" pitchFamily="18" charset="0"/>
              <a:sym typeface="Symbol" pitchFamily="18" charset="2"/>
            </a:endParaRPr>
          </a:p>
          <a:p>
            <a:endParaRPr lang="cs-CZ" altLang="cs-CZ" sz="120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0437" name="Rectangle 325"/>
          <p:cNvSpPr>
            <a:spLocks noChangeAspect="1" noChangeArrowheads="1"/>
          </p:cNvSpPr>
          <p:nvPr/>
        </p:nvSpPr>
        <p:spPr bwMode="auto">
          <a:xfrm>
            <a:off x="1482004" y="-8047362"/>
            <a:ext cx="7115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altLang="cs-CZ" b="1">
                <a:cs typeface="Times New Roman" pitchFamily="18" charset="0"/>
              </a:rPr>
              <a:t> </a:t>
            </a:r>
          </a:p>
          <a:p>
            <a:endParaRPr lang="cs-CZ" altLang="cs-CZ" sz="2400"/>
          </a:p>
        </p:txBody>
      </p:sp>
      <p:sp>
        <p:nvSpPr>
          <p:cNvPr id="90438" name="Rectangle 326"/>
          <p:cNvSpPr>
            <a:spLocks noChangeAspect="1" noChangeArrowheads="1"/>
          </p:cNvSpPr>
          <p:nvPr/>
        </p:nvSpPr>
        <p:spPr bwMode="auto">
          <a:xfrm>
            <a:off x="1482004" y="-8047362"/>
            <a:ext cx="7115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cs-CZ" altLang="cs-CZ" b="1" i="1">
                <a:cs typeface="Times New Roman" pitchFamily="18" charset="0"/>
              </a:rPr>
              <a:t> </a:t>
            </a:r>
            <a:endParaRPr lang="cs-CZ" altLang="cs-CZ" sz="1200">
              <a:cs typeface="Times New Roman" pitchFamily="18" charset="0"/>
            </a:endParaRPr>
          </a:p>
          <a:p>
            <a:endParaRPr lang="cs-CZ" altLang="cs-CZ" sz="2400"/>
          </a:p>
        </p:txBody>
      </p:sp>
      <p:sp>
        <p:nvSpPr>
          <p:cNvPr id="90439" name="Rectangle 327"/>
          <p:cNvSpPr>
            <a:spLocks noChangeAspect="1" noChangeArrowheads="1"/>
          </p:cNvSpPr>
          <p:nvPr/>
        </p:nvSpPr>
        <p:spPr bwMode="auto">
          <a:xfrm>
            <a:off x="1482004" y="-7572700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40" name="Rectangle 328"/>
          <p:cNvSpPr>
            <a:spLocks noChangeAspect="1" noChangeArrowheads="1"/>
          </p:cNvSpPr>
          <p:nvPr/>
        </p:nvSpPr>
        <p:spPr bwMode="auto">
          <a:xfrm>
            <a:off x="1482004" y="-6858325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41" name="Rectangle 329"/>
          <p:cNvSpPr>
            <a:spLocks noChangeAspect="1" noChangeArrowheads="1"/>
          </p:cNvSpPr>
          <p:nvPr/>
        </p:nvSpPr>
        <p:spPr bwMode="auto">
          <a:xfrm>
            <a:off x="1482004" y="-6139187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42" name="Rectangle 330"/>
          <p:cNvSpPr>
            <a:spLocks noChangeAspect="1" noChangeArrowheads="1"/>
          </p:cNvSpPr>
          <p:nvPr/>
        </p:nvSpPr>
        <p:spPr bwMode="auto">
          <a:xfrm>
            <a:off x="1482004" y="-5423225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43" name="Rectangle 331"/>
          <p:cNvSpPr>
            <a:spLocks noChangeAspect="1" noChangeArrowheads="1"/>
          </p:cNvSpPr>
          <p:nvPr/>
        </p:nvSpPr>
        <p:spPr bwMode="auto">
          <a:xfrm>
            <a:off x="1482004" y="-4707262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44" name="Rectangle 332"/>
          <p:cNvSpPr>
            <a:spLocks noChangeAspect="1" noChangeArrowheads="1"/>
          </p:cNvSpPr>
          <p:nvPr/>
        </p:nvSpPr>
        <p:spPr bwMode="auto">
          <a:xfrm>
            <a:off x="1482004" y="-3989712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45" name="Rectangle 333"/>
          <p:cNvSpPr>
            <a:spLocks noChangeAspect="1" noChangeArrowheads="1"/>
          </p:cNvSpPr>
          <p:nvPr/>
        </p:nvSpPr>
        <p:spPr bwMode="auto">
          <a:xfrm>
            <a:off x="1482004" y="-3273750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46" name="Rectangle 334"/>
          <p:cNvSpPr>
            <a:spLocks noChangeAspect="1" noChangeArrowheads="1"/>
          </p:cNvSpPr>
          <p:nvPr/>
        </p:nvSpPr>
        <p:spPr bwMode="auto">
          <a:xfrm>
            <a:off x="1482004" y="-2557787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47" name="Rectangle 335"/>
          <p:cNvSpPr>
            <a:spLocks noChangeAspect="1" noChangeArrowheads="1"/>
          </p:cNvSpPr>
          <p:nvPr/>
        </p:nvSpPr>
        <p:spPr bwMode="auto">
          <a:xfrm>
            <a:off x="1482004" y="-1841825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48" name="Rectangle 336"/>
          <p:cNvSpPr>
            <a:spLocks noChangeAspect="1" noChangeArrowheads="1"/>
          </p:cNvSpPr>
          <p:nvPr/>
        </p:nvSpPr>
        <p:spPr bwMode="auto">
          <a:xfrm>
            <a:off x="1482004" y="-1124275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49" name="Rectangle 337"/>
          <p:cNvSpPr>
            <a:spLocks noChangeAspect="1" noChangeArrowheads="1"/>
          </p:cNvSpPr>
          <p:nvPr/>
        </p:nvSpPr>
        <p:spPr bwMode="auto">
          <a:xfrm>
            <a:off x="1482004" y="-408312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53" name="Rectangle 341"/>
          <p:cNvSpPr>
            <a:spLocks noChangeAspect="1" noChangeArrowheads="1"/>
          </p:cNvSpPr>
          <p:nvPr/>
        </p:nvSpPr>
        <p:spPr bwMode="auto">
          <a:xfrm>
            <a:off x="1482004" y="2458713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54" name="Rectangle 342"/>
          <p:cNvSpPr>
            <a:spLocks noChangeAspect="1" noChangeArrowheads="1"/>
          </p:cNvSpPr>
          <p:nvPr/>
        </p:nvSpPr>
        <p:spPr bwMode="auto">
          <a:xfrm>
            <a:off x="1482004" y="3173088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56" name="Rectangle 344"/>
          <p:cNvSpPr>
            <a:spLocks noChangeAspect="1" noChangeArrowheads="1"/>
          </p:cNvSpPr>
          <p:nvPr/>
        </p:nvSpPr>
        <p:spPr bwMode="auto">
          <a:xfrm>
            <a:off x="1482004" y="4608188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60" name="Rectangle 348"/>
          <p:cNvSpPr>
            <a:spLocks noChangeAspect="1" noChangeArrowheads="1"/>
          </p:cNvSpPr>
          <p:nvPr/>
        </p:nvSpPr>
        <p:spPr bwMode="auto">
          <a:xfrm>
            <a:off x="1482004" y="7473626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61" name="Rectangle 349"/>
          <p:cNvSpPr>
            <a:spLocks noChangeAspect="1" noChangeArrowheads="1"/>
          </p:cNvSpPr>
          <p:nvPr/>
        </p:nvSpPr>
        <p:spPr bwMode="auto">
          <a:xfrm>
            <a:off x="1482004" y="8191176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62" name="Rectangle 350"/>
          <p:cNvSpPr>
            <a:spLocks noChangeAspect="1" noChangeArrowheads="1"/>
          </p:cNvSpPr>
          <p:nvPr/>
        </p:nvSpPr>
        <p:spPr bwMode="auto">
          <a:xfrm>
            <a:off x="1482004" y="8907138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63" name="Rectangle 351"/>
          <p:cNvSpPr>
            <a:spLocks noChangeAspect="1" noChangeArrowheads="1"/>
          </p:cNvSpPr>
          <p:nvPr/>
        </p:nvSpPr>
        <p:spPr bwMode="auto">
          <a:xfrm>
            <a:off x="1482004" y="9623101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64" name="Rectangle 352"/>
          <p:cNvSpPr>
            <a:spLocks noChangeAspect="1" noChangeArrowheads="1"/>
          </p:cNvSpPr>
          <p:nvPr/>
        </p:nvSpPr>
        <p:spPr bwMode="auto">
          <a:xfrm>
            <a:off x="1482004" y="10340651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65" name="Rectangle 353"/>
          <p:cNvSpPr>
            <a:spLocks noChangeAspect="1" noChangeArrowheads="1"/>
          </p:cNvSpPr>
          <p:nvPr/>
        </p:nvSpPr>
        <p:spPr bwMode="auto">
          <a:xfrm>
            <a:off x="1482004" y="11056613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66" name="Rectangle 354"/>
          <p:cNvSpPr>
            <a:spLocks noChangeAspect="1" noChangeArrowheads="1"/>
          </p:cNvSpPr>
          <p:nvPr/>
        </p:nvSpPr>
        <p:spPr bwMode="auto">
          <a:xfrm>
            <a:off x="1482004" y="11772576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67" name="Rectangle 355"/>
          <p:cNvSpPr>
            <a:spLocks noChangeAspect="1" noChangeArrowheads="1"/>
          </p:cNvSpPr>
          <p:nvPr/>
        </p:nvSpPr>
        <p:spPr bwMode="auto">
          <a:xfrm>
            <a:off x="1482004" y="12490126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68" name="Rectangle 356"/>
          <p:cNvSpPr>
            <a:spLocks noChangeAspect="1" noChangeArrowheads="1"/>
          </p:cNvSpPr>
          <p:nvPr/>
        </p:nvSpPr>
        <p:spPr bwMode="auto">
          <a:xfrm>
            <a:off x="1482004" y="13207676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69" name="Rectangle 357"/>
          <p:cNvSpPr>
            <a:spLocks noChangeAspect="1" noChangeArrowheads="1"/>
          </p:cNvSpPr>
          <p:nvPr/>
        </p:nvSpPr>
        <p:spPr bwMode="auto">
          <a:xfrm>
            <a:off x="1482004" y="13923638"/>
            <a:ext cx="7115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endParaRPr lang="cs-CZ" altLang="cs-CZ" sz="2400"/>
          </a:p>
        </p:txBody>
      </p:sp>
      <p:sp>
        <p:nvSpPr>
          <p:cNvPr id="90470" name="Rectangle 358"/>
          <p:cNvSpPr>
            <a:spLocks noChangeAspect="1" noChangeArrowheads="1"/>
          </p:cNvSpPr>
          <p:nvPr/>
        </p:nvSpPr>
        <p:spPr bwMode="auto">
          <a:xfrm>
            <a:off x="1482004" y="14639601"/>
            <a:ext cx="7115175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eaLnBrk="1" hangingPunct="1"/>
            <a:endParaRPr lang="cs-CZ" altLang="cs-CZ" sz="1400" b="1">
              <a:cs typeface="Arial" charset="0"/>
            </a:endParaRPr>
          </a:p>
          <a:p>
            <a:r>
              <a:rPr lang="cs-CZ" altLang="cs-CZ" i="1">
                <a:cs typeface="Arial" charset="0"/>
              </a:rPr>
              <a:t> </a:t>
            </a:r>
            <a:endParaRPr lang="cs-CZ" altLang="cs-CZ" sz="1400" b="1">
              <a:cs typeface="Arial" charset="0"/>
            </a:endParaRPr>
          </a:p>
          <a:p>
            <a:r>
              <a:rPr lang="cs-CZ" altLang="cs-CZ" b="1" i="1">
                <a:cs typeface="Times New Roman" pitchFamily="18" charset="0"/>
              </a:rPr>
              <a:t/>
            </a:r>
            <a:br>
              <a:rPr lang="cs-CZ" altLang="cs-CZ" b="1" i="1">
                <a:cs typeface="Times New Roman" pitchFamily="18" charset="0"/>
              </a:rPr>
            </a:br>
            <a:endParaRPr lang="cs-CZ" altLang="cs-CZ" sz="2400"/>
          </a:p>
        </p:txBody>
      </p:sp>
      <p:sp>
        <p:nvSpPr>
          <p:cNvPr id="90793" name="Freeform 681"/>
          <p:cNvSpPr>
            <a:spLocks noChangeAspect="1"/>
          </p:cNvSpPr>
          <p:nvPr/>
        </p:nvSpPr>
        <p:spPr bwMode="auto">
          <a:xfrm>
            <a:off x="5669829" y="5055863"/>
            <a:ext cx="452438" cy="1036638"/>
          </a:xfrm>
          <a:custGeom>
            <a:avLst/>
            <a:gdLst>
              <a:gd name="T0" fmla="*/ 1833 w 1833"/>
              <a:gd name="T1" fmla="*/ 0 h 4204"/>
              <a:gd name="T2" fmla="*/ 1663 w 1833"/>
              <a:gd name="T3" fmla="*/ 1242 h 4204"/>
              <a:gd name="T4" fmla="*/ 1361 w 1833"/>
              <a:gd name="T5" fmla="*/ 2499 h 4204"/>
              <a:gd name="T6" fmla="*/ 1151 w 1833"/>
              <a:gd name="T7" fmla="*/ 3100 h 4204"/>
              <a:gd name="T8" fmla="*/ 883 w 1833"/>
              <a:gd name="T9" fmla="*/ 3627 h 4204"/>
              <a:gd name="T10" fmla="*/ 713 w 1833"/>
              <a:gd name="T11" fmla="*/ 3846 h 4204"/>
              <a:gd name="T12" fmla="*/ 511 w 1833"/>
              <a:gd name="T13" fmla="*/ 4025 h 4204"/>
              <a:gd name="T14" fmla="*/ 278 w 1833"/>
              <a:gd name="T15" fmla="*/ 4149 h 4204"/>
              <a:gd name="T16" fmla="*/ 0 w 1833"/>
              <a:gd name="T17" fmla="*/ 4204 h 4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33" h="4204">
                <a:moveTo>
                  <a:pt x="1833" y="0"/>
                </a:moveTo>
                <a:lnTo>
                  <a:pt x="1663" y="1242"/>
                </a:lnTo>
                <a:lnTo>
                  <a:pt x="1361" y="2499"/>
                </a:lnTo>
                <a:lnTo>
                  <a:pt x="1151" y="3100"/>
                </a:lnTo>
                <a:lnTo>
                  <a:pt x="883" y="3627"/>
                </a:lnTo>
                <a:lnTo>
                  <a:pt x="713" y="3846"/>
                </a:lnTo>
                <a:lnTo>
                  <a:pt x="511" y="4025"/>
                </a:lnTo>
                <a:lnTo>
                  <a:pt x="278" y="4149"/>
                </a:lnTo>
                <a:lnTo>
                  <a:pt x="0" y="4204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794" name="Freeform 682"/>
          <p:cNvSpPr>
            <a:spLocks noChangeAspect="1"/>
          </p:cNvSpPr>
          <p:nvPr/>
        </p:nvSpPr>
        <p:spPr bwMode="auto">
          <a:xfrm>
            <a:off x="5868267" y="5055863"/>
            <a:ext cx="254000" cy="1222375"/>
          </a:xfrm>
          <a:custGeom>
            <a:avLst/>
            <a:gdLst>
              <a:gd name="T0" fmla="*/ 1032 w 1032"/>
              <a:gd name="T1" fmla="*/ 0 h 4954"/>
              <a:gd name="T2" fmla="*/ 941 w 1032"/>
              <a:gd name="T3" fmla="*/ 745 h 4954"/>
              <a:gd name="T4" fmla="*/ 843 w 1032"/>
              <a:gd name="T5" fmla="*/ 1415 h 4954"/>
              <a:gd name="T6" fmla="*/ 744 w 1032"/>
              <a:gd name="T7" fmla="*/ 2009 h 4954"/>
              <a:gd name="T8" fmla="*/ 650 w 1032"/>
              <a:gd name="T9" fmla="*/ 2527 h 4954"/>
              <a:gd name="T10" fmla="*/ 565 w 1032"/>
              <a:gd name="T11" fmla="*/ 2967 h 4954"/>
              <a:gd name="T12" fmla="*/ 461 w 1032"/>
              <a:gd name="T13" fmla="*/ 3421 h 4954"/>
              <a:gd name="T14" fmla="*/ 383 w 1032"/>
              <a:gd name="T15" fmla="*/ 3708 h 4954"/>
              <a:gd name="T16" fmla="*/ 283 w 1032"/>
              <a:gd name="T17" fmla="*/ 4052 h 4954"/>
              <a:gd name="T18" fmla="*/ 156 w 1032"/>
              <a:gd name="T19" fmla="*/ 4464 h 4954"/>
              <a:gd name="T20" fmla="*/ 0 w 1032"/>
              <a:gd name="T21" fmla="*/ 4954 h 4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32" h="4954">
                <a:moveTo>
                  <a:pt x="1032" y="0"/>
                </a:moveTo>
                <a:lnTo>
                  <a:pt x="941" y="745"/>
                </a:lnTo>
                <a:lnTo>
                  <a:pt x="843" y="1415"/>
                </a:lnTo>
                <a:lnTo>
                  <a:pt x="744" y="2009"/>
                </a:lnTo>
                <a:lnTo>
                  <a:pt x="650" y="2527"/>
                </a:lnTo>
                <a:lnTo>
                  <a:pt x="565" y="2967"/>
                </a:lnTo>
                <a:lnTo>
                  <a:pt x="461" y="3421"/>
                </a:lnTo>
                <a:lnTo>
                  <a:pt x="383" y="3708"/>
                </a:lnTo>
                <a:lnTo>
                  <a:pt x="283" y="4052"/>
                </a:lnTo>
                <a:lnTo>
                  <a:pt x="156" y="4464"/>
                </a:lnTo>
                <a:lnTo>
                  <a:pt x="0" y="4954"/>
                </a:lnTo>
              </a:path>
            </a:pathLst>
          </a:custGeom>
          <a:noFill/>
          <a:ln w="19050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795" name="Freeform 683"/>
          <p:cNvSpPr>
            <a:spLocks noChangeAspect="1"/>
          </p:cNvSpPr>
          <p:nvPr/>
        </p:nvSpPr>
        <p:spPr bwMode="auto">
          <a:xfrm>
            <a:off x="6122267" y="4458963"/>
            <a:ext cx="33337" cy="596900"/>
          </a:xfrm>
          <a:custGeom>
            <a:avLst/>
            <a:gdLst>
              <a:gd name="T0" fmla="*/ 137 w 137"/>
              <a:gd name="T1" fmla="*/ 0 h 2404"/>
              <a:gd name="T2" fmla="*/ 85 w 137"/>
              <a:gd name="T3" fmla="*/ 1226 h 2404"/>
              <a:gd name="T4" fmla="*/ 0 w 137"/>
              <a:gd name="T5" fmla="*/ 2404 h 2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7" h="2404">
                <a:moveTo>
                  <a:pt x="137" y="0"/>
                </a:moveTo>
                <a:lnTo>
                  <a:pt x="85" y="1226"/>
                </a:lnTo>
                <a:lnTo>
                  <a:pt x="0" y="2404"/>
                </a:lnTo>
              </a:path>
            </a:pathLst>
          </a:custGeom>
          <a:noFill/>
          <a:ln w="19050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796" name="Freeform 684"/>
          <p:cNvSpPr>
            <a:spLocks noChangeAspect="1"/>
          </p:cNvSpPr>
          <p:nvPr/>
        </p:nvSpPr>
        <p:spPr bwMode="auto">
          <a:xfrm>
            <a:off x="5360267" y="1458588"/>
            <a:ext cx="114300" cy="2870200"/>
          </a:xfrm>
          <a:custGeom>
            <a:avLst/>
            <a:gdLst>
              <a:gd name="T0" fmla="*/ 0 w 458"/>
              <a:gd name="T1" fmla="*/ 0 h 11614"/>
              <a:gd name="T2" fmla="*/ 137 w 458"/>
              <a:gd name="T3" fmla="*/ 2520 h 11614"/>
              <a:gd name="T4" fmla="*/ 195 w 458"/>
              <a:gd name="T5" fmla="*/ 3828 h 11614"/>
              <a:gd name="T6" fmla="*/ 247 w 458"/>
              <a:gd name="T7" fmla="*/ 5193 h 11614"/>
              <a:gd name="T8" fmla="*/ 297 w 458"/>
              <a:gd name="T9" fmla="*/ 6635 h 11614"/>
              <a:gd name="T10" fmla="*/ 348 w 458"/>
              <a:gd name="T11" fmla="*/ 8172 h 11614"/>
              <a:gd name="T12" fmla="*/ 401 w 458"/>
              <a:gd name="T13" fmla="*/ 9826 h 11614"/>
              <a:gd name="T14" fmla="*/ 458 w 458"/>
              <a:gd name="T15" fmla="*/ 11614 h 11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8" h="11614">
                <a:moveTo>
                  <a:pt x="0" y="0"/>
                </a:moveTo>
                <a:lnTo>
                  <a:pt x="137" y="2520"/>
                </a:lnTo>
                <a:lnTo>
                  <a:pt x="195" y="3828"/>
                </a:lnTo>
                <a:lnTo>
                  <a:pt x="247" y="5193"/>
                </a:lnTo>
                <a:lnTo>
                  <a:pt x="297" y="6635"/>
                </a:lnTo>
                <a:lnTo>
                  <a:pt x="348" y="8172"/>
                </a:lnTo>
                <a:lnTo>
                  <a:pt x="401" y="9826"/>
                </a:lnTo>
                <a:lnTo>
                  <a:pt x="458" y="11614"/>
                </a:lnTo>
              </a:path>
            </a:pathLst>
          </a:custGeom>
          <a:noFill/>
          <a:ln w="19050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797" name="Line 685"/>
          <p:cNvSpPr>
            <a:spLocks noChangeAspect="1" noChangeShapeType="1"/>
          </p:cNvSpPr>
          <p:nvPr/>
        </p:nvSpPr>
        <p:spPr bwMode="auto">
          <a:xfrm flipV="1">
            <a:off x="6188942" y="3069901"/>
            <a:ext cx="7937" cy="109537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798" name="Line 686"/>
          <p:cNvSpPr>
            <a:spLocks noChangeAspect="1" noChangeShapeType="1"/>
          </p:cNvSpPr>
          <p:nvPr/>
        </p:nvSpPr>
        <p:spPr bwMode="auto">
          <a:xfrm flipH="1">
            <a:off x="6107979" y="4458963"/>
            <a:ext cx="317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799" name="Freeform 687"/>
          <p:cNvSpPr>
            <a:spLocks noChangeAspect="1"/>
          </p:cNvSpPr>
          <p:nvPr/>
        </p:nvSpPr>
        <p:spPr bwMode="auto">
          <a:xfrm>
            <a:off x="6098454" y="4598663"/>
            <a:ext cx="7938" cy="166688"/>
          </a:xfrm>
          <a:custGeom>
            <a:avLst/>
            <a:gdLst>
              <a:gd name="T0" fmla="*/ 32 w 32"/>
              <a:gd name="T1" fmla="*/ 0 h 676"/>
              <a:gd name="T2" fmla="*/ 15 w 32"/>
              <a:gd name="T3" fmla="*/ 440 h 676"/>
              <a:gd name="T4" fmla="*/ 0 w 32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" h="676">
                <a:moveTo>
                  <a:pt x="32" y="0"/>
                </a:moveTo>
                <a:lnTo>
                  <a:pt x="15" y="440"/>
                </a:lnTo>
                <a:lnTo>
                  <a:pt x="0" y="676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00" name="Freeform 688"/>
          <p:cNvSpPr>
            <a:spLocks noChangeAspect="1"/>
          </p:cNvSpPr>
          <p:nvPr/>
        </p:nvSpPr>
        <p:spPr bwMode="auto">
          <a:xfrm>
            <a:off x="6084167" y="4808213"/>
            <a:ext cx="11112" cy="166688"/>
          </a:xfrm>
          <a:custGeom>
            <a:avLst/>
            <a:gdLst>
              <a:gd name="T0" fmla="*/ 45 w 45"/>
              <a:gd name="T1" fmla="*/ 0 h 675"/>
              <a:gd name="T2" fmla="*/ 12 w 45"/>
              <a:gd name="T3" fmla="*/ 562 h 675"/>
              <a:gd name="T4" fmla="*/ 0 w 45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675">
                <a:moveTo>
                  <a:pt x="45" y="0"/>
                </a:moveTo>
                <a:lnTo>
                  <a:pt x="12" y="562"/>
                </a:lnTo>
                <a:lnTo>
                  <a:pt x="0" y="675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01" name="Freeform 689"/>
          <p:cNvSpPr>
            <a:spLocks noChangeAspect="1"/>
          </p:cNvSpPr>
          <p:nvPr/>
        </p:nvSpPr>
        <p:spPr bwMode="auto">
          <a:xfrm>
            <a:off x="6063529" y="5016176"/>
            <a:ext cx="17463" cy="166687"/>
          </a:xfrm>
          <a:custGeom>
            <a:avLst/>
            <a:gdLst>
              <a:gd name="T0" fmla="*/ 69 w 69"/>
              <a:gd name="T1" fmla="*/ 0 h 674"/>
              <a:gd name="T2" fmla="*/ 2 w 69"/>
              <a:gd name="T3" fmla="*/ 661 h 674"/>
              <a:gd name="T4" fmla="*/ 0 w 69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9" h="674">
                <a:moveTo>
                  <a:pt x="69" y="0"/>
                </a:moveTo>
                <a:lnTo>
                  <a:pt x="2" y="661"/>
                </a:lnTo>
                <a:lnTo>
                  <a:pt x="0" y="674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02" name="Line 690"/>
          <p:cNvSpPr>
            <a:spLocks noChangeAspect="1" noChangeShapeType="1"/>
          </p:cNvSpPr>
          <p:nvPr/>
        </p:nvSpPr>
        <p:spPr bwMode="auto">
          <a:xfrm flipH="1">
            <a:off x="6028604" y="5222551"/>
            <a:ext cx="26988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03" name="Line 691"/>
          <p:cNvSpPr>
            <a:spLocks noChangeAspect="1" noChangeShapeType="1"/>
          </p:cNvSpPr>
          <p:nvPr/>
        </p:nvSpPr>
        <p:spPr bwMode="auto">
          <a:xfrm flipH="1">
            <a:off x="5980979" y="5428926"/>
            <a:ext cx="41275" cy="161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04" name="Freeform 692"/>
          <p:cNvSpPr>
            <a:spLocks noChangeAspect="1"/>
          </p:cNvSpPr>
          <p:nvPr/>
        </p:nvSpPr>
        <p:spPr bwMode="auto">
          <a:xfrm>
            <a:off x="5915892" y="5632126"/>
            <a:ext cx="55562" cy="158750"/>
          </a:xfrm>
          <a:custGeom>
            <a:avLst/>
            <a:gdLst>
              <a:gd name="T0" fmla="*/ 218 w 218"/>
              <a:gd name="T1" fmla="*/ 0 h 640"/>
              <a:gd name="T2" fmla="*/ 205 w 218"/>
              <a:gd name="T3" fmla="*/ 52 h 640"/>
              <a:gd name="T4" fmla="*/ 55 w 218"/>
              <a:gd name="T5" fmla="*/ 510 h 640"/>
              <a:gd name="T6" fmla="*/ 0 w 218"/>
              <a:gd name="T7" fmla="*/ 640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8" h="640">
                <a:moveTo>
                  <a:pt x="218" y="0"/>
                </a:moveTo>
                <a:lnTo>
                  <a:pt x="205" y="52"/>
                </a:lnTo>
                <a:lnTo>
                  <a:pt x="55" y="510"/>
                </a:lnTo>
                <a:lnTo>
                  <a:pt x="0" y="64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05" name="Freeform 693"/>
          <p:cNvSpPr>
            <a:spLocks noChangeAspect="1"/>
          </p:cNvSpPr>
          <p:nvPr/>
        </p:nvSpPr>
        <p:spPr bwMode="auto">
          <a:xfrm>
            <a:off x="5812704" y="5828976"/>
            <a:ext cx="87313" cy="139700"/>
          </a:xfrm>
          <a:custGeom>
            <a:avLst/>
            <a:gdLst>
              <a:gd name="T0" fmla="*/ 355 w 355"/>
              <a:gd name="T1" fmla="*/ 0 h 570"/>
              <a:gd name="T2" fmla="*/ 302 w 355"/>
              <a:gd name="T3" fmla="*/ 128 h 570"/>
              <a:gd name="T4" fmla="*/ 93 w 355"/>
              <a:gd name="T5" fmla="*/ 476 h 570"/>
              <a:gd name="T6" fmla="*/ 0 w 355"/>
              <a:gd name="T7" fmla="*/ 570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5" h="570">
                <a:moveTo>
                  <a:pt x="355" y="0"/>
                </a:moveTo>
                <a:lnTo>
                  <a:pt x="302" y="128"/>
                </a:lnTo>
                <a:lnTo>
                  <a:pt x="93" y="476"/>
                </a:lnTo>
                <a:lnTo>
                  <a:pt x="0" y="57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06" name="Freeform 694"/>
          <p:cNvSpPr>
            <a:spLocks noChangeAspect="1"/>
          </p:cNvSpPr>
          <p:nvPr/>
        </p:nvSpPr>
        <p:spPr bwMode="auto">
          <a:xfrm>
            <a:off x="5628554" y="5998838"/>
            <a:ext cx="155575" cy="50800"/>
          </a:xfrm>
          <a:custGeom>
            <a:avLst/>
            <a:gdLst>
              <a:gd name="T0" fmla="*/ 627 w 627"/>
              <a:gd name="T1" fmla="*/ 0 h 201"/>
              <a:gd name="T2" fmla="*/ 585 w 627"/>
              <a:gd name="T3" fmla="*/ 43 h 201"/>
              <a:gd name="T4" fmla="*/ 284 w 627"/>
              <a:gd name="T5" fmla="*/ 180 h 201"/>
              <a:gd name="T6" fmla="*/ 76 w 627"/>
              <a:gd name="T7" fmla="*/ 201 h 201"/>
              <a:gd name="T8" fmla="*/ 0 w 627"/>
              <a:gd name="T9" fmla="*/ 201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7" h="201">
                <a:moveTo>
                  <a:pt x="627" y="0"/>
                </a:moveTo>
                <a:lnTo>
                  <a:pt x="585" y="43"/>
                </a:lnTo>
                <a:lnTo>
                  <a:pt x="284" y="180"/>
                </a:lnTo>
                <a:lnTo>
                  <a:pt x="76" y="201"/>
                </a:lnTo>
                <a:lnTo>
                  <a:pt x="0" y="201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07" name="Freeform 695"/>
          <p:cNvSpPr>
            <a:spLocks noChangeAspect="1"/>
          </p:cNvSpPr>
          <p:nvPr/>
        </p:nvSpPr>
        <p:spPr bwMode="auto">
          <a:xfrm>
            <a:off x="5488854" y="6048051"/>
            <a:ext cx="98425" cy="1587"/>
          </a:xfrm>
          <a:custGeom>
            <a:avLst/>
            <a:gdLst>
              <a:gd name="T0" fmla="*/ 397 w 397"/>
              <a:gd name="T1" fmla="*/ 5 h 5"/>
              <a:gd name="T2" fmla="*/ 240 w 397"/>
              <a:gd name="T3" fmla="*/ 3 h 5"/>
              <a:gd name="T4" fmla="*/ 0 w 397"/>
              <a:gd name="T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7" h="5">
                <a:moveTo>
                  <a:pt x="397" y="5"/>
                </a:moveTo>
                <a:lnTo>
                  <a:pt x="240" y="3"/>
                </a:lnTo>
                <a:lnTo>
                  <a:pt x="0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08" name="Line 696"/>
          <p:cNvSpPr>
            <a:spLocks noChangeAspect="1" noChangeShapeType="1"/>
          </p:cNvSpPr>
          <p:nvPr/>
        </p:nvSpPr>
        <p:spPr bwMode="auto">
          <a:xfrm flipV="1">
            <a:off x="6144492" y="3085776"/>
            <a:ext cx="6350" cy="904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09" name="Line 697"/>
          <p:cNvSpPr>
            <a:spLocks noChangeAspect="1" noChangeShapeType="1"/>
          </p:cNvSpPr>
          <p:nvPr/>
        </p:nvSpPr>
        <p:spPr bwMode="auto">
          <a:xfrm flipV="1">
            <a:off x="6152429" y="2877813"/>
            <a:ext cx="12700" cy="166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10" name="Line 698"/>
          <p:cNvSpPr>
            <a:spLocks noChangeAspect="1" noChangeShapeType="1"/>
          </p:cNvSpPr>
          <p:nvPr/>
        </p:nvSpPr>
        <p:spPr bwMode="auto">
          <a:xfrm flipV="1">
            <a:off x="6166717" y="2669851"/>
            <a:ext cx="11112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11" name="Line 699"/>
          <p:cNvSpPr>
            <a:spLocks noChangeAspect="1" noChangeShapeType="1"/>
          </p:cNvSpPr>
          <p:nvPr/>
        </p:nvSpPr>
        <p:spPr bwMode="auto">
          <a:xfrm flipV="1">
            <a:off x="6182592" y="2460301"/>
            <a:ext cx="11112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12" name="Line 700"/>
          <p:cNvSpPr>
            <a:spLocks noChangeAspect="1" noChangeShapeType="1"/>
          </p:cNvSpPr>
          <p:nvPr/>
        </p:nvSpPr>
        <p:spPr bwMode="auto">
          <a:xfrm flipV="1">
            <a:off x="6195292" y="2252338"/>
            <a:ext cx="4762" cy="166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13" name="Freeform 701"/>
          <p:cNvSpPr>
            <a:spLocks noChangeAspect="1"/>
          </p:cNvSpPr>
          <p:nvPr/>
        </p:nvSpPr>
        <p:spPr bwMode="auto">
          <a:xfrm>
            <a:off x="6200054" y="2042788"/>
            <a:ext cx="1588" cy="166688"/>
          </a:xfrm>
          <a:custGeom>
            <a:avLst/>
            <a:gdLst>
              <a:gd name="T0" fmla="*/ 0 w 12"/>
              <a:gd name="T1" fmla="*/ 677 h 677"/>
              <a:gd name="T2" fmla="*/ 12 w 12"/>
              <a:gd name="T3" fmla="*/ 111 h 677"/>
              <a:gd name="T4" fmla="*/ 7 w 12"/>
              <a:gd name="T5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677">
                <a:moveTo>
                  <a:pt x="0" y="677"/>
                </a:moveTo>
                <a:lnTo>
                  <a:pt x="12" y="111"/>
                </a:lnTo>
                <a:lnTo>
                  <a:pt x="7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14" name="Line 702"/>
          <p:cNvSpPr>
            <a:spLocks noChangeAspect="1" noChangeShapeType="1"/>
          </p:cNvSpPr>
          <p:nvPr/>
        </p:nvSpPr>
        <p:spPr bwMode="auto">
          <a:xfrm flipH="1" flipV="1">
            <a:off x="6192117" y="1833238"/>
            <a:ext cx="7937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15" name="Line 703"/>
          <p:cNvSpPr>
            <a:spLocks noChangeAspect="1" noChangeShapeType="1"/>
          </p:cNvSpPr>
          <p:nvPr/>
        </p:nvSpPr>
        <p:spPr bwMode="auto">
          <a:xfrm flipH="1" flipV="1">
            <a:off x="6187354" y="1703063"/>
            <a:ext cx="3175" cy="88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16" name="Freeform 704"/>
          <p:cNvSpPr>
            <a:spLocks noChangeAspect="1"/>
          </p:cNvSpPr>
          <p:nvPr/>
        </p:nvSpPr>
        <p:spPr bwMode="auto">
          <a:xfrm>
            <a:off x="6196879" y="1633213"/>
            <a:ext cx="69850" cy="1436688"/>
          </a:xfrm>
          <a:custGeom>
            <a:avLst/>
            <a:gdLst>
              <a:gd name="T0" fmla="*/ 0 w 286"/>
              <a:gd name="T1" fmla="*/ 5817 h 5817"/>
              <a:gd name="T2" fmla="*/ 30 w 286"/>
              <a:gd name="T3" fmla="*/ 5459 h 5817"/>
              <a:gd name="T4" fmla="*/ 42 w 286"/>
              <a:gd name="T5" fmla="*/ 5314 h 5817"/>
              <a:gd name="T6" fmla="*/ 50 w 286"/>
              <a:gd name="T7" fmla="*/ 5228 h 5817"/>
              <a:gd name="T8" fmla="*/ 55 w 286"/>
              <a:gd name="T9" fmla="*/ 5180 h 5817"/>
              <a:gd name="T10" fmla="*/ 63 w 286"/>
              <a:gd name="T11" fmla="*/ 5102 h 5817"/>
              <a:gd name="T12" fmla="*/ 77 w 286"/>
              <a:gd name="T13" fmla="*/ 4947 h 5817"/>
              <a:gd name="T14" fmla="*/ 106 w 286"/>
              <a:gd name="T15" fmla="*/ 4636 h 5817"/>
              <a:gd name="T16" fmla="*/ 161 w 286"/>
              <a:gd name="T17" fmla="*/ 4014 h 5817"/>
              <a:gd name="T18" fmla="*/ 248 w 286"/>
              <a:gd name="T19" fmla="*/ 2764 h 5817"/>
              <a:gd name="T20" fmla="*/ 286 w 286"/>
              <a:gd name="T21" fmla="*/ 1508 h 5817"/>
              <a:gd name="T22" fmla="*/ 282 w 286"/>
              <a:gd name="T23" fmla="*/ 878 h 5817"/>
              <a:gd name="T24" fmla="*/ 272 w 286"/>
              <a:gd name="T25" fmla="*/ 562 h 5817"/>
              <a:gd name="T26" fmla="*/ 265 w 286"/>
              <a:gd name="T27" fmla="*/ 404 h 5817"/>
              <a:gd name="T28" fmla="*/ 260 w 286"/>
              <a:gd name="T29" fmla="*/ 325 h 5817"/>
              <a:gd name="T30" fmla="*/ 258 w 286"/>
              <a:gd name="T31" fmla="*/ 247 h 5817"/>
              <a:gd name="T32" fmla="*/ 257 w 286"/>
              <a:gd name="T33" fmla="*/ 182 h 5817"/>
              <a:gd name="T34" fmla="*/ 255 w 286"/>
              <a:gd name="T35" fmla="*/ 134 h 5817"/>
              <a:gd name="T36" fmla="*/ 253 w 286"/>
              <a:gd name="T37" fmla="*/ 89 h 5817"/>
              <a:gd name="T38" fmla="*/ 249 w 286"/>
              <a:gd name="T39" fmla="*/ 0 h 5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86" h="5817">
                <a:moveTo>
                  <a:pt x="0" y="5817"/>
                </a:moveTo>
                <a:lnTo>
                  <a:pt x="30" y="5459"/>
                </a:lnTo>
                <a:lnTo>
                  <a:pt x="42" y="5314"/>
                </a:lnTo>
                <a:lnTo>
                  <a:pt x="50" y="5228"/>
                </a:lnTo>
                <a:lnTo>
                  <a:pt x="55" y="5180"/>
                </a:lnTo>
                <a:lnTo>
                  <a:pt x="63" y="5102"/>
                </a:lnTo>
                <a:lnTo>
                  <a:pt x="77" y="4947"/>
                </a:lnTo>
                <a:lnTo>
                  <a:pt x="106" y="4636"/>
                </a:lnTo>
                <a:lnTo>
                  <a:pt x="161" y="4014"/>
                </a:lnTo>
                <a:lnTo>
                  <a:pt x="248" y="2764"/>
                </a:lnTo>
                <a:lnTo>
                  <a:pt x="286" y="1508"/>
                </a:lnTo>
                <a:lnTo>
                  <a:pt x="282" y="878"/>
                </a:lnTo>
                <a:lnTo>
                  <a:pt x="272" y="562"/>
                </a:lnTo>
                <a:lnTo>
                  <a:pt x="265" y="404"/>
                </a:lnTo>
                <a:lnTo>
                  <a:pt x="260" y="325"/>
                </a:lnTo>
                <a:lnTo>
                  <a:pt x="258" y="247"/>
                </a:lnTo>
                <a:lnTo>
                  <a:pt x="257" y="182"/>
                </a:lnTo>
                <a:lnTo>
                  <a:pt x="255" y="134"/>
                </a:lnTo>
                <a:lnTo>
                  <a:pt x="253" y="89"/>
                </a:lnTo>
                <a:lnTo>
                  <a:pt x="249" y="0"/>
                </a:lnTo>
              </a:path>
            </a:pathLst>
          </a:custGeom>
          <a:noFill/>
          <a:ln w="19050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17" name="Freeform 705"/>
          <p:cNvSpPr>
            <a:spLocks noChangeAspect="1"/>
          </p:cNvSpPr>
          <p:nvPr/>
        </p:nvSpPr>
        <p:spPr bwMode="auto">
          <a:xfrm>
            <a:off x="6196879" y="1655438"/>
            <a:ext cx="50800" cy="1414463"/>
          </a:xfrm>
          <a:custGeom>
            <a:avLst/>
            <a:gdLst>
              <a:gd name="T0" fmla="*/ 0 w 207"/>
              <a:gd name="T1" fmla="*/ 5728 h 5728"/>
              <a:gd name="T2" fmla="*/ 184 w 207"/>
              <a:gd name="T3" fmla="*/ 2954 h 5728"/>
              <a:gd name="T4" fmla="*/ 207 w 207"/>
              <a:gd name="T5" fmla="*/ 1560 h 5728"/>
              <a:gd name="T6" fmla="*/ 190 w 207"/>
              <a:gd name="T7" fmla="*/ 862 h 5728"/>
              <a:gd name="T8" fmla="*/ 174 w 207"/>
              <a:gd name="T9" fmla="*/ 513 h 5728"/>
              <a:gd name="T10" fmla="*/ 163 w 207"/>
              <a:gd name="T11" fmla="*/ 337 h 5728"/>
              <a:gd name="T12" fmla="*/ 157 w 207"/>
              <a:gd name="T13" fmla="*/ 250 h 5728"/>
              <a:gd name="T14" fmla="*/ 154 w 207"/>
              <a:gd name="T15" fmla="*/ 190 h 5728"/>
              <a:gd name="T16" fmla="*/ 143 w 207"/>
              <a:gd name="T17" fmla="*/ 0 h 5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7" h="5728">
                <a:moveTo>
                  <a:pt x="0" y="5728"/>
                </a:moveTo>
                <a:lnTo>
                  <a:pt x="184" y="2954"/>
                </a:lnTo>
                <a:lnTo>
                  <a:pt x="207" y="1560"/>
                </a:lnTo>
                <a:lnTo>
                  <a:pt x="190" y="862"/>
                </a:lnTo>
                <a:lnTo>
                  <a:pt x="174" y="513"/>
                </a:lnTo>
                <a:lnTo>
                  <a:pt x="163" y="337"/>
                </a:lnTo>
                <a:lnTo>
                  <a:pt x="157" y="250"/>
                </a:lnTo>
                <a:lnTo>
                  <a:pt x="154" y="190"/>
                </a:lnTo>
                <a:lnTo>
                  <a:pt x="143" y="0"/>
                </a:lnTo>
              </a:path>
            </a:pathLst>
          </a:custGeom>
          <a:noFill/>
          <a:ln w="19050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18" name="Freeform 706"/>
          <p:cNvSpPr>
            <a:spLocks noChangeAspect="1"/>
          </p:cNvSpPr>
          <p:nvPr/>
        </p:nvSpPr>
        <p:spPr bwMode="auto">
          <a:xfrm>
            <a:off x="3706092" y="4458963"/>
            <a:ext cx="487362" cy="1633538"/>
          </a:xfrm>
          <a:custGeom>
            <a:avLst/>
            <a:gdLst>
              <a:gd name="T0" fmla="*/ 1970 w 1970"/>
              <a:gd name="T1" fmla="*/ 0 h 6608"/>
              <a:gd name="T2" fmla="*/ 1876 w 1970"/>
              <a:gd name="T3" fmla="*/ 1902 h 6608"/>
              <a:gd name="T4" fmla="*/ 1788 w 1970"/>
              <a:gd name="T5" fmla="*/ 2817 h 6608"/>
              <a:gd name="T6" fmla="*/ 1647 w 1970"/>
              <a:gd name="T7" fmla="*/ 3729 h 6608"/>
              <a:gd name="T8" fmla="*/ 1434 w 1970"/>
              <a:gd name="T9" fmla="*/ 4650 h 6608"/>
              <a:gd name="T10" fmla="*/ 1136 w 1970"/>
              <a:gd name="T11" fmla="*/ 5541 h 6608"/>
              <a:gd name="T12" fmla="*/ 942 w 1970"/>
              <a:gd name="T13" fmla="*/ 5934 h 6608"/>
              <a:gd name="T14" fmla="*/ 700 w 1970"/>
              <a:gd name="T15" fmla="*/ 6263 h 6608"/>
              <a:gd name="T16" fmla="*/ 391 w 1970"/>
              <a:gd name="T17" fmla="*/ 6503 h 6608"/>
              <a:gd name="T18" fmla="*/ 209 w 1970"/>
              <a:gd name="T19" fmla="*/ 6574 h 6608"/>
              <a:gd name="T20" fmla="*/ 0 w 1970"/>
              <a:gd name="T21" fmla="*/ 6608 h 6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70" h="6608">
                <a:moveTo>
                  <a:pt x="1970" y="0"/>
                </a:moveTo>
                <a:lnTo>
                  <a:pt x="1876" y="1902"/>
                </a:lnTo>
                <a:lnTo>
                  <a:pt x="1788" y="2817"/>
                </a:lnTo>
                <a:lnTo>
                  <a:pt x="1647" y="3729"/>
                </a:lnTo>
                <a:lnTo>
                  <a:pt x="1434" y="4650"/>
                </a:lnTo>
                <a:lnTo>
                  <a:pt x="1136" y="5541"/>
                </a:lnTo>
                <a:lnTo>
                  <a:pt x="942" y="5934"/>
                </a:lnTo>
                <a:lnTo>
                  <a:pt x="700" y="6263"/>
                </a:lnTo>
                <a:lnTo>
                  <a:pt x="391" y="6503"/>
                </a:lnTo>
                <a:lnTo>
                  <a:pt x="209" y="6574"/>
                </a:lnTo>
                <a:lnTo>
                  <a:pt x="0" y="6608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19" name="Freeform 707"/>
          <p:cNvSpPr>
            <a:spLocks noChangeAspect="1"/>
          </p:cNvSpPr>
          <p:nvPr/>
        </p:nvSpPr>
        <p:spPr bwMode="auto">
          <a:xfrm>
            <a:off x="4225204" y="1655438"/>
            <a:ext cx="60325" cy="1524000"/>
          </a:xfrm>
          <a:custGeom>
            <a:avLst/>
            <a:gdLst>
              <a:gd name="T0" fmla="*/ 0 w 242"/>
              <a:gd name="T1" fmla="*/ 6171 h 6171"/>
              <a:gd name="T2" fmla="*/ 207 w 242"/>
              <a:gd name="T3" fmla="*/ 3177 h 6171"/>
              <a:gd name="T4" fmla="*/ 242 w 242"/>
              <a:gd name="T5" fmla="*/ 1673 h 6171"/>
              <a:gd name="T6" fmla="*/ 226 w 242"/>
              <a:gd name="T7" fmla="*/ 918 h 6171"/>
              <a:gd name="T8" fmla="*/ 210 w 242"/>
              <a:gd name="T9" fmla="*/ 541 h 6171"/>
              <a:gd name="T10" fmla="*/ 197 w 242"/>
              <a:gd name="T11" fmla="*/ 352 h 6171"/>
              <a:gd name="T12" fmla="*/ 191 w 242"/>
              <a:gd name="T13" fmla="*/ 257 h 6171"/>
              <a:gd name="T14" fmla="*/ 187 w 242"/>
              <a:gd name="T15" fmla="*/ 199 h 6171"/>
              <a:gd name="T16" fmla="*/ 176 w 242"/>
              <a:gd name="T17" fmla="*/ 0 h 6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2" h="6171">
                <a:moveTo>
                  <a:pt x="0" y="6171"/>
                </a:moveTo>
                <a:lnTo>
                  <a:pt x="207" y="3177"/>
                </a:lnTo>
                <a:lnTo>
                  <a:pt x="242" y="1673"/>
                </a:lnTo>
                <a:lnTo>
                  <a:pt x="226" y="918"/>
                </a:lnTo>
                <a:lnTo>
                  <a:pt x="210" y="541"/>
                </a:lnTo>
                <a:lnTo>
                  <a:pt x="197" y="352"/>
                </a:lnTo>
                <a:lnTo>
                  <a:pt x="191" y="257"/>
                </a:lnTo>
                <a:lnTo>
                  <a:pt x="187" y="199"/>
                </a:lnTo>
                <a:lnTo>
                  <a:pt x="176" y="0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20" name="Line 708"/>
          <p:cNvSpPr>
            <a:spLocks noChangeAspect="1" noChangeShapeType="1"/>
          </p:cNvSpPr>
          <p:nvPr/>
        </p:nvSpPr>
        <p:spPr bwMode="auto">
          <a:xfrm flipH="1">
            <a:off x="4145829" y="4458963"/>
            <a:ext cx="317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21" name="Freeform 709"/>
          <p:cNvSpPr>
            <a:spLocks noChangeAspect="1"/>
          </p:cNvSpPr>
          <p:nvPr/>
        </p:nvSpPr>
        <p:spPr bwMode="auto">
          <a:xfrm>
            <a:off x="4134717" y="4598663"/>
            <a:ext cx="7937" cy="166688"/>
          </a:xfrm>
          <a:custGeom>
            <a:avLst/>
            <a:gdLst>
              <a:gd name="T0" fmla="*/ 32 w 32"/>
              <a:gd name="T1" fmla="*/ 0 h 676"/>
              <a:gd name="T2" fmla="*/ 14 w 32"/>
              <a:gd name="T3" fmla="*/ 440 h 676"/>
              <a:gd name="T4" fmla="*/ 0 w 32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" h="676">
                <a:moveTo>
                  <a:pt x="32" y="0"/>
                </a:moveTo>
                <a:lnTo>
                  <a:pt x="14" y="440"/>
                </a:lnTo>
                <a:lnTo>
                  <a:pt x="0" y="676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22" name="Freeform 710"/>
          <p:cNvSpPr>
            <a:spLocks noChangeAspect="1"/>
          </p:cNvSpPr>
          <p:nvPr/>
        </p:nvSpPr>
        <p:spPr bwMode="auto">
          <a:xfrm>
            <a:off x="4122017" y="4808213"/>
            <a:ext cx="11112" cy="166688"/>
          </a:xfrm>
          <a:custGeom>
            <a:avLst/>
            <a:gdLst>
              <a:gd name="T0" fmla="*/ 46 w 46"/>
              <a:gd name="T1" fmla="*/ 0 h 675"/>
              <a:gd name="T2" fmla="*/ 13 w 46"/>
              <a:gd name="T3" fmla="*/ 562 h 675"/>
              <a:gd name="T4" fmla="*/ 0 w 46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675">
                <a:moveTo>
                  <a:pt x="46" y="0"/>
                </a:moveTo>
                <a:lnTo>
                  <a:pt x="13" y="562"/>
                </a:lnTo>
                <a:lnTo>
                  <a:pt x="0" y="675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23" name="Freeform 711"/>
          <p:cNvSpPr>
            <a:spLocks noChangeAspect="1"/>
          </p:cNvSpPr>
          <p:nvPr/>
        </p:nvSpPr>
        <p:spPr bwMode="auto">
          <a:xfrm>
            <a:off x="4101379" y="5016176"/>
            <a:ext cx="15875" cy="166687"/>
          </a:xfrm>
          <a:custGeom>
            <a:avLst/>
            <a:gdLst>
              <a:gd name="T0" fmla="*/ 69 w 69"/>
              <a:gd name="T1" fmla="*/ 0 h 674"/>
              <a:gd name="T2" fmla="*/ 2 w 69"/>
              <a:gd name="T3" fmla="*/ 661 h 674"/>
              <a:gd name="T4" fmla="*/ 0 w 69"/>
              <a:gd name="T5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9" h="674">
                <a:moveTo>
                  <a:pt x="69" y="0"/>
                </a:moveTo>
                <a:lnTo>
                  <a:pt x="2" y="661"/>
                </a:lnTo>
                <a:lnTo>
                  <a:pt x="0" y="674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24" name="Line 712"/>
          <p:cNvSpPr>
            <a:spLocks noChangeAspect="1" noChangeShapeType="1"/>
          </p:cNvSpPr>
          <p:nvPr/>
        </p:nvSpPr>
        <p:spPr bwMode="auto">
          <a:xfrm flipH="1">
            <a:off x="4066454" y="5222551"/>
            <a:ext cx="26988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25" name="Line 713"/>
          <p:cNvSpPr>
            <a:spLocks noChangeAspect="1" noChangeShapeType="1"/>
          </p:cNvSpPr>
          <p:nvPr/>
        </p:nvSpPr>
        <p:spPr bwMode="auto">
          <a:xfrm flipH="1">
            <a:off x="4017242" y="5428926"/>
            <a:ext cx="39687" cy="161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26" name="Freeform 714"/>
          <p:cNvSpPr>
            <a:spLocks noChangeAspect="1"/>
          </p:cNvSpPr>
          <p:nvPr/>
        </p:nvSpPr>
        <p:spPr bwMode="auto">
          <a:xfrm>
            <a:off x="3953742" y="5632126"/>
            <a:ext cx="53975" cy="158750"/>
          </a:xfrm>
          <a:custGeom>
            <a:avLst/>
            <a:gdLst>
              <a:gd name="T0" fmla="*/ 218 w 218"/>
              <a:gd name="T1" fmla="*/ 0 h 640"/>
              <a:gd name="T2" fmla="*/ 205 w 218"/>
              <a:gd name="T3" fmla="*/ 52 h 640"/>
              <a:gd name="T4" fmla="*/ 55 w 218"/>
              <a:gd name="T5" fmla="*/ 510 h 640"/>
              <a:gd name="T6" fmla="*/ 0 w 218"/>
              <a:gd name="T7" fmla="*/ 640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8" h="640">
                <a:moveTo>
                  <a:pt x="218" y="0"/>
                </a:moveTo>
                <a:lnTo>
                  <a:pt x="205" y="52"/>
                </a:lnTo>
                <a:lnTo>
                  <a:pt x="55" y="510"/>
                </a:lnTo>
                <a:lnTo>
                  <a:pt x="0" y="64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27" name="Freeform 715"/>
          <p:cNvSpPr>
            <a:spLocks noChangeAspect="1"/>
          </p:cNvSpPr>
          <p:nvPr/>
        </p:nvSpPr>
        <p:spPr bwMode="auto">
          <a:xfrm>
            <a:off x="3850554" y="5828976"/>
            <a:ext cx="87313" cy="139700"/>
          </a:xfrm>
          <a:custGeom>
            <a:avLst/>
            <a:gdLst>
              <a:gd name="T0" fmla="*/ 355 w 355"/>
              <a:gd name="T1" fmla="*/ 0 h 570"/>
              <a:gd name="T2" fmla="*/ 301 w 355"/>
              <a:gd name="T3" fmla="*/ 128 h 570"/>
              <a:gd name="T4" fmla="*/ 92 w 355"/>
              <a:gd name="T5" fmla="*/ 476 h 570"/>
              <a:gd name="T6" fmla="*/ 0 w 355"/>
              <a:gd name="T7" fmla="*/ 570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5" h="570">
                <a:moveTo>
                  <a:pt x="355" y="0"/>
                </a:moveTo>
                <a:lnTo>
                  <a:pt x="301" y="128"/>
                </a:lnTo>
                <a:lnTo>
                  <a:pt x="92" y="476"/>
                </a:lnTo>
                <a:lnTo>
                  <a:pt x="0" y="57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28" name="Freeform 716"/>
          <p:cNvSpPr>
            <a:spLocks noChangeAspect="1"/>
          </p:cNvSpPr>
          <p:nvPr/>
        </p:nvSpPr>
        <p:spPr bwMode="auto">
          <a:xfrm>
            <a:off x="3666404" y="5998838"/>
            <a:ext cx="153988" cy="50800"/>
          </a:xfrm>
          <a:custGeom>
            <a:avLst/>
            <a:gdLst>
              <a:gd name="T0" fmla="*/ 627 w 627"/>
              <a:gd name="T1" fmla="*/ 0 h 201"/>
              <a:gd name="T2" fmla="*/ 585 w 627"/>
              <a:gd name="T3" fmla="*/ 43 h 201"/>
              <a:gd name="T4" fmla="*/ 284 w 627"/>
              <a:gd name="T5" fmla="*/ 180 h 201"/>
              <a:gd name="T6" fmla="*/ 76 w 627"/>
              <a:gd name="T7" fmla="*/ 201 h 201"/>
              <a:gd name="T8" fmla="*/ 0 w 627"/>
              <a:gd name="T9" fmla="*/ 201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7" h="201">
                <a:moveTo>
                  <a:pt x="627" y="0"/>
                </a:moveTo>
                <a:lnTo>
                  <a:pt x="585" y="43"/>
                </a:lnTo>
                <a:lnTo>
                  <a:pt x="284" y="180"/>
                </a:lnTo>
                <a:lnTo>
                  <a:pt x="76" y="201"/>
                </a:lnTo>
                <a:lnTo>
                  <a:pt x="0" y="201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29" name="Freeform 717"/>
          <p:cNvSpPr>
            <a:spLocks noChangeAspect="1"/>
          </p:cNvSpPr>
          <p:nvPr/>
        </p:nvSpPr>
        <p:spPr bwMode="auto">
          <a:xfrm>
            <a:off x="3526704" y="6048051"/>
            <a:ext cx="98425" cy="1587"/>
          </a:xfrm>
          <a:custGeom>
            <a:avLst/>
            <a:gdLst>
              <a:gd name="T0" fmla="*/ 398 w 398"/>
              <a:gd name="T1" fmla="*/ 5 h 5"/>
              <a:gd name="T2" fmla="*/ 240 w 398"/>
              <a:gd name="T3" fmla="*/ 3 h 5"/>
              <a:gd name="T4" fmla="*/ 0 w 398"/>
              <a:gd name="T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" h="5">
                <a:moveTo>
                  <a:pt x="398" y="5"/>
                </a:moveTo>
                <a:lnTo>
                  <a:pt x="240" y="3"/>
                </a:lnTo>
                <a:lnTo>
                  <a:pt x="0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30" name="Line 718"/>
          <p:cNvSpPr>
            <a:spLocks noChangeAspect="1" noChangeShapeType="1"/>
          </p:cNvSpPr>
          <p:nvPr/>
        </p:nvSpPr>
        <p:spPr bwMode="auto">
          <a:xfrm flipV="1">
            <a:off x="4180754" y="3085776"/>
            <a:ext cx="6350" cy="904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31" name="Line 719"/>
          <p:cNvSpPr>
            <a:spLocks noChangeAspect="1" noChangeShapeType="1"/>
          </p:cNvSpPr>
          <p:nvPr/>
        </p:nvSpPr>
        <p:spPr bwMode="auto">
          <a:xfrm flipV="1">
            <a:off x="4190279" y="2877813"/>
            <a:ext cx="11113" cy="166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32" name="Line 720"/>
          <p:cNvSpPr>
            <a:spLocks noChangeAspect="1" noChangeShapeType="1"/>
          </p:cNvSpPr>
          <p:nvPr/>
        </p:nvSpPr>
        <p:spPr bwMode="auto">
          <a:xfrm flipV="1">
            <a:off x="4204567" y="2669851"/>
            <a:ext cx="11112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33" name="Line 721"/>
          <p:cNvSpPr>
            <a:spLocks noChangeAspect="1" noChangeShapeType="1"/>
          </p:cNvSpPr>
          <p:nvPr/>
        </p:nvSpPr>
        <p:spPr bwMode="auto">
          <a:xfrm flipV="1">
            <a:off x="4218854" y="2460301"/>
            <a:ext cx="11113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34" name="Line 722"/>
          <p:cNvSpPr>
            <a:spLocks noChangeAspect="1" noChangeShapeType="1"/>
          </p:cNvSpPr>
          <p:nvPr/>
        </p:nvSpPr>
        <p:spPr bwMode="auto">
          <a:xfrm flipV="1">
            <a:off x="4231554" y="2252338"/>
            <a:ext cx="3175" cy="166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35" name="Freeform 723"/>
          <p:cNvSpPr>
            <a:spLocks noChangeAspect="1"/>
          </p:cNvSpPr>
          <p:nvPr/>
        </p:nvSpPr>
        <p:spPr bwMode="auto">
          <a:xfrm>
            <a:off x="4236317" y="2042788"/>
            <a:ext cx="3175" cy="166688"/>
          </a:xfrm>
          <a:custGeom>
            <a:avLst/>
            <a:gdLst>
              <a:gd name="T0" fmla="*/ 0 w 11"/>
              <a:gd name="T1" fmla="*/ 677 h 677"/>
              <a:gd name="T2" fmla="*/ 11 w 11"/>
              <a:gd name="T3" fmla="*/ 111 h 677"/>
              <a:gd name="T4" fmla="*/ 7 w 11"/>
              <a:gd name="T5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677">
                <a:moveTo>
                  <a:pt x="0" y="677"/>
                </a:moveTo>
                <a:lnTo>
                  <a:pt x="11" y="111"/>
                </a:lnTo>
                <a:lnTo>
                  <a:pt x="7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36" name="Line 724"/>
          <p:cNvSpPr>
            <a:spLocks noChangeAspect="1" noChangeShapeType="1"/>
          </p:cNvSpPr>
          <p:nvPr/>
        </p:nvSpPr>
        <p:spPr bwMode="auto">
          <a:xfrm flipH="1" flipV="1">
            <a:off x="4229967" y="1833238"/>
            <a:ext cx="6350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37" name="Line 725"/>
          <p:cNvSpPr>
            <a:spLocks noChangeAspect="1" noChangeShapeType="1"/>
          </p:cNvSpPr>
          <p:nvPr/>
        </p:nvSpPr>
        <p:spPr bwMode="auto">
          <a:xfrm flipH="1" flipV="1">
            <a:off x="4223617" y="1703063"/>
            <a:ext cx="4762" cy="88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38" name="Freeform 726"/>
          <p:cNvSpPr>
            <a:spLocks noChangeAspect="1"/>
          </p:cNvSpPr>
          <p:nvPr/>
        </p:nvSpPr>
        <p:spPr bwMode="auto">
          <a:xfrm>
            <a:off x="2485304" y="1296663"/>
            <a:ext cx="446088" cy="219075"/>
          </a:xfrm>
          <a:custGeom>
            <a:avLst/>
            <a:gdLst>
              <a:gd name="T0" fmla="*/ 1807 w 1807"/>
              <a:gd name="T1" fmla="*/ 0 h 885"/>
              <a:gd name="T2" fmla="*/ 981 w 1807"/>
              <a:gd name="T3" fmla="*/ 368 h 885"/>
              <a:gd name="T4" fmla="*/ 576 w 1807"/>
              <a:gd name="T5" fmla="*/ 571 h 885"/>
              <a:gd name="T6" fmla="*/ 376 w 1807"/>
              <a:gd name="T7" fmla="*/ 676 h 885"/>
              <a:gd name="T8" fmla="*/ 277 w 1807"/>
              <a:gd name="T9" fmla="*/ 730 h 885"/>
              <a:gd name="T10" fmla="*/ 227 w 1807"/>
              <a:gd name="T11" fmla="*/ 757 h 885"/>
              <a:gd name="T12" fmla="*/ 202 w 1807"/>
              <a:gd name="T13" fmla="*/ 771 h 885"/>
              <a:gd name="T14" fmla="*/ 183 w 1807"/>
              <a:gd name="T15" fmla="*/ 781 h 885"/>
              <a:gd name="T16" fmla="*/ 111 w 1807"/>
              <a:gd name="T17" fmla="*/ 822 h 885"/>
              <a:gd name="T18" fmla="*/ 0 w 1807"/>
              <a:gd name="T19" fmla="*/ 885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07" h="885">
                <a:moveTo>
                  <a:pt x="1807" y="0"/>
                </a:moveTo>
                <a:lnTo>
                  <a:pt x="981" y="368"/>
                </a:lnTo>
                <a:lnTo>
                  <a:pt x="576" y="571"/>
                </a:lnTo>
                <a:lnTo>
                  <a:pt x="376" y="676"/>
                </a:lnTo>
                <a:lnTo>
                  <a:pt x="277" y="730"/>
                </a:lnTo>
                <a:lnTo>
                  <a:pt x="227" y="757"/>
                </a:lnTo>
                <a:lnTo>
                  <a:pt x="202" y="771"/>
                </a:lnTo>
                <a:lnTo>
                  <a:pt x="183" y="781"/>
                </a:lnTo>
                <a:lnTo>
                  <a:pt x="111" y="822"/>
                </a:lnTo>
                <a:lnTo>
                  <a:pt x="0" y="885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39" name="Line 727"/>
          <p:cNvSpPr>
            <a:spLocks noChangeAspect="1" noChangeShapeType="1"/>
          </p:cNvSpPr>
          <p:nvPr/>
        </p:nvSpPr>
        <p:spPr bwMode="auto">
          <a:xfrm>
            <a:off x="2555154" y="1541138"/>
            <a:ext cx="39688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40" name="Freeform 728"/>
          <p:cNvSpPr>
            <a:spLocks noChangeAspect="1"/>
          </p:cNvSpPr>
          <p:nvPr/>
        </p:nvSpPr>
        <p:spPr bwMode="auto">
          <a:xfrm>
            <a:off x="2612304" y="1664963"/>
            <a:ext cx="65088" cy="153988"/>
          </a:xfrm>
          <a:custGeom>
            <a:avLst/>
            <a:gdLst>
              <a:gd name="T0" fmla="*/ 0 w 264"/>
              <a:gd name="T1" fmla="*/ 0 h 623"/>
              <a:gd name="T2" fmla="*/ 136 w 264"/>
              <a:gd name="T3" fmla="*/ 299 h 623"/>
              <a:gd name="T4" fmla="*/ 264 w 264"/>
              <a:gd name="T5" fmla="*/ 623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" h="623">
                <a:moveTo>
                  <a:pt x="0" y="0"/>
                </a:moveTo>
                <a:lnTo>
                  <a:pt x="136" y="299"/>
                </a:lnTo>
                <a:lnTo>
                  <a:pt x="264" y="623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41" name="Freeform 729"/>
          <p:cNvSpPr>
            <a:spLocks noChangeAspect="1"/>
          </p:cNvSpPr>
          <p:nvPr/>
        </p:nvSpPr>
        <p:spPr bwMode="auto">
          <a:xfrm>
            <a:off x="2693267" y="1858638"/>
            <a:ext cx="57150" cy="155575"/>
          </a:xfrm>
          <a:custGeom>
            <a:avLst/>
            <a:gdLst>
              <a:gd name="T0" fmla="*/ 0 w 233"/>
              <a:gd name="T1" fmla="*/ 0 h 636"/>
              <a:gd name="T2" fmla="*/ 141 w 233"/>
              <a:gd name="T3" fmla="*/ 354 h 636"/>
              <a:gd name="T4" fmla="*/ 233 w 233"/>
              <a:gd name="T5" fmla="*/ 636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3" h="636">
                <a:moveTo>
                  <a:pt x="0" y="0"/>
                </a:moveTo>
                <a:lnTo>
                  <a:pt x="141" y="354"/>
                </a:lnTo>
                <a:lnTo>
                  <a:pt x="233" y="636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42" name="Freeform 730"/>
          <p:cNvSpPr>
            <a:spLocks noChangeAspect="1"/>
          </p:cNvSpPr>
          <p:nvPr/>
        </p:nvSpPr>
        <p:spPr bwMode="auto">
          <a:xfrm>
            <a:off x="2763117" y="2055488"/>
            <a:ext cx="38100" cy="161925"/>
          </a:xfrm>
          <a:custGeom>
            <a:avLst/>
            <a:gdLst>
              <a:gd name="T0" fmla="*/ 0 w 158"/>
              <a:gd name="T1" fmla="*/ 0 h 658"/>
              <a:gd name="T2" fmla="*/ 87 w 158"/>
              <a:gd name="T3" fmla="*/ 308 h 658"/>
              <a:gd name="T4" fmla="*/ 158 w 158"/>
              <a:gd name="T5" fmla="*/ 658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" h="658">
                <a:moveTo>
                  <a:pt x="0" y="0"/>
                </a:moveTo>
                <a:lnTo>
                  <a:pt x="87" y="308"/>
                </a:lnTo>
                <a:lnTo>
                  <a:pt x="158" y="658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43" name="Line 731"/>
          <p:cNvSpPr>
            <a:spLocks noChangeAspect="1" noChangeShapeType="1"/>
          </p:cNvSpPr>
          <p:nvPr/>
        </p:nvSpPr>
        <p:spPr bwMode="auto">
          <a:xfrm>
            <a:off x="2807567" y="2258688"/>
            <a:ext cx="11112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44" name="Line 732"/>
          <p:cNvSpPr>
            <a:spLocks noChangeAspect="1" noChangeShapeType="1"/>
          </p:cNvSpPr>
          <p:nvPr/>
        </p:nvSpPr>
        <p:spPr bwMode="auto">
          <a:xfrm flipH="1">
            <a:off x="2863129" y="1350638"/>
            <a:ext cx="85725" cy="38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45" name="Freeform 733"/>
          <p:cNvSpPr>
            <a:spLocks noChangeAspect="1"/>
          </p:cNvSpPr>
          <p:nvPr/>
        </p:nvSpPr>
        <p:spPr bwMode="auto">
          <a:xfrm>
            <a:off x="2675804" y="1406201"/>
            <a:ext cx="150813" cy="73025"/>
          </a:xfrm>
          <a:custGeom>
            <a:avLst/>
            <a:gdLst>
              <a:gd name="T0" fmla="*/ 609 w 609"/>
              <a:gd name="T1" fmla="*/ 0 h 294"/>
              <a:gd name="T2" fmla="*/ 307 w 609"/>
              <a:gd name="T3" fmla="*/ 135 h 294"/>
              <a:gd name="T4" fmla="*/ 0 w 609"/>
              <a:gd name="T5" fmla="*/ 294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9" h="294">
                <a:moveTo>
                  <a:pt x="609" y="0"/>
                </a:moveTo>
                <a:lnTo>
                  <a:pt x="307" y="135"/>
                </a:lnTo>
                <a:lnTo>
                  <a:pt x="0" y="294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46" name="Line 734"/>
          <p:cNvSpPr>
            <a:spLocks noChangeAspect="1" noChangeShapeType="1"/>
          </p:cNvSpPr>
          <p:nvPr/>
        </p:nvSpPr>
        <p:spPr bwMode="auto">
          <a:xfrm flipH="1">
            <a:off x="2555154" y="1496688"/>
            <a:ext cx="82550" cy="44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47" name="Freeform 735"/>
          <p:cNvSpPr>
            <a:spLocks noChangeAspect="1"/>
          </p:cNvSpPr>
          <p:nvPr/>
        </p:nvSpPr>
        <p:spPr bwMode="auto">
          <a:xfrm>
            <a:off x="2666279" y="4252588"/>
            <a:ext cx="42863" cy="914400"/>
          </a:xfrm>
          <a:custGeom>
            <a:avLst/>
            <a:gdLst>
              <a:gd name="T0" fmla="*/ 170 w 170"/>
              <a:gd name="T1" fmla="*/ 0 h 3698"/>
              <a:gd name="T2" fmla="*/ 70 w 170"/>
              <a:gd name="T3" fmla="*/ 1829 h 3698"/>
              <a:gd name="T4" fmla="*/ 0 w 170"/>
              <a:gd name="T5" fmla="*/ 3698 h 3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0" h="3698">
                <a:moveTo>
                  <a:pt x="170" y="0"/>
                </a:moveTo>
                <a:lnTo>
                  <a:pt x="70" y="1829"/>
                </a:lnTo>
                <a:lnTo>
                  <a:pt x="0" y="3698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48" name="Freeform 736"/>
          <p:cNvSpPr>
            <a:spLocks noChangeAspect="1"/>
          </p:cNvSpPr>
          <p:nvPr/>
        </p:nvSpPr>
        <p:spPr bwMode="auto">
          <a:xfrm>
            <a:off x="2572617" y="2649213"/>
            <a:ext cx="98425" cy="1279525"/>
          </a:xfrm>
          <a:custGeom>
            <a:avLst/>
            <a:gdLst>
              <a:gd name="T0" fmla="*/ 0 w 399"/>
              <a:gd name="T1" fmla="*/ 0 h 5176"/>
              <a:gd name="T2" fmla="*/ 31 w 399"/>
              <a:gd name="T3" fmla="*/ 231 h 5176"/>
              <a:gd name="T4" fmla="*/ 48 w 399"/>
              <a:gd name="T5" fmla="*/ 344 h 5176"/>
              <a:gd name="T6" fmla="*/ 63 w 399"/>
              <a:gd name="T7" fmla="*/ 432 h 5176"/>
              <a:gd name="T8" fmla="*/ 91 w 399"/>
              <a:gd name="T9" fmla="*/ 584 h 5176"/>
              <a:gd name="T10" fmla="*/ 144 w 399"/>
              <a:gd name="T11" fmla="*/ 889 h 5176"/>
              <a:gd name="T12" fmla="*/ 238 w 399"/>
              <a:gd name="T13" fmla="*/ 1501 h 5176"/>
              <a:gd name="T14" fmla="*/ 365 w 399"/>
              <a:gd name="T15" fmla="*/ 2728 h 5176"/>
              <a:gd name="T16" fmla="*/ 399 w 399"/>
              <a:gd name="T17" fmla="*/ 3955 h 5176"/>
              <a:gd name="T18" fmla="*/ 318 w 399"/>
              <a:gd name="T19" fmla="*/ 5176 h 5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9" h="5176">
                <a:moveTo>
                  <a:pt x="0" y="0"/>
                </a:moveTo>
                <a:lnTo>
                  <a:pt x="31" y="231"/>
                </a:lnTo>
                <a:lnTo>
                  <a:pt x="48" y="344"/>
                </a:lnTo>
                <a:lnTo>
                  <a:pt x="63" y="432"/>
                </a:lnTo>
                <a:lnTo>
                  <a:pt x="91" y="584"/>
                </a:lnTo>
                <a:lnTo>
                  <a:pt x="144" y="889"/>
                </a:lnTo>
                <a:lnTo>
                  <a:pt x="238" y="1501"/>
                </a:lnTo>
                <a:lnTo>
                  <a:pt x="365" y="2728"/>
                </a:lnTo>
                <a:lnTo>
                  <a:pt x="399" y="3955"/>
                </a:lnTo>
                <a:lnTo>
                  <a:pt x="318" y="5176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49" name="Freeform 737"/>
          <p:cNvSpPr>
            <a:spLocks noChangeAspect="1"/>
          </p:cNvSpPr>
          <p:nvPr/>
        </p:nvSpPr>
        <p:spPr bwMode="auto">
          <a:xfrm>
            <a:off x="2572617" y="2358701"/>
            <a:ext cx="190500" cy="290512"/>
          </a:xfrm>
          <a:custGeom>
            <a:avLst/>
            <a:gdLst>
              <a:gd name="T0" fmla="*/ 766 w 767"/>
              <a:gd name="T1" fmla="*/ 0 h 1178"/>
              <a:gd name="T2" fmla="*/ 767 w 767"/>
              <a:gd name="T3" fmla="*/ 522 h 1178"/>
              <a:gd name="T4" fmla="*/ 736 w 767"/>
              <a:gd name="T5" fmla="*/ 741 h 1178"/>
              <a:gd name="T6" fmla="*/ 681 w 767"/>
              <a:gd name="T7" fmla="*/ 913 h 1178"/>
              <a:gd name="T8" fmla="*/ 610 w 767"/>
              <a:gd name="T9" fmla="*/ 1033 h 1178"/>
              <a:gd name="T10" fmla="*/ 521 w 767"/>
              <a:gd name="T11" fmla="*/ 1111 h 1178"/>
              <a:gd name="T12" fmla="*/ 389 w 767"/>
              <a:gd name="T13" fmla="*/ 1161 h 1178"/>
              <a:gd name="T14" fmla="*/ 260 w 767"/>
              <a:gd name="T15" fmla="*/ 1172 h 1178"/>
              <a:gd name="T16" fmla="*/ 0 w 767"/>
              <a:gd name="T17" fmla="*/ 1178 h 1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7" h="1178">
                <a:moveTo>
                  <a:pt x="766" y="0"/>
                </a:moveTo>
                <a:lnTo>
                  <a:pt x="767" y="522"/>
                </a:lnTo>
                <a:lnTo>
                  <a:pt x="736" y="741"/>
                </a:lnTo>
                <a:lnTo>
                  <a:pt x="681" y="913"/>
                </a:lnTo>
                <a:lnTo>
                  <a:pt x="610" y="1033"/>
                </a:lnTo>
                <a:lnTo>
                  <a:pt x="521" y="1111"/>
                </a:lnTo>
                <a:lnTo>
                  <a:pt x="389" y="1161"/>
                </a:lnTo>
                <a:lnTo>
                  <a:pt x="260" y="1172"/>
                </a:lnTo>
                <a:lnTo>
                  <a:pt x="0" y="1178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50" name="Freeform 738"/>
          <p:cNvSpPr>
            <a:spLocks noChangeAspect="1"/>
          </p:cNvSpPr>
          <p:nvPr/>
        </p:nvSpPr>
        <p:spPr bwMode="auto">
          <a:xfrm>
            <a:off x="2485304" y="1515738"/>
            <a:ext cx="276225" cy="842963"/>
          </a:xfrm>
          <a:custGeom>
            <a:avLst/>
            <a:gdLst>
              <a:gd name="T0" fmla="*/ 0 w 1124"/>
              <a:gd name="T1" fmla="*/ 0 h 3408"/>
              <a:gd name="T2" fmla="*/ 85 w 1124"/>
              <a:gd name="T3" fmla="*/ 195 h 3408"/>
              <a:gd name="T4" fmla="*/ 149 w 1124"/>
              <a:gd name="T5" fmla="*/ 339 h 3408"/>
              <a:gd name="T6" fmla="*/ 243 w 1124"/>
              <a:gd name="T7" fmla="*/ 544 h 3408"/>
              <a:gd name="T8" fmla="*/ 429 w 1124"/>
              <a:gd name="T9" fmla="*/ 955 h 3408"/>
              <a:gd name="T10" fmla="*/ 760 w 1124"/>
              <a:gd name="T11" fmla="*/ 1787 h 3408"/>
              <a:gd name="T12" fmla="*/ 889 w 1124"/>
              <a:gd name="T13" fmla="*/ 2177 h 3408"/>
              <a:gd name="T14" fmla="*/ 989 w 1124"/>
              <a:gd name="T15" fmla="*/ 2531 h 3408"/>
              <a:gd name="T16" fmla="*/ 1070 w 1124"/>
              <a:gd name="T17" fmla="*/ 2922 h 3408"/>
              <a:gd name="T18" fmla="*/ 1124 w 1124"/>
              <a:gd name="T19" fmla="*/ 3408 h 3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24" h="3408">
                <a:moveTo>
                  <a:pt x="0" y="0"/>
                </a:moveTo>
                <a:lnTo>
                  <a:pt x="85" y="195"/>
                </a:lnTo>
                <a:lnTo>
                  <a:pt x="149" y="339"/>
                </a:lnTo>
                <a:lnTo>
                  <a:pt x="243" y="544"/>
                </a:lnTo>
                <a:lnTo>
                  <a:pt x="429" y="955"/>
                </a:lnTo>
                <a:lnTo>
                  <a:pt x="760" y="1787"/>
                </a:lnTo>
                <a:lnTo>
                  <a:pt x="889" y="2177"/>
                </a:lnTo>
                <a:lnTo>
                  <a:pt x="989" y="2531"/>
                </a:lnTo>
                <a:lnTo>
                  <a:pt x="1070" y="2922"/>
                </a:lnTo>
                <a:lnTo>
                  <a:pt x="1124" y="3408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51" name="Line 739"/>
          <p:cNvSpPr>
            <a:spLocks noChangeAspect="1" noChangeShapeType="1"/>
          </p:cNvSpPr>
          <p:nvPr/>
        </p:nvSpPr>
        <p:spPr bwMode="auto">
          <a:xfrm flipH="1">
            <a:off x="2756767" y="4258938"/>
            <a:ext cx="7937" cy="1206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52" name="Line 740"/>
          <p:cNvSpPr>
            <a:spLocks noChangeAspect="1" noChangeShapeType="1"/>
          </p:cNvSpPr>
          <p:nvPr/>
        </p:nvSpPr>
        <p:spPr bwMode="auto">
          <a:xfrm flipH="1">
            <a:off x="2745654" y="4420863"/>
            <a:ext cx="7938" cy="166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53" name="Freeform 741"/>
          <p:cNvSpPr>
            <a:spLocks noChangeAspect="1"/>
          </p:cNvSpPr>
          <p:nvPr/>
        </p:nvSpPr>
        <p:spPr bwMode="auto">
          <a:xfrm>
            <a:off x="2736129" y="4630413"/>
            <a:ext cx="7938" cy="166688"/>
          </a:xfrm>
          <a:custGeom>
            <a:avLst/>
            <a:gdLst>
              <a:gd name="T0" fmla="*/ 31 w 31"/>
              <a:gd name="T1" fmla="*/ 0 h 677"/>
              <a:gd name="T2" fmla="*/ 13 w 31"/>
              <a:gd name="T3" fmla="*/ 315 h 677"/>
              <a:gd name="T4" fmla="*/ 0 w 31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677">
                <a:moveTo>
                  <a:pt x="31" y="0"/>
                </a:moveTo>
                <a:lnTo>
                  <a:pt x="13" y="315"/>
                </a:lnTo>
                <a:lnTo>
                  <a:pt x="0" y="677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54" name="Line 742"/>
          <p:cNvSpPr>
            <a:spLocks noChangeAspect="1" noChangeShapeType="1"/>
          </p:cNvSpPr>
          <p:nvPr/>
        </p:nvSpPr>
        <p:spPr bwMode="auto">
          <a:xfrm flipH="1">
            <a:off x="2728192" y="4838376"/>
            <a:ext cx="6350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55" name="Line 743"/>
          <p:cNvSpPr>
            <a:spLocks noChangeAspect="1" noChangeShapeType="1"/>
          </p:cNvSpPr>
          <p:nvPr/>
        </p:nvSpPr>
        <p:spPr bwMode="auto">
          <a:xfrm flipH="1">
            <a:off x="2721842" y="5047926"/>
            <a:ext cx="4762" cy="1206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56" name="Line 744"/>
          <p:cNvSpPr>
            <a:spLocks noChangeAspect="1" noChangeShapeType="1"/>
          </p:cNvSpPr>
          <p:nvPr/>
        </p:nvSpPr>
        <p:spPr bwMode="auto">
          <a:xfrm>
            <a:off x="2637704" y="2703188"/>
            <a:ext cx="25400" cy="149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57" name="Freeform 745"/>
          <p:cNvSpPr>
            <a:spLocks noChangeAspect="1"/>
          </p:cNvSpPr>
          <p:nvPr/>
        </p:nvSpPr>
        <p:spPr bwMode="auto">
          <a:xfrm>
            <a:off x="2669454" y="2893688"/>
            <a:ext cx="23813" cy="165100"/>
          </a:xfrm>
          <a:custGeom>
            <a:avLst/>
            <a:gdLst>
              <a:gd name="T0" fmla="*/ 0 w 97"/>
              <a:gd name="T1" fmla="*/ 0 h 669"/>
              <a:gd name="T2" fmla="*/ 75 w 97"/>
              <a:gd name="T3" fmla="*/ 469 h 669"/>
              <a:gd name="T4" fmla="*/ 97 w 97"/>
              <a:gd name="T5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7" h="669">
                <a:moveTo>
                  <a:pt x="0" y="0"/>
                </a:moveTo>
                <a:lnTo>
                  <a:pt x="75" y="469"/>
                </a:lnTo>
                <a:lnTo>
                  <a:pt x="97" y="669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58" name="Line 746"/>
          <p:cNvSpPr>
            <a:spLocks noChangeAspect="1" noChangeShapeType="1"/>
          </p:cNvSpPr>
          <p:nvPr/>
        </p:nvSpPr>
        <p:spPr bwMode="auto">
          <a:xfrm>
            <a:off x="2698029" y="3100063"/>
            <a:ext cx="17463" cy="166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59" name="Freeform 747"/>
          <p:cNvSpPr>
            <a:spLocks noChangeAspect="1"/>
          </p:cNvSpPr>
          <p:nvPr/>
        </p:nvSpPr>
        <p:spPr bwMode="auto">
          <a:xfrm>
            <a:off x="2720254" y="3308026"/>
            <a:ext cx="6350" cy="168275"/>
          </a:xfrm>
          <a:custGeom>
            <a:avLst/>
            <a:gdLst>
              <a:gd name="T0" fmla="*/ 0 w 25"/>
              <a:gd name="T1" fmla="*/ 0 h 677"/>
              <a:gd name="T2" fmla="*/ 2 w 25"/>
              <a:gd name="T3" fmla="*/ 13 h 677"/>
              <a:gd name="T4" fmla="*/ 25 w 25"/>
              <a:gd name="T5" fmla="*/ 677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677">
                <a:moveTo>
                  <a:pt x="0" y="0"/>
                </a:moveTo>
                <a:lnTo>
                  <a:pt x="2" y="13"/>
                </a:lnTo>
                <a:lnTo>
                  <a:pt x="25" y="677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60" name="Freeform 748"/>
          <p:cNvSpPr>
            <a:spLocks noChangeAspect="1"/>
          </p:cNvSpPr>
          <p:nvPr/>
        </p:nvSpPr>
        <p:spPr bwMode="auto">
          <a:xfrm>
            <a:off x="2725017" y="3517576"/>
            <a:ext cx="4762" cy="168275"/>
          </a:xfrm>
          <a:custGeom>
            <a:avLst/>
            <a:gdLst>
              <a:gd name="T0" fmla="*/ 8 w 21"/>
              <a:gd name="T1" fmla="*/ 0 h 676"/>
              <a:gd name="T2" fmla="*/ 21 w 21"/>
              <a:gd name="T3" fmla="*/ 346 h 676"/>
              <a:gd name="T4" fmla="*/ 0 w 21"/>
              <a:gd name="T5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676">
                <a:moveTo>
                  <a:pt x="8" y="0"/>
                </a:moveTo>
                <a:lnTo>
                  <a:pt x="21" y="346"/>
                </a:lnTo>
                <a:lnTo>
                  <a:pt x="0" y="676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61" name="Line 749"/>
          <p:cNvSpPr>
            <a:spLocks noChangeAspect="1" noChangeShapeType="1"/>
          </p:cNvSpPr>
          <p:nvPr/>
        </p:nvSpPr>
        <p:spPr bwMode="auto">
          <a:xfrm flipH="1">
            <a:off x="2713904" y="3725538"/>
            <a:ext cx="7938" cy="1539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62" name="Line 750"/>
          <p:cNvSpPr>
            <a:spLocks noChangeAspect="1" noChangeShapeType="1"/>
          </p:cNvSpPr>
          <p:nvPr/>
        </p:nvSpPr>
        <p:spPr bwMode="auto">
          <a:xfrm>
            <a:off x="2818679" y="2353938"/>
            <a:ext cx="0" cy="1000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63" name="Freeform 751"/>
          <p:cNvSpPr>
            <a:spLocks noChangeAspect="1"/>
          </p:cNvSpPr>
          <p:nvPr/>
        </p:nvSpPr>
        <p:spPr bwMode="auto">
          <a:xfrm>
            <a:off x="2764704" y="2495226"/>
            <a:ext cx="52388" cy="155575"/>
          </a:xfrm>
          <a:custGeom>
            <a:avLst/>
            <a:gdLst>
              <a:gd name="T0" fmla="*/ 216 w 216"/>
              <a:gd name="T1" fmla="*/ 0 h 630"/>
              <a:gd name="T2" fmla="*/ 183 w 216"/>
              <a:gd name="T3" fmla="*/ 235 h 630"/>
              <a:gd name="T4" fmla="*/ 114 w 216"/>
              <a:gd name="T5" fmla="*/ 450 h 630"/>
              <a:gd name="T6" fmla="*/ 10 w 216"/>
              <a:gd name="T7" fmla="*/ 623 h 630"/>
              <a:gd name="T8" fmla="*/ 0 w 216"/>
              <a:gd name="T9" fmla="*/ 63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" h="630">
                <a:moveTo>
                  <a:pt x="216" y="0"/>
                </a:moveTo>
                <a:lnTo>
                  <a:pt x="183" y="235"/>
                </a:lnTo>
                <a:lnTo>
                  <a:pt x="114" y="450"/>
                </a:lnTo>
                <a:lnTo>
                  <a:pt x="10" y="623"/>
                </a:lnTo>
                <a:lnTo>
                  <a:pt x="0" y="63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64" name="Freeform 752"/>
          <p:cNvSpPr>
            <a:spLocks noChangeAspect="1"/>
          </p:cNvSpPr>
          <p:nvPr/>
        </p:nvSpPr>
        <p:spPr bwMode="auto">
          <a:xfrm>
            <a:off x="2637704" y="2677788"/>
            <a:ext cx="95250" cy="25400"/>
          </a:xfrm>
          <a:custGeom>
            <a:avLst/>
            <a:gdLst>
              <a:gd name="T0" fmla="*/ 382 w 382"/>
              <a:gd name="T1" fmla="*/ 0 h 98"/>
              <a:gd name="T2" fmla="*/ 377 w 382"/>
              <a:gd name="T3" fmla="*/ 4 h 98"/>
              <a:gd name="T4" fmla="*/ 203 w 382"/>
              <a:gd name="T5" fmla="*/ 78 h 98"/>
              <a:gd name="T6" fmla="*/ 0 w 382"/>
              <a:gd name="T7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2" h="98">
                <a:moveTo>
                  <a:pt x="382" y="0"/>
                </a:moveTo>
                <a:lnTo>
                  <a:pt x="377" y="4"/>
                </a:lnTo>
                <a:lnTo>
                  <a:pt x="203" y="78"/>
                </a:lnTo>
                <a:lnTo>
                  <a:pt x="0" y="98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65" name="Line 753"/>
          <p:cNvSpPr>
            <a:spLocks noChangeAspect="1" noChangeShapeType="1"/>
          </p:cNvSpPr>
          <p:nvPr/>
        </p:nvSpPr>
        <p:spPr bwMode="auto">
          <a:xfrm flipV="1">
            <a:off x="6155604" y="3177851"/>
            <a:ext cx="33338" cy="1281112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66" name="Line 754"/>
          <p:cNvSpPr>
            <a:spLocks noChangeAspect="1" noChangeShapeType="1"/>
          </p:cNvSpPr>
          <p:nvPr/>
        </p:nvSpPr>
        <p:spPr bwMode="auto">
          <a:xfrm flipV="1">
            <a:off x="6111154" y="4360538"/>
            <a:ext cx="317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67" name="Line 755"/>
          <p:cNvSpPr>
            <a:spLocks noChangeAspect="1" noChangeShapeType="1"/>
          </p:cNvSpPr>
          <p:nvPr/>
        </p:nvSpPr>
        <p:spPr bwMode="auto">
          <a:xfrm flipV="1">
            <a:off x="6115917" y="4152576"/>
            <a:ext cx="3175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68" name="Line 756"/>
          <p:cNvSpPr>
            <a:spLocks noChangeAspect="1" noChangeShapeType="1"/>
          </p:cNvSpPr>
          <p:nvPr/>
        </p:nvSpPr>
        <p:spPr bwMode="auto">
          <a:xfrm flipV="1">
            <a:off x="6120679" y="3943026"/>
            <a:ext cx="4763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69" name="Line 757"/>
          <p:cNvSpPr>
            <a:spLocks noChangeAspect="1" noChangeShapeType="1"/>
          </p:cNvSpPr>
          <p:nvPr/>
        </p:nvSpPr>
        <p:spPr bwMode="auto">
          <a:xfrm flipV="1">
            <a:off x="6125442" y="3733476"/>
            <a:ext cx="4762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70" name="Line 758"/>
          <p:cNvSpPr>
            <a:spLocks noChangeAspect="1" noChangeShapeType="1"/>
          </p:cNvSpPr>
          <p:nvPr/>
        </p:nvSpPr>
        <p:spPr bwMode="auto">
          <a:xfrm flipV="1">
            <a:off x="6131792" y="3525513"/>
            <a:ext cx="3175" cy="166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71" name="Line 759"/>
          <p:cNvSpPr>
            <a:spLocks noChangeAspect="1" noChangeShapeType="1"/>
          </p:cNvSpPr>
          <p:nvPr/>
        </p:nvSpPr>
        <p:spPr bwMode="auto">
          <a:xfrm flipV="1">
            <a:off x="6136554" y="3315963"/>
            <a:ext cx="3175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72" name="Line 760"/>
          <p:cNvSpPr>
            <a:spLocks noChangeAspect="1" noChangeShapeType="1"/>
          </p:cNvSpPr>
          <p:nvPr/>
        </p:nvSpPr>
        <p:spPr bwMode="auto">
          <a:xfrm flipV="1">
            <a:off x="6141317" y="3176263"/>
            <a:ext cx="3175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73" name="Line 761"/>
          <p:cNvSpPr>
            <a:spLocks noChangeAspect="1" noChangeShapeType="1"/>
          </p:cNvSpPr>
          <p:nvPr/>
        </p:nvSpPr>
        <p:spPr bwMode="auto">
          <a:xfrm flipV="1">
            <a:off x="4193454" y="3177851"/>
            <a:ext cx="31750" cy="12811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74" name="Line 762"/>
          <p:cNvSpPr>
            <a:spLocks noChangeAspect="1" noChangeShapeType="1"/>
          </p:cNvSpPr>
          <p:nvPr/>
        </p:nvSpPr>
        <p:spPr bwMode="auto">
          <a:xfrm flipV="1">
            <a:off x="4149004" y="4360538"/>
            <a:ext cx="317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75" name="Line 763"/>
          <p:cNvSpPr>
            <a:spLocks noChangeAspect="1" noChangeShapeType="1"/>
          </p:cNvSpPr>
          <p:nvPr/>
        </p:nvSpPr>
        <p:spPr bwMode="auto">
          <a:xfrm flipV="1">
            <a:off x="4152179" y="4152576"/>
            <a:ext cx="4763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76" name="Line 764"/>
          <p:cNvSpPr>
            <a:spLocks noChangeAspect="1" noChangeShapeType="1"/>
          </p:cNvSpPr>
          <p:nvPr/>
        </p:nvSpPr>
        <p:spPr bwMode="auto">
          <a:xfrm flipV="1">
            <a:off x="4156942" y="3943026"/>
            <a:ext cx="4762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77" name="Line 765"/>
          <p:cNvSpPr>
            <a:spLocks noChangeAspect="1" noChangeShapeType="1"/>
          </p:cNvSpPr>
          <p:nvPr/>
        </p:nvSpPr>
        <p:spPr bwMode="auto">
          <a:xfrm flipV="1">
            <a:off x="4163292" y="3733476"/>
            <a:ext cx="4762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78" name="Line 766"/>
          <p:cNvSpPr>
            <a:spLocks noChangeAspect="1" noChangeShapeType="1"/>
          </p:cNvSpPr>
          <p:nvPr/>
        </p:nvSpPr>
        <p:spPr bwMode="auto">
          <a:xfrm flipV="1">
            <a:off x="4168054" y="3525513"/>
            <a:ext cx="4763" cy="1666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79" name="Line 767"/>
          <p:cNvSpPr>
            <a:spLocks noChangeAspect="1" noChangeShapeType="1"/>
          </p:cNvSpPr>
          <p:nvPr/>
        </p:nvSpPr>
        <p:spPr bwMode="auto">
          <a:xfrm flipV="1">
            <a:off x="4174404" y="3315963"/>
            <a:ext cx="3175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80" name="Line 768"/>
          <p:cNvSpPr>
            <a:spLocks noChangeAspect="1" noChangeShapeType="1"/>
          </p:cNvSpPr>
          <p:nvPr/>
        </p:nvSpPr>
        <p:spPr bwMode="auto">
          <a:xfrm flipV="1">
            <a:off x="4179167" y="3176263"/>
            <a:ext cx="1587" cy="968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81" name="Line 769"/>
          <p:cNvSpPr>
            <a:spLocks noChangeAspect="1" noChangeShapeType="1"/>
          </p:cNvSpPr>
          <p:nvPr/>
        </p:nvSpPr>
        <p:spPr bwMode="auto">
          <a:xfrm flipH="1">
            <a:off x="3326679" y="3009576"/>
            <a:ext cx="31750" cy="129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82" name="Line 770"/>
          <p:cNvSpPr>
            <a:spLocks noChangeAspect="1" noChangeShapeType="1"/>
          </p:cNvSpPr>
          <p:nvPr/>
        </p:nvSpPr>
        <p:spPr bwMode="auto">
          <a:xfrm flipH="1">
            <a:off x="3350492" y="3009576"/>
            <a:ext cx="7937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83" name="Line 771"/>
          <p:cNvSpPr>
            <a:spLocks noChangeAspect="1" noChangeShapeType="1"/>
          </p:cNvSpPr>
          <p:nvPr/>
        </p:nvSpPr>
        <p:spPr bwMode="auto">
          <a:xfrm flipH="1">
            <a:off x="3334617" y="3163563"/>
            <a:ext cx="12700" cy="1666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84" name="Line 772"/>
          <p:cNvSpPr>
            <a:spLocks noChangeAspect="1" noChangeShapeType="1"/>
          </p:cNvSpPr>
          <p:nvPr/>
        </p:nvSpPr>
        <p:spPr bwMode="auto">
          <a:xfrm flipH="1">
            <a:off x="3320329" y="3371526"/>
            <a:ext cx="12700" cy="1666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85" name="Line 773"/>
          <p:cNvSpPr>
            <a:spLocks noChangeAspect="1" noChangeShapeType="1"/>
          </p:cNvSpPr>
          <p:nvPr/>
        </p:nvSpPr>
        <p:spPr bwMode="auto">
          <a:xfrm flipH="1">
            <a:off x="3306042" y="3579488"/>
            <a:ext cx="11112" cy="1666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86" name="Line 774"/>
          <p:cNvSpPr>
            <a:spLocks noChangeAspect="1" noChangeShapeType="1"/>
          </p:cNvSpPr>
          <p:nvPr/>
        </p:nvSpPr>
        <p:spPr bwMode="auto">
          <a:xfrm flipH="1">
            <a:off x="3294929" y="3789038"/>
            <a:ext cx="7938" cy="1127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87" name="Line 775"/>
          <p:cNvSpPr>
            <a:spLocks noChangeAspect="1" noChangeShapeType="1"/>
          </p:cNvSpPr>
          <p:nvPr/>
        </p:nvSpPr>
        <p:spPr bwMode="auto">
          <a:xfrm>
            <a:off x="3358429" y="3009576"/>
            <a:ext cx="3175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88" name="Line 776"/>
          <p:cNvSpPr>
            <a:spLocks noChangeAspect="1" noChangeShapeType="1"/>
          </p:cNvSpPr>
          <p:nvPr/>
        </p:nvSpPr>
        <p:spPr bwMode="auto">
          <a:xfrm>
            <a:off x="3361604" y="3161976"/>
            <a:ext cx="4763" cy="1666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89" name="Line 777"/>
          <p:cNvSpPr>
            <a:spLocks noChangeAspect="1" noChangeShapeType="1"/>
          </p:cNvSpPr>
          <p:nvPr/>
        </p:nvSpPr>
        <p:spPr bwMode="auto">
          <a:xfrm>
            <a:off x="3366367" y="3371526"/>
            <a:ext cx="3175" cy="1666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90" name="Line 778"/>
          <p:cNvSpPr>
            <a:spLocks noChangeAspect="1" noChangeShapeType="1"/>
          </p:cNvSpPr>
          <p:nvPr/>
        </p:nvSpPr>
        <p:spPr bwMode="auto">
          <a:xfrm>
            <a:off x="3371129" y="3579488"/>
            <a:ext cx="3175" cy="1682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91" name="Line 779"/>
          <p:cNvSpPr>
            <a:spLocks noChangeAspect="1" noChangeShapeType="1"/>
          </p:cNvSpPr>
          <p:nvPr/>
        </p:nvSpPr>
        <p:spPr bwMode="auto">
          <a:xfrm>
            <a:off x="3375892" y="3790626"/>
            <a:ext cx="1587" cy="111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92" name="Line 780"/>
          <p:cNvSpPr>
            <a:spLocks noChangeAspect="1" noChangeShapeType="1"/>
          </p:cNvSpPr>
          <p:nvPr/>
        </p:nvSpPr>
        <p:spPr bwMode="auto">
          <a:xfrm>
            <a:off x="2666279" y="5168576"/>
            <a:ext cx="0" cy="1079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93" name="Line 781"/>
          <p:cNvSpPr>
            <a:spLocks noChangeAspect="1" noChangeShapeType="1"/>
          </p:cNvSpPr>
          <p:nvPr/>
        </p:nvSpPr>
        <p:spPr bwMode="auto">
          <a:xfrm>
            <a:off x="2721842" y="5168576"/>
            <a:ext cx="0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94" name="Line 782"/>
          <p:cNvSpPr>
            <a:spLocks noChangeAspect="1" noChangeShapeType="1"/>
          </p:cNvSpPr>
          <p:nvPr/>
        </p:nvSpPr>
        <p:spPr bwMode="auto">
          <a:xfrm>
            <a:off x="2721842" y="5305101"/>
            <a:ext cx="0" cy="1682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95" name="Line 783"/>
          <p:cNvSpPr>
            <a:spLocks noChangeAspect="1" noChangeShapeType="1"/>
          </p:cNvSpPr>
          <p:nvPr/>
        </p:nvSpPr>
        <p:spPr bwMode="auto">
          <a:xfrm>
            <a:off x="2721842" y="5514651"/>
            <a:ext cx="0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96" name="Line 784"/>
          <p:cNvSpPr>
            <a:spLocks noChangeAspect="1" noChangeShapeType="1"/>
          </p:cNvSpPr>
          <p:nvPr/>
        </p:nvSpPr>
        <p:spPr bwMode="auto">
          <a:xfrm>
            <a:off x="2721842" y="5724201"/>
            <a:ext cx="0" cy="1666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97" name="Line 785"/>
          <p:cNvSpPr>
            <a:spLocks noChangeAspect="1" noChangeShapeType="1"/>
          </p:cNvSpPr>
          <p:nvPr/>
        </p:nvSpPr>
        <p:spPr bwMode="auto">
          <a:xfrm>
            <a:off x="2721842" y="5932163"/>
            <a:ext cx="0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98" name="Line 786"/>
          <p:cNvSpPr>
            <a:spLocks noChangeAspect="1" noChangeShapeType="1"/>
          </p:cNvSpPr>
          <p:nvPr/>
        </p:nvSpPr>
        <p:spPr bwMode="auto">
          <a:xfrm flipH="1">
            <a:off x="3288579" y="4579613"/>
            <a:ext cx="33338" cy="1290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899" name="Line 787"/>
          <p:cNvSpPr>
            <a:spLocks noChangeAspect="1" noChangeShapeType="1"/>
          </p:cNvSpPr>
          <p:nvPr/>
        </p:nvSpPr>
        <p:spPr bwMode="auto">
          <a:xfrm flipH="1" flipV="1">
            <a:off x="2666279" y="6248076"/>
            <a:ext cx="1039813" cy="25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00" name="Line 788"/>
          <p:cNvSpPr>
            <a:spLocks noChangeAspect="1" noChangeShapeType="1"/>
          </p:cNvSpPr>
          <p:nvPr/>
        </p:nvSpPr>
        <p:spPr bwMode="auto">
          <a:xfrm flipH="1" flipV="1">
            <a:off x="3339379" y="6043288"/>
            <a:ext cx="15716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01" name="Line 789"/>
          <p:cNvSpPr>
            <a:spLocks noChangeAspect="1" noChangeShapeType="1"/>
          </p:cNvSpPr>
          <p:nvPr/>
        </p:nvSpPr>
        <p:spPr bwMode="auto">
          <a:xfrm flipH="1" flipV="1">
            <a:off x="3129829" y="6038526"/>
            <a:ext cx="1666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02" name="Line 790"/>
          <p:cNvSpPr>
            <a:spLocks noChangeAspect="1" noChangeShapeType="1"/>
          </p:cNvSpPr>
          <p:nvPr/>
        </p:nvSpPr>
        <p:spPr bwMode="auto">
          <a:xfrm flipH="1" flipV="1">
            <a:off x="2921867" y="6032176"/>
            <a:ext cx="166687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03" name="Line 791"/>
          <p:cNvSpPr>
            <a:spLocks noChangeAspect="1" noChangeShapeType="1"/>
          </p:cNvSpPr>
          <p:nvPr/>
        </p:nvSpPr>
        <p:spPr bwMode="auto">
          <a:xfrm flipH="1" flipV="1">
            <a:off x="2721842" y="6027413"/>
            <a:ext cx="15875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04" name="Line 792"/>
          <p:cNvSpPr>
            <a:spLocks noChangeAspect="1" noChangeShapeType="1"/>
          </p:cNvSpPr>
          <p:nvPr/>
        </p:nvSpPr>
        <p:spPr bwMode="auto">
          <a:xfrm flipV="1">
            <a:off x="3147305" y="5508640"/>
            <a:ext cx="9543" cy="46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05" name="Line 793"/>
          <p:cNvSpPr>
            <a:spLocks noChangeAspect="1" noChangeShapeType="1"/>
          </p:cNvSpPr>
          <p:nvPr/>
        </p:nvSpPr>
        <p:spPr bwMode="auto">
          <a:xfrm flipH="1">
            <a:off x="3126657" y="6336976"/>
            <a:ext cx="6001" cy="252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06" name="Line 794"/>
          <p:cNvSpPr>
            <a:spLocks noChangeAspect="1" noChangeShapeType="1"/>
          </p:cNvSpPr>
          <p:nvPr/>
        </p:nvSpPr>
        <p:spPr bwMode="auto">
          <a:xfrm flipH="1">
            <a:off x="3139354" y="6038526"/>
            <a:ext cx="4763" cy="2206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07" name="Line 795"/>
          <p:cNvSpPr>
            <a:spLocks noChangeAspect="1" noChangeShapeType="1"/>
          </p:cNvSpPr>
          <p:nvPr/>
        </p:nvSpPr>
        <p:spPr bwMode="auto">
          <a:xfrm flipH="1">
            <a:off x="3144117" y="5960738"/>
            <a:ext cx="15875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08" name="Line 796"/>
          <p:cNvSpPr>
            <a:spLocks noChangeAspect="1" noChangeShapeType="1"/>
          </p:cNvSpPr>
          <p:nvPr/>
        </p:nvSpPr>
        <p:spPr bwMode="auto">
          <a:xfrm>
            <a:off x="3133004" y="5960738"/>
            <a:ext cx="11113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09" name="Line 797"/>
          <p:cNvSpPr>
            <a:spLocks noChangeAspect="1" noChangeShapeType="1"/>
          </p:cNvSpPr>
          <p:nvPr/>
        </p:nvSpPr>
        <p:spPr bwMode="auto">
          <a:xfrm flipV="1">
            <a:off x="3144117" y="5960738"/>
            <a:ext cx="3175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10" name="Line 798"/>
          <p:cNvSpPr>
            <a:spLocks noChangeAspect="1" noChangeShapeType="1"/>
          </p:cNvSpPr>
          <p:nvPr/>
        </p:nvSpPr>
        <p:spPr bwMode="auto">
          <a:xfrm flipV="1">
            <a:off x="3125067" y="6259188"/>
            <a:ext cx="14287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11" name="Line 799"/>
          <p:cNvSpPr>
            <a:spLocks noChangeAspect="1" noChangeShapeType="1"/>
          </p:cNvSpPr>
          <p:nvPr/>
        </p:nvSpPr>
        <p:spPr bwMode="auto">
          <a:xfrm flipH="1" flipV="1">
            <a:off x="3139354" y="6259188"/>
            <a:ext cx="11113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12" name="Line 800"/>
          <p:cNvSpPr>
            <a:spLocks noChangeAspect="1" noChangeShapeType="1"/>
          </p:cNvSpPr>
          <p:nvPr/>
        </p:nvSpPr>
        <p:spPr bwMode="auto">
          <a:xfrm flipH="1">
            <a:off x="3137767" y="6259188"/>
            <a:ext cx="1587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13" name="Line 801"/>
          <p:cNvSpPr>
            <a:spLocks noChangeAspect="1" noChangeShapeType="1"/>
          </p:cNvSpPr>
          <p:nvPr/>
        </p:nvSpPr>
        <p:spPr bwMode="auto">
          <a:xfrm>
            <a:off x="3283817" y="604170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14" name="Line 802"/>
          <p:cNvSpPr>
            <a:spLocks noChangeAspect="1" noChangeShapeType="1"/>
          </p:cNvSpPr>
          <p:nvPr/>
        </p:nvSpPr>
        <p:spPr bwMode="auto">
          <a:xfrm>
            <a:off x="3277467" y="626395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15" name="Line 803"/>
          <p:cNvSpPr>
            <a:spLocks noChangeAspect="1" noChangeShapeType="1"/>
          </p:cNvSpPr>
          <p:nvPr/>
        </p:nvSpPr>
        <p:spPr bwMode="auto">
          <a:xfrm>
            <a:off x="3139354" y="6259188"/>
            <a:ext cx="15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16" name="Line 804"/>
          <p:cNvSpPr>
            <a:spLocks noChangeAspect="1" noChangeShapeType="1"/>
          </p:cNvSpPr>
          <p:nvPr/>
        </p:nvSpPr>
        <p:spPr bwMode="auto">
          <a:xfrm>
            <a:off x="3706092" y="6092501"/>
            <a:ext cx="0" cy="1809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17" name="Freeform 805"/>
          <p:cNvSpPr>
            <a:spLocks noChangeAspect="1"/>
          </p:cNvSpPr>
          <p:nvPr/>
        </p:nvSpPr>
        <p:spPr bwMode="auto">
          <a:xfrm>
            <a:off x="3279054" y="5792463"/>
            <a:ext cx="25400" cy="77788"/>
          </a:xfrm>
          <a:custGeom>
            <a:avLst/>
            <a:gdLst>
              <a:gd name="T0" fmla="*/ 104 w 104"/>
              <a:gd name="T1" fmla="*/ 2 h 317"/>
              <a:gd name="T2" fmla="*/ 44 w 104"/>
              <a:gd name="T3" fmla="*/ 317 h 317"/>
              <a:gd name="T4" fmla="*/ 0 w 104"/>
              <a:gd name="T5" fmla="*/ 0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17">
                <a:moveTo>
                  <a:pt x="104" y="2"/>
                </a:moveTo>
                <a:lnTo>
                  <a:pt x="44" y="317"/>
                </a:lnTo>
                <a:lnTo>
                  <a:pt x="0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18" name="Line 806"/>
          <p:cNvSpPr>
            <a:spLocks noChangeAspect="1" noChangeShapeType="1"/>
          </p:cNvSpPr>
          <p:nvPr/>
        </p:nvSpPr>
        <p:spPr bwMode="auto">
          <a:xfrm flipV="1">
            <a:off x="3288579" y="5792463"/>
            <a:ext cx="3175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19" name="Line 807"/>
          <p:cNvSpPr>
            <a:spLocks noChangeAspect="1" noChangeShapeType="1"/>
          </p:cNvSpPr>
          <p:nvPr/>
        </p:nvSpPr>
        <p:spPr bwMode="auto">
          <a:xfrm flipH="1" flipV="1">
            <a:off x="2709142" y="4252588"/>
            <a:ext cx="658812" cy="539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20" name="Line 808"/>
          <p:cNvSpPr>
            <a:spLocks noChangeAspect="1" noChangeShapeType="1"/>
          </p:cNvSpPr>
          <p:nvPr/>
        </p:nvSpPr>
        <p:spPr bwMode="auto">
          <a:xfrm>
            <a:off x="2625004" y="4190676"/>
            <a:ext cx="658813" cy="1079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21" name="Line 809"/>
          <p:cNvSpPr>
            <a:spLocks noChangeAspect="1" noChangeShapeType="1"/>
          </p:cNvSpPr>
          <p:nvPr/>
        </p:nvSpPr>
        <p:spPr bwMode="auto">
          <a:xfrm flipH="1">
            <a:off x="2625004" y="3928738"/>
            <a:ext cx="26988" cy="261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22" name="Line 810"/>
          <p:cNvSpPr>
            <a:spLocks noChangeAspect="1" noChangeShapeType="1"/>
          </p:cNvSpPr>
          <p:nvPr/>
        </p:nvSpPr>
        <p:spPr bwMode="auto">
          <a:xfrm flipH="1">
            <a:off x="2694854" y="3935088"/>
            <a:ext cx="12700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23" name="Line 811"/>
          <p:cNvSpPr>
            <a:spLocks noChangeAspect="1" noChangeShapeType="1"/>
          </p:cNvSpPr>
          <p:nvPr/>
        </p:nvSpPr>
        <p:spPr bwMode="auto">
          <a:xfrm flipH="1">
            <a:off x="2680567" y="4087488"/>
            <a:ext cx="11112" cy="1111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24" name="Line 812"/>
          <p:cNvSpPr>
            <a:spLocks noChangeAspect="1" noChangeShapeType="1"/>
          </p:cNvSpPr>
          <p:nvPr/>
        </p:nvSpPr>
        <p:spPr bwMode="auto">
          <a:xfrm>
            <a:off x="2655167" y="3901751"/>
            <a:ext cx="365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25" name="Line 813"/>
          <p:cNvSpPr>
            <a:spLocks noChangeAspect="1" noChangeShapeType="1"/>
          </p:cNvSpPr>
          <p:nvPr/>
        </p:nvSpPr>
        <p:spPr bwMode="auto">
          <a:xfrm>
            <a:off x="2813917" y="4814563"/>
            <a:ext cx="76200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26" name="Line 814"/>
          <p:cNvSpPr>
            <a:spLocks noChangeAspect="1" noChangeShapeType="1"/>
          </p:cNvSpPr>
          <p:nvPr/>
        </p:nvSpPr>
        <p:spPr bwMode="auto">
          <a:xfrm flipH="1" flipV="1">
            <a:off x="2383704" y="4798688"/>
            <a:ext cx="217488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27" name="Line 815"/>
          <p:cNvSpPr>
            <a:spLocks noChangeAspect="1" noChangeShapeType="1"/>
          </p:cNvSpPr>
          <p:nvPr/>
        </p:nvSpPr>
        <p:spPr bwMode="auto">
          <a:xfrm flipH="1" flipV="1">
            <a:off x="2678979" y="4809801"/>
            <a:ext cx="55563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28" name="Line 816"/>
          <p:cNvSpPr>
            <a:spLocks noChangeAspect="1" noChangeShapeType="1"/>
          </p:cNvSpPr>
          <p:nvPr/>
        </p:nvSpPr>
        <p:spPr bwMode="auto">
          <a:xfrm flipH="1" flipV="1">
            <a:off x="2734542" y="4811388"/>
            <a:ext cx="77787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29" name="Line 817"/>
          <p:cNvSpPr>
            <a:spLocks noChangeAspect="1" noChangeShapeType="1"/>
          </p:cNvSpPr>
          <p:nvPr/>
        </p:nvSpPr>
        <p:spPr bwMode="auto">
          <a:xfrm flipH="1">
            <a:off x="2734542" y="4801863"/>
            <a:ext cx="7937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30" name="Line 818"/>
          <p:cNvSpPr>
            <a:spLocks noChangeAspect="1" noChangeShapeType="1"/>
          </p:cNvSpPr>
          <p:nvPr/>
        </p:nvSpPr>
        <p:spPr bwMode="auto">
          <a:xfrm>
            <a:off x="2734542" y="4811388"/>
            <a:ext cx="793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31" name="Line 819"/>
          <p:cNvSpPr>
            <a:spLocks noChangeAspect="1" noChangeShapeType="1"/>
          </p:cNvSpPr>
          <p:nvPr/>
        </p:nvSpPr>
        <p:spPr bwMode="auto">
          <a:xfrm>
            <a:off x="2602779" y="4793926"/>
            <a:ext cx="76200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32" name="Line 820"/>
          <p:cNvSpPr>
            <a:spLocks noChangeAspect="1" noChangeShapeType="1"/>
          </p:cNvSpPr>
          <p:nvPr/>
        </p:nvSpPr>
        <p:spPr bwMode="auto">
          <a:xfrm flipV="1">
            <a:off x="2601192" y="4809801"/>
            <a:ext cx="77787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33" name="Line 821"/>
          <p:cNvSpPr>
            <a:spLocks noChangeAspect="1" noChangeShapeType="1"/>
          </p:cNvSpPr>
          <p:nvPr/>
        </p:nvSpPr>
        <p:spPr bwMode="auto">
          <a:xfrm flipH="1" flipV="1">
            <a:off x="2601192" y="4805038"/>
            <a:ext cx="77787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34" name="Line 822"/>
          <p:cNvSpPr>
            <a:spLocks noChangeAspect="1" noChangeShapeType="1"/>
          </p:cNvSpPr>
          <p:nvPr/>
        </p:nvSpPr>
        <p:spPr bwMode="auto">
          <a:xfrm>
            <a:off x="2736129" y="480503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35" name="Line 823"/>
          <p:cNvSpPr>
            <a:spLocks noChangeAspect="1" noChangeShapeType="1"/>
          </p:cNvSpPr>
          <p:nvPr/>
        </p:nvSpPr>
        <p:spPr bwMode="auto">
          <a:xfrm>
            <a:off x="2680567" y="480345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36" name="Line 824"/>
          <p:cNvSpPr>
            <a:spLocks noChangeAspect="1" noChangeShapeType="1"/>
          </p:cNvSpPr>
          <p:nvPr/>
        </p:nvSpPr>
        <p:spPr bwMode="auto">
          <a:xfrm>
            <a:off x="2678979" y="4809801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37" name="Freeform 825"/>
          <p:cNvSpPr>
            <a:spLocks noChangeAspect="1"/>
          </p:cNvSpPr>
          <p:nvPr/>
        </p:nvSpPr>
        <p:spPr bwMode="auto">
          <a:xfrm>
            <a:off x="3320329" y="4501826"/>
            <a:ext cx="6350" cy="19050"/>
          </a:xfrm>
          <a:custGeom>
            <a:avLst/>
            <a:gdLst>
              <a:gd name="T0" fmla="*/ 0 w 24"/>
              <a:gd name="T1" fmla="*/ 73 h 74"/>
              <a:gd name="T2" fmla="*/ 13 w 24"/>
              <a:gd name="T3" fmla="*/ 0 h 74"/>
              <a:gd name="T4" fmla="*/ 24 w 24"/>
              <a:gd name="T5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" h="74">
                <a:moveTo>
                  <a:pt x="0" y="73"/>
                </a:moveTo>
                <a:lnTo>
                  <a:pt x="13" y="0"/>
                </a:lnTo>
                <a:lnTo>
                  <a:pt x="24" y="74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38" name="Line 826"/>
          <p:cNvSpPr>
            <a:spLocks noChangeAspect="1" noChangeShapeType="1"/>
          </p:cNvSpPr>
          <p:nvPr/>
        </p:nvSpPr>
        <p:spPr bwMode="auto">
          <a:xfrm flipH="1">
            <a:off x="3323504" y="4501826"/>
            <a:ext cx="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39" name="Freeform 827"/>
          <p:cNvSpPr>
            <a:spLocks noChangeAspect="1"/>
          </p:cNvSpPr>
          <p:nvPr/>
        </p:nvSpPr>
        <p:spPr bwMode="auto">
          <a:xfrm>
            <a:off x="3309217" y="4501826"/>
            <a:ext cx="25400" cy="77787"/>
          </a:xfrm>
          <a:custGeom>
            <a:avLst/>
            <a:gdLst>
              <a:gd name="T0" fmla="*/ 0 w 106"/>
              <a:gd name="T1" fmla="*/ 314 h 316"/>
              <a:gd name="T2" fmla="*/ 60 w 106"/>
              <a:gd name="T3" fmla="*/ 0 h 316"/>
              <a:gd name="T4" fmla="*/ 106 w 106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" h="316">
                <a:moveTo>
                  <a:pt x="0" y="314"/>
                </a:moveTo>
                <a:lnTo>
                  <a:pt x="60" y="0"/>
                </a:lnTo>
                <a:lnTo>
                  <a:pt x="106" y="316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40" name="Line 828"/>
          <p:cNvSpPr>
            <a:spLocks noChangeAspect="1" noChangeShapeType="1"/>
          </p:cNvSpPr>
          <p:nvPr/>
        </p:nvSpPr>
        <p:spPr bwMode="auto">
          <a:xfrm flipH="1">
            <a:off x="3321917" y="4501826"/>
            <a:ext cx="1587" cy="777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41" name="Line 829"/>
          <p:cNvSpPr>
            <a:spLocks noChangeAspect="1" noChangeShapeType="1"/>
          </p:cNvSpPr>
          <p:nvPr/>
        </p:nvSpPr>
        <p:spPr bwMode="auto">
          <a:xfrm flipV="1">
            <a:off x="3283817" y="4120826"/>
            <a:ext cx="4762" cy="177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42" name="Line 830"/>
          <p:cNvSpPr>
            <a:spLocks noChangeAspect="1" noChangeShapeType="1"/>
          </p:cNvSpPr>
          <p:nvPr/>
        </p:nvSpPr>
        <p:spPr bwMode="auto">
          <a:xfrm flipV="1">
            <a:off x="3290167" y="3901751"/>
            <a:ext cx="4762" cy="177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43" name="Line 831"/>
          <p:cNvSpPr>
            <a:spLocks noChangeAspect="1" noChangeShapeType="1"/>
          </p:cNvSpPr>
          <p:nvPr/>
        </p:nvSpPr>
        <p:spPr bwMode="auto">
          <a:xfrm flipV="1">
            <a:off x="3367954" y="4124001"/>
            <a:ext cx="4763" cy="1825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44" name="Line 832"/>
          <p:cNvSpPr>
            <a:spLocks noChangeAspect="1" noChangeShapeType="1"/>
          </p:cNvSpPr>
          <p:nvPr/>
        </p:nvSpPr>
        <p:spPr bwMode="auto">
          <a:xfrm flipV="1">
            <a:off x="3372717" y="3901751"/>
            <a:ext cx="4762" cy="1809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45" name="Line 833"/>
          <p:cNvSpPr>
            <a:spLocks noChangeAspect="1" noChangeShapeType="1"/>
          </p:cNvSpPr>
          <p:nvPr/>
        </p:nvSpPr>
        <p:spPr bwMode="auto">
          <a:xfrm flipH="1">
            <a:off x="5472979" y="4328788"/>
            <a:ext cx="1588" cy="193992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46" name="Line 834"/>
          <p:cNvSpPr>
            <a:spLocks noChangeAspect="1" noChangeShapeType="1"/>
          </p:cNvSpPr>
          <p:nvPr/>
        </p:nvSpPr>
        <p:spPr bwMode="auto">
          <a:xfrm flipH="1" flipV="1">
            <a:off x="5472979" y="6268713"/>
            <a:ext cx="395288" cy="952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47" name="Line 835"/>
          <p:cNvSpPr>
            <a:spLocks noChangeAspect="1" noChangeShapeType="1"/>
          </p:cNvSpPr>
          <p:nvPr/>
        </p:nvSpPr>
        <p:spPr bwMode="auto">
          <a:xfrm flipH="1" flipV="1">
            <a:off x="5552354" y="5573388"/>
            <a:ext cx="401638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48" name="Line 836"/>
          <p:cNvSpPr>
            <a:spLocks noChangeAspect="1" noChangeShapeType="1"/>
          </p:cNvSpPr>
          <p:nvPr/>
        </p:nvSpPr>
        <p:spPr bwMode="auto">
          <a:xfrm flipH="1">
            <a:off x="5863504" y="6278238"/>
            <a:ext cx="4763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49" name="Line 837"/>
          <p:cNvSpPr>
            <a:spLocks noChangeAspect="1" noChangeShapeType="1"/>
          </p:cNvSpPr>
          <p:nvPr/>
        </p:nvSpPr>
        <p:spPr bwMode="auto">
          <a:xfrm flipH="1">
            <a:off x="5468217" y="6268713"/>
            <a:ext cx="4762" cy="206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50" name="Line 838"/>
          <p:cNvSpPr>
            <a:spLocks noChangeAspect="1" noChangeShapeType="1"/>
          </p:cNvSpPr>
          <p:nvPr/>
        </p:nvSpPr>
        <p:spPr bwMode="auto">
          <a:xfrm flipH="1" flipV="1">
            <a:off x="5547592" y="6454451"/>
            <a:ext cx="23812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51" name="Line 839"/>
          <p:cNvSpPr>
            <a:spLocks noChangeAspect="1" noChangeShapeType="1"/>
          </p:cNvSpPr>
          <p:nvPr/>
        </p:nvSpPr>
        <p:spPr bwMode="auto">
          <a:xfrm>
            <a:off x="5785717" y="6448101"/>
            <a:ext cx="77787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52" name="Line 840"/>
          <p:cNvSpPr>
            <a:spLocks noChangeAspect="1" noChangeShapeType="1"/>
          </p:cNvSpPr>
          <p:nvPr/>
        </p:nvSpPr>
        <p:spPr bwMode="auto">
          <a:xfrm flipV="1">
            <a:off x="5784129" y="6462388"/>
            <a:ext cx="79375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53" name="Line 841"/>
          <p:cNvSpPr>
            <a:spLocks noChangeAspect="1" noChangeShapeType="1"/>
          </p:cNvSpPr>
          <p:nvPr/>
        </p:nvSpPr>
        <p:spPr bwMode="auto">
          <a:xfrm flipH="1" flipV="1">
            <a:off x="5785717" y="6460801"/>
            <a:ext cx="77787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54" name="Line 842"/>
          <p:cNvSpPr>
            <a:spLocks noChangeAspect="1" noChangeShapeType="1"/>
          </p:cNvSpPr>
          <p:nvPr/>
        </p:nvSpPr>
        <p:spPr bwMode="auto">
          <a:xfrm flipH="1" flipV="1">
            <a:off x="5469804" y="6452863"/>
            <a:ext cx="77788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55" name="Line 843"/>
          <p:cNvSpPr>
            <a:spLocks noChangeAspect="1" noChangeShapeType="1"/>
          </p:cNvSpPr>
          <p:nvPr/>
        </p:nvSpPr>
        <p:spPr bwMode="auto">
          <a:xfrm flipH="1">
            <a:off x="5469804" y="6441751"/>
            <a:ext cx="77788" cy="111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56" name="Line 844"/>
          <p:cNvSpPr>
            <a:spLocks noChangeAspect="1" noChangeShapeType="1"/>
          </p:cNvSpPr>
          <p:nvPr/>
        </p:nvSpPr>
        <p:spPr bwMode="auto">
          <a:xfrm>
            <a:off x="5469804" y="6452863"/>
            <a:ext cx="777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57" name="Line 845"/>
          <p:cNvSpPr>
            <a:spLocks noChangeAspect="1" noChangeShapeType="1"/>
          </p:cNvSpPr>
          <p:nvPr/>
        </p:nvSpPr>
        <p:spPr bwMode="auto">
          <a:xfrm>
            <a:off x="5868267" y="627823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58" name="Line 846"/>
          <p:cNvSpPr>
            <a:spLocks noChangeAspect="1" noChangeShapeType="1"/>
          </p:cNvSpPr>
          <p:nvPr/>
        </p:nvSpPr>
        <p:spPr bwMode="auto">
          <a:xfrm>
            <a:off x="5472979" y="6268713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59" name="Line 847"/>
          <p:cNvSpPr>
            <a:spLocks noChangeAspect="1" noChangeShapeType="1"/>
          </p:cNvSpPr>
          <p:nvPr/>
        </p:nvSpPr>
        <p:spPr bwMode="auto">
          <a:xfrm>
            <a:off x="5469804" y="645286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60" name="Freeform 848"/>
          <p:cNvSpPr>
            <a:spLocks noChangeAspect="1"/>
          </p:cNvSpPr>
          <p:nvPr/>
        </p:nvSpPr>
        <p:spPr bwMode="auto">
          <a:xfrm>
            <a:off x="5472979" y="5559101"/>
            <a:ext cx="79375" cy="25400"/>
          </a:xfrm>
          <a:custGeom>
            <a:avLst/>
            <a:gdLst>
              <a:gd name="T0" fmla="*/ 314 w 317"/>
              <a:gd name="T1" fmla="*/ 104 h 104"/>
              <a:gd name="T2" fmla="*/ 0 w 317"/>
              <a:gd name="T3" fmla="*/ 44 h 104"/>
              <a:gd name="T4" fmla="*/ 317 w 317"/>
              <a:gd name="T5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7" h="104">
                <a:moveTo>
                  <a:pt x="314" y="104"/>
                </a:moveTo>
                <a:lnTo>
                  <a:pt x="0" y="44"/>
                </a:lnTo>
                <a:lnTo>
                  <a:pt x="317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61" name="Line 849"/>
          <p:cNvSpPr>
            <a:spLocks noChangeAspect="1" noChangeShapeType="1"/>
          </p:cNvSpPr>
          <p:nvPr/>
        </p:nvSpPr>
        <p:spPr bwMode="auto">
          <a:xfrm>
            <a:off x="5472979" y="5570213"/>
            <a:ext cx="793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62" name="Line 850"/>
          <p:cNvSpPr>
            <a:spLocks noChangeAspect="1" noChangeShapeType="1"/>
          </p:cNvSpPr>
          <p:nvPr/>
        </p:nvSpPr>
        <p:spPr bwMode="auto">
          <a:xfrm flipH="1" flipV="1">
            <a:off x="5309467" y="6043288"/>
            <a:ext cx="15081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63" name="Line 851"/>
          <p:cNvSpPr>
            <a:spLocks noChangeAspect="1" noChangeShapeType="1"/>
          </p:cNvSpPr>
          <p:nvPr/>
        </p:nvSpPr>
        <p:spPr bwMode="auto">
          <a:xfrm flipH="1" flipV="1">
            <a:off x="5120554" y="6038526"/>
            <a:ext cx="14763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64" name="Line 852"/>
          <p:cNvSpPr>
            <a:spLocks noChangeAspect="1" noChangeShapeType="1"/>
          </p:cNvSpPr>
          <p:nvPr/>
        </p:nvSpPr>
        <p:spPr bwMode="auto">
          <a:xfrm flipH="1" flipV="1">
            <a:off x="5120554" y="6260776"/>
            <a:ext cx="352425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65" name="Line 853"/>
          <p:cNvSpPr>
            <a:spLocks noChangeAspect="1" noChangeShapeType="1"/>
          </p:cNvSpPr>
          <p:nvPr/>
        </p:nvSpPr>
        <p:spPr bwMode="auto">
          <a:xfrm>
            <a:off x="5669829" y="6092501"/>
            <a:ext cx="1588" cy="1809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66" name="Freeform 854"/>
          <p:cNvSpPr>
            <a:spLocks noChangeAspect="1"/>
          </p:cNvSpPr>
          <p:nvPr/>
        </p:nvSpPr>
        <p:spPr bwMode="auto">
          <a:xfrm>
            <a:off x="5953992" y="5568626"/>
            <a:ext cx="77787" cy="26987"/>
          </a:xfrm>
          <a:custGeom>
            <a:avLst/>
            <a:gdLst>
              <a:gd name="T0" fmla="*/ 2 w 316"/>
              <a:gd name="T1" fmla="*/ 0 h 104"/>
              <a:gd name="T2" fmla="*/ 316 w 316"/>
              <a:gd name="T3" fmla="*/ 60 h 104"/>
              <a:gd name="T4" fmla="*/ 0 w 316"/>
              <a:gd name="T5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6" h="104">
                <a:moveTo>
                  <a:pt x="2" y="0"/>
                </a:moveTo>
                <a:lnTo>
                  <a:pt x="316" y="60"/>
                </a:lnTo>
                <a:lnTo>
                  <a:pt x="0" y="104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67" name="Line 855"/>
          <p:cNvSpPr>
            <a:spLocks noChangeAspect="1" noChangeShapeType="1"/>
          </p:cNvSpPr>
          <p:nvPr/>
        </p:nvSpPr>
        <p:spPr bwMode="auto">
          <a:xfrm flipH="1" flipV="1">
            <a:off x="5953992" y="5581326"/>
            <a:ext cx="7778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68" name="Freeform 856"/>
          <p:cNvSpPr>
            <a:spLocks noChangeAspect="1"/>
          </p:cNvSpPr>
          <p:nvPr/>
        </p:nvSpPr>
        <p:spPr bwMode="auto">
          <a:xfrm>
            <a:off x="5822229" y="3674738"/>
            <a:ext cx="25400" cy="77788"/>
          </a:xfrm>
          <a:custGeom>
            <a:avLst/>
            <a:gdLst>
              <a:gd name="T0" fmla="*/ 0 w 104"/>
              <a:gd name="T1" fmla="*/ 314 h 316"/>
              <a:gd name="T2" fmla="*/ 60 w 104"/>
              <a:gd name="T3" fmla="*/ 0 h 316"/>
              <a:gd name="T4" fmla="*/ 104 w 104"/>
              <a:gd name="T5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16">
                <a:moveTo>
                  <a:pt x="0" y="314"/>
                </a:moveTo>
                <a:lnTo>
                  <a:pt x="60" y="0"/>
                </a:lnTo>
                <a:lnTo>
                  <a:pt x="104" y="316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69" name="Line 857"/>
          <p:cNvSpPr>
            <a:spLocks noChangeAspect="1" noChangeShapeType="1"/>
          </p:cNvSpPr>
          <p:nvPr/>
        </p:nvSpPr>
        <p:spPr bwMode="auto">
          <a:xfrm flipH="1">
            <a:off x="5833342" y="3674738"/>
            <a:ext cx="3175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70" name="Freeform 858"/>
          <p:cNvSpPr>
            <a:spLocks noChangeAspect="1"/>
          </p:cNvSpPr>
          <p:nvPr/>
        </p:nvSpPr>
        <p:spPr bwMode="auto">
          <a:xfrm>
            <a:off x="5833342" y="3674738"/>
            <a:ext cx="4762" cy="19050"/>
          </a:xfrm>
          <a:custGeom>
            <a:avLst/>
            <a:gdLst>
              <a:gd name="T0" fmla="*/ 0 w 26"/>
              <a:gd name="T1" fmla="*/ 73 h 74"/>
              <a:gd name="T2" fmla="*/ 15 w 26"/>
              <a:gd name="T3" fmla="*/ 0 h 74"/>
              <a:gd name="T4" fmla="*/ 26 w 26"/>
              <a:gd name="T5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" h="74">
                <a:moveTo>
                  <a:pt x="0" y="73"/>
                </a:moveTo>
                <a:lnTo>
                  <a:pt x="15" y="0"/>
                </a:lnTo>
                <a:lnTo>
                  <a:pt x="26" y="74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71" name="Line 859"/>
          <p:cNvSpPr>
            <a:spLocks noChangeAspect="1" noChangeShapeType="1"/>
          </p:cNvSpPr>
          <p:nvPr/>
        </p:nvSpPr>
        <p:spPr bwMode="auto">
          <a:xfrm flipH="1">
            <a:off x="5836517" y="3674738"/>
            <a:ext cx="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72" name="Freeform 860"/>
          <p:cNvSpPr>
            <a:spLocks noChangeAspect="1"/>
          </p:cNvSpPr>
          <p:nvPr/>
        </p:nvSpPr>
        <p:spPr bwMode="auto">
          <a:xfrm>
            <a:off x="5790479" y="4965376"/>
            <a:ext cx="25400" cy="79375"/>
          </a:xfrm>
          <a:custGeom>
            <a:avLst/>
            <a:gdLst>
              <a:gd name="T0" fmla="*/ 105 w 105"/>
              <a:gd name="T1" fmla="*/ 3 h 317"/>
              <a:gd name="T2" fmla="*/ 45 w 105"/>
              <a:gd name="T3" fmla="*/ 317 h 317"/>
              <a:gd name="T4" fmla="*/ 0 w 105"/>
              <a:gd name="T5" fmla="*/ 0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" h="317">
                <a:moveTo>
                  <a:pt x="105" y="3"/>
                </a:moveTo>
                <a:lnTo>
                  <a:pt x="45" y="317"/>
                </a:lnTo>
                <a:lnTo>
                  <a:pt x="0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73" name="Line 861"/>
          <p:cNvSpPr>
            <a:spLocks noChangeAspect="1" noChangeShapeType="1"/>
          </p:cNvSpPr>
          <p:nvPr/>
        </p:nvSpPr>
        <p:spPr bwMode="auto">
          <a:xfrm flipV="1">
            <a:off x="5801592" y="4965376"/>
            <a:ext cx="3175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74" name="Line 862"/>
          <p:cNvSpPr>
            <a:spLocks noChangeAspect="1" noChangeShapeType="1"/>
          </p:cNvSpPr>
          <p:nvPr/>
        </p:nvSpPr>
        <p:spPr bwMode="auto">
          <a:xfrm flipH="1">
            <a:off x="5801592" y="3752526"/>
            <a:ext cx="31750" cy="1292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75" name="Line 863"/>
          <p:cNvSpPr>
            <a:spLocks noChangeAspect="1" noChangeShapeType="1"/>
          </p:cNvSpPr>
          <p:nvPr/>
        </p:nvSpPr>
        <p:spPr bwMode="auto">
          <a:xfrm>
            <a:off x="4295054" y="3517576"/>
            <a:ext cx="104775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76" name="Line 864"/>
          <p:cNvSpPr>
            <a:spLocks noChangeAspect="1" noChangeShapeType="1"/>
          </p:cNvSpPr>
          <p:nvPr/>
        </p:nvSpPr>
        <p:spPr bwMode="auto">
          <a:xfrm flipH="1" flipV="1">
            <a:off x="4129954" y="3027038"/>
            <a:ext cx="50800" cy="149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77" name="Line 865"/>
          <p:cNvSpPr>
            <a:spLocks noChangeAspect="1" noChangeShapeType="1"/>
          </p:cNvSpPr>
          <p:nvPr/>
        </p:nvSpPr>
        <p:spPr bwMode="auto">
          <a:xfrm flipH="1" flipV="1">
            <a:off x="4115667" y="2981001"/>
            <a:ext cx="317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78" name="Line 866"/>
          <p:cNvSpPr>
            <a:spLocks noChangeAspect="1" noChangeShapeType="1"/>
          </p:cNvSpPr>
          <p:nvPr/>
        </p:nvSpPr>
        <p:spPr bwMode="auto">
          <a:xfrm flipH="1" flipV="1">
            <a:off x="4048992" y="2782563"/>
            <a:ext cx="52387" cy="1571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79" name="Line 867"/>
          <p:cNvSpPr>
            <a:spLocks noChangeAspect="1" noChangeShapeType="1"/>
          </p:cNvSpPr>
          <p:nvPr/>
        </p:nvSpPr>
        <p:spPr bwMode="auto">
          <a:xfrm flipH="1" flipV="1">
            <a:off x="4034704" y="2736526"/>
            <a:ext cx="1588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80" name="Line 868"/>
          <p:cNvSpPr>
            <a:spLocks noChangeAspect="1" noChangeShapeType="1"/>
          </p:cNvSpPr>
          <p:nvPr/>
        </p:nvSpPr>
        <p:spPr bwMode="auto">
          <a:xfrm flipH="1" flipV="1">
            <a:off x="3968029" y="2538088"/>
            <a:ext cx="52388" cy="15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81" name="Line 869"/>
          <p:cNvSpPr>
            <a:spLocks noChangeAspect="1" noChangeShapeType="1"/>
          </p:cNvSpPr>
          <p:nvPr/>
        </p:nvSpPr>
        <p:spPr bwMode="auto">
          <a:xfrm flipH="1" flipV="1">
            <a:off x="3952154" y="2492051"/>
            <a:ext cx="317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82" name="Line 870"/>
          <p:cNvSpPr>
            <a:spLocks noChangeAspect="1" noChangeShapeType="1"/>
          </p:cNvSpPr>
          <p:nvPr/>
        </p:nvSpPr>
        <p:spPr bwMode="auto">
          <a:xfrm flipH="1" flipV="1">
            <a:off x="3885479" y="2292026"/>
            <a:ext cx="53975" cy="1603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83" name="Line 871"/>
          <p:cNvSpPr>
            <a:spLocks noChangeAspect="1" noChangeShapeType="1"/>
          </p:cNvSpPr>
          <p:nvPr/>
        </p:nvSpPr>
        <p:spPr bwMode="auto">
          <a:xfrm flipH="1" flipV="1">
            <a:off x="3871192" y="2247576"/>
            <a:ext cx="1587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84" name="Line 872"/>
          <p:cNvSpPr>
            <a:spLocks noChangeAspect="1" noChangeShapeType="1"/>
          </p:cNvSpPr>
          <p:nvPr/>
        </p:nvSpPr>
        <p:spPr bwMode="auto">
          <a:xfrm flipH="1" flipV="1">
            <a:off x="3804517" y="2047551"/>
            <a:ext cx="52387" cy="1603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85" name="Line 873"/>
          <p:cNvSpPr>
            <a:spLocks noChangeAspect="1" noChangeShapeType="1"/>
          </p:cNvSpPr>
          <p:nvPr/>
        </p:nvSpPr>
        <p:spPr bwMode="auto">
          <a:xfrm flipH="1" flipV="1">
            <a:off x="3790229" y="2003101"/>
            <a:ext cx="0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86" name="Line 874"/>
          <p:cNvSpPr>
            <a:spLocks noChangeAspect="1" noChangeShapeType="1"/>
          </p:cNvSpPr>
          <p:nvPr/>
        </p:nvSpPr>
        <p:spPr bwMode="auto">
          <a:xfrm flipH="1" flipV="1">
            <a:off x="3723554" y="1804663"/>
            <a:ext cx="52388" cy="15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87" name="Line 875"/>
          <p:cNvSpPr>
            <a:spLocks noChangeAspect="1" noChangeShapeType="1"/>
          </p:cNvSpPr>
          <p:nvPr/>
        </p:nvSpPr>
        <p:spPr bwMode="auto">
          <a:xfrm flipH="1" flipV="1">
            <a:off x="3706092" y="1758626"/>
            <a:ext cx="31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88" name="Line 876"/>
          <p:cNvSpPr>
            <a:spLocks noChangeAspect="1" noChangeShapeType="1"/>
          </p:cNvSpPr>
          <p:nvPr/>
        </p:nvSpPr>
        <p:spPr bwMode="auto">
          <a:xfrm flipH="1" flipV="1">
            <a:off x="3644179" y="1568126"/>
            <a:ext cx="50800" cy="150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89" name="Line 877"/>
          <p:cNvSpPr>
            <a:spLocks noChangeAspect="1" noChangeShapeType="1"/>
          </p:cNvSpPr>
          <p:nvPr/>
        </p:nvSpPr>
        <p:spPr bwMode="auto">
          <a:xfrm flipV="1">
            <a:off x="2866304" y="2125338"/>
            <a:ext cx="77788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90" name="Line 878"/>
          <p:cNvSpPr>
            <a:spLocks noChangeAspect="1" noChangeShapeType="1"/>
          </p:cNvSpPr>
          <p:nvPr/>
        </p:nvSpPr>
        <p:spPr bwMode="auto">
          <a:xfrm flipH="1">
            <a:off x="2447204" y="2188838"/>
            <a:ext cx="212725" cy="476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91" name="Line 879"/>
          <p:cNvSpPr>
            <a:spLocks noChangeAspect="1" noChangeShapeType="1"/>
          </p:cNvSpPr>
          <p:nvPr/>
        </p:nvSpPr>
        <p:spPr bwMode="auto">
          <a:xfrm flipH="1">
            <a:off x="2737717" y="2158676"/>
            <a:ext cx="53975" cy="127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92" name="Line 880"/>
          <p:cNvSpPr>
            <a:spLocks noChangeAspect="1" noChangeShapeType="1"/>
          </p:cNvSpPr>
          <p:nvPr/>
        </p:nvSpPr>
        <p:spPr bwMode="auto">
          <a:xfrm flipH="1">
            <a:off x="2791692" y="2155501"/>
            <a:ext cx="7778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93" name="Line 881"/>
          <p:cNvSpPr>
            <a:spLocks noChangeAspect="1" noChangeShapeType="1"/>
          </p:cNvSpPr>
          <p:nvPr/>
        </p:nvSpPr>
        <p:spPr bwMode="auto">
          <a:xfrm flipH="1">
            <a:off x="2791692" y="2130101"/>
            <a:ext cx="7302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94" name="Line 882"/>
          <p:cNvSpPr>
            <a:spLocks noChangeAspect="1" noChangeShapeType="1"/>
          </p:cNvSpPr>
          <p:nvPr/>
        </p:nvSpPr>
        <p:spPr bwMode="auto">
          <a:xfrm flipV="1">
            <a:off x="2791692" y="2142801"/>
            <a:ext cx="74612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95" name="Line 883"/>
          <p:cNvSpPr>
            <a:spLocks noChangeAspect="1" noChangeShapeType="1"/>
          </p:cNvSpPr>
          <p:nvPr/>
        </p:nvSpPr>
        <p:spPr bwMode="auto">
          <a:xfrm flipV="1">
            <a:off x="2658342" y="2171376"/>
            <a:ext cx="793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96" name="Line 884"/>
          <p:cNvSpPr>
            <a:spLocks noChangeAspect="1" noChangeShapeType="1"/>
          </p:cNvSpPr>
          <p:nvPr/>
        </p:nvSpPr>
        <p:spPr bwMode="auto">
          <a:xfrm flipV="1">
            <a:off x="2663104" y="2171376"/>
            <a:ext cx="74613" cy="301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97" name="Line 885"/>
          <p:cNvSpPr>
            <a:spLocks noChangeAspect="1" noChangeShapeType="1"/>
          </p:cNvSpPr>
          <p:nvPr/>
        </p:nvSpPr>
        <p:spPr bwMode="auto">
          <a:xfrm flipH="1">
            <a:off x="2659929" y="2171376"/>
            <a:ext cx="77788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98" name="Line 886"/>
          <p:cNvSpPr>
            <a:spLocks noChangeAspect="1" noChangeShapeType="1"/>
          </p:cNvSpPr>
          <p:nvPr/>
        </p:nvSpPr>
        <p:spPr bwMode="auto">
          <a:xfrm>
            <a:off x="2790104" y="2158676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999" name="Line 887"/>
          <p:cNvSpPr>
            <a:spLocks noChangeAspect="1" noChangeShapeType="1"/>
          </p:cNvSpPr>
          <p:nvPr/>
        </p:nvSpPr>
        <p:spPr bwMode="auto">
          <a:xfrm>
            <a:off x="2736129" y="2169788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00" name="Line 888"/>
          <p:cNvSpPr>
            <a:spLocks noChangeAspect="1" noChangeShapeType="1"/>
          </p:cNvSpPr>
          <p:nvPr/>
        </p:nvSpPr>
        <p:spPr bwMode="auto">
          <a:xfrm>
            <a:off x="2737717" y="2171376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01" name="Line 889"/>
          <p:cNvSpPr>
            <a:spLocks noChangeAspect="1" noChangeShapeType="1"/>
          </p:cNvSpPr>
          <p:nvPr/>
        </p:nvSpPr>
        <p:spPr bwMode="auto">
          <a:xfrm flipV="1">
            <a:off x="2799629" y="3366763"/>
            <a:ext cx="77788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02" name="Line 890"/>
          <p:cNvSpPr>
            <a:spLocks noChangeAspect="1" noChangeShapeType="1"/>
          </p:cNvSpPr>
          <p:nvPr/>
        </p:nvSpPr>
        <p:spPr bwMode="auto">
          <a:xfrm flipH="1">
            <a:off x="2369417" y="3382638"/>
            <a:ext cx="219075" cy="111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03" name="Line 891"/>
          <p:cNvSpPr>
            <a:spLocks noChangeAspect="1" noChangeShapeType="1"/>
          </p:cNvSpPr>
          <p:nvPr/>
        </p:nvSpPr>
        <p:spPr bwMode="auto">
          <a:xfrm flipH="1">
            <a:off x="2666279" y="3374701"/>
            <a:ext cx="55563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04" name="Line 892"/>
          <p:cNvSpPr>
            <a:spLocks noChangeAspect="1" noChangeShapeType="1"/>
          </p:cNvSpPr>
          <p:nvPr/>
        </p:nvSpPr>
        <p:spPr bwMode="auto">
          <a:xfrm flipH="1" flipV="1">
            <a:off x="2721842" y="3374701"/>
            <a:ext cx="7937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05" name="Line 893"/>
          <p:cNvSpPr>
            <a:spLocks noChangeAspect="1" noChangeShapeType="1"/>
          </p:cNvSpPr>
          <p:nvPr/>
        </p:nvSpPr>
        <p:spPr bwMode="auto">
          <a:xfrm flipH="1">
            <a:off x="2721842" y="3357238"/>
            <a:ext cx="77787" cy="174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06" name="Line 894"/>
          <p:cNvSpPr>
            <a:spLocks noChangeAspect="1" noChangeShapeType="1"/>
          </p:cNvSpPr>
          <p:nvPr/>
        </p:nvSpPr>
        <p:spPr bwMode="auto">
          <a:xfrm flipV="1">
            <a:off x="2721842" y="3369938"/>
            <a:ext cx="77787" cy="47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07" name="Line 895"/>
          <p:cNvSpPr>
            <a:spLocks noChangeAspect="1" noChangeShapeType="1"/>
          </p:cNvSpPr>
          <p:nvPr/>
        </p:nvSpPr>
        <p:spPr bwMode="auto">
          <a:xfrm>
            <a:off x="2588492" y="3368351"/>
            <a:ext cx="77787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08" name="Line 896"/>
          <p:cNvSpPr>
            <a:spLocks noChangeAspect="1" noChangeShapeType="1"/>
          </p:cNvSpPr>
          <p:nvPr/>
        </p:nvSpPr>
        <p:spPr bwMode="auto">
          <a:xfrm flipV="1">
            <a:off x="2590079" y="3377876"/>
            <a:ext cx="76200" cy="17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09" name="Line 897"/>
          <p:cNvSpPr>
            <a:spLocks noChangeAspect="1" noChangeShapeType="1"/>
          </p:cNvSpPr>
          <p:nvPr/>
        </p:nvSpPr>
        <p:spPr bwMode="auto">
          <a:xfrm flipH="1">
            <a:off x="2588492" y="3377876"/>
            <a:ext cx="77787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10" name="Line 898"/>
          <p:cNvSpPr>
            <a:spLocks noChangeAspect="1" noChangeShapeType="1"/>
          </p:cNvSpPr>
          <p:nvPr/>
        </p:nvSpPr>
        <p:spPr bwMode="auto">
          <a:xfrm>
            <a:off x="2721842" y="3374701"/>
            <a:ext cx="1587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11" name="Line 899"/>
          <p:cNvSpPr>
            <a:spLocks noChangeAspect="1" noChangeShapeType="1"/>
          </p:cNvSpPr>
          <p:nvPr/>
        </p:nvSpPr>
        <p:spPr bwMode="auto">
          <a:xfrm>
            <a:off x="2666279" y="3379463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12" name="Line 900"/>
          <p:cNvSpPr>
            <a:spLocks noChangeAspect="1" noChangeShapeType="1"/>
          </p:cNvSpPr>
          <p:nvPr/>
        </p:nvSpPr>
        <p:spPr bwMode="auto">
          <a:xfrm>
            <a:off x="2666279" y="3377876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13" name="Freeform 901"/>
          <p:cNvSpPr>
            <a:spLocks noChangeAspect="1"/>
          </p:cNvSpPr>
          <p:nvPr/>
        </p:nvSpPr>
        <p:spPr bwMode="auto">
          <a:xfrm>
            <a:off x="4217267" y="3504876"/>
            <a:ext cx="77787" cy="25400"/>
          </a:xfrm>
          <a:custGeom>
            <a:avLst/>
            <a:gdLst>
              <a:gd name="T0" fmla="*/ 314 w 316"/>
              <a:gd name="T1" fmla="*/ 104 h 104"/>
              <a:gd name="T2" fmla="*/ 0 w 316"/>
              <a:gd name="T3" fmla="*/ 44 h 104"/>
              <a:gd name="T4" fmla="*/ 316 w 316"/>
              <a:gd name="T5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6" h="104">
                <a:moveTo>
                  <a:pt x="314" y="104"/>
                </a:moveTo>
                <a:lnTo>
                  <a:pt x="0" y="44"/>
                </a:lnTo>
                <a:lnTo>
                  <a:pt x="316" y="0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14" name="Line 902"/>
          <p:cNvSpPr>
            <a:spLocks noChangeAspect="1" noChangeShapeType="1"/>
          </p:cNvSpPr>
          <p:nvPr/>
        </p:nvSpPr>
        <p:spPr bwMode="auto">
          <a:xfrm>
            <a:off x="4217267" y="3515988"/>
            <a:ext cx="77787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15" name="Freeform 903"/>
          <p:cNvSpPr>
            <a:spLocks noChangeAspect="1"/>
          </p:cNvSpPr>
          <p:nvPr/>
        </p:nvSpPr>
        <p:spPr bwMode="auto">
          <a:xfrm>
            <a:off x="4095029" y="3500113"/>
            <a:ext cx="77788" cy="25400"/>
          </a:xfrm>
          <a:custGeom>
            <a:avLst/>
            <a:gdLst>
              <a:gd name="T0" fmla="*/ 3 w 317"/>
              <a:gd name="T1" fmla="*/ 0 h 105"/>
              <a:gd name="T2" fmla="*/ 317 w 317"/>
              <a:gd name="T3" fmla="*/ 61 h 105"/>
              <a:gd name="T4" fmla="*/ 0 w 317"/>
              <a:gd name="T5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7" h="105">
                <a:moveTo>
                  <a:pt x="3" y="0"/>
                </a:moveTo>
                <a:lnTo>
                  <a:pt x="317" y="61"/>
                </a:lnTo>
                <a:lnTo>
                  <a:pt x="0" y="105"/>
                </a:lnTo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16" name="Line 904"/>
          <p:cNvSpPr>
            <a:spLocks noChangeAspect="1" noChangeShapeType="1"/>
          </p:cNvSpPr>
          <p:nvPr/>
        </p:nvSpPr>
        <p:spPr bwMode="auto">
          <a:xfrm flipH="1" flipV="1">
            <a:off x="4095029" y="3512813"/>
            <a:ext cx="7778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17" name="Line 905"/>
          <p:cNvSpPr>
            <a:spLocks noChangeAspect="1" noChangeShapeType="1"/>
          </p:cNvSpPr>
          <p:nvPr/>
        </p:nvSpPr>
        <p:spPr bwMode="auto">
          <a:xfrm>
            <a:off x="4172817" y="3514401"/>
            <a:ext cx="4445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18" name="Line 906"/>
          <p:cNvSpPr>
            <a:spLocks noChangeAspect="1" noChangeShapeType="1"/>
          </p:cNvSpPr>
          <p:nvPr/>
        </p:nvSpPr>
        <p:spPr bwMode="auto">
          <a:xfrm flipH="1" flipV="1">
            <a:off x="4017242" y="3511226"/>
            <a:ext cx="77787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19" name="Line 907"/>
          <p:cNvSpPr>
            <a:spLocks noChangeAspect="1" noChangeShapeType="1"/>
          </p:cNvSpPr>
          <p:nvPr/>
        </p:nvSpPr>
        <p:spPr bwMode="auto">
          <a:xfrm flipV="1">
            <a:off x="2931392" y="1095051"/>
            <a:ext cx="500062" cy="2016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20" name="Line 908"/>
          <p:cNvSpPr>
            <a:spLocks noChangeAspect="1" noChangeShapeType="1"/>
          </p:cNvSpPr>
          <p:nvPr/>
        </p:nvSpPr>
        <p:spPr bwMode="auto">
          <a:xfrm flipV="1">
            <a:off x="2977429" y="1301426"/>
            <a:ext cx="92075" cy="38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21" name="Line 909"/>
          <p:cNvSpPr>
            <a:spLocks noChangeAspect="1" noChangeShapeType="1"/>
          </p:cNvSpPr>
          <p:nvPr/>
        </p:nvSpPr>
        <p:spPr bwMode="auto">
          <a:xfrm flipV="1">
            <a:off x="3109192" y="1223638"/>
            <a:ext cx="153987" cy="619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22" name="Line 910"/>
          <p:cNvSpPr>
            <a:spLocks noChangeAspect="1" noChangeShapeType="1"/>
          </p:cNvSpPr>
          <p:nvPr/>
        </p:nvSpPr>
        <p:spPr bwMode="auto">
          <a:xfrm flipV="1">
            <a:off x="3301279" y="1169663"/>
            <a:ext cx="93663" cy="365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23" name="Line 911"/>
          <p:cNvSpPr>
            <a:spLocks noChangeAspect="1" noChangeShapeType="1"/>
          </p:cNvSpPr>
          <p:nvPr/>
        </p:nvSpPr>
        <p:spPr bwMode="auto">
          <a:xfrm>
            <a:off x="2932979" y="1441126"/>
            <a:ext cx="31750" cy="714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24" name="Line 912"/>
          <p:cNvSpPr>
            <a:spLocks noChangeAspect="1" noChangeShapeType="1"/>
          </p:cNvSpPr>
          <p:nvPr/>
        </p:nvSpPr>
        <p:spPr bwMode="auto">
          <a:xfrm flipH="1" flipV="1">
            <a:off x="2764704" y="1045838"/>
            <a:ext cx="85725" cy="200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25" name="Line 913"/>
          <p:cNvSpPr>
            <a:spLocks noChangeAspect="1" noChangeShapeType="1"/>
          </p:cNvSpPr>
          <p:nvPr/>
        </p:nvSpPr>
        <p:spPr bwMode="auto">
          <a:xfrm flipH="1" flipV="1">
            <a:off x="2880592" y="1317301"/>
            <a:ext cx="22225" cy="523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26" name="Line 914"/>
          <p:cNvSpPr>
            <a:spLocks noChangeAspect="1" noChangeShapeType="1"/>
          </p:cNvSpPr>
          <p:nvPr/>
        </p:nvSpPr>
        <p:spPr bwMode="auto">
          <a:xfrm flipH="1" flipV="1">
            <a:off x="2902817" y="1369688"/>
            <a:ext cx="19050" cy="762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27" name="Line 915"/>
          <p:cNvSpPr>
            <a:spLocks noChangeAspect="1" noChangeShapeType="1"/>
          </p:cNvSpPr>
          <p:nvPr/>
        </p:nvSpPr>
        <p:spPr bwMode="auto">
          <a:xfrm flipH="1" flipV="1">
            <a:off x="2902817" y="1369688"/>
            <a:ext cx="42862" cy="650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28" name="Line 916"/>
          <p:cNvSpPr>
            <a:spLocks noChangeAspect="1" noChangeShapeType="1"/>
          </p:cNvSpPr>
          <p:nvPr/>
        </p:nvSpPr>
        <p:spPr bwMode="auto">
          <a:xfrm>
            <a:off x="2902817" y="1369688"/>
            <a:ext cx="30162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29" name="Line 917"/>
          <p:cNvSpPr>
            <a:spLocks noChangeAspect="1" noChangeShapeType="1"/>
          </p:cNvSpPr>
          <p:nvPr/>
        </p:nvSpPr>
        <p:spPr bwMode="auto">
          <a:xfrm>
            <a:off x="2863129" y="1241101"/>
            <a:ext cx="17463" cy="762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30" name="Line 918"/>
          <p:cNvSpPr>
            <a:spLocks noChangeAspect="1" noChangeShapeType="1"/>
          </p:cNvSpPr>
          <p:nvPr/>
        </p:nvSpPr>
        <p:spPr bwMode="auto">
          <a:xfrm>
            <a:off x="2837729" y="1250626"/>
            <a:ext cx="42863" cy="66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31" name="Line 919"/>
          <p:cNvSpPr>
            <a:spLocks noChangeAspect="1" noChangeShapeType="1"/>
          </p:cNvSpPr>
          <p:nvPr/>
        </p:nvSpPr>
        <p:spPr bwMode="auto">
          <a:xfrm flipH="1" flipV="1">
            <a:off x="2850429" y="1245863"/>
            <a:ext cx="30163" cy="71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32" name="Line 920"/>
          <p:cNvSpPr>
            <a:spLocks noChangeAspect="1" noChangeShapeType="1"/>
          </p:cNvSpPr>
          <p:nvPr/>
        </p:nvSpPr>
        <p:spPr bwMode="auto">
          <a:xfrm>
            <a:off x="2904404" y="1368101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33" name="Line 921"/>
          <p:cNvSpPr>
            <a:spLocks noChangeAspect="1" noChangeShapeType="1"/>
          </p:cNvSpPr>
          <p:nvPr/>
        </p:nvSpPr>
        <p:spPr bwMode="auto">
          <a:xfrm>
            <a:off x="2882179" y="1317301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34" name="Line 922"/>
          <p:cNvSpPr>
            <a:spLocks noChangeAspect="1" noChangeShapeType="1"/>
          </p:cNvSpPr>
          <p:nvPr/>
        </p:nvSpPr>
        <p:spPr bwMode="auto">
          <a:xfrm>
            <a:off x="2880592" y="1317301"/>
            <a:ext cx="1587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35" name="Line 923"/>
          <p:cNvSpPr>
            <a:spLocks noChangeAspect="1" noChangeShapeType="1"/>
          </p:cNvSpPr>
          <p:nvPr/>
        </p:nvSpPr>
        <p:spPr bwMode="auto">
          <a:xfrm>
            <a:off x="3431454" y="1095051"/>
            <a:ext cx="103188" cy="3921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36" name="Line 924"/>
          <p:cNvSpPr>
            <a:spLocks noChangeAspect="1" noChangeShapeType="1"/>
          </p:cNvSpPr>
          <p:nvPr/>
        </p:nvSpPr>
        <p:spPr bwMode="auto">
          <a:xfrm>
            <a:off x="3394942" y="1169663"/>
            <a:ext cx="41275" cy="161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37" name="Line 925"/>
          <p:cNvSpPr>
            <a:spLocks noChangeAspect="1" noChangeShapeType="1"/>
          </p:cNvSpPr>
          <p:nvPr/>
        </p:nvSpPr>
        <p:spPr bwMode="auto">
          <a:xfrm>
            <a:off x="3447329" y="1371276"/>
            <a:ext cx="41275" cy="161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38" name="Line 926"/>
          <p:cNvSpPr>
            <a:spLocks noChangeAspect="1" noChangeShapeType="1"/>
          </p:cNvSpPr>
          <p:nvPr/>
        </p:nvSpPr>
        <p:spPr bwMode="auto">
          <a:xfrm flipH="1">
            <a:off x="3294929" y="1385563"/>
            <a:ext cx="74613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39" name="Line 927"/>
          <p:cNvSpPr>
            <a:spLocks noChangeAspect="1" noChangeShapeType="1"/>
          </p:cNvSpPr>
          <p:nvPr/>
        </p:nvSpPr>
        <p:spPr bwMode="auto">
          <a:xfrm flipV="1">
            <a:off x="3574329" y="1274438"/>
            <a:ext cx="211138" cy="57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40" name="Line 928"/>
          <p:cNvSpPr>
            <a:spLocks noChangeAspect="1" noChangeShapeType="1"/>
          </p:cNvSpPr>
          <p:nvPr/>
        </p:nvSpPr>
        <p:spPr bwMode="auto">
          <a:xfrm flipV="1">
            <a:off x="3444154" y="1350638"/>
            <a:ext cx="55563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41" name="Line 929"/>
          <p:cNvSpPr>
            <a:spLocks noChangeAspect="1" noChangeShapeType="1"/>
          </p:cNvSpPr>
          <p:nvPr/>
        </p:nvSpPr>
        <p:spPr bwMode="auto">
          <a:xfrm flipV="1">
            <a:off x="3366367" y="1364926"/>
            <a:ext cx="77787" cy="79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42" name="Line 930"/>
          <p:cNvSpPr>
            <a:spLocks noChangeAspect="1" noChangeShapeType="1"/>
          </p:cNvSpPr>
          <p:nvPr/>
        </p:nvSpPr>
        <p:spPr bwMode="auto">
          <a:xfrm flipV="1">
            <a:off x="3372717" y="1364926"/>
            <a:ext cx="71437" cy="31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43" name="Line 931"/>
          <p:cNvSpPr>
            <a:spLocks noChangeAspect="1" noChangeShapeType="1"/>
          </p:cNvSpPr>
          <p:nvPr/>
        </p:nvSpPr>
        <p:spPr bwMode="auto">
          <a:xfrm flipH="1">
            <a:off x="3369542" y="1364926"/>
            <a:ext cx="74612" cy="20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44" name="Line 932"/>
          <p:cNvSpPr>
            <a:spLocks noChangeAspect="1" noChangeShapeType="1"/>
          </p:cNvSpPr>
          <p:nvPr/>
        </p:nvSpPr>
        <p:spPr bwMode="auto">
          <a:xfrm flipH="1">
            <a:off x="3499717" y="1344288"/>
            <a:ext cx="77787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45" name="Line 933"/>
          <p:cNvSpPr>
            <a:spLocks noChangeAspect="1" noChangeShapeType="1"/>
          </p:cNvSpPr>
          <p:nvPr/>
        </p:nvSpPr>
        <p:spPr bwMode="auto">
          <a:xfrm flipH="1">
            <a:off x="3499717" y="1317301"/>
            <a:ext cx="71437" cy="333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46" name="Line 934"/>
          <p:cNvSpPr>
            <a:spLocks noChangeAspect="1" noChangeShapeType="1"/>
          </p:cNvSpPr>
          <p:nvPr/>
        </p:nvSpPr>
        <p:spPr bwMode="auto">
          <a:xfrm flipV="1">
            <a:off x="3499717" y="1331588"/>
            <a:ext cx="74612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47" name="Line 935"/>
          <p:cNvSpPr>
            <a:spLocks noChangeAspect="1" noChangeShapeType="1"/>
          </p:cNvSpPr>
          <p:nvPr/>
        </p:nvSpPr>
        <p:spPr bwMode="auto">
          <a:xfrm>
            <a:off x="3444154" y="1364926"/>
            <a:ext cx="1588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48" name="Line 936"/>
          <p:cNvSpPr>
            <a:spLocks noChangeAspect="1" noChangeShapeType="1"/>
          </p:cNvSpPr>
          <p:nvPr/>
        </p:nvSpPr>
        <p:spPr bwMode="auto">
          <a:xfrm>
            <a:off x="3499717" y="135063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49" name="Line 937"/>
          <p:cNvSpPr>
            <a:spLocks noChangeAspect="1" noChangeShapeType="1"/>
          </p:cNvSpPr>
          <p:nvPr/>
        </p:nvSpPr>
        <p:spPr bwMode="auto">
          <a:xfrm>
            <a:off x="3499717" y="135063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50" name="Line 938"/>
          <p:cNvSpPr>
            <a:spLocks noChangeAspect="1" noChangeShapeType="1"/>
          </p:cNvSpPr>
          <p:nvPr/>
        </p:nvSpPr>
        <p:spPr bwMode="auto">
          <a:xfrm flipH="1">
            <a:off x="3974379" y="1730051"/>
            <a:ext cx="17463" cy="746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51" name="Line 939"/>
          <p:cNvSpPr>
            <a:spLocks noChangeAspect="1" noChangeShapeType="1"/>
          </p:cNvSpPr>
          <p:nvPr/>
        </p:nvSpPr>
        <p:spPr bwMode="auto">
          <a:xfrm flipV="1">
            <a:off x="4039467" y="1306188"/>
            <a:ext cx="49212" cy="215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52" name="Line 940"/>
          <p:cNvSpPr>
            <a:spLocks noChangeAspect="1" noChangeShapeType="1"/>
          </p:cNvSpPr>
          <p:nvPr/>
        </p:nvSpPr>
        <p:spPr bwMode="auto">
          <a:xfrm flipV="1">
            <a:off x="4009304" y="1598288"/>
            <a:ext cx="12700" cy="539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53" name="Line 941"/>
          <p:cNvSpPr>
            <a:spLocks noChangeAspect="1" noChangeShapeType="1"/>
          </p:cNvSpPr>
          <p:nvPr/>
        </p:nvSpPr>
        <p:spPr bwMode="auto">
          <a:xfrm flipV="1">
            <a:off x="3979142" y="1652263"/>
            <a:ext cx="30162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54" name="Line 942"/>
          <p:cNvSpPr>
            <a:spLocks noChangeAspect="1" noChangeShapeType="1"/>
          </p:cNvSpPr>
          <p:nvPr/>
        </p:nvSpPr>
        <p:spPr bwMode="auto">
          <a:xfrm flipV="1">
            <a:off x="4004542" y="1652263"/>
            <a:ext cx="4762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55" name="Line 943"/>
          <p:cNvSpPr>
            <a:spLocks noChangeAspect="1" noChangeShapeType="1"/>
          </p:cNvSpPr>
          <p:nvPr/>
        </p:nvSpPr>
        <p:spPr bwMode="auto">
          <a:xfrm flipH="1">
            <a:off x="3991842" y="1652263"/>
            <a:ext cx="17462" cy="777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56" name="Line 944"/>
          <p:cNvSpPr>
            <a:spLocks noChangeAspect="1" noChangeShapeType="1"/>
          </p:cNvSpPr>
          <p:nvPr/>
        </p:nvSpPr>
        <p:spPr bwMode="auto">
          <a:xfrm flipH="1">
            <a:off x="4022004" y="1525263"/>
            <a:ext cx="30163" cy="7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57" name="Line 945"/>
          <p:cNvSpPr>
            <a:spLocks noChangeAspect="1" noChangeShapeType="1"/>
          </p:cNvSpPr>
          <p:nvPr/>
        </p:nvSpPr>
        <p:spPr bwMode="auto">
          <a:xfrm flipH="1">
            <a:off x="4022004" y="1518913"/>
            <a:ext cx="4763" cy="79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58" name="Line 946"/>
          <p:cNvSpPr>
            <a:spLocks noChangeAspect="1" noChangeShapeType="1"/>
          </p:cNvSpPr>
          <p:nvPr/>
        </p:nvSpPr>
        <p:spPr bwMode="auto">
          <a:xfrm flipV="1">
            <a:off x="4022004" y="1522088"/>
            <a:ext cx="17463" cy="762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59" name="Line 947"/>
          <p:cNvSpPr>
            <a:spLocks noChangeAspect="1" noChangeShapeType="1"/>
          </p:cNvSpPr>
          <p:nvPr/>
        </p:nvSpPr>
        <p:spPr bwMode="auto">
          <a:xfrm>
            <a:off x="3995017" y="1591938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60" name="Line 948"/>
          <p:cNvSpPr>
            <a:spLocks noChangeAspect="1" noChangeShapeType="1"/>
          </p:cNvSpPr>
          <p:nvPr/>
        </p:nvSpPr>
        <p:spPr bwMode="auto">
          <a:xfrm>
            <a:off x="3982317" y="1645913"/>
            <a:ext cx="15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61" name="Line 949"/>
          <p:cNvSpPr>
            <a:spLocks noChangeAspect="1" noChangeShapeType="1"/>
          </p:cNvSpPr>
          <p:nvPr/>
        </p:nvSpPr>
        <p:spPr bwMode="auto">
          <a:xfrm>
            <a:off x="4009304" y="1652263"/>
            <a:ext cx="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62" name="Line 950"/>
          <p:cNvSpPr>
            <a:spLocks noChangeAspect="1" noChangeShapeType="1"/>
          </p:cNvSpPr>
          <p:nvPr/>
        </p:nvSpPr>
        <p:spPr bwMode="auto">
          <a:xfrm>
            <a:off x="3488604" y="1533201"/>
            <a:ext cx="157163" cy="34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63" name="Line 951"/>
          <p:cNvSpPr>
            <a:spLocks noChangeAspect="1" noChangeShapeType="1"/>
          </p:cNvSpPr>
          <p:nvPr/>
        </p:nvSpPr>
        <p:spPr bwMode="auto">
          <a:xfrm>
            <a:off x="3683867" y="1579238"/>
            <a:ext cx="153987" cy="333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64" name="Line 952"/>
          <p:cNvSpPr>
            <a:spLocks noChangeAspect="1" noChangeShapeType="1"/>
          </p:cNvSpPr>
          <p:nvPr/>
        </p:nvSpPr>
        <p:spPr bwMode="auto">
          <a:xfrm>
            <a:off x="3875954" y="1622101"/>
            <a:ext cx="152400" cy="34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65" name="Line 953"/>
          <p:cNvSpPr>
            <a:spLocks noChangeAspect="1" noChangeShapeType="1"/>
          </p:cNvSpPr>
          <p:nvPr/>
        </p:nvSpPr>
        <p:spPr bwMode="auto">
          <a:xfrm>
            <a:off x="4068042" y="1664963"/>
            <a:ext cx="155575" cy="38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66" name="Line 954"/>
          <p:cNvSpPr>
            <a:spLocks noChangeAspect="1" noChangeShapeType="1"/>
          </p:cNvSpPr>
          <p:nvPr/>
        </p:nvSpPr>
        <p:spPr bwMode="auto">
          <a:xfrm>
            <a:off x="3534642" y="1485576"/>
            <a:ext cx="733425" cy="1698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67" name="Line 955"/>
          <p:cNvSpPr>
            <a:spLocks noChangeAspect="1" noChangeShapeType="1"/>
          </p:cNvSpPr>
          <p:nvPr/>
        </p:nvSpPr>
        <p:spPr bwMode="auto">
          <a:xfrm flipH="1" flipV="1">
            <a:off x="6095279" y="3027038"/>
            <a:ext cx="49213" cy="149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68" name="Line 956"/>
          <p:cNvSpPr>
            <a:spLocks noChangeAspect="1" noChangeShapeType="1"/>
          </p:cNvSpPr>
          <p:nvPr/>
        </p:nvSpPr>
        <p:spPr bwMode="auto">
          <a:xfrm flipH="1" flipV="1">
            <a:off x="6077817" y="2981001"/>
            <a:ext cx="317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69" name="Line 957"/>
          <p:cNvSpPr>
            <a:spLocks noChangeAspect="1" noChangeShapeType="1"/>
          </p:cNvSpPr>
          <p:nvPr/>
        </p:nvSpPr>
        <p:spPr bwMode="auto">
          <a:xfrm flipH="1" flipV="1">
            <a:off x="6011142" y="2782563"/>
            <a:ext cx="53975" cy="1571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70" name="Line 958"/>
          <p:cNvSpPr>
            <a:spLocks noChangeAspect="1" noChangeShapeType="1"/>
          </p:cNvSpPr>
          <p:nvPr/>
        </p:nvSpPr>
        <p:spPr bwMode="auto">
          <a:xfrm flipH="1" flipV="1">
            <a:off x="5996854" y="2736526"/>
            <a:ext cx="317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71" name="Line 959"/>
          <p:cNvSpPr>
            <a:spLocks noChangeAspect="1" noChangeShapeType="1"/>
          </p:cNvSpPr>
          <p:nvPr/>
        </p:nvSpPr>
        <p:spPr bwMode="auto">
          <a:xfrm flipH="1" flipV="1">
            <a:off x="5930179" y="2538088"/>
            <a:ext cx="52388" cy="15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72" name="Line 960"/>
          <p:cNvSpPr>
            <a:spLocks noChangeAspect="1" noChangeShapeType="1"/>
          </p:cNvSpPr>
          <p:nvPr/>
        </p:nvSpPr>
        <p:spPr bwMode="auto">
          <a:xfrm flipH="1" flipV="1">
            <a:off x="5915892" y="2492051"/>
            <a:ext cx="1587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73" name="Line 961"/>
          <p:cNvSpPr>
            <a:spLocks noChangeAspect="1" noChangeShapeType="1"/>
          </p:cNvSpPr>
          <p:nvPr/>
        </p:nvSpPr>
        <p:spPr bwMode="auto">
          <a:xfrm flipH="1" flipV="1">
            <a:off x="5849217" y="2292026"/>
            <a:ext cx="52387" cy="1603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74" name="Line 962"/>
          <p:cNvSpPr>
            <a:spLocks noChangeAspect="1" noChangeShapeType="1"/>
          </p:cNvSpPr>
          <p:nvPr/>
        </p:nvSpPr>
        <p:spPr bwMode="auto">
          <a:xfrm flipH="1" flipV="1">
            <a:off x="5833342" y="2247576"/>
            <a:ext cx="317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75" name="Line 963"/>
          <p:cNvSpPr>
            <a:spLocks noChangeAspect="1" noChangeShapeType="1"/>
          </p:cNvSpPr>
          <p:nvPr/>
        </p:nvSpPr>
        <p:spPr bwMode="auto">
          <a:xfrm flipH="1" flipV="1">
            <a:off x="5766667" y="2047551"/>
            <a:ext cx="53975" cy="1603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76" name="Line 964"/>
          <p:cNvSpPr>
            <a:spLocks noChangeAspect="1" noChangeShapeType="1"/>
          </p:cNvSpPr>
          <p:nvPr/>
        </p:nvSpPr>
        <p:spPr bwMode="auto">
          <a:xfrm flipH="1" flipV="1">
            <a:off x="5752379" y="2003101"/>
            <a:ext cx="3175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77" name="Line 965"/>
          <p:cNvSpPr>
            <a:spLocks noChangeAspect="1" noChangeShapeType="1"/>
          </p:cNvSpPr>
          <p:nvPr/>
        </p:nvSpPr>
        <p:spPr bwMode="auto">
          <a:xfrm flipH="1" flipV="1">
            <a:off x="5685704" y="1804663"/>
            <a:ext cx="52388" cy="158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78" name="Line 966"/>
          <p:cNvSpPr>
            <a:spLocks noChangeAspect="1" noChangeShapeType="1"/>
          </p:cNvSpPr>
          <p:nvPr/>
        </p:nvSpPr>
        <p:spPr bwMode="auto">
          <a:xfrm flipH="1" flipV="1">
            <a:off x="5671417" y="1758626"/>
            <a:ext cx="1587" cy="4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79" name="Line 967"/>
          <p:cNvSpPr>
            <a:spLocks noChangeAspect="1" noChangeShapeType="1"/>
          </p:cNvSpPr>
          <p:nvPr/>
        </p:nvSpPr>
        <p:spPr bwMode="auto">
          <a:xfrm flipH="1" flipV="1">
            <a:off x="5606329" y="1568126"/>
            <a:ext cx="50800" cy="150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80" name="Line 968"/>
          <p:cNvSpPr>
            <a:spLocks noChangeAspect="1" noChangeShapeType="1"/>
          </p:cNvSpPr>
          <p:nvPr/>
        </p:nvSpPr>
        <p:spPr bwMode="auto">
          <a:xfrm>
            <a:off x="5498379" y="1485576"/>
            <a:ext cx="733425" cy="1698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81" name="Line 969"/>
          <p:cNvSpPr>
            <a:spLocks noChangeAspect="1" noChangeShapeType="1"/>
          </p:cNvSpPr>
          <p:nvPr/>
        </p:nvSpPr>
        <p:spPr bwMode="auto">
          <a:xfrm>
            <a:off x="5452342" y="1533201"/>
            <a:ext cx="157162" cy="34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82" name="Line 970"/>
          <p:cNvSpPr>
            <a:spLocks noChangeAspect="1" noChangeShapeType="1"/>
          </p:cNvSpPr>
          <p:nvPr/>
        </p:nvSpPr>
        <p:spPr bwMode="auto">
          <a:xfrm>
            <a:off x="5649192" y="1579238"/>
            <a:ext cx="150812" cy="333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83" name="Line 971"/>
          <p:cNvSpPr>
            <a:spLocks noChangeAspect="1" noChangeShapeType="1"/>
          </p:cNvSpPr>
          <p:nvPr/>
        </p:nvSpPr>
        <p:spPr bwMode="auto">
          <a:xfrm>
            <a:off x="5838104" y="1622101"/>
            <a:ext cx="153988" cy="34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84" name="Line 972"/>
          <p:cNvSpPr>
            <a:spLocks noChangeAspect="1" noChangeShapeType="1"/>
          </p:cNvSpPr>
          <p:nvPr/>
        </p:nvSpPr>
        <p:spPr bwMode="auto">
          <a:xfrm>
            <a:off x="6030192" y="1664963"/>
            <a:ext cx="157162" cy="38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85" name="Line 973"/>
          <p:cNvSpPr>
            <a:spLocks noChangeAspect="1" noChangeShapeType="1"/>
          </p:cNvSpPr>
          <p:nvPr/>
        </p:nvSpPr>
        <p:spPr bwMode="auto">
          <a:xfrm>
            <a:off x="5360267" y="1458588"/>
            <a:ext cx="896937" cy="17462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86" name="Line 974"/>
          <p:cNvSpPr>
            <a:spLocks noChangeAspect="1" noChangeShapeType="1"/>
          </p:cNvSpPr>
          <p:nvPr/>
        </p:nvSpPr>
        <p:spPr bwMode="auto">
          <a:xfrm>
            <a:off x="5393604" y="1095051"/>
            <a:ext cx="104775" cy="3921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87" name="Line 975"/>
          <p:cNvSpPr>
            <a:spLocks noChangeAspect="1" noChangeShapeType="1"/>
          </p:cNvSpPr>
          <p:nvPr/>
        </p:nvSpPr>
        <p:spPr bwMode="auto">
          <a:xfrm>
            <a:off x="5357092" y="1169663"/>
            <a:ext cx="41275" cy="161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88" name="Line 976"/>
          <p:cNvSpPr>
            <a:spLocks noChangeAspect="1" noChangeShapeType="1"/>
          </p:cNvSpPr>
          <p:nvPr/>
        </p:nvSpPr>
        <p:spPr bwMode="auto">
          <a:xfrm>
            <a:off x="5409479" y="1371276"/>
            <a:ext cx="42863" cy="1619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89" name="Line 977"/>
          <p:cNvSpPr>
            <a:spLocks noChangeAspect="1" noChangeShapeType="1"/>
          </p:cNvSpPr>
          <p:nvPr/>
        </p:nvSpPr>
        <p:spPr bwMode="auto">
          <a:xfrm flipV="1">
            <a:off x="4968154" y="1095051"/>
            <a:ext cx="425450" cy="1730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90" name="Line 978"/>
          <p:cNvSpPr>
            <a:spLocks noChangeAspect="1" noChangeShapeType="1"/>
          </p:cNvSpPr>
          <p:nvPr/>
        </p:nvSpPr>
        <p:spPr bwMode="auto">
          <a:xfrm flipV="1">
            <a:off x="4941167" y="1301426"/>
            <a:ext cx="90487" cy="381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91" name="Line 979"/>
          <p:cNvSpPr>
            <a:spLocks noChangeAspect="1" noChangeShapeType="1"/>
          </p:cNvSpPr>
          <p:nvPr/>
        </p:nvSpPr>
        <p:spPr bwMode="auto">
          <a:xfrm flipV="1">
            <a:off x="5071342" y="1223638"/>
            <a:ext cx="153987" cy="619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92" name="Line 980"/>
          <p:cNvSpPr>
            <a:spLocks noChangeAspect="1" noChangeShapeType="1"/>
          </p:cNvSpPr>
          <p:nvPr/>
        </p:nvSpPr>
        <p:spPr bwMode="auto">
          <a:xfrm flipV="1">
            <a:off x="5265017" y="1169663"/>
            <a:ext cx="92075" cy="365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93" name="Line 981"/>
          <p:cNvSpPr>
            <a:spLocks noChangeAspect="1" noChangeShapeType="1"/>
          </p:cNvSpPr>
          <p:nvPr/>
        </p:nvSpPr>
        <p:spPr bwMode="auto">
          <a:xfrm flipH="1">
            <a:off x="5093567" y="1485576"/>
            <a:ext cx="404812" cy="147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94" name="Line 982"/>
          <p:cNvSpPr>
            <a:spLocks noChangeAspect="1" noChangeShapeType="1"/>
          </p:cNvSpPr>
          <p:nvPr/>
        </p:nvSpPr>
        <p:spPr bwMode="auto">
          <a:xfrm flipH="1">
            <a:off x="4958629" y="1458588"/>
            <a:ext cx="401638" cy="147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95" name="Line 983"/>
          <p:cNvSpPr>
            <a:spLocks noChangeAspect="1" noChangeShapeType="1"/>
          </p:cNvSpPr>
          <p:nvPr/>
        </p:nvSpPr>
        <p:spPr bwMode="auto">
          <a:xfrm>
            <a:off x="5211042" y="1634801"/>
            <a:ext cx="76200" cy="14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96" name="Line 984"/>
          <p:cNvSpPr>
            <a:spLocks noChangeAspect="1" noChangeShapeType="1"/>
          </p:cNvSpPr>
          <p:nvPr/>
        </p:nvSpPr>
        <p:spPr bwMode="auto">
          <a:xfrm flipH="1" flipV="1">
            <a:off x="4614142" y="1515738"/>
            <a:ext cx="306387" cy="603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97" name="Line 985"/>
          <p:cNvSpPr>
            <a:spLocks noChangeAspect="1" noChangeShapeType="1"/>
          </p:cNvSpPr>
          <p:nvPr/>
        </p:nvSpPr>
        <p:spPr bwMode="auto">
          <a:xfrm flipH="1" flipV="1">
            <a:off x="4998317" y="1590351"/>
            <a:ext cx="136525" cy="28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98" name="Line 986"/>
          <p:cNvSpPr>
            <a:spLocks noChangeAspect="1" noChangeShapeType="1"/>
          </p:cNvSpPr>
          <p:nvPr/>
        </p:nvSpPr>
        <p:spPr bwMode="auto">
          <a:xfrm flipH="1" flipV="1">
            <a:off x="5134842" y="1618926"/>
            <a:ext cx="74612" cy="269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099" name="Line 987"/>
          <p:cNvSpPr>
            <a:spLocks noChangeAspect="1" noChangeShapeType="1"/>
          </p:cNvSpPr>
          <p:nvPr/>
        </p:nvSpPr>
        <p:spPr bwMode="auto">
          <a:xfrm flipH="1" flipV="1">
            <a:off x="5134842" y="1618926"/>
            <a:ext cx="793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00" name="Line 988"/>
          <p:cNvSpPr>
            <a:spLocks noChangeAspect="1" noChangeShapeType="1"/>
          </p:cNvSpPr>
          <p:nvPr/>
        </p:nvSpPr>
        <p:spPr bwMode="auto">
          <a:xfrm>
            <a:off x="5134842" y="1618926"/>
            <a:ext cx="76200" cy="158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01" name="Line 989"/>
          <p:cNvSpPr>
            <a:spLocks noChangeAspect="1" noChangeShapeType="1"/>
          </p:cNvSpPr>
          <p:nvPr/>
        </p:nvSpPr>
        <p:spPr bwMode="auto">
          <a:xfrm>
            <a:off x="4923704" y="1563363"/>
            <a:ext cx="74613" cy="269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02" name="Line 990"/>
          <p:cNvSpPr>
            <a:spLocks noChangeAspect="1" noChangeShapeType="1"/>
          </p:cNvSpPr>
          <p:nvPr/>
        </p:nvSpPr>
        <p:spPr bwMode="auto">
          <a:xfrm>
            <a:off x="4918942" y="1588763"/>
            <a:ext cx="79375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03" name="Line 991"/>
          <p:cNvSpPr>
            <a:spLocks noChangeAspect="1" noChangeShapeType="1"/>
          </p:cNvSpPr>
          <p:nvPr/>
        </p:nvSpPr>
        <p:spPr bwMode="auto">
          <a:xfrm flipH="1" flipV="1">
            <a:off x="4920529" y="1576063"/>
            <a:ext cx="77788" cy="142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04" name="Line 992"/>
          <p:cNvSpPr>
            <a:spLocks noChangeAspect="1" noChangeShapeType="1"/>
          </p:cNvSpPr>
          <p:nvPr/>
        </p:nvSpPr>
        <p:spPr bwMode="auto">
          <a:xfrm>
            <a:off x="5498379" y="1485576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05" name="Line 993"/>
          <p:cNvSpPr>
            <a:spLocks noChangeAspect="1" noChangeShapeType="1"/>
          </p:cNvSpPr>
          <p:nvPr/>
        </p:nvSpPr>
        <p:spPr bwMode="auto">
          <a:xfrm>
            <a:off x="5360267" y="1458588"/>
            <a:ext cx="1587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06" name="Line 994"/>
          <p:cNvSpPr>
            <a:spLocks noChangeAspect="1" noChangeShapeType="1"/>
          </p:cNvSpPr>
          <p:nvPr/>
        </p:nvSpPr>
        <p:spPr bwMode="auto">
          <a:xfrm>
            <a:off x="4998317" y="1590351"/>
            <a:ext cx="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07" name="Line 995"/>
          <p:cNvSpPr>
            <a:spLocks noChangeAspect="1" noChangeShapeType="1"/>
          </p:cNvSpPr>
          <p:nvPr/>
        </p:nvSpPr>
        <p:spPr bwMode="auto">
          <a:xfrm flipV="1">
            <a:off x="6239742" y="1499863"/>
            <a:ext cx="82550" cy="146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08" name="Line 996"/>
          <p:cNvSpPr>
            <a:spLocks noChangeAspect="1" noChangeShapeType="1"/>
          </p:cNvSpPr>
          <p:nvPr/>
        </p:nvSpPr>
        <p:spPr bwMode="auto">
          <a:xfrm>
            <a:off x="6322292" y="1499863"/>
            <a:ext cx="2524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09" name="Text Box 997"/>
          <p:cNvSpPr txBox="1">
            <a:spLocks noChangeAspect="1" noChangeArrowheads="1"/>
          </p:cNvSpPr>
          <p:nvPr/>
        </p:nvSpPr>
        <p:spPr bwMode="auto">
          <a:xfrm>
            <a:off x="4351986" y="3327403"/>
            <a:ext cx="160338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cs-CZ" altLang="cs-CZ" sz="1200" dirty="0"/>
              <a:t>8</a:t>
            </a:r>
          </a:p>
        </p:txBody>
      </p:sp>
      <p:sp>
        <p:nvSpPr>
          <p:cNvPr id="91110" name="Text Box 998"/>
          <p:cNvSpPr txBox="1">
            <a:spLocks noChangeAspect="1" noChangeArrowheads="1"/>
          </p:cNvSpPr>
          <p:nvPr/>
        </p:nvSpPr>
        <p:spPr bwMode="auto">
          <a:xfrm>
            <a:off x="2358631" y="3197228"/>
            <a:ext cx="160338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cs-CZ" altLang="cs-CZ" sz="1200"/>
              <a:t>10</a:t>
            </a:r>
          </a:p>
        </p:txBody>
      </p:sp>
      <p:sp>
        <p:nvSpPr>
          <p:cNvPr id="91111" name="Text Box 999"/>
          <p:cNvSpPr txBox="1">
            <a:spLocks noChangeAspect="1" noChangeArrowheads="1"/>
          </p:cNvSpPr>
          <p:nvPr/>
        </p:nvSpPr>
        <p:spPr bwMode="auto">
          <a:xfrm>
            <a:off x="2474192" y="2003537"/>
            <a:ext cx="160337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cs-CZ" altLang="cs-CZ" sz="1200" dirty="0"/>
              <a:t>10</a:t>
            </a:r>
          </a:p>
        </p:txBody>
      </p:sp>
      <p:sp>
        <p:nvSpPr>
          <p:cNvPr id="91112" name="Text Box 1000"/>
          <p:cNvSpPr txBox="1">
            <a:spLocks noChangeAspect="1" noChangeArrowheads="1"/>
          </p:cNvSpPr>
          <p:nvPr/>
        </p:nvSpPr>
        <p:spPr bwMode="auto">
          <a:xfrm>
            <a:off x="4697485" y="1317878"/>
            <a:ext cx="342700" cy="30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cs-CZ" altLang="cs-CZ" sz="1200" dirty="0"/>
              <a:t>25</a:t>
            </a:r>
          </a:p>
        </p:txBody>
      </p:sp>
      <p:sp>
        <p:nvSpPr>
          <p:cNvPr id="91113" name="Text Box 1001"/>
          <p:cNvSpPr txBox="1">
            <a:spLocks noChangeAspect="1" noChangeArrowheads="1"/>
          </p:cNvSpPr>
          <p:nvPr/>
        </p:nvSpPr>
        <p:spPr bwMode="auto">
          <a:xfrm rot="16200000">
            <a:off x="3892047" y="1299838"/>
            <a:ext cx="160338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cs-CZ" altLang="cs-CZ" sz="1200" dirty="0"/>
              <a:t>10</a:t>
            </a:r>
          </a:p>
        </p:txBody>
      </p:sp>
      <p:sp>
        <p:nvSpPr>
          <p:cNvPr id="91114" name="Text Box 1002"/>
          <p:cNvSpPr txBox="1">
            <a:spLocks noChangeAspect="1" noChangeArrowheads="1"/>
          </p:cNvSpPr>
          <p:nvPr/>
        </p:nvSpPr>
        <p:spPr bwMode="auto">
          <a:xfrm>
            <a:off x="3585442" y="1114537"/>
            <a:ext cx="160337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cs-CZ" altLang="cs-CZ" sz="1200" dirty="0"/>
              <a:t>10</a:t>
            </a:r>
          </a:p>
        </p:txBody>
      </p:sp>
      <p:sp>
        <p:nvSpPr>
          <p:cNvPr id="91115" name="Text Box 1003"/>
          <p:cNvSpPr txBox="1">
            <a:spLocks noChangeAspect="1" noChangeArrowheads="1"/>
          </p:cNvSpPr>
          <p:nvPr/>
        </p:nvSpPr>
        <p:spPr bwMode="auto">
          <a:xfrm rot="16200000">
            <a:off x="2659929" y="1150613"/>
            <a:ext cx="158750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cs-CZ" altLang="cs-CZ" sz="1200" dirty="0"/>
              <a:t>10</a:t>
            </a:r>
          </a:p>
        </p:txBody>
      </p:sp>
      <p:sp>
        <p:nvSpPr>
          <p:cNvPr id="91116" name="Text Box 1004"/>
          <p:cNvSpPr txBox="1">
            <a:spLocks noChangeAspect="1" noChangeArrowheads="1"/>
          </p:cNvSpPr>
          <p:nvPr/>
        </p:nvSpPr>
        <p:spPr bwMode="auto">
          <a:xfrm rot="16200000">
            <a:off x="6269538" y="1003747"/>
            <a:ext cx="534194" cy="271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cs-CZ" altLang="cs-CZ" sz="1200" dirty="0"/>
              <a:t>3 - 4</a:t>
            </a:r>
          </a:p>
        </p:txBody>
      </p:sp>
      <p:sp>
        <p:nvSpPr>
          <p:cNvPr id="91117" name="Text Box 1005"/>
          <p:cNvSpPr txBox="1">
            <a:spLocks noChangeAspect="1" noChangeArrowheads="1"/>
          </p:cNvSpPr>
          <p:nvPr/>
        </p:nvSpPr>
        <p:spPr bwMode="auto">
          <a:xfrm>
            <a:off x="2436092" y="4556564"/>
            <a:ext cx="160337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cs-CZ" altLang="cs-CZ" sz="1200" dirty="0"/>
              <a:t>10</a:t>
            </a:r>
          </a:p>
        </p:txBody>
      </p:sp>
      <p:sp>
        <p:nvSpPr>
          <p:cNvPr id="91118" name="Text Box 1006"/>
          <p:cNvSpPr txBox="1">
            <a:spLocks noChangeAspect="1" noChangeArrowheads="1"/>
          </p:cNvSpPr>
          <p:nvPr/>
        </p:nvSpPr>
        <p:spPr bwMode="auto">
          <a:xfrm>
            <a:off x="5498380" y="5324913"/>
            <a:ext cx="496888" cy="27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cs-CZ" altLang="cs-CZ" sz="1200" dirty="0" smtClean="0"/>
              <a:t>100</a:t>
            </a:r>
            <a:endParaRPr lang="cs-CZ" altLang="cs-CZ" sz="1200" dirty="0"/>
          </a:p>
        </p:txBody>
      </p:sp>
      <p:sp>
        <p:nvSpPr>
          <p:cNvPr id="91119" name="Text Box 1007"/>
          <p:cNvSpPr txBox="1">
            <a:spLocks noChangeAspect="1" noChangeArrowheads="1"/>
          </p:cNvSpPr>
          <p:nvPr/>
        </p:nvSpPr>
        <p:spPr bwMode="auto">
          <a:xfrm rot="16200000">
            <a:off x="2741866" y="5477463"/>
            <a:ext cx="759619" cy="32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cs-CZ" altLang="cs-CZ" sz="1200" dirty="0" smtClean="0"/>
              <a:t>30- </a:t>
            </a:r>
            <a:r>
              <a:rPr lang="cs-CZ" altLang="cs-CZ" sz="1200" dirty="0"/>
              <a:t>40</a:t>
            </a:r>
          </a:p>
        </p:txBody>
      </p:sp>
      <p:sp>
        <p:nvSpPr>
          <p:cNvPr id="91120" name="Text Box 1008"/>
          <p:cNvSpPr txBox="1">
            <a:spLocks noChangeAspect="1" noChangeArrowheads="1"/>
          </p:cNvSpPr>
          <p:nvPr/>
        </p:nvSpPr>
        <p:spPr bwMode="auto">
          <a:xfrm>
            <a:off x="5482892" y="6279473"/>
            <a:ext cx="442566" cy="286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cs-CZ" altLang="cs-CZ" sz="1200" dirty="0" smtClean="0"/>
              <a:t>60-80</a:t>
            </a:r>
            <a:endParaRPr lang="cs-CZ" altLang="cs-CZ" sz="1200" dirty="0"/>
          </a:p>
        </p:txBody>
      </p:sp>
      <p:sp>
        <p:nvSpPr>
          <p:cNvPr id="91121" name="Text Box 1009"/>
          <p:cNvSpPr txBox="1">
            <a:spLocks noChangeAspect="1" noChangeArrowheads="1"/>
          </p:cNvSpPr>
          <p:nvPr/>
        </p:nvSpPr>
        <p:spPr bwMode="auto">
          <a:xfrm>
            <a:off x="2299567" y="6652888"/>
            <a:ext cx="45116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b="1" i="1"/>
          </a:p>
        </p:txBody>
      </p:sp>
      <p:sp>
        <p:nvSpPr>
          <p:cNvPr id="687" name="TextovéPole 686"/>
          <p:cNvSpPr txBox="1"/>
          <p:nvPr/>
        </p:nvSpPr>
        <p:spPr>
          <a:xfrm>
            <a:off x="778114" y="452042"/>
            <a:ext cx="5851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Střihová šablona předního dílu a </a:t>
            </a:r>
            <a:r>
              <a:rPr lang="cs-CZ" sz="1600" b="1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fazonové</a:t>
            </a:r>
            <a:r>
              <a:rPr lang="cs-CZ" sz="16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 podsádky</a:t>
            </a:r>
            <a:endParaRPr lang="cs-CZ" sz="1600" b="1" dirty="0">
              <a:solidFill>
                <a:srgbClr val="FF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88" name="Obdélník 687"/>
          <p:cNvSpPr/>
          <p:nvPr/>
        </p:nvSpPr>
        <p:spPr>
          <a:xfrm>
            <a:off x="2024664" y="6316096"/>
            <a:ext cx="70083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i="1" dirty="0" smtClean="0"/>
              <a:t>Přední díl</a:t>
            </a:r>
            <a:endParaRPr lang="cs-CZ" dirty="0"/>
          </a:p>
        </p:txBody>
      </p:sp>
      <p:sp>
        <p:nvSpPr>
          <p:cNvPr id="689" name="Obdélník 688"/>
          <p:cNvSpPr/>
          <p:nvPr/>
        </p:nvSpPr>
        <p:spPr>
          <a:xfrm>
            <a:off x="6101554" y="6294524"/>
            <a:ext cx="12474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i="1" dirty="0" err="1" smtClean="0">
                <a:solidFill>
                  <a:srgbClr val="FF0000"/>
                </a:solidFill>
              </a:rPr>
              <a:t>Fazonová</a:t>
            </a:r>
            <a:r>
              <a:rPr lang="cs-CZ" altLang="cs-CZ" i="1" dirty="0" smtClean="0">
                <a:solidFill>
                  <a:srgbClr val="FF0000"/>
                </a:solidFill>
              </a:rPr>
              <a:t>  podsádka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90" name="Text Box 12"/>
          <p:cNvSpPr txBox="1">
            <a:spLocks noChangeAspect="1" noChangeArrowheads="1"/>
          </p:cNvSpPr>
          <p:nvPr/>
        </p:nvSpPr>
        <p:spPr bwMode="auto">
          <a:xfrm rot="16260000">
            <a:off x="2442531" y="4766306"/>
            <a:ext cx="2046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>
                <a:solidFill>
                  <a:srgbClr val="FF0000"/>
                </a:solidFill>
              </a:rPr>
              <a:t>Osnova (referenční linie)</a:t>
            </a:r>
            <a:endParaRPr lang="cs-CZ" altLang="cs-CZ" sz="1200" i="1" dirty="0">
              <a:solidFill>
                <a:srgbClr val="FF0000"/>
              </a:solidFill>
            </a:endParaRPr>
          </a:p>
        </p:txBody>
      </p:sp>
      <p:sp>
        <p:nvSpPr>
          <p:cNvPr id="691" name="Text Box 12"/>
          <p:cNvSpPr txBox="1">
            <a:spLocks noChangeAspect="1" noChangeArrowheads="1"/>
          </p:cNvSpPr>
          <p:nvPr/>
        </p:nvSpPr>
        <p:spPr bwMode="auto">
          <a:xfrm rot="16140000">
            <a:off x="4677009" y="4048284"/>
            <a:ext cx="2046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200" i="1" dirty="0" smtClean="0">
                <a:solidFill>
                  <a:srgbClr val="FF0000"/>
                </a:solidFill>
              </a:rPr>
              <a:t>Osnova (referenční linie)</a:t>
            </a:r>
            <a:endParaRPr lang="cs-CZ" altLang="cs-CZ" sz="1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00FF"/>
      </a:lt1>
      <a:dk2>
        <a:srgbClr val="FFFF00"/>
      </a:dk2>
      <a:lt2>
        <a:srgbClr val="000000"/>
      </a:lt2>
      <a:accent1>
        <a:srgbClr val="FF9900"/>
      </a:accent1>
      <a:accent2>
        <a:srgbClr val="00FFFF"/>
      </a:accent2>
      <a:accent3>
        <a:srgbClr val="AAAAFF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7123</TotalTime>
  <Words>1350</Words>
  <Application>Microsoft Office PowerPoint</Application>
  <PresentationFormat>Předvádění na obrazovce (4:3)</PresentationFormat>
  <Paragraphs>1713</Paragraphs>
  <Slides>27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Default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jmjmjm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programu NERO  pro konstrukci podšívkových  a vložkových střihových dílů oděvních výrobků</dc:title>
  <dc:creator>J+M</dc:creator>
  <cp:lastModifiedBy>uzivatel</cp:lastModifiedBy>
  <cp:revision>179</cp:revision>
  <dcterms:created xsi:type="dcterms:W3CDTF">2001-05-31T11:18:14Z</dcterms:created>
  <dcterms:modified xsi:type="dcterms:W3CDTF">2021-05-03T11:22:45Z</dcterms:modified>
</cp:coreProperties>
</file>