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F54D2-3E5E-4DDE-9F15-2EDD7FA468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1BA535D-7807-4603-8CAE-CC7E1967A1ED}">
      <dgm:prSet/>
      <dgm:spPr/>
      <dgm:t>
        <a:bodyPr/>
        <a:lstStyle/>
        <a:p>
          <a:r>
            <a:rPr lang="cs-CZ"/>
            <a:t>Popište teritoriální strukturu MO v ČR</a:t>
          </a:r>
          <a:endParaRPr lang="en-US"/>
        </a:p>
      </dgm:t>
    </dgm:pt>
    <dgm:pt modelId="{C770F37A-5186-4F53-9E4A-82950952EAF6}" type="parTrans" cxnId="{932D4C59-F93D-4202-8F41-299E58698CC3}">
      <dgm:prSet/>
      <dgm:spPr/>
      <dgm:t>
        <a:bodyPr/>
        <a:lstStyle/>
        <a:p>
          <a:endParaRPr lang="en-US"/>
        </a:p>
      </dgm:t>
    </dgm:pt>
    <dgm:pt modelId="{4BA5D46A-2175-4941-9965-11C1ACF0FBC9}" type="sibTrans" cxnId="{932D4C59-F93D-4202-8F41-299E58698CC3}">
      <dgm:prSet/>
      <dgm:spPr/>
      <dgm:t>
        <a:bodyPr/>
        <a:lstStyle/>
        <a:p>
          <a:endParaRPr lang="en-US"/>
        </a:p>
      </dgm:t>
    </dgm:pt>
    <dgm:pt modelId="{C13F188F-BEC0-4769-85E7-4115791DA2D1}">
      <dgm:prSet/>
      <dgm:spPr/>
      <dgm:t>
        <a:bodyPr/>
        <a:lstStyle/>
        <a:p>
          <a:r>
            <a:rPr lang="cs-CZ"/>
            <a:t>Identifikujte současné výzvy MO v ČR </a:t>
          </a:r>
          <a:endParaRPr lang="en-US"/>
        </a:p>
      </dgm:t>
    </dgm:pt>
    <dgm:pt modelId="{B9834B1A-C130-480A-9A03-E4AAACAA9E51}" type="parTrans" cxnId="{67B522F8-09C7-49C4-B48C-E2C4458BA6B3}">
      <dgm:prSet/>
      <dgm:spPr/>
      <dgm:t>
        <a:bodyPr/>
        <a:lstStyle/>
        <a:p>
          <a:endParaRPr lang="en-US"/>
        </a:p>
      </dgm:t>
    </dgm:pt>
    <dgm:pt modelId="{75621CB5-632B-486A-8C43-F0E0A1993897}" type="sibTrans" cxnId="{67B522F8-09C7-49C4-B48C-E2C4458BA6B3}">
      <dgm:prSet/>
      <dgm:spPr/>
      <dgm:t>
        <a:bodyPr/>
        <a:lstStyle/>
        <a:p>
          <a:endParaRPr lang="en-US"/>
        </a:p>
      </dgm:t>
    </dgm:pt>
    <dgm:pt modelId="{17CF03CA-D286-4ACD-9E42-5E8B4CAAAB46}" type="pres">
      <dgm:prSet presAssocID="{703F54D2-3E5E-4DDE-9F15-2EDD7FA468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66B803-6CCA-4FF7-871A-ED8CDEB14D50}" type="pres">
      <dgm:prSet presAssocID="{21BA535D-7807-4603-8CAE-CC7E1967A1ED}" presName="hierRoot1" presStyleCnt="0"/>
      <dgm:spPr/>
    </dgm:pt>
    <dgm:pt modelId="{35F3B2E4-2C1B-444E-A62E-061BA623CCDD}" type="pres">
      <dgm:prSet presAssocID="{21BA535D-7807-4603-8CAE-CC7E1967A1ED}" presName="composite" presStyleCnt="0"/>
      <dgm:spPr/>
    </dgm:pt>
    <dgm:pt modelId="{EE6534ED-E912-48ED-BBA9-7F19161D1DB3}" type="pres">
      <dgm:prSet presAssocID="{21BA535D-7807-4603-8CAE-CC7E1967A1ED}" presName="background" presStyleLbl="node0" presStyleIdx="0" presStyleCnt="2"/>
      <dgm:spPr/>
    </dgm:pt>
    <dgm:pt modelId="{C1DC6E3D-07CB-4FEF-85DE-EFFC28A9F278}" type="pres">
      <dgm:prSet presAssocID="{21BA535D-7807-4603-8CAE-CC7E1967A1ED}" presName="text" presStyleLbl="fgAcc0" presStyleIdx="0" presStyleCnt="2">
        <dgm:presLayoutVars>
          <dgm:chPref val="3"/>
        </dgm:presLayoutVars>
      </dgm:prSet>
      <dgm:spPr/>
    </dgm:pt>
    <dgm:pt modelId="{3104E342-907E-43A5-B5C1-93E20F5C181E}" type="pres">
      <dgm:prSet presAssocID="{21BA535D-7807-4603-8CAE-CC7E1967A1ED}" presName="hierChild2" presStyleCnt="0"/>
      <dgm:spPr/>
    </dgm:pt>
    <dgm:pt modelId="{F5E3C685-1A5C-4891-90AE-760578878939}" type="pres">
      <dgm:prSet presAssocID="{C13F188F-BEC0-4769-85E7-4115791DA2D1}" presName="hierRoot1" presStyleCnt="0"/>
      <dgm:spPr/>
    </dgm:pt>
    <dgm:pt modelId="{00585DB2-7764-4A25-B39B-DCDEBF614A38}" type="pres">
      <dgm:prSet presAssocID="{C13F188F-BEC0-4769-85E7-4115791DA2D1}" presName="composite" presStyleCnt="0"/>
      <dgm:spPr/>
    </dgm:pt>
    <dgm:pt modelId="{68B11B31-8D4A-4917-BA8B-9831132A3BE2}" type="pres">
      <dgm:prSet presAssocID="{C13F188F-BEC0-4769-85E7-4115791DA2D1}" presName="background" presStyleLbl="node0" presStyleIdx="1" presStyleCnt="2"/>
      <dgm:spPr/>
    </dgm:pt>
    <dgm:pt modelId="{EB5D66BC-7C87-45D9-BE51-BBFEC7F80CDC}" type="pres">
      <dgm:prSet presAssocID="{C13F188F-BEC0-4769-85E7-4115791DA2D1}" presName="text" presStyleLbl="fgAcc0" presStyleIdx="1" presStyleCnt="2">
        <dgm:presLayoutVars>
          <dgm:chPref val="3"/>
        </dgm:presLayoutVars>
      </dgm:prSet>
      <dgm:spPr/>
    </dgm:pt>
    <dgm:pt modelId="{3DCA9D5B-EAB8-4CDB-8807-FA42C7DCEF02}" type="pres">
      <dgm:prSet presAssocID="{C13F188F-BEC0-4769-85E7-4115791DA2D1}" presName="hierChild2" presStyleCnt="0"/>
      <dgm:spPr/>
    </dgm:pt>
  </dgm:ptLst>
  <dgm:cxnLst>
    <dgm:cxn modelId="{CE72F50A-25F7-480A-90A7-C1CBC40AC9D8}" type="presOf" srcId="{C13F188F-BEC0-4769-85E7-4115791DA2D1}" destId="{EB5D66BC-7C87-45D9-BE51-BBFEC7F80CDC}" srcOrd="0" destOrd="0" presId="urn:microsoft.com/office/officeart/2005/8/layout/hierarchy1"/>
    <dgm:cxn modelId="{932D4C59-F93D-4202-8F41-299E58698CC3}" srcId="{703F54D2-3E5E-4DDE-9F15-2EDD7FA46870}" destId="{21BA535D-7807-4603-8CAE-CC7E1967A1ED}" srcOrd="0" destOrd="0" parTransId="{C770F37A-5186-4F53-9E4A-82950952EAF6}" sibTransId="{4BA5D46A-2175-4941-9965-11C1ACF0FBC9}"/>
    <dgm:cxn modelId="{27DCA288-F41D-40FB-8514-B299F8267DB3}" type="presOf" srcId="{703F54D2-3E5E-4DDE-9F15-2EDD7FA46870}" destId="{17CF03CA-D286-4ACD-9E42-5E8B4CAAAB46}" srcOrd="0" destOrd="0" presId="urn:microsoft.com/office/officeart/2005/8/layout/hierarchy1"/>
    <dgm:cxn modelId="{475E4095-0517-4B0D-9FB1-82EEF3C007FE}" type="presOf" srcId="{21BA535D-7807-4603-8CAE-CC7E1967A1ED}" destId="{C1DC6E3D-07CB-4FEF-85DE-EFFC28A9F278}" srcOrd="0" destOrd="0" presId="urn:microsoft.com/office/officeart/2005/8/layout/hierarchy1"/>
    <dgm:cxn modelId="{67B522F8-09C7-49C4-B48C-E2C4458BA6B3}" srcId="{703F54D2-3E5E-4DDE-9F15-2EDD7FA46870}" destId="{C13F188F-BEC0-4769-85E7-4115791DA2D1}" srcOrd="1" destOrd="0" parTransId="{B9834B1A-C130-480A-9A03-E4AAACAA9E51}" sibTransId="{75621CB5-632B-486A-8C43-F0E0A1993897}"/>
    <dgm:cxn modelId="{E40034EF-05AD-40C0-888E-D389CA097BF0}" type="presParOf" srcId="{17CF03CA-D286-4ACD-9E42-5E8B4CAAAB46}" destId="{F266B803-6CCA-4FF7-871A-ED8CDEB14D50}" srcOrd="0" destOrd="0" presId="urn:microsoft.com/office/officeart/2005/8/layout/hierarchy1"/>
    <dgm:cxn modelId="{BCB1C9DF-7A38-4D36-ABE0-1338DC1B94EE}" type="presParOf" srcId="{F266B803-6CCA-4FF7-871A-ED8CDEB14D50}" destId="{35F3B2E4-2C1B-444E-A62E-061BA623CCDD}" srcOrd="0" destOrd="0" presId="urn:microsoft.com/office/officeart/2005/8/layout/hierarchy1"/>
    <dgm:cxn modelId="{F8443574-0EAC-4F06-AD3F-9314ADC1E7CB}" type="presParOf" srcId="{35F3B2E4-2C1B-444E-A62E-061BA623CCDD}" destId="{EE6534ED-E912-48ED-BBA9-7F19161D1DB3}" srcOrd="0" destOrd="0" presId="urn:microsoft.com/office/officeart/2005/8/layout/hierarchy1"/>
    <dgm:cxn modelId="{44ADAD5C-AA3A-45BF-BF5E-2210A8A480AF}" type="presParOf" srcId="{35F3B2E4-2C1B-444E-A62E-061BA623CCDD}" destId="{C1DC6E3D-07CB-4FEF-85DE-EFFC28A9F278}" srcOrd="1" destOrd="0" presId="urn:microsoft.com/office/officeart/2005/8/layout/hierarchy1"/>
    <dgm:cxn modelId="{B35EAF36-5EBA-4D19-8B35-5C40ED43B686}" type="presParOf" srcId="{F266B803-6CCA-4FF7-871A-ED8CDEB14D50}" destId="{3104E342-907E-43A5-B5C1-93E20F5C181E}" srcOrd="1" destOrd="0" presId="urn:microsoft.com/office/officeart/2005/8/layout/hierarchy1"/>
    <dgm:cxn modelId="{581ECB4A-79A1-4DC8-9B23-FD4477BC8D2F}" type="presParOf" srcId="{17CF03CA-D286-4ACD-9E42-5E8B4CAAAB46}" destId="{F5E3C685-1A5C-4891-90AE-760578878939}" srcOrd="1" destOrd="0" presId="urn:microsoft.com/office/officeart/2005/8/layout/hierarchy1"/>
    <dgm:cxn modelId="{BF7F3295-BA90-428E-B7B3-651F13254726}" type="presParOf" srcId="{F5E3C685-1A5C-4891-90AE-760578878939}" destId="{00585DB2-7764-4A25-B39B-DCDEBF614A38}" srcOrd="0" destOrd="0" presId="urn:microsoft.com/office/officeart/2005/8/layout/hierarchy1"/>
    <dgm:cxn modelId="{2F50383B-A51B-4201-AF81-F6D2887EB146}" type="presParOf" srcId="{00585DB2-7764-4A25-B39B-DCDEBF614A38}" destId="{68B11B31-8D4A-4917-BA8B-9831132A3BE2}" srcOrd="0" destOrd="0" presId="urn:microsoft.com/office/officeart/2005/8/layout/hierarchy1"/>
    <dgm:cxn modelId="{FE65248C-D26D-4FE5-98DC-C340901FFC9E}" type="presParOf" srcId="{00585DB2-7764-4A25-B39B-DCDEBF614A38}" destId="{EB5D66BC-7C87-45D9-BE51-BBFEC7F80CDC}" srcOrd="1" destOrd="0" presId="urn:microsoft.com/office/officeart/2005/8/layout/hierarchy1"/>
    <dgm:cxn modelId="{976FD2D3-E375-42B4-95E4-7F82244697BC}" type="presParOf" srcId="{F5E3C685-1A5C-4891-90AE-760578878939}" destId="{3DCA9D5B-EAB8-4CDB-8807-FA42C7DCEF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534ED-E912-48ED-BBA9-7F19161D1DB3}">
      <dsp:nvSpPr>
        <dsp:cNvPr id="0" name=""/>
        <dsp:cNvSpPr/>
      </dsp:nvSpPr>
      <dsp:spPr>
        <a:xfrm>
          <a:off x="1282" y="625605"/>
          <a:ext cx="4501667" cy="285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C6E3D-07CB-4FEF-85DE-EFFC28A9F278}">
      <dsp:nvSpPr>
        <dsp:cNvPr id="0" name=""/>
        <dsp:cNvSpPr/>
      </dsp:nvSpPr>
      <dsp:spPr>
        <a:xfrm>
          <a:off x="501467" y="1100781"/>
          <a:ext cx="4501667" cy="285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Popište teritoriální strukturu MO v ČR</a:t>
          </a:r>
          <a:endParaRPr lang="en-US" sz="4200" kern="1200"/>
        </a:p>
      </dsp:txBody>
      <dsp:txXfrm>
        <a:off x="585191" y="1184505"/>
        <a:ext cx="4334219" cy="2691110"/>
      </dsp:txXfrm>
    </dsp:sp>
    <dsp:sp modelId="{68B11B31-8D4A-4917-BA8B-9831132A3BE2}">
      <dsp:nvSpPr>
        <dsp:cNvPr id="0" name=""/>
        <dsp:cNvSpPr/>
      </dsp:nvSpPr>
      <dsp:spPr>
        <a:xfrm>
          <a:off x="5503320" y="625605"/>
          <a:ext cx="4501667" cy="285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D66BC-7C87-45D9-BE51-BBFEC7F80CDC}">
      <dsp:nvSpPr>
        <dsp:cNvPr id="0" name=""/>
        <dsp:cNvSpPr/>
      </dsp:nvSpPr>
      <dsp:spPr>
        <a:xfrm>
          <a:off x="6003505" y="1100781"/>
          <a:ext cx="4501667" cy="285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Identifikujte současné výzvy MO v ČR </a:t>
          </a:r>
          <a:endParaRPr lang="en-US" sz="4200" kern="1200"/>
        </a:p>
      </dsp:txBody>
      <dsp:txXfrm>
        <a:off x="6087229" y="1184505"/>
        <a:ext cx="4334219" cy="269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0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6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7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9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7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D16BB7A-2673-E079-C9F7-3B00B30F482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72580"/>
            <a:ext cx="531813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97510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!!Rectangle">
            <a:extLst>
              <a:ext uri="{FF2B5EF4-FFF2-40B4-BE49-F238E27FC236}">
                <a16:creationId xmlns:a16="http://schemas.microsoft.com/office/drawing/2014/main" id="{155D7866-985D-4D23-BF0E-72CA30F5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revná žárovka s obchodními ikonami">
            <a:extLst>
              <a:ext uri="{FF2B5EF4-FFF2-40B4-BE49-F238E27FC236}">
                <a16:creationId xmlns:a16="http://schemas.microsoft.com/office/drawing/2014/main" id="{5222823B-52DA-BF2B-A607-E6BD4A6B9A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65" b="81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m!!text rectangle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731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572985-6497-BBD3-2931-C45FA586F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9388" y="4907629"/>
            <a:ext cx="3212386" cy="1185353"/>
          </a:xfrm>
        </p:spPr>
        <p:txBody>
          <a:bodyPr anchor="ctr">
            <a:normAutofit/>
          </a:bodyPr>
          <a:lstStyle/>
          <a:p>
            <a:r>
              <a:rPr lang="cs-CZ" sz="2600" dirty="0"/>
              <a:t>MO  - cvičení </a:t>
            </a:r>
            <a:endParaRPr lang="en-US" sz="2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9AEC3-F229-6EE2-15B5-F7EC3AFF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3912" y="4907629"/>
            <a:ext cx="2228641" cy="1185353"/>
          </a:xfrm>
        </p:spPr>
        <p:txBody>
          <a:bodyPr anchor="ctr">
            <a:normAutofit/>
          </a:bodyPr>
          <a:lstStyle/>
          <a:p>
            <a:r>
              <a:rPr lang="cs-CZ" sz="1700" dirty="0"/>
              <a:t>JD </a:t>
            </a:r>
            <a:endParaRPr lang="en-US" sz="1700" dirty="0"/>
          </a:p>
        </p:txBody>
      </p:sp>
      <p:sp>
        <p:nvSpPr>
          <p:cNvPr id="13" name="m!!accent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7962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22114" y="5495733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08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BAB6F2-261C-0EDD-4EBF-A5CDFD6A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800" dirty="0"/>
              <a:t>Novinky</a:t>
            </a:r>
            <a:endParaRPr lang="en-US" sz="4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 descr="Noviny obrys">
            <a:extLst>
              <a:ext uri="{FF2B5EF4-FFF2-40B4-BE49-F238E27FC236}">
                <a16:creationId xmlns:a16="http://schemas.microsoft.com/office/drawing/2014/main" id="{EB5C289D-260A-05BA-6925-D14A4E376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1084" y="625684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8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F13895-AFF4-AB1A-C2F7-E190D3FC2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cs-CZ" dirty="0"/>
              <a:t>MO v ČR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20C8120-9B6F-25A6-C135-0A5BE76C1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403678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5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2E943-7E19-B4D9-7E8F-04398594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tento týden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90BF9-6D9C-C8E4-8E8B-3228A8CBC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</a:t>
            </a:r>
          </a:p>
          <a:p>
            <a:r>
              <a:rPr lang="cs-CZ" dirty="0"/>
              <a:t>Zohledněte tarifní a netarifní opatření aplikovaná vybranou zemí na MO s EU </a:t>
            </a:r>
          </a:p>
          <a:p>
            <a:pPr lvl="1"/>
            <a:r>
              <a:rPr lang="cs-CZ" dirty="0"/>
              <a:t>Kde budete hledat? </a:t>
            </a:r>
          </a:p>
          <a:p>
            <a:endParaRPr lang="cs-CZ" dirty="0"/>
          </a:p>
          <a:p>
            <a:r>
              <a:rPr lang="cs-CZ" dirty="0"/>
              <a:t>Seminární práce – zapracujte feedback na základě </a:t>
            </a:r>
            <a:r>
              <a:rPr lang="cs-CZ" dirty="0" err="1"/>
              <a:t>TurnItIn</a:t>
            </a:r>
            <a:r>
              <a:rPr lang="cs-CZ" dirty="0"/>
              <a:t> feedbacku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9422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Metadata/LabelInfo.xml><?xml version="1.0" encoding="utf-8"?>
<clbl:labelList xmlns:clbl="http://schemas.microsoft.com/office/2020/mipLabelMetadata">
  <clbl:label id="{b1c9b508-7c6e-42bd-bedf-808292653d6c}" enabled="1" method="Standard" siteId="{2882be50-2012-4d88-ac86-544124e120c8}" contentBits="3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Neue Haas Grotesk Text Pro</vt:lpstr>
      <vt:lpstr>AccentBoxVTI</vt:lpstr>
      <vt:lpstr>MO  - cvičení </vt:lpstr>
      <vt:lpstr>Novinky</vt:lpstr>
      <vt:lpstr>MO v ČR</vt:lpstr>
      <vt:lpstr>Úkol na tento týden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  - cvičení </dc:title>
  <dc:creator>Dumkova, Jana 2 (SR)</dc:creator>
  <cp:lastModifiedBy>Dumkova, Jana 2 (SR)</cp:lastModifiedBy>
  <cp:revision>1</cp:revision>
  <dcterms:created xsi:type="dcterms:W3CDTF">2024-04-16T11:13:07Z</dcterms:created>
  <dcterms:modified xsi:type="dcterms:W3CDTF">2024-04-16T11:51:59Z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AccentBoxVTI:8</vt:lpwstr>
  </property>
  <property fmtid="{D5CDD505-2E9C-101B-9397-08002B2CF9AE}" pid="3" name="ClassificationContentMarkingFooterText">
    <vt:lpwstr>INTERNAL</vt:lpwstr>
  </property>
</Properties>
</file>