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30" r:id="rId2"/>
    <p:sldId id="329" r:id="rId3"/>
    <p:sldId id="322" r:id="rId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7" autoAdjust="0"/>
    <p:restoredTop sz="73815" autoAdjust="0"/>
  </p:normalViewPr>
  <p:slideViewPr>
    <p:cSldViewPr snapToGrid="0" snapToObjects="1">
      <p:cViewPr>
        <p:scale>
          <a:sx n="78" d="100"/>
          <a:sy n="78" d="100"/>
        </p:scale>
        <p:origin x="-1920" y="-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1C68B45-3651-144C-9B42-ECFFE3151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8957582-AB2F-6945-BF77-BD7DE7B090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67F0-AAF2-1C40-8CBB-C161C73BDB1E}" type="datetimeFigureOut">
              <a:rPr lang="x-none" smtClean="0"/>
              <a:t>30.06.2023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E24A7D9-EF62-3A47-86DF-C907FD53C5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BA8DF4-B159-1F45-A0BE-816E4D0C7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A96C-A851-C743-AA2E-E27D6B4FD2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1871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16268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3672909"/>
            <a:ext cx="7560001" cy="1218591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="" xmlns:a16="http://schemas.microsoft.com/office/drawing/2014/main" id="{A72E2942-9AC5-6E47-9216-30E885FB5B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1999" y="1470590"/>
            <a:ext cx="7560000" cy="1661409"/>
          </a:xfrm>
          <a:prstGeom prst="rect">
            <a:avLst/>
          </a:prstGeom>
        </p:spPr>
        <p:txBody>
          <a:bodyPr lIns="0"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2C6354-2DA8-664A-AFE7-A856B90E0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8640000" cy="79582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79430" y="4690756"/>
            <a:ext cx="341728" cy="3385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D00B212-B963-B541-AB2C-C86A8356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1682229"/>
            <a:ext cx="7560000" cy="1800000"/>
          </a:xfrm>
        </p:spPr>
        <p:txBody>
          <a:bodyPr lIns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x-none" sz="4000" dirty="0">
              <a:solidFill>
                <a:schemeClr val="bg1"/>
              </a:solidFill>
            </a:endParaRPr>
          </a:p>
        </p:txBody>
      </p:sp>
      <p:sp>
        <p:nvSpPr>
          <p:cNvPr id="12" name="Body Level One…">
            <a:extLst>
              <a:ext uri="{FF2B5EF4-FFF2-40B4-BE49-F238E27FC236}">
                <a16:creationId xmlns="" xmlns:a16="http://schemas.microsoft.com/office/drawing/2014/main" id="{97640F16-C798-1940-98D0-41B3CDD4C87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F12C5AE-0908-474E-8B97-DA6D9E0CBD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30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AND_PICTURE_50_5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3AC7792B-685D-6343-9637-22734FADC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x-none"/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D2FBB12F-FD4B-AE4F-80D0-68F297EE708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51999" y="1543050"/>
            <a:ext cx="3960000" cy="285869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="" xmlns:a16="http://schemas.microsoft.com/office/drawing/2014/main" id="{9EA22F44-DCFF-B74A-991E-BCBE8BB4F45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2000" y="770785"/>
            <a:ext cx="3959999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="" xmlns:a16="http://schemas.microsoft.com/office/drawing/2014/main" id="{B7AD434B-C6DB-6847-85D3-0952D9E79B19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118800" y="252001"/>
            <a:ext cx="3959999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CBF1F39-D0FD-F14C-BFA1-6C610F5B9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2000" y="826625"/>
            <a:ext cx="7560000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52000" y="1592352"/>
            <a:ext cx="7560000" cy="280939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="" xmlns:a16="http://schemas.microsoft.com/office/drawing/2014/main" id="{7960F43F-42F7-D641-9024-48C8559868BA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17529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4164572-F8AE-E149-88BB-9E9CD6998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095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6" r:id="rId3"/>
    <p:sldLayoutId id="2147483671" r:id="rId4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5042A262-FCF2-BCE2-5F3A-5AAB54BB22F7}"/>
              </a:ext>
            </a:extLst>
          </p:cNvPr>
          <p:cNvSpPr/>
          <p:nvPr/>
        </p:nvSpPr>
        <p:spPr>
          <a:xfrm>
            <a:off x="122830" y="4626591"/>
            <a:ext cx="1815152" cy="40943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="" xmlns:a16="http://schemas.microsoft.com/office/drawing/2014/main" id="{0CB2ED24-9373-323A-F44D-629B306A1700}"/>
              </a:ext>
            </a:extLst>
          </p:cNvPr>
          <p:cNvSpPr txBox="1">
            <a:spLocks/>
          </p:cNvSpPr>
          <p:nvPr/>
        </p:nvSpPr>
        <p:spPr>
          <a:xfrm>
            <a:off x="0" y="2593303"/>
            <a:ext cx="9144000" cy="909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Předmět: Technologie 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Cvičení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č.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8: Ukázka </a:t>
            </a:r>
            <a:r>
              <a:rPr lang="cs-CZ" b="1" dirty="0" smtClean="0">
                <a:solidFill>
                  <a:srgbClr val="7030A0"/>
                </a:solidFill>
                <a:latin typeface="Calibri"/>
              </a:rPr>
              <a:t>gravitačního lití do pískové formy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odnadpis 2">
            <a:extLst>
              <a:ext uri="{FF2B5EF4-FFF2-40B4-BE49-F238E27FC236}">
                <a16:creationId xmlns="" xmlns:a16="http://schemas.microsoft.com/office/drawing/2014/main" id="{3357E60C-7261-67DD-E247-A1A83B78ED0A}"/>
              </a:ext>
            </a:extLst>
          </p:cNvPr>
          <p:cNvSpPr txBox="1">
            <a:spLocks/>
          </p:cNvSpPr>
          <p:nvPr/>
        </p:nvSpPr>
        <p:spPr>
          <a:xfrm>
            <a:off x="1371600" y="3784561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>
                <a:solidFill>
                  <a:prstClr val="black"/>
                </a:solidFill>
                <a:latin typeface="Calibri"/>
              </a:rPr>
              <a:t>d</a:t>
            </a:r>
            <a:r>
              <a:rPr lang="cs-CZ" sz="2000" smtClean="0">
                <a:solidFill>
                  <a:prstClr val="black"/>
                </a:solidFill>
                <a:latin typeface="Calibri"/>
              </a:rPr>
              <a:t>oc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. Ing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Iva Nováková, 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Ph.D.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837FEC4D-566D-62FC-27AC-50D32AA8E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190102"/>
            <a:ext cx="838200" cy="295275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="" xmlns:a16="http://schemas.microsoft.com/office/drawing/2014/main" id="{B3AA00D1-ECF6-BC1F-60F1-1F897DBBAC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3" y="138226"/>
            <a:ext cx="6602095" cy="85979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9F4396AF-0F65-CDF2-32B0-AD043FA53713}"/>
              </a:ext>
            </a:extLst>
          </p:cNvPr>
          <p:cNvSpPr txBox="1"/>
          <p:nvPr/>
        </p:nvSpPr>
        <p:spPr>
          <a:xfrm>
            <a:off x="1277605" y="1153381"/>
            <a:ext cx="65887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Nové možnosti rozvoje vzdělávání na Technické univerzitě v Liberci</a:t>
            </a:r>
          </a:p>
          <a:p>
            <a:pPr algn="ctr" hangingPunct="1"/>
            <a:endParaRPr lang="cs-CZ" sz="800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b="1" u="sng" kern="1200" dirty="0">
                <a:solidFill>
                  <a:prstClr val="black"/>
                </a:solidFill>
                <a:latin typeface="Calibri"/>
              </a:rPr>
              <a:t>Specifický cíl A3:Tvorba nových profesně zaměřených studijních programů</a:t>
            </a:r>
          </a:p>
          <a:p>
            <a:pPr algn="ctr" hangingPunct="1"/>
            <a:endParaRPr lang="cs-CZ" b="1" u="sng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NPO_TUL_MSMT-16598/2022</a:t>
            </a:r>
          </a:p>
          <a:p>
            <a:pPr hangingPunct="1"/>
            <a:endParaRPr lang="cs-CZ" sz="1800" kern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6" name="Tabulka 15">
            <a:extLst>
              <a:ext uri="{FF2B5EF4-FFF2-40B4-BE49-F238E27FC236}">
                <a16:creationId xmlns="" xmlns:a16="http://schemas.microsoft.com/office/drawing/2014/main" id="{9AD4031E-9A26-401A-8462-1269ED43D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219830"/>
              </p:ext>
            </p:extLst>
          </p:nvPr>
        </p:nvGraphicFramePr>
        <p:xfrm>
          <a:off x="1709420" y="3399258"/>
          <a:ext cx="5725160" cy="182880"/>
        </p:xfrm>
        <a:graphic>
          <a:graphicData uri="http://schemas.openxmlformats.org/drawingml/2006/table">
            <a:tbl>
              <a:tblPr firstRow="1" firstCol="1" bandRow="1"/>
              <a:tblGrid>
                <a:gridCol w="1908175">
                  <a:extLst>
                    <a:ext uri="{9D8B030D-6E8A-4147-A177-3AD203B41FA5}">
                      <a16:colId xmlns=""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=""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="" xmlns:a16="http://schemas.microsoft.com/office/drawing/2014/main" val="3883100167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7" name="Obrázek 31">
            <a:extLst>
              <a:ext uri="{FF2B5EF4-FFF2-40B4-BE49-F238E27FC236}">
                <a16:creationId xmlns="" xmlns:a16="http://schemas.microsoft.com/office/drawing/2014/main" id="{39F76B93-A0F9-97C5-97ED-A4F8C1D4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19" y="4534853"/>
            <a:ext cx="16192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32">
            <a:extLst>
              <a:ext uri="{FF2B5EF4-FFF2-40B4-BE49-F238E27FC236}">
                <a16:creationId xmlns="" xmlns:a16="http://schemas.microsoft.com/office/drawing/2014/main" id="{5065CCE7-EA3A-A0D2-0D6C-1E1E7B283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17" y="4534853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33" descr="Foto / Photo: Logo MŠMT">
            <a:extLst>
              <a:ext uri="{FF2B5EF4-FFF2-40B4-BE49-F238E27FC236}">
                <a16:creationId xmlns="" xmlns:a16="http://schemas.microsoft.com/office/drawing/2014/main" id="{BDE18A62-B07F-454D-82A3-AB1ECE8C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90" y="4534853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72419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4752" y="1451574"/>
            <a:ext cx="2838519" cy="295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xmlns="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71" y="549112"/>
            <a:ext cx="8524855" cy="57270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Výroba odlitku technologií gravitačního lití do </a:t>
            </a:r>
            <a:r>
              <a:rPr lang="cs-CZ" smtClean="0"/>
              <a:t>pískové formy</a:t>
            </a:r>
            <a:endParaRPr lang="x-non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9525" y="1451574"/>
            <a:ext cx="3848979" cy="295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172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CFE6B1C1-900E-C94C-B7F9-DE5CD093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94649010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FS TU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88B95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</TotalTime>
  <Words>45</Words>
  <Application>Microsoft Office PowerPoint</Application>
  <PresentationFormat>Předvádění na obrazovce (16:9)</PresentationFormat>
  <Paragraphs>11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Simple Light</vt:lpstr>
      <vt:lpstr>Prezentace aplikace PowerPoint</vt:lpstr>
      <vt:lpstr>Výroba odlitku technologií gravitačního lití do pískové formy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Iva Nováková</cp:lastModifiedBy>
  <cp:revision>155</cp:revision>
  <dcterms:modified xsi:type="dcterms:W3CDTF">2023-06-30T11:10:04Z</dcterms:modified>
</cp:coreProperties>
</file>