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22. 6. 2018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4038600"/>
          </a:xfrm>
        </p:spPr>
        <p:txBody>
          <a:bodyPr>
            <a:noAutofit/>
          </a:bodyPr>
          <a:lstStyle/>
          <a:p>
            <a:endParaRPr lang="cs-CZ" sz="2400" smtClean="0"/>
          </a:p>
          <a:p>
            <a:r>
              <a:rPr lang="cs-CZ" sz="2400" smtClean="0"/>
              <a:t>České </a:t>
            </a:r>
            <a:r>
              <a:rPr lang="cs-CZ" sz="2400" dirty="0" smtClean="0"/>
              <a:t>reformně pedagogické hnutí v meziválečném období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č</a:t>
            </a:r>
            <a:r>
              <a:rPr lang="cs-CZ" sz="2400" dirty="0" smtClean="0"/>
              <a:t>. projektu: CZ.1.07/2.2.00/18.0027</a:t>
            </a:r>
          </a:p>
          <a:p>
            <a:pPr>
              <a:defRPr/>
            </a:pPr>
            <a:r>
              <a:rPr lang="cs-CZ" sz="2800" dirty="0" smtClean="0"/>
              <a:t>. </a:t>
            </a:r>
          </a:p>
          <a:p>
            <a:endParaRPr lang="cs-CZ" sz="2800" dirty="0" smtClean="0"/>
          </a:p>
          <a:p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tx1"/>
                </a:solidFill>
              </a:rPr>
              <a:t>1. období 1918-1928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Období individuálních pokusů, absence reformně pedagogického programu či koncepce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Za pokusy stojí silné osobnosti českého učitelského reformismu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Josef </a:t>
            </a:r>
            <a:r>
              <a:rPr lang="cs-CZ" sz="2400" dirty="0" err="1" smtClean="0">
                <a:solidFill>
                  <a:schemeClr val="tx1"/>
                </a:solidFill>
              </a:rPr>
              <a:t>Úlehla</a:t>
            </a:r>
            <a:r>
              <a:rPr lang="cs-CZ" sz="2400" dirty="0" smtClean="0">
                <a:solidFill>
                  <a:schemeClr val="tx1"/>
                </a:solidFill>
              </a:rPr>
              <a:t>: koncept činné a svobodné školy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Božena </a:t>
            </a:r>
            <a:r>
              <a:rPr lang="cs-CZ" sz="2400" dirty="0" err="1" smtClean="0">
                <a:solidFill>
                  <a:schemeClr val="tx1"/>
                </a:solidFill>
              </a:rPr>
              <a:t>Hrejsová</a:t>
            </a:r>
            <a:r>
              <a:rPr lang="cs-CZ" sz="2400" dirty="0" smtClean="0">
                <a:solidFill>
                  <a:schemeClr val="tx1"/>
                </a:solidFill>
              </a:rPr>
              <a:t>: učitel jako umělec a rozvoj svobodné tvorby dítěte mimo jiné v estetické oblasti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František Bakule: první pokus (zaměřen na svobodnou tvorbu dítěte, svobodný slovní projev) v Malé Skále u Turnova; po 1913 sociálně pedagogická práce v Jedličkově ústavu: snaha dát handicapovaným dětem konkrétní praktické dovednosti, </a:t>
            </a:r>
            <a:r>
              <a:rPr lang="cs-CZ" sz="2400" dirty="0" err="1" smtClean="0">
                <a:solidFill>
                  <a:schemeClr val="tx1"/>
                </a:solidFill>
              </a:rPr>
              <a:t>Bakuleho</a:t>
            </a:r>
            <a:r>
              <a:rPr lang="cs-CZ" sz="2400" dirty="0" smtClean="0">
                <a:solidFill>
                  <a:schemeClr val="tx1"/>
                </a:solidFill>
              </a:rPr>
              <a:t> zpěváčci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Dům dětství (1920) Ladislava Švarce, Ladislava Havránka, Ferdinanda </a:t>
            </a:r>
            <a:r>
              <a:rPr lang="cs-CZ" sz="2400" dirty="0" err="1" smtClean="0">
                <a:solidFill>
                  <a:schemeClr val="tx1"/>
                </a:solidFill>
              </a:rPr>
              <a:t>Krcha</a:t>
            </a:r>
            <a:r>
              <a:rPr lang="cs-CZ" sz="2400" dirty="0" smtClean="0">
                <a:solidFill>
                  <a:schemeClr val="tx1"/>
                </a:solidFill>
              </a:rPr>
              <a:t>, v Horním </a:t>
            </a:r>
            <a:r>
              <a:rPr lang="cs-CZ" sz="2400" dirty="0" err="1" smtClean="0">
                <a:solidFill>
                  <a:schemeClr val="tx1"/>
                </a:solidFill>
              </a:rPr>
              <a:t>Krnsku</a:t>
            </a:r>
            <a:r>
              <a:rPr lang="cs-CZ" sz="2400" dirty="0" smtClean="0">
                <a:solidFill>
                  <a:schemeClr val="tx1"/>
                </a:solidFill>
              </a:rPr>
              <a:t> u Mladé Boleslavi. Jednalo se o sociálně pedagogický ústav určený legionářským sirotkům. Dům dětství byl založen na osobnosti a charismatu jednotlivých vyučujících a vychovatelů. Vycházel z pohledu na učitele jako umělce. </a:t>
            </a: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2. období 1918-1928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/>
          </a:bodyPr>
          <a:lstStyle/>
          <a:p>
            <a:pPr lvl="1"/>
            <a:r>
              <a:rPr lang="cs-CZ" sz="2400" dirty="0" smtClean="0">
                <a:solidFill>
                  <a:schemeClr val="tx1"/>
                </a:solidFill>
              </a:rPr>
              <a:t>Období zaměřené koncepčně, programově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Koncepce jednotné vnitřně diferencované školy a společenské školy Václava Příhody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Jednotná vnitřně diferencovaná škola: umožnit po primárním stupni vzdělání na jednotném stupni a rozdílnost žáka zohlednit na základě vnitřní diferenciace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Činná škola, koncentrace učiva (podpora mezipředmětových vztahů, propojování předmětů)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</a:rPr>
              <a:t>Společenská škola: žákovský parlament, školní časopis a školní rozhlas, školní kluby, školní shromáždění, kampaně</a:t>
            </a: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  <a:p>
            <a:pPr lvl="1"/>
            <a:endParaRPr lang="cs-CZ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103</TotalTime>
  <Words>188</Words>
  <Application>Microsoft Office PowerPoint</Application>
  <PresentationFormat>Předvádění na obrazovce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Georgia</vt:lpstr>
      <vt:lpstr>Wingdings</vt:lpstr>
      <vt:lpstr>Wingdings 2</vt:lpstr>
      <vt:lpstr>Administrativní</vt:lpstr>
      <vt:lpstr>Prezentace aplikace PowerPoint</vt:lpstr>
      <vt:lpstr>1. období 1918-1928</vt:lpstr>
      <vt:lpstr>2. období 1918-1928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Kasper</dc:creator>
  <cp:lastModifiedBy>Dana Kasperová</cp:lastModifiedBy>
  <cp:revision>26</cp:revision>
  <dcterms:created xsi:type="dcterms:W3CDTF">2012-02-18T12:37:17Z</dcterms:created>
  <dcterms:modified xsi:type="dcterms:W3CDTF">2018-06-22T11:34:04Z</dcterms:modified>
</cp:coreProperties>
</file>