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26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06T07:12:49.61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2060"/>
    </inkml:brush>
    <inkml:brush xml:id="br5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19692 7527 642 0,'0'0'554'0,"0"0"-228"15,0 0-92-15,0 0-36 0,0 0-152 16,0 0-14-16,0 0 266 16,0 0 103-16,0 0-224 0,-7-15-68 15,7 14 22-15,0-2-10 0,-2-1-3 16,2 1 19-16,0-1 18 0,0 1 6 15,-2 0 8-15,2-1 7 0,0 2-20 16,0 0-26-16,-4 0-19 0,4-1-6 16,-2 2-19-16,2-1-9 0,-4-2-16 15,2 1-6-15,0-2-6 0,0-3 0 16,-2 2-6-16,-1-2-3 0,3 1-4 16,-2-2 4-16,-4 0-1 0,4 1-8 15,-2 0-4-15,-1 0 1 0,3 0 5 16,-2 1 9-16,-2-1-8 0,2 1-1 15,-1 1 1-15,1 2 2 0,2 0 6 16,-4-1 13-16,-1 2-7 0,1 1-5 16,2-3-4-16,-4 0-15 15,1 0-3-15,-1 1 1 0,2-1-4 16,-5 0-3-16,3 1 0 0,4-2 0 16,-7-1 3-16,1 1-3 0,4-2 6 15,-5 1-6-15,-1 1 10 0,6 2-7 16,-7-1 0-16,3 1 3 0,-3 2-3 15,3-3 3-15,4 5-3 0,-9-2-3 16,5 2 3-16,3 0 9 0,-5 0-14 16,2 2-13-16,-1-2-3 0,3 2 3 15,-3 1 3-15,1 1-2 16,0-1 2-16,1 1-1 0,-1 0 1 0,-3 2-1 16,5-1-1-16,-4 0 0 0,1 0 0 15,1-1 0-15,-1 2 0 16,3-2-1-16,-4 1 1 0,1 1 0 15,5 1 1-15,-7 0 0 0,5-1 1 16,0 3-1-16,-3-1 0 0,3 0 0 16,2 1 1-16,-3 0 0 0,3-2-1 15,0 2-1-15,2-2 0 0,-3 2-1 16,1-2 1-16,0-1-1 0,2 2 0 16,2-1 0-16,-5 0 0 0,1 1 1 15,2 1 0-15,0 1 1 0,-3-1-1 16,3 1-1-16,0 2-1 0,-2 2 1 15,4-1 0-15,-1 2 0 0,-3 0 0 16,4-1-1-16,-2 0-1 0,2-1-1 16,-3 0-9-16,5 0 11 0,-6-1 0 15,6-1 1-15,-2 0-1 0,2 0 1 16,-2 2 0-16,2 0 1 16,0 0-1-16,-3 1 0 0,3 1 1 15,2 0-1-15,-2 0 0 0,0 2 0 0,-2 1-1 16,4 1 1-16,0-3 2 15,0 2 0-15,0-2 1 0,0 1-1 16,0-3 0-16,0-1 10 0,0 2-11 16,4-5 2-16,-2 2 0 0,0 0-2 15,0-1 1-15,1 1 0 0,-1-3 0 16,2 4-1-16,0-1 0 0,0-1 0 16,0 0 0-16,-2 1 1 0,4 1 0 15,-1 0 0-15,-1 0 1 0,2 1-3 16,2 0-11-16,2 0 9 0,-3-1 1 15,1 1 1-15,0 0 0 0,3-1 0 16,-3 0 0-16,2-1 1 0,3-1 0 16,-5 0 0-16,0-2 0 0,2-1 1 15,1 0 0-15,-5-2 10 16,4 1-10-16,-1-1 0 0,1 1 0 16,2-2 0-16,-1-1 0 0,-1 3-1 0,0-2 1 15,3 1-2-15,1 0 0 0,-1 1-1 16,1-3 1-16,1 3 0 15,1-3-1-15,-4 3-1 0,3-3-1 16,-1 0 1-16,3-1 1 0,-3-1-2 16,1 1 1-16,-1-3 0 0,-1 0 1 15,3 0 0-15,-5 0 1 0,3 0 1 16,-1 0 0-16,-3 0 1 0,2 0-2 16,1 0 0-16,-3 0 0 0,0 0-2 15,3-3 1-15,-5-1-2 16,2 1-9-16,3-5 10 0,-5 2 0 0,2-1 0 15,3 2 1-15,-5 0 1 16,4-1 1-16,1 0 0 0,-5 2-1 16,4 1 2-16,1-2-1 0,-5 0 0 15,5 0 0-15,-1 2 0 0,-4-5-1 16,0 3-2-16,3-2 0 0,-1 1-10 16,-2-2 10-16,1 0-1 0,1-1 0 15,-2-2-9-15,1 0 10 0,-1-1 0 16,2-1 0-16,-2 0 1 0,1-1 1 15,-1 1-1-15,2 3 1 0,-3-2 0 16,-1 3 0-16,2-1-1 0,0 0 1 16,-2-1-1-16,-1 1-1 0,3 0 0 15,-2-3 0-15,2 1-14 0,-4 0-2 16,1-1 15-16,-1 0-12 0,0-2 12 16,0 0 1-16,0-1-10 0,0 0 12 15,0 1-2-15,1 1 2 0,-3-4 1 16,-2 1 1-16,2 0-1 15,0 0-1-15,-2-4 2 0,0 5 0 16,0-5-1-16,-2 3-1 0,0-2 0 16,-3 1 0-16,-1 0 0 0,2 0-1 15,-2 1 1-15,2-1-1 0,0 0 0 16,0 0 0-16,-3 0-1 0,1 1-13 16,0-2-6-16,-2 2-24 0,1-1-49 15,-5-1-24-15,4-1-42 0,-5-2-67 16,-1-7-92-16,-1 7-351 0,-7-22-1197 0</inkml:trace>
  <inkml:trace contextRef="#ctx0" brushRef="#br0" timeOffset="882.646">19158 7250 124 0,'0'0'1411'16,"0"0"-1099"-16,0 0-59 0,0 0-65 15,0 0-23-15,0 0 9 0,0 0 81 16,0 0-18-16,0 0-48 0,0 0-8 16,-20-45 15-16,13 30 9 0,3-1 12 15,-2-3 26-15,-2 0-29 0,-5-7-51 16,3-6-31-16,-4-11-6 16,-5-18-7-16,-10-18-25 0,-2-10 10 15,-2-4 2-15,0 4 4 0,2 3-4 16,-2-1 9-16,0 1-7 0,0-1 13 15,0 5-21-15,2 0-52 0,2 5-9 16,4 2-6-16,0 6-2 0,0 4 8 16,2 1 3-16,5 4-3 0,-1 12-15 15,7 8-6-15,1 12-6 0,3 4-9 16,-2 0-3-16,2-1-13 0,-5-1-8 16,5 7 0-16,2 6 3 0,2 3-21 15,-3 1-30-15,3 5-61 0,2-1-78 16,0 2-52-16,0-2-86 0,0 3-291 15,2-2-1126-15</inkml:trace>
  <inkml:trace contextRef="#ctx0" brushRef="#br0" timeOffset="3267.065">17691 5497 1024 0,'0'0'133'0,"0"0"564"0,0 0-318 15,0 0-104-15,0 0-17 0,0 0-43 16,0 0-54-16,0 0-15 0,0 0 17 15,-13-37 5-15,13 29-10 0,0-4-10 16,0-4-16-16,4-3-16 0,0-7 5 16,3-4 13-16,-1-14-14 0,0-12-27 15,0-16-19-15,2-3-13 0,-3 12 1 16,1 15-7-16,-4 19-15 0,-2 8-22 16,0-5 0-16,2 3 1 0,0 2-1 15,0 3 7-15,-2 9-7 0,2 3-15 16,-2 5 15-16,0 2 40 0,2 11-3 15,0 9-41-15,0 14-14 0,0 18-18 16,3 20 6-16,-1 12 10 0,-2 1 1 16,4-2-11-16,-6-4 11 15,6-1 1-15,-2-6 2 0,3-4 16 16,-1-13-3-16,-2-12 7 0,2-15-19 16,-4-6-1-16,2 1-2 0,-2-3 12 15,2-6-9-15,1-10 11 0,-3-10-14 16,0-15-67-16,2-20 43 0,-4-19 24 15,-2-14 0-15,-6-4 1 0,1 14-1 16,-1 18-3-16,6 19-22 0,-4 8 10 16,4 1 13-16,2 3-15 0,0 6 17 15,0 7 52-15,8 3-13 0,0 10-24 16,3 4-13-16,3 0 1 16,-2 5 16-16,3-4 14 0,1-1 13 15,-3-3 0-15,1-8 8 0,-3-5 1 16,-1-3 3-16,0-12-56 0,-1-8-2 15,-1-9-1-15,0-6 0 0,-6-3-3 16,2-2 1-16,-4 0 1 0,0 3 2 16,-6 1 0-16,2 3 0 0,-2 4 1 15,0 3 0-15,1 2 0 0,1 8 1 16,2 4 0-16,-2 3 0 0,4 6 1 16,0 1 15-16,0 3 12 0,0 2 22 15,4 0-28-15,-2-1 0 0,5 1 15 16,-3 0 13-16,2 0 41 0,0 0 1 15,2 0-36-15,-4 0-19 0,3 0-24 16,-3 0-13-16,2 1 10 0,-2 4-10 16,-2 2 0-16,6 6-2 0,-5 4-12 15,1 5-6-15,0 5 0 0,2 1 15 16,2 0 0-16,1-1 3 16,1-2 0-16,0-2 2 0,1-6 10 15,-3-3-9-15,4-6 15 0,-3-7-16 16,3-2-2-16,-2-10-11 0,5-8-10 15,-5-4 9-15,0-4 9 0,3-3 0 16,-7-2-10-16,-2 1 13 0,0 1 0 16,-2 1 1-16,-2 5 0 0,0 6 0 15,0 3-1-15,0 8 0 0,0 5 0 16,0 2 18-16,0 6 0 0,0 6-18 16,0 6-12-16,2 5 10 0,0 0 0 15,5 4 1-15,1-3 0 0,-2-1 1 16,2-2 2-16,3-1 1 0,-1-5 12 15,0-1-12-15,3-6 12 16,1-5-13-16,3-3-2 0,-3-7-1 16,-1-10-17-16,3-2 3 0,-8-7 12 15,3-1 0-15,-3-2 1 0,0-2 2 16,-4 2 1-16,1 1 1 0,-3 2 0 16,0 6-1-16,0 3-1 0,2 7 0 15,-2 6 2-15,0 3 19 0,-2 1 0 16,6 5-20-16,-4 4-1 0,0 5-21 15,5 5 6-15,-1 4 12 0,0 1 1 16,-2 2-1-16,4-4 1 0,-3 1-1 16,-1-4 0-16,0-1 2 0,-2-5 1 15,2-4 1-15,-2-4 1 0,0-4 10 16,0-1-12-16,4-10-33 0,-3-6 15 16,1-10 16-16,0-3 2 0,0-3 0 15,0 1 0-15,-2 1 2 0,2 6 1 16,0 5 9-16,3 5-9 15,-3 5 22-15,2 6-4 0,0 3-3 16,0 8-4-16,3 5-14 0,-5 4-3 16,2 5-12-16,0 3 3 0,0-1 11 15,-2-3 1-15,3-2 0 0,-5-4 0 16,0-2 0-16,-2-2 2 0,0-7-1 16,0-1-1-16,0-3-18 0,0-6-19 15,0-9 34-15,0-6 3 0,0-6 0 16,0-4 2-16,0-4 1 0,0 3 0 15,0 4 16-15,2 7-16 0,2 5 0 16,-2 8 15-16,4 6 6 0,0 2-9 16,-1 7-15-16,3 5-1 0,-2 5-11 15,-2-1 9-15,2 0-12 0,1-3 15 16,-1-2 0-16,-2-2 1 0,-2-3 0 16,2-1 11-16,0-3 6 15,-2 0-3-15,5-2 0 0,-3 0-3 16,2-4-9-16,-2 1 18 0,2-1 0 15,-2 1-18-15,3 0 12 0,-1 2-13 16,0-3 1-16,-2 4 13 0,2-1-15 16,-2-1-1-16,1-1-2 0,1-4-17 15,-2-2 7-15,4-3 10 0,-2-3 0 16,1-4-1-16,-1 0 0 0,-2-1 2 16,2 2 1-16,-2 0 0 0,-2 6-1 15,0 1-29-15,-2 5 28 0,0 1 0 16,0 3 1-16,0 0 1 0,0 2-1 15,0 0 0-15,0 0 1 0,0 4 1 16,0 1 41-16,2 3-15 16,1 1-11-16,3 5-4 0,0-2 0 15,4 0 0-15,-1-2-9 0,1-1-1 16,2-3-2-16,-1-3 0 0,-1-3 0 16,2-4 0-16,-1-6-2 0,-1-4-16 15,2-7 3-15,-5-2-1 0,-1-3-26 16,-2-1 12-16,0-1-3 0,-4 2-3 15,0 1 12-15,0 0 3 0,-2 5 2 16,-2 4 1-16,0 1-3 0,0 2 3 16,2 3-3-16,-7 3 0 0,5 1 0 15,0-1-1-15,2 5-2 0,-2 0-3 16,2 2-3-16,2 0-6 0,-2 0 5 16,2 0 4-16,0 2 12 0,0 0 12 15,0 2 2-15,0-1-2 0,2 1-9 16,2-2-19-16,0 2-41 0,0-1-50 15,-2-1-57-15,4-2-120 0,-4 0-455 16,3 0-985-16,-34-26-703 0</inkml:trace>
  <inkml:trace contextRef="#ctx0" brushRef="#br0" timeOffset="4116.069">17798 4663 1467 0,'0'0'685'0,"0"0"-213"16,0 0-95-16,0 0 60 0,0 0-10 15,0 0 40-15,0 0-7 0,0 0-118 16,0 0-116-16,0 0-26 0,6-18-30 16,11 16-25-16,1 2-46 0,5-2-50 15,0 1-48-15,2 0-1 0,-1 0-21 16,-1-1-19-16,2 0-105 0,-2-2-60 16,-5 2-29-16,-1-1-49 0,-1 0-214 15,-3 0-463-15,-3-2-240 16,-2 0-58-16,1-1 280 0</inkml:trace>
  <inkml:trace contextRef="#ctx0" brushRef="#br0" timeOffset="4217.797">18106 4573 298 0,'0'0'1148'16,"0"0"-437"-16,0 0-23 0,21-65-144 16,-15 39-47-16,0-3-3 0,0-7-142 15,3-1-128-15,-1-5-77 0,0 0-56 16,2 0-48-16,3 0-43 0,-1 2-20 16,5 0-148-16,-1 4-188 0,-1 10-397 15,8-6-1262-15</inkml:trace>
  <inkml:trace contextRef="#ctx0" brushRef="#br0" timeOffset="4901.986">18749 4856 1007 0,'0'0'534'16,"0"0"-228"-16,0 0-11 0,0 0 16 15,0 0-82-15,2-65-32 0,-2 45-8 16,4-6-26-16,-4-1-39 0,0-3-44 16,0 0 9-16,0-2 6 0,0 2 0 15,-4 3 24-15,2 2 35 16,-2 7-21-16,0 7-74 0,0 6-59 16,-1 5 3-16,1 6 35 0,2 8-4 15,-6 6-22-15,4 4-10 16,0 5 2-16,2 2 8 0,2-4-12 0,0 2-1 15,4-3-55-15,0-4-84 0,6-6-49 16,-2-3-140-16,1-6-389 0,7-7-1296 16</inkml:trace>
  <inkml:trace contextRef="#ctx0" brushRef="#br0" timeOffset="5184.5">18608 4275 3710 0,'0'0'524'15,"0"0"-353"-15,0 0 199 0,15-53-152 16,-9 30-123-16,2-4-16 0,5-8-33 16,-3-10-46-16,4-15-25 0,5-12-109 15,2-5-203-15,-3 20-679 0,1 7-1767 16</inkml:trace>
  <inkml:trace contextRef="#ctx0" brushRef="#br0" timeOffset="7104.836">19361 4495 1800 0,'0'0'1174'0,"0"0"-934"16,-11-65-4-16,1 41 102 0,0-4-48 15,-1 5-84-15,-3 6-79 0,2 7-52 16,-5 7-23-16,3 3 1 0,-3 11 30 15,3 7 9-15,1 6-31 0,1 8-33 16,1 3-9-16,7 4-7 16,2 0-9-16,2 1 12 0,2-2-12 15,4-3 22-15,3-4 14 0,-1-4 7 16,4-7 3-16,3-6-6 0,-1-8-16 16,5-6-27-16,2-16-15 0,1-12-31 15,-1-17 10-15,0-22 11 0,-3-20 7 16,-3-10 16-16,-9 0-1 0,-2 7 3 15,-4 8 3-15,-6 3 21 0,0 8 4 16,-7 16-10-16,5 15 13 0,0 15-28 16,4 6-3-16,0 0-12 0,-5 2 12 15,5 6 0-15,2 6-1 0,0 5 1 16,2 9 70-16,0 8-18 0,0 6-4 16,0 6-11-16,4 6-4 0,0 5 4 15,5 10 2-15,-3 9 1 0,2 10-28 16,0 2 9-16,5-5 6 0,-5-7 1 15,2-12-7-15,1-10 3 16,-5-6 3-16,2-6-2 0,4 1 5 16,3 0 30-16,-1-5 19 0,3-6 39 15,-1-13-58-15,3-4-60 0,0-15-6 16,-1-8-15-16,3-6 9 0,-5-8 10 16,3-1 1-16,-4-2 1 0,-5 2 1 15,2 0 11-15,-8 6 9 0,1 5 0 16,-3 8-2-16,0 5-17 0,-2 8 0 15,0 7-2-15,0 1 15 0,-2 7 0 16,-5 8 0-16,3 6-13 0,2 7 0 16,-6 4 0-16,6 1-1 0,0 2-1 15,2-2-1-15,0 1 0 16,0-3-1-16,0-5-1 0,2-4 1 16,6-6 2-16,-4-5-1 0,3-7-10 15,1-4-19-15,0-13-49 0,4-7 16 16,-3-9 20-16,1-6 7 0,-2-3 3 15,-4 0 6-15,-4-1 25 0,0 6 2 16,0 5 0-16,0 6 2 0,-4 7-2 16,2 7 0-16,-4 6 0 0,6 2 13 15,-2 8 26-15,2 5-6 0,0 7-15 16,0 4-6-16,0 3 4 0,4 2-14 16,4-6 10-16,-1 3 0 0,-1-5-10 15,2 0 1-15,2-7 15 0,-1-2-3 16,-1-6-3-16,6-4-11 0,-3-4-1 15,1-9-33-15,3-8-15 0,-5-6 20 16,2-4 13-16,1-5 14 0,-3 0-1 16,0-1 0-16,1 3 2 0,-5 4 2 15,0 6 1-15,2 8 18 0,-3 6 4 16,3 5 14-16,-4 3-9 16,0 6-30-16,2 8-16 0,1 4-26 15,-3 6 14-15,2 1 10 0,-2 2 18 16,-2-3-1-16,0-1 1 0,0-5-1 15,-2-3-1-15,0-5-1 0,0-4 1 16,2-5-1-16,-2-1-27 0,0-7-34 16,0-9 54-16,2-3 10 0,2-8 16 15,-1-1-15-15,1 0 0 0,-2 4-1 16,6 4 15-16,-6 7 12 0,2 5 18 16,4 6 13-16,1 2-19 0,1 4-18 15,-4 9-18-15,7 3-3 0,-1 2 0 16,-4 3 1-16,5-5 41 15,-3 1-8-15,-2-6-7 0,1-2 0 16,1-5-3-16,0-4-6 0,-1-3-18 16,3-7-10-16,2-10-20 0,-5-4 6 15,1-5 21-15,0-4-9 0,-3-1 10 16,-3 3 2-16,0-1 0 0,-4 3-1 16,0 4-1-16,-2 6-10 0,-2 3-10 15,-1 5 4-15,3 6-6 0,0 4 9 16,0 1 15-16,-2 4 26 0,4 10 29 15,0 3-22-15,0 7-18 0,8 1-12 16,-1 5 15-16,3 1 0 0,4-2-6 16,-1-1 9-16,5 0 0 0,-5-3-18 15,3-5-2-15,3-2-1 0,-5-6-1 16,1-3-32-16,1-5-57 0,-1-4-101 16,-3-9-84-16,5-6-86 0,-5-8-188 15,-1 4-801-15,3-17-1360 0</inkml:trace>
  <inkml:trace contextRef="#ctx0" brushRef="#br0" timeOffset="7300.32">19956 3675 108 0,'0'0'3878'0,"0"0"-3443"16,0 0-139-16,0 0 197 0,0 0-208 15,0 0-133-15,66-39 84 0,-24 39-61 16,15 0-100-16,16-5-75 0,5-3-19 16,-3-10-105-16,-7-16-217 0,-27 6-246 15,3-13-1254-15</inkml:trace>
  <inkml:trace contextRef="#ctx0" brushRef="#br0" timeOffset="10547.47">20979 7487 274 0,'0'0'248'0,"0"0"-170"0,0 0 10 15,0 0 972-15,0 0-647 0,0 0-135 16,0 0 3-16,0 0-62 0,0 0-56 16,-2-15-3-16,2 12-26 0,0 0-48 15,0 1-7-15,0-4 19 0,0-1 6 16,0 0 0-16,-2-1 12 0,0 3 11 16,0-3-12-16,-2 3 6 0,2 0 6 15,0 1-13-15,0 3-21 0,0-2-7 16,0 0-3-16,-3 1 6 15,1-2 0-15,2 3-10 0,-4-2-18 16,-2 1-15-16,2-4-1 0,-3 2-8 16,3-2-1-16,-6-2 1 0,1 1-4 15,3-2 16-15,-6 2-1 0,3-3-5 16,1 2-4-16,-2 2-9 0,-1-1-2 16,5 0-1-16,-5 2 0 0,1-1 1 15,2 1-7-15,-5 0 0 0,3 0 0 16,4 2 3-16,-5-2 0 0,1 1 1 15,6-1 5-15,-7 4-3 0,5-3 3 16,0 3-9-16,-5 0 0 0,5 1-5 16,0-1-4-16,-1-1-10 0,-3 0 10 15,2 2-9-15,1 0 9 0,-1 0-11 16,0 0 1-16,2 0 1 0,-1 0 0 16,-1 0 9-16,0 0-10 0,1 2 1 15,-3 1 0-15,4 0 9 0,-3 0-9 16,3 1 9-16,-4 0-9 15,1-1 12-15,5 1-15 0,-8 1 1 16,3 0 0-16,1 1 0 0,-2-2 1 16,-3 2 0-16,3-1 0 0,-1 2-1 15,3-1 1-15,-5 3 0 0,1-3 1 16,6 2-2-16,-7-3 2 0,5 3-1 16,0-2 1-16,-1-1-1 0,-1 1-2 15,6-1 1-15,-5 1 2 0,5 1 0 16,-2 0 9-16,4 1-9 0,-2-1 0 15,-3 1 0-15,3-2-2 0,0 2 0 16,2 1 0-16,0-2 1 16,-3 2 1-16,-1 1-1 0,2 0 0 15,0 1 0-15,-1 0 0 0,5 2-1 16,-6-1 0-16,4 1 0 0,-2 0 1 16,2 2 0-16,0 1 1 0,-1 0-2 15,3 0 0-15,-2 3 1 0,-2 0-1 16,4 1 0-16,0-2 0 0,-2 2-1 15,0 0 0-15,-1-1 0 0,3-2 0 16,0-1 0-16,0-1 0 0,-2-1 0 16,0 0 0-16,2-1 1 0,0 1 0 15,0-3 1-15,0 2-2 0,-2 4 0 16,2-1 1-16,-3 2 0 0,5-2 1 16,-2 5 0-16,0-1 1 0,2-2 0 15,0 2 0-15,0-3 0 0,0 1 0 16,0 0 0-16,0-4-3 0,0 3-17 15,0-4 15-15,4-1 0 0,-2 1 2 16,3-2 2-16,-1 0 0 16,2 0 1-16,2 0 0 0,-4 1-1 0,3 1 0 15,1 0-1-15,-2-1 0 16,4 1 1-16,-3-1 0 0,-1 0 1 16,2-2 0-16,2 1 9 0,-3-1-9 15,3 0 9-15,-2-1-10 0,5-1 10 16,-7 2-9-16,2-3 12 0,4 0-12 15,-3-1 15-15,1 0-6 0,-2 1 6 16,7-3 60-16,-5 1-14 0,0-1-34 16,5-1-15-16,-1 1-12 0,1 0 9 15,-3-2-11-15,5 1 2 0,-5-1 9 16,1 3-11-16,1-1 1 0,1-2 0 16,-1 3 0-16,-6-2 1 0,7-1 0 15,-3 1-1-15,-2-2 0 0,1 0 0 16,3-1 0-16,-5 0-1 0,1 0 0 15,4 0 1-15,-3 0-2 0,-1-2 0 16,2 0 1-16,-3-1-1 0,1 2 0 16,2-1 0-16,-3-1 0 15,3-1 0-15,-2 3-1 0,-3-2-2 16,3-2 0-16,2 3 1 0,-3-2-10 16,-1 0 11-16,2-1 0 0,1 0 1 15,-1 0-1-15,0-1-2 0,3-1 1 16,-5 1 0-16,4 0-1 0,1-1-9 15,-5-2 11-15,2 0 0 0,3 2-1 16,-7-2 0-16,2-1 1 0,3 1-1 16,-3 2 1-16,-2-2 0 0,0 0-1 15,3-1 2-15,-3 2-1 0,4-1-1 16,-6-1 0-16,2 1 1 16,1 1 0-16,-1 0 0 0,0 0 0 15,0-2-2-15,-4 2 2 0,4-1-2 16,1 2 0-16,-1-2 0 0,0 0-9 15,-2 1 10-15,0-2-1 0,-2 0-12 16,3-2 13-16,-1 1 0 0,-2-4 0 16,2 2 1-16,2-1-1 0,-2-1 1 15,0 4 0-15,-2-2-12 0,0 1 10 16,3 1-9-16,-3 3 10 0,2-5-1 16,0 4 0-16,-4 0 2 0,6 0-1 15,-4-2-10-15,2 2 9 0,-2-3 0 16,-2 0 0-16,2 0-9 0,-2 1 9 15,0-2-18-15,0 2 18 0,0-1-12 16,0-2 12-16,0 2 0 0,0 1-12 16,0-3 12-16,0 1-9 0,0 0 9 15,0-2-9-15,0 2 0 0,-2 0 9 16,2 1-9-16,0 0 10 0,0-1-16 16,0 1 15-16,0 1-12 15,-2 0 12-15,0 2-12 0,0-2 3 16,0 2-7-16,-4-2-5 0,2-3-9 15,-2 1-12-15,1-2-9 0,1-1-13 16,-2 0-5-16,-2 0-22 0,2 1-30 16,-3-3-91-16,5 1-175 0,-2 5-196 15,6-9-1149-15</inkml:trace>
  <inkml:trace contextRef="#ctx0" brushRef="#br0" timeOffset="11597.618">20661 7228 55 0,'0'0'284'0,"0"0"-225"15,0 0 42-15,0 0 39 0,0 0 7 16,0 0-30-16,0 0-48 0,0 0 383 16,0 0-39-16,-19-11-234 0,19 11-10 15,0-2 67-15,0 1 9 0,0-2 6 16,0-2 5-16,0 0-39 0,5-1-39 15,-3-4-23-15,0-1-16 0,4-1-14 16,2-6-11-16,2-3-14 0,-1-5-16 16,5-6-9-16,3-13-7 0,3-13 0 15,5-19 9-15,2-8 16 16,0-3 14-16,-6-1 31 0,-1 2 12 16,5-1 15-16,-4 2-4 0,4 2-9 0,-1 2-25 15,3 3-57-15,-4 5-13 16,4 7-9-16,-4 2-11 0,1 7-4 15,-3 2-6-15,0 4 0 0,2-2 0 16,-9 9-5-16,-2 9 2 0,3 7-6 16,-9 3-15-16,4-2 8 0,3 0-11 15,-5-3-18-15,2 9-6 0,-1 2 0 16,-5 9-19-16,0 3-62 0,-2 4-95 16,-2 4-97-16,2 0-143 0,0 0-629 15,2 8-1283-15</inkml:trace>
  <inkml:trace contextRef="#ctx0" brushRef="#br0" timeOffset="13980.646">20859 5343 1117 0,'0'0'1032'0,"0"0"-854"15,0 0-107-15,0 0 55 0,0 0 32 16,0 0 29-16,0 0 22 15,0 0 14-15,0 0-6 0,-31-42-34 16,29 26-6-16,0-2-17 0,2-2-38 16,0-3 3-16,0-3 8 0,4 0-24 15,1-1-20-15,1-3-15 0,2-1-21 16,-4 2-10-16,4 0-4 0,1 0-8 16,1 6-3-16,-6 2-7 0,4 6 1 15,-1 1-4-15,-3 7 6 0,4 2 16 16,-4 5 3-16,-2 0 9 0,4 8-19 15,-1 5-33-15,-1 7-17 0,0 4-7 16,2 2 5-16,-4 2 7 0,0-2 9 16,0 0-12-16,-2-5 14 0,0-5-2 15,0-4 0-15,0-4 0 0,0-5-13 16,0-3-23-16,0-6-93 0,0-6 92 16,2-6 40-16,0-8 15 0,3-3-11 15,-1 1-2-15,0 2 10 0,0 7-9 16,2 4 9-16,0 10 31 15,-2 3 31-15,3 2-29 0,1 9-45 16,4 4-22-16,-5 5-2 0,7 2 12 16,0 3 12-16,-1-3 16 0,8-1 14 15,-9-6 25-15,9-3-3 0,-7-8-6 16,5-2-22-16,-5-8-24 0,5-7-1 16,-7-7-11-16,5-5 9 0,-7-3 1 15,-2-4-13-15,-4-1 15 0,3-2-1 16,-7 4 1-16,0 2 0 0,-7 6-3 15,-1 5 3-15,0 7-3 16,2 4-16-16,-5 7 16 0,1 2 3 0,4 6 21 16,2 5 24-16,-2 5-8 0,1 5-13 15,3 4-9-15,2-1-2 16,7 1-10-16,1 2 9 0,-2-6-9 16,6-1 15-16,5-2-6 0,-1-7 7 15,1-2-1-15,6-7-18 0,-5-2-10 16,7-8-12-16,-4-9-8 0,-3-6 9 15,3-5 8-15,-4-6 11 0,-1-2 0 16,-3-3 2-16,1 3 2 0,-6 3-1 16,-4 6-1-16,-1 9-30 0,-3 6 6 15,0 9 5-15,0 3 19 0,0 11 28 16,-3 9-25-16,3 9-2 0,-4 18 1 16,0 14-2-16,0 13-3 0,-2 4-15 15,2-7 2-15,0-16 13 0,1-18-12 16,1-9 13-16,2-6-1 0,-2-1-9 15,2-3 0-15,-2-4-4 0,-2-9-20 16,2-5-87-16,0-11 32 0,2-12 61 16,0-10 29-16,0-6-1 0,2 0-1 15,2-2 0-15,0 6 3 16,-2 9 3-16,5 3 15 0,1 10 25 16,2 6 21-16,-1 4 1 0,1 3-26 15,6 0-11-15,-5 0-1 0,3 1 19 16,-1 0 15-16,-3-1-15 0,0 0-16 15,3-8-21-15,-7-3-9 0,4-6-27 16,1-5 9-16,-5-5 15 0,-2-2 3 16,0-5 0-16,0 0 4 0,-2 1 23 15,-2 1-3-15,0 3-24 16,0 6-3-16,0 4-12 0,0 5-3 16,0 4 18-16,0 4 3 0,0 3 9 0,0 1 12 15,0 2 25-15,2 0 27 16,4 0-28-16,-1 0 19 0,1 2 51 15,-4 2-24-15,4 1-43 0,0 2-20 16,3 1-13-16,-3 3-18 0,-2 4-1 16,-2-1-1-16,2 4-10 0,0 0 10 15,0 2 2-15,3 1 0 0,-1 0 0 16,0-1 0-16,-2-4 0 0,6 0 1 16,1-6 14-16,-3-5 0 0,0-5-14 15,7-2-1-15,-5-8-27 0,3-8-4 16,1-4 13-16,-6-6 6 0,3-1 11 15,-1 0 0-15,-4 1-14 0,-2 4-27 16,-2 2 27-16,0 5-1 0,-2 4 13 16,0 6-12-16,0 3 12 0,0 4-8 15,0 0 11-15,0 2 15 0,0 6-14 16,0 2 0-16,0 8 14 16,0 1 4-16,0 2-4 0,5 0-12 15,-1 1 15-15,4-4-3 0,-2-3-3 16,0 1 0-16,-2-5-9 0,7-4 12 15,-1-1-3-15,-2-4-10 0,3-2-2 16,1-11-21-16,-2-4-15 0,3-6 12 16,1-6 21-16,-5 2-21 0,1-4-16 15,0-1 25-15,-4 4 15 0,1 0 0 16,-3 3 0-16,2 5 2 0,-2 4 13 16,0 6-3-16,-2 5 10 0,0 2 8 15,0 1 18-15,1 2-30 0,-1 6-18 16,2 5-36-16,-2 4 0 0,0 5 15 15,2 1 21-15,-2 3 0 0,-2-1 0 16,2-2-1-16,-2-1-1 16,0-4-1-16,2-5 2 0,-2-5 1 15,4-3 2-15,-4-5-2 0,2 0-25 16,1-3-11-16,1-9 4 0,0-4 31 16,0-8-1-16,2-2-41 0,0 1 30 15,5 1 13-15,-5 6 15 0,-2 5 3 16,0 2 4-16,0 6 8 0,-2 3 18 15,5 2 1-15,-3 0-25 0,0 5-24 16,0 5-26-16,-4 4-23 0,2 2 19 16,-2 3 13-16,2-1 17 0,-2-1 2 15,0-4-2-15,0-2-3 0,0-2-9 16,0-6 11-16,0 1-1 0,0-4-22 16,0-2-34-16,0-7-29 0,2-7 87 15,2-6 21-15,0-4-19 0,5-3-2 16,-3 0-14-16,-2 3 14 15,0 5 18-15,2 7-2 0,-2 4 14 16,5 4 30-16,-5 3 1 0,0 3-28 16,0 2-11-16,0 5-22 0,0 4-15 15,1 1-12-15,3 4 24 0,-4 1-9 16,-2-1 9-16,2 0 3 0,-2 0 2 16,2-4 10-16,0-1 0 0,1-3 3 15,1-2 10-15,-2-2 5 0,2-3-6 16,-2-1-18-16,7-2-6 0,3-6-27 15,-4-4 12-15,7-3-6 0,-3-3-1 16,1-3 21-16,1-2 1 0,-3-1 0 16,3-1 2-16,-5-1-2 0,-1 0-1 15,0 0-1-15,-3 0 1 0,-3 4-1 16,-2 0 0-16,0 7-1 0,-2 4 1 16,0 5-19-16,0 3-6 0,0 2-6 15,-2 1 2-15,-2 7 31 0,0 7 52 16,-3 5-4-16,-1 5-27 0,4 1 4 15,2 5-1-15,2-1 0 16,0-1 9-16,4-5 0 0,4 1-5 16,3-7 11-16,-1 0 6 0,9-5-18 15,-5-2-25-15,11-3-2 0,-2-3-11 16,-1-1-10-16,7-3-15 0,-4 0-40 16,2-3-99-16,-9-5-58 0,1-5-47 15,-4 0-131-15,-3 2-618 0,-2-12-1055 0</inkml:trace>
  <inkml:trace contextRef="#ctx0" brushRef="#br0" timeOffset="14335.856">22461 4043 1011 0,'0'0'1711'0,"0"0"-1019"0,7-55-388 16,-3 28 99-16,2-2-160 15,2 0-166-15,5-1-43 0,-3 1-34 16,7 1-3-16,-5 1-18 0,2 1-54 16,1 2-202-16,-7 8-284 0,9-3-917 0</inkml:trace>
  <inkml:trace contextRef="#ctx0" brushRef="#br0" timeOffset="14733.935">21403 4354 886 0,'0'0'2483'0,"0"0"-1832"16,0 0-382-16,0 0 69 0,0 0-47 15,0 0-128-15,0 0-29 0,50-41-52 16,-25 39-73-16,3 2-9 16,1 0-67-16,2 3-137 0,0 3-91 15,-2-2-153-15,-2 3-215 0,-6-2-623 16,-3-1-167-16</inkml:trace>
  <inkml:trace contextRef="#ctx0" brushRef="#br0" timeOffset="14848.221">21771 4295 852 0,'0'0'1615'16,"0"0"-1100"-16,17-55-48 0,-7 27-15 15,0-6-73-15,3-12-79 0,7-12-54 16,-5 3-71-16,3 4-95 0,-3 9-80 16,1 9-31-16,-1-2-183 0,8 2-212 15,-5 8-750-15,17 2-1748 0</inkml:trace>
  <inkml:trace contextRef="#ctx0" brushRef="#br0" timeOffset="16465.165">23144 4272 1505 0,'0'0'1442'16,"0"0"-1128"-16,-2-73-9 15,-1 44 161-15,-1-5-66 0,-4 1-190 16,0 4-99-16,-5 9-53 0,3 7-39 16,-6 9-7-16,3 4 25 0,-8 12 24 15,5 7 0-15,-7 7-15 0,7 6-16 16,-3 5-17-16,9 3-10 0,1 2-1 16,3 0-1-16,4 2-1 0,2-6 15 15,4-3 3-15,7-4 7 0,1-11-7 16,5-9-18-16,-1-11-30 0,11-5-22 15,-2-18 0-15,0-17 27 0,4-19 13 16,-1-22-3-16,-3-10 14 16,-10 1 1-16,-3 7 2 0,-8 10 22 15,-2 9-2-15,-2 12-19 0,0 15 0 16,-2 12-3-16,-2 5-22 0,2 3 19 16,-2-1-12-16,-2 5 3 0,2 5-13 15,2 8 22-15,2 6 3 0,-3 10 126 16,3 9-81-16,0 9-17 0,0 5 8 15,5 13 13-15,1 8 9 0,4 9 0 16,-4-4 5-16,-2-15-20 0,1-14-7 16,1-8 4-16,4 3-7 0,0 1-3 15,1-1-5-15,5-8 5 0,-1-8 9 16,1-11-11-16,3-4-26 0,2-11-2 16,-1-10-22-16,1-8 10 0,4-7 9 15,-5-3 3-15,-1-2 2 0,0 2 13 16,-7 2 7-16,0 8 2 0,-1 6-6 15,-7 9-3-15,-2 5-3 0,0 9 9 16,-2 0 19-16,0 8-40 0,-6 9-46 16,0 7 4-16,-3 5 24 0,-1 5 15 15,6 0-9-15,0 1 9 16,0-4-19-16,2-4 1 0,0-4 21 16,2-8 0-16,0-4 1 0,0-6 0 15,2-5-1-15,2-10-77 0,2-11-26 16,0-7 63-16,0-5 16 0,3-2 13 15,-7-3 11-15,0 4 3 0,-2 2 12 16,0 7-12-16,0 8-3 0,0 6-11 16,0 8-14-16,-2 3 25 0,2 10 70 15,0 6-46-15,0 9-23 0,0 4-1 16,4 7 2-16,4-1 13 16,0 0-13-16,5-4 0 0,-3-2 19 15,0-8 0-15,3-6 25 0,-1-5 17 16,-3-7-23-16,3-3-40 0,0-13-41 15,-1-5-1-15,1-8 21 0,0-6 9 16,-3-3 10-16,1-4 1 0,0 2 1 16,-3 3 2-16,-1 3 13 0,-2 6-14 15,4 10 1-15,-4 7 25 0,0 4 18 16,-1 4 10-16,1 1-55 0,-4 11-12 16,4 4-64-16,0 5 6 0,-2 5 31 15,2 0 27-15,-2 3 11 0,0-6-2 16,-2-3 0-16,2-4-9 0,-2-8 0 15,0 0 11-15,0-6-18 0,0-2-47 16,0-7-41-16,0-4 107 0,-2-6 35 16,2-3 1-16,4-2-12 0,1 1-21 15,1 2 19-15,-4 8 2 16,4 4 31-16,2 3 11 0,-2 4-23 16,3 0-10-16,-1 5-33 0,4 5-3 15,-3 3-17-15,1-1 19 0,2-1 2 16,-1-2 2-16,-5-3 18 0,4-1 3 15,1-4 7-15,-1-1-13 0,0-6-18 16,5-5-15-16,-3-4-1 0,3-7 4 16,-5-3 0-16,0-3 10 0,1-5 0 15,-3 2 2-15,-4-1-1 0,-2 4-20 16,-2 4 0-16,0 4 6 0,0 9-10 16,-2 6 1-16,0 2 3 0,0 3 0 15,0 5 21-15,0 4 42 0,2 8 25 16,0 5-13-16,0 5-5 15,6 3-10-15,2 0 0 0,7 1-3 16,-1-4-35-16,1-1-1 0,3-4 3 16,3-3 9-16,-5-4-9 0,7-7-3 15,-6 0-18-15,1-5-16 0,-5-2-47 16,-1-1-83-16,-2-1-91 0,-3-7-135 16,-5 1-357-16,4-12-1147 0</inkml:trace>
  <inkml:trace contextRef="#ctx0" brushRef="#br0" timeOffset="16646.997">23838 3598 4353 0,'0'0'925'16,"0"0"-819"-16,0 0 67 0,0 0 3 15,0 0-119-15,66-37-6 0,-33 30-14 16,5 2-36-16,13-5-1 0,9-7-52 15,10-14-132-15,-3-5-126 0,-20-1-175 16,-16 9-633-16,2-6-878 0</inkml:trace>
  <inkml:trace contextRef="#ctx0" brushRef="#br0" timeOffset="41343.23">22246 7396 264 0,'0'0'300'0,"0"0"-134"0,0 0-58 16,0 0-95-16,0 0 16 0,0 0 1 15,0 0 344-15,0 0-250 16,-6-5-33-16,6 5 72 0,0 0-33 16,0 0-13-16,0 0 55 0,0 0 29 15,0 0 6-15,0 0 2 0,0 0-25 16,0 0-21-16,0 0 1 0,0 0 17 16,0 0-15-16,0-1-11 0,0 1-14 15,0 0 1-15,-2 0-10 0,2 0-1 16,0 0-28-16,0 0-29 0,0 0-15 15,0-3-16-15,0 3-6 0,0 0-12 16,0 0 3-16,0 0-4 0,0 0 1 16,0 0-4-16,0 0 7 0,0 0-9 15,0 0-4-15,0 0 6 0,0 0 4 16,0 0 15-16,0 0 12 16,0 0 34-16,0 0 24 0,0 0-10 15,0 0-27-15,0 0-15 0,0 0-15 16,0 0-10-16,0 0-2 0,0 0-1 15,0 0-9-15,-2-4 0 0,0 2 1 16,2 1-1-16,0 1 6 0,0-2 3 16,0 2 10-16,0 0 5 0,0-1 4 15,-2 1-10-15,2 0-6 0,0 0-3 16,0 0-8-16,0 0-1 0,0 0 0 16,0 0 3-16,0 0 3 0,0 0 0 15,0 0 4-15,0 0 8 0,0 0 9 16,0 0 0-16,0 0-12 0,0 0-5 15,0 0-7-15,0 0-9 0,0 0-3 16,0 0-9-16,0 0-2 0,0 0 0 16,0 0 0-16,0 0 0 0,0 0 1 15,0 0-2-15,0 0 1 0,0 0-1 16,0 0-2-16,0 0-13 0,0-1 13 16,-4-2 1-16,2 1 1 15,-4-3 1-15,-1 2 2 0,1 1 12 16,4-1-13-16,-2 1 13 0,-2 0-3 15,-2-1 0-15,3 1 0 0,-1 1 0 16,2 1-9-16,-4-1 9 0,0 0 0 16,1 1-10-16,-1 0 10 0,2 0 0 15,-7 0 0-15,3 0 0 0,4 0-9 16,-6 1 0-16,-1-1 0 0,5 0 9 16,-2 0-11-16,-1 0-1 0,1 0 1 15,2 0 1-15,-5-2 0 0,3 0-1 16,4 2 1-16,-3 0-1 0,1 0 1 15,0 0 1-15,4 0 0 16,-3 0-1-16,-1 0 1 0,2 0-1 16,0 0-1-16,0 3 0 0,1-2 0 15,-3 0-1-15,0-1-1 0,0 0 0 16,1 0 0-16,1 0 1 0,-4 0 0 16,4 0 0-16,-3 0 0 0,5-1 0 15,-4 0 0-15,0-2 0 0,0 3 0 16,-1-3-1-16,1 1 1 0,-2-1 0 15,-1 2 1-15,3 0-1 0,-4-1-1 16,3 2 1-16,3 0-2 0,-4 0 1 16,-3 0 1-16,3 0 1 0,4 0-1 15,-7 0 0-15,3 2 1 0,2-2 1 16,0 1-2-16,-3-1-1 0,1 1 0 16,2-1-1-16,-3 0-1 0,1-1 0 15,4-2 2-15,-9 2 0 0,7-2 1 16,0 1 1-16,2 0-1 0,-5 0 1 15,1 2 1-15,4-1 0 0,-3 1 0 16,1 0-1-16,0 0-1 16,0 0 1-16,1 1-1 0,1 1 0 15,-2 0-1-15,0 0 0 0,4-1 0 16,-7 1 1-16,3-1 1 0,-2 1-1 16,3-2 0-16,-1 0-3 0,-4 0-9 15,4 0 10-15,1 0 0 0,-5 0-1 16,6-3 0-16,-5 2 1 15,5-1 0-15,-4 0 2 0,4 2-1 16,-5-2 0-16,5 0-1 0,-4 1 1 16,1 1 0-16,1 0-1 0,2 0 2 15,-4-1-1-15,3 1-1 0,1 0-1 16,2 0 0-16,2 0-9 0,-2 0 9 16,0 0-15-16,2-1 3 0,-2 1 3 15,2 0 0-15,-1 0 0 0,1 0 0 16,0 0-3-16,0 0 3 0,0 0-3 15,2 0-6-15,0 0 9 0,-2 0-3 16,2 0 12-16,0 0-15 0,0 0 16 16,0 0-14-16,0 0 13 0,0 0 0 15,0 0-12-15,0 0 14 0,0 0 1 16,0 0 2-16,0 3 13 0,0 1-6 16,0 1-9-16,0 0 0 0,0 3-1 15,0-1 1-15,2 3-1 0,-2 1-1 16,0-2 1-16,0 2 0 15,0 2 1-15,2-1 0 0,-2-1-1 16,2 3 1-16,0-1 1 0,-2-1 0 16,0 3 0-16,2-2 0 0,-2 2 0 15,0 0-1-15,3 1 1 0,-1 0 0 16,-2-2-1-16,0 2 0 0,4-2 0 16,-4 1 1-16,0 1-1 0,0-1 0 15,0 1 0-15,0 0 0 0,-4 0 0 16,4 0 0-16,-2 0 0 0,2 1 2 15,-3 1-1-15,3-3 0 0,0 1 3 16,-2 1-2-16,2-3 0 0,0 1 0 16,0 1-2-16,0-3 1 0,0 2 0 15,0-3-1-15,-2 1 1 0,2 2-1 16,0-1 0-16,-2-1 0 0,2 3 0 16,-2-2 0-16,2 1 1 0,-2-1-1 15,2 0 1-15,-2 1-1 0,2-1-1 16,0 2 1-16,0-1-2 0,0 1-23 15,-4 0 13-15,2 0 9 0,0 1 0 16,0-2 1-16,-4 2 1 0,6-2 0 16,-3 2 1-16,1-3 0 15,0 0 0-15,0-1 1 0,2-1 0 16,-2 1 1-16,0-3-1 0,0-1-1 16,0 1 1-16,2-2 0 0,0 2-1 15,-2-3 0-15,0 0-1 0,2-2 0 16,-2 2 0-16,2-2 1 0,-2-1 0 15,2-1 0-15,0 0-1 0,0-3 1 16,-2 0 0-16,2 0 0 0,0 0 1 16,0 0 0-16,0 0 1 0,0 0 13 15,0 0 1-15,0 0 2 0,4-3-15 16,-2 1-3-16,2 0-1 0,0-1-1 16,4 0 1-16,3-2-1 15,-3 1 1-15,0 1 1 0,3 0 1 16,1 0 1-16,-2 3 10 0,5-3-11 15,-3 3 11-15,1-1-10 0,3 1 10 16,-6 0-11-16,7 0 1 0,-5 0-1 16,7 0 2-16,-4 0 0 0,3 0 0 15,-3-1-2-15,5-1 1 0,-5 2 1 16,5 0 9-16,-3 0-10 0,4 0 13 16,-7 0-12-16,5-2 9 0,-7 2-9 15,5 2 27-15,-3-1-15 0,3 0-13 16,-5 0-2-16,2 0 3 0,3-1 15 15,-3 0-3-15,5 0 0 0,-4 0-14 16,3-4 2-16,-3 1-2 0,1 0 2 16,-1 0 0-16,1-1 9 0,-1 2 0 15,1 0 1-15,-5 0-11 0,5 2 0 16,-4-2-1-16,-1 2 0 16,1 0 2-16,1 0 0 0,-5 0-1 15,2 0-1-15,1 0 0 0,-5 0 0 16,4 0-1-16,0 0 0 0,-1 0-1 15,-3 0 0-15,2 0 0 0,3 0 0 16,-3 0-1-16,-2 0 1 0,2 0-1 16,3-1 0-16,-3 1 1 0,0 0 0 15,5 0 1-15,-3 0 1 0,-4 0-1 16,4 0-1-16,3 0 0 0,-5 1 1 16,-2 1-1-16,0-1-1 0,5 0-11 15,-5 0 10-15,-4 0 0 0,0-1 0 16,2 0-9-16,-2 0 9 0,0 0-18 15,-2 0 3-15,2 0-3 16,-2 0-6-16,0 0 3 0,0 0-3 16,3-2-3-16,-3-2 3 0,0-3 9 15,0 1 15-15,0-3-12 0,2-1 14 16,-2 0-1-16,4-4 2 0,-4 0 2 16,2-2-1-16,-2-1 0 0,2-1 1 15,-2 1 0-15,2-3 1 0,0 1-1 16,-2 0 10-16,2-1-10 0,0 0 0 15,-2 2 1-15,2-1-3 0,-2-1-10 16,0 3-2-16,0 1 9 0,0 0 0 16,0 0 1-16,0 0-2 0,0 1 2 15,0-1 0-15,0-2 1 0,0-1-1 16,0 2 2-16,0-3-1 16,0 0 1-16,-2-2 0 0,2 0 0 0,-2 1 2 15,0-1 14-15,0 0 8 16,2 2-24-16,0 4-11 0,0-2 11 15,0 5 21-15,2 0-19 0,0-1 1 16,0 3 0-16,0-1-2 0,-2 1 0 16,0 1 2-16,2 0-1 0,0 1-2 15,0-2-1-15,-2 0-1 0,0 0-10 16,0-1 11-16,0 0-2 0,0 3-9 16,0-3 9-16,0 1 0 0,-2 1-9 15,0 2 11-15,0-1-12 0,2 3-5 16,0 3-9-16,0 0-6 0,0 3 6 15,0 0-3-15,0 0 15 0,0-2-6 16,0 2 0-16,0 0 2 0,-2-3 17 16,2 1-1-16,0 2 0 15,0-2-9-15,0 1-9 0,0-2-15 16,0 3-16-16,0-3-44 0,0 1-59 16,0-3-130-16,0-3-247 0,0 3-732 15,10-5-2012-15,-18 54 3035 0</inkml:trace>
  <inkml:trace contextRef="#ctx0" brushRef="#br0" timeOffset="43441.861">21622 7292 124 0,'0'0'101'0,"0"0"-39"16,0 0-49-16,0 0 13 0,0 0 483 15,0 0-76-15,0 0-225 0,0 0-45 16,0 0-30-16,-6 4-19 0,6-4 52 16,0 0 34-16,0 0 1 0,0-4-65 15,0 1-49-15,0 0-7 0,2-2 17 16,-2 2 6-16,0 1-1 0,2-2 36 15,-2 3 15-15,2 0-13 0,-2 0-7 16,0 1 6-16,2-1-16 0,-2 1-23 16,0 0-11-16,0 0-20 0,0 0-16 15,0 0-22-15,0-1-31 0,0-1-13 16,0 2-24-16,0-3-13 0,-2 0 41 16,-2-2 9-16,0-4 22 0,0 1-1 15,-4-4 7-15,-3-2 1 0,-1-1-5 16,1-2-2-16,-3 0 13 15,0-5-4-15,-5 2 0 0,2-4-4 16,-7 1 8-16,1-4 2 0,0-2-3 16,-4-1 9-16,-2 0 6 0,-2-3 4 15,0-2 2-15,0 2 4 0,-2-1-4 16,-2-1 6-16,0 0-15 0,0 1-18 16,2 0-4-16,0-4 1 0,-5 2-1 15,1-1-5-15,-4-2-1 0,0-2-15 16,1-1-3-16,1 3-3 0,-7-4 1 15,1 1 2-15,4-1 12 0,-7 0-9 16,1-1 16-16,3-1-4 0,-3 1-3 16,1-2-9-16,-1-1 12 15,-3 0 1-15,2 3-1 0,1-1-12 16,1 2 9-16,-3-1 0 0,5 3-10 16,-3-1 10-16,1 1-9 0,5 1-1 15,-2 2-2-15,1 2-13 0,3-1 12 16,0 4-1-16,4 1 2 0,-3 1 1 15,-1 1 1-15,6 0 0 0,0 2 1 16,0 0 0-16,2 3 0 0,4-1 1 16,-2 1-2-16,0 1 0 0,2 0 0 15,0 2 0-15,5-1-1 0,-5 2 1 16,4 0-1-16,2 3 0 0,3 3 0 16,3 2 0-16,5 5-1 0,2 1 1 15,2 3 0-15,3-1 14 0,-3 0-12 16,2 0 0-16,0-3 0 0,-4 2-1 15,1-1-1-15,3-2-1 0,-6 2-2 16,2-1 0-16,2 1-1 16,3 4-15-16,1 1-7 0,2 2-5 15,0 0-55-15,5 5-126 0,3 5-66 16,0-3-377-16,17-1-1248 0</inkml:trace>
  <inkml:trace contextRef="#ctx0" brushRef="#br0" timeOffset="44742.249">21643 7334 215 0,'0'0'258'0,"0"0"254"0,0 0 630 15,0 0-909-15,0 0-77 0,0 0 114 16,0 0 0-16,0 0-84 0,0 0-11 15,0 0-29-15,-25-58-29 0,19 47 0 16,4 1-16-16,-6 0-7 0,-1 1-21 16,3 0-14-16,-2 3-18 0,2-2 8 15,-7 1-2-15,3 1-16 16,0 0-9-16,-5-4-3 0,1 0 5 0,-3-1 4 16,1-2 7-16,-5-3-14 0,2-1 1 15,-1-1 0-15,1 0-4 16,0 1 10-16,5 0-13 0,-3 3 7 15,7 1-10-15,0 4-9 0,1 3-3 16,5 3-2-16,2 2-1 0,0 1-10 16,2 0 13-16,0 0 15 0,0 0-15 15,0 0-1-15,0 0-14 0,0 0 13 16,0 0-1-16,0 0 3 0,0 0 0 16,0 0 15-16,0 0 7 0,0 0 9 15,0 0-1-15,4 3-5 0,-2-1-22 16,5 3 0-16,1 2 10 0,-2 2-11 15,0-1-1-15,2 3 0 0,1-2 0 16,5 4-1-16,-6-2-1 0,3 4 1 16,3 1 0-16,-3-2 0 0,3 2 0 15,-4-1 1-15,5 0 2 0,1-1 12 16,-5 0-12-16,3-1 9 0,-3 0-11 16,1 0 3-16,2-2 8 0,-1 2-9 15,-3-3-1-15,5 0 0 0,-9-3 1 16,4 1 7-16,1-2-10 15,-5-1-18-15,-4-1 17 0,2-1 0 16,0-1 1-16,-2-1 1 0,-2-1 11 16,0 0-9-16,2 0-1 0,-2 0 1 15,0 0 13-15,2-3-16 0,-2 1-19 16,0-1 16-16,2-3-9 0,-2 2 10 16,0-5 2-16,0 3 3 0,-2-4 12 15,-2-1 1-15,-2-2 5 0,2-1 1 16,-2-4-1-16,-5-2 1 0,1-4 8 15,2 1 1-15,-7-6 6 0,3-1 11 16,-1-1 14-16,-1 2-1 16,4 1 12-16,1 2 6 0,1 5-18 15,2 2-1-15,2 4-8 0,2 3-9 16,2 3-4-16,-2 2-15 0,2 3-22 16,0 0-2-16,0 2-12 0,0 2-18 15,0 0-31-15,-2 0-82 0,2 0-76 16,-3 2-112-16,-1 0-250 0,4-2-1316 0</inkml:trace>
  <inkml:trace contextRef="#ctx0" brushRef="#br0" timeOffset="102183.03">23373 7314 62 0,'0'0'395'15,"0"0"-102"-15,0 0-58 0,0 0-33 16,0 0-10-16,0 0-13 0,0 0-13 16,0 0-40-16,0 0-106 0,12-12-20 15,-12 10 87-15,0 2 509 0,0 0-341 16,0-1-133-16,3 0-23 0,-3 1 1 15,0-2-11-15,2 2-6 0,-2 0-16 16,0 0-6-16,0 0 15 0,0-2 38 16,0 2 28-16,0-2 19 0,0 2 9 15,0 0 29-15,0 0 0 0,0 0-17 16,0 0-19-16,-2-2-35 0,2 2-36 16,-3 0-25-16,3 0-24 0,0 0-16 15,-2 0-11-15,2 0-14 16,-4 0-1-16,2 0 2 0,0 0 45 15,-2 0-8-15,0 0-10 0,2 0-8 16,-4 0 5-16,1-1 3 0,-3 1 4 16,4-1 5-16,-2 0 7 0,4 0-4 15,-4 1-6-15,-1-3 1 0,-1 3-1 16,2-2 0-16,0 2-2 0,0-2 2 16,-1 2 0-16,-3 0 1 0,6 0-4 15,-2-1-3-15,-1 1-9 0,-1 0 3 16,0-2-6-16,0 2-5 0,1-2-1 15,1 1-10-15,0 0 0 0,0 0 0 16,-2 0 0-16,3-1 10 0,-1-1-12 16,-2 0 0-16,0 1 0 0,-1-1 0 15,5 1 0-15,-4-1 1 0,-2 1-1 16,1-1 1-16,3-1 1 16,0 1 1-16,-4 1-1 0,1 0 1 15,3-1 9-15,0 1-12 0,-2 1 0 16,-3 0 0-16,5 0 0 0,-2 1 1 15,0-1-1-15,-1 1 1 0,1 0 1 16,2 0 1-16,-2 0-1 0,-3 0-1 16,3 0 0-16,2 1 1 0,-4 0-1 15,-1 0-1-15,5 0 1 0,-2 1-1 16,-1-2 0-16,1 0-3 0,0 3-9 16,4-3 12-16,-5 0 0 0,-1 0 1 15,2 0-2-15,2 0 0 0,-1 0 0 16,-3 0 1-16,4 0 0 15,-2 0 0-15,-1 0 2 0,-1 0-1 0,4 0-1 16,0 0 0-16,-3-2 0 16,1 1-1-16,-2 1 2 0,4 0-1 15,1 0 1-15,-3 0 0 0,0 0 0 16,2-2-1-16,0 2-2 0,1-1 0 16,-3 0 0-16,0 0 0 0,0 0 1 15,1-1 0-15,3 2 0 0,-2-1 0 16,-2 1 1-16,4 0 1 0,-3 0 0 15,3 1 0-15,-2-1 0 0,0 0 0 16,-2 0-1-16,4 0 0 0,-3 0-1 16,3 0 0-16,-2 0-1 0,0 0-13 15,0 0 3-15,-1 0 9 0,1 0-12 16,4 0 13-16,-4 0-11 0,-4 0 10 16,5 0 0-16,-1 0-9 0,2 0 10 15,0 0-13-15,-2 0 12 0,2 0-15 16,-5 0 3-16,5 0 3 0,-2 0 0 15,6 0 0-15,-4 0 9 16,2 0-12-16,-2-1 12 0,0 0-10 16,-1 1 10-16,3 0-9 0,-2 0 0 15,2 0 9-15,-2 0-9 0,2-2 0 16,2 2 10-16,0 0-1 0,0 0 1 16,0 0 2-16,0 0 1 0,0 0 20 15,0 0 9-15,0 0-2 0,0 0 2 16,0 0-6-16,0 0-3 0,0 2-7 15,0 1-14-15,0 1-15 0,0 2-3 16,0 0 15-16,0 0-12 16,0 3 0-16,0-1 14 0,0 3-1 15,0-1 0-15,0 3 0 0,0-3 1 16,0 4 1-16,0-2 2 0,0 0 0 16,2 0 1-16,0 2-1 0,0 0 0 15,0-3-1-15,0 4 0 0,0-3 0 16,0 4-1-16,3-3 1 0,-3 1-1 15,0-1 1-15,0 0 1 0,0 1 0 16,0-2-1-16,-2 1-1 0,2 0 0 16,-2-1 0-16,2 0-3 0,-2 0 0 15,0 0 0-15,0 2 0 0,0-4 0 16,0 4 1-16,0 0 2 0,0-3 0 16,0 5 1-16,0-4 0 0,0 4 0 15,0-3 0-15,0 1 1 16,0 3-1-16,0-1 0 0,2-1 0 0,-2 1 0 15,0-1-1-15,2-2-2 16,-2 1 1-16,0 0 1 0,0-2-1 16,0-2 1-16,0 3-2 0,0-3 0 15,0 2 0-15,0 0 1 0,0 1-2 16,0-1 0-16,-2 2 0 0,2-1-9 16,-2 1 10-16,2 0 2 0,0-2 3 15,0-1-1-15,-2-2-2 0,2 0-2 16,0-1 0-16,0 0 2 0,0-1 0 15,0 2-13-15,0-2 12 0,0 3 0 16,0 2-14-16,0 0 13 0,2-2-13 16,-2 3 12-16,0-2 1 0,0-1 1 15,2-2 0-15,-2 2 1 0,2-4 1 16,-2 0 1-16,2-2 1 0,-2 1-2 16,0 0-1-16,0-2-2 15,0 0-16-15,0-2 0 0,0 1 6 16,0 1-3-16,0-2 3 0,0 1 10 15,0 0 1-15,0 0 1 0,0 0-1 16,0 1 1-16,0 0 0 0,0 1-1 16,0-1-2-16,0 0-22 0,0 2 7 15,0-1 6-15,0-2 9 0,0 0-9 16,0-1 10-16,0-1-1 0,0 0 3 16,0 0 2-16,0 0 0 0,0 0 13 15,0 0 0-15,0-1 0 0,2 1-15 16,2 0-6-16,3 0 3 0,-1 0 0 15,0 0 1-15,-4 0-10 0,6 0 12 16,-1 0 2-16,3 0 13 0,-4 0 6 16,0 0-2-16,3 0-4 0,3-2 3 15,-4 1-6-15,3-2-11 0,-1 3 14 16,0-4 0-16,1 4 9 0,1-2 4 16,-2 1-7-16,-1 1 0 15,5 0-18-15,-4-1 9 0,1 1-10 16,5 0 0-16,-5 0 0 0,-1 0 0 15,6 0-2-15,-5 0-1 0,3 0-11 16,1 0 10-16,-5 0 0 0,5 0-1 16,-3 0 1-16,0 0 2 0,1 0 1 15,-3 0-1-15,5 0 0 0,-5 0 0 16,0 0 1-16,3 0 1 0,-3 0 0 16,-2 1-2-16,5-1 0 0,-3 3-1 15,0-2 0-15,1 2 0 0,1-1 1 16,-4-1 0-16,5-1-1 0,-1 0-1 15,-4 0-1-15,5 0-12 16,-3 0 13-16,-2 0 1 0,3-1 0 16,3-1-1-16,-8-1 0 0,5 0 1 15,3 2 1-15,-6-1 2 0,3-1 1 16,-1 2-1-16,-2 1 0 0,1-2-1 16,-1 0 1-16,2 1-1 0,-1 1 2 15,-3 0-1-15,2 0 10 0,2 0-11 16,-3 0-1-16,-1 0 0 0,0 0-2 15,-2 0-1-15,4 0 0 0,1 0 0 16,-5 0-12-16,0 0 3 0,2 1 11 16,2-1-2-16,-1 2 1 0,-3 0-1 15,0-2-10-15,2 0 1 0,-2 0 9 16,2 0-9-16,-1 0 0 0,-3 0 0 16,0 0-9-16,-2 0-6 0,2 0-3 15,-2 0 2-15,0 0-8 0,0 0 3 16,0 0 14-16,2 0 7 0,-2 0 12 15,0 0-1-15,0 0-1 16,2 0-1-16,-2 0-9 0,2-2 9 16,-2 0-9-16,2-1 0 0,-2 0 0 15,2-2 0-15,0-2 0 0,0 1 8 16,0-3 1-16,-2-1 1 0,2 0-1 16,-2-2 0-16,4-1 2 0,-4 0 1 15,3-1 0-15,-3-3 0 0,2 1 0 16,-2-2 1-16,2 0 2 0,0-1-2 15,-2-1-1-15,2 1 0 0,0 1-2 16,-2 0 2-16,0 2 2 0,0-2 11 16,0 1-11-16,0 1 10 0,0 0-10 15,0 1 13-15,0-1-13 0,0 2 10 16,0-3 0-16,0 1-10 0,0-2 10 16,0 2-10-16,0-2 13 0,0 1-14 15,0 1 2-15,0-1-1 0,0 1-1 16,0 1 2-16,0-1 0 0,0 1-2 15,0 0 0-15,0-3-1 16,0 2 0-16,0-2 1 0,0 2 0 16,0-3 1-16,0 3-1 0,0-2 0 15,0 3 0-15,-2-1-1 0,2 2 0 16,-2 1 0-16,0 1-1 0,0 1 0 16,0-1 1-16,2 1 0 0,-3 1 1 15,-1 1 0-15,4 1 1 0,-2 0 0 16,2 0 10-16,0 3-10 0,0 0 0 15,0 0 10-15,0 0-11 0,0 2-1 16,0-1 1-16,0 1-1 16,0 2-3-16,0-1-30 0,0 1-55 15,0-1-76-15,0-1-80 0,0 1-292 16,11-7-895-16</inkml:trace>
  <inkml:trace contextRef="#ctx0" brushRef="#br0" timeOffset="104820">22402 4926 437 0,'0'0'515'0,"0"0"-290"0,0 0-180 16,0 0 27-16,0 0 556 0,0 0-249 16,0 0-114-16,0 0-7 0,0 0-69 15,-15-32-51-15,15 29 9 0,0-1-26 16,-2 1-32-16,2-1-10 0,0 2 10 16,-2-1 9-16,2-1-1 0,0 4 7 15,-2 0 19-15,2 0 24 0,0 0 17 16,0 0-6-16,0 0-26 0,0 0-36 15,0 0-23-15,0 0-8 16,0 0-7-16,0 3-9 0,0 3-49 16,0 0-25-16,2 4 22 0,0 0 1 15,0 1 2-15,2-1 1 0,0 4 1 16,0-1 1-16,1 0 16 0,-1 3 2 16,2-2 4-16,0 4-13 0,4-1 0 15,-3 3-10-15,-1 1-1 0,0 1 1 16,4 0-1-16,-3 1 0 0,-1-2-1 15,-2 2-1-15,0-1-2 0,0 1 2 16,2 1 0-16,1-2-1 16,-3 3 0-16,0-2 1 0,-4 0 1 15,4 0-1-15,0-1 1 0,0 2 0 16,2-1 1-16,1 1 1 0,-3-2 1 16,0 2 8-16,2-1-10 0,0 1-2 15,3 0 2-15,-3 1-1 0,-2-1 0 16,0-2-2-16,2 3-25 0,0-1 24 15,3 1 0-15,-1 1 1 0,-6-1 0 16,6 2-11-16,-1-1 13 0,1 0 1 16,0 3 0-16,-4-1 1 0,5 0-1 15,-1 2 1-15,0 0-1 0,-2-2 1 16,0 1 2-16,1 0-2 0,1 0-1 16,-2 2 1-16,-2-2 1 0,0 1 15 15,3-1-17-15,-1-1 17 0,2-2 7 16,-2-2-7-16,-2-1 0 0,1-1-6 15,-1 2-9-15,0-3 10 0,4 2-11 16,-4-3-1-16,2 2-1 16,-4 0-1-16,1-3-2 0,1 0 0 15,0-4 3-15,0 3 0 0,2 0 24 16,-2 0-24-16,0 2-12 0,1 0 12 16,-3 1 12-16,4 0-9 0,-2 0 10 15,4 0-11-15,-2-1-1 0,1 1 0 16,-3-1 9-16,2-2-10 0,2 3-2 15,-4-2 2-15,3-1 0 0,-3 0 1 16,0-3 2-16,0 1 10 0,0-1-10 16,-2-4-2-16,4 2 11 0,-2-2-11 15,-1 0-1-15,-1 0-1 0,0-1 0 16,0 0-1-16,0-1 1 16,-2 2-1-16,2-1-9 0,0-2 11 15,0 3 2-15,0-4 1 0,0 1-1 16,-2 1-1-16,2-2-1 0,2 2 0 15,-2 0 0-15,0-2 0 0,1 3-1 16,-1-2 0-16,0-2 1 0,0 2 1 16,-2-5 0-16,2 0 2 0,-2-2-2 15,0-1-1-15,0 0-1 0,0 0-27 16,0 0-8-16,0-1-10 0,0-2-3 16,0 0-2-16,0-4 47 0,-2 0 2 15,0-3-13-15,-2-1 12 0,-1 1-9 16,-1-1 0-16,0 1 11 0,0-3-2 15,2 4 1-15,-3-4 1 0,-3 4-1 16,4-1 0-16,0 0-1 0,0 1 1 16,-3-1 2-16,-1-3 1 0,2 1 0 15,-1-1 0-15,1-1 1 0,0 1-1 16,0 1 0-16,3 2-1 16,-1 1-1-16,0 1 1 0,0 3-2 15,4 0 0-15,-2 3 0 0,4-1 2 16,-2 3 1-16,2-1-1 0,0 1 3 15,-2 0 22-15,2 0-10 0,0 0-3 16,0 0 10-16,0 0 2 0,0 0 4 16,0 0-1-16,0 1 0 0,0 2-27 15,0 1 0-15,2 1-17 0,0 1 17 16,0 2 3-16,2 0 9 0,-2 2-11 16,6 0 1-16,-2 1 1 0,-1 2 10 15,-1-2-1-15,4 1-10 0,2 3 0 16,-1-2 0-16,-3 0 1 0,2-1 9 15,2 0-10-15,-1 2 26 0,-3-3 17 16,2 0-5-16,2 0-28 0,-1 1 0 16,-5 1 0-16,4-2 6 0,0 1-2 15,-1 0-1-15,-1 0-12 0,0 0 9 16,0-1-10-16,2-1-1 0,-3 1 1 16,1-1-1-16,-4-2 0 15,2-2-1-15,-4 0-2 0,2 0-1 16,0-1 0-16,0-3 0 0,-2-2-12 15,0 0 0-15,0 0-4 0,0 0 1 16,0 0 15-16,0-1-18 0,0-3 3 16,2-1 17-16,-2-2 1 0,0-3-1 15,0-3 1-15,0-3 0 0,0-2 2 16,0-5-2-16,0-1 3 0,0-4 12 16,0-2 15-16,0-2 7 0,0-2-7 15,0 1-3-15,0 1-12 16,0 4 4-16,0 4-1 0,2 0-3 0,0 7 0 15,3 1 0-15,-3 4-12 0,-2 3 0 16,2-1-1-16,-2 3-1 16,0 2-1-16,0 1-18 0,0-3-76 15,0 0-128-15,-2-5-86 0,-5 0-200 16,3-1-666-16,2-6-1841 0</inkml:trace>
  <inkml:trace contextRef="#ctx0" brushRef="#br1" timeOffset="146426.507">23427 8484 851 0,'0'0'518'15,"0"0"-342"-15,0 0-98 0,0 0-16 16,0 0 197-16,0 0 88 15,0 0-98-15,0 0 25 0,0 0-33 16,-19-22-71-16,17 16-33 0,0 5 15 16,0-1 4-16,0-2-8 0,2 1 15 15,0 0 7-15,-2-1-27 0,0 0-15 16,0-1-11-16,0-1-9 0,-2-1-22 16,1-1-18-16,-3 1-16 0,2-2 0 15,2 1-3-15,-2 1-9 0,2 1-10 16,-2 2-2-16,0-2-4 0,-1 1-5 15,-3 0-4-15,4 0-3 0,-4 0 0 16,4 0 1-16,-3-1 2 0,-3-1 0 16,2 1 0-16,2 0-12 0,-1-1 13 15,-1 1-1-15,0 0-12 0,2 0 15 16,0 2 16-16,-1 2-10 0,1 0-3 16,0 0 4-16,0 2 11 0,2-3 4 15,-3 3 8-15,-1 0-15 16,0 0-2-16,0 0 2 0,1-2-12 15,-1 1 4-15,-4-1-10 0,3 0-13 16,3-1 13-16,-4 1-12 0,0-1 9 16,1 0-9-16,1 1 12 0,-4-1 0 15,3 0-13-15,1 1 13 0,-2 1-2 16,-3-1 2-16,5 2 15 0,-4 0-9 16,-1 0-3-16,5 0 9 0,-9 0 10 15,7 3 5-15,2 1-6 0,-7 0-6 16,5 0-14-16,2 1-4 0,-3-1-10 15,-1 1 1-15,6 0 12 0,-2 1-13 16,-3-2 0-16,3 2-1 16,2-2 1-16,0 0 0 0,-3 1-1 0,1-1 0 15,0 0 0-15,2 3-1 16,-3-1 1-16,-1 1 1 0,2 0 1 16,1 2 9-16,-3 0-9 0,0 1 0 15,2-1 0-15,1 1-1 0,-1 0-1 16,-2-2 0-16,1 1 1 0,5 0 10 15,-2-2-12-15,-2 1 0 0,4 0-1 16,-2-2 1-16,1 3 1 0,1-4 1 16,0 3 10-16,0 1-9 0,-2 1 9 15,4 1-9-15,-2 3 9 0,-1 2-11 16,1 1 0-16,2 1 0 0,-4 0-1 16,2 4 1-16,-2-3 0 0,4 3 1 15,-2-1 0-15,-1-1 10 0,3-2-11 16,0 0 0-16,2-1 0 0,-2-1 0 15,0-1 0-15,-2 1 1 0,4-1-2 16,-2 1 0-16,0-1 1 0,2 1 2 16,0-1 9-16,0 1-10 0,0-1 10 15,0 2-9-15,4-1-3 16,0 0-21-16,0 2 18 0,-2-2 2 16,5 2 0-16,-3-2 0 0,4 1 1 15,-4-3 1-15,2 1 1 0,0-2 10 16,1 0-10-16,3-3 1 0,-2 0 16 15,-2-1-7-15,7 0-10 0,1 0 10 16,-1-2-11-16,3 2-1 0,-1 1 0 16,3-1 0-16,-3 1 1 0,3-1 0 15,-1 0 0-15,4 0 1 0,-3-1 10 16,3 1 0-16,0-3 6 0,-3 3 3 16,5-3-18-16,-2 0 0 0,-3-1 9 15,5-1 0-15,-7-2 3 0,7 0-3 16,-4 0-10-16,-3-2 13 0,5 0-15 15,-7 0 1-15,7 0 0 0,-8 0 0 16,5-2 0-16,-5-1-1 0,5 0 0 16,-3-1-2-16,1-2-1 0,1 1 0 15,-1-2 1-15,-3 1-1 16,1-1 1-16,1 0 2 0,-3-2 0 16,2 2 0-16,-3-4-1 0,1 2-1 15,1-2-1-15,-3-4-9 0,0 1 10 16,1-4 0-16,-3 0-10 0,-2-1 11 15,2-1-1-15,1-1 1 0,1 0 1 16,-4 0 1-16,0 1 0 0,5 1 2 16,-5 0 0-16,2 0 9 15,-2 2-11-15,1-1 0 0,1 3-1 16,-2-5-11-16,0 3-4 0,-2-1 3 0,1 0 10 16,-1-3-10-16,-2 2 9 15,2-3-9-15,-4 2 11 0,0-4 0 16,0 2-2-16,-6 0 1 0,2-5-1 15,-5 3 2-15,1 0-11 0,-4-1 9 16,1 3-12-16,1 0-27 0,-5 0-85 16,3 1-57-16,-7-2-76 0,3-4-108 15,-3 5-185-15,-1-14-1008 0</inkml:trace>
  <inkml:trace contextRef="#ctx0" brushRef="#br1" timeOffset="148945.133">23330 9830 1672 0,'0'0'574'0,"0"0"142"0,0 0-227 16,0 0-129-16,-19-64-36 0,13 46-65 15,2 2-86-15,-5-1-56 0,-3 6-40 16,2-1-52-16,4 4 2 0,-7 5-5 16,-1 3 2-16,3 1 19 0,-3 11 12 15,3 2 19-15,3 6-10 0,-4 2-12 16,8 7-16-16,-3 2-35 0,5 4-1 15,2 0 1-15,0-1 0 16,0-3 0-16,5-3 1 0,1-3 13 0,2-7-2 16,0-7 11-16,1-5-24 15,5-6-12-15,-2-10-31 0,3-8 10 16,4-9 2-16,-3-14 13 0,5-15 0 16,1-15-1-16,-3-7 7 0,-4 5 0 15,-7 7 12-15,-4 15 0 0,-2 12-19 16,-2 11 16-16,0 2 2 0,0-1-1 15,0 3 2-15,0 4 0 0,0 6-1 16,-2 9 2-16,2 5 1 0,0 2 87 16,-2 9-65-16,2 7-11 0,0 3-1 15,0 5-11-15,0 4 1 0,0 2 10 16,2 0 0-16,0 3-9 0,0-1 22 16,0 0 5-16,2 0 1 0,2 2-10 15,-1-2 0-15,1 0 3 0,0-2-24 16,2 0 0-16,3-7 1 0,-3-3 1 15,4-3 14-15,1-7-4 0,-1-7 6 16,-2-5 6-16,7-1-24 16,-7-10-9-16,7-8-3 0,-5-5 11 15,-1-2 1-15,1-5 27 0,-2-3 10 16,-6 2 5-16,1 1 4 0,-3 6-1 16,-2 5-30-16,2 6 25 0,-2 7-1 15,4 5 16-15,-4 2 41 0,0 9 7 16,0 5-76-16,0 6-24 0,2 7 9 15,2 2-10-15,0 2-2 0,2-3-20 16,1-2 5-16,3-4 12 0,-2-3 0 16,3-3 1-16,-5-8 2 0,4-1-1 15,0-7-20-15,-3-9-33 0,1-6 2 16,2-7 22-16,-4-4 12 0,-4-4 17 16,1-3-2-16,-3 2-9 0,-3 0 9 15,-5 2-18-15,-2 6 5 16,0 3-5-16,-1 4 18 0,-1 5-12 15,1 6 13-15,3 0 1 0,0 5 1 16,0 0 12-16,4 2 15 0,4 4 16 16,0 0 2-16,2 1-12 0,4 2-2 15,4-3-13-15,0-3-15 0,1 0 12 16,7-3 0-16,-3-3-12 0,3-5-1 16,-3-5-2-16,6 0-3 0,-3-5-18 15,-1 3 18-15,-1 2 2 0,-1 3 1 16,-5 6 15-16,5 4-3 0,-5 0 3 15,-2 9-15-15,2 7-2 16,-1 4-19-16,-3 2-3 0,2 5 6 0,-4-1 5 16,5-4 1-16,-3-2 0 0,-2-4-3 15,0-3 0-15,2-6 0 16,-2-1-9-16,3-6 6 0,-3 0-16 16,0-9-26-16,-2-4 14 0,0-5 28 15,2-4 3-15,-4 0-12 0,0-4 24 16,0 1 0-16,-2 4-9 0,-2 2 11 15,2-1 0-15,-4 6 0 0,-3 1 0 16,7 3 1-16,-2 1 0 0,2 4 2 16,2-2 16-16,0 4 18 0,2-4 19 15,4 4-16-15,5-3 6 0,-1 2 16 16,0-2-7-16,7 0 1 0,-5 0-4 16,5 0-9-16,-5 1-11 0,3 0-4 15,-1-2-9-15,-3 1-3 0,-1-1 0 16,-2 4-14-16,-2 1 0 0,-4 1 1 15,3 1 16-15,-3 2 5 0,-2 7-23 16,2 3-33-16,-2 5-3 0,2 7 15 16,2 2 21-16,0 1 0 0,0 0 0 15,2-1 1-15,1-1 11 0,1-3-10 16,2-5 1-16,-2-4 9 16,1-4-9-16,1-7-3 0,-2-2-1 15,-1-4-35-15,-3-9-16 0,4-2 7 16,-2-3 15-16,-2-4 0 0,0-3-19 15,-4 0 7-15,0-1 12 0,-2 2 18 16,-2-2 9-16,-6 5 0 0,2 1-9 16,-1 2 8-16,-5 4-11 0,6 1 12 15,-3 5-9-15,-1 0 11 0,4 4 1 16,3 0 0-16,1 2 2 0,4 2 13 16,0 0 37-16,0 0 32 0,4 0-38 15,1 0-16-15,3-1-6 0,6-1 0 16,-5-5 3-16,7 4-2 15,-1-3-7-15,1 0-6 0,-1 1 0 16,-3 2-9-16,7 1 0 0,-5 2 15 16,5 0-17-16,-5 0 2 0,3 2-1 15,-5 5-2-15,3 2 0 0,-7 1-18 16,-2 5-15-16,-4 1-13 0,-2 3 1 16,0-2 3-16,-2 1 6 0,-4 1-4 15,-4-4-11-15,-1 1 3 0,3-4 2 16,0-3 16-16,-1 1 18 0,1-4 9 15,2 0 1-15,4-2 2 0,0-1 1 16,2-1 32-16,0 2 12 0,2-1-11 16,2-1-7-16,2 1-6 0,5-1 0 15,-1 0 0-15,0-2-2 0,3 0-1 16,1 0 9-16,-4 0-6 0,7-3 0 16,-3-2 0-16,3-1-6 0,-5-3-14 15,7-4 1-15,-3-2 1 16,3-5-3-16,-4-3-1 0,3-5-11 15,-5-3 9-15,1-4-12 0,-4-1 13 16,-3 1 0-16,-1 3 1 0,-4 5-2 16,2 4 1-16,-2 11 1 0,-2 4 1 15,0 5 1-15,0 3 20 0,0 2-18 16,2 8-3-16,-2 7-30 0,2 3 9 16,0 5 9-16,0 6 9 0,2 1 0 15,1-1 0-15,-3-2 1 0,4-3 2 16,4-5 1-16,-2-5 0 0,1-3 2 15,-3-6 12-15,6-5-15 0,-1-4-2 16,-1-11-37-16,0-8-7 0,1-8 16 16,-3-7 15-16,-2-2 13 15,4-1 2-15,-3 2 3 0,-3 2 9 16,0 8 3-16,0 7 6 0,4 9 13 16,-4 4 11-16,5 7 15 0,-3 5 1 15,2 11-21-15,5 10-40 0,1 20-18 16,5 24 15-16,-1 26 0 0,5 11 1 15,2 10-10-15,-9-2 11 0,5-1 1 16,-9 4-1-16,1-2-17 0,-7-9-37 16,-4-25 38-16,-2-24 17 0,0-27 3 15,-8-20 12-15,-7-6-15 0,-1-10-72 16,-13-24 54-16,-10-34 18 0,-9-30 1 16,1-16 1-16,1 1 0 0,9 11 16 15,8 19 0-15,12 16 15 16,1 18 0-16,10 15 13 0,6 7-10 0,0 3-21 15,8-2 30-15,13 5 15 0,3-2 16 16,12 5-16-16,3 0-12 0,15-5-47 16,12-13-1-16,16-22-51 0,5-18-157 15,-6-17-166-15,-19 14-276 0,-13-1-1313 16</inkml:trace>
  <inkml:trace contextRef="#ctx0" brushRef="#br2" timeOffset="-208545.07">21630 7652 147 0,'0'0'171'16,"0"0"-169"-16,0 0 58 0,0 0 319 15,0 0-109-15,0 0-91 0,0 0 4 16,0 0 22-16,0 0-62 0,-16-14-7 16,16 13 0-16,-2-2-19 0,2 1 19 15,0-2 0-15,0 0-10 0,0 1-22 16,0 0 5-16,0 0-9 0,0 1 3 15,0-1 12-15,0 1 32 0,0 2 13 16,0 0 8-16,0-3-9 0,0 1-24 16,-2 0-12-16,2-2-3 0,0 0-17 15,0 0-3-15,-2-1 2 16,0 0-9-16,0-1-16 0,0 2-15 16,-1-2-10-16,1 2-12 0,-2-2 3 15,4 3 0-15,-4 1-9 0,2-1-6 16,0 1-7-16,0 0 1 0,-2-1-1 15,2 2-2-15,2-3-1 0,-2 2-3 16,-2-1 7-16,1 1-1 0,-1-2 7 16,-2 2-4-16,2-1 1 0,0 1-4 15,0-1 6-15,2 0 7 0,-2 1-4 16,-1 1-2-16,-3-3-7 0,4 1-3 16,0 0 1-16,-2 1-1 0,4-1 3 15,-5 3-3-15,3-3 1 0,-2 2 2 16,2 0-3-16,-2 1-3 0,2 0 0 15,2 0 1-15,-5 0-14 0,3 0 13 16,-4 0-12-16,2 0 0 0,0 1-1 16,3 0 1-16,-3 0-1 0,0 1 0 15,-2 0 0-15,2-1 0 0,-1 1 1 16,5 0 9-16,-4 1-9 16,-2 0 9-16,4 0-9 0,-3-1 9 15,1 4-10-15,2-4 0 0,-2 3 16 16,0-1-15-16,2 0 0 0,-3 1 9 15,3 0 0-15,2 0 0 0,-4 0-9 16,2 2 9-16,-4-1 1 0,3 2-11 16,-1 0 1-16,2 1-1 0,-2-2-1 15,0 1 0-15,-3-1 0 0,5 1 0 16,-2 0 0-16,4-2 0 16,-2-1 0-16,0 2 2 0,0-1 0 15,0 1 0-15,-1 1 12 0,1 0-12 16,0 0 0-16,2-1 0 0,0 2 0 15,2 0 0-15,-2-1-1 0,0 0-2 16,0 0 0-16,0 0 0 0,0 1 1 16,0-2 0-16,-3 2-1 0,3 1 0 15,0-1 1-15,2 1 0 0,-2-2-1 16,0 2 1-16,0-2-1 0,0 0 0 16,0 0 0-16,2 2 0 0,-2-3 0 15,2 3 0-15,-2 0 1 0,2 1 11 16,0-1-11-16,-2 0 0 0,2-1 0 15,0 2 0-15,0-1 1 0,0 0-1 16,0-1-1-16,0 0 0 0,0 0 1 16,0-2 1-16,0 3 1 0,0-2 9 15,2 0-11-15,-2-2 0 16,2 3 1-16,-2-2 0 0,0 0 0 16,2 1-1-16,2-1 1 0,-2-1 0 15,0 1 1-15,2-2 9 0,-2 1-10 16,3-2-1-16,-1 3 17 0,0-3 3 15,0 1 0-15,-2 1-3 0,4-1 34 16,-2 2 26-16,5-1-39 0,-3-2-17 16,0 2-10-16,-2-1-10 0,4 1 10 15,1 1 0-15,-3-1 6 0,0-2-6 16,-2 2-9-16,5-3 15 0,-5 1-6 16,6-1 0-16,-4 2 3 0,-2-3 0 15,3 0 0-15,-1 0-3 0,4 0-10 16,-4 0 1-16,-2-1 0 0,7 0 0 15,-3 0-1-15,0-1 2 0,-4 3 11 16,3-2-15-16,1 1 1 0,2-1 11 16,-4 0-9-16,-1 0 12 0,1 0-14 15,0-1 1-15,2 0 1 0,-2 0-1 16,-1-1-1-16,1-1 0 16,0-1 0-16,2 2 0 0,-2-2-1 15,-1 0 1-15,3-1 0 0,-2-1 0 16,2 1-1-16,-1 0 0 0,-3 1-1 15,4-2 1-15,-2 2 0 0,2 0-1 16,-3-2-1-16,1 0 0 0,-4 0-13 16,2-2 3-16,2 1 10 0,-2-2-1 15,5 0 0-15,-5-1 1 0,0 0-1 16,-2 0 3-16,0-1 0 0,2 0 2 16,0 1-2-16,-2 1 0 0,0 0-2 15,2 0-10-15,1 2 10 0,-3-1 1 16,0 1-1-16,0 1-2 15,0-4 3-15,-2 3 0 0,2 0 1 16,0 0 0-16,0 0 0 0,0 1 0 16,-2-1 0-16,2-1 0 0,-2 2-1 15,2-1 0-15,-2-1-1 0,2 1 1 16,-2-3-1-16,0 0-1 0,2 1 1 16,-2-1 1-16,0-2 1 0,0 2-1 15,0 0 1-15,0 2-1 0,0-3 1 16,0 3 0-16,0 0 2 0,0 0 0 15,0 0 1-15,0 0 9 0,0-1-9 16,0 1-3-16,0 1 1 0,-2-3 0 16,2 2 1-16,0-2-1 0,0 1 0 15,-2 1 1-15,2-2-1 0,-2 2 1 16,2 0-2-16,-2 2 0 0,2 0 0 16,-2 0-1-16,0 0 0 0,0 0-1 15,0 0-11-15,2 1 10 0,-4 0 0 16,-2-2 0-16,-1-1 0 0,3 1-8 15,-2-4 11-15,2 0 2 16,2 2 0-16,-4-2-2 0,1-1 0 16,-1 1-3-16,2 3-36 0,2 1-18 15,-2-1-52-15,2 2-54 0,0 1-67 16,0 1-122-16,2 3-283 0,0-2-1122 0</inkml:trace>
  <inkml:trace contextRef="#ctx0" brushRef="#br2" timeOffset="-206709.465">21279 8217 1069 0,'0'0'118'15,"0"0"-86"-15,0 0 749 0,0 0-250 16,0 0-219-16,0 0 15 0,0 0-21 15,0 0-59-15,0 0 8 0,4-28-1 16,-4 28-58-16,0-3-26 0,0 3 11 16,-2 0-3-16,2 0-28 15,-2 0-25-15,2 3-9 0,-2 1-1 16,-2 5 6-16,-2 3-12 0,-5 4-30 16,1 6-22-16,2 3-20 0,-5 6-10 15,1 2-6-15,0 2-9 0,-5 4 0 16,5 2-10-16,-5 0 1 0,3 4 9 15,-3 1-11-15,0-2 2 0,-3 1 0 16,-1 8 9-16,0-5 0 0,1 3 7 16,1-3 5-16,-1-5 6 0,1 4-30 15,0 0-24-15,-1-6 12 0,5 0 10 16,-5-4 0-16,7-6 1 0,-5 0 1 16,3-5 0-16,1-1 1 0,-1-3 1 15,5-1 10-15,-3-1-10 0,3-1 1 16,2-4-2-16,-1-5-1 0,3-1-12 15,2-5-6-15,2-1-25 0,0-3-75 16,2 0-81-16,0-4-32 0,0-2-116 16,2-1-252-16,8-2-1068 0</inkml:trace>
  <inkml:trace contextRef="#ctx0" brushRef="#br2" timeOffset="-205185.721">20124 10064 1183 0,'0'0'336'16,"0"0"394"-16,0 0-236 0,0 0-204 15,0 0-28-15,0 0 21 0,12-59-59 16,-12 43-26-16,0-5-38 0,-2 2-7 16,-4-1-4-16,-1 2-16 0,1 1-41 15,-4 6-40-15,2 4-21 0,-3 3-3 16,-1 4 6-16,0 2 15 0,1 9 30 16,-3 6 1-16,-1 4-34 0,1 7-22 15,-1 3 3-15,5 2-2 0,-2 3-22 16,1-2 9-16,3 1-12 0,2-2 3 15,0-3 0-15,4-1 9 16,2-4-12-16,0-5 2 0,2-7 11 16,6-3-13-16,-2-9-2 0,6-1-32 15,5-7-12-15,-3-14 13 0,7-5 5 16,8-18 13-16,-2-15 13 0,6-18 1 16,0-9 1-16,-2 1 1 0,-12 6 14 15,-3 7 46-15,-3 15 15 0,-9 17 1 16,2 9-29-16,-4 10-47 0,0 1 0 15,2 2-1-15,-4 4 2 0,0 7 14 16,0 6-1-16,0 2 39 0,0 9 44 16,-6 5-17-16,0 6-50 0,0 6-16 15,-3 6-3-15,-1 3 9 0,-2 2 0 16,5 4-6-16,-3 2 4 0,2 2-19 16,0 1 0-16,3-1 2 0,-1-1 10 15,0-2 6-15,4-7 3 0,0-2-3 16,2-6 0-16,2-2-6 15,6-5 0-15,0-3 1 0,3-5 2 16,7-8-15-16,-1-5 0 0,6-5-22 16,2-8-2-16,-1-8 9 0,1-3 3 15,0-3 11-15,-2-2 0 0,-9 1 1 16,1 0 2-16,-1 4 34 0,-6 2 7 16,-4 6-25-16,1 4-17 0,-5 7-1 15,0 5 0-15,0 0 9 0,-7 8 9 16,-1 8-15-16,0 5-2 0,-5 4 0 15,1 3-1-15,6 1 0 0,-7 2-1 16,7-2-2-16,2-1-21 0,0-3 3 16,4-1 18-16,0-6-9 0,0-7 11 15,6-4 0-15,2-7-18 0,7-3-29 16,-5-11-6-16,7-7 29 0,-5-7 7 16,3-4 15-16,-3-2 1 0,-4 6 2 15,-1 0 2-15,-3 7 0 0,-2 6 0 16,-2 4 0-16,4 8-2 0,-4 2 22 15,0 1 23-15,-4 8-22 16,2 3-23-16,-2 5-1 0,-1 3 0 16,1 3 1-16,0 2 1 0,4-1 1 15,0-2-1-15,0 1 0 0,0-3 2 16,0-3 9-16,4-3-9 0,2-4 9 16,1-4-10-16,1-5-2 0,0-3 0 15,3-8-36-15,5-9 18 0,-4-4 6 16,9-5 11-16,-8 1 1 0,3-3 0 15,-3 4 1-15,-1 3 11 0,-2 5-10 16,-4 6 10-16,1 5 12 0,-3 5 12 16,-2 3 1-16,0 3-16 0,-2 7-21 15,0 7-17-15,0 3-10 16,-2 4 8-16,0 2 18 0,-2 2 0 16,0-3-2-16,1-2 1 0,3-2 1 15,0-7 1-15,0-1 0 0,0-4 2 16,0-5 1-16,0-4-3 0,0-2 0 15,3-7-30-15,7-6 12 0,-2-7 18 16,5-4 0-16,-1-5 0 0,4 0 2 16,-5 4 1-16,1 3 12 0,3 6 0 15,-9 8 6-15,4 4 10 0,-2 6 8 16,1 0 0-16,-5 11-6 0,0 4-20 16,0 6-13-16,-4 7-16 0,0 0 14 15,0 6-1-15,0-2-12 16,-4-1 12-16,0-3-15 0,0 1 0 0,2-7-27 15,0 0-31-15,0-9-24 0,-1-2-24 16,3-7-18-16,0-4-56 16,0-1-168-16,0-11-47 0,3-3-197 15,1-3-728-15,0-11-1034 0</inkml:trace>
  <inkml:trace contextRef="#ctx0" brushRef="#br2" timeOffset="-205011.087">20566 9729 2902 0,'0'0'2041'0,"0"0"-1754"15,0 0-111-15,0 0 130 0,0 0-127 16,0 0-110-16,0 0 13 0,64 0-28 16,-43 3-54-16,6 0-6 15,1-3-63-15,6 0-185 0,3 0-155 16,-6-3-224-16,18-3-972 0</inkml:trace>
  <inkml:trace contextRef="#ctx0" brushRef="#br2" timeOffset="-204492.066">20934 10327 2443 0,'0'0'1531'0,"0"0"-1246"16,0 0-105-16,0 0-35 0,0 0-15 15,0 0-13-15,0 0-111 0,0 0-6 16,0 0-132-16,-4-19-100 0,6 14-125 15,0-2-772-15,8-1-1587 0</inkml:trace>
  <inkml:trace contextRef="#ctx0" brushRef="#br2" timeOffset="-202750.676">21114 10342 2297 0,'0'0'581'0,"0"0"-402"0,0 0 134 16,16-54 33-16,-7 30-138 0,-3-4-26 16,-4-2-26-16,4 0-41 0,-2 0-16 15,0 1-6-15,0 1-22 16,3 6-37-16,-3 2 0 0,0 6 3 16,-4 6-7-16,4 3 13 0,2 1 22 15,-2 4 14-15,5 0 7 0,-3 4-25 16,0 5-9-16,0 6-22 0,2 2-18 15,1 7-8-15,-3 2 8 0,-4 2 0 16,0 1-10-16,0 0 0 0,0 0-1 16,-2-5-1-16,0-6 0 0,-2-3-18 15,-2-4-4-15,2-5-8 0,-4-1-7 16,-3-4 4-16,5-1-4 0,-2 0 7 16,0-3-4-16,4 0 22 0,-2 0 10 15,2 0-1-15,2-1 3 0,0 2 2 16,0-2 47-16,6-3 51 0,-2 0-20 15,8-1-20-15,5-4-2 16,-5-2 3-16,9-1 9 0,-4-4 33 0,3 0-27 16,1-4-31-16,-5 0-15 15,3 3 1-15,-7 2-13 0,1 4 6 16,-5 4-9-16,-2 3 0 0,-4 5-12 16,-2 0 9-16,0 2 0 0,0 6 7 15,0 4-19-15,-4 5-28 0,-2 7 13 16,0 3 15-16,0 4-2 0,-1-1 2 15,3 1 0-15,2-1 1 0,0-7 2 16,2-4-1-16,0-4 1 0,0-8 9 16,4-5-12-16,-2-4-15 0,7-7-51 15,1-9 33-15,0-5 14 0,-4-4 7 16,5-3 10-16,-5 1 0 0,0 2 1 16,-2 6 0-16,-2 1 0 0,-2 9-2 15,0 2-9-15,0 6-3 0,0 3 12 16,0 2 3-16,0 0 3 0,0 6 33 15,0 5-18-15,0 3-15 0,0 3-1 16,0 2 0-16,0 3 14 0,0-2-14 16,7 2-2-16,-1-3 1 15,2 0 0-15,-2-3 0 0,1-3-1 16,1-2 0-16,0-7-3 0,4-2-25 16,-3-2-5-16,3-3-9 0,3-5 5 15,-5-5 7-15,-2 1 15 0,5-1 3 16,-9-2 9-16,2 1-12 0,-2 0 12 15,-2 0-13-15,-2 0 13 0,0 1-9 16,0 0 9-16,-4 2 1 0,0-1-1 16,0 1 2-16,4 3 1 0,-2 1 0 15,2-1 12-15,0 2 10 0,2 2 17 16,0-1 15-16,8 0 10 16,3 1-6-16,-5 1-10 0,6 1-6 15,3-1-21-15,-5 3-2 0,5 0-4 16,-7 3 0-16,2 2-12 0,3 3 9 15,-9 1-11-15,0 3-1 0,-2 1-2 16,-4 0-28-16,0 3-1 0,-4-3-2 16,-2 2 6-16,2-4-9 0,-6-1-13 15,-1-1 7-15,1-2 9 0,4 0 11 16,-2-4 4-16,-1 0 15 0,3 0 3 16,2 1 2-16,2-1 19 0,2 0 16 15,0 2 2-15,0 0-12 0,0-2-8 16,6 0-4-16,2 2-14 0,5-1 1 15,-7-1 16-15,6 0 3 0,3-3-3 16,-3 0 0-16,5-7-16 0,-3-3-2 16,7-7 0-16,-2-2-2 0,3-9 0 15,1-6-1-15,0-12 0 16,6-16 1-16,2-16 2 0,-4-7 1 16,-7 9 11-16,-9 17 3 0,-7 23-15 15,-4 11-1-15,0 8-17 0,0 2-18 16,-4 3-3-16,-3 2-31 0,-3 7-12 15,4 3 36-15,-2 13 46 0,-3 8 27 16,1 9-12-16,0 13-15 0,3 12 1 16,-1 15-1-16,2 3-12 0,4-5-6 15,0-15 0-15,2-15 16 0,0-6 1 16,0-5 1-16,0 1 1 0,2 1 2 16,0-4 15-16,4-7-15 0,-2-10 15 15,2-6-9-15,-1-3-9 0,1-9-42 16,2-7 15-16,2-2 27 0,-3-6 2 15,-3 1 1-15,2 1 15 16,-2 1-3-16,2 4 3 0,-4 4 15 16,2 3 16-16,1 4 11 0,-1 1 16 15,0 0-9-15,4 2-16 0,4 1-12 16,-3-2-6-16,3 1 4 0,5 1 11 16,-5 0 48-16,7-4-14 0,-7 2-55 15,5 1-24-15,-5 0 0 0,-2 1-1 16,-1 0-1-16,-3 2 0 0,-2 1 1 15,-4 0 10-15,0 0-9 0,0 4-3 16,0 6-11-16,-6 7-34 0,0 3 15 16,-5 7 14-16,3 3 15 0,0 4-2 15,-3-1 1-15,5 0 0 0,0-7 2 16,4-2 1-16,2-8 2 0,0-6 10 16,0-6 2-16,0-4-15 0,6-7-1 15,0-6-57-15,9-9 22 0,-5-7 18 16,5-4 6-16,-3-2 12 15,-4-2 1-15,1 7 0 0,-1 5 1 16,-4 5 0-16,0 10 13 0,-4 4 6 16,2 6 43-16,0 3 17 0,2 9-54 15,3 7-26-15,1 6-1 0,-2 10-12 16,0 3 12-16,0 5 12 0,3-2-12 16,5 0 0-16,-6-7-3 0,7-3-18 15,-3-10-57-15,3-5-79 0,1-9-82 16,3-7-142-16,0 0-552 0,16-21-1197 15</inkml:trace>
  <inkml:trace contextRef="#ctx0" brushRef="#br2" timeOffset="-183378.766">8118 16968 137 0,'0'0'117'0,"0"0"-91"15,0 0-23-15,0 0 52 0,0 0 392 16,0 0-340-16,0 0-107 0,0 0-17 16,-21-25 4-16,17 21-20 0,2 1 1 15,2 3-24-15,-2-1-130 0,0-1-87 16,2 1 21-16,-2 1 222 0</inkml:trace>
  <inkml:trace contextRef="#ctx0" brushRef="#br2" timeOffset="-181535.439">8118 16968 173 0,'-50'-54'117'16,"48"54"-58"-16,2 0-46 15,-2 0 447-15,0 0-193 0,2 0-166 16,0 0 0-16,-2 0-7 0,2 0 10 15,-2 0-35-15,0 0-30 0,0 0 0 16,2 0-26-16,0 0 10 0,-2 0 12 16,2 0 40-16,0 0 48 0,-3 0 17 15,3 0 22-15,0 0-13 0,0 0-3 16,0 0 21-16,0 0 56 0,0 0 17 16,0 0-74-16,0 0-26 0,0 0-7 15,-2 0 10-15,2 0 30 0,-2 0 16 16,2 0-20-16,0 0-27 0,0 0-8 15,0 0-5-15,0 0 13 0,0 0-4 16,0 0 2-16,-2 0-21 0,2 0-9 16,0 0-16-16,0 0-9 0,0 0-12 15,0 0-9-15,0 0-16 0,0 0-15 16,-4 0-2-16,4 0-4 16,0 0 12-16,0 0 9 0,0 0 7 15,0 0 44-15,0 0-11 0,0 0-16 16,0 0-14-16,0 0-4 0,0 0 3 15,0 0 0-15,0 0-6 0,0 0-2 16,0 0-7-16,0 0-3 0,0 0 0 16,0 0 0-16,0 0 3 0,0 0 9 15,0 0 6-15,0 0-6 0,0 0-3 16,0 0-9-16,0 0-5 0,0 0-4 16,0 0-6-16,0 0-6 0,0 0-3 15,0 0 0-15,4-2-13 0,0 2 10 16,3-2-11-16,-3 2-1 0,4 0 0 15,4 0-1-15,-3 0 0 0,5 0-2 16,1 0 1-16,-1 0 1 0,5 0-1 16,-5 0 1-16,5 0 0 0,-1 0 0 15,-1 0 1-15,2 0 0 0,-1 0 2 16,-1 1 0-16,1-1 0 16,3 0-1-16,-5 0 1 0,5 0 0 15,-4 0 0-15,3 0 0 0,-1 0 1 16,2 0-2-16,1 0 1 0,-3 0-2 15,2 0 1-15,3 0-1 0,-1 0 1 16,0 0 0-16,2 0 0 0,2 1-1 16,-3-1 2-16,5 0 0 0,-2 0 0 15,2 0 10-15,2 0-11 0,0 0 0 16,-2 0 0-16,0 0 2 0,-2 0-2 16,4 0 1-16,-2 0-1 0,0 0 0 15,0 0 1-15,0 0 1 0,4 0-2 16,-2 0 0-16,0 0 0 15,0 0-1-15,2 0 0 0,0 0 0 16,-2 0 0-16,4 2 0 0,-2-2 1 16,2 0-1-16,0 0 1 0,3 0 2 15,-5 0-3-15,4 0 12 0,2 0 0 16,0 0-12-16,3 0 0 0,-3 0 1 16,-4 0 11-16,2 0-10 0,1 0 0 15,-1 0-1-15,0 0-1 0,2 0-1 16,-1 0 0-16,-1 1 1 0,0-1 0 15,-4 0 0-15,6 0 0 0,1 0 0 16,-1 0-2-16,0 0 2 0,0 0-2 16,-1 0 2-16,1 2-1 0,0-2 1 15,5 0-2-15,-5 0 1 0,-2 0 1 16,4 0 2-16,3 0 1 0,-5 0-3 16,0 0-1-16,5 0 0 0,-1 0 1 15,1 0 0-15,-3 0 0 0,4 0 0 16,-1 0 2-16,-3 0 1 0,7 0-3 15,-3 0 0-15,-1 0 0 0,3 0 2 16,-1 0-2-16,-3 0 0 16,7-2-1-16,-5 2-1 0,3 2 2 15,-3-2-1-15,-1 0-1 0,3 0 0 16,-6 0 1-16,5 0 1 0,4 0-3 16,-7 0 0-16,7 0 2 0,-5 0-1 15,5 0 1-15,-3 0 0 0,-1 0 1 16,3 0 3-16,-3 1 9 0,3-1-9 15,-3-1-1-15,3 1-2 16,-1 0 0-16,0 0 0 0,-1 0 2 16,-1 1 0-16,3-1-2 0,-5 0 1 15,5 0-1-15,-1-1 1 0,-1 1-1 16,3 0-3-16,0 0 1 0,5 1-1 16,11-1 1-16,9 0-1 0,-13 0 2 15,-6 0-1-15,-3 1 1 0,-1-1 1 16,8 0-2-16,4 0-10 0,-6 0 9 15,-8 0 2-15,5 1 1 0,-3-1-1 16,4 0 0-16,0 0 1 0,-2-1-12 16,1 1 12-16,3 1 1 0,-2-2-1 15,-2 1 0-15,4 0 2 0,-3 0-2 16,-3 0 0-16,4 1 0 0,-2-1 0 16,-1 0-1-16,1 0-1 0,-2 0 0 15,6 0 1-15,-5 1-1 0,-1-1 1 16,2 0-10-16,2-1 11 15,0 1 0-15,-3-1 0 0,5 1 0 16,-12 1 0-16,-7-2 0 0,8 1 1 16,7 0 1-16,-2-1-1 0,-3 1-1 15,5 0 0-15,-17 1 0 0,3-1 0 16,5 0-1-16,-1 0 0 0,-1 0 1 16,9 0 1-16,-3 0-1 0,-3 0-2 15,3 1-9-15,-1-1 11 0,2 0 2 16,-3 0-2-16,1 0 0 0,-1 0-2 15,3 0 0-15,-5 0 1 0,5 0 1 16,-1-1-1-16,1 1-10 0,-2 0 11 16,1 0 1-16,1 0 1 0,-3 1 9 15,-1-1-11-15,-1 0 0 0,1 0 0 16,-5 0 1-16,1-1 1 0,-1 1 0 16,-4 0 1-16,0 0-2 15,-2 0-1-15,1 0-1 0,-1-1-1 16,0 1 0-16,0 0 0 0,0 0 0 15,2 0 0-15,-2 0 1 0,1 0 1 16,-3 1 2-16,0-1-2 0,-2 0 0 16,0 0 2-16,-6 0 1 0,-1 0-1 15,-3 0-2-15,0 0 0 0,-5 0-1 16,-1 0 0-16,-1 0-2 0,-3 0 1 16,-1 0-1-16,2 0 1 0,-3 0-1 15,-1 0-9-15,2 0-3 0,-4 0 0 16,1 0 0-16,-1 0 0 0,0 0 12 15,0 1-15-15,-2 0 16 0,0-1-10 16,1 0 10-16,-3 0-1 0,-2 0-12 16,2 2 12-16,-2-2-19 0,0 0-35 15,0 0-51-15,0 0-45 0,-9 0-28 16,-1 0-20-16,-9-3-134 0,1 1-326 16,3-1-856-16,-1 3-1128 0</inkml:trace>
  <inkml:trace contextRef="#ctx0" brushRef="#br2" timeOffset="-179549.647">16868 16879 293 0,'0'0'23'0,"0"0"36"16,0 0 55-16,0 0 434 0,0 0-297 15,0 0-92-15,0 0 30 0,0 0-14 16,0 0-38-16,-31-35-33 0,29 31 9 16,2 2 46-16,-2-1 28 0,2 3 52 15,0 0 53-15,-2 0 40 0,2 0 1 16,-2 0-46-16,2 0-46 0,0 3-27 16,-3-2-13-16,3 0-16 0,0 0-26 15,0 0-25-15,0 0-24 0,0-1-10 16,3 0-15-16,-1 1-15 15,2-1-18-15,2 0-1 0,0 0-2 16,0-1-1-16,3 0 10 0,-1 1 11 16,0 0 19-16,-2 0-4 0,3 2-5 15,1 1-19-15,-2 2-12 0,3 1-11 16,-1 2-10-16,0 0 0 0,1 1 3 16,1-2-3-16,0 0-9 0,1 0-15 15,1-3 9-15,1 0-9 0,1-1 0 16,-1-1-1-16,3 0 10 0,-5 0-9 15,3 0-1-15,-3 0 10 0,-1-1 3 16,0 1-12-16,1 3 15 0,-3-2-3 16,1 2-13-16,1-1-1 0,-2 2 1 15,1-1-1-15,1 0 1 0,-2 1-2 16,3-1 0-16,-3 0-2 0,5 0-1 16,-5-2 1-16,0 0 0 0,1 2 1 15,-1 0 0-15,-2-5 0 0,0 3-2 16,1-3 0-16,-3 0 0 15,-2 0-12-15,2 0 13 0,-2 0-10 16,-2 0 9-16,1 0-12 0,-1 0 3 16,-2-2 0-16,0 2-6 0,0-1-3 15,0 1 3-15,-2-2 17 0,-3 0 0 16,3 1 1-16,-4-2 2 0,0 1 1 16,-2 2 9-16,-1-1-9 0,-1 1 12 15,-2 0-3-15,-1 0-10 0,-1 0 10 16,-1 0-10-16,1 1 0 0,-1 1-2 15,1 0 0-15,-1-1 0 16,1 1 0-16,-3 1 1 0,3-2-1 16,-1 3 2-16,1-2-1 0,0 1 1 15,-1 0 0-15,1-1-2 0,-1 1 0 16,1 1-1-16,1-1 1 0,-3 0 0 16,1 1 0-16,1 2 2 0,-1-3 0 15,1 3 0-15,-1 0 0 0,3-1 0 16,0 2 0-16,-1 0-1 0,3-1 1 15,-3 0 0-15,3 1 0 0,0 0 0 16,4 0-2-16,-5-1-1 0,5 0-11 16,-2 1-9-16,2-2-33 0,1-2-54 15,1 0-67-15,4-3-85 0,0 0-158 16,0 0-661-16,9 3-1118 0</inkml:trace>
  <inkml:trace contextRef="#ctx0" brushRef="#br2" timeOffset="-173539.285">8233 17120 238 0,'0'0'36'0,"0"0"-10"15,0 0 701-15,0 0-245 0,0 0-358 16,0 0-56-16,0 0 59 0,0 0 67 16,0 0 66-16,-14 5 11 0,14-3-45 15,-2-2-56-15,2 0 0 0,-2 0 28 16,0 0-32-16,-6 0-33 0,1 0-133 15,-1 0-446-15,2 0 309 0,2 0 137 16,0 0 921-16,-1 0-807 0,5 0-114 16,0 1 0-16,-2 1 12 0,2 1 32 15,0 0 9-15,0-1 3 0,0-1-46 16,0 2-10-16,0-3-28 0,0 1 28 16,0-1 22-16,0 0 9 15,0 0 29-15,0 0 57 0,0 0 56 16,0 0 3-16,0 0-29 0,0 0-25 15,0 0-15-15,0 0-25 0,0 0-33 16,0 0-3-16,-2 0 14 0,0 0 13 16,2 0 21-16,-2 0-6 0,2 0-3 15,0 0 11-15,0 0 10 0,0-1 0 16,0 1-19-16,0-1-14 0,-2 1-13 16,2 0-6-16,0-2-6 0,0 2 3 15,0 0 1-15,-2-1-4 0,2 1-6 16,0 0-9-16,0 0-6 0,0-2-6 15,-2-4-6-15,2-1 9 0,2-6 6 16,-2-5 3-16,0-4 6 0,0-3 57 16,0-2-20-16,0 1-31 0,0 1 3 15,0 3 3-15,2 0 0 0,0 4 18 16,-2 1 3-16,0 1-24 0,2 1-6 16,-2-3-12-16,0 0-3 15,2-3-3-15,-2 0-6 0,0-4 6 16,2 0-12-16,-2 0-9 0,0-2 12 15,0 0-13-15,0-1 1 0,0-5-1 16,0-9 1-16,0-13 15 0,0-21-15 16,0-10 12-16,0 2-15 0,0 4 0 15,2 12-60-15,-2 1 9 0,5 4 18 16,-3 11 13-16,-2 11 20 0,2 9 3 16,-2 2 12-16,0-2 0 0,2-6 3 15,-2-4 0-15,2 3 0 0,-2 2-3 16,2-3 0-16,-2 0 3 0,2-9-18 15,-2-13-15-15,2-13-15 16,0-7 6-16,-2-3 21 0,2 7-15 16,-2 9 18-16,0-2 0 0,0 2 2 15,0 3 1-15,2 2 12 0,0 6 0 16,-2-1 0-16,0 4-5 0,2 1-10 16,0 2-39-16,-2-2 15 0,0-3 6 15,3-1 16-15,1-2 1 0,-4 0 1 16,2-4 12-16,-2-3-9 0,2-1 15 15,0-2 0-15,0-4 6 0,-2 0-6 16,2-1-18-16,-2 1-9 0,0-2-72 16,0 1 45-16,0 0 27 0,0-1 9 15,2 4 18-15,-2-3 0 0,2 2-3 16,-2 1 9-16,2 0-3 0,-2 3-21 16,2 0 0-16,0-3-51 15,-2 1 24-15,0 1 9 0,2-1 17 16,-2 2 1-16,2 0 1 0,-2 1 11 0,3 1 6 15,-3-2 0-15,2-1 3 16,2 1-21-16,-2 0-3 0,0 0-42 16,-2 3 9-16,0 0-21 0,2 3 48 15,-2 1 9-15,0 3 18 0,2 1 0 16,-2 0-16-16,0 2 16 0,2-1-3 16,-2 0 5-16,0-2-20 0,0 2-42 15,2-2 12-15,-2 0 15 0,0 0 0 16,2 1 12-16,-2-1-9 0,0 5 9 15,0-1 0-15,2 11-9 0,-2 6 11 16,2 10 1-16,-2 3 2 0,0-4-1 16,2 1 1-16,0-3 1 0,-2 0 23 15,3 6-26-15,-3 0-12 0,2-1-3 16,-2 1-3-16,0-2 3 0,0 0 3 16,0 0 9-16,2 1-15 0,-2 5 0 15,0 2 15-15,0 7 0 0,0 5 2 16,0 4 1-16,0 1 18 0,0 2-18 15,0 0-19-15,0 0-38 16,0 0-15-16,0 0-6 0,0 0 2 16,0 0 4-16,0 2 12 0,0-2-3 15,0 0-21-15,0 0-57 0,4-3-158 16,0-5-299-16,-2-1-801 0,8-9-1757 0,-30 54 2118 16</inkml:trace>
  <inkml:trace contextRef="#ctx0" brushRef="#br2" timeOffset="-158143.704">1358 11114 946 0,'0'0'449'0,"0"0"-400"0,0 0 45 15,0 0-6-15,0 0 600 0,0 0-300 16,0 0-195-16,0 0-10 0,0 0 53 15,-16-34-29-15,14 29-33 0,0 1-26 16,-1 1-4-16,-1-1-11 0,2 4 1 16,-2-2 24-16,0 1-19 0,2 1-46 15,-2 0-7-15,0 0-3 0,0 0 9 16,-3 0 0-16,3 3-22 0,-4 0-18 16,4 1-18-16,-2 3-7 0,-1-3-9 15,-1 3-5-15,2-1-10 16,0 1 21-16,0-1 10 0,1 3 2 0,-1 1 1 15,2 2-1-15,0 1 3 0,2 2 1 16,0 1-4-16,0 0-8 16,2 3-4-16,0 0-6 0,0-1-3 15,0 4 0-15,0-3-3 0,2 0 1 16,2-4 2-16,2 4 0 0,-2-2-3 16,2-2 9-16,-1 0 0 0,1 1 10 15,-2-3-4-15,4 0 12 0,-2 1 13 16,1-1-10-16,1-3-27 0,-2 2-13 15,4 1 19-15,-1-4 3 0,-1-2 6 16,-2-1-5-16,9 1 5 0,-5-1 3 16,2-1-6-16,3-3 9 0,-3 0-9 15,9-2-6-15,-7 0-8 0,5 0-11 16,0 0 0-16,-1-2 0 0,1-3 0 16,-1-2 1-16,1 2 0 15,-2-2-1-15,-3 0 1 0,0-1 9 16,3 1-11-16,-5 2 1 0,1-2 0 15,3-2 0-15,-5 2-1 0,1-2 1 16,0 2 10-16,-1-3-11 0,-1-1 0 16,3 1-1-16,-5-2-2 0,-2 0-19 15,6-5-9-15,-5 2 14 0,-1-3 4 16,-2-2 10-16,-2 1-13 0,0-1 13 16,-2 2 0-16,0-2-1 0,0 2 1 15,-2 0-1-15,0 3 1 0,-2-1 0 16,-2 3-1-16,-1-1 0 0,-1 1 1 15,0 3-1-15,2 0 0 0,0 0 2 16,-3 3-1-16,5 0 0 0,-2 4 0 16,2 1 0-16,-2 2 0 15,1 0 2-15,-3 4 1 0,0 5 14 16,4-1-12-16,-5 4 15 0,1 0-15 16,2 2 0-16,-2 1 9 0,4 0-10 15,-3 1 0-15,3 0 1 0,0 1-1 16,0 1 1-16,0 0 9 0,0-1-8 15,4 3-1-15,0 0 9 0,0 1 0 16,0 0-9-16,0 2 9 0,0 1-9 16,0 2 9-16,0-1-12 0,0 4-10 15,-2-1-5-15,2 3 3 0,0 0 10 16,-2 1-1-16,2 2 1 0,-2-2 0 16,-1 2 2-16,1 0 0 0,-2 2 1 15,2 1 1-15,-2-2 1 0,-2-2 0 16,-2-1 9-16,3-3-10 0,-3-5-2 15,0 0-1-15,-2-5 1 0,3-2-1 16,-1-5-2-16,-2-3-9 16,-1-4-3-16,3-3-7 0,-2-2 7 15,2-2 12-15,-1-5-12 0,1-3 14 16,0-2-1-16,2 1 2 0,-1-4 2 16,5 3-1-16,0 0 2 0,2 2 9 15,0 2-10-15,0 1 10 0,0 4 6 16,0-1 7-16,0 2-1 0,4 2-3 15,1-1-3-15,-1 1-3 0,0 0 0 16,0 0-12-16,0 0 12 0,2 0-3 16,-4 3 3-16,7-1-3 0,-3 1 0 15,2-1 3-15,-2 2-3 0,0-1 6 16,5 0 31-16,-3 0 35 0,-2 2-36 16,0-2-24-16,5 0-12 15,-3 0-9-15,0 3 9 0,1-1-11 16,1 1-1-16,-2-1 0 0,0 1-1 15,1 0 1-15,3 1-1 0,1-2 0 16,-5 0 0-16,8-1 0 0,-3-3 1 16,-1-1-1-16,1 0-2 0,-3 0 1 15,2-5 2-15,-1 2 0 0,-3-1 1 16,0-1-1-16,0 0 2 0,-1 0 1 16,1-2-1-16,-4 2-1 0,4-3-1 15,-1-1-1-15,-3 0-1 0,2 1 0 16,-2-2-1-16,-2 1 0 0,2-2 2 15,4-1-1-15,-3 0 2 0,3-4 0 16,0-3 0-16,-4 1 3 0,9-2 15 16,-5 2-3-16,2-1 3 0,1 3-3 15,-1 0-3-15,0 3 3 16,1-1-13-16,-1 4 13 0,-2 1-13 16,-4 2 10-16,0 2 0 0,3 1-11 15,-3 2 0-15,-2 0 0 0,-2 0-1 16,0 2 0-16,0 0-1 0,0 0-2 15,0 0-9-15,0 0-6 0,0 0-6 16,0 0 3-16,-2 4 21 0,-2-2 1 16,-5 4-1-16,3 3 0 0,-2-1 0 15,-4 4 0-15,3 3 1 0,-3 0 1 16,4 2 10-16,-5 4-11 0,5-2 0 16,2 3 2-16,0 0 0 0,1 0 9 15,1 0-10-15,4-1 10 0,0-4-9 16,6-2 0-16,1-2 12 0,1-4-12 15,0-2-1-15,5-7-2 0,-1 0 0 16,-2-2-15-16,5-5-3 0,-5-5 3 16,-4-4-3-16,3-2 3 0,-3-5 0 15,-4 0 13-15,0-5 0 0,0 2-1 16,-2-1 1-16,0 3 0 16,0 3-10-16,0 3-6 0,0 5 6 15,0 4-3-15,-2 3 0 0,2 3 0 16,0 2 12-16,0 1 0 0,0 0 1 15,-2 0-1-15,2 0 2 0,0 3 1 16,0 4 1-16,0 1 1 0,0 4 0 16,2 2 1-16,2 2 0 0,0 2-1 15,2-1 10-15,-1 0-9 0,5 2 0 16,0-2 9-16,-2 1-9 0,7-3 9 16,-5-1 3-16,1-2-12 0,3-5 12 15,-1-1 0-15,-1-6-3 0,0-3-11 16,1-7-1-16,3-11-3 0,-3-2 0 15,1-7-9-15,-4-5 10 16,3-3 0-16,-5-3 1 0,0-2 1 16,-1-3 1-16,-3-5 1 0,-2-15 1 15,0 10 18-15,-2 5-19 0,0 7 9 16,0 7-11-16,0-1-45 0,0 0 21 16,0 3 21-16,-2 4-9 0,2 3 11 15,-2 3-1-15,-2 3 2 0,2 3-1 16,-3 2-2-16,3 2 0 0,-4 4-18 15,0 2 3-15,2 2 0 0,-4 3 3 16,1 4 0-16,1 0-3 0,-2 0 0 16,4 4 3-16,-5 3 14 0,3 6 1 15,0 1 0-15,-2 6 0 0,2 1 1 16,-1 5 0-16,3 4 2 0,0 1 0 16,2 4 9-16,2 3-9 0,0-1 15 15,0 0-15-15,2 2 12 0,4-2 0 16,1-2-15-16,-1-1 0 15,-2-3-11-15,6-2 11 0,-4-4 24 16,1 0-3-16,-1-3 0 0,2 1 0 16,0-3-3-16,-1 0-3 0,1-1 3 15,-4-1-3-15,6-2 0 0,-1-1-3 16,-1-1 0-16,0 0-9 0,2-1 0 16,1 0-2-16,-3-1 1 0,0-1-1 15,1 0 1-15,-3-1 0 0,0-1-1 16,0 0-1-16,0-2-1 0,1 2 1 15,-1-3 0-15,-2 1 1 0,0-1 1 16,0-2 0-16,-2 1 0 0,-2-3 0 16,2 1-1-16,-2-2 0 15,4 2-1-15,-2-3 0 0,-2 1 0 16,0-1-1-16,3 1 1 0,-3-1 1 16,0 2-1-16,0-2 0 0,2 0 1 15,-2 0 0-15,0 0 0 0,0 0-1 16,0 0 0-16,0 0 0 0,0 0-2 15,0 0-1-15,0 0 0 0,0 0 0 16,0 2-12-16,0-2 12 0,0 0 2 16,0 1-2-16,0-1 2 0,0 0 1 15,0 0 1-15,0 0 0 0,0 0 0 16,0 1 0-16,0-1 0 0,0 0 1 16,0 0 0-16,0 0 13 0,2 0-12 15,-2 2 0-15,0-2-2 0,0 1-1 16,0 0-1-16,2 1 0 0,-2 1 0 15,0 2-1-15,2 2 0 0,-2 2-1 16,2 1 0-16,0 0 1 16,-2-4 2-16,2 3-1 0,-2-3 0 0,2 0 0 15,-2-3 1-15,0-2-2 16,2-1-19-16,0 0-66 0,0-4-118 16,5-6-72-16,-1-4-67 0,-2-2-199 15,-2 4-567-15,0-10-993 0</inkml:trace>
  <inkml:trace contextRef="#ctx0" brushRef="#br2" timeOffset="-156940.786">2115 11835 1800 0,'0'0'1162'0,"0"0"-823"0,0 0 14 16,0 0 97-16,0 0-126 0,0 0-105 15,0 0-7-15,0 0-31 0,8 60-47 16,-6-45-36-16,2 4-10 0,0 4 6 16,1 4 6-16,1-1-6 15,-2 5 0-15,6 5 2 0,-2 0 7 16,3 3-3-16,-3 3-25 0,7 1-18 15,-3-1-18-15,0 1-39 0,1-2-1 16,-1-3 1-16,7-2 2 0,-5-5 0 16,3-4 13-16,-1-7-13 0,3-5 16 15,-3-3-15-15,3-5 0 0,-7-4 15 16,5-3-18-16,-9-3-2 0,1-4-13 16,-3-6-9-16,-2-4 3 0,-2-3 6 15,-2-4 2-15,0-3 10 0,-2 0 1 16,-2-3 1-16,-2-2-1 0,1-2 0 15,-3-5 1-15,-2-2 0 0,-3-4 1 16,1-1-2-16,-7-3-25 0,5 4 9 16,-3 4 6-16,3 2 9 0,-1 6-12 15,1 6 15-15,2 7 0 16,-1 5 0-16,3 5-1 0,4 5-1 16,-3 3-13-16,1 2 14 0,6 0 1 15,-2 0 0-15,2 0 1 0,0 0 0 16,0 1 1-16,0 0 0 0,2 0 13 15,0 0 18-15,0 2 21 0,0 1-23 16,4-1-13-16,2 5-3 0,-2-3-3 16,4 1 3-16,1 1 0 0,1-2-12 15,-2 2 12-15,7-1-3 0,-5 1 3 16,2-2 0-16,3-2-3 0,-3 0-9 16,3-3-1-16,-1 0 13 0,1-7-13 15,-1-2 1-15,-3-6-1 16,3 1 0-16,-2-4 1 0,-1-6-1 15,-1-1-1-15,-2-1-1 0,1-2 0 16,-1 0 1-16,-4 0 1 0,0 3 10 16,-2 3 0-16,-2 3 0 0,0 0-9 15,0 4 0-15,0 5-2 0,-2 3-1 16,-2-2-12-16,-2 6-6 0,0-1 6 16,-1 3 0-16,1 1 9 0,0 0 0 15,-2 1 2-15,2 3 0 0,-1 2 1 16,1-2 0-16,4 3 1 0,0-1 2 15,0-1 9-15,2-1 3 0,0 2-3 16,0-2-11-16,0 1 0 0,0-2 2 16,0 3-2-16,2 1-1 0,-2-3 0 15,0 2-12-15,0 0 0 0,0 3-3 16,0-1 13-16,0-2-10 0,-4 2 11 16,4-5 0-16,-2-1-2 15,2-1 0-15,0-1-12 0,0 0 12 16,0 0-12-16,0 0 15 0,0 0 1 15,0 0 20-15,0 0 3 0,0 0-3 16,0 0-18-16,0 0 0 0,0-1 0 16,2 0 0-16,-2 0-3 0,2 1 0 15,-2-1-15-15,0 1-3 0,0 0 3 16,0 0 12-16,0 0-12 0,0 0-9 16,0 0 9-16,0 0 12 0,0 0 0 15,0 0 2-15,0 0 0 0,0 1 0 16,0 0-1-16,0-1 1 0,0 0 1 15,0 0 0-15,0 0 3 0,0 0 12 16,0 0-12-16,2 0-3 16,0 0-33-16,0 0-154 0,0 0-103 15,2 0-128-15,-2-2-612 0,3-4-940 0,-24 14-421 16</inkml:trace>
  <inkml:trace contextRef="#ctx0" brushRef="#br2" timeOffset="-154875.769">2396 11803 101 0,'0'0'2809'0,"0"0"-2428"0,0 0-334 15,0 0 176-15,0 0 111 0,0 0-82 16,0-68-25-16,2 43-32 0,0-4-50 15,-2-2-50-15,2-4 12 16,2-3 37-16,0-2 9 0,1-3-38 16,-5-9-30-16,8 4-15 0,-6 0-9 15,0 1-28-15,2 8 28 0,-4-3 24 16,0 7-7-16,2 2-20 0,-2 3-28 16,0 7 0-16,-2 2-6 0,0 3-12 15,-2 5-10-15,0-1 0 0,-2 4-2 16,1 3-2-16,-1 1-10 0,2 3 9 15,-2 3-15-15,0 3 9 0,-1 8 9 16,5 5 18-16,-2 7-3 0,2 5-12 16,0 6 0-16,2 7 0 0,2 6 0 15,2 13 9-15,0 10-9 16,7 4 9-16,-3-5 4 0,2-6 5 16,-3-3 9-16,5-1-6 0,-4-1-3 15,3 4 42-15,3 1 49 0,1 2-37 16,-1 0-18-16,3 2-6 0,-1 1 1 15,3-1-10-15,-3-2-9 0,3 0-9 16,-1-1-9-16,-3-11-15 0,-3-14-60 16,-1-9 33-16,-3-8 25 0,2 4-1 15,1-4 3-15,-3-2 1 0,-2-7-1 16,-4-9 0-16,-2-4-30 0,0-10-55 16,0-10 40-16,0-9 33 0,-2-7 10 15,-6-6 0-15,-5-10-1 0,-5-13-12 16,-7-8 15-16,2-2 2 0,3 11 10 15,-1 17-12-15,11 17-20 0,1 5-4 16,-1-1 12-16,-2 0 10 0,1 3-9 16,3 4 11-16,0 9 1 0,8 4 1 15,-2 3-2-15,0 3-1 16,2 0 1-16,0-2 1 0,0 1 17 16,0-5 0-16,4-1 3 0,-2-6-18 15,6 0-1-15,0-5 1 0,1 2 9 16,-1-2 0-16,4-2 3 0,-1 0 9 15,-1 0 0-15,6 2 4 0,-3-2-4 16,-1 0-9-16,1 0 0 0,-3-1-12 16,4 1 0-16,-5 1-1 0,1-1-1 15,-4 2-1-15,0 0 0 0,-3 2-3 16,-1-2 0-16,-2 5-9 0,0-1 10 16,-2 1-1-16,-5 0-12 0,-1 2 13 15,2 2-10-15,-2 3-1 16,-3 1 10-16,1 3-12 0,2 2 3 15,-3 0 12-15,1 7 0 0,4 2 1 16,-3 1 1-16,3 5 1 0,0 1 9 16,0 0-10-16,4 1-1 0,2 3 1 15,0-1 0-15,0 4 11 0,0-5-10 16,8 6 0-16,2-1 9 0,-1 2-11 16,3 0 2-16,3 1 0 0,-3 2 9 15,9-2 0-15,-3-2-10 0,1-1 1 16,2-4 12-16,-3-5-3 0,1-4-10 15,-3-4 0-15,5-6 0 0,-7-6-2 16,5-6-12-16,-7-7-9 0,5-7 6 16,-7-3 3-16,-4-1 11 0,3-2 1 15,-5-1-1-15,-4 3 1 0,0-1 1 16,-2 1 0-16,-2 3-1 0,-3 3 0 16,1 2 0-16,-2 6-2 15,4 3 1-15,0 3-2 0,0 5 0 16,-1 1 0-16,5 2 0 0,0 2 3 15,0 0 21-15,0 0 15 0,0 0-3 16,9-3-31-16,-3-1 10 0,0 1 6 16,2 0-6-16,-3 0-9 0,5-2 9 15,0 0-11-15,-2 0-1 0,-3 1 0 16,3 1 1-16,-4 1 11 0,0 0-9 16,0 2 9-16,0 0 0 0,1 7-12 15,-3 3 0-15,0 8-12 0,4 4-3 16,-2 6 0-16,-2 4 13 0,2 3 0 15,2-1 2-15,1-3 1 0,-5-3 1 16,8-4 10-16,-4-7-9 0,3-5 18 16,-1-3 0-16,0-7-3 0,2-2-3 15,1-4-14-15,1-9-1 0,3-3-12 16,-5-8 9-16,6-2 1 0,-3-8 1 16,-1-1 0-16,-1-5 1 0,-3 1 1 15,-2 0 1-15,-4 3-1 0,4 6 0 16,-4 10-1-16,3 8-21 15,-5 3 21-15,0 8 1 0,0 1-1 16,0 10-11-16,0 4-7 0,0 6 16 16,0 10 1-16,0 6 0 0,0 2-23 15,2 3 12-15,0 2 0 0,4-4 10 16,0 0 2-16,-2-7 2 0,9-5 1 16,-5-9 9-16,4-6 3 0,-1-8-3 15,-1-4-12-15,2-7-11 0,-3-9-13 16,-1-6 0-16,-2-5 12 0,-4-4 9 15,0-2-18-15,-2 0 6 16,-4 0 13-16,-2 2 0 0,-2 0 0 16,-1 7 0-16,1 4-25 0,2 2-6 15,2 5 11-15,0 6 22 0,4 1 1 16,0 0 15-16,2 3 8 0,2-1-9 16,4 1 0-16,0-1-15 0,5 3 0 15,-1 1 1-15,1 0 17 0,-1 3-3 16,2 5-12-16,3 4 9 0,-3 2-2 15,1 4-10-15,-1 3-18 0,1 3 3 16,-1 5-3-16,-1-2 15 0,3-1-12 16,-3-1 12-16,-1-4 0 0,-2 1-9 15,3-7 11-15,-3-5-14 0,-2-1 2 16,1-5 10-16,-3-4-12 0,-4-4-21 16,2-8-6-16,-2-4 18 0,0-3 9 15,-2-3 13-15,0-6 0 0,-4 4 2 16,0 1 1-16,0 1 1 0,2 6 1 15,0 3 0-15,2 5 12 0,0 2 12 16,4 2-6-16,6 1 9 0,0 0 0 16,7 3 13-16,0-4-4 15,-1 4-6-15,9-2-3 0,-2 0-12 16,1 0-15-16,1-1 0 0,-2-3 12 16,0 1-13-16,-1 1 0 0,-5-2 1 15,0 2 0-15,-5 1-1 0,-2 0 10 16,-1 3-10-16,-7 0 0 0,4 6 13 15,-2 5-15-15,-4 6-3 0,0 6-21 16,0 8 6-16,-4 3 6 0,-2 3 9 16,1 1 0-16,-1-4 2 0,0-2-1 15,2-8 2-15,0-6 1 0,2-7 0 16,2-7-1-16,-2-4 0 0,2 0-3 16,0-10-27-16,0-6 28 15,2-8 1-15,0-2 1 0,0 1 0 16,2 0 0-16,-2 10 2 0,2 2 13 15,2 10 3-15,1 1 0 0,1 2-6 16,2 9-11-16,5 2-1 0,-1 2 0 16,1 6-1-16,1-2 0 0,1 0-1 15,-1-3 1-15,3-1 0 0,-3-6-1 16,1 0-19-16,-1-4-39 0,1-3-64 16,-5-3-53-16,3-9-49 0,-7-4-61 15,0-9-150-15,-1 0-276 0,-3 0-800 16,-2-13-760-16</inkml:trace>
  <inkml:trace contextRef="#ctx0" brushRef="#br2" timeOffset="-149686.305">1834 13850 1562 0,'0'0'68'15,"0"0"636"-15,0 0-329 0,0 0-86 16,0 0-87-16,0 0 18 0,0 0-77 16,0 0-130-16,0 0 6 0,-4 15-19 15,4-19 79-15,0-3 41 0,0-2 12 16,0-3-3-16,2-4-1 0,2-4-9 16,0-4-23-16,2-7-6 0,-2-3-10 15,7-5 0-15,-5-12-6 0,0-8-13 16,0-14-11-16,-2-1 2 0,-2 5 12 15,0 4-6-15,-2 6 3 0,0-1-6 16,0-1 3-16,-2 3-3 0,0 0-6 16,-2 12-7-16,0 7-17 0,0 10-25 15,2 6-3-15,-2-3 0 16,-7 2-13-16,7 1 14 0,-2 5-1 16,0 7-12-16,-2 5 3 0,3 5 2 15,-3 1 10-15,6 7 36 0,-4 7 4 16,2 6-13-16,0 8-9 0,-1 5-3 15,3 7-2-15,-4 10 5 0,6 14 6 16,0 12 0-16,0 5 7 0,-2-6-31 16,2-6 0-16,2-19 0 0,4-9 36 15,-1-10 34-15,-1-5 12 0,0 3-25 16,2-3-21-16,0 0-9 0,2-11 1 16,1-7-4-16,-1-8-18 0,0-9-6 15,5-9-39-15,-3-10 17 0,0-2 19 16,5-5 3-16,-7 4 0 0,0 2 16 15,5 4 8-15,-5 9 6 0,-4 7 21 16,2 6 16-16,-2 3 32 0,-1 9 28 16,1 5-76-16,-4 7-51 15,0 4 0-15,0 3-3 0,-7 0 1 16,5 0 0-16,0 0 0 0,0-3 1 16,-2-1 1-16,4 0 0 0,0 1 2 15,0-3 1-15,2 0 21 0,4 0 6 16,-1-7 0-16,5 1-3 0,-2-5-9 15,2-2-6-15,1-6-9 0,1-3-3 16,1-5 0-16,5-10-27 0,-1-7-3 16,1-5 18-16,-3-4-3 0,1-1 13 15,-3 0-10-15,-9 0 11 16,6 3-1-16,-8 0 0 0,-2 2-1 0,0 4-9 16,0 3 11-16,-4 1-11 15,0 5 0-15,-2 3 9 0,4 3 1 16,0 5-1-16,0 2-12 0,2-2 15 15,0 3 17-15,0 0 19 0,0 0 9 16,4 0-6-16,-2-1-36 0,8-1-2 16,-2 1 0-16,1-2 1 0,-1 0 0 15,4 0 10-15,-3 0 3 0,-1 0 4 16,2 2-4-16,-1 1 6 0,-5 0-6 16,2 4-12-16,-2 5-2 0,-2 1-1 15,0 5-15-15,4 5-3 0,-2 4 6 16,-1 1 12-16,1 1 0 0,0 1 0 15,2-2 0-15,-2 0 2 0,4-3 1 16,1 0 0-16,-1-8 12 0,0-4-3 16,3-5-10-16,-1-5-2 0,0-10-10 15,3-7-11-15,-3-10 2 0,2-5 17 16,-1-3-13-16,-3-4 14 16,-2 2 1-16,0-1 1 0,-4 7 2 15,-2 5-1-15,7 8 1 0,-5 9 10 16,0 5 11-16,2 4 12 0,-2 6-24 15,2 6-12-15,2 7-12 0,-2 3 9 16,1 7-9-16,3 3 9 0,0-1 1 16,-2-3 0-16,3-1 0 0,-1-7 2 15,0-1 2-15,0-5 10 0,1-6-10 16,1-6 10-16,0-2-12 0,3-10-9 16,1-8-9-16,1-9 15 0,-3-3 0 15,0-4-9-15,1-1 10 0,-1 1 1 16,-3 0 0-16,1 9 1 0,-8 6 0 15,4 9 2-15,0 4 19 0,-1 6-2 16,-3 6-19-16,2 8-24 0,0 5-3 16,0 5 8-16,0 3 16 0,4 2 1 15,1 0-1-15,-5-4 0 0,4-1 1 16,-4-2 0-16,7-3 2 0,-5-3 1 16,2-6 1-16,-2-1 1 0,5-9-3 15,-1 0 0-15,2-11-27 16,-1-5 0-16,-1-7 12 0,-2-5 12 15,-2-3 0-15,1-4 0 0,-5 2 1 16,-2 0 0-16,0 1 0 0,-4 10-1 16,-3 3-9-16,1 5-3 0,2 7-6 15,0-1-6-15,2 7 6 0,0 1 21 16,2 0 9-16,0 0 18 0,2 2-9 16,2 2-3-16,2 1-13 15,0-2 1-15,5-1 15 0,-1-2-16 16,2 0 1-16,3-5-2 0,-1-6-1 15,3-4 1-15,-1-5-1 0,1-5 2 16,0-6 0-16,-1-4 1 0,3-12 0 16,-1-19-3-16,-1-13-3 0,-3-5-18 15,-5 4 3-15,-7 9 15 0,-2 22 2 16,2 14 1-16,-6 13 3 0,-1 6 9 16,3 4-12-16,-4 2 0 0,-2 6-15 15,4 4-9-15,-7 14 24 0,3 8 2 16,-4 8 1-16,1 7 0 0,1 6 0 15,-2 4 0-15,5 1 9 0,-1 2-11 16,2-2 2-16,0 0 0 0,2-1 9 16,2-3-9-16,2-2 0 0,0-6 15 15,8-4-18-15,2-10-21 0,1-8 21 16,3-10 12-16,3-4-12 0,3-9 0 16,-1-10-1-16,4-4 1 0,-1-4 2 15,-1 1-2-15,2 2-1 0,-5 4-14 16,-1 6 15-16,-7 8 3 15,-2 5 18-15,-1 1 3 0,-5 5-13 16,-2 9-11-16,0 1-12 0,-4 9 12 16,-5 3 0-16,1 1 3 0,-2 3-3 15,1 0-33-15,-1 1 33 0,4-1 0 16,-2 0 21-16,3-1 18 0,1-3 0 16,2-3 4-16,2-4-4 0,0-7-6 15,4-4-3-15,5-6 30 0,3-3 48 16,0-7-66-16,5-8-24 0,2-6-6 15,-1-5 9-15,-1-2 3 0,-1-6 0 16,3 0-6-16,-5-2 4 0,3 0-1 16,-3 4 0-16,-5 8-6 0,1 4-13 15,-6 7-2-15,0 6-1 16,-2 6 1-16,-2 1 3 0,0 6 0 16,0 6-3-16,0 9-12 0,-2 4 12 15,0 6-15-15,-2 4-34 0,2 0 34 16,0-3 13-16,0 0 1 0,2-2 1 15,0-5 2-15,2-4 10 0,0-7 4 16,4-6-1-16,0-4-3 0,-1-8-12 16,3-11-11-16,0-8-1 0,-2-9 11 15,0-7 1-15,-1-2 1 0,-5 0 2 16,0 2 0-16,0 7 12 0,0 9-13 16,0 10-2-16,0 5 3 0,6 8 27 15,2 0-19-15,0 12-11 0,3 7-12 16,9 8-6-16,1 6-21 0,2 1 11 15,-1 3 13-15,5-2-6 0,0-7-36 16,-2-5-51-16,0-5-30 16,-4-7-16-16,-1-8-35 0,-3-3-92 15,-3-8-245-15,-6-1-583 0,7-19-851 0</inkml:trace>
  <inkml:trace contextRef="#ctx0" brushRef="#br2" timeOffset="-149301.223">2073 12994 3547 0,'0'0'1264'0,"0"0"-985"0,0 0 10 15,0 0 138-15,0 0-83 0,0 0-115 16,56 17-93-16,-35-8-76 0,8-3-60 16,4 0 0-16,0-6-63 0,4-6-130 15,3-9-105-15,-5-4-141 0,-2-6-249 16,-8 6-925-16,3-6-1546 0</inkml:trace>
  <inkml:trace contextRef="#ctx0" brushRef="#br2" timeOffset="-149097.155">2539 12883 4088 0,'0'0'1076'16,"0"0"-881"-16,0 0-195 0,0 0 27 15,0 0-27-15,0 0-115 0,0 0-237 16,0 0-852-16,0 0-2350 0</inkml:trace>
  <inkml:trace contextRef="#ctx0" brushRef="#br2" timeOffset="-145426.258">17624 17496 919 0,'0'0'505'0,"0"0"-384"15,0 0-99-15,0 0 112 0,0 0-46 16,0 0-23-16,0 0 9 0,0 0-9 16,0 0-10-16,-16-15 30 15,14 14 384-15,2 1-173 0,0-1-123 16,0 0 19-16,0 1 69 0,0-1 1 15,0 1-70-15,0-2-78 0,2 2-27 16,0-3-18-16,2-2-19 0,0 0-4 16,2-1 10-16,3-3 9 0,-5-1 3 15,2-1 9-15,0 0-3 0,2-1-9 16,1-1-13-16,-1 0 3 0,0 0 0 16,1 2-3-16,-1-2 0 0,2 0-3 15,0-2-6-15,3 0-13 16,-5-1-2-16,2-1-1 0,3-2-2 15,-3-2-4-15,3 0 9 0,-1 0 4 16,-2-2-10-16,5 2 10 0,-1 0 2 16,-1 0 1-16,1 1-10 0,-1-1-3 15,-1 0 0-15,2 2-2 0,-3-1-7 16,3 1 0-16,-3-1-12 0,-1-3 9 16,2 2-11-16,-3-1-1 0,1-2-1 15,-2 3 1-15,0-2 0 0,1 2 0 16,-1 2 1-16,-2-3-1 0,2 0 1 15,-1 2 0-15,1-1 0 0,-2 0 1 16,0 0 0-16,3 1 1 0,-1 2-1 16,-2 0 0-16,0 3 1 0,1-2 0 15,1 2 0-15,-2-1 10 0,2 1-12 16,-2 1 0-16,-1 0-1 0,1 2 0 16,-2 0-1-16,0 2-3 15,-2 4 2-15,0-1 0 0,-2 1-10 0,0 4 0 16,0 1 9-16,0 1 3 0,0 0 0 15,0 0 24-15,0 3 1 16,0 5-23-16,-2-2-1 0,0 4 1 16,-2 2 1-16,0 1-2 0,-2 1 0 15,1 4-1-15,-1 1 0 0,0 0 0 16,0 4 0-16,0-1 1 0,-3 3-1 16,-1 2 2-16,2 1-1 0,2 1 0 15,-7 4 1-15,3 1 1 0,2 2-1 16,-1 3 0-16,1 0 10 0,0 2 3 15,2-2 12-15,1 2 7 0,-1-2 2 16,0 1-6-16,2-3 34 0,0-1 38 16,2-1-53-16,0-2-25 15,0-1-24-15,-3-2-14 0,5 0-1 16,0-1 12-16,-2-2-12 0,2-2 12 16,-4-4 2-16,4-3 1 0,-2-5 1 15,2-5 3-15,0-4 11 0,0-4-15 16,0 0-15-16,-2-1-14 0,0-7 29 15,-2 1 21-15,-2-3-8 0,-1-2-12 16,1 1 0-16,-6 1 2 0,-1-1 0 16,1 4 0-16,0 2-1 0,-3 2 1 15,3 3 9-15,-1 0-11 0,3 0-1 16,0 3 3-16,1 2 15 0,3 0 3 16,2 1 0-16,2 1 6 0,2 1-6 15,0-3 12-15,6 1 31 0,3-1 101 16,3 1-74-16,4 0-31 0,7-1-15 15,0-1-15-15,2-1-6 16,6-3-6-16,0 0 3 0,2-7-19 0,0-4-1 16,0-3-1-16,-2-4-3 0,0-1-42 15,-4-2-93-15,0-4-115 16,0 1-85-16,-9 3-320 0,13-10-1504 0</inkml:trace>
  <inkml:trace contextRef="#ctx0" brushRef="#br2" timeOffset="-142910.688">18362 16990 346 0,'0'0'417'0,"0"0"-303"0,0 0-68 16,0 0-43-16,0 0 36 0,0 0 30 16,0 0 142-16,0 0 173 0,0 0-185 15,0-11-76-15,2 4 0 16,3-1 10-16,-1 0-29 0,0 1-23 15,0 1 6-15,2-1 0 0,0-1 4 16,3-1-14-16,-1 0-16 0,6-6 3 16,-1-1-19-16,3-4-16 0,5-4 23 15,4-7 21-15,2-3 27 0,4-5 34 16,6-13 12-16,6-14-19 0,11-13-16 16,0-5-4-16,-3 5 0 0,-3 5-16 15,-9 10-31-15,1 2-28 0,-5 0-32 16,-2 2 0-16,0 0 3 0,0 0 13 15,0-1-13-15,2-3 16 0,0-1-1 16,0-5 4-16,5 1-3 0,-3 0-4 16,2-3-2-16,0 7-12 0,-3-4-1 15,-1 3-16-15,0-2 4 0,-2 1 10 16,-2-2 2-16,0 3 12 0,0-2 1 16,-2 4-1-16,2 1 1 0,-2 2-10 15,0 3 9-15,0 0-10 16,0 0 0-16,0-3-2 0,2-4-3 15,-7-5-15-15,5-3 5 0,-4 0 10 16,0-1 1-16,0-2 0 0,-5 4 1 16,3 0 1-16,0 6 3 0,-7 3 9 15,7 7-11-15,-6 0-1 0,3 2-17 16,-3 2 4-16,-1-1 11 0,1 2 2 16,0-2 0-16,-1-1 0 0,1 1 0 15,-1-7 1-15,1 0 1 0,-1 1 0 16,-1-4 11-16,1 1-12 0,1 0 0 15,-3 1-1-15,1 2-1 0,-3-1-18 16,5-1 7-16,-5 0 9 0,0 1 0 16,5 1-1-16,-9 1 2 0,3 0 0 15,3 4 0-15,-2-1 2 16,1 1 1-16,-5 10 0 0,0 4-1 16,-1 8 0-16,-3 2-2 0,6-8-1 15,-4-5-19-15,3-6 10 0,-3-1-1 16,2 3 11-16,-2 0-1 0,-2 0 2 15,-2 3 0-15,3 0 1 0,-1 1 2 16,-2 3 1-16,2-2 13 0,2 4-14 16,-2-3 0-16,0 4 0 0,-2-3 1 15,5 4-2-15,-3 1-1 0,0 3-34 16,0 3 12-16,2 3 6 0,-2 4 13 16,-2 0 0-16,-2 4-13 0,3 3 14 15,-3 1 0-15,0 2-17 0,2 0 19 16,-2 1 1-16,0-3 1 0,0-1 0 15,0-3-2-15,0-1-1 0,0-4 0 16,0 0-11-16,0 1-26 16,0 0 20-16,0-1 15 0,0 5 0 0,0-4 3 15,0 4 0-15,0-1-2 16,0 5-1-16,0 0 3 0,0 4 2 16,0 5 14-16,0 0 0 0,0 2-13 15,0 0 0-15,0 1 0 0,2-3 0 16,-2 2-3-16,0-2-11 0,0 1-11 15,0-2 0-15,0 3 3 0,0-3 16 16,0 3-19-16,0 0 0 0,0 2-10 16,0 1 8-16,0 0 24 0,0 0 19 15,-2 5 25-15,0 3 57 0,-3 5-32 16,-1 5-34-16,-2 4-16 0,0 4 0 16,1 5-17-16,1 3 10 15,-4 1-10-15,0 2-2 0,1-2-2 16,1-3 0-16,-4-1-10 0,-1-8-1 15,5-2 12-15,-2-3 0 0,-1-2-1 16,5-6 1-16,2 0 1 0,-4-2 3 16,6-5 13-16,2 0-4 0,-2-3-9 15,2 1 13-15,0-1 9 0,0 0 6 16,0-1-21-16,2-5-10 0,2-5-34 16,4-3 9-16,-4-3 9 0,4-6 14 15,1-3-1-15,1-2 0 0,-2 0 1 16,5-6 1-16,-1-2 1 0,-4-1 1 15,5-2 0-15,-1 3 0 0,-4 2 0 16,1 3 0-16,-1 5 1 0,4 2 14 16,-7 4-4-16,3-1-11 0,-2 4-1 15,-2 1-1-15,4 2-11 0,-6 2-10 16,1 3 6-16,-3 1 13 0,0 5-9 16,0 0 9-16,0 3 3 15,0 0 9-15,2 0 47 0,-2 0 16 16,0 6 0-16,2 6-56 0,2 8-16 15,0 3-15-15,2 9-1 0,7 15 15 16,-1 11 1-16,7 16 3 0,-5 5 10 16,5-6 5-16,-7-5 1 0,-2-24-16 15,3-8 15-15,-9-12-14 0,0-6-4 16,0 1 0-16,2-3-278 0,-2-1-407 16,11 0-1483-16</inkml:trace>
  <inkml:trace contextRef="#ctx0" brushRef="#br2" timeOffset="-140594.99">8256 10133 342 0,'0'0'502'0,"0"0"-205"0,0 0-1 16,0 0 20-16,0 0-73 0,0 0-162 16,0 0 418-16,0 0-42 15,0 0-246-15,-12-35-52 0,12 35 19 16,-2 0-33-16,2 0 7 0,-4 0 49 15,4 0-1-15,-2 3-57 0,-1 1-60 16,1 2-9-16,0 4 0 0,-2 3 6 16,2 2 3-16,-2 4-6 0,2-1-7 15,-2 2-15-15,-4 3 7 0,3 4-11 16,-1 0-8-16,-2 2 0 0,2 1-22 16,-5 2-9-16,1-1-10 0,2 0 1 15,-5-1 0-15,5 1 0 0,-2-3-1 16,2 0 1-16,-5-3-3 0,3-3-1 15,4 0-38-15,-5-3 36 0,3-1 1 16,2-2 1-16,0-2 1 0,3-2 0 16,1-1 1-16,-2-5 1 15,4-1 10-15,0-5 0 0,0 0 0 16,0 0-12-16,0 0-11 0,4-7-41 16,1-3 4-16,-1-6 26 0,4-1 20 15,-2-6 0-15,5-1 0 0,-5-4 2 16,0-1 1-16,4 0 2 0,1-1 8 15,-5 0-11-15,4-2-2 0,3 0 0 16,-5 0 0-16,0 0 2 0,2-2 3 16,1 3 19-16,-5 0 2 0,2 1-3 15,0 5-5-15,-1-2 2 0,-1 6-3 16,-2 2 0-16,0 5 4 0,0 2-16 16,0 5 15-16,1 1 0 0,-3 2 7 15,4 2-1-15,-4 0 0 0,0 2 0 16,0 0 13-16,0 0 27 0,-2 0 42 15,4 3-52-15,-2 6-33 16,2 6-21-16,1 4-3 0,-3 7-12 0,6 5 15 16,-2 3 2-16,-2 4 19 0,7 3-9 15,-1 1 4-15,-2 4 2 16,-2-3 0-16,5 3 6 0,-1-1-3 16,-2-2-3-16,1-2-18 0,-1-6-29 15,0-5 8-15,-2-7 9 16,-4-4-3-16,3-9 3 0,-1-5-82 0,-2-5-106 15,2-5-168-15,-2-8-145 0,4 3-737 16,2-11-1721-16</inkml:trace>
  <inkml:trace contextRef="#ctx0" brushRef="#br2" timeOffset="-137907.666">5519 10914 1501 0,'0'0'348'0,"0"0"-231"16,0 0 29-16,0 0 475 0,0 0-265 16,-16-51-75-16,12 36-30 0,-3-1-58 15,-1 1-58-15,0 2-25 0,-2-1-6 16,-1 5-45-16,-1 4-31 0,4 3 0 16,-3 2 40-16,1 3 50 15,0 5 12-15,3 6-29 0,-3 3-30 16,4 3-16-16,2 4-24 0,2 2-9 15,2 3-20-15,0 1 1 0,0 1-1 16,2 0 0-16,2-1-2 0,4-2 3 16,0-4 9-16,3-2-9 0,1-7 12 15,1-5-15-15,-1-6-12 0,2-4-15 16,-3-3-10-16,1-9 3 0,-2-7 3 16,1-8 7-16,-1-7 8 0,-4-13 13 15,1-15 1-15,-3-11 2 0,-4-5 11 16,2 6 26-16,-4 3 25 0,-9 9-1 15,7 11 9-15,-2 8-14 0,0 12-26 16,2 7-30-16,2 1-12 0,-3-1 9 16,1 3 3-16,2 9 14 15,2 4 35-15,0 3 21 0,0 3 131 16,0 0-40-16,2 3-85 0,0 3-43 16,0 4-33-16,3 5-12 0,-3 7 9 15,2 3-9-15,0 7 11 0,-2 2 0 16,2 4 1-16,-2 1-1 0,0 3 0 15,2 0-39-15,1 1 22 0,-1 1 6 16,2-2 10-16,0 0 1 0,0-3 1 16,3-4 3-16,-1-3 12 0,2-3 0 15,-2-7 9-15,5-9 7 0,-3-3 5 16,0-10-6-16,5-3-30 0,-1-13-9 16,3-6-9-16,-5-7 7 0,5-5 11 15,-7-3 12-15,1-2 0 0,-3-1 3 16,0 2 10-16,-6 5 14 0,0 5-6 15,-2 7-18-15,2 7-3 0,-2 6-12 16,0 6 12-16,0 2 37 0,0 4-25 16,0 7 15-16,-4 5-36 15,4 9-1-15,-6 1-2 0,4 6-1 16,0 1-1-16,0-1-10 0,2-2 10 16,0-2-10-16,0-2 11 0,0-5-14 15,0-5 3-15,4-4 12 0,-2-7 1 16,4-3-1-16,-2-5-27 0,3-10-52 15,-1-6 40-15,0-5 27 0,-2-4 11 16,2-1-1-16,-6 1 0 0,0 4 2 16,0 4 1-16,0 3 1 0,0 7-2 15,0 6 0-15,0 4 3 0,0 0 54 16,2 3-9-16,2 7-48 0,5 2-2 16,-1 7-16-16,2 3 15 15,3 2 2-15,-1-2 1 0,-2 1 1 16,1-5 0-16,1-2 2 0,-1-6 12 15,-3-1-13-15,2-5 14 0,0-4-14 16,-1-4-2-16,-1-10-46 0,0-10 22 16,3-3 9-16,-3-6 12 0,0-4 1 15,0 0 2-15,1 5 0 0,-3 1 2 16,0 6 1-16,2 7 0 0,-1 7 21 16,-1 2 0-16,2 7 4 0,-4 2-10 15,2 5-16-15,1 6-2 0,1 3-18 16,-6 8-4-16,2 1 7 0,-2 4 12 15,2-1 1-15,-4 0-1 0,2-3 0 16,-2-4 2-16,0-2 1 0,0-3-1 16,0-7 2-16,0-3-1 0,0-4 0 15,0-1-26-15,2-9-4 16,-2-9 30-16,5-6 18 0,-1-5 0 0,2-2-15 16,-2 0 12-16,2 5-13 15,2 5 10-15,1 6 3 0,1 4 13 16,0 6-4-16,3 5-3 0,-3 1 6 15,0 5-6-15,3 6-7 0,-5 5-14 16,0 5-21-16,1 4 0 0,-5 4 6 16,0-1-3-16,2-3 0 0,-4 2-28 15,-2-6-50-15,0-3-41 0,2-5-32 16,-2-4-57-16,0-6-103 0,0-3-270 16,0-9-474-16,-2 0-85 0,2-14-723 15</inkml:trace>
  <inkml:trace contextRef="#ctx0" brushRef="#br2" timeOffset="-137710.191">5782 10336 2262 0,'0'0'2012'0,"0"0"-1706"15,0 0-78-15,0 0 148 0,0 0-148 16,0 0-103-16,52 16-31 0,-24-10-40 15,-3-1-54-15,8-3-18 0,7 1-109 16,-5-3-116-16,4-7-56 0,-4-5-205 16,-10 0-704-16,8-4-1224 0</inkml:trace>
  <inkml:trace contextRef="#ctx0" brushRef="#br2" timeOffset="-137506.071">6352 10825 1585 0,'0'0'2543'16,"0"0"-2114"-16,0 0-281 0,0 0-87 15,0 0-61-15,0 0-34 0,0 0-123 16,0 0-265-16,0 0-1175 0</inkml:trace>
  <inkml:trace contextRef="#ctx0" brushRef="#br2" timeOffset="-135622.288">6646 10883 2292 0,'0'0'498'0,"0"0"-251"15,0 0-81-15,0 0 64 0,0 0 14 16,0 0-5-16,0 0-31 0,-15-55-55 16,15 33-57-16,-2-3-3 15,2-2 15-15,0-4 3 0,0 1-3 0,2-2 2 16,-2 2-3-16,0 0-15 16,3 4-28-16,1 6-24 0,-2 4-7 15,2 6 10-15,0 3-1 0,-2 5 16 16,4 2 3-16,-4 0-7 0,2 8-37 15,3 4-17-15,-1 5-16 0,0 4 14 16,4 7 1-16,-3-2-2 0,3 2-36 16,-2 0 37-16,0-6 2 0,3 0 0 15,-3-5 18-15,2-5 0 16,-5-2-3-16,1-7 16 0,-2-3-10 16,0-1-21-16,0-9-21 0,0-4-7 15,2-5 13-15,-3-5 15 0,-3-3 0 16,2-1 0-16,-2 1-1 0,-2 3 1 15,-1 2 0-15,-3 2 1 0,4 3-1 16,0 5-3-16,2 3-9 0,-2 5 12 16,2 1 11-16,0 3 32 0,0 0 35 15,2-3-23-15,2 3-19 0,2-1 4 16,-1 0-4-16,1 1 0 0,0 0-3 16,0 0-2-16,5 0-16 0,-7 2-14 15,4 4-1-15,0 3-12 16,-2 3-9-16,3 2-1 0,-5 2 7 0,0-1 13 15,2 1-16-15,-2-2-12 16,3-4 18-16,-5-1 11 0,4-2 1 0,-4-6 15 16,0-1 2-16,0-4-17 0,2-5-45 15,0-4 17-15,0-5 26 16,3-4 1-16,-1 2 0 0,-2-4 0 0,0 5-14 16,-2 2 13-16,2 5 2 15,0 6 1-15,1 3 45 0,-1 3-1 16,4 3-21-16,-2 9-9 0,0 4-15 15,5 7-15-15,-1 8 14 0,-2 7 0 16,1 2 1-16,1 4-39 0,0 0 27 16,-2 3 9-16,1-1-9 0,-3 7 10 15,2 8 2-15,-6-5 0 0,2-7-1 16,-4-6 0-16,0-10 0 0,0 2 1 16,-4 5-1-16,0-8-1 0,-4-4-14 15,0-9-2-15,-3-7-15 16,3-6-34-16,-4-6-30 0,1-4 12 15,3-10 28-15,-2-6 29 0,3-8 25 16,5-7 0-16,0-7 1 0,4-9 1 16,0 4 1-16,3-1 12 0,5-1 7 15,-6 9 5-15,6-5 6 0,1 2 13 16,1 4 2-16,-2 2 1 0,3 2-1 16,1 3-8-16,-1 3-10 0,1 3-6 15,-3 4-18-15,-1 3 12 0,2 4-13 16,-6 5 0-16,3 1 0 0,-3 5 1 15,-2 4 19-15,2 0-19 0,-2 10-3 16,1 4-34-16,-3 3-2 0,2 6 18 16,-2 1-6-16,-2-1-25 0,0-2 31 15,2-4 16-15,0-5-1 0,-2-7 3 16,2-4-3-16,-2-2-18 0,4-12-55 16,2-5 51-16,-1-7 22 15,-1-3 0-15,0 3 0 0,2-1 0 0,0 8 3 16,2 4 3-16,-3 6 19 15,1 8 20-15,-2 0-2 0,2 5-19 16,0 9-19-16,1 3-1 0,-3 4 14 16,2 0-4-16,-2 3-10 0,2-4 16 15,-2-6 20-15,0-2 5 0,3-5 12 16,-5-4 1-16,4-3-13 0,0-4-10 16,2-7-32-16,5-8-3 0,-5-5 1 15,4-5 2-15,1-4 12 0,-7 0-8 16,4 1-4-16,-3 0-15 0,3 3 3 15,-6 9 12-15,0 6 0 0,0 4 12 16,-2 5 16-16,3 5 20 16,-1 2-18-16,2 6-30 0,-2 4 0 15,-2 4-15-15,2 5 12 0,0 1 0 16,3 1 2-16,-3-1 1 0,0 2 1 16,4-3-1-16,-4-4 0 0,-2-2-12 15,2-6-18-15,1-3 30 0,-3-6-1 16,0 0-13-16,0-8-41 0,0-2-11 15,-2-3 38-15,0-2 26 0,0 0-1 16,-2 0-21-16,-2-1 6 0,-3 5 6 16,3-2 11-16,2 4 1 0,0-3 1 15,2 2 2-15,0-2 18 0,0-3-6 16,0 2 3-16,6 0 1 0,3-3 17 16,-1 3 9-16,4-2-5 0,-1 1 5 15,5 1-15-15,-5 2 3 0,3 2 7 16,-2 4 2-16,1 1-6 0,3 4 3 15,-3 0 73-15,1 2-52 0,1 5-30 16,1 4-18-16,-1 4-12 16,-1 3-3-16,1 2-9 0,-7 4 9 15,2 0 1-15,1 2-10 0,-5-4 10 16,-4 3-1-16,-2-7-9 0,0-2 0 16,-2-3-9-16,-9-4-15 0,1-3-19 15,-2-1-56-15,-7-1-61 0,3-3-49 16,-5-1-85-16,0 0-247 0,5 0-623 15,-7 3-1001-15</inkml:trace>
  <inkml:trace contextRef="#ctx0" brushRef="#br2" timeOffset="-135229.302">6904 10298 3430 0,'0'0'455'0,"0"0"-135"16,0 0 145-16,-10-58-100 15,8 37-121-15,2-3-59 0,0 1-64 16,6-1-75-16,0 0-46 0,3-1-33 15,1 0-170-15,2 0-147 0,-1 5-296 16,13-7-1477-16</inkml:trace>
  <inkml:trace contextRef="#ctx0" brushRef="#br2" timeOffset="-133879.533">6226 11315 2149 0,'0'0'611'0,"0"0"-89"16,0 0-207-16,0 0-38 0,0 0 0 15,0 0 34-15,0 0 6 0,0 0-59 16,0 0-109-16,-12-19-45 0,-1 19 26 15,-3 3-5-15,-3 1-25 0,-5 2-12 16,-3 0-19-16,-2-2-8 0,-2-1-16 16,-4 2-9-16,2-2-15 0,-1 1-3 15,-1 1-2-15,0 2-13 0,4 0-2 16,0 2-1-16,-2-2-12 0,8 2-51 16,-2 0-73-16,3 0-70 0,7-2-24 15,-4-1-75-15,9 0-208 16,2-3-570-16,-1 6-651 0</inkml:trace>
  <inkml:trace contextRef="#ctx0" brushRef="#br2" timeOffset="-133512.236">5898 11434 1072 0,'0'0'990'0,"0"0"-737"0,0 0 90 16,0 0 74-16,0 0-46 0,0 0-8 15,0 0 39-15,0 0-57 0,0 0-78 16,0 0-43-16,6 3-69 15,-6 19-42-15,0 10-34 0,0 5-24 16,4 12-10-16,2 10 4 0,2 9-1 16,1 1-8-16,-3-11-16 0,-2-16 3 15,-2-17-15-15,0 0 0 0,0-3-10 16,0 1-2-16,-2-2 0 0,0-6-24 16,0-8-88-16,0-4-103 0,-4-3-75 15,2-9-84-15,-2-3-322 0,2-2-774 16,2-10-1031-16</inkml:trace>
  <inkml:trace contextRef="#ctx0" brushRef="#br2" timeOffset="-133014.464">6315 11161 1774 0,'0'0'704'0,"0"0"-288"0,0 0 0 0,0 0-51 16,0 0-66-16,0 0 45 15,0 0-34-15,0 0-114 0,0 0-88 16,0 0-10-16,-18 76 11 0,13-39 1 16,-3 1-22-16,0 6-30 0,0 0-18 15,1 3-7-15,-3 0-9 0,2 1-23 16,-3 1 0-16,5 0 1 0,-4-1 17 15,0-1 2-15,3-3-6 0,1-2 3 16,-4-5-6-16,2-4-10 0,1-6-1 16,1-4-1-16,-2-6-2 0,6-5-13 15,-2-3-33-15,4-7-47 16,-2-2-50-16,2 0-41 0,0-7 5 0,4-4 28 16,4-3-69-16,-2-3-160 0,3-1-185 15,-1-1-132-15,2 4-395 16,0-7-255-16</inkml:trace>
  <inkml:trace contextRef="#ctx0" brushRef="#br2" timeOffset="-132629.124">6284 11221 2043 0,'0'0'434'0,"0"0"-240"16,0 0 121-16,0 0-37 0,0 0-58 15,0 0 49-15,0 0 29 0,0 0-75 16,0 0-112-16,0 0-33 0,35-6-7 16,-28 30 12-16,-3 7-6 0,2 4-3 15,0 3-6-15,2 9-22 0,1 0-22 16,-3 0-10-16,2 1-14 16,-2-5-18-16,0 2 3 0,3 0 13 15,-1-2 0-15,2-3-11 0,1-5 12 16,-3-4-1-16,0-6 1 0,0-4-11 15,3-8 0-15,-5-6 0 0,0-5 8 16,0-2-20-16,-1-8-28 0,-5-6 12 16,0-7 40-16,0 0 34 0,-11-3 52 15,-1 3 9-15,-5-2-4 0,-1 2 22 16,-7 2 104-16,0 3-84 0,-2 3-81 16,4 4-39-16,-3 2-13 15,3 7-40-15,2 0-151 0,5 2-132 16,5 1-237-16,-1 5-1370 0</inkml:trace>
  <inkml:trace contextRef="#ctx0" brushRef="#br2" timeOffset="-130743.855">6137 12266 1231 0,'0'0'514'0,"0"0"-218"16,0 0-144-16,0 0-26 0,0 0 474 15,0 0-238-15,0 0-168 16,0 0-48-16,0 0-10 0,-18-11 18 15,18 15 79-15,0 5 13 0,0 4-42 16,0 5-78-16,0 7-43 0,2 4-25 16,4 7-18-16,-2 2-25 0,0 0-15 15,0 0 0-15,1-4-12 0,-1-5-3 16,-2-4-25-16,-2-7-25 0,0-5-5 16,0-4-32-16,0-3-46 0,0-6-60 15,0 0-68-15,2-5-105 0,-2-5 34 16,2-3-82-16,4-2-107 0,-6-4-191 15,2 3-273-15</inkml:trace>
  <inkml:trace contextRef="#ctx0" brushRef="#br2" timeOffset="-130529.395">6206 12365 704 0,'0'0'434'16,"0"0"-89"-16,0 0 16 0,0 0-50 16,12-63-10-16,-12 51 6 0,0-1 1 15,0 4-20-15,0 2-28 16,0 5-30-16,0 2 22 0,-2 7 38 15,2 9-65-15,0 5-108 0,0 10-43 16,0 6-25-16,2 4 0 0,4 1-6 16,-4 0-3-16,2-3-19 0,1-5-18 15,-3-5 0-15,0-5-2 0,0-9-1 16,-2-6-104-16,0-6-169 0,0-6-245 16,-2-4-832-16,2-16-1364 0</inkml:trace>
  <inkml:trace contextRef="#ctx0" brushRef="#br2" timeOffset="-108193.71">5724 14071 954 0,'0'0'433'0,"0"0"-228"16,0 0-114-16,0 0-16 0,0 0 81 15,0 0 26-15,0 0-33 0,0 0-65 16,0 0-35-16,-6 4 35 15,6-5 16-15,-2-2 19 0,2-1-61 16,-2 1 26-16,2-1 105 0,0 1 252 16,0-1-203-16,0-1-90 0,0 1-54 15,0-1-16-15,2-1-17 0,0-4 11 16,0-1-4-16,2 0 1 0,2-3 9 16,-4-3 8-16,4-1-5 0,-1-2-4 15,3-2 6-15,-2-3-6 0,2 1-3 16,1-1-13-16,-1-4-27 0,0 4 5 15,-2-4-2-15,3 3-9 0,-3 0-4 16,2-2-5-16,0 3-16 0,-4-1-1 16,3-1 1-16,-1 1 0 0,0-3-1 15,0 1 0-15,3-3-1 0,-3 0 1 16,2 2 0-16,-2-5-1 0,2 1 1 16,-1 0 13-16,-1-2-13 0,0 1 0 15,0 0 1-15,3 0-2 0,-7 3 1 16,0 4-2-16,0 0-2 15,0 3 0-15,0 4-13 0,-2 1 12 16,0 1-18-16,0 2-4 0,0-1 7 16,0 2 2-16,0 2 13 0,0 1 0 15,0 3 0-15,0 3 0 0,0 4 0 16,0 0 3-16,0 2 12 0,0 0 13 16,0 0-1-16,0 0-2 0,0 0-1 15,0 1 3-15,2 2 19 0,-2 7-43 16,0 4-15-16,2 3 12 0,-2 7 0 15,2 2 3-15,-2 5 0 0,0 3 2 16,0 6-2-16,2 8-30 0,-2 13 18 16,0 16 9-16,2 5 1 0,0-4 1 15,2-5 1-15,-1-11 1 16,3-2 1-16,-6-11 0 0,4-12 10 16,-2-11-9-16,0-4 13 0,-2 2-14 15,0-3 1-15,0 0-1 0,0-9 0 16,0-6-2-16,0-1-28 0,-6-4-33 15,2-1 31-15,-5 0 14 0,1-3 13 16,0-2 3-16,0 1 0 0,-3-1 2 16,1 1-2-16,4 1-15 0,-1 3 15 15,1 0 2-15,4 0 17 0,2 0 2 16,0 0 37-16,0 0 0 0,8 3-25 16,-1-1 13-16,5 0 24 0,3-2 18 15,-1 0 28-15,7-4-32 0,-3-4-47 16,3 0 2-16,-2-2 4 0,1 0-7 15,1-1-9-15,-7-2-26 0,5-2-1 16,-5-1-18-16,5-4-24 0,-19 20-77 16,25-50-87-16,-15 23-86 15,-2-2-137-15,-3 7-613 0,-1-3-839 0</inkml:trace>
  <inkml:trace contextRef="#ctx0" brushRef="#br2" timeOffset="-107555.467">6108 13450 3528 0,'0'0'677'16,"0"0"-283"-16,0 0-71 0,0 0-36 16,0 0-84-16,0 0-99 0,0 0-71 15,0 0-33-15,0 0-85 0,0 0-247 16,9 17-294-16,-1-17-1160 0</inkml:trace>
  <inkml:trace contextRef="#ctx0" brushRef="#br2" timeOffset="-106460.448">6183 12963 1031 0,'0'0'342'0,"0"0"-68"0,0 0 70 16,0 0-13-16,0 0-66 0,0 0-14 15,0 0 9-15,0 0-33 16,0 0-52-16,0 0-23 0,-17-17 21 16,17 16 37-16,0 1 13 0,0 0 16 15,0 0-8-15,0 0-34 0,0 0-32 16,0 0-83-16,4 2-27 0,1 2-9 15,1 2-7-15,0 1 4 0,2 2-10 16,1 3-3-16,3 1 10 0,2 2 12 16,1 1 20-16,4 3 34 15,-1 1-27-15,3 1-37 0,2 3-39 16,-1-1 0-16,1-2 9 0,-2 1-9 16,-3-4 9-16,-1-1-10 0,-3-5 0 15,-3-3-1-15,-11-9-1 0,12 13-12 16,-10-9-18-16,-2-1-36 0,0-3-80 15,0 0-84-15,0 0-8 0,-6 0-105 16,2 0-279-16,-2-3-621 0,3-7-899 0</inkml:trace>
  <inkml:trace contextRef="#ctx0" brushRef="#br2" timeOffset="-105808.418">6524 12848 825 0,'0'0'752'15,"0"0"-521"-15,0 0-75 0,0 0 97 16,0 0 12-16,0 0-4 0,0 0 51 16,0 0 4-16,0 0-65 0,0 0-96 15,2-27-39-15,-2 30 19 0,0 2-3 16,-2 5-29-16,0 3 18 0,-4 2 22 15,4 3-7-15,0 1-26 0,-3 3-18 16,1 3-18-16,0 4-13 0,-2 5-9 16,4 1-6-16,-4 2 3 0,-1 3-4 15,1 1-20-15,0-2 17 0,0 3 10 16,2-2 0-16,-5-1-13 0,3 2-8 16,0-2-7-16,2 0-6 0,-2-1-3 15,0 0-12-15,1-1 12 0,-1 0-12 16,-2-5-1-16,4-1 0 0,0-2 0 15,-3-6-2-15,1-2-1 16,2-1-1-16,0-4-1 0,2-5-16 16,2-11-32-16,-2 18-56 0,2-16-78 15,0 0-94-15,0-2-217 0,2-2-670 16,6-8-1055-16</inkml:trace>
  <inkml:trace contextRef="#ctx0" brushRef="#br2" timeOffset="-9879.141">7173 17519 313 0,'0'0'300'0,"0"0"-49"0,0 0 85 16,0 0 25-16,0 0-55 0,0 0-115 15,0 0-71-15,0 0-10 0,0 0-110 16,0 3 2-16,-2-3 24 0,0 0 65 15,2 0 273-15,0 0-164 0,0 0-62 16,0 0 18-16,0 0-3 0,0 0-20 16,0 0-22-16,0 0-22 0,0 0-17 15,2 0-3-15,0 0-9 0,0 0-16 16,0-3-4-16,0-2-7 0,2-2-2 16,-2-1 10-16,1-4-7 15,-3 0-3-15,2-1-3 0,-2-2 3 16,2 0-3-16,-2-1-3 0,0 0-6 15,0 0 6-15,0 2-4 0,0 0 10 16,0 0-6-16,0 2 9 0,0 1-3 16,0 1 9-16,0 0 3 0,0 1-2 15,-2-1-1-15,2-2-6 0,0 3-4 16,-2-1 4-16,-1 0 0 0,1 0-3 16,-4 0-7-16,2-2-2 0,0 3-1 15,-2-1 0-15,2 1-5 0,-1 2-14 16,1 0 0-16,-2 3 1 0,0 1 15 15,2 0-6-15,-2-1 1 0,1 2-1 16,1 1 3-16,-4-1-12 0,2 2 16 16,0-1-7-16,1-1 0 0,-1 2-10 15,2 0 13-15,-4 0-2 0,2 0-10 16,-3 0 18-16,3 3-3 0,2 2-2 16,-4 0 8-16,2-1 3 15,-1 1 4-15,3 2-4 0,0-1 13 16,-4 2-7-16,6-1 1 0,-2 1-13 15,0 0-3-15,-1 2-15 0,3 0 12 16,0 1-14-16,0 2 1 0,-2 1 0 16,4 0-1-16,-4-2 1 0,0 1-2 15,2-2 0-15,0-1 1 0,0 0 1 16,0 3 1-16,2-2 9 0,-3 0-9 16,3 2 9-16,-2 1 0 0,2 0 3 15,0-1-12-15,0 0 15 16,2 2-5-16,1-1-10 0,-1-1 12 0,2 2 0 15,-2-2 6-15,4 2 0 16,-4-3 4-16,4 0 8 0,-2 0 52 16,5-4 2-16,-3 0-29 0,2-3-13 15,-2-3-12-15,7-2-13 0,-1 1-20 16,1-8-15-16,1-3-15 0,3-4-12 16,-3-2-61-16,3 0-75 0,-3-2-59 15,-2-2-123-15,-5 5-326 0,3-6-897 0</inkml:trace>
  <inkml:trace contextRef="#ctx0" brushRef="#br2" timeOffset="-9296.49">7340 17276 1755 0,'0'0'574'16,"0"0"-225"-16,0 0 56 0,0 0-35 15,0 0-66-15,0 0-78 0,0 0-40 16,15-55-15-16,-15 39-22 0,-4-2-10 16,-4-2 17-16,-1 2-8 0,1 5-32 15,0 2-49-15,-7 6-46 0,5 5-2 16,2 0 5-16,-7 11 7 0,5 3-7 15,4 1 3-15,2 4-5 0,-1 0 5 16,5 0-12-16,0-2-14 16,9-2-1-16,-3-2-1 0,6-2 0 15,3-4-11-15,-3-6-46 0,7-1-79 16,-5-10-123-16,5-3-137 0,-9 0-317 16,11-8-1474-16</inkml:trace>
  <inkml:trace contextRef="#ctx0" brushRef="#br2" timeOffset="-8661.542">7675 17107 1896 0,'0'0'424'16,"0"0"-39"-16,0 0 96 0,0 0-45 15,0 0-83-15,0 0-71 0,0 0-43 16,0 0-29-16,0 0-48 0,0 0-24 16,-2-14-19-16,-2 21-15 0,-4 5-13 15,0 3-9-15,-3 1-6 0,3 3 0 16,-4 3-12-16,-1 0-10 0,-1 5-5 16,3 0-18-16,-5 4-29 0,1 0 11 15,3 1 8-15,-5-3 3 0,7-1-3 16,-6-2-18-16,5-4 13 0,-3 0-13 15,1-2 0-15,3-2 0 0,-4-3-1 16,3 1-2-16,5-5 0 0,-4-1-13 16,1-2-17-16,5-2-24 0,0-4-40 15,2 2-33-15,0-4-34 0,2 0-15 16,0-4-78-16,0-1-108 0,2-5-116 16,2 1-287-16,0 0-800 0</inkml:trace>
  <inkml:trace contextRef="#ctx0" brushRef="#br2" timeOffset="-8292.269">7762 17509 2315 0,'0'0'651'0,"0"0"-359"15,0 0 95-15,0 0-3 0,25-50-77 16,-23 37-50-16,-2-3 1 0,-4-1-41 16,-2 3-58-16,-5 0-50 0,-1 4-33 15,-3 6-30-15,-1 3-25 0,-1 1-9 16,3 9 0-16,2 2 1 0,-3 5 2 15,7 1 0-15,4 2 0 0,4 0 0 16,0-1-3-16,6-1-9 0,4-4 9 16,5 0-11-16,-5-5-1 0,9-4-12 15,-5-4-88-15,5-9-100 0,-7-7-105 16,-2-2-265-16,9-16-1171 0</inkml:trace>
  <inkml:trace contextRef="#ctx0" brushRef="#br2" timeOffset="-6777.16">16483 16907 336 0,'0'0'407'0,"0"0"-48"15,0 0 119-15,0 0-78 0,0 0-358 16,0 0 431-16,0 0-57 0,-14-52-224 16,14 45 0-16,-2 1 43 15,0 2 15-15,0-1-43 0,0 2 7 16,0 2-3-16,-1 0-16 0,1 1 5 15,0 0-1-15,2 4 27 0,-2 8-4 16,0 7-68-16,-2 8-75 0,4 6-30 16,-2 5-10-16,0 0-21 0,2 0-18 15,-2-3 0-15,2-8-15 0,0-6-67 16,0-10-69-16,0-6-59 0,2-5-165 16,0 0-303-16,4-6-854 0</inkml:trace>
  <inkml:trace contextRef="#ctx0" brushRef="#br2" timeOffset="-5943.141">15795 17716 33 0,'0'0'1672'0,"0"0"-1253"15,0 0-108-15,0 0 31 0,0 0-21 16,0 0-56-16,0 0-49 0,0 0-49 15,0 0-50-15,0 0-17 0,2-9-8 16,0 2 8-16,4-3-19 0,-4-4-15 16,7 2 5-16,-1-5 7 0,0 1-4 15,0-3-9-15,1 3-10 0,-1-2-12 16,0 1-6-16,1-1-18 0,-3 4-17 16,2-1 1-16,-2 0-3 0,-2 4 0 15,3-1 1-15,-5 4 0 0,4 1-1 16,-2 2 1-16,-2 0 2 0,0 2 21 15,0 2 7-15,0 1 6 0,-2 0-9 16,2 3-7-16,-2 4-6 16,0 1-2-16,0 3-10 0,0 7 12 15,0 0-3-15,-2 4 3 0,0 2-13 16,-2 5 2-16,0-4 11 0,2-3-13 16,-4 3 1-16,6 1 18 0,-2 3 16 15,-3 2 15-15,3-1 12 0,0-3-3 16,0-6-28-16,0-2-11 0,2-6-22 15,-2-2-2-15,2-7-1 0,0-4-104 16,0 0-104-16,2-9-25 0,0-4-76 16,2-2-213-16,0 2-857 0,1-10-1108 0</inkml:trace>
  <inkml:trace contextRef="#ctx0" brushRef="#br2" timeOffset="-5518.225">16184 17831 2338 0,'0'0'603'0,"0"0"-353"16,20-52 119-16,-14 24 9 0,-1-4-105 15,-3-6-46-15,-2 1-14 0,-4-2-19 16,-5 3-41-16,-1 7-70 16,-2 6-56-16,-5 7-27 0,3 9-3 15,-3 4 3-15,-2 3 10 0,3 12 11 16,-1 3-2-16,1 5-1 0,3 7 0 15,3-3 16-15,6 0 15 0,0 1-4 16,4 1 7-16,0 1-7 0,0 4-5 16,4-3-13-16,2-2-9 0,2-3-15 15,3-5-2-15,-1-7-1 0,5-4-45 16,-1-6-107-16,0-3-92 0,3-9-90 16,0-4-148-16,-5-1-662 0,11-18-1299 0</inkml:trace>
  <inkml:trace contextRef="#ctx0" brushRef="#br2" timeOffset="-5068.369">16440 17864 2396 0,'0'0'394'0,"0"0"-211"15,0 0 105-15,0 0 23 0,0 0-55 16,0 0-39-16,14-67-13 0,-14 36-40 16,-4-3-52-16,-4-2-7 0,-4 2 21 15,-1 6 9-15,-5 5-52 0,1 10-50 16,1 2-15-16,-3 11-2 0,4 2 5 16,1 12 25-16,4 3 15 0,3 1 9 15,3 4 6-15,4 3-18 0,0 4-25 16,0 2-21-16,7-1-9 0,-1-1 10 15,4-5-11-15,5-4-2 0,-1-7-12 16,3-7-39-16,-1-6-95 0,3-5-95 16,-3-9-100-16,-1-4-230 0,7-23-1085 0</inkml:trace>
  <inkml:trace contextRef="#ctx0" brushRef="#br2" timeOffset="-4583.11">16643 17574 3032 0,'0'0'469'0,"0"0"-213"0,0 0 146 16,16-62-103-16,-16 44-111 0,0 3-10 15,-4 1-31-15,-6 7-82 0,-1 3-50 16,-1 4-12-16,-3 0 15 0,1 7 4 16,-1 4-7-16,5 4 6 0,0 1 7 15,4 2 5-15,1-2-8 16,3 0-10-16,2-3 0 0,2 0-13 0,5-5-2 15,1-4-1-15,2-2-32 16,3-2-92-16,-3-6-80 0,0-2-53 16,3-3-80-16,-5 1-315 0,4-5-1224 0</inkml:trace>
  <inkml:trace contextRef="#ctx0" brushRef="#br2" timeOffset="-4252.07">16913 17486 160 0,'0'0'3340'0,"0"0"-2883"15,0 0-259-15,0 0 57 0,0 0-51 16,-41 59-68-16,29-39 5 0,-3 6 12 16,1-4-55-16,-1-1-62 0,3 2-12 15,-3 3 16-15,1 3-13 0,-3 3-5 16,1-3-10-16,1 0-12 0,1-3-12 16,1-3-10-16,1-7-57 0,2-2-40 15,1-4-58-15,3-5-103 0,0-3-166 16,2-2-562-16,4-3-595 0</inkml:trace>
  <inkml:trace contextRef="#ctx0" brushRef="#br2" timeOffset="-3952.87">16990 17852 2217 0,'0'0'575'0,"0"0"-254"16,0 0 93-16,0 0-73 0,0 0-98 15,35-58-35-15,-35 46-22 0,0 5-41 16,-6 1-25-16,-3 5-52 0,-3 1-10 16,-2 5 6-16,-1 7-9 0,1 0 0 15,3 4 19-15,1 4 17 0,4-2 34 16,4 0-34-16,2-2-37 0,0-3-20 15,6-3-22-15,2-4-12 0,3-3-43 16,1-3-42-16,-2-1-85 0,3-11-104 16,-1-2-184-16,-4 1-838 0,13-23-1751 15</inkml:trace>
  <inkml:trace contextRef="#ctx0" brushRef="#br2" timeOffset="2833.294">8099 17004 538 0,'0'0'329'0,"0"0"4"16,0 0-53-16,0 0-199 0,0 0-29 15,0 0 16-15,0 0 27 0,0 0 401 16,0 0-99-16,15 3-216 0,-13-2-27 16,2-1 3-16,2 2-17 0,0-1-9 15,-2 1-1-15,5 0 0 0,-5-1 11 16,0-1 13-16,0 0 10 0,0 0-30 15,0-3-35-15,0-2-34 0,-2-2-15 16,3 1-4-16,-1-2 1 0,-2-1-1 16,0-1-9-16,0 1 3 0,0-2-3 15,0 1 0-15,0 0-4 0,0 2 10 16,-2 0 6-16,2 0-3 0,-2 1-3 16,0 2 0-16,0 1-13 0,0-1 1 15,0-2-10-15,0 2 1 16,-2-2-1-16,-2 2-6 0,2-1 3 15,0 1-14-15,-2-2 14 0,0 1 0 16,-3 3-15-16,3 0 12 0,0 2 1 16,-2-1-1-16,2 2 0 0,0 0 0 15,-2 0-3-15,-1 0 10 0,1 3-7 16,-2-2-3-16,4 1-10 0,-2 1-2 16,-3-3 0-16,5 3 0 0,-2-2 1 15,0 1 1-15,2 1 10 0,-1 0 9 16,-1 0 7-16,2 4 2 0,0-1 1 15,0 4 38-15,0 0 1 0,2-1-37 16,0 4-18-16,-1 0-15 16,3-3 1-16,0 3-1 0,0-3 0 15,0-1 1-15,0-1 0 0,3 0 0 16,-1-2 11-16,4 0-10 0,2-2 11 16,0 0-12-16,1 1 1 0,-1 0 10 15,2-1-9-15,3-1 12 0,-3-1 9 16,2-1-6-16,-1 1 0 0,-1-2-3 15,0 0-3-15,-1 0-11 0,-1-2-1 16,0-1-1-16,0-2-2 0,1 0-12 16,-3-2 12-16,-2-1-9 0,2 0 9 15,-2-2-9-15,1 1 0 0,-3-1 9 16,2 0 0-16,-2-1 3 0,-2-1 0 16,0 1 2-16,0-1 1 0,-2 1-1 15,-4 0 1-15,1 1 0 0,-1 2-2 16,0 0-1-16,2 0-1 0,-2 2 1 15,-3 2-1-15,1 0 0 0,2 1 0 16,2 2 1-16,-2 1 1 16,-3 0-1-16,1 0 2 0,2 1 0 15,2 3 1-15,-7-1 9 0,5 1-11 16,-2 2 0-16,4-3 1 0,0 2 0 16,0 1 1-16,-3-1 9 0,5 1-9 15,0 3 13-15,0-1-4 0,2 0-10 16,0 2 0-16,0-1 1 0,-2 1 0 15,6 2 0-15,-2-3 9 0,7 1-12 16,-5 1 0-16,2-1 1 0,2-1-1 16,-2-1 1-16,5 0 0 0,-5-2 2 15,2-1-1-15,0-3 0 0,5 0 0 16,-7-2-2-16,4 0 0 0,1-7-18 16,-3-3-3-16,2-3 5 0,-1 0 4 15,3-3 9-15,-8 0 0 0,0 2 1 16,2 1 1-16,-4 2-1 0,1 2 0 15,-3 0-10-15,0 0 0 16,0 0-3-16,-7 1 13 0,-1-2-13 16,2-1 12-16,-7 1 1 0,1 0 0 15,2 0-10-15,-5 3 10 0,3 0 0 16,-3 4 1-16,5 1 1 0,0 2 0 16,-1 1 1-16,3 5 11 0,-2 2 0 15,6 1 0-15,-3 0-9 0,1 5 12 16,2-1 0-16,2 2-12 0,0 0-1 15,2 0 10-15,0-1-10 0,0-1 0 16,4 0 1-16,0 0 9 0,9-3-10 16,-7 0 1-16,4-1-1 0,5-1 0 15,-3-4 0-15,0-1 0 0,3-3 1 16,-1-2-3-16,3-6-2 0,-9-3-1 16,5-3-16-16,-3-3 17 15,-6-1-1-15,-2-2 0 0,0 4-9 16,-2-4 11-16,0 4 0 0,-4-1 1 15,-2 2-1-15,-7 1 1 0,1 1 0 16,2 1-3-16,-7 2 0 0,5 2 0 16,-5 3 0-16,3 4 2 0,-1 1 1 15,3 5 3-15,2 4 12 0,-1 2-3 16,3 4-9-16,4-1 16 0,0 3-7 16,4 3 0-16,0 0-10 0,0 0 0 15,0 0 0-15,6-2 0 0,0-2 0 16,0-1-1-16,5-2 0 0,-3-4 2 15,4 0 0-15,1-3 0 0,-1-3 0 16,3-3-2-16,-3 0-1 0,0-8-3 16,1-2-15-16,-7-1-3 0,0-5-1 15,-2-1-5-15,-2-1-76 0,-2 1-87 16,-2-1-93-16,0 6-249 16,-6-5-1280-16</inkml:trace>
  <inkml:trace contextRef="#ctx0" brushRef="#br2" timeOffset="9678.089">16405 17100 254 0,'0'0'206'0,"0"0"-11"0,0 0 30 16,0 0 29-16,0 0 43 0,0 0 28 15,0 0-227-15,0 0-69 0,0 0 58 16,2 4 351-16,-2-4-225 0,0 0-158 15,0 0 9-15,0 0 26 0,0-1 16 16,0 0 10-16,0-1-7 0,2 1-4 16,0 1-19-16,0 0-3 0,0-1-4 15,0 1-3-15,0-2 13 0,0 2 15 16,2 0 3-16,-1 0-16 0,1 0-5 16,0 0 4-16,2 0-2 0,0-2 5 15,-2 1-9-15,3-1-26 0,-1 0-14 16,-2-2-13-16,0 0-10 15,2-1-5-15,-2-3 5 0,0 3 4 16,1-3 3-16,-1 2-1 0,0-1 7 16,-2-3 3-16,2 5-3 0,-2-1 0 15,0 1-4-15,0 0 4 0,-2 0 9 16,0 0 3-16,2 0 0 0,-2 1-1 16,0 0-5-16,0-1-6 0,0-1-7 15,0-1-6-15,-2 2 1 0,0 0-7 16,0-1 6-16,0 1-5 0,0-1-1 15,0-1-12-15,0 3 12 0,0-3-3 16,0 2 0-16,-2 0 4 16,2 1 2-16,-1 0 3 0,1 1-6 15,-2 1 6-15,0 2-5 0,0-1-1 16,0 0 0-16,0 1 0 0,-2 0-3 16,1 0-10-16,-1 0 0 0,0 0 11 15,0 1-10-15,2 0-1 0,-3 1 1 16,1 1 0-16,4-2 0 0,-2 2 9 15,0 0-9-15,0 0 15 0,2 0-6 16,0 0 0-16,-2 0 0 0,1 3 0 16,1-2-10-16,-2 3 1 0,2-2 0 15,0 3-2-15,-2-3 1 0,2 2 1 16,0 0-1-16,2 1 0 0,-2 1 10 16,2 0-9-16,0 0 0 0,0 1 9 15,0-1-10-15,0-1 10 0,2 2-9 16,2-2-1-16,0-2 10 0,0 1-9 15,0-3 9-15,3 0-9 0,-1 1 9 16,0-2-9-16,2-1 1 0,-2-2 14 16,3 0-6-16,1 0 3 0,-2 0 3 15,1-2 12-15,-1-2-3 16,0-2 1-16,0 0-7 0,1-2-3 16,-3 0-15-16,0-2 12 0,0-2-12 15,0 2 0-15,-1-2-1 0,1 2 0 16,-4 0-1-16,2 2 0 0,-4 2-1 15,2-1 0-15,-2 1-2 0,0 1 0 16,0 0-10-16,0 0 9 0,-2 0-9 16,-2-1 9-16,0-1 1 0,-2 2 0 15,-1-3 1-15,1 0 1 0,0 2 1 16,0 0 1-16,-3 1 1 0,3 1 0 16,-2 2-1-16,0 1 10 15,-1 0-10-15,3 1 0 0,-2 0 1 16,0 1 12-16,-1 2-12 0,1 2 9 15,0 1-9-15,2 1 15 0,0 1-16 16,-1 1 10-16,3 0-11 0,-2-2 2 16,4 2 9-16,-2-1-10 0,2 0 1 15,2-1 12-15,0 0-12 0,0 0 9 16,0 0-9-16,2 1 9 0,2-2-9 16,0 1 0-16,0 0 9 0,2-2-11 15,3-1 0-15,-3 1 0 0,4 0-1 16,-2-2 0-16,3-1-1 0,-1 1-1 15,-2-3 0-15,3 0-1 0,-1-3-12 16,0-2 14-16,1-2-2 0,-1 0 0 16,-2 0-9-16,-1-3 10 0,1-2-1 15,-2 1 0-15,-4 2 0 0,2-4-12 16,-2 3 13-16,-2 2-14 0,0-2 4 16,0 3 0-16,-4-2 0 15,-2 2 9-15,-2-2-9 0,-1 2 11 16,-1 1-2-16,0 1 2 0,-1 4 1 15,1-2 1-15,0 3 2 0,-1 0 0 16,1 4 15-16,2 1-16 0,0 1 10 16,-1 2-10-16,3 0 10 0,0-1-9 15,0 4 10-15,2-3-11 0,-1 2 10 16,3 1-10-16,0-1 1 0,0 0 12 16,2 1-13-16,0-1 10 15,0 2-11-15,6-1 1 0,1-2 10 0,-1 0-10 16,2-3 0-16,0 1 1 15,3-2-1-15,-1-2-1 0,0-3-1 16,1 0-1-16,-1-6-14 0,2-3 3 16,-1-6 9-16,-1 1-12 0,-2-3 12 15,-1 1-9-15,-1 0 11 0,-4 0 1 16,0 1 0-16,-2 2-1 0,0 0 1 16,-4 0-2-16,0 4-1 0,-3 0-12 15,-1 3 14-15,0 1-1 0,0 3 2 16,-3 0 3-16,-1 2 0 0,2 0 0 15,-3 0 9-15,3 4-10 0,-3 1 1 16,3 1 0-16,0-1 9 0,4 3 0 16,-3 0-10-16,5-1 13 0,-2 3-3 15,2 1 3-15,2-1-3 0,0 2 0 16,2 0-9-16,0 1 9 0,6 0-9 16,0-3 9-16,0 2-10 0,7-2-1 15,-3-3 0-15,2 0-1 0,3-2-2 16,-1-5-13-16,3 0 3 15,-1-2-9-15,-3-6 6 0,-1-3 0 16,-1-2 12-16,1-4 0 0,-6 3-12 16,0-3 12-16,-2 3 0 0,-1-1 0 15,-3 1-9-15,-3 2 10 0,-5 0-1 16,0 1 0-16,-2 0-9 0,-1 4 11 16,-3 1 0-16,1 3 1 0,-1 1 2 15,-1 2 1-15,1 3 18 0,0 4-3 16,-1 1-3-16,3 3-3 0,-1 0-9 15,5 1 12-15,0 0 0 0,2 0-12 16,1 1 12-16,1-1-12 0,4 4 15 16,0-4-6-16,0 1-9 0,9-1 9 15,-1-1-11-15,2 0 1 0,5-1 1 16,-1-3-1-16,3-1-2 0,-1-3-1 16,1-3-11-16,-1-3-3 0,-1-6 0 15,-3-2 0-15,0-2 0 16,-3-5 3-16,-1 2 0 0,-6-2 0 15,2-1 9-15,-4 0-12 0,0 3 12 16,-2-2-9-16,-2 7 9 0,-4-2-9 16,-1 6 10-16,1 3-10 0,-2 2 12 15,-3 2 1-15,3 0 11 0,-4 8 3 16,1 1-3-16,-1 2 3 0,1 3-13 16,3 1 13-16,0 1-13 0,-1-1 1 15,3 2 9-15,2-3-9 0,2 0 0 16,2-3 9-16,2-2-10 0,0-1-2 15,4-3-35-15,2-5-71 0,4 0-75 16,3 0-67-16,-1-8-74 0,1-2-171 16,-3 2-559-16,6-4-1514 0</inkml:trace>
  <inkml:trace contextRef="#ctx0" brushRef="#br2" timeOffset="33696.511">8155 16889 202 0,'0'0'140'0,"0"0"-94"15,0 0-10-15,0 0 29 16,0 0 0-16,0 0 4 0,0 0 3 16,0 0-7-16,0 0-33 0,-6 13 43 15,6-13 13-15,-2 0 0 0,2 0-19 16,-2 0-17-16,0 0 10 0,-3 0 26 15,5 0 26-15,-2 0 6 0,0-2-43 16,-2 2-76-16,2-1 21 0,2 1 124 16,0 0 123-16,0 0-155 0,0 0-62 15,0 2 6-15,0-1 36 0,0 2 19 16,0-1 29-16,0 1 3 0,0-2-13 16,-2-1-26-16,2 0-26 0,0 0-32 15,-2 0 9-15,0 0 30 0,0-1 2 16,2-1-10-16,0 1-9 0,-2-1 12 15,2 1 1-15,-2 1 5 0,2 0 16 16,0 0 9-16,0 0 1 16,0 0-12-16,0 0-5 0,0 0-4 15,0 0-3-15,0 0 6 0,0 0 2 16,0 0 4-16,0 0-10 0,0 0-22 16,0 0-18-16,0 0 3 0,2 0 6 15,0 0-12-15,-2 0-9 0,0 0-7 16,2 0-2-16,-2 0-10 0,0 0-3 15,0 0-18-15,0 0-1 0,0 0-11 16,0-3 12-16,0-1 17 0,2 2 1 16,0-2 4-16,-2-1-7 0,2 2 3 15,0 1 6-15,2 0 4 0,-2-1 8 16,-2 0 7-16,2 2 14 0,5 0-14 16,-5-2-25-16,0 1-6 0,0 0-10 15,0 1 0-15,-2-1 10 0,2 0 9 16,0 1 3-16,0-2-5 0,-2 1-16 15,0 1 0-15,2-3 9 0,-2 1-12 16,0-1 0-16,2 1-1 0,-2-2 1 16,0 1 0-16,2 1 0 0,0-2 2 15,-2 1 1-15,2 0 12 16,0-1-13-16,3 1 0 0,-1 0 13 16,-2-1-3-16,0-2 9 0,2 1-3 15,0-1-2-15,0-2-1 0,0 0-3 16,1-1-10-16,1 0 0 0,-2-1 10 15,-2 2-10-15,2-1 0 0,0 0 1 16,0 3-1-16,0-1 1 0,-1 3-1 16,3 1 1-16,-2-2 12 0,-2 2-12 15,0 2 0-15,0-3 0 0,2 2 9 16,0-1-12-16,0 0 0 16,1-1-1-16,-3 0-1 0,4 0 1 15,-2-3 1-15,-2 0-1 0,0 0 1 16,2-2 0-16,-2-1 0 0,2-1 1 15,-1 1-1-15,-1-2 0 0,2 1 0 16,0 0 0-16,-2-1-1 0,0 1 1 16,0-1 0-16,0 4-1 0,-2-2 1 15,2 2 0-15,0 0 0 0,0 0 0 16,2-1 1-16,1 2 0 0,-1 1 1 16,-2-2 0-16,4 0 0 0,0 0 0 15,-4 1 0-15,2 0 1 0,1 1-2 16,1-3-1-16,-2 2-3 0,4-2 0 15,-4 1-9-15,-2-4 9 0,3 2 0 16,1-1 0-16,-2 1 1 0,0-1 0 16,4 2 2-16,-4 1-1 15,1-4 0-15,1 3 1 0,0 0 1 16,2 0 1-16,-2-2 1 0,-1 1 0 0,3 0-1 16,-2 0 0-16,2-1 0 15,1 3 0-15,-7-5 0 0,6 4 0 16,-2-1-1-16,0 0 0 0,0-1 1 15,-1 2-2-15,1-1 0 0,-2-2 2 16,4 4 1-16,-2-4 9 0,1 3-10 16,-3-3 0-16,2 0 1 0,2 1-2 15,3-2 0-15,-5 1 0 0,-2-1-1 16,2-1 1-16,2 3 1 0,1-3 0 16,-1 2 0-16,-2 0 0 0,2 0-1 15,1-3 0-15,-1 1 0 0,0 1-1 16,0-3 1-16,3 3 1 15,-3-1 1-15,0-1-1 0,5 1 0 16,-3-1 0-16,-4-2 0 0,5 2 0 16,1-1 0-16,-6 0 0 0,7-1 1 15,-3 0-2-15,0 0 1 0,1 0-1 16,-1 1 0-16,0-2 0 0,1 1-1 16,1-3-15-16,-2 4 2 0,-1-3 10 15,1 2-9-15,4 0 10 0,-7 1 1 16,3 0 1-16,2-1 1 0,-3 0-1 15,1 3 0-15,2-4 1 0,-3 2 1 16,3 1 0-16,0 1 1 0,-3-2-1 16,3 0-1-16,1 2 0 0,-5-1 0 15,2-3 1-15,5 4 0 0,-7-1-1 16,4-3 1-16,3 2 0 0,-5-2 0 16,2 2 10-16,1-2-11 0,-3 1-1 15,1 1 2-15,1-1 0 0,-4-1 0 16,5 1 0-16,-1 2-1 15,-6-2 0-15,5 3-1 0,3-4 1 16,-6 1 1-16,3 0-1 0,1 0 1 16,-2-1-1-16,3 0 0 0,1 0 1 15,-1 0 0-15,1 0 0 0,-1 0 1 16,-1-2 0-16,4 2-1 0,-3-2-2 16,1 4-15-16,-1-4 12 0,3 4 0 15,-3-1 0-15,-1-4-9 0,5 3 11 16,-7 0-1-16,0-3 1 0,7 2 0 15,-7-1 1-15,3 0 0 0,-1-1 1 16,0-1-1-16,1 2 0 0,-3-2 1 16,2 0 1-16,5 1 0 15,-7 1 0-15,7 0 1 0,-7-1 0 16,3 2 0-16,3-1 9 0,-1 0-10 16,-1 1 1-16,1-1-1 0,1 2 10 15,-3-4-11-15,5 4 0 0,-5-3 1 16,3 1 0-16,-4-1 1 0,5 0 0 15,0 0 9-15,-3 0-9 0,3 0 0 16,-5 0-1-16,7 0 1 0,-7 0 0 16,5 1-3-16,-5 0-21 0,4 1 6 15,-1 0 14-15,-1 1-1 0,3 0 0 16,-3 1 0-16,3-2 1 0,-3 1 1 16,3-1 0-16,-3 1 1 0,3-1-1 15,-5-1 1-15,7-1 0 0,-7 2-1 16,5-3 1-16,-3 2 0 0,-1 1 1 15,3-2 1-15,-3 3 12 0,1 0-13 16,-1-2-1-16,3 2 1 0,-1 1 0 16,-3 1 0-16,7-3 1 0,-5 3 0 15,3-1 0-15,-3-2 0 0,5 4 9 16,-7-3-10-16,9 0 0 16,-7 2 1-16,5-3 0 0,-3 2 9 15,3 0-9-15,-5-1 9 0,7 1-10 16,-6 0 0-16,3-1 1 0,1 0 0 15,-5 0 0-15,7 1 0 0,-5 0-3 16,3-2-2-16,-2 2-10 0,3-4 9 16,-3 3 0-16,1-1 0 0,-1 2 1 15,2-1 2-15,-3 0 0 0,3 1 1 16,1-1 1-16,-5 0 1 0,5 0 0 16,-5 0 0-16,6-2 12 0,-3 2-3 15,3 0-12-15,0-3 0 0,-3 1 1 16,5 2 1-16,-4-4 0 0,3 3 10 15,3-3-10-15,-6 3 1 0,3-2 13 16,1 0 2-16,-2 0-15 0,2 0 9 16,-1 0-10-16,-1 0 1 0,2-1-1 15,2-1 1-15,-5 0 0 16,3 3-1-16,2-2 1 0,0 0 0 16,-5-1 0-16,5 0 9 0,0 1-11 15,-5-1 1-15,3 4-2 0,4-4-9 16,-4 4 6-16,2-2-9 0,-1 3 10 15,1-2-10-15,0 5 11 0,-2-4 0 16,4 2 1-16,-3-2 1 0,1 5 0 16,-2-4 0-16,4 1 1 0,0 0-1 15,-2-2 1-15,-1 2-1 16,3-2 0-16,0-1 0 0,0 1 1 16,0 0 1-16,-2-2 9 0,-1 2-10 15,5 1 0-15,-2-2 10 0,-2 1-11 16,2 2-1-16,0-1 1 0,2 0 0 15,0-2 1-15,-4 4-1 0,-1-4 1 16,5 3 1-16,-2-1-1 0,0 1-1 16,2 0 0-16,-2 0 1 0,-2 1-1 15,-1-1 1-15,5 1 0 0,-4-1 0 16,2 3 0-16,-6-4 0 0,6 1-1 16,-3 2-1-16,-3-3-30 0,4 2 27 15,0-1 2-15,-3 0 0 0,-1-2 1 16,4 2 1-16,-2 2 0 0,-5-2 1 15,7 2 1-15,-6-3-1 0,3 4 1 16,-1-1 9-16,-4 3-11 0,5-2 1 16,-1-1 1-16,-2 0-1 0,1 0 0 15,-3 0 0-15,6 1-1 0,-5-1 1 16,1 0 0-16,-1 0 0 0,-1-1-1 16,4 1 1-16,-7 1 0 15,5-2 0-15,-3 4 10 0,3-2-12 16,-5 2 0-16,5 1 2 0,-5-3-1 15,3 5 1-15,-1-3-1 0,1 1 1 16,-5 2 0-16,9-3-1 0,-9 2 1 16,7 1-1-16,-4-1 1 0,1 0 1 15,-1 0 9-15,-3 0-10 0,2-1 1 16,-3 2 0-16,3-5-2 0,-1 2-1 16,-3 1-1-16,2-3 0 0,-1 2 0 15,-1-1 1-15,4 0 0 0,-1 4 1 16,-3-1 1-16,5-1 1 0,-3 0-1 15,3 3 0-15,-3-4 10 16,2 3-11-16,1 0-1 0,-3 1-2 16,5-2-1-16,-5 1-9 0,5 0 11 15,-3 0-2-15,1-2 2 0,1 3 0 16,-1-1 1-16,1 0 0 0,-1-1 0 16,1 2 0-16,1 0 1 0,-1 1 0 15,1 0 2-15,1 0-2 0,-1-1 1 16,0 3 1-16,-1 0 9 0,3 1-10 15,-3-2 1-15,3 4 9 0,-3-2-9 16,1 1 0-16,2 0 0 0,-3 1 9 16,3-1-11-16,-3 2 1 0,3-2-1 15,-3-1 2-15,5 2-1 0,-2-1 10 16,-1 1-9-16,1-1 1 0,-3 1 11 16,3 0 3-16,-3 1-6 0,1 0 3 15,0 0-3-15,-1 2-9 0,1-3 9 16,-3 3-9-16,3-2-2 15,-3 1 0-15,1 0 0 0,-1-1-1 16,3 2 2-16,-5 0 10 0,5-1-12 16,-3 1-1-16,3 0-1 0,-3 0 2 15,-2 0 0-15,5 0 1 0,-5 0 11 16,3 0-12-16,-3 0 0 0,5 1 0 16,-5-1 0-16,1 2 1 0,-1 0-1 15,0 0 1-15,5-2 0 0,-5 0-1 16,5 3 0-16,-5-3-1 0,3 2 1 15,1-1 0-15,-3 0 0 0,5 1 0 16,-3-2 0-16,3 3 0 16,-5-1 1-16,5 2-1 0,-3 0 1 0,1 0 0 15,-1 1 0-15,1 1 2 16,1 0-2-16,-3 1 0 0,1 3 0 16,1-3 0-16,1 4 0 0,-3-2 0 15,1 1-1-15,1 0 0 0,1 1 0 16,-5-1 0-16,7 0 0 0,-5 0 0 15,3-1 0-15,-3 0 1 0,5 1 0 16,-5 0 1-16,1-1-1 0,-1-2 1 16,1 4 1-16,1-4-1 0,-3 2 0 15,1 1 0-15,1 1 0 0,-1-1 1 16,1 3-1-16,-3 0-2 0,3-2-18 16,-5 0 6-16,6 2 12 0,-5-2 1 15,1 0-1-15,3 2 0 0,-3-2 1 16,0 1 0-16,1-1 0 0,-1 4 1 15,1-4 0-15,-1 2-1 0,0 1 0 16,1 0 0-16,-1 2 0 0,3-2-1 16,-1 0 0-16,-1 5 0 0,-1-3-1 15,0 2 1-15,3-1 0 16,-1 1 0-16,-1 2 2 0,1 0-1 16,1 0 1-16,-3 0-1 0,1 0 0 15,-3 0 1-15,2 0-1 0,-1-2 1 16,-1 1-1-16,0-1 1 0,1 3 0 15,-1-4-1-15,0 4 0 0,1-5 1 16,-3 6-1-16,2-4 0 0,1 2 1 16,-1 2 0-16,0 0 0 0,1 3 0 15,-1-1 0-15,0 5-1 0,1-1 2 16,-1 1-1-16,0 2-1 16,3 0-1-16,-3 0-21 0,2 2 3 15,-1-2 6-15,-1 2 0 0,0-1 10 16,3 2 2-16,-1-2 0 0,-1-1 2 15,-1 3 0-15,0-2 1 0,1-1 9 16,1 2-10-16,-2 0 1 0,3-2 12 16,-3-2-13-16,0-2 0 0,1 2 1 15,1-1 9-15,-2 0-11 0,1-1 2 16,-1-1-1-16,0 2 0 0,1 1-1 16,-1 0 1-16,-2 1 0 0,3-1-1 15,-1 0-1-15,0 1-36 0,1 1 21 16,-3 1 12-16,2 0 1 0,1 3 1 15,-3-1 1-15,4 3 1 0,-1-1 0 16,-1 2 1-16,2 0 0 0,-1 4 0 16,1-1 10-16,1 2-10 0,1 1 1 15,-2-2 12-15,3 1-3 16,-3 0-9-16,3-1 9 0,1 0 6 16,-3 0 0-16,1-1-4 0,-1 2-14 15,-1-3-33-15,2 1 15 0,-3-2 6 16,-1 1 11-16,3 1 1 0,-5 0 1 15,2-2-1-15,3 1 1 0,-3-2 2 16,-2 1 0-16,2-1 12 0,-1 0-13 16,1-2 10-16,-2 3-10 0,1-1 1 15,-3 0 12-15,2 2-13 0,-2 1 10 16,0 0-10-16,-1 4 1 0,1 1-3 16,-2 7-21-16,0 10-3 0,4 8 6 15,-1 2 6-15,-1-7 11 0,2-6 1 16,-2-9 3-16,0 0 9 0,-1-7 0 15,-1-7 0-15,-2-7 0 0,0 0 0 16,2 5 0-16,-4 7 3 0,2 7-12 16,0-2-3-16,0 0 0 15,-4 1-51-15,2-4 30 0,0-1 18 16,0 1 2-16,-2 0 1 0,0-1 1 16,0 1 2-16,0 2 0 0,-2 0 12 15,0 10-12-15,-1 6 9 0,1 9-9 16,-2 3 15-16,2-6-6 0,0-1-9 15,2-8 12-15,-2 0-15 0,-1-2-51 16,1-1 30-16,2-8 7 0,0-8 14 16,0-8 3-16,0-1 12 0,0 3 0 15,0 4 3-15,-2 2 0 0,2-3-15 16,-2-1 0-16,-1-5 0 0,3 0 0 16,-2 0 0-16,-2-2 0 0,2 2-1 15,0 3 1-15,2-2 0 0,0 0-3 16,-2-2-33-16,1 0 15 0,1-1 15 15,0-1 0-15,0-4-9 0,2-2 12 16,-2-3 0-16,2-3 2 16,-4 0-1-16,2-2 1 0,0-1-2 15,-2-2 0-15,0 1 0 0,2-1 0 16,-3-1-1-16,1 1-1 0,0-1 1 16,2 1 0-16,-2-2 0 0,2-2 0 15,0 0 1-15,0 1 0 0,0-1-1 16,2-3 1-16,0-1 1 0,-2-1 0 15,2 0 0-15,0-2-1 0,0 0-15 16,0 2-12-16,0-2-42 0,0 0-76 16,2 0-77-16,0 0-38 0,2-4-75 15,0 0-289-15,-2-1-841 0,13-1-1714 0</inkml:trace>
  <inkml:trace contextRef="#ctx0" brushRef="#br2" timeOffset="43639.755">8814 16794 447 0,'0'0'782'0,"0"0"-460"15,0 0 402-15,0 0-342 0,0 0-147 16,0 0-33-16,0 0 53 0,0 0 24 16,0 0-14-16,0-6-10 0,0 24-174 15,0 8-79-15,0 5-2 0,2 5 0 16,3-2-2-16,1-3-32 0,-2-12-152 15,4-4-182-15,-4-10-601 16,5-3-1181-16</inkml:trace>
  <inkml:trace contextRef="#ctx0" brushRef="#br2" timeOffset="44150.187">9654 16777 2365 0,'0'0'480'0,"0"0"-271"15,0 0 12-15,4 58-2 0,2-30-48 16,-2 4-85-16,2-1-46 0,-6 0-37 15,6-8-3-15,-1-9-18 0,-1-10-232 16,-2-4-511-16,8-11-1421 0</inkml:trace>
  <inkml:trace contextRef="#ctx0" brushRef="#br2" timeOffset="44696.554">10342 16797 2756 0,'0'0'462'16,"0"0"-255"-16,0 0 31 0,0 58-17 16,0-30-108-16,2 6-50 0,0 0-34 15,2 0-29-15,-2-3-41 0,2-10-204 16,1-6-265-16,-1-9-1049 0</inkml:trace>
  <inkml:trace contextRef="#ctx0" brushRef="#br2" timeOffset="45124.451">11001 16756 904 0,'0'0'1833'0,"0"0"-1582"16,0 0-101-16,0 0 144 0,0 0 101 16,0 0-162-16,0 0-126 0,0 0-83 15,7 77-24-15,-5-44-4 0,-2-2-49 16,2-5-230-16,-2-8-319 0,8 1-1352 15</inkml:trace>
  <inkml:trace contextRef="#ctx0" brushRef="#br2" timeOffset="45607.119">11814 16801 2209 0,'0'0'992'0,"0"0"-880"0,2 72-80 16,0-33 35-16,0 3 22 0,0 2-61 15,2-5-28-15,-2-13-231 0,2-9-900 0</inkml:trace>
  <inkml:trace contextRef="#ctx0" brushRef="#br2" timeOffset="46596.654">11756 16816 909 0,'0'0'1652'15,"0"0"-1456"-15,0 0-195 0,0 0-1 16,0 0 0-16,0 0-12 0,0 0-108 16,0 0-106-16,12-54-104 0,-12 40-239 15,0 4-548-15</inkml:trace>
  <inkml:trace contextRef="#ctx0" brushRef="#br2" timeOffset="46746.447">11785 16417 897 0,'0'0'1309'16,"0"0"-1044"-16,0 0-206 0,0 0-43 16,6-63-3-16,-2 48-11 0,-2 0-2 15,0-5-16-15,0-2-117 0,2-4-142 16,-1-3-193-16,1-3-225 0,-4 8-5 15</inkml:trace>
  <inkml:trace contextRef="#ctx0" brushRef="#br2" timeOffset="46876.107">11822 15808 627 0,'0'0'548'0,"0"0"177"16,0 0-533-16,0 0-147 0,8-68-33 15,-6 48-12-15,2-2-3 0,1-1-91 16,1-1-225-16,0-2-208 0,-4 7-304 15</inkml:trace>
  <inkml:trace contextRef="#ctx0" brushRef="#br2" timeOffset="47109.498">11857 15080 147 0,'0'0'244'0,"0"0"-169"0,0 0 496 16,0 0-301-16,6-51-149 0,-2 39-27 15,-1-4-49-15,-1-2-42 0,-2-4-1 16,2-4-2-16,-2-2-2 0,0-6-86 16,0-2-150-16,0-5 13 0,-2-1 88 15,-3-1 89-15,1 1 48 0,4 4 45 16,-2 3 7-16,0 6-39 0,2 5-9 16,0 4-1-16,0 6-3 0,2 2-23 15,0 4-228-15,2 0-111 0,1 1 47 16</inkml:trace>
  <inkml:trace contextRef="#ctx0" brushRef="#br2" timeOffset="47210.783">11886 14284 202 0,'0'0'212'0,"0"0"329"0,-6-76-130 15,0 41-197-15,4 1-87 0,0 1-71 16,2 3-56-16,0 0-157 0,0 7-523 16,0-5-138-16</inkml:trace>
  <inkml:trace contextRef="#ctx0" brushRef="#br2" timeOffset="47343.992">11841 13359 483 0,'0'0'980'0,"0"0"-863"0,0 0-117 16,16-63-13-16,-10 39-253 0,-4 4-340 15,7-11 2-15</inkml:trace>
  <inkml:trace contextRef="#ctx0" brushRef="#br2" timeOffset="47544.444">11863 12612 267 0,'0'0'190'16,"-6"-53"-132"-16,6 27-6 0,-2-5 79 15,0-5-131-15,2-1-6 0,-2 1 6 16,0-1 3-16,2 2-1 0,0-2 37 15,0 2 114-15,0-1 111 0,0 3 62 16,0 2-8-16,0 3-104 0,2 5-136 16,2 2-78-16,0 8-234 0,2-6-1134 15</inkml:trace>
  <inkml:trace contextRef="#ctx0" brushRef="#br2" timeOffset="48204.105">10968 16848 1235 0,'0'0'700'0,"0"0"-694"15,0 0-6-15,0 0-172 0,0 0 16 16,0 0-202-16,0-55-72 0,0 34 88 16,0 5-56-16</inkml:trace>
  <inkml:trace contextRef="#ctx0" brushRef="#br2" timeOffset="48507.151">10968 15374 541 0,'0'0'1599'0,"0"0"-1204"0,4-54-185 16,1 30 24-16,-1 1-10 0,4-3-99 16,-2 3-84-16,-2-4-25 0,-2-3-16 15,2 1-49-15,-1-7-104 0,-1 0-106 16,0-3-105-16,-2-1-196 0,0-2-485 15,0 9 361-15</inkml:trace>
  <inkml:trace contextRef="#ctx0" brushRef="#br2" timeOffset="48660.927">10981 14553 554 0,'0'0'1364'0,"0"0"-974"16,0 0-129-16,-2-66 13 0,0 45-39 16,2 2-82-16,-3-1-25 15,3-1-30-15,0 1-63 0,-2-4-34 16,2-4 0-16,-2-6-1 0,0-2-12 15,0-4-122-15,0-2-125 0,0-3-149 16,0 1-232-16,2 12-671 0,0-15 581 0</inkml:trace>
  <inkml:trace contextRef="#ctx0" brushRef="#br2" timeOffset="48880.966">11001 13516 277 0,'0'0'0'0,"0"0"-26"16,7-51-52-16,-5 27 13 0,-2-2 9 16,0 1 56-16,0-4 24 0,0-1 159 15,-5-6-20-15,1 0-59 16,-2-2-71-16,0 1 426 0,2-1-195 16,-2-1-43-16,1 2 101 0,3 3-111 15,2 5-152-15,0 2-57 0,0 6-2 16,2 2-58-16,3-1-244 0,-3 1-177 15,6 0-117-15,-6 4 100 0</inkml:trace>
  <inkml:trace contextRef="#ctx0" brushRef="#br2" timeOffset="51474.873">10915 16497 1782 0,'0'0'20'0,"0"0"783"16,0 0-603-16,0 0-168 15,0 0 77-15,0 0 128 0,0 0-14 16,0 0-77-16,0 0-79 0,-11-48-42 16,9 36-22-16,2-3 10 0,0 0-13 15,0-3-12-15,0 0-29 0,0-4-41 16,2-3-39-16,0 1-25 0,0-4-37 16,2-2 7-16,-4 1 25 0,7 2 6 15,-7 3 22-15,2 1 58 0,0 5 65 16,-2 2 13-16,2 4 16 15,0 2 7-15,-2 3 3 0,2-2-26 16,0 2-13-16,-2-2-29 0,2-4-1 16,0 1-5-16,-2-2-52 0,0-3-23 15,2-2 55-15,-2 1 55 0,0 2 23 16,0-1 36-16,0 3 51 0,0 4 6 16,-2 1-45-16,2 3-61 0,0 2-10 15,0 1-117-15,2-6-583 0</inkml:trace>
  <inkml:trace contextRef="#ctx0" brushRef="#br2" timeOffset="52258.045">10239 16936 1656 0,'0'0'552'0,"0"0"-484"15,0 0-45-15,0 0 106 0,0 0 26 16,0 0 7-16,0 0 30 0,-5-70-15 16,3 47-49-16,0-4-49 0,0-1-40 15,0-3-39-15,0 2 0 0,-4-2-112 16,6 0-163-16,-2 0-82 0,2-2-112 15,0 7-360-15</inkml:trace>
  <inkml:trace contextRef="#ctx0" brushRef="#br2" timeOffset="52391.443">10234 16258 1790 0,'0'0'460'0,"0"0"-269"16,5-65-7-16,-3 41 45 16,-2-3-85-16,2 2-83 0,0-2-45 15,-2-1-4-15,0-2-12 0,0-1-13 16,0-2-57-16,0-1-107 0,0 1-84 15,0-2-69-15,0 2-124 0,0 10-301 16</inkml:trace>
  <inkml:trace contextRef="#ctx0" brushRef="#br2" timeOffset="52544.916">10251 15531 1668 0,'0'0'572'16,"0"0"-369"-16,0 0-31 0,2-53-11 15,-2 34-94-15,0 3-57 0,0 0-10 16,0-3-2-16,0-1-14 0,4 0-23 15,-4-5-19-15,0 2-9 16,2-4-30-16,-2 2-39 0,0-4-42 16,0 1-49-16,2-1-104 0,-2 6-349 15</inkml:trace>
  <inkml:trace contextRef="#ctx0" brushRef="#br2" timeOffset="52696.421">10284 14795 1258 0,'0'0'975'0,"0"0"-842"0,0-54 6 15,-2 30 29-15,-2-5-69 0,2 2-50 16,0-1 2-16,0 0-12 0,0 1-38 16,0 0-1-16,-1-1-48 0,1 2-59 15,2-2-73-15,-2 2-82 0,2 1-163 16,-2 6-245-16,2-7-357 0</inkml:trace>
  <inkml:trace contextRef="#ctx0" brushRef="#br2" timeOffset="52837.556">10253 14149 1516 0,'0'0'494'0,"0"0"-234"0,0-69-11 16,4 37-85-16,-4-2-83 0,0-6-4 16,0 2 0-16,0-3-38 0,-4 3-19 15,8 0-20-15,-4 1-19 0,0 3-7 16,0 3-32-16,0 4-99 0,2 4-114 16,2 6-215-16,3-2-1091 0</inkml:trace>
  <inkml:trace contextRef="#ctx0" brushRef="#br2" timeOffset="53467.387">9571 16821 2240 0,'0'0'329'0,"0"0"-306"0,0 0-20 15,0 0 0-15,-2-64-3 0,2 41-13 16,-4-4-100-16,2-4-87 0,-5-3-147 16,3-5-222-16,-2-2-37 0,4 10 78 15</inkml:trace>
  <inkml:trace contextRef="#ctx0" brushRef="#br2" timeOffset="53639.927">9530 16196 307 0,'0'0'348'0,"0"0"-18"16,4-63 87-16,-2 38-1 0,2 4-114 16,-2 1-108-16,-2 1-36 0,4 2-9 15,0 0-10-15,-2-1-40 0,2-2-76 16,-4 2-23-16,2-4-13 0,-2-3-6 16,0-1-1-16,0-2-5 15,0-6-17-15,-2-1-23 0,-2-2-2 16,0 1-24-16,-2-1-86 0,6-1-255 15,-2 13-643-15</inkml:trace>
  <inkml:trace contextRef="#ctx0" brushRef="#br2" timeOffset="53819.446">9550 15424 1261 0,'0'0'742'0,"0"0"-425"16,0 0-97-16,0 0 9 0,15-56-42 16,-13 37-53-16,-2-5-6 0,0-2 3 15,0-2-29-15,-2-3-54 0,0-1-26 16,-3 1-21-16,5-3 1 0,0 2-2 15,0 1-21-15,0 3-75 0,5 2-89 16,-1 3-80-16,0 2-38 0,0 3 13 16,-2 5-18-16,2 3-23 0,2 3 9 15,-1-1 94-15,-1-1 94 0,-2 4-136 16,0-8-301-16</inkml:trace>
  <inkml:trace contextRef="#ctx0" brushRef="#br2" timeOffset="54658.299">8746 16832 2123 0,'0'0'462'0,"0"0"-265"16,0 0-36-16,0 0 98 0,0 0 3 16,0 0-41-16,0 0-73 0,2-59-81 15,-2 46-52-15,0-3-15 0,0 0-31 16,2-4-108-16,-2 1-76 0,0-4-78 15,0-1-69-15,0 0-60 0,0-1-132 16,0 1-97-16,0 2 130 0,0 1 306 16,0 4 215-16,0 0 124 0,0 3 140 15,0 2 91-15,0-1 23 0,0-1-37 16,-2-1-75-16,2-2-50 0,0-1-15 16,-2-1-15-16,2-2-44 0,0 1-94 15,-2-1-46-15,2 2-1 0,-2-2-1 16,2 1-3-16,0 2-55 0,0 0-42 15,0 1-41-15,0 1-69 0,2-1-91 16,0 3-143-16,-2 2-285 16,2-5-321-16</inkml:trace>
  <inkml:trace contextRef="#ctx0" brushRef="#br2" timeOffset="54802.914">8750 16040 368 0,'0'0'1001'0,"0"0"-471"16,0 0-128-16,0 0-134 0,-8-64 0 15,4 42-11-15,-2 0-37 0,-1-2-45 16,3 1-45-16,0 2-45 0,2 3-31 15,0 4-32-15,4 3-20 0,-2 0 1 16,0 4-3-16,0-2-10 0,4 3-44 16,2-1-60-16,-1-2-105 15,-3 1-228-15,6-6-579 0</inkml:trace>
  <inkml:trace contextRef="#ctx0" brushRef="#br2" timeOffset="56763.654">12727 16951 1387 0,'0'0'482'15,"0"0"-151"-15,0 0 5 0,0 0-275 16,0 0 200-16,0 0 210 0,0 0-271 16,0 0-193-16,0 0-7 0,5 8-51 15,-5-13 35-15,-3-2 15 0,3-4-2 16,-2-4-20-16,2-5-107 0,0-2-145 15,0-9-182-15,0 9-304 0,5-16-995 0</inkml:trace>
  <inkml:trace contextRef="#ctx0" brushRef="#br2" timeOffset="57073.871">12732 16359 2002 0,'0'0'547'0,"0"0"-421"15,-3-62-94-15,3 39 77 0,3-5 97 16,1 2-68-16,0-1-23 0,-2 1-1 15,0-2-44-15,0 0-56 0,0-3-14 16,-2-1-41-16,2-2-67 0,0-2-68 16,0-3-39-16,0-1 6 0,-2-2 6 15,2-3 9-15,-2-3 9 0,5 3 30 16,-3-2 90-16,-2 3 65 0,6 3 2 16,-4 2 27-16,2 6 26 0,-2 3 43 15,0 2 41-15,0 7 3 0,0 0-32 16,2 4-42-16,-2 0-13 0,-2-3 9 15,3 2 1-15,-1-6 6 0,0-1 6 16,-2-1-23-16,0-6-28 0,4-1-26 16,-2-3-1-16,-2-2-66 0,2-2-126 15,0-2-104-15,0-1-141 16,0 9-365-16</inkml:trace>
  <inkml:trace contextRef="#ctx0" brushRef="#br2" timeOffset="57790.119">12829 14626 196 0,'0'0'1512'0,"0"0"-1307"0,0 0-101 16,0-57 78-16,2 37-59 0,2 2-78 16,-2-6-16-16,0-1-3 0,0-1-26 15,0-5-18-15,0 2-21 0,2-2-3 16,-4 0 12-16,4 0-70 0,-1 2-94 16,-1 1 18-16,-2-1 40 0,4 5 2 15,-2-1 30-15,-2-3 46 0,0 1 32 16,0-1 13-16,0-3 13 0,0-3 2 15,0 1 50-15,-2-3 127 16,0-2 19-16,2 1-39 0,-2-3-35 16,2 5-24-16,0 0 4 0,0 4-30 15,0 2-32-15,0 4-29 0,0 1-10 16,0-2 0-16,2 4 0 0,2-1-1 16,4-1-1-16,-6-1-1 0,2 1-3 15,-2-5-23-15,-2-1-42 0,0 1 0 16,0-2 23-16,2 0 3 0,-2-1-1 15,-2-3 17-15,0 3 24 0,0-2 2 16,0 2 1-16,2-2 25 0,0 3 29 16,0 0 30-16,2-1-8 0,2 2-35 15,-2-2-24-15,3 4-18 0,-3 2-4 16,0-1-15-16,0 0-33 0,0-1-68 16,0 4-22-16,-2-5-40 0,0 1-10 15,0-3-22-15,-2 3 12 0,0-1 129 16,0-1 73-16,0 2 143 0,0 3 59 15,-1 2-26-15,1-1 19 16,0 3 19-16,2 0-30 0,0 0-25 16,0 1-33-16,0 1 9 0,0 0 87 15,0 3 22-15,0-2-50 0,0 2-51 16,0-5-29-16,2 2-25 0,-2-2-39 16,0-2-36-16,2-2-14 0,-2-4-22 15,0 0-51-15,0 0-41 0,0-2-9 16,3 1-40-16,-6-1-6 0,1 1 28 15,0 4 58-15,0-1 47 16,0 3 17-16,2 2 18 0,-2 0 1 16,2 2 13-16,-2 0 9 0,2 1 33 15,0-3 31-15,0 1-5 0,0-1-11 16,0-3-25-16,0-1-20 0,-2-3-25 16,0-1-12-16,-2-2 0 0,0-1-14 15,0 0-6-15,-1 0-19 0,1 1 6 16,-2-2 0-16,0 3 16 0,2 0 4 15,0 1-4-15,4 2-16 0,0 0-61 16,0 3-68-16,2 1-88 0,6 4-81 16,-2 4-291-16,7 0-745 0</inkml:trace>
  <inkml:trace contextRef="#ctx0" brushRef="#br2" timeOffset="59472.526">13596 16974 36 0,'0'0'2599'16,"0"0"-2303"-16,0 0-225 0,0 0 44 16,0 0 29-16,0 0-80 0,0 0-64 15,0 0 0-15,0 0-2 0,8-25-11 16,-8 8-26-16,-2-5-72 0,2-5-46 15,0-3-1-15,0-2 14 0,0-3 11 16,0-3-9-16,0 0-10 0,0-3 29 16,0 1 71-16,2-1 52 0,-2 0 15 15,2 4 63-15,-2 3 64 0,0 4-9 16,0 5-36-16,0 5-45 0,0 4-52 16,0 3-1-16,2 0-22 0,0 0 4 15,0-2 16-15,2-1 1 0,0 1 0 16,1-4-11-16,1-1 10 0,-2-1-10 15,0-1 12-15,0-1-2 0,-2-1 2 16,0-1 1-16,-2-2 45 16,0 0 55-16,0-2-16 0,0-1-36 15,0-1-36-15,0-1-12 0,0 0-4 16,2-1-57-16,-2-2-100 0,0 4-65 16,2 4-59-16,0 4-222 0,1-4-546 0</inkml:trace>
  <inkml:trace contextRef="#ctx0" brushRef="#br2" timeOffset="59598.19">13674 15590 1373 0,'0'0'524'16,"0"0"-171"-16,0 0 9 0,0-65 28 16,0 43-109-16,0-3-52 0,0-3-42 15,0 2-92-15,0-2-68 0,0-3-27 16,0-2-51-16,2-3-122 16,-2-1-123-16,2-4-110 0,0 0-104 15,-2 9-184-15,4-15-549 0</inkml:trace>
  <inkml:trace contextRef="#ctx0" brushRef="#br2" timeOffset="59754.769">13676 14675 1038 0,'0'0'1032'0,"0"0"-867"15,0-57 26-15,2 39 58 0,0-4-91 16,2 3-62-16,-1-1 26 0,-1-4-33 16,0 2-57-16,4-5-32 0,-4-2-24 15,0-2-75-15,0-3-110 0,0-4-62 16,0-3-52-16,-2 0-125 0,0-2-261 15,2 11-31-15</inkml:trace>
  <inkml:trace contextRef="#ctx0" brushRef="#br2" timeOffset="60123.32">13707 13885 616 0,'0'0'649'0,"0"0"-148"15,0-70-108-15,0 41-63 0,0 3-21 16,0 1-29-16,0 4-76 16,0-2-89-16,0 3-52 0,0-3-28 15,2-2-35-15,0-2-18 0,-2-3-74 16,0 0-61-16,0-3-32 0,0-2-24 15,0-2-20-15,0 2 3 0,0-2 19 16,0-1 45-16,0 0 45 0,0-1 3 16,0 1-35-16,0 2-89 0,2-1-45 15,3-1 120-15,-3 4 163 0,0-2 65 16,0 1 95-16,4 3 51 0,-2 0-19 16,0-2-42-16,-2 2-49 0,-2 0-40 15,2-3-31-15,-2-1 5 0,0-1 14 16,-4-1-10-16,0 1-3 0,0-2-4 15,-4 2 7-15,6-1 16 0,0-1 3 16,-3 3 4-16,3-1 3 16,0 4-10-16,2 2-23 0,0 0-30 15,0 1 1-15,2-1-3 0,-2-2-50 16,2 0-38-16,0-2-9 0,-2 0-13 16,3-1-46-16,-3-2-87 0,0 1-79 15,0-3-11-15,0 2 27 0,0 1-46 16,0 6 13-16</inkml:trace>
  <inkml:trace contextRef="#ctx0" brushRef="#br2" timeOffset="60323.085">13701 11594 54 0,'0'0'291'0,"-4"-66"-115"15,2 31-82-15,-2-2 20 0,2-1 36 16,0 1-39-16,-1 4-23 0,-1 0 107 16,0 1 121-16,2 4-14 0,0 0-78 15,0 2-52-15,2 0-30 0,-2 1 1 16,2 1 5-16,0-4-29 15,0 1-48-15,0-2-46 0,0-2-25 16,0-3-1-16,2 0-21 0,-2 1-20 16,0-3-32-16,0 3-23 0,-2 1-41 15,0 1-21-15,0 0-19 0,0 1-71 16,2 10-226-16,0-11-875 0</inkml:trace>
  <inkml:trace contextRef="#ctx0" brushRef="#br2" timeOffset="61200.373">14466 17119 2050 0,'0'0'593'0,"0"0"-465"0,0 0-128 16,0 0 90-16,0 0 29 0,0 0-48 15,0 0-36-15,2-66-35 0,0 43-58 16,2 0-318-16,0 1-180 0,0-14-594 0</inkml:trace>
  <inkml:trace contextRef="#ctx0" brushRef="#br2" timeOffset="61357.469">14515 16524 1911 0,'0'0'1040'0,"0"-58"-876"16,0 33 5-16,0-4 149 0,0-4-100 16,0 0-127-16,0 1-13 0,0-1 30 15,0-2-24-15,3 0-65 0,-3 0-19 16,0 0-22-16,4-1-6 16,-2 0-111-16,2-1-112 0,-2 0-69 15,2-2-201-15,-2 9-289 0,2-14-683 0</inkml:trace>
  <inkml:trace contextRef="#ctx0" brushRef="#br2" timeOffset="61487.123">14549 15446 2005 0,'0'0'667'0,"2"-65"-445"15,4 37 72-15,-2-4 31 0,0-3-189 16,0 2-101-16,2 5-33 0,1 0-2 16,-5 2-91-16,6-2-135 0,-2-1-90 15,-2 0-144-15,0-2-239 0,1 6-342 16,-1-15 213-16</inkml:trace>
  <inkml:trace contextRef="#ctx0" brushRef="#br2" timeOffset="62241.62">14611 14625 1064 0,'0'0'583'0,"0"-63"-265"15,0 35-36-15,0-6 25 0,0-5-59 16,0-1-39-16,0 2-71 0,2-2-93 16,2 2-45-16,4 1-30 0,-2-1-66 15,-2-1-77-15,5 0-72 0,-5-2-36 16,2 1-24-16,0-2 23 0,-4-1-1 15,2 2 16-15,-4-3 88 0,0 0 101 16,0 3 53-16,0-2 25 0,0 1 39 16,0-1 179-16,-2-1 104 0,2 2-3 15,0-1-7-15,0-2 18 0,0 0-14 16,0 1-53-16,0 1-33 0,2 1-33 16,-2 1-38-16,4 3-46 0,-1 3-28 15,-1-1 0-15,0 3-13 0,-2 2-8 16,0-2-30-16,0-2-18 15,0 2 15-15,-2-2-18 0,0 1 2 16,-1-2-3-16,1-1-12 0,0 2-3 16,2-3-13-16,0 0-18 0,0-1-70 15,0 0-66-15,0-2-41 0,0 4-62 16,0-1-114-16,0 4-54 0,0-3 31 16,0 1 124-16,0-1 133 0,0-1 46 15,0-2 55-15,0-1 52 0,-2 0 2 16,0 0 18-16,0 0-1 0,0 1 10 15,0 3 36-15,0 0 13 0,2 4-26 16,0-1-35-16,2 2-17 0,-2 0-2 16,0-1-1-16,0 1 3 15,0-2 0-15,-2 2 4 0,2-2 35 16,-4 0 61-16,2 1 40 0,2-1 6 16,0 3 19-16,-2-1 28 0,2 1 1 15,0 0-43-15,0 0-55 0,0-1-29 16,0-2-60-16,0 0-7 0,0-1-39 15,0-3-83-15,0 2-58 0,0-3-16 16,-2 3 21-16,0-2 27 0,-1 2 50 16,1 2 82-16,-2 0 16 0,4 2 36 15,-2 0 19-15,2 1 3 0,-2-2 0 16,0 1 10-16,0-2 0 0,0 1-32 16,-4 2-20-16,4 0-3 0,-2 1 22 15,-1 1 14-15,3 4-7 0,-2 0-17 16,2 3-2-16,0 0-4 0,0 3-18 15,2 3-1-15,0 0-32 0,-2 1-58 16,2 2-49-16,-2-2-6 16,2 1 70-16,-2-1 65 0,-2-1 10 15,4-2 33-15,-2 2 28 0,2 1 7 16,0-3 23-16,0 3 22 0,0 2 3 16,0-1 16-16,0 6-23 0,0 3-65 15,6 0-44-15,-2 5-290 0,4-3-817 0</inkml:trace>
  <inkml:trace contextRef="#ctx0" brushRef="#br2" timeOffset="64560.55">14646 10493 1649 0,'0'0'607'0,"0"0"-381"15,0 0 142-15,0 0-51 0,0 0-103 16,33-65 11-16,-31 41 50 0,4-2-36 16,-4-7-77-16,-2-1-19 15,0-3-1-15,-8-1 0 0,4 3-4 16,-7 2 18-16,-5 7-25 0,3 6-42 15,-3 6-34-15,1 7-22 0,-3 5-18 16,1 4 7-16,1 8 14 0,-1 3 10 16,3 8-1-16,3 2-15 0,-1 1-2 15,6 2-16-15,2 2 0 0,4 0-10 16,0-3 0-16,2-1 0 0,4 0 0 16,4-8 1-16,3-1 15 15,1-6-15-15,1-4-3 0,5-5 0 0,1-5-18 16,0-8 0-16,-3-5-3 0,-1-7-4 15,-5 0 7-15,-4-7 3 16,-1 1 3-16,-7 0 10 0,0 2-10 16,-7 5 11-16,-1 2-2 0,-6 6 0 15,-1 6-9-15,-3 0 12 0,-5 7 0 16,2 3 3-16,1 0 12 0,-1 7 6 16,2 5 9-16,5 5-5 0,1 4-1 15,5 1 0-15,6 4-3 0,2 1 4 16,0-1-10-16,8-2-3 0,3-1 0 15,3-3 0-15,5-3-9 0,1-5 0 16,1-5 9-16,-2-4-11 0,5-3-1 16,-5-4-3-16,0-9-12 0,-7-6-12 15,-2-2 6-15,-3-4 2 0,-3-3 4 16,-4 2 12-16,-2-1-15 0,-9 2 17 16,-5 2 1-16,1 3 15 15,-5 4 3-15,-3 6-6 0,-2 6-9 0,0 4-1 16,1 4 16-16,5 8 9 0,-2 5 6 15,7 7-2-15,-1 1-7 16,9 4-6-16,4-1-6 0,2 2 3 16,6 0-3-16,5-3 0 0,3-2 3 15,5-5-12-15,1-4 12 0,3-8-11 16,2-3 7-16,-2-5-11 0,3-5-2 16,-26 5-20-16,42-31 1 0,-24 9-3 15,-5-3 3-15,-5-3 6 16,-4 2 12-16,-4 1-9 0,0 3 10 0,-10 4-10 15,2 2 12-15,-9 4 21 16,-2 4 0-16,-5 4-18 0,1 4 12 0,-2 3 6 16,2 9 3-16,1 6 4 0,3 5-10 15,0 2-3-15,11 2-12 16,0 0 9-16,6 0 0 0,2-1-9 16,0-1 0-16,6-4 12 0,4-3-3 15,7-4 0-15,-1-7-10 0,3-5-2 16,-19-2-3-16,43-4-18 0,-20-8-3 15,0-7 3-15,-2-4 0 0,-5-4-3 16,-3-4 2-16,-5 3 4 0,-6 0 15 16,-2 0-12-16,-2 6 12 0,-4 2 0 15,-7 4 0-15,-3 8-12 0,-3 1 14 16,-4 7 1-16,1 1 2 0,-3 9 16 16,2 6 0-16,0 3 3 0,5 4-2 15,3 4-7-15,5 0 3 0,2 1-3 16,6 0-9-16,2-3 15 0,0-2-6 15,8-2-10-15,4-5 10 16,3-1-10-16,3-7-2 0,3-3 0 0,-21-5-2 16,48 0-13-16,-24-10-18 15,-1-4-7-15,-2-6-11 0,-7 2 9 16,-3-8 15-16,-5 5 5 0,-6-2 7 16,0 2 0-16,-6 1 12 0,-7 4-9 15,-1 1 10-15,-7 3 2 0,-2 4 0 16,-2 5 3-16,-3 3 15 0,5 4-15 15,-2 9 21-15,4 3-5 0,3 6-7 16,5 4 0-16,3 0 3 0,6 3-12 16,4 0 12-16,2-2-3 0,8-2-9 15,5-5 12-15,1-2-3 16,7-3-11-16,0-8 1 0,2-4-1 0,1-3-1 16,-1-10-12-16,0-6-9 0,-6-6-3 15,-1-6 0-15,-5-3 3 16,-7-3 5-16,-4-3 4 0,-2 3 0 15,-2 2 10-15,-13 0 0 0,-3 7-1 16,1 6 3-16,-8 4 0 0,1 6 1 16,1 7 1-16,-2 3 13 0,2 12 16 15,1 5 5-15,3 5-9 0,5 5-9 16,3-1-3-16,5 1-3 0,4 0 1 16,2-2-1-16,2-4-9 0,8-3 0 15,3-3 15-15,3-6-17 0,3-4-1 16,-1-6-2-16,7 0-19 0,-2-11-1 15,-4-4-5-15,1-6 6 0,-5-2 0 16,-3-4 3-16,-6 2 6 0,-4-4-3 16,-2-2-1-16,-4 5 14 0,-8 1 1 15,-5 1-1-15,-3 6 2 0,1 2 0 16,-4 6 1-16,-1 7 12 0,3 3 11 16,0 10 24-16,5 8 0 15,1 5-2-15,5 6-4 0,4 0-15 16,1 5-3-16,5-3-5 0,5-1-4 15,3-3-12-15,4-5 18 0,5-4-18 16,-1-5 0-16,5-4 8 0,0-7-11 16,4-3-3-16,-5-10-18 0,3-6-3 15,-4-5-1-15,-5-3 1 0,-2-7 6 16,-12 32 6-16,11-60 9 0,-11 32-15 16,0 3 16-16,-4 5 0 0,-7 5 0 15,-1 5-10-15,-3 5 12 0,-3 5 2 16,1 5 16-16,-5 9 9 0,7 3-3 15,-4 7-6-15,7 4-6 0,2-2 1 16,1 2-10-16,7-4 12 0,0-2-12 16,2-3 9-16,2-6-10 0,0-6 1 15,7-3 14-15,1-4-17 0,0-5-24 16,-10 5 0-16,29-30 5 16,-16 7-2-16,-1-1 6 0,1 0 3 15,-5 0 10-15,-4 4-1 0,0 1 0 16,-4 4-9-16,0 3 9 0,0 5-12 15,-6 2-3-15,-2 5 15 0,-1 0 1 16,-1 3 2-16,-4 5 1 0,1 4 11 16,3 2 0-16,-1-1 0 0,3 2-11 15,2-5 1-15,2 0-1 0,2-4 0 16,0 1-1-16,2-5 1 0,0-2 1 16,0 0 7-16,2-1-9 0,2-2-12 15,0-2 11-15,2 2-11 0,-2-1 12 16,-2 2 11-16,5 2 13 0,-3 0-6 15,0 0-16-15,-2 6-2 16,0-3-15-16,0 3-6 0,0-3-6 16,0-3-46-16,0-1-151 0,2-9-161 15,-1 3-299-15,3-10-1429 0</inkml:trace>
  <inkml:trace contextRef="#ctx0" brushRef="#br2" timeOffset="65622.159">14294 9083 104 0,'0'0'1783'0,"0"0"-1536"16,-2-54 47-16,0 32 145 0,-2 1-90 15,2-1-72-15,2 3 33 0,0 3-8 16,-2 1-53-16,0 6-29 0,0 1 8 16,0 3-8-16,0 4-33 0,0 1-14 15,2 0 21-15,0 0-9 0,-3 5-13 16,3 4-48-16,0 6-43 0,0 5-20 16,3 1-31-16,1 9 3 15,0 3 3-15,0 3 0 0,-4-36 6 16,12 106 3-16,-5-36-18 0,-1 4 13 15,-2-3-4-15,-2-8-3 0,0-8-6 16,-2-12 0-16,0-6-9 0,-2-10 6 16,2-4-9-16,-2 2 0 0,-2 2-13 15,0 0 1-15,2-3 0 0,-3-6-2 16,1 0-1-16,0-7-1 0,-2-1 1 16,6-1 0-16,0-4 18 0,0-3 3 15,0 0 3-15,0-2 12 0,0 3 66 16,2-3-20-16,6 0-37 0,1 0-15 15,1 2 3-15,4-2-3 0,3 0-6 16,6-2-6-16,1-6 6 0,3-1-3 16,4-2-9-16,2-2-10 0,0-2 0 15,3 0 1-15,-5 1-3 16,2 1-26-16,-4 0 11 0,-3 3-12 16,-1 0-42-16,-6 1-64 0,2 1-68 15,-7 0-36-15,3 0-89 0,-5 4-329 16,5-3-1095-16</inkml:trace>
  <inkml:trace contextRef="#ctx0" brushRef="#br2" timeOffset="70235.199">12585 7473 676 0,'0'0'248'16,"0"0"-147"-16,0 0 65 0,0 0 0 16,0 0 39-16,0 0 6 0,0 0 23 15,-13-52-26-15,7 42 60 0,4 2 193 16,-2 0-160-16,4 0-69 0,-4 2-13 15,0 0-36-15,2 0-30 0,-5 1-5 16,3 0-2-16,-2-1-3 0,2 1-16 16,0 0-29-16,-2 0-18 0,-1-2-6 15,-3 5-16-15,4 1-6 0,0 0 0 16,-3 1-9-16,1 0-6 0,-2 4 8 16,4 3 1-16,-1-2-3 15,-3 1-13-15,2 3 13 0,2-2-1 16,-1 2 10-16,-1-1 6 0,0 1-1 15,4 0-14-15,-2 0-10 0,1 3-2 16,3-2-4-16,-4 3-9 0,2-2-6 16,-2 3 6-16,4 0 0 0,-2 0-6 15,2 1 1-15,-1-2-10 0,3 2 12 16,-2-2-3-16,2 2-10 0,0-2 0 16,0 1 1-16,0 1 9 0,0 1-10 15,0-1 1-15,2 1 12 0,1 1-3 16,-1-3 0-16,2-1 3 0,2 0 4 15,0-3 2-15,-2 0-9 0,0-3 6 16,3 0 3-16,-1-1 3 0,4 3 3 16,0-5-5-16,-1 1 2 0,3 1-6 15,1-2 0-15,-5-1 0 0,4 1-3 16,-1 1 3-16,-1-1 6 16,4 1-6-16,-1-1-3 0,-3 2 6 15,5-2-18-15,-3-1 10 0,0 0-11 16,1 1 0-16,-1-2 0 0,1-1-2 15,-1-1-1-15,-2 0-1 0,7 0 1 16,-7 0-1-16,5 0 0 0,-3-3-11 16,0-1 10-16,5-1-9 0,-7-3 9 15,5 1 0-15,-1-2-12 0,-3-2 12 16,5 1 0-16,-6-2 1 0,5 1-10 16,-5-1 9-16,-1-1 0 0,1 0 0 15,-2-3-15-15,-2 1 15 16,3 0 0-16,-5-1 0 0,2-1-9 15,0 1 9-15,-2-2-9 0,0 0 11 16,1 0-1-16,-1 0 1 0,0 0-2 16,2 0 0-16,-4 2-9 0,2 1 11 15,0 2 1-15,-2 1 0 0,0 3-1 16,1-2-1-16,-3 3 0 0,2 2-1 16,0 2 0-16,-2 0-12 0,0 1 12 15,0 1-12-15,0 1-4 0,-2 0 7 16,-3 0 9-16,3 0-12 0,-2-1 13 15,-2 2-10-15,0 0 9 0,0 0 0 16,2 0-9-16,-3 3 12 0,1 2 2 16,-4 5-1-16,4-1 2 0,-1 6-2 15,-1 1 1-15,2 4-1 0,-2 2 0 16,1 2 1-16,1 2-1 0,-2 1 1 16,2 1 1-16,-2 0-1 0,1 2 0 15,-1 1 1-15,0 0 0 16,-3 2 9-16,3 1-11 0,-2 0 1 15,-3 1 1-15,3 3 0 0,0-1 0 16,-3 3-1-16,3-3 0 0,-4 2-1 16,1 0-1-16,1-3-12 0,-3 0-6 15,3 0-27-15,-3-5 18 0,1-2 6 16,-1-1 2-16,1-6-2 0,2-1 6 16,-5-6-12-16,9-3-6 0,-3-4-7 15,-3-5-11-15,8-2 9 0,-2-1 5 16,3-4 16-16,1-2 18 0,0-3 0 15,4-1 2-15,0-1 1 16,0 2 2-16,0-3 1 0,4 1 12 16,2 1-3-16,1 1 0 0,-1 0 0 15,0 2-9-15,4 1 13 0,-3 2-13 16,-1 1 15-16,0 1 6 0,2 1 9 16,3 1-2-16,-5 0-4 0,2 1 3 15,2 4-6-15,1 2 3 0,-3-1-8 16,4 3-17-16,1 0 10 0,-3 1-9 15,5 0-2-15,-1-1 1 0,-4 3-1 16,7-6 0-16,-3-1 1 0,3-2 1 16,-5-3 12-16,9-3-12 0,-6-5 9 15,5-5 0-15,-1-4 3 0,1-2-14 16,-1-3 1-16,2 0 1 0,-1 0 0 16,-1-1 9-16,0 4-9 0,-1 1-1 15,1 3 13-15,-3 2 1 0,1 0-14 16,-3 2 13-16,-1-1-12 0,-3 1 0 15,0 1-1-15,1-3-1 0,-7 1-1 16,0 1 0-16,-4 0-1 16,0 3-2-16,0 1 0 0,-4 2-9 15,0 2 11-15,-2 3 1 0,-3 0 1 16,-1 7 17-16,4 2-3 0,-5 4-3 16,1 4-9-16,4 4 15 0,-2 0-6 15,-1 2-11-15,5 2-1 0,-2 0-33 16,6 0 15-16,-2-2 15 0,2-3-9 15,0-3 12-15,2-6 0 0,4-6 12 16,0-3-12-16,1-2-10 0,-1-10-24 16,0-6 13-16,4-3 9 0,-3-7 11 15,-1 1 0-15,-4-1-1 0,0 1 1 16,0 6 0-16,-2 5 0 16,0 4-26-16,0 6-2 0,0 4 29 15,0 3 28-15,0 7-28 0,0 3-15 16,0 4 12-16,4 2 1 0,2 0-25 15,-2 1 25-15,5-4 1 0,-5-4 1 16,2 1 15-16,0-4-3 0,5-2 0 16,-3-6 3-16,0-1 0 0,-2 0-13 15,7-6 0-15,-1-9 1 0,1-5 18 16,1-6-6-16,-4-4 4 0,7-3-7 16,-5-6-11-16,1-1-1 0,1 0-31 15,-3-1 10-15,1 0 18 0,-2 2 0 16,-1-1 0-16,1 0 2 0,-2-1 0 15,0-1 1-15,-1-3 0 0,-3 1 0 16,2 0 0-16,0-1 0 0,-4 5 0 16,0 2 0-16,0 4-1 0,0 6 0 15,-2 2-2-15,0 7-15 0,-2 1-3 16,-2 6-6-16,-2 4 3 16,0 2-10-16,0 3-8 0,-1 3 3 15,1 0 8-15,0 4 15 0,-2 7 16 16,2 3 12-16,-1 7-9 0,1 2-1 15,0 6 11-15,2 5-11 0,-4 3 0 16,3 5 1-16,-1 8-1 0,-2 12 10 16,-2 13 0-16,3 3 0 0,-1 0 0 15,4-6 0-15,0-6 3 0,4 3 0 16,-2 1 0-16,2 4 1 0,0 1 2 16,2-2-18-16,2 1-40 0,-2-1 40 15,2-3 9-15,0-2 19 0,-2-7 2 16,0-11-6-16,0-11-3 0,1-8-9 15,-3-5-9-15,0 5-1 0,-3-2 0 16,3-1-2-16,-2-7-12 0,0-8-24 16,-2-9-6-16,0-5-25 0,2-12 19 15,-2-8 36-15,2-10 12 0,0-5 0 16,0-6-3-16,-5-11-15 16,3-11 2-16,2 8 4 0,-2 6 10 15,0 10 0-15,0 10-37 0,-2-1-19 16,2 1 22-16,-1 6 21 0,3 6 14 15,2 3 1-15,0 6 2 0,0 4 13 16,0 1 12-16,2 0 4 0,5 1-1 16,-3 0-3-16,0-1 9 0,0-2 1 15,0-1-7-15,2 0 3 0,3-4 7 16,-3-2 2-16,2 0 3 0,0-3-3 16,3-3 1-16,3-1-10 0,-3-3 0 15,5-2-6-15,1-3-3 0,1-3-3 16,-1-2 3-16,3-4 1 15,-1-2-19-15,2-10-6 0,3-12-15 16,-1-12 2-16,0-3 1 0,-2 6 9 16,-7 4 2-16,-2 12 1 0,-3 1 3 15,-1 5 9-15,-4 10 4 0,-2 6-1 16,4 1-12-16,-1-5 9 0,-5-2-9 16,0-2-1-16,0 4-2 0,-5 11-1 15,-3 4-29-15,2 9-4 0,-4 5-5 16,-5 4 0-16,3 3 0 0,-3 6 9 15,1 9 15-15,-3 7 13 0,1 6 1 16,1 3 0-16,1 8-1 0,3 2-23 16,3 11-26-16,2 15 50 0,6 11 1 15,0 10 15-15,6-1 0 0,2-5 6 16,3-1 10-16,5 2-4 0,-1 0-3 16,-1 2 9-16,1-1 0 0,-1 0-15 15,1 0-18-15,-5-1-57 16,-2-1 33-16,-2-4 24 0,-3-8 2 15,-3-12 0-15,0-17-1 0,0-11-1 0,-5-8-2 16,1 0-13-16,-2-4 0 16,0-3-9-16,-4-14-16 0,-5-5-20 15,3-15 30-15,-5-11 30 0,-1-14-15 16,-5-13 3-16,4 1-1 0,3 7 11 16,5 6-1-16,3 11 1 0,4-4 2 15,0-1 1-15,4 2 2 0,6 2 19 16,4 3-19-16,3-1 21 0,7 2-3 15,-3-2-6-15,8 2 21 0,0-2 16 16,-1-2 2-16,-1-3-9 16,4-1 3-16,-4-1-11 0,2-12-10 15,-3-9-6-15,1-10-21 0,-9-6-2 16,-1 15-1-16,-7 11 1 0,-6 21 1 16,2 3 1-16,-2 2 1 0,0 1 1 15,0 2-2-15,0 7-1 0,0 10-11 16,-4 3-8-16,0 15 20 0,-2 7 12 15,-3 11-9-15,5 4-2 0,0 7 0 16,2 1 1-16,2 1 13 0,0-1-3 16,2-2-10-16,2-5 10 0,2-7 3 15,7-6-12-15,-3-6 15 0,1-9-16 16,7-8-2-16,-5-2-24 0,5-14-18 16,-3-8 3-16,1-7 5 0,-1-3 13 15,-3-6-3-15,-2 1 3 0,-1 0 6 16,-5 3 0-16,2 4 13 0,-4 6-13 15,0 6 13-15,-2 5-1 16,0 5 2-16,0 5 1 0,2 1 3 0,-2 2 21 16,2 0 3-16,0 0 0 15,0 0-25-15,0 0 1 0,3 0 9 16,-1 0-9-16,-2 0-1 0,0 2 10 16,0 1-10-16,4 2 0 0,-4 1-2 15,0 4-1-15,2 4-11 0,-2 3 9 16,0 4-9-16,3 3 12 0,1 3 0 15,-4 1 1-15,6 3 1 0,0-3 10 16,1-2 0-16,-1-6 0 0,4-5 0 16,-1-6 1-16,-1-7-13 0,7-2 0 15,-3-13-28-15,-2-5 1 0,3-11 0 16,-1-2 9-16,-1-6 3 0,-3 1 0 16,0-3 3-16,-3 4 10 15,-1 3 2-15,-4 6 0 0,2 7-1 16,-2 6 1-16,-2 4 3 0,2 8 21 15,0 1 15-15,-2 9-39 0,2 4 0 16,5 6-3-16,-5 6-8 0,0 3 11 16,2 3 12-16,0 0 0 0,-2-2-9 15,4-4 15-15,-2 0-15 0,-2-6 15 16,9-3 0-16,-7-6 4 0,2-6-1 16,2-4-19-16,-4-3-2 0,9-9-27 15,-3-5 5-15,-2-3 4 0,5-6 6 16,-5 0 9-16,-2 0 0 0,1-1-9 15,-5 2 11-15,4 4-1 0,-4 5 0 16,-2 3-1-16,2 7 3 0,-2 3 1 16,0 3 26-16,2 0 3 0,-2 7-27 15,2 4-3-15,0 7-3 0,0 4-9 16,2 4 12-16,3-1 3 16,-1 1 13-16,4-3-13 0,-2-2 9 15,3-5-11-15,1-2 2 0,1-3 0 16,-3-3 9-16,6-5-10 0,-3-3 0 15,1-4-2-15,1-12-15 0,-5-4-3 16,7-9-1-16,-5-7 7 0,0-2 9 16,-1-5-9-16,-1 2 10 0,-2 5 1 15,1 7 1-15,-1 6 1 0,-2 11 2 16,-2 7 30-16,2 5-17 0,1 5-15 16,-1 7-1-16,-2 9-19 0,2 5 7 15,-2 3 9-15,-2 2 2 0,5 2 1 16,-5-1 0-16,4-4 1 0,-2-2 0 15,0-2-1-15,4-4 1 0,-1-4 1 16,1-7 1-16,2-3-3 0,-2-6 0 16,5-6-24-16,-3-6-12 0,1-6 9 15,1-5 3-15,-4-4 3 0,0-1 18 16,-3 0 0-16,1 1-8 16,-2 5 11-16,-2 3 2 0,0 6 1 15,-2 0 9-15,0 6 12 0,0 3 6 16,2 3 24-16,0 1 37 0,2 0-31 15,5 0-15-15,-1 0-12 0,4 1-12 16,3 1 85-16,3 2-28 0,-3-2-42 16,8-1-21-16,-3-1-13 0,3 0-2 15,-2-3-2-15,1-2-13 0,-1 0-9 16,-2-3-42-16,-5 0-64 0,-4-1-56 16,-3 0-62-16,-3 0-163 0,-4 2-602 15,0-2-748-15</inkml:trace>
  <inkml:trace contextRef="#ctx0" brushRef="#br2" timeOffset="70569.737">14135 7172 3720 0,'0'0'537'0,"0"0"-419"0,0 0 89 16,0 0 9-16,0 0-130 0,0 0-28 15,0 0 34-15,-54-34 30 0,44 51-37 16,2 2-18-16,4 3 6 0,-1 0-31 15,3-1-17-15,13-5 2 16,-1-6-5-16,5-6-22 0,7-4-42 16,-1-10-40-16,0-7-25 0,-1-4-42 15,-5-5-105-15,1-4-158 0,-7 5-678 16,5-9-1653-16</inkml:trace>
  <inkml:trace contextRef="#ctx0" brushRef="#br2" timeOffset="72069.052">15175 7939 2440 0,'0'0'349'0,"0"0"-102"0,0 0 114 15,0 0-95-15,25-54-67 0,-17 36 12 16,0-3 7-16,3-5-50 0,-3-4-54 16,2-13 6-16,7-21 6 0,-5-16-9 15,0-11-16-15,-3 0 9 0,-3 1 11 16,-4 6-17-16,-2 4-10 0,-2 5-24 16,-2 18-28-16,0 13-24 0,0 15-18 15,-3 9-1-15,3 2-2 0,-2 5-12 16,-2 4 3-16,4 9 12 0,-3 18 6 15,-1 16 9-15,4 20-15 0,2 22-2 16,2 11-13-16,0 1 13 0,6-7 2 16,-2-10 0-16,5-7-1 0,-1 0-41 15,0-13 26-15,0-10 16 0,1-13 3 16,-3-5 12-16,4 0-3 16,3-5 0-16,-1-3-10 0,0-10-2 15,3-6-20-15,-5-13-20 0,-2-5 13 16,3-5 12-16,-5-4 3 0,-4 0 10 15,-2 0-11-15,0 6 11 0,0 2 0 16,-2 6-13-16,-2 4 12 0,0 1-9 16,2 5 12-16,2 1 0 0,0-1 18 15,0 1 49-15,2 2 45 0,6-2-30 16,0 1-12-16,1-2 23 0,3 1 40 16,0 0-33-16,-3-2-28 0,5 2-21 15,-4 0-8-15,-1 1-7 16,1 2-6-16,-4 0-3 0,2 0-6 15,-1 1-3-15,-5 6-7 0,4 6-11 16,-2 3-15-16,-2 5-6 0,2 3 6 16,0 4 12-16,3 0-24 0,-1-2 6 15,4-1 6-15,-2-6 3 0,3-3 11 16,-3-6 1-16,2-6-2 0,-1-4-19 16,1-11-16-16,-4-6-2 0,0-4 12 15,-2-5 12-15,-4-2 0 0,0 3-6 16,-6 1 3-16,-4 1 3 0,0 3 13 15,-3 3 0-15,-1 4-19 0,1 2-13 16,1 6 13-16,4 0 9 0,-1 5 12 16,7-2 1-16,2 2 20 0,0-1 43 15,7 1-22-15,5-3-15 0,4-1-3 16,7-1 18-16,0-5 7 0,6-1 2 16,0-1-12-16,2-2-15 0,2 1-6 15,-2 0-15-15,-2-1-1 0,-2 4 10 16,-5 3-10-16,-5 2 1 15,-5 3 9-15,-7 2-9 0,1 3-3 16,-8 7 0-16,-2 5-36 0,-1 8 6 16,-7 2 9-16,2 8 6 0,-5 2 14 15,3 2-1-15,-1 1 1 0,-1 0 1 16,6 0 3-16,-3-4 12 0,7-6-12 16,2-6 15-16,0-7-6 0,2-8 3 15,4-7-15-15,0-13-15 0,11-10-21 16,-1-17 21-16,5-19 3 0,-1-19 10 15,7-12 1-15,-4-5-11 0,-7-1 1 16,-3 5 11-16,-7 4 1 0,-2 5-1 16,-2 19-27-16,0 16-1 0,-4 19 13 15,2 8 3-15,-2 6 11 0,4 4-1 16,0 4 2-16,-2 7 30 0,2 17 10 16,0 15-25-16,2 19-3 0,8 22 6 15,-2 13 18-15,0 1 9 0,-1 1 3 16,-1-4-6-16,0 4-11 15,-2-4-31-15,0-3-49 0,3-10 22 16,-3-16 25-16,2-19 0 0,0-15-46 16,-2-11-54-16,0-8-70 0,5-3-67 15,1-11-200-15,-2-4-843 0,13-25-2391 0</inkml:trace>
  <inkml:trace contextRef="#ctx0" brushRef="#br2" timeOffset="73833.954">14416 10318 986 0,'0'0'166'15,"0"0"692"-15,0 0-634 0,0 0 25 16,0 0-13-16,0 0-75 0,0 0-124 16,0 0-37-16,0 0-61 0,-8 0-68 15,4 0-184-15,0 3 109 0,-3-3-16 16,-3 0-76-16,6-9-110 0,0 5-210 16,-2-8-49-16,53 34 658 0</inkml:trace>
  <inkml:trace contextRef="#ctx0" brushRef="#br2" timeOffset="74020.804">14019 10303 466 0,'0'0'206'0,"0"0"341"0,0 0-251 16,0 0-146-16,-60-4-72 0,46 4-32 15,-1 4-7-15,1 0-37 0,0 0-2 16,-3 3 0-16,3-2-62 0,-3-1-101 15,5 0-152-15,3-2-216 16,-5 2-196-16</inkml:trace>
  <inkml:trace contextRef="#ctx0" brushRef="#br2" timeOffset="74191.353">13343 10425 1441 0,'0'0'721'0,"0"0"-575"16,-57 13-146-16,36-9-4 16,-4 0-38-16,0-1-32 0,-2 1 32 15,-2 1-49-15,5 2-169 0,-5 0-205 16,8-2-154-16,-12 5 94 0</inkml:trace>
  <inkml:trace contextRef="#ctx0" brushRef="#br2" timeOffset="74350.46">12583 10487 935 0,'0'0'462'16,"0"0"-153"-16,-73-3-140 0,49 9-39 15,-7 0-26-15,2 1 0 0,-4 3-30 16,4-1-42-16,0 0-31 0,-2 0-1 16,4 0-74-16,0-4-104 0,-2-2-137 15,8-3-333-15</inkml:trace>
  <inkml:trace contextRef="#ctx0" brushRef="#br2" timeOffset="74523.594">11646 10423 1770 0,'0'0'545'16,"-53"9"-422"-16,26-5-123 0,-2-2 0 15,-4 0-42-15,-2-2-16 0,-3 0 32 16,3-6 25-16,0 0-103 0,-4-2-94 15,-1 0-19-15,-1-2-14 0,2 2-59 16,10 2-163-16,-12 2-228 0</inkml:trace>
  <inkml:trace contextRef="#ctx0" brushRef="#br2" timeOffset="74684.677">10627 10423 1683 0,'0'0'316'0,"-58"2"-171"16,31 1-18-16,-4 0-43 0,-6 2-42 15,0-1 10-15,0 2-10 0,-2 1-29 16,1 1-13-16,-1 0-20 0,0 0-18 16,2-4-27-16,1 2-61 0,1-6-62 15,0 0-137-15,6 0-267 0,-6-7-390 0</inkml:trace>
  <inkml:trace contextRef="#ctx0" brushRef="#br2" timeOffset="74823.307">9662 10420 1178 0,'0'0'745'15,"0"0"-495"-15,-70 28-105 0,49-14-25 16,-8 1-36-16,0-1-39 0,0-2-3 16,0-5-39-16,0 1-3 0,0-6-45 15,0-2-94-15,0-1-78 0,0-8-126 16,5 3-354-16,-7-1-440 0</inkml:trace>
  <inkml:trace contextRef="#ctx0" brushRef="#br2" timeOffset="75035.423">8945 10491 1251 0,'0'0'777'0,"0"0"-554"0,-54-13-129 16,35 7-29-16,-8-1-26 0,3-2-36 15,-1 0 36-15,0 2-13 0,-2-1-26 16,-2 4-1-16,2 1-54 0,0 1-10 16,3 2-3-16,-1 0-16 0,-4 0-75 15,4 2-143-15,0-2-95 0,5 0 29 16,-7 0 166-16,6-5 179 0,0 0 23 15,-6-4 141-15,5-1 70 0,1 2-90 16,-4-2-121-16,-2-3-95 16,9 3-364-16,-7-8-219 0</inkml:trace>
  <inkml:trace contextRef="#ctx0" brushRef="#br3" timeOffset="85017.022">14801 10591 558 0,'0'0'466'16,"0"0"-264"-16,0 0-144 0,0 0 950 16,0 0-713-16,0 0-34 0,0 0 8 15,0 0-74-15,0 0-30 0,12-24 13 16,-12 24 33-16,-4 2 16 16,0 4-90-16,-2 3-16 0,-1-2-15 15,1 3-14-15,0 1-42 0,-2-1 2 16,0 3-9-16,-3 2-21 0,1 4-10 15,-5 1-10-15,-1 3-1 0,-1 3-1 16,-3 2-2-16,3-3 2 0,-2 3 0 16,7-6 0-16,0-5 1 0,5-3 1 15,5-7 1-15,2-7-3 0,2-3-77 16,7-10 31-16,7-3 15 0,5-7 10 16,0-2-4-16,3-1 6 0,-3 0 16 15,2 2 3-15,-2 2 0 0,-5 6 13 16,-1 2-1-16,-5 5 4 0,-2 4 14 15,-8 5 41-15,2 0 12 0,-2 6-12 16,-2 5-40-16,-8 6-31 0,-5 4-25 16,1 4 13-16,-5 4 11 0,1 1 1 15,-3 0-1-15,4 0 2 0,-1 0-1 16,3-3 2-16,-1-4 10 16,8-1 4-16,1-6-1 0,5-6-3 15,2-4 7-15,4-6-19 0,9-10-56 16,10-8 26-16,3-8 14 0,5-6 14 15,5-3 1-15,-1-2 0 0,2 2 1 16,-2 4 3-16,-6 6 10 0,-4 7 5 16,-7 8 3-16,-3 7 13 0,-9 3 24 15,-2 11 13-15,-4 3-22 0,-6 8-28 16,-11 6-21-16,1 3-1 0,-5 7 0 16,-4 2-1-16,1 2 0 15,-3 0-1-15,2 4-9 0,-4-5 10 0,6 1 0 16,-2-5 1-16,7-4 0 15,3-8 1-15,9-9 1 0,6-10-1 16,4-7-13-16,13-17-54 0,6-6 37 16,8-11 11-16,6-3-5 0,2-6 2 15,-2 1 4-15,5 2 15 0,-5 6 3 16,-4 7 0-16,-6 6 3 0,-7 13 21 16,-5 8 22-16,-7 2 6 0,-4 12 13 15,-4 8-24-15,-10 6-41 0,-7 8-12 16,-9 4 12-16,-1 5 1 0,-2 2 1 15,-4 1 0-15,-4 9-1 0,-5 4 0 16,-5 9 2-16,3 2 0 0,9-15 10 16,12-13-13-16,7-18-1 0,8-4-24 15,1-4 10-15,7-3 15 0,0-10-1 16,15-7-33-16,14-17-6 0,10-16 25 16,21-18 3-16,10-15-10 15,5-4 19-15,-5 5 0 0,-16 14-30 0,-19 19 17 16,-6 9 14-16,-9 12 0 15,1 2 2-15,0 5 0 0,-7 4 37 16,-3 3 12-16,-9 13-12 0,-2 3-37 16,-9 5-14-16,-9 5-1 0,-3 7 14 15,-6 6-1-15,-10 11 2 0,-8 12 2 16,-11 18-2-16,-4 7 0 0,2 0-21 16,4-7-4-16,13-9 7 0,2-6 15 15,5-14 1-15,14-14 0 0,5-14 2 16,7-11 3-16,6-5-1 0,2-7-2 15,14-9-94-15,20-26 20 0,19-28 25 16,24-22-4-16,5-12-30 0,3-1 12 16,-8 8 55-16,-17 14 16 0,-11 16 19 15,-12 18 34-15,-14 16 36 0,-8 16-70 16,-3 7-7-16,-6 6 40 0,-6 14 80 16,-2 23-34-16,-25 20-49 0,-12 21 0 15,-11 9-10-15,-3-2-38 0,1-8-1 16,2-8 15-16,1-4-2 15,1-4-11-15,9-11 10 0,6-13-10 16,8-9 10-16,2-6-10 0,1 0-1 16,3-1-1-16,0-7-3 0,15-13-37 15,8-11-82-15,21-25 21 0,25-20 40 16,16-20 11-16,10-7-2 0,7-1 6 16,-8 3 31-16,-7 9 15 0,-12 7 3 15,-13 18 9-15,-12 17 0 0,-8 11 1 16,-5 5 5-16,-1 10 16 15,-7 2 37-15,-10 19-1 0,-6 7-21 0,-17 19-21 16,-16 13-7-16,-11 19-2 0,-7 5-17 16,-1 0 13-16,2-5-12 15,4-5 0-15,-2 2 0 0,3-1 9 16,-1 0-9-16,5-3-2 0,3-8-1 16,11-14-55-16,8-10 34 0,11-12 18 15,5-10 0-15,7-3-9 0,4-7 10 16,23-11-41-16,25-28-31 0,22-29 37 15,19-14 19-15,0-12-10 0,-6-1 8 16,-4 5 20-16,-7-3 18 0,-2 7-3 16,-8 9-15-16,-14 17-20 0,-15 19 20 15,-10 18 0-15,-11 6 12 0,1 8 16 16,-5 1 18-16,-2 13 18 0,-8 12-8 16,-14 15-29-16,-17 21 4 0,-17 17 14 15,-9 11 4-15,-10 0-6 0,7-2-6 16,-4-7-28-16,0 4-9 0,-2 3-58 15,-2-1 47-15,0-1 11 0,4-4 3 16,2-3 12-16,6-5-13 16,15-14 1-16,9-14 18 0,14-16-21 15,10-12-1-15,3-2-47 0,5-9 11 16,19-6-55-16,22-25-15 0,30-24 61 16,26-27 34-16,14-11-4 0,-1-9-39 15,-5 0-22-15,-16 7 34 0,2-1 43 16,-10 7 10-16,-21 16 9 0,-15 23 12 15,-18 22 6-15,-12 13-16 0,-5 9 4 16,-4 9 54-16,-6 20-20 0,-16 24-19 16,-22 22 2-16,-13 12 7 0,-9 2-3 15,-2 0-15-15,0-6-16 16,-4 2-13-16,0 5 1 0,-3 1 15 0,3 0-5 16,0-5-13-16,2-8-31 15,6-6 4-15,13-17 14 0,14-14 13 16,8-14-1-16,10-10-1 0,3-6-28 15,10-7-4-15,8-8-58 0,25-29 0 16,34-23 49-16,26-34 19 0,22-11-22 16,1-11-16-16,2 3 29 0,-13 3 33 15,-3 3 25-15,-11 2-25 0,-11 17 15 16,-22 22-2-16,-17 22 11 0,-16 23-5 16,-10 14-4-16,-5 3 25 0,-8 25 40 15,-10 22-46-15,-29 30-7 0,-19 16 19 16,-14 7 9-16,-9 3-3 0,5-8-15 15,-9 6-10-15,-4 4-27 0,-4 4-33 16,-4 1 8-16,6-6 14 0,4-9 11 16,9-11 1-16,14-22 0 0,16-15 2 15,18-18 0-15,9-12-3 0,7-6-37 16,7-9-5-16,7-8-59 0,32-27 45 16,28-25 54-16,28-26 2 0,18-10-3 15,4-5-58-15,1 1 27 16,-5 3 25-16,1-8 9 0,-5 0 18 15,-17 12-15-15,-23 26 16 0,-23 26 12 16,-16 23-13-16,-11 16-3 0,-6 9 13 16,-8 20 52-16,-10 24-59 0,-27 23-6 15,-13 14 19-15,-16 5-33 0,0-4-1 16,-4-6 15-16,-5 1 4 16,-5-1-17-16,-3 3 0 0,-2-3 1 0,3 1 15 15,-1-2-17-15,6-4-1 0,3-5-64 16,10-8 12-16,16-14 15 15,13-18 4-15,17-14-1 0,7-9 9 16,9-7-6-16,4-3-2 0,21-10-93 16,33-22 67-16,27-25 47 0,18-13 8 15,8-12 1-15,1-2 3 0,-7-2 0 16,-1-5 13-16,-3-1 21 0,-8 5 18 16,-19 19 13-16,-24 20-53 0,-17 21 3 15,-11 12 10-15,-3 9 0 0,-5 4 24 16,-6 13 18-16,-6 10-45 0,-2 8-22 15,-16 7-1-15,-7 4 0 0,-18 10 1 16,-17 16 1-16,-23 20 2 0,-16 13 8 16,0 6-11-16,-7 3-40 0,7-8 19 15,0 0 19-15,4-4 2 0,6-7 1 16,8-10 2-16,19-19 15 0,23-17-18 16,12-18-30-16,12-9-68 15,5-7-6-15,10-7-14 0,12-8-114 0,42-32-68 16,35-22-135-16,14-13-101 15,-7 10-507-15,-10 10-773 0</inkml:trace>
  <inkml:trace contextRef="#ctx0" brushRef="#br3" timeOffset="87134.041">14790 14977 1380 0,'0'0'3'0,"0"0"322"0,0 0-126 16,0 0-144-16,0 0 6 0,0 0 59 16,-58 46 59-16,52-46-8 0,2 0-65 15,-2-6-34-15,6-2-8 0,0-3 7 16,6-2 22-16,4 2 6 0,5-5 36 15,12-3 15-15,4-1-3 0,16-8-20 16,20-6-7-16,19-13-10 0,14-6-31 16,1-4 0-16,0-6 18 15,-4 1 66-15,3-6 30 0,-1-7-29 16,-4-5-38-16,-4-1-9 0,-6 6-31 16,-9 5-13-16,-10 11-27 0,-12 15-24 15,-15 13-10-15,-10 12-9 0,-4 4 9 16,2-1 0-16,2 3-11 0,0-2-1 15,-7 6 0-15,-5 5 1 0,-7 4 2 16,-6 3 31-16,-4 9-31 0,-8 4-3 16,-10 10-37-16,-18 13 4 0,-17 17 14 15,-26 20 4-15,-14 17 12 0,-8 6 1 16,-5 7-1-16,-1 1 2 0,-9 10 1 16,-4 4 2-16,0 4 10 0,9-5-12 15,7-7-19-15,11-11-54 16,13-12 39-16,12-9-6 0,12-11-9 15,14-14 9-15,11-16 0 0,13-11 6 16,3-5 10-16,3-2-1 0,8-7-25 16,4-2 35-16,10-13-13 0,27-18-27 15,25-27 34-15,31-21 21 0,21-20 2 16,4-6-2-16,0-10-15 0,-9-3-1 16,5-6 16-16,0-6 40 0,-5 0 35 15,1 8-1-15,-17 11-7 0,-15 19-14 16,-22 24-53-16,-19 22-28 0,-16 18 13 15,-9 12 15-15,-1 3 24 0,-5 7 38 16,-4 12-20-16,-6 6-42 0,-17 9-2 16,-14 13-1-16,-23 19 2 0,-20 21 0 15,-15 13 1-15,-11 8 0 0,1 4 0 16,-7 4-49-16,-7 10 32 16,-8 1 17-16,1 3 3 0,7-6 15 15,15-11 4-15,13-15-22 0,17-19-31 16,22-22 8-16,17-18 22 0,15-15-17 15,7-10-28-15,11-5 3 0,11-9 9 16,36-13-49-16,36-33 39 0,25-19 23 16,16-14 19-16,4-10 0 0,2-4-11 15,6-13 13-15,3-10 1 0,-9-6 24 16,-12 1-19-16,-21 11-6 0,-29 26-2 16,-22 29 2-16,-23 28 2 0,-9 19 14 15,-8 8-1-15,-2 6 62 16,-8 25-42-16,-23 23-35 0,-22 25 0 15,-15 17 14-15,-13 5 38 0,-10 3-3 16,7-2-12-16,-9 6-12 0,-6 2 8 16,-7 1-33-16,1-5-24 0,2-4 12 15,4-11 12-15,10-10 1 0,4-11-1 16,26-18 2-16,9-19 10 0,21-14-10 16,13-8-2-16,6-10-9 0,6-7-53 15,29-21-36-15,37-28 98 0,41-31 0 16,28-18-31-16,9-8 0 0,3-4 6 15,-12-1 25-15,-3-7 0 0,-8 2 3 16,-19 7 24-16,-18 20 38 0,-29 29-65 16,-25 29 0-16,-16 23 0 0,-11 14 1 15,-4 8 36-15,-2 13 9 0,-13 16-46 16,-15 20 0-16,-22 21 0 0,-10 10 43 16,-12 6-3-16,-3 1-18 0,-7 0-22 15,-12 8-16-15,-13 6-5 16,-9 7 21-16,-8 3 1 0,-6-4 0 15,8-6 2-15,10-14 21 0,13-17-24 16,31-24-33-16,20-19 21 0,19-17 11 16,11-11 1-16,10-5-15 0,8-4-31 15,18-18-31-15,38-24 77 0,49-29 12 16,26-15-10-16,18-11-2 0,3-4 2 16,-9 1 23-16,4-6-25 0,-9-4-21 15,-12 7-1-15,-16 12 22 0,-31 28 0 16,-28 23 0-16,-24 23 21 0,-12 14 3 15,-3 5 10-15,-8 13 40 0,-4 9-74 16,-16 10-16-16,-17 17 4 0,-21 19 12 16,-27 17 0-16,-12 9 25 15,-8 4-10-15,2-6 3 0,4-8-16 16,-5 0 26-16,3-1 3 0,0-8 6 16,8-5-37-16,11-8-45 0,16-18 29 15,18-13 16-15,21-13-1 0,9-10 0 16,10-5-14-16,4-3-16 0,29-18-76 15,37-24 85-15,37-26 22 0,23-14-2 16,9-9-38-16,-3-3 0 0,-12 1 40 16,-8 2 17-16,-13 8-17 0,-27 19 3 15,-24 23-3-15,-24 22 31 0,-11 16-15 16,-9 5 8-16,-4 17 62 0,-14 17-86 16,-22 25 0-16,-19 18-1 0,-12 11 1 15,-3 1 28-15,2-9-3 0,6-7-7 16,2-7-18-16,10-14-40 0,9-12 15 15,12-14 24-15,6-7 1 0,7-4-1 16,5-6-1-16,11-11 2 16,21-18-98-16,33-26 70 0,29-25 27 15,10-15 0-15,-2 5-10 0,-19 15 11 16,-29 24 15-16,-14 15 10 0,-8 10-25 16,-7 9 1-16,-5 6-1 0,-9 12 55 15,-9 16-55-15,-15 18-21 0,-16 15 20 16,-7 13-1-16,5-6-44 0,9-17 43 15,17-18 3-15,5-17 15 0,5 1 10 16,4-6-1-16,4-6-24 0,15-5-15 16,10-15-19-16,6-10 22 0,6-1 11 15,-4-2-1-15,-4 4 0 0,-8 6 2 16,-7 8 1-16,-7 10 20 0,-7 5-12 16,-2 10-9-16,-6 6-55 0,-5 6 21 15,1-2 32-15,2-1 0 0,6-4 1 16,4-11-24-16,12-9-195 0,3 0-303 15,26-14-886-15</inkml:trace>
  <inkml:trace contextRef="#ctx0" brushRef="#br3" timeOffset="99682.713">15020 14694 349 0,'0'0'463'0,"0"0"-261"0,0 0-88 15,0 0 3-15,0 0 40 0,0 0 21 16,0 0 5-16,0 0-18 0,0 0-35 15,-11 0-10-15,11-3-10 0,0 0-35 16,0-2-63-16,0 1 50 0,3-1 177 16,3 0-78-16,2-1-65 0,2 0 7 15,5-3-7-15,1-1-19 0,3 0-1 16,4-3-9-16,4-2-10 0,-1-3-6 16,8-5 0-16,-1-2 9 0,2-3 23 15,0-4-4-15,4-2 3 0,0-3 12 16,-1-1-9-16,3-1-35 0,0 0-34 15,-1 3-14-15,-1 2-1 16,2 3-1-16,-2 6-20 0,-3 3-59 16,-1 4-75-16,-4 3-38 0,-6 4-59 0,-3 3-152 15,-9 3-306-15,5 5-768 0</inkml:trace>
  <inkml:trace contextRef="#ctx0" brushRef="#br3" timeOffset="129409.072">14565 16544 26 0,'0'0'822'15,"0"0"-594"-15,0 0-137 0,0 0 20 16,0 0 19-16,0 0 0 0,0 0 78 16,0 0-6-16,-6-23-124 0,6 23-78 15,-2 0-75-15,2-1 7 0,-2-1 48 16,2 2 19-16,-4-2-2 0,4 2-23 15,-2-3 3-15,2 0 23 0,0 0 1 16,0-2 12-16,0 3 13 0,0-1 81 16,0 1 114-16,0 1 28 0,0-1-110 15,0 0-58-15,0 1-42 0,0-1-7 16,0 2 0-16,0-2-32 0,0 0 16 16,0 2 39-16,6 0 44 0,-4 0 33 15,4 0-55-15,0 4-29 0,5 4-48 16,-1 6 1-16,6 1 12 0,1 4 34 15,-1 1 17-15,3 2-13 16,2-1-28-16,-1 0-4 0,1-3-16 16,0 0 25-16,-3-1-5 0,1-2-4 15,-5-4-7-15,-3-2 46 0,-5-4-1 16,-2-1-57-16,-4-4-16 0,0 0-105 16,-6-9 65-16,-2-1 56 0,-5-5 25 15,-3-6-2-15,-5-3-20 0,4-1 10 16,-3-5 3-16,-1 0-15 0,0-1 0 15,1 1 0-15,3-1 10 0,-1 1-8 16,3 2-2-16,-1 6 0 0,9 6 13 16,5 6 21-16,2 6 54 0,5 4 69 15,9 1-26-15,0 10-66 0,9 4-64 16,2 6-2-16,0 3 1 0,8 4 23 16,0 1-23-16,0 0 1 0,2 2-2 15,2-3-19-15,-8-1 4 16,2-4 15-16,-2-6 1 0,-6-6 17 15,-9-3 1-15,-3-6-3 0,-7-2-16 16,-2-7-25-16,-2-7-38 0,-2-6 38 16,-6-2 25-16,-1-5-2 0,-3-4 2 15,-5-1 0-15,5-1 0 0,-9-3-1 16,5 3-1-16,-3 0 0 0,3 4 2 16,-1 4 31-16,9 4 7 0,2 8 15 15,4 7 17-15,2 2 33 0,2 6 83 16,8 9-152-16,7 4-34 0,3 12-28 15,3 6 16-15,8 6 11 16,2 6 0-16,6 2 1 0,1 0-1 16,7 1-11-16,-1-2 10 0,-1-1 1 15,1-7 1-15,-5-5 3 0,-8-9 16 16,-8-10 6-16,-9-8 24 0,-3-8-39 16,-13-14-10-16,-2-10-41 0,-11-17 35 15,-18-18 6-15,-6-21 25 0,-15-11 3 16,-8-1 0-16,-2 4-7 0,2 7-21 15,-2 0-24-15,3 7 5 0,3 6 8 16,8 15 11-16,13 14 2 0,12 16 1 16,7 5-3-16,1 5 0 0,3 3-1 15,6 5 2-15,6 7 2 0,12 9-3 16,13 12-31-16,12 16-12 0,23 17 15 16,21 17 9-16,8 7-6 0,-1-3 8 15,-1-6 17-15,-14-11 3 0,-5-5 15 16,-14-13-14-16,-15-14 20 0,-12-11-2 15,-9-8 3-15,-1-6-3 0,-5-1-1 16,-3-14-21-16,-9-17-59 16,-15-23 13-16,-18-21 18 0,-12-10 16 15,-3-4 8-15,-6-1 3 0,3 9 1 16,-5 0 0-16,-2-3 1 0,2 5 12 16,2 5 2-16,11 13-15 0,12 17-18 15,6 13-54-15,9 8 4 0,1 4-4 16,5 2 9-16,4 8 44 0,10 9-16 15,14 11 10-15,17 20-38 0,27 23 48 16,19 22 15-16,10 14 2 0,8 1 17 16,-6-3-7-16,-12-9 7 0,-3-4 25 15,-5-2 63-15,-9-6 21 0,-12-16-35 16,-17-16-31-16,-11-12-12 16,-5-3-13-16,-4-6-6 0,-3-2-16 15,-4-6-15-15,-8-6-28 0,-6-10-87 16,-13-12 77-16,-10-16 36 0,-16-23 2 15,-19-24-25-15,-8-13 6 0,-5-8 16 16,1 5 3-16,5 5 1 0,1-2 15 16,2 6-4-16,4 4-9 0,6 8 16 15,14 19 21-15,11 18 1 0,11 16-1 16,9 9-3-16,5 6-3 0,4 5-12 16,4 7 12-16,12 11 46 0,19 29-80 15,23 24-31-15,25 30-9 0,16 18-37 16,6 9-19-16,4 1 9 0,-5-7 25 15,3 2-29-15,-2-1-18 0,-4-5 28 16,-4-2 81-16,-8-9 60 0,-8-11 18 16,-20-21 13-16,-13-17 15 0,-15-21-20 15,-8-9-36-15,-1-6-16 0,-5-5 0 16,-3-8 3-16,-12-22-37 16,-25-33-43-16,-22-36 43 0,-15-24 1 15,-15-16 17-15,-5-8-18 0,-1 7-35 16,-8-9 35-16,-2-3 0 0,-2 3 22 15,-2 1 9-15,4 4-3 0,0 11-26 16,6 9 19-16,4 10 16 0,15 15 0 16,4 14-9-16,20 19-13 0,11 17-15 15,11 18-1-15,13 9-33 16,1 5 4-16,6 6-20 0,4 6 1 0,19 25-10 16,24 25-49-16,30 31-4 0,16 20 9 15,10 8-21-15,2 1-12 16,-6-4 136-16,0 1 6 0,1 1 152 0,-3 0 20 15,-4-10-26-15,-11-6-35 0,-7-15-24 16,-18-22-44-16,-17-16 0 16,-14-18-6-16,-7-11-3 0,-7-5-12 15,-3-8-1-15,-7-6-27 0,-17-29-64 16,-24-31 46-16,-28-39 18 0,-13-21-2 16,-11-14 2-16,-4-1 13 0,4 1-13 15,-7 0-14-15,1 0-6 0,0 3 20 16,6 9 15-16,4 10 7 0,8 11-4 15,13 13-18-15,6 15-8 0,21 15 8 16,10 22 15-16,14 17 0 0,9 12-15 16,4 2-3-16,4 9-46 0,14 12 45 15,26 24-143-15,22 32-4 0,35 30-4 16,14 20-29-16,7 6 8 0,-2-3 110 16,-13-8 66-16,-1-6 110 0,-9-3 47 15,-7-8-14-15,-7-11-25 16,-21-20 6-16,-13-18-10 0,-18-19-16 15,-6-12-24-15,-7 0-22 0,-3-12-15 16,-9-6-31-16,-10-28-6 0,-28-30-22 16,-24-40 7-16,-14-22 12 0,-11-13-9 15,-8-7 12-15,8 7 3 0,-8-5 21 16,-2 1-9-16,2 4-15 0,7 7-40 16,3 13 40-16,13 14 0 0,10 16 21 15,16 23-5-15,17 21-16 0,11 16-37 16,5 11 15-16,11 6 7 0,0 6 3 15,17 6 9-15,16 22-86 16,23 28-35-16,27 22 32 0,14 17 36 16,4 5 47-16,-4-5 7 0,-6-6 3 15,-2-2-1-15,-6-2 77 0,-5-7 22 16,-12-12-10-16,-14-14-21 0,-15-15-7 16,-12-16-15-16,-8-7-9 0,-5-5-10 15,-4-7-14-15,-6-7-13 0,-12-28-31 16,-19-24-9-16,-21-32 13 0,-12-21 2 15,-12-8-2-15,0-3 15 0,-1 4 12 16,-3-5 13-16,-1 2 8 0,-1 2 1 16,3 8-22-16,5 11-8 0,10 12 8 15,12 21 28-15,13 21-4 0,18 17-5 16,5 11-17-16,1 2 0 0,9 6-2 16,4 9 0-16,13 10-1 0,20 27-69 15,27 26-35-15,29 31 4 0,16 14 14 16,9 10 19-16,-1-2 68 0,-9-8 0 15,-3 0 34-15,-2-6 28 0,-6-11 27 16,-14-10-6-16,-17-19-30 0,-17-17-7 16,-16-17-16-16,-10-10-5 15,-3-6-7-15,-5-7-3 0,-9-9-15 16,-15-29-21-16,-26-33-4 0,-25-36 13 16,-19-25 12-16,-12-12 0 0,-4-5 16 15,-2 4-16-15,-7-3-33 0,-3 1 33 16,1 4 22-16,5 8 24 0,5 13 3 15,14 14-21-15,9 15-27 0,21 24-1 16,15 16 21-16,14 22-6 0,11 7-13 16,1 8-2-16,9 6-12 0,6 7-52 15,21 19 24-15,28 29-73 0,30 30-25 16,20 19 55-16,6 6 61 0,3 3 22 16,-7-8 12-16,0 2 44 0,-3-6 45 15,-7-6-12-15,-9-10-21 0,-20-17-35 16,-14-15 19-16,-17-17-18 0,-11-11-3 15,-3-3-16-15,-5-9 0 16,-7-6-15-16,-18-24-24 0,-24-35-10 16,-25-30 22-16,-19-25-7 0,-12-11-8 15,0-5 13-15,-2 4 14 0,2-5 2 16,-2 2-2-16,2 6-34 0,10 9 34 16,7 10 20-16,14 17 5 0,14 26 5 15,19 18-2-15,15 23-28 0,8 9 0 16,6 8 0-16,8 5 22 0,23 23-22 15,23 32-61-15,35 32-6 0,18 24 9 16,11 13-31-16,-2 0-25 0,-3-11-22 16,-3 5 86-16,-5-7 50 0,-8-5 34 15,-10-12 28-15,-16-15 6 0,-18-24-28 16,-20-19-28-16,-16-20 6 0,-13-14-2 16,-4-5-16-16,-16-26-59 15,-26-30 46-15,-28-44 13 0,-21-29 15 16,-10-14-14-16,-7-8-1 0,5 7-23 15,-5-3 6-15,1 2 17 0,1 7 28 16,7 13 6-16,10 15-2 0,9 17-32 16,22 22 0-16,14 25 1 0,13 19 2 15,15 15-3-15,-3 2-19 0,7 8-30 16,8 7-47-16,10 25 25 0,23 25-6 16,27 27-38-16,12 19-6 0,8 3 6 15,5 0 52-15,2-8 63 0,-5-1 48 16,1-9 89-16,-5-2 25 0,-8-13-26 15,-16-13-43-15,-11-17-13 0,-16-18 0 16,-6-9-16-16,-5-6-11 0,-6-7 2 16,-6-14-55-16,-25-32-28 0,-14-30 1 15,-15-21 8-15,-10-10 4 0,0-1 15 16,-2 4 0-16,0-1 15 16,2 1-15-16,0 5-14 0,6 8 14 15,6 11 0-15,13 20 27 0,12 18 1 16,10 18-7-16,7 8-5 0,6 6-14 15,4 5 0-15,8 8 22 0,23 21-24 16,21 29-91-16,22 26 23 0,13 12 19 16,8 7 31-16,-6-5 18 0,-8-10 13 15,-3-5 5-15,-7-9 4 0,-18-14 18 16,-11-17 9-16,-15-15-6 0,-9-11-10 16,-3-3-14-16,-5-5 23 15,-6-8 1-15,-10-21-43 0,-23-35-23 16,-23-30 23-16,-14-18 0 0,-8-10 1 15,-7-2-1-15,3 8 21 0,-3-1-3 16,2 3 16-16,5 10 6 0,6 9 8 16,8 15-48-16,14 17-3 0,13 21-18 15,10 12 19-15,9 8 0 0,2 5 0 16,1 4-19-16,7 7-43 0,4 6 5 16,15 16 47-16,9 17-21 0,18 22-7 15,20 20-3-15,4 10 0 0,8 1 15 16,-1-8 28-16,-9-13 16 0,-4-3-4 15,-11-15 25-15,-9-11 21 0,-16-13 18 16,-5-7-5-16,0-5-10 0,-7-6-13 16,-4-2 4-16,-8-10-43 0,-18-25-9 15,-17-26 0-15,-25-30 0 0,-15-20 2 16,-5-7 11-16,-3 0-1 0,4 7-10 16,1-1-2-16,5 9-49 0,5 6 36 15,6 12 13-15,17 21 15 0,12 16 3 16,12 16-2-16,7 10-13 15,3 5-3-15,5 3-1 0,6 7-24 16,10 13 22-16,13 11-52 0,16 19-33 16,17 19 27-16,14 15 12 0,9 2 6 15,-7-5 19-15,-14-19 24 0,-19-20 1 16,-10-10 17-16,-6-6 7 0,-4-4-4 16,1-2 16-16,-7-6 6 0,-9-8 4 15,-10-23-47-15,-23-22-30 0,-19-25 15 16,-10-14 2-16,-8-4 10 0,2 6 2 15,4 8 1-15,4 11-1 0,15 13 2 16,10 15 1-16,8 10-2 16,9 11-2-16,1 3-41 0,3 6 1 15,8 3 42-15,4 3 15 0,15 13-3 16,5 8-12-16,5 7-12 0,10 3 12 16,1 1 0-16,-1 2 2 0,0-4 29 15,-6-2-7-15,-4-5 7 0,-6-6-28 16,-9-6 9-16,-6-4-12 0,-6-7-34 15,-8 0-67-15,-6-5 22 0,-7-6-62 16,-4-10-171-16,2 5-774 0,-8-40-1657 0</inkml:trace>
  <inkml:trace contextRef="#ctx0" brushRef="#br3" timeOffset="154793.707">14565 10365 175 0,'0'0'179'0,"0"0"-65"0,0 0 1 16,0 0-8-16,0 0-16 0,0 0-16 16,0 0-39-16,0 0-19 0,0 0 18 15,-2-3 66-15,0 2 10 0,2 1 23 16,0 0 22-16,0 0 20 0,0 0 2 15,0 0-22-15,0 0-23 0,-2 0-6 16,2 0-14-16,0 0 17 0,0 0 8 16,-2 0-112-16,2 0-26 0,-2 0 0 15,-2 0 90-15,4 0 126 0,-2 0-5 16,2 0-83-16,0 0-29 16,0 0 9-16,0 0 25 0,0 0 44 0,0 0 12 15,0 0-4-15,0 0 46 16,-3-2-52-16,3 2-50 0,0-1-39 15,0 1-29-15,0 0-24 0,0 0-22 16,0 0-15-16,0 0-135 0,3 0-189 16,-3 0-257-16,2 0-742 0,4 0-1186 0,-14 3 2480 15</inkml:trace>
  <inkml:trace contextRef="#ctx0" brushRef="#br3" timeOffset="155612.426">14582 10418 828 0,'0'0'1079'0,"0"0"-797"16,0 0 15-16,0 0-22 0,0 0-50 16,0 0-33-16,0 0 9 0,0 0-39 15,0 0-51-15,0 0-26 0,8-27-13 16,-8 21-12-16,-6-1-16 0,4 2-9 15,2 1-4-15,-5 3-6 0,3-2 6 16,-2 3 8-16,0 0 17 0,2 0 10 16,0 0 15-16,0 6 27 0,0 1 7 15,2 0-7-15,0 0-6 0,0 0-19 16,2-1-22-16,0 1-15 0,2-1-3 16,-2-2 6-16,2-3-12 0,0-1-4 15,1 0-18-15,-5 0-13 0,6-3 1 16,-2-3 12-16,0 1 9 0,-4-2-2 15,2 1-7-15,-2 1-12 16,0 1-1-16,0 2-2 0,-2-2-2 0,-2 1 0 16,0 1 0-16,-2 0 2 0,4 2 2 15,-5 0 16-15,3 0 6 16,2 0 1-16,-2 4-1 0,2-1-6 16,2 0-18-16,0-2-67 0,0 1-131 15,0-2-161-15,0 0-282 0,2 0-866 16,2 0-987-16</inkml:trace>
  <inkml:trace contextRef="#ctx0" brushRef="#br3" timeOffset="157788.461">14577 10371 101 0,'0'0'1730'16,"0"0"-1422"-16,0 0-88 0,0 0-19 15,0 0 15-15,0 0 57 0,0 0 49 16,0 0-58-16,0 0-84 16,0 0-33-16,11-43-5 0,-11 39-11 15,0 1-28-15,0 0-19 0,0 0-13 16,0 0-19-16,0 3-15 0,0-1-9 15,-6 1 6-15,6 0-15 0,-7 0 14 16,5 1 4-16,-2 5-6 0,2 0 3 16,0 0 0-16,0 2-4 0,2-2-5 15,0 0-4-15,0-2 1 0,0-2 5 16,0 0-2-16,0-2-4 0,4 0-21 16,-2 0 0-16,2 0-21 0,3-6-4 15,-5 1 7-15,0-2 17 0,4-3 1 16,-4 4 2-16,-2 0 1 0,0-1 9 15,0 3-10-15,0 0 0 16,-4 1 0-16,-2 2 17 0,1 1 2 0,-1 0 0 16,0 0-5-16,-2 0-4 0,0 4 3 15,3-1-3-15,-1-1 1 0,2 2 5 16,4 2 6-16,-2-1 1 0,2 0 2 16,0 1-2-16,0 1-4 0,2-1-3 15,2-1-3-15,2-3 7 16,-1 0-7-16,1-2 9 0,2 0-9 15,-2 0-15-15,0-2 0 0,1-3-2 16,-1-2-16-16,0-2 15 0,-4 2 0 16,2-1-12-16,-4-2 13 0,0 5-1 15,0-2-9-15,-2 1 9 0,-2 4 2 16,-2 1 1-16,0 1 3 0,-1 0 15 16,-1 0-3-16,2 3 0 0,0 3 7 15,0 1-10-15,3-2 6 0,1 2 0 16,0-1-6-16,2 1 3 15,0-2-2-15,0 2 2 0,0-3-12 16,4-1 12-16,-1-1 0 0,-1-2-3 16,4 0-9-16,0 0-2 0,0-5-1 15,-2-2-1-15,3-2 0 0,-5-1-1 16,0 0 1-16,2-2-1 0,-4 3-10 16,0 1 11-16,0 3-2 0,-6-1-9 15,4 4 11-15,-5 0 1 0,1 2 2 16,0 0 1-16,2 0 12 0,-4 2 3 15,8 2 4-15,-5 3-1 0,3 0-3 16,0 2-6-16,2 1-9 0,0-5 12 16,0 5-3-16,2-3 1 0,2-2-10 15,-1 1 0-15,-1-4 9 0,4 0-11 16,-2-2-1-16,0 0-11 0,0-4-14 16,0-2 1-16,-2-1 6 15,3-2 6-15,-5 2 10 0,0-1 0 16,0 2 0-16,0 0 0 0,-5 2 1 15,1 1 1-15,-2 0 3 0,0 3 9 16,-2-1-11-16,3 1 1 0,-1 0 1 16,0 0 12-16,4 3 0 0,-2 1 10 15,0 3-7-15,2-1 0 0,-2 3 0 16,4-2-16-16,0-1 10 0,0 3-9 16,4-4 0-16,-2 1 9 0,2-3-10 15,2-1 0-15,-2-2-2 0,2 0-2 16,-1-2-25-16,1-6 0 0,0 1 3 15,0-3 12-15,-2 0-1 0,2-2 10 16,-3 1 1-16,-1 2-10 0,-2 2 10 16,0 2-1-16,0-1-12 0,-7 3 12 15,3 2 1-15,-4 1 2 16,2 0 12-16,-2 4 0 0,-1 2 0 16,3 0-9-16,-2 2 16 0,0 0-16 15,5 1 12-15,-1 1-13 0,2-2 10 16,2 2-9-16,0-4 9 0,0 1-9 15,0 0 9-15,4-1-9 0,-2-1 9 16,5-3-10-16,-1-1-2 0,2-1 0 16,-2 0-15-16,1-3-9 0,-1-2 6 15,0-4 3-15,0-2-1 0,-2 2 4 16,0-3 9-16,1 0-12 0,-5 2 12 16,0 3 0-16,0 0-9 0,-3 3 9 15,-3 2-9-15,0 0 12 0,0 2 2 16,-4 0 13-16,3 0 0 0,-1 3-12 15,2 2 12-15,0 2 4 0,-1-1-4 16,3 1-3-16,0 6 0 16,2-5 3-16,2 2 0 0,0-1-12 15,0 1 12-15,0-1-13 0,2-2 0 16,2 2 1-16,0-3 10 0,5 1-11 16,-3-4 1-16,2 0-2 0,0-2-1 15,1-1-3-15,1 0-19 0,-4-4 4 16,3-4 0-16,-7-2-3 0,6-1 6 15,-4 0 3-15,-4-3-1 0,0 5 10 16,0-2 1-16,-4 1-1 0,-4 3 0 16,1 2 2-16,-1 3 1 0,-2 0 0 15,2 2 2-15,-3 2 10 0,3 2 4 16,-4 2-4-16,7 4-9 0,-3-2 12 16,4 2-12-16,2 0 18 15,0 3-18-15,0-1 12 0,2 0-3 16,0 1-9-16,4-3 0 0,-2-2-1 15,4-1 11-15,0 1-12 0,3-3 0 16,-1-1-1-16,-2-2 0 0,4-2-3 16,-1 0-19-16,1-3-2 0,-2-5 6 15,1-3-3-15,-7-1 18 0,8-1-12 16,-6-4 3-16,-2 0 10 0,-2 0 0 16,0 1 0-16,0 0 2 0,-2 4 2 15,-4 1 2-15,-2 1 11 0,1 4-13 16,-1 0 0-16,0 5 0 0,-2 1 1 15,3 0 18-15,1 3 0 0,-2 4 0 16,2 2-3-16,-3 0-5 0,7 4-1 16,0 0-10-16,0-4 10 0,0 5-10 15,2 0 0-15,0-2 0 0,0-3-1 16,4 1 0-16,0-3 1 16,3-1-2-16,-1-3-2 0,2 1-10 15,2-4-3-15,1 0-7 0,-1-4 1 16,3-2 3-16,-1-6 0 0,-2 1 6 15,1-2 9-15,-3-2 0 0,0 3-9 16,-4-3 10-16,-4 2-10 0,0 0 10 16,0 2-1-16,-4 1 0 0,-8 4 1 15,6 2 0-15,-5 1 2 0,-1 3 2 16,-1 0 1-16,1 3 13 0,-2 3-4 16,5 4 0-16,1-2-9 0,0 2 9 15,-1 0-9-15,7 3 12 0,0-1 0 16,2 0-3-16,0 1-9 0,0-3 0 15,4-1 0-15,-1 0 13 0,5-4-14 16,2 0-2-16,-2-2-2 0,3-3-1 16,-1 0-16-16,-2-8-2 0,1 0 3 15,1-1 15-15,-2-3-15 16,-4-2 6-16,-2 2 9 0,-2-1 0 0,0-2 0 16,-2 4 0-16,-4 0 3 15,-2 2 3-15,0 2 15 0,-5 3-16 16,3 2 0-16,0 2 13 0,-1 4 0 15,5 3-13-15,0 4-2 0,2 0-31 16,0 0-90-16,4 2-101 0,4-1-175 16,0-4-638-16,8-1-1750 0</inkml:trace>
  <inkml:trace contextRef="#ctx0" brushRef="#br3" timeOffset="169619.539">15462 13918 726 0,'0'0'1749'0,"0"0"-1543"15,0 0-116-15,0 0 78 16,0 0 33-16,0 0-9 0,0 0-4 15,0 0-24-15,0 0-47 0,-14 27 24 16,14-27 92-16,0-3 31 0,0 0-11 16,4 0-4-16,4-3-35 0,0-1-50 15,5-5-15-15,5-1-3 0,3-9-13 16,6-4-27-16,2-5-46 0,16-12 18 16,7-16 10-16,6-11 11 0,4-8 1 15,-4 2 8-15,-7 8 4 0,-1 4-4 16,-4-1-9-16,1 2-3 0,1-3 0 15,-1-3-11-15,1-3 17 0,3 3-45 16,1-2-3-16,2-3-39 0,-2-3-13 16,-1-2 0-16,-1-5 16 0,-5 2 3 15,-1 1 9-15,1-1 0 16,-3 4 9-16,-1-3-3 0,-2 5-6 16,-2 3-30-16,-2 2-15 0,-1 2-12 15,-5 7 3-15,-5 2 13 0,-1 13 11 16,-6 9 2-16,-1 10 0 0,-6 0 13 15,5-4-3-15,1-1-10 0,3-2 1 16,-2 6 0-16,-5 4-3 0,-2 5-1 16,-1 6-11-16,-1 4-15 0,-4 2-12 15,-2 4-33-15,0 1-36 0,-2 3-27 16,0 0-25-16,-2 3-8 0,-2 4-6 16,-4 4-55-16,-3 6-124 0,1 7-217 15,-2 7-393-15,1-5-237 16,-7 19-547-16</inkml:trace>
  <inkml:trace contextRef="#ctx0" brushRef="#br3" timeOffset="172970.679">16169 11158 1403 0,'0'0'1758'0,"0"0"-1341"0,0 0-61 15,0 0 54-15,0 0-73 0,0 0-85 16,0 0-14-16,0 0-40 16,0 0-43-16,0-43-22 0,-4 20-6 15,-2-5-33-15,2-1-40 0,0-4-30 16,-3 1-22-16,1 1-1 0,2 3-1 15,0 3 0-15,0 2-1 0,2 1 1 16,0 6 0-16,2 5 2 0,0-2 1 16,2 6 15-16,4 4 19 0,2 0 11 15,5 3 6-15,-1 0 58 0,2 2-16 16,1 2-45-16,-1 1-27 0,1 2-9 16,-1 1-3-16,-3 0-10 0,-3-2 0 15,0 4-2-15,-2 1-2 0,-4 0-16 16,-2 3-3-16,0 1-9 0,0 0 3 15,-4 3 12-15,-2-4-9 0,2 1 12 16,0 1 0-16,0-3 10 0,2-1 2 16,2 0 2-16,0-2 10 0,0 0 3 15,2-2 0-15,2-3-12 16,2 0 12-16,2-5-12 0,3 0 9 0,1-4-10 16,5-10 0-16,-1-3 10 15,7-8 3-15,-2-6 3 0,-1 0 0 16,-1-4 3-16,-1 2-3 0,-3 3-2 15,-5 5-13-15,1 7 9 0,-7 6-11 16,0 6-1-16,-4 5 1 0,0 1 29 16,0 7-30-16,-4 7 0 0,-5 6-12 15,1 5 0-15,-2 5 0 0,2 3 12 16,-1-2 0-16,3-3 0 16,2-3 1-16,2-4 0 0,2-7 0 0,0-7 2 15,0-7-3-15,4-4-39 0,4-9 6 16,1-11 21-16,1-3 10 15,-2-3-1-15,0-3 1 0,1 3 1 16,-3 4 1-16,-4 8-1 0,0 3 0 16,-2 8-1-16,2 7 2 0,-2 0 33 15,0 6-9-15,0 6-24 0,2 4-1 16,0 4 0-16,2 1-1 0,0 2 2 16,3-2 3-16,-1-1 0 0,2-3 9 15,2-2-10-15,1-4 11 0,1-5-10 16,1-4-3-16,3-2-1 0,1-8-18 15,1-8 4-15,1-8-3 0,2-5 16 16,-1-14-13-16,3-16 13 0,4-10 2 16,-6-11 0-16,-3 1 2 0,-5 8 1 15,-7 4 0-15,-2 5-3 0,-2 9-16 16,-2 9-8-16,0 18 6 0,-6 4 3 16,0 3 12-16,1 4-9 0,-3 6 1 15,0 9 11-15,-5 12 27 16,1 11-3-16,-2 11-12 0,-5 13-10 0,-2 15 10 15,3 10 0-15,3-5 3 16,5-14-12-16,4-18 12 0,4-10-6 16,0 3-9-16,2 0-48 0,0 0 33 15,2-9 13-15,6-5 2 0,2-10-2 16,5-4-25-16,-1-8-3 0,3-8-3 16,1-4 0-16,-1-1 3 0,-3 2 18 15,-5 7 0-15,-1 7 12 0,-6 5 32 16,0 9-32-16,-2 9 0 0,-2 7-30 15,-2 6 8-15,-2 4 20 0,-1 0 2 16,3 1 0-16,2-4 12 0,2-3 7 16,0-5 8-16,0-5 27 15,4-9 3-15,3-3-9 0,1-7-15 16,6-3-15-16,1-11-6 0,3-7 1 16,3-5 2-16,0-6 0 0,1-5 6 15,-1 0 0-15,-2 1 15 0,-3 2 0 16,-3 5-15-16,-5 8-9 0,0 9-10 15,-6 6 0-15,0 6 28 0,-2 3 60 16,-4 9 0-16,-4 9-89 0,-2 5-1 16,-3 3-15-16,3 2 13 0,-5 2-1 15,5-4 1-15,0-3 1 0,1-5 1 16,3-4 1-16,2-5 1 0,2-5 0 16,2-6-2-16,2-1-2 0,4-8-37 15,5-7 9-15,-1-7 18 0,4-1 10 16,-1-5 1-16,-3 0 1 0,-2 6 0 15,-1 6 2-15,1 6 1 0,-6 9 30 16,2 1-6-16,0 11-27 16,0 5 0-16,1 8-15 0,-3 5 0 15,2 0 12-15,0 1 1 0,4-4 2 16,-6-4 2-16,4-7 1 0,1-4 9 16,1-7-9-16,-2-4-3 0,2-3 0 15,1-11-21-15,3-2 9 0,-2-6 9 16,1-1 0-16,-3-5-9 0,0 1 10 15,-4-2 2-15,-2 1 0 0,-2 1 0 16,0 0-1-16,-2 6 0 0,-2 5-1 16,0 1 0-16,0 5-1 0,2 4 0 15,0 0 1-15,2 3 2 0,0-1 1 16,2 1 20-16,6-1 3 0,0 1-3 16,3-3 3-16,3 6 6 0,3-2-9 15,-1 2-6-15,3 0-3 0,-3 2-10 16,3 6 1-16,0 0-2 0,-5 1 0 15,1 1-2-15,-7 0 1 0,0 2 0 16,-6 0-1-16,2 1-11 0,-6 0-3 16,2-2 12-16,-4 0-15 0,-4 0 15 15,0-4-9-15,-1 1 9 16,1 0 0-16,-2-4 0 0,1-2 1 16,1 1-1-16,0-3 2 0,-2 2 1 15,3 1 0-15,1-1 1 0,0-1 1 16,4 2 13-16,0 1 3 0,2 0 3 15,0 1-3-15,0 2-3 0,0 0-3 16,4 0-9-16,2 1 16 0,2 2-4 16,1 0-12-16,-1 2 9 15,4-3-11-15,-1 0 0 0,1 1 2 16,3-6-1-16,1-1 0 0,1-3-1 16,3-2-1-16,1-8-2 0,4-4-13 15,-2-4 14-15,3-5-1 0,-3 2 2 16,-2-4 0-16,2-1 1 0,-3 0 0 15,-3 2 2-15,-1-1 15 0,-3 3-6 16,-1 4 3-16,-4 5-3 0,-3 3-10 16,-1 3 1-16,-2 5-2 0,-2 2-1 15,0 0-2-15,-6 4-12 0,-5 7 13 16,-3 5-1-16,-3 6-16 0,1 4 17 16,-1 3-1-16,1 2 0 0,-1 0 2 15,7-4 1-15,1-2 1 0,5-5 1 16,0-4 15-16,4-7-6 0,4-4-11 15,5-5-1-15,1-6-27 0,4-11-3 16,3-4 3-16,-3-8 5 0,1-3-2 16,-1-3 3-16,-5 2 3 0,-3 3 18 15,-2 4 0-15,0 7 0 0,-2 7-3 16,-2 9-7-16,0 3 10 0,0 6 20 16,0 7-20-16,-2 9-18 15,0 3 3-15,0 6 3 0,0 0 10 16,2-1 0-16,0-3 2 0,0-5 2 15,2-4 1-15,4-4 15 0,2-6-3 16,-1-4-12-16,5-4-3 0,2-8 0 16,1-8-15-16,4-10 13 0,-1-3 0 15,1-5 1-15,-1-3 1 0,-1 0 2 16,-3 2 1-16,1 6-1 0,-7 8 1 16,0 11 9-16,-1 5 6 0,-3 7-5 15,-4 8-13-15,0 9-18 16,0 3-9-16,-2 8 0 0,-5 0 15 15,1 0 10-15,2-5 0 0,-2-2 1 16,4-7 1-16,2-5 1 0,-2-7-1 16,2-4 0-16,0 0-33 0,0-9 9 15,2-4 23-15,2-3 1 0,0-2 2 16,4 2 13-16,1 3-12 0,-3 6 12 16,-2 4 12-16,2 3-3 0,2 4-21 15,1 8 0-15,-1 2-1 0,0 1-2 16,3 3-1-16,1-4 0 0,-2-1 1 15,5-6 1-15,-1-6 2 0,7-2-3 16,0-11-1-16,3-7-1 0,5-8-1 16,-6-5 1-16,-2-1-1 0,-1-3 2 15,-7 0 1-15,-3 3 0 0,-6 4 0 16,-2 5-2-16,-2 4-22 0,-4 8 3 16,-4 5 3-16,-2 7 18 0,-3 3 2 15,-3 10 22-15,1 4 9 0,1 7-3 16,1 2-6-16,5 2-9 15,4-1-15-15,2 0-39 0,2-3 39 16,6-1 0-16,4-2 12 0,5-5-9 16,6-5-1-16,-1-1-2 0,3-3-42 15,2-4-57-15,0 0-84 0,-5-3-13 16,1 0-45-16,-2-3-169 0,-3-7-271 16,-4-2-745-16,3-10-995 0</inkml:trace>
  <inkml:trace contextRef="#ctx0" brushRef="#br3" timeOffset="173117.305">18139 10183 1034 0,'0'0'3402'0,"-2"-49"-2922"16,10 23-150-16,1-5 107 0,7-2-267 16,9-1-122-16,8 0-42 0,4 0-6 15,5-1-200-15,1-2-66 0,0-1-106 16,-12 10-788-16,9-8-2057 0</inkml:trace>
  <inkml:trace contextRef="#ctx0" brushRef="#br3" timeOffset="173611.682">16940 10283 3220 0,'0'0'1145'0,"0"0"-879"16,0 0 96-16,35-75-15 0,-18 40-137 16,8-14-80-16,6-9-63 0,2 1-67 15,0 6-80-15,-2 7-269 0,-13 21-398 16,30-8-2478-16</inkml:trace>
  <inkml:trace contextRef="#ctx0" brushRef="#br3" timeOffset="176105.982">17337 11803 1755 0,'0'0'1751'0,"0"0"-1473"0,0 0-80 16,0 0 91-16,0 0-23 0,0 0-50 15,17-53 29-15,-9 28-28 0,2-5-74 16,3-8-52-16,-3-1-9 0,2-2-25 15,1 4-23-15,-5 6-22 16,-2 7-11-16,-2 11-1 0,-2 12 1 16,-2 8 14-16,0 11-15 0,-6 23-30 15,-4 26-4-15,-9 25 1 0,3 15-6 16,-3 7-4-16,3-7 7 0,5-16 8 16,3-9 28-16,6-20 22 0,-2-18 5 15,2-16 34-15,0-11-43 0,2-5-17 16,-2-7-1-16,2-5-34 0,0-28-14 15,2-25 47-15,6-23 1 0,-4-9 9 16,2 2-9-16,-4 19-55 0,0 25 1 16,-2 16-13-16,5 5 0 0,-1 7 34 15,0 3 33-15,2 5 46 0,2 3 15 16,3 9-3-16,3 4 24 0,-2 2-6 16,5-2 8-16,2-3 7 0,-1-6 0 15,1-4 66-15,4-9-48 0,-3-10-58 16,3-8-21-16,0-6 0 15,-3-4-6-15,-3-5 1 0,4-1-4 16,-9 3 6-16,-2 2-3 0,-3 5-3 16,-1 7-6-16,-6 11-13 0,0 6-2 15,0 9 1-15,0 4 37 0,-9 12 1 16,1 6 24-16,-2 9-47 0,-3 6-15 16,5 2-1-16,-2 5 1 0,2-2 0 15,1-3 2-15,5-4 9 0,0-6-9 16,2-8 0-16,0-6 8 0,9-11-11 15,-3-4-27-15,4-13-25 16,2-8 7-16,3-8 9 0,-3-6 3 16,1-4-3-16,-5 0 9 0,-2 2 9 15,0 2 15-15,-4 5 2 0,1 9-1 16,-3 9-10-16,0 6 3 0,0 6 9 16,0 6 33-16,-3 10-30 0,3 3-1 15,-2 6-2-15,2 3 1 0,0 0 2 16,5 3 9-16,1-2 6 0,-2-4-6 15,2 0 3-15,4-8 6 0,-1-3 15 16,1-7-6-16,0-4-20 0,3-6-10 16,1-12-21-16,1-5 9 0,-1-6 9 15,-1-5 1-15,3-5-10 0,-6-2 12 16,5-2 1-16,-5 1 0 0,1 2 2 16,-1 5 9-16,-2 9-10 0,-2 8 1 15,1 7 15-15,1 7 6 0,-2 1-6 16,2 7-3-16,1 5-12 0,1 8-1 15,-2 4 0-15,3 7 0 0,-3 3 11 16,-2 2-10-16,-2 1 15 16,-2-2-3-16,-2-1-12 0,0-3 9 15,0-5-9-15,-2-7 8 0,-6-4-11 16,2-5-12-16,-3-7-6 0,1-3-3 16,0 0-1-16,-5-5 7 0,3-3 0 15,2-3 0-15,0 0 3 0,1 2 9 16,3 3 0-16,2 3 1 0,-2 1 2 15,4 2 27-15,0 0 19 0,6 0-31 16,0 0-12-16,3 0-1 0,1 0 0 16,2 0-1-16,1-2-1 0,1-3 0 15,-3 0 2-15,5-4 13 16,-1 0-13-16,-1-3 0 0,5-3-1 16,-3-3 0-16,3-6 0 0,0-1 0 15,-1-6-1-15,3 2 0 0,-7-2 0 16,5 3 0-16,-9 5 1 0,1 5 0 15,-5 5-1-15,0 7 1 0,-4 1 2 16,0 4 12-16,-2 1-3 0,0 0 0 16,0 0-11-16,0 3-1 0,0 0-15 15,0 4 3-15,-2-1 11 0,0 3 0 16,2 0 1-16,-2 7 0 0,-2 0 0 16,2 5 0-16,0 2 0 0,0 4 0 15,-3 0 1-15,1 1 0 0,0-1 0 16,0-4 1-16,2-2 0 0,0-7 1 15,2-6-2-15,0-5-1 0,0-3-16 16,2-8-14-16,4-8 18 0,4-6 11 16,3-7 1-16,-3-2-1 15,3 0 1-15,-1 2 0 0,-4 1 0 16,3 6 2-16,-3 6 0 0,-2 3 10 16,0 8 0-16,-2 4 12 0,-2 1-3 15,1 8-6-15,-1 4-15 0,-2 5-3 16,0 6-12-16,-2 0 13 0,-1 4 2 15,1-1 3-15,0-1 12 0,-2-1-12 16,2-4 12-16,2 0 3 0,-2-6-3 16,2-5 6-16,0-3-9 0,0-6-12 15,4-6-12-15,0-8-6 0,7-7 16 16,1-7-1-16,-2-6 0 0,1-3 1 16,1 1 0-16,-2 5 2 0,1 5 2 15,-5 8 0-15,2 8 13 0,-4 8 6 16,1 3 3-16,-3 10-24 0,0 8 0 15,-2 6-18-15,0 6 0 0,-4 2 16 16,1 1 2-16,1 0 1 0,-2-8 1 16,4-2 0-16,0-8 0 15,0-3 10-15,0-9-12 0,0-4-1 16,0-8-35-16,9-7 21 0,-3-7 14 16,4-6 0-16,0-3 0 0,-1 1 1 15,1 3 0-15,0 4 1 0,-5 8 2 16,1 5 15-16,-2 8 9 0,0 2 0 15,0 0-9-15,0 2-3 0,-2 2-12 16,2 2-3-16,-1-2-1 0,-3-1 1 16,2 0-1-16,-2 0-11 0,0-3 0 15,2 0-6-15,-2 0 0 0,2 0 6 16,0 0 12-16,-2-3 12 0,4 0 6 16,0-1-15-16,0-1 0 0,0 1 0 15,-2 0 0-15,5 2 0 0,-5-1 9 16,0-1-9-16,0 4 9 0,0-3-11 15,-2 0-1-15,2 0-2 16,0 1-1-16,-2 1 0 0,2-1 1 16,-2 0-1-16,0 0 1 0,0-1 2 15,0 2 0-15,0 1 12 0,0 0 3 16,0 0-3-16,0 0 0 0,0 0-9 16,0 0-1-16,0 0-2 0,0 0-1 15,0-1-2-15,0 0 1 0,0-1 1 16,-2 1 0-16,2-3 1 0,-2 1 1 15,2 0 0-15,0 0 2 0,0 0 0 16,-2 1 0-16,2 0-1 0,0 2 0 16,0 0-1-16,-2 0 2 0,0 0 12 15,0 2 3-15,2 5-17 0,-4 4 0 16,-3 3 37-16,1 6 7 0,0 5-30 16,2 3-12-16,2-3 0 0,2 2 0 15,-2-7 9-15,6 2 0 16,2-8-10-16,4-3 1 0,3-5 9 15,1-5-12-15,5-1-3 0,-3-11-12 16,1-4 0-16,-3-7 3 0,3-4 0 16,-9-4 9-16,0-2 1 0,-1-1-10 15,-5 2 11-15,-2 2 1 0,-2 3-2 16,-9 6-13-16,1 6 3 0,-2 4-6 16,-3 4 0-16,5 3 6 0,-7 3 10 15,5 0-1-15,-1 0 0 0,5 3 3 16,4 3 2-16,0 1 25 0,4 3 6 15,4-1-15-15,4 0 6 0,5 1 6 16,1-1-2-16,7-3 5 0,-1-1-15 16,3-2-6-16,4-2-11 15,2-2-1-15,4-7-2 0,2-3-16 16,2-3-34-16,1-7-68 0,-3-2-57 16,-6-2-28-16,-4-2-78 0,-7 1-300 15,-3 8-824-15,1-5-1869 0</inkml:trace>
  <inkml:trace contextRef="#ctx0" brushRef="#br3" timeOffset="176602.999">17738 11390 1785 0,'0'0'1651'0,"0"0"-1177"16,0 0-101-16,0 0 97 0,0 0-60 15,0 0-94-15,29-60-55 0,-17 42-95 16,7-4-112-16,-2-3-54 0,5-3-27 16,5-1-121-16,-4 2-149 0,2 0-211 15,-7 8-847-15,9 1-1722 0</inkml:trace>
  <inkml:trace contextRef="#ctx0" brushRef="#br3" timeOffset="177032.942">17192 12019 1091 0,'0'0'2196'0,"0"0"-1770"0,0 0-76 15,0 0-73-15,0 0 38 0,0 0-20 16,0 0-8-16,0 0-77 0,2-72-95 15,7 43-63-15,5-4-52 0,3-3-10 16,3-5-184-16,-1 9-245 0,20-18-955 0</inkml:trace>
  <inkml:trace contextRef="#ctx0" brushRef="#br3" timeOffset="182585.249">15493 13968 741 0,'0'0'779'0,"0"0"-461"16,0 0-116-16,0 0-73 0,0 0-77 16,0 0-23-16,0 0 26 0,0 0-6 15,0 0 22-15,-33 0 100 0,31-1-45 16,-2 1 22-16,2 0 41 0,-2-2 45 16,4 2 36-16,-4 0 2 15,4-2-39-15,0 2-40 0,0-2-34 0,0 2-17 16,0-1 9-16,0-3 12 15,4 0-20-15,0-3-54 0,2 0-13 16,0-2-3-16,0-4 9 0,1 1 13 16,3-2 14-16,-4-2-15 0,2 2-25 15,1-3-29-15,-3 2 17 0,4 0 4 16,-4-1-10-16,3 4-6 0,-3-3-5 16,2 2-7-16,0 0-12 0,-1 0-3 15,-1 3-6-15,0-1 3 0,0 1-3 16,0 1 3-16,1 3-3 0,-1-1-9 15,-4-1 9-15,4 0-9 0,-2 4 0 16,0-1 9-16,-2 2 0 0,3 0-9 16,-3 0 13-16,0 3-15 0,0-2 0 15,-2 1 0-15,2 1-1 0,-2-1 1 16,0 1 0-16,0-1 2 0,0 1-1 16,0 0-1-16,0-1-1 15,2 1-2-15,-2 0-1 0,0-1-10 16,2-1 1-16,-2 2 10 0,0-1 2 15,0 1 1-15,0 0 18 0,0 0 5 16,0 0 3-16,0 0 12 0,4 0-9 16,-4 0-6-16,2 3 48 0,0-1-17 15,-2 3-25-15,2-1-12 0,0 1-3 16,3 1-12-16,-5 3 9 0,4-2 0 16,0 3 6-16,2-1-3 0,0 3 3 15,0 1 3-15,1-1-3 0,3 2 3 16,-4 1-9-16,7-1 3 0,-5 0 0 15,0 0 0-15,-4 0-12 0,7-2 15 16,-5 1-15-16,0 0-1 0,-2-3 0 16,0-2-1-16,-2-1 1 0,-2-1-2 15,0-6 0-15,0 2-12 0,0-1-15 16,0-1-6-16,0 0 6 0,0 0 12 16,-2 0 3-16,0 0 9 0,-2-3 0 15,2 1 2-15,-2-1 0 0,2-1 1 16,0 0-3-16,-4-3-12 15,1 2 15-15,1-1 2 0,-2 0 0 16,0 1 1-16,-2-2 0 0,-1 1 0 16,-1 2 0-16,0-2 9 0,-1 2-10 15,1 1 1-15,-2 0-1 0,-5-1 10 16,7 1-12-16,-3 1 1 0,1-2-1 16,-1-1-1-16,3 1 1 0,0 1-1 15,2 0 0-15,-1 0 0 0,3-2 1 16,-2 4-1-16,6-2 0 0,0 2 0 15,0-2-1-15,2 3 1 0,-2 0-1 16,2-2 0-16,0 2-1 16,0 0 1-16,0 0 0 0,2-1-25 15,0-1-39-15,2 1-64 0,0-3-71 16,0-2-59-16,2 1-157 0,0 0-553 16,1 0-706-16</inkml:trace>
  <inkml:trace contextRef="#ctx0" brushRef="#br3" timeOffset="185234.916">15659 13813 1007 0,'0'0'632'0,"0"0"-301"15,0 0 29-15,0 0 5 0,0 0-72 16,0 0-34-16,0 0-4 0,0 0-2 15,0 0 4-15,0 0 4 0,4 3-26 16,-4-4-22-16,0 1-14 0,-4 0-6 16,-1 1-10-16,-1 2-10 0,-2 4-21 15,-2 3-28-15,-3 0-22 16,1 1-32-16,-1 2-19 0,-3-4-17 16,3 3-7-16,-1-2-12 0,2-2-15 15,-1-1 1-15,-1 1 1 0,5-2 1 16,-1 0-1-16,0-2 0 0,4 1 0 15,-1-2-1-15,3-2 0 0,0 0 1 16,4 1 10-16,-2-2-9 0,2 2 18 16,0 0-6-16,0-1 0 0,0 0-14 15,0 1-1-15,0-2 0 0,0 0-2 16,0 0-13-16,0 0-3 0,0 0 0 16,0 0 0-16,2-4 6 0,2-1-3 15,2-4 0-15,1-1 13 0,3-1 1 16,-2-6 1-16,5 1 2 0,-3 0 0 15,2 1-2-15,1-3-22 0,-3 5 19 16,-2 1 2-16,5 0 0 16,-7 2 1-16,0 3 1 0,0 1 1 0,-1 0 1 15,-1 3 10-15,-2 3-10 16,-2 0 9-16,0 0-9 0,0 0-1 16,0 0-2-16,-4 6-18 0,-3 2 3 15,1 2 15-15,-4 3 4 0,-5 3-1 16,5-1-1-16,-2 1 0 0,-1-3-2 15,1-3 0-15,2 1 0 0,-1-1-2 16,3-3-1-16,0 0-16 0,-1-1 16 16,1 0 0-16,4-1-9 0,-2 1 11 15,0-3 1-15,1 0-1 0,1 1 1 16,2-4 1-16,0 3 1 0,0-3 0 16,2 0 13-16,0 0-15 0,0 0 1 15,2 0 1-15,2-6-2 16,3 0-15-16,-1-6 3 0,4-1 12 15,-2-3 3-15,3 0 9 0,-1-3-12 16,0 0-17-16,1 1 17 0,1-3 0 16,-4 3 1-16,3 0 2 0,-3 0 0 15,0 0 12-15,0-1-12 0,1 2 0 16,-5 1 0-16,6 0 13 0,-4 3-13 16,1 2 0-16,-3 1 9 0,0 2-11 15,-2 3 1-15,-2 0 10 0,0 2-10 16,4 2 1-16,-4 1 0 0,0 0 15 15,0 0-16-15,0 0 13 0,0 0-13 16,0 0 0-16,0 0 1 0,0 0-1 16,0 0 13-16,0 0 0 0,0 0 0 15,0 0-3-15,0 0 3 0,0 0 0 16,0 0-12-16,0 0 9 0,0 0 4 16,0 0-13-16,0 0 15 0,0 1-18 15,0 5-2-15,0 1 2 16,0 1 1-16,0 2 2 0,0 0 18 0,0 1-9 15,2 2 3-15,0 3 6 16,2-4 0-16,-2 2 66 0,3 1-8 16,1 0-28-16,2 0-18 0,-2 0-15 15,5-2 0-15,-1-1-3 0,-4-1-3 16,9 2 0-16,-7-6 0 0,2 2-9 16,3 0 0-16,-5-3 9 0,0 1-9 15,-4-1-1-15,2 2-1 0,-1-3-1 16,-3 0 1-16,0 0-1 0,-2-1-15 15,0 0-6-15,0-1-3 0,0 0 3 16,-2-2 6-16,-2 1-3 16,1-2 0-16,-3 0 6 0,6 0 9 15,-4 0 1-15,0-4-1 0,-2-1 1 16,2 2 0-16,-5-2 1 0,3 0 1 16,-2 2 1-16,0 0 0 0,-3 0-1 15,1-1-3-15,-2 2 3 0,1 2 2 16,1 0 10-16,-3 0-11 0,-3 0 2 15,6 0 0-15,-5 0 0 0,3 0-1 16,-1 2 0-16,3 2 0 0,0-1 0 16,-3-1 13-16,3 2-4 0,2-1-11 15,-1 0-3-15,3 0-12 0,0-2 12 16,0 2-12-16,2-3 13 0,0 0-10 16,-1 1 0-16,1-1 9 0,2 2 0 15,2-2-12-15,-2 0 12 0,2 2-15 16,0-2 15-16,-2 0 0 0,2 0-10 15,0 0 10-15,0 0 2 0,0 0 1 16,2 0 0-16,2 0-1 0,2-2-11 16,1-1 10-16,3-1 0 0,0 1 1 15,1-3 0-15,1 2 0 16,0-1-2-16,-1 1-10 0,5 2 13 16,-3-1 2-16,-1 3 13 0,1 0-3 15,-1 0-9-15,-2 3 9 0,1-1-10 16,-3 2 2-16,0-1 11 0,-2 0-15 15,1 0 1-15,-3-3-1 0,0 0 0 16,-2 0-1-16,2 0-2 0,-4 0 1 16,0 0 2-16,0 0-2 0,0 0-17 15,0 0 7-15,0 0 12 0,-4-2-1 16,0 1-2-16,-2 1 0 0,1 0 3 16,-3 0 3-16,0 0 25 0,-2 3-7 15,-3 2-18-15,1 0-1 0,-1 1-1 16,-1 1-1-16,-1-2 0 0,1 4 1 15,2-5-1-15,-1 2 0 0,1-2 0 16,3-1 0-16,1 0 0 16,0 0 1-16,0 0 0 0,4-1-1 15,-1 0 1-15,3-2 0 0,0 2 0 16,0-2-1-16,2 0 0 0,0 0 0 16,0 0 3-16,0 0 18 0,0 0 3 15,2 0-5-15,2 0-19 0,1 0-1 16,-1 0-1-16,8 2 1 0,-2-2-2 15,1-4-9-15,5 0 10 0,1-2-13 16,-1 0 13-16,1-1 0 0,1 0 2 16,-3 1 0-16,1-1 0 0,-3 3 1 15,-3 2 1-15,1 0-1 16,-5 0 0-16,2 1 1 0,-6 1 0 16,-2 0 1-16,4 0 0 0,-2 0-1 15,-2 0-2-15,0 3-2 0,0-1-28 16,-6 0 6-16,4 3 9 0,-6-2 12 15,-1 3-10-15,-1-2 12 0,0 0 0 16,-3 1 1-16,-1-2 1 0,2 0-1 16,-3 0 1-16,1-2 0 0,1 2 0 15,-1 1 0-15,-1 1-1 0,-1-2 0 16,5 1 0-16,-1 2 0 0,0-2 0 16,3-1 1-16,1 3-1 0,2-3 0 15,-2 0 1-15,6-2 0 0,-3 1-1 16,3 1 0-16,0-3 0 0,0 0-2 15,2 0-1-15,0 0 0 0,0 0 0 16,0 0 0-16,0 0 1 0,0-3 0 16,0 0 2-16,4-2 0 15,-2-3 0-15,3 2 0 0,-3-7 2 16,6 1 0-16,-2-1 1 0,-2-3 0 16,4 1 10-16,-1-4-11 0,3 1 0 15,0-2-2-15,1 2-31 0,-1-3 19 16,0 1 12-16,1-2 0 0,-1 3 0 15,0 0 2-15,1 0 0 0,-5 4 1 16,4-1 9-16,-4 1-10 0,1 2 0 16,-1 3 0-16,-2 0 0 0,-4 2 0 15,4 1-1-15,-2 2-1 0,-2 1 0 16,2 0 0-16,-2 1 0 0,0 1-1 16,0 2-1-16,0 0-10 0,0-2 11 15,0 2 1-15,0 0 1 16,0 0 11-16,0 0-10 0,0 0 11 15,0 0-1-15,0 0 0 0,0 2 0 16,0 1-9-16,0 3 9 0,-2-1-11 16,2 0 2-16,0 2 0 0,0 0 0 15,0 0 9-15,0 0-9 0,0 2 0 16,2-3 0-16,0 1 12 0,2 2 0 16,-2 0-3-16,5 1 3 0,-1-3-12 15,-2 4 12-15,8 0 3 0,-3 1 3 16,-1 1 0-16,2 0 3 0,1 0-6 15,-3 1-6-15,0-4 0 0,-2 3-10 16,1-1 0-16,-1-1-2 0,-2-1-2 16,0 0 1-16,0-1-1 0,-2-1-1 15,2-1 1-15,-2-3 2 0,1-1 2 16,-1-3 12-16,-2 1-14 0,0-1-12 16,0 0 9-16,0 0-21 0,0 0 9 15,0 1 12-15,0-1-18 0,0 1 21 16,0 0 0-16,0 1-17 0,0-2-13 15,-5 0 30-15,-1 3 1 0,6-1-1 16,-6 0-2-16,2 0-10 16,0-1 10-16,2-1-10 0,-2 3 0 15,-1-3-12-15,3 0-33 0,-4-3-61 16,6-4-44-16,-2 0-49 0,-2-4-64 16,2-2-186-16,-4 0-296 0,4 1-601 15,-5-1-1221-15</inkml:trace>
  <inkml:trace contextRef="#ctx0" brushRef="#br3" timeOffset="186051.867">15619 13719 944 0,'0'0'408'16,"0"0"-31"-16,0 0 13 0,0 0-38 15,0 0-74-15,0 0 5 0,0 0 23 16,0 0-42-16,0 0-27 0,0 0 5 15,-18-22 8-15,18 22 44 0,0 0 22 16,0 0-72-16,0 0-49 0,6 2-16 16,-4 2-9-16,6 2-25 0,0-2-25 15,3 5-17-15,-5-2-7 0,11 3 4 16,-7-1-16-16,2 2-12 0,3 0-8 16,-3 1-1-16,3 0-9 0,-3 1 0 15,0-1-15-15,-1-3-18 0,-1 4-18 16,-4-4-1-16,5-2-2 15,-5 0-3-15,-2-1-9 0,-2-4 11 16,0 1 0-16,-2-2-14 0,0-1-12 16,0 0-9-16,0 0 6 0,0 0 18 15,-4-1 11-15,0-2 0 0,2 1 1 16,-4-1 0-16,-3 0 0 0,5 1-3 16,-2 0-9-16,-2 2 9 0,-1-3 1 15,-1 3 0-15,0-1 1 0,-3-1 0 16,1 2 1-16,0-2 0 0,-3 0 1 15,3 2-1-15,1 0-1 0,1-2 1 16,2 0 0-16,-1 1-1 16,5 0 0-16,-2 1 1 0,4-3 0 0,-2 3 0 15,4 0 0-15,0 0 0 16,0 0 0-16,0 0-1 0,0 0-2 16,0-2 2-16,0 1 1 0,0 1-3 15,4-2-12-15,-2 2 12 0,2-2-9 16,0 0 0-16,-2-2 0 0,1 2 0 15,1-1-6-15,-2-1-19 0,0 2-23 16,0 0-24-16,0 0-34 0,-2-1-50 16,2 3-56-16,-2 0-142 0,0 0-297 15,0 0-499-15,0 0-1076 0</inkml:trace>
  <inkml:trace contextRef="#ctx0" brushRef="#br3" timeOffset="191154.353">15594 13807 1282 0,'0'0'368'16,"0"0"-248"-16,0 0-35 0,0 0-24 15,0 0-12-15,0 0 13 0,0 0 161 16,0 0-109-16,0 0-37 0,-12-10 49 16,12 10 26-16,-2 0-1 0,-2 0 13 15,4 0 12-15,0 2-17 16,0-2-3-16,0 0-4 0,0 2-10 15,0-2-23-15,0 0-18 0,0 0-10 16,0 0-13-16,0 0-43 0,4-4 8 16,0 2 13-16,0-2 6 0,2 0 9 15,-1-1 3-15,3-1-6 0,-2-2 0 16,2 0-3-16,-1 0 2 0,1 0-11 16,-2-1-4-16,2 1-10 0,1 2-11 15,-3-2 0-15,2-1-13 0,0 2 6 16,3-2 1-16,-3 2-4 0,0-2-3 15,5 0-2-15,-3 3-4 0,0-4 3 16,1 2-3-16,-1 0 0 0,0-1-10 16,-1 2 2-16,1-2-1 0,-4 0 12 15,2-1-13-15,1 2 1 0,-1-2 12 16,2 3-14-16,-2-5 1 0,-1 4 1 16,1-1-1-16,0-1 1 0,0 1 0 15,1-1 0-15,-1 2 10 16,-2-1-12-16,2 0 0 0,-3 1 0 15,5 0 1-15,-4-2 0 0,0 4 10 16,1-3-9-16,-1 2 12 0,0-2 6 16,2 3-5-16,-4 0-4 0,0-3-9 15,3 3 15-15,-3-1-6 0,0-3-10 16,2 1 10-16,-2 0-10 0,3 2 0 16,-1-2 10-16,-2 1-8 0,2 0 8 15,0 2-9-15,-2 0 0 0,1-1 9 16,-1 3-9-16,2-1 9 15,-4-1 0-15,2 3 0 0,-2-3-9 0,2 2 10 16,0 0-12-16,-2-1 2 0,3-1 9 16,-1-1-10-16,0 1 1 15,0-4 9-15,0 2-9 0,2 0-1 16,-2-2 1-16,1 2 9 0,1 0-11 16,-2 0 0-16,2-1 1 0,0 3 10 15,1-4-11-15,-1 2 0 0,0 0 0 16,-2 1-1-16,2 0 0 0,0 0 0 15,1 0 0-15,-3-2 0 0,2 0 0 16,0 2 1-16,-4-2 11 0,4-2-10 16,-1 3 11-16,-1-1-10 0,0-1 12 15,4 1 0-15,-4-2-13 0,2 2-1 16,1 0 0-16,-3-1 1 0,4 0-1 16,-2 0 1-16,3 0 1 0,-3 0 0 15,0-2 0-15,0 2-1 0,2-1 10 16,-3 1-10-16,3-1 10 0,-2-1-10 15,0 0 1-15,0 3 12 0,-1-2 4 16,1 0-1-16,2 0-15 0,-2 0 15 16,3-2 0-16,-3 1-3 0,2 0-3 15,-2 0 0-15,2 1-10 16,-1 1 10-16,-1-1-10 0,0 3 11 16,0-1-10-16,0 0 0 0,3 0-1 15,-5 0 1-15,4 1 0 0,-4-2 12 16,5-2-3-16,-3 1-9 0,2 1 0 15,-2-2 0-15,0-1 0 0,1 2 12 16,1-2-14-16,-4 3 0 0,2-3 0 16,0 4-1-16,1-2 0 15,-1 0 0-15,0 2 1 0,-2-2 1 16,2 1-1-16,1 0 0 0,1 0 1 16,-2-2-1-16,0-1 0 0,2-1 1 15,1-1-1-15,-1 0 2 0,-2-2 9 16,3-1-9-16,-3 0 12 0,0 2-12 15,2-1-1-15,-2 3 1 0,1-3 0 16,-1 3 0-16,0 3-1 0,0-1 0 16,0 2 1-16,1-1 0 0,-1 2-1 15,-2-2 0-15,2 2-1 0,0 0-1 16,-2-3 0-16,3 2 0 0,1-1-2 16,-2-4-14-16,2 1 13 0,1 0-9 15,-1-1 11-15,0 0-1 0,0 0 2 16,3 1 0-16,-3-1 0 0,2-1 1 15,-1 1-1-15,1-1 2 0,-2 2-1 16,1-1 1-16,-1-1-1 0,0 0-1 16,-2 1-1-16,0 1 1 0,1 0 0 15,-3 0-1-15,2 3 0 16,0-5 1-16,-2 4 0 0,0-1-1 16,1-3 1-16,-1 4 0 0,0-4 1 15,0 3 0-15,2-1-1 0,-4 0 1 16,2-1-1-16,1 2 0 0,-1-2 0 15,0 2 1-15,0-2 0 0,2 4 1 16,0-4 0-16,-1 3 0 0,1 2 0 16,-2 0 1-16,0 4 0 0,0-4 0 15,0 4-2-15,2-3-1 0,-3 4-1 16,3-6-11-16,-2 2 11 0,0 0-2 16,2-4-9-16,0 1 10 0,-1-1 0 15,1 1-1-15,0 0 0 0,-2 1 0 16,2 2 3-16,-2-1-1 0,1 1-1 15,-1 3-10-15,-2 0 10 16,0 0-1-16,2 2-9 0,-2-1 0 16,0 1 10-16,-2 1 0 0,2 3 0 15,-2-2 2-15,0 2 0 0,0 0 3 16,0 0-3-16,0 4-13 0,0 1-20 16,0 4-10-16,-2 0 19 0,-2 1 12 15,0 3 10-15,0 0-1 0,0-1 0 16,-3 3-9-16,3-3 11 0,-4 1 1 15,2 1 0-15,0 0-1 0,-3 3-1 16,1 0 0-16,-4 3 2 0,3-1 0 16,-3 4 0-16,2-3-1 0,-3 5 0 15,1-2 1-15,-1 1 0 0,-1 1-1 16,-1 4 1-16,3-4 0 0,-5 4 0 16,3 0-1-16,0 0 1 0,-1-1 0 15,-1 1 0-15,1-1-1 0,3 0 0 16,-3 1 1-16,3-4 2 15,-1 3 1-15,1-3 0 0,0 0 0 16,1 1 11-16,-1-2-14 0,2 2-24 16,-1-2 9-16,1-1 13 0,0 1-1 15,-1-4 0-15,1 3 2 0,0-3-1 16,-3 2 1-16,3 0-1 0,-3-2 2 16,3 4 0-16,-2-2 2 0,-1-1-2 15,3 2 1-15,-3-1 1 0,1 0 0 16,0 2 0-16,-1-1 0 0,1-1-1 15,-1 0-1-15,3 2 1 0,-2-3 0 16,-1-1 0-16,1 2-1 0,0-3-1 16,-1 4 0-16,1-2-1 0,-1 0 2 15,-1 0 0-15,-1 0 0 0,3-3 0 16,-2 2 1-16,-1-1-1 0,3-1 0 16,-1 0 0-16,1 0 1 0,-1 0 0 15,1 1 1-15,0-4-2 16,-1 3 0-16,1 1-28 0,-1-2 16 15,3 1 11-15,-4-3 1 0,1 2 0 16,3-2 0-16,-3-2 1 0,3 2 0 16,-2-2 0-16,1 0 0 0,1-2 0 15,2 2 1-15,-5-4 0 0,5 4 0 16,0-1 1-16,0-2 0 0,-1 3-1 16,3-1 11-16,-2-2-12 0,2 2-1 15,-1-3 0-15,1 0-2 0,0 0 1 16,-2 2 0-16,2-2 0 0,-1 0 1 15,1 2-1-15,2-3-1 0,-4 1 0 16,2-1 0-16,-1 0 0 16,1 1 1-16,2-1-1 0,-2 0 0 15,2-2 2-15,0 2 0 0,-1-2 0 16,3-1 0-16,-4 2-1 0,4-2 0 16,0 2 0-16,-2-1 1 0,0 1 0 15,2-1-1-15,-5-1 0 0,7 1-1 16,-4 0 1-16,0 2-1 0,-2-1 0 15,2-1 1-15,-2 3 0 0,-3-1-1 16,5 1 0-16,-2 0 0 0,0 0 1 16,-4 0-1-16,3 0 1 0,1 0 1 15,-2 1-2-15,4-2 1 0,-2 3 0 16,1-2-1-16,1 1-1 0,0-4 0 16,0 3-12-16,0-1 12 0,2-2-9 15,0 2 9-15,0-2 2 0,0 0-1 16,0-2 1-16,-3 0-2 0,3-1-15 15,-2-1 2-15,0 1 13 0,-2 1-12 16,2-1 14-16,-2 0-1 0,1 2 2 16,-3 0-1-16,8-2 1 0,-4 0 0 15,0 0-1-15,2 0 1 16,2-1 1-16,-2-1 17 0,2 0-16 16,0-1 13-16,0 2-11 0,0-1 11 15,0 1-12-15,0-2 9 0,0 3-11 16,0-3-1-16,0 0-2 0,0 0-16 15,0 0-13-15,0 0 1 0,0 0 9 16,0 0-6-16,0-2-4 0,0-2 31 16,2 1 14-16,2-3-11 0,0-2 0 15,2 0 10-15,0-2-11 0,1 0 0 16,1-1 1-16,0-2 0 16,5 1 0-16,-5-3 12 0,2 2-12 15,3-1 9-15,-3-1-10 0,2 1 16 16,1 0-15-16,-1 0 15 0,1 0 1 15,-1-1-4-15,0 2 3 0,1 0-3 16,-3-3-13-16,5 3 13 0,-3-2-13 16,0-1 10-16,1 2-9 0,-1-1 9 15,1 0-9-15,-1 0 13 0,0 2-13 16,1-2 9-16,-3 0-9 0,0 0 9 16,3 1-10-16,-3 0 0 0,1 2 10 15,1-3-10-15,-4 3 1 0,0-1 12 16,5-3-13-16,-5 4 1 0,5-4 12 15,-3 0-13-15,-2 3 0 0,5-3 1 16,-3 1 0-16,-2 0 0 0,2 2 12 16,1-3-14-16,-1 4 2 0,0-1-3 15,-1-3 0-15,1 2 1 16,0 0 1-16,1-1 0 0,-3 3 1 16,2-3-1-16,-1 1-1 0,-1 2-1 15,0-4-3-15,0 5-10 0,1-2 11 16,-1-1-1-16,0 2 0 0,1 0 0 15,-1-1 1-15,0 0 1 0,0-1 1 16,1 1 0-16,-1 0 1 0,0 0-1 16,2-1 1-16,-1 0 0 0,1-1 2 15,0 2-1-15,1 0 1 0,-1-3 0 16,-2 1-1-16,3 1 1 0,-3-1-2 16,4-3 1-16,-3 2-1 0,-1-3 1 15,0 2 1-15,2-2 18 0,-1 2 3 16,-1-2-3-16,0 3-9 15,1-2 3-15,-1 2-12 0,0 0 0 16,0 1 9-16,1 2-10 0,-1-2-1 16,-2 2 0-16,2-1 0 0,1 0 0 15,-3 1 0-15,2 0 0 0,-2-2 0 16,3 1 2-16,-3-3 16 0,0 1 8 16,2 0 3-16,-2 1-9 0,3 2-9 15,-3-3-10-15,0 3 1 0,2-2-1 16,1 2 1-16,-3-1 0 0,2 0 0 15,0 2-1-15,-1 0 0 0,-1-1-2 16,0 2 0-16,2-2-2 0,-2-1 0 16,3 1-10-16,-3-2 10 0,0 2 1 15,2-2-1-15,1 0-1 0,-3 2 3 16,0-2 0-16,2-1 1 0,-1 3 11 16,1-3-9-16,-2 3 12 0,0 3-13 15,0-4 0-15,1 4 0 0,-1-2 0 16,0 1-1-16,0-1 1 15,2 0 1-15,-1-3-2 0,1 2 1 16,0-2-1-16,1 0 0 0,-1-1 2 16,0-2-1-16,0 0 0 0,-1-1 1 15,1 1 12-15,0 1-3 0,-2 0-9 16,0 0 16-16,3 2-17 0,-3-1 0 16,0 1 0-16,2 3 1 0,-1-2 0 15,-1 1-3-15,0-1 0 0,2 1 0 16,-2 0 0-16,1-1-1 0,-1 0 0 15,0 1 0-15,0-2 0 0,-2 2 1 16,3-2-1-16,-5 2 1 0,2 1 1 16,0-1 1-16,-2 3 1 0,2-1 0 15,-2 4-1-15,2-3 1 0,-4 2-2 16,4 1-1-16,-1 0-1 0,-1-1 1 16,0 3 0-16,0 0 0 0,-2 2-2 15,2 2 0-15,-2 1 2 16,0 0 0-16,0 0-18 0,0 4-58 15,0 3-84-15,-2 4-72 0,0 2-75 16,0-1-116-16,0 0-662 0,2 7-2188 0</inkml:trace>
  <inkml:trace contextRef="#ctx0" brushRef="#br4" timeOffset="-214469.013">8157 16946 160 0,'0'0'182'0,"0"0"-25"16,0 0-82-16,0 0-26 0,0 0-33 15,0 0 493-15,0 0-83 0,0 0-319 16,0 0-107-16,-4-1-52 0,4 1 36 16,0 0 13-16,0 0-33 0,0 0-26 15,0 0 40-15,-2 0 22 0,2 0 2 16,0 0-2-16,0 0 0 0,-2 0 3 15,2 0 62-15,0 0 52 16,0 0 10-16,0 0 16 0,0 0 19 0,0 0 22 16,0 0 4-16,0 0-26 15,0 0-47-15,0 0-31 0,0-2-7 16,0 2 0-16,0 0-3 0,0-2-7 16,0 2-12-16,0 0-7 0,0-2-10 15,0 2 0-15,0 0-6 0,0-1-3 16,0 0-1-16,0 0 10 0,0-2 32 15,0 0 6-15,0-1-19 0,0-2-9 16,2 1 9-16,0 0 2 0,0-3 17 16,2 3-1-16,0-2 4 0,0 0 6 15,-2 0-10-15,5-1-10 0,-1 0-24 16,-4 1-16-16,4-1-7 0,-2 1 1 16,2-1-7-16,3 2 4 0,-5-1 2 15,0 3 4-15,-2-1 6 0,2 0 3 16,0 2 0-16,0-2-16 15,3-2-12-15,-1 2 16 0,0-1-4 16,-2-2 4-16,0-1 5 0,2 2-2 0,-1-2 0 16,3 3-10-16,-4-1 0 15,-2 0 1-15,2 3 2 0,0-1 3 16,0 0-2-16,1 2-4 0,-3 0 0 16,4-3 7-16,-2 2-1 0,0-1-6 15,-2 0 7-15,2-1-4 0,3 1 4 16,-3-2-1-16,0 2-3 0,4-1-2 15,-4-2-1-15,0 3 0 0,0-2 0 16,3-1 0-16,-3 3 4 0,4-1 2 16,-2-1-6-16,1 0 4 0,-1 1-4 15,0-1 0-15,4 1-9 16,-4-1 12-16,1 0-15 0,1 0 1 16,2 0 2-16,-4-1 0 0,-1 2 0 15,3-3 9-15,-2 2 0 0,2 0-10 16,-1 1 1-16,-5 1 0 0,4-2 12 15,0 2-12-15,-2-3 10 0,6 3-1 16,-5 0 0-16,-1-1-9 0,4-1 9 16,-2 1 0-16,2 1-9 0,-1-2 16 15,-1 1-7-15,0 0 0 0,0 2-10 16,7-2 1-16,-9-1-1 0,4 2-1 16,0-3 1-16,5 1 0 0,-7 0 1 15,6-2-1-15,-1 2 1 0,-3-2-1 16,2-1-1-16,3 1-1 0,-3-1-1 15,2-2 1-15,3 2 1 0,-5-1 3 16,3 1 11-16,1 0-3 0,-4 0 0 16,3 1 0-16,-1-1-10 0,1-1 1 15,1 1 0-15,-4-1 0 16,7 1 10-16,-7-3-11 0,5 3 16 16,-1-1-3-16,-1 0-12 0,1-1 12 15,-1 1-3-15,1 0-11 0,3-4 1 16,-5 2 0-16,7-3 0 0,-7-1-1 15,5-1 0-15,-5 2 1 0,4-1-1 16,-3 1 0-16,1 0 2 0,5 0 0 16,-9 1 0-16,5 2 15 0,-3 0-6 15,1 0-10-15,3 2 10 0,-4-1-10 16,5 1 0-16,-7-2 0 0,7 2 0 16,-5 0 0-16,3-3 0 0,1 3 1 15,-1-2-2-15,3-4-1 0,-5 3 1 16,5-3-1-16,-3-3 0 15,3 4 1-15,-3-4 2 0,4 3 0 16,-3-5 13-16,3 4-14 0,-3-2 0 16,1 1 1-16,-1-1-1 0,3 2 1 15,2 1 0-15,-5 0-1 0,3 2 1 16,-1-4-3-16,1 3-3 0,-3-2-9 16,5 2 11-16,-4-2-1 0,1-1-1 15,3 2 1-15,-5-1 2 0,7 1 0 16,-4-1 1-16,1 1 1 0,3-1 13 15,-4 1-14-15,4-1 2 0,-3 0 0 16,1-1-2-16,2 1 2 0,-5-2-1 16,1-2 1-16,4 2 0 0,-3-2 0 15,1 0 0-15,0 2 0 0,-3-2 0 16,7 1 0-16,-6-2 9 0,3 2-10 16,3-1-1-16,0 0 1 0,-4 1 1 15,3 1 9-15,1-1-11 0,-4 2 0 16,4-1 1-16,2 2 1 15,-3 0 0-15,-1-1 1 0,2 0 8 16,2 0 0-16,-2 0 3 0,-1-2 0 16,1-1 0-16,2 1-14 0,-2 0-1 15,-2-1-3-15,4 0-12 0,-3 0 12 16,5 1 1-16,-2-2 0 0,-4 3 0 16,4-1 1-16,0 0 1 0,-1 0 1 15,-1 1 2-15,0 1 9 0,0 0-9 16,4 2 9-16,-2-1-9 0,-5 0 9 15,7 0 0-15,-4 1 1 16,4-3-10-16,-4 0 9 0,0 1-10 16,2-1 10-16,-1-1-9 0,3-1 9 15,-2-2-10-15,0 4 10 0,-2-4-9 16,4 2 0-16,-2 0 0 0,2 3 9 16,-4 0-10-16,-1 1 0 0,-1 1 1 15,6 1-1-15,-6-2 0 0,-1 2-1 16,3 0 1-16,4-2-1 0,-4 1 0 15,-2-1 0-15,4-1 0 0,0-1-1 16,-1 1-18-16,-1-1 18 0,-2 0 1 16,4 0 2-16,0 0 0 0,-2 0 9 15,-3 1-11-15,5 1 1 0,-2 0 0 16,-2 0 1-16,-3 2 9 0,7 1-11 16,-4-2 0-16,0 2 0 0,1 1 0 15,1-3 1-15,-2 3 1 0,2-1-1 16,0 1 0-16,2 0 10 0,-5-2-11 15,3 1 0-15,0 1 0 16,2-3 1-16,-5 1 13 0,-1 1-12 16,4-2 9-16,-2 1-9 0,-3-1 0 15,3 2 12-15,0-3-13 0,-2 5-1 16,1-1 1-16,1 0 1 0,-2 1 0 16,1 1 0-16,-1 3 0 0,-2-3 9 15,3 2 0-15,-3 0-12 0,4 1 3 16,-1-2 0-16,-1 2 0 0,2-1 12 15,0 0 1-15,-3 0-13 0,5-1 0 16,-2-1 9-16,-2 1 0 0,3 1-9 16,3-2 15-16,-4 2-15 0,0 1 12 15,4-2 3-15,-1 3-6 0,-1-2-10 16,0 2 10-16,0 1-10 0,4-1 0 16,-2 3-2-16,0-1 0 0,-3-1-1 15,3 1-1-15,2 1 0 0,-2-1 1 16,0 1 1-16,0-2 2 0,2 2 0 15,-2-3-1-15,2 3 2 16,-3-1-2-16,3 0 1 0,-4 0 0 0,0 0 0 16,4 1 0-16,-2 0 0 15,0 2 0-15,-1 1 1 0,-3 0 0 16,6 1-1-16,-4 1 10 0,4 0-11 16,-4 0 11-16,0 0-11 0,1 3-1 15,1 2 0-15,-2-5 1 0,0 3 0 16,0 0 1-16,-1-3-1 0,1 3 0 15,-4-3-1-15,4 0-1 0,0 1 1 16,-3-1 0-16,-1 1 0 0,2 1 0 16,-1 0 2-16,-1 0 0 0,0 0 1 15,-5 1 0-15,7 1 10 0,-4-2-12 16,1 1 0-16,-1 1 0 16,-3 1 0-16,5 3 0 0,0-3 0 15,-3 2 1-15,3 0 0 0,-2-1 0 16,1 3 1-16,-3 0 12 0,6-1-3 15,-3 1-9-15,-1 0 12 0,0 0-15 16,-3 0-11-16,3 0 9 0,-5-1 1 16,5 0 0-16,-5 2-1 0,5 2 0 15,-5-2 1-15,5-1 1 0,-5 3 0 16,5-2 0-16,-5-1 1 0,5 3-1 16,-4-2 0-16,5 1 0 0,-5 1 2 15,3 1 0-15,-3 0 0 0,5 1 1 16,-7-1-1-16,5 2 10 0,-5 0-12 15,5-1 0-15,-3 4 0 0,-1-1 1 16,3 1 0-16,-3 0 0 0,3-1-1 16,-3 2 1-16,3-4 0 0,-1 5 0 15,1-4 0-15,2 2 0 16,-3 0 1-16,3-3 1 0,-1 1-2 16,1 3 0-16,-3-4 1 0,5 5 10 15,0-2 0-15,-3 1 3 0,3 0 0 16,-4 3-12-16,3 1 0 0,1-1 0 15,-2 1 12-15,-1 3-14 0,3 1 0 16,-3 0-1-16,-1 3 0 0,4-1 1 16,-3 2 0-16,1 0-1 0,2 1-18 15,-3-1-3-15,1 0 18 0,1 1-12 16,-1 1 15-16,2-1 1 0,-1 1 0 16,-1 1 1-16,-2 2 0 0,3 0 13 15,-1 4-12-15,-1-2 0 0,1 1 9 16,0 3-10-16,-1-3 10 15,-1 1-10-15,1 0 1 0,-1 1 12 16,1 1-12-16,-3-1 12 0,6 4-13 16,-3-1-2-16,-1 4 0 0,1-1-48 15,-1-1 30-15,-1 1 7 0,1 1 11 16,2 6 2-16,-5-5 13 0,3 1-12 16,-3 1 12-16,-4-7 0 0,7 5 0 15,-1-1-3-15,-3 3 3 0,1-2 0 16,1 9-12-16,1 5 15 0,1 7-17 15,-1 2-1-15,-1-7-45 0,-3-6 24 16,-1-6 18-16,1-1 3 0,-4-9 0 16,1-4 2-16,-3-10 10 0,0-1 0 15,2 4-9-15,3 4 15 0,1 2-3 16,2-5-13-16,-1 0 0 0,-1-3 10 16,1-1-9-16,-1-3 13 0,-2 2-13 15,1-1 0-15,-3 1-3 0,0 1-13 16,-2 0-6-16,1 2 1 15,-1 2 15-15,0 0 0 0,-2 1 0 16,0 1 1-16,0 0 2 0,1-3 0 16,-1 1 3-16,2-2 0 0,0-2 9 15,-2-5-10-15,0 0 10 0,3-2-9 16,-3-6-1-16,-2 2-1 0,2-5 0 16,0 2 0-16,-2-6-1 0,0 0 0 15,2 0-2-15,-4-3-1 0,2-2-9 16,3-1-30-16,-1-3-84 0,2 0-73 15,6-13-115-15,1-8-101 16,-1 0-314-16,13-25-1300 0</inkml:trace>
  <inkml:trace contextRef="#ctx0" brushRef="#br5" timeOffset="-204836.441">8099 16772 359 0,'0'0'446'15,"0"0"-38"-15,0 0-106 0,0 0-211 16,0 0-35-16,0 0-11 0,0 0 59 15,0 0 39-15,0 0-104 0,-12-2-19 16,10 2-20-16,0 0 1 0,2 0 2 16,-2 0 10-16,-1 2-10 0,1-1 23 15,2 1 16-15,0-2-9 0,0 2-1 16,0-2 69-16,0 2 125 0,0-2 13 16,0 1-21-16,0-1-25 0,2 0-30 15,-2 0-33-15,0 0-32 0,0 0-47 16,0 0-51-16,0-1 2 0,0-1-2 15,0-2 57-15,0 0-6 0,0-3-7 16,0 2 6-16,0-1 13 16,0-1 16-16,0 0 15 0,0-1 4 15,0 1-20-15,3 0-6 0,-1-2-7 16,-2 1 9-16,0 1-9 0,2 0-6 16,0-1-10-16,0-1-8 0,0 1-8 15,0-2 4-15,2-2 0 0,0 0 9 16,-2-1 0-16,7-3 10 0,-5 0 8 15,2-2-3-15,2 2-9 0,-2-1-6 16,3 0-3-16,-3 1-1 0,0-2 1 16,2 3-7-16,-2 0-2 0,3 1-4 15,-3-1-5-15,-2 0-7 16,4 2 0-16,-4-1 0 0,3-1-15 16,-3 3 13-16,0-1-14 0,-2 0 0 15,4-1 0-15,0 1 0 0,-1-1 13 16,3 0-3-16,-2-1 0 0,-4 1 6 15,6 0-2-15,1-1 2 0,-1 0 0 16,-2 0 0-16,-2 2 0 0,4 0-3 16,-1-1 7-16,3 0-7 0,-6 1-12 15,0 0 9-15,0-1-9 0,3 1 0 16,-3-3 9-16,4 1-9 0,-4-1 9 16,-2 1 3-16,2 1-3 0,0-3-9 15,1 2 10-15,-1-1-10 0,0 2 9 16,2 1-9-16,-2-4 0 0,-2 4 0 15,2 0 9-15,1-1-9 0,1 0 0 16,-2 1 12-16,4 0 0 0,-2 0 0 16,-1-1 6-16,1 1-6 0,0-2 4 15,2-1-1-15,0 1 3 0,-3 1 3 16,3-1 0-16,-2 2-3 0,2-3-9 16,-1 2-11-16,-3 0 2 15,2-4 0-15,0 2 0 0,2-1 0 16,1-1 0-16,-5-1 9 0,4 1-9 15,-2-1 15-15,2 1-17 0,-1-2-1 16,-1 4-12-16,2-3 10 0,2 3 0 16,-1 0 0-16,-3-1 2 0,4 0 0 15,1 1 0-15,-5 1 1 0,2-1 2 16,2 2 9-16,-1-3-9 0,-1 2 15 16,-2 0-3-16,2 1-3 0,3-4-9 15,-5 2 0-15,0 0 0 16,2 1 0-16,3-1-2 0,-3 0 11 15,-2 2-10-15,3-3 10 0,1 3-11 16,-2-3 1-16,5 3 1 0,-1-3 12 16,-4-1-12-16,3 0 15 0,3-1-16 15,-4 1 0-15,3-2 1 0,1 2 9 16,-3-4-11-16,1 2 12 0,2-2-11 16,1 2 1-16,-1-3 0 0,-3 4 9 15,5-3-10-15,-3 2 1 0,1-1 9 16,3 2-9-16,-7-1 0 0,7 1 9 15,-3-1-10-15,3-1-2 0,-5-1 0 16,7 0-18-16,-5 0 3 0,5-3 13 16,-3 1 0-16,3-2 0 0,-3-2 2 15,5 0 1-15,-5-2 1 0,5-1 1 16,-4 0 9-16,1-3-10 0,5 2 1 16,-4-5 9-16,1 2-11 0,-1-3 2 15,0-1 0-15,5 0 9 0,-5-1-10 16,4 0 10-16,1-2-9 0,-1-2 9 15,0 0-9-15,4 1 12 16,-2 1-15-16,-3 2 0 0,3 0-42 16,2 1 24-16,-2 2 15 0,-4-1 1 15,3 1 2-15,3 1 1 0,-6-1 0 16,6 0 1-16,-2-1 1 0,3 0 0 16,-3 1 0-16,0-4 9 0,2 3-9 15,-2-2 12-15,6-2-12 0,-4 0 12 16,2-1-3-16,-3 0-10 0,3-4 13 15,0 2-15-15,2 0-18 0,0 0 0 16,2 1-3-16,-2-2 18 0,3 2-9 16,-3 0 12-16,2 0 0 0,0 0 2 15,0 1 10-15,2 2-10 0,-2 0 1 16,2-1 12-16,-2 2-12 0,2-4 12 16,0 2-12-16,1-1 12 0,-1-3 0 15,0 0-12-15,-2 0-3 0,2-1 0 16,-2 0-24-16,0 1 6 15,0-1 15-15,0-1-12 0,0 2 14 16,3-1 1-16,-3 2 1 0,0 1 1 16,4 0 10-16,-2 1-9 0,0 2 9 15,-2 0-9-15,5 1 9 0,-3-1-10 16,0 0 19-16,2 0-19 0,-4-1 9 16,4 0-11-16,0 1-42 0,-3-1 27 15,1 0 3-15,4 1 12 0,-4-3 0 16,0 0 1-16,0 1 2 0,1-2 9 15,1 1-9-15,-4 1 12 16,4 1-12-16,-2-2 9 0,0 2-9 16,3 0 9-16,-3-1-10 0,4-2 10 15,-4 2-9-15,2 1 9 0,-2-1-12 16,3 2-1-16,-3 1-23 0,2 2 9 16,-4 0 3-16,2-2 11 0,0 3-1 15,0-1 2-15,1 1 0 0,-1-1 1 16,2 1 1-16,-2 1 0 0,0-2 1 15,0 1 0-15,1 0 0 0,-1-1 9 16,0 0-10-16,0-1 10 0,2-1-9 16,-2 1 9-16,-2 0-10 0,3 2 1 15,1 1-3-15,-4-1-30 0,4 4 15 16,-2 0 12-16,-2 2 0 0,2-3 0 16,1 3 0-16,-3-4 2 0,0 1 1 15,0 1 1-15,0-1 2 0,0 0 9 16,0 0-11-16,0-1 2 0,0 1 9 15,0 0-10-15,0 1 10 0,0-1-10 16,0 0 1-16,3 0 9 16,-3 2 0-16,0 0-10 0,2 1 1 15,-2 1 0-15,0 0 0 0,2 2-3 16,-2 0-16-16,0-2 4 0,0 0 0 16,2 0 9-16,-1 1 2 0,-1-2 1 15,0 2 2-15,0-2 1 0,0 1 12 16,0 0-13-16,0 0 0 0,2 2 10 15,-2 4-11-15,2-3 2 0,-2 4-1 16,3-1 0-16,-1 1 1 0,0 1-1 16,0 0 1-16,-2 1 0 0,2 0 9 15,2 1-11-15,-1 0 1 0,-3 0-1 16,4 2 1-16,-2-1 2 16,-2 2-1-16,2 1-1 0,-2 0 1 15,0 2 0-15,0 1-1 0,1 2 1 16,-1 0-1-16,-2 3-1 0,0-1 2 15,0 2-1-15,0 2-1 0,0 0-1 16,-2 2-1-16,2 2-1 0,2-1 1 16,-2 2 1-16,-2 0 0 0,2 0-1 15,-2 3 1-15,2 3 0 0,0-2 1 16,-3 2-1-16,1 2 1 0,-2-2 0 16,4 3 0-16,-4-3-1 0,0 2-18 15,0 1 17-15,-6 2 1 0,8 0 2 16,-7 2 0-16,3 0 0 0,-2 1 0 15,0 0-1-15,-1 2 0 0,-1-2-1 16,2 1 1-16,-3 2 0 0,3-1-1 16,-2 0 1-16,-1 2-2 0,3 1 2 15,-4 0 0-15,-3 2-1 0,7-1 2 16,-4 0-1-16,-3 3 0 16,3 0 0-16,-1-2 1 0,-1 5-1 15,2-2 0-15,-1 1 1 0,-1-3-1 16,-1 4 1-16,1-3 10 0,-1 3-10 15,1-1-1-15,-1 1 1 0,1 0-1 16,-3 1 1-16,1 1 0 0,1 0-1 16,1 2 0-16,-3 2 1 0,3 1 0 15,-1 2 0-15,-1-2-2 0,4 2-42 16,-3 1 27-16,1 2 2 0,1-1 11 16,1 3 0-16,-3 0 2 15,3 0 1-15,-2 1 1 0,-1 1 14 0,1-1-13 16,-1 3 0-16,1-3 9 0,-1 1-9 15,1 0 0-15,-3 2 12 16,1-1-13-16,-1 1 10 0,1 3-10 16,-1 0 1-16,1 1-3 0,-1-1-23 15,0 3 2-15,3-3 3 0,-3 1 15 16,1 1 1-16,4 9 1 0,-1 8 1 16,1 8 2-16,1 1 13 0,-3-4-13 15,-3-9 10-15,1-4 3 0,-5-2-3 16,3 4-9-16,-5-2 9 0,2 0-12 15,-1 1-48-15,-1 1 31 0,-2 3 17 16,-2 2 2-16,2 1 1 0,-2 0 9 16,1 0-9-16,-1 3 12 0,2-1-3 15,-2 2 3-15,2 1 0 0,0 1-3 16,3 1-12-16,-1 4-29 0,-2-1 2 16,5 2 12-16,-5 1 15 0,4-1 2 15,-4 1 13-15,0-1 6 0,1 1 0 16,-3-1 9-16,0 0-8 15,-2 2-22-15,-2 3-60 0,2-5 39 16,-2 5 18-16,0 1 3 0,-2-2 3 16,2 2 12-16,0 1 6 0,0-1-3 15,0 4 3-15,-2-3-21 0,0 0-48 16,0 1 24-16,0 0 22 0,0-1 2 16,-2-2 12-16,-1 0 3 0,-1 2 3 15,2 2 3-15,-2 0-4 0,-2-1-17 16,1 1-45-16,-1-3 15 0,0 4 19 15,0-3 11-15,-3-2 12 16,1-2 0-16,2 0 6 0,-3 1-3 16,1-1-15-16,0 3 0 0,1-1-57 15,-1 3 30-15,0 0 27 0,-1-2 0 16,1-1 12-16,2 0 6 0,-3-2-3 16,3-2 3-16,-2-4-18 0,2 0-9 15,-1-8-51-15,3-1 23 0,-2-4-8 16,2-2-27-16,-3-3-42 0,1-2-16 15,0-1-12-15,0-1-9 0,-1-7-30 16,3-8-77-16,0-9-148 0,2-11-363 16,0 16-1132-16</inkml:trace>
  <inkml:trace contextRef="#ctx0" brushRef="#br5" timeOffset="-199786.303">15146 10469 1486 0,'0'0'166'16,"0"0"-104"-16,0 0-61 0,0 0 28 15,0 0 33-15,0 0 188 0,0 0-10 16,0 0-40-16,10-51-25 0,-6 35-21 16,1-1-42-16,-1 0-9 0,0-4-16 15,2 0 5-15,0-2 26 0,0-1 3 16,3-3 9-16,-1-2-6 0,0-2-17 16,0-3 6-16,3-2-13 0,-3-2-14 15,2-3-18-15,-1 0-2 0,3-3-4 16,-4-3-9-16,3-3 6 0,1-7-10 15,-6 6-5-15,5-1-10 0,-3 3-7 16,-2 7-11-16,0-4-13 0,-4 1 12 16,5 4-2-16,-1 3 2 0,-4 1 0 15,0-2-11-15,0 5 8 0,0-2-10 16,-2 1 1-16,0 1 9 16,2-1-10-16,-2-1 0 0,0 0 1 15,0-2 1-15,0 0 8 0,0-1-9 16,0 0 9-16,0 3-9 0,-2 0 10 15,0 5-10-15,0 2 6 0,0 3-9 16,-2 3-12-16,0 1 8 0,1 2 1 16,-1 2 0-16,0 2-9 0,0 1 10 15,0 2 1-15,0 0 0 0,2 0 1 16,-2 3 0-16,-1-1 0 0,3 4-1 16,-2 1-1-16,4 2-10 0,-2 1 10 15,0 3-8-15,0 0 10 16,0 0 22-16,0 5 15 0,0 4 9 15,-2 4-16-15,2 1-5 0,0 5-22 16,0 1 0-16,-1 2 13 0,1 2 2 16,-4 3-6-16,6 2-10 0,-8 6 1 15,2 0-2-15,-3 4-1 0,-1 3-1 16,-2 1-29-16,-1 1 8 0,3-3 10 16,-2-5 11-16,3-4 1 0,-1-9 12 15,10-4 31-15,-4-10-15 0,2-5-28 16,2-4-10-16,0 0-21 0,0-8 31 15,6-6 49-15,0-4-25 0,2-5-12 16,1-5-8-16,1-4 8 0,0-3-9 16,3-2 9-16,-3 1-9 0,3 0 9 15,-3-2 1-15,0 3-10 0,1 2 7 16,-3 4-10-16,-2 5-2 0,2 5 2 16,-2 4 3-16,1 2 21 0,-3 6 10 15,0 4 27-15,0 0 112 0,0 3-24 16,0 3-67-16,0 3-46 15,3 3-24-15,-1 7-12 0,0 3-13 16,4 6 11-16,-1 3 1 0,3 4 1 16,1 5 2-16,3 1-2 0,1 0-1 15,-1 2-41-15,1-6 15 0,-1-1 2 16,1-9-69-16,-1-6-106 0,-3-9-121 16,-3-5-299-16,2-8-1294 0</inkml:trace>
  <inkml:trace contextRef="#ctx0" brushRef="#br5" timeOffset="-196983.945">15483 10002 2330 0,'0'0'549'0,"0"0"-347"16,0 0 15-16,0 0 22 0,0 0-21 15,21-70 18-15,-15 43 24 0,0-4-46 16,0-5-57-16,-2-5 0 0,-4-2 0 16,2 1-26-16,-2 2-36 0,2 5-59 15,-2 8-20-15,-2 7-15 0,0 6-1 16,2 7 0-16,-2 2-1 0,2 3 1 15,-2 2 22-15,2 2 39 0,0 3 12 16,0 3-28-16,0 3-11 0,0 1-10 16,0 1 0-16,4-2 10 15,0-1 2-15,1-3-6 0,-1-2-2 16,0-1-7-16,0-3 0 0,0-1-21 16,2 0-1-16,-2-5-17 0,1 0 3 15,-1-2-6-15,0 1 5 0,-2-2 4 16,2 1 9-16,0 0 1 0,-2 1 2 15,-2 3 1-15,2-2 14 0,0 3 0 16,0 2-2-16,-2-2-10 0,0 2 12 16,0 0 0-16,0 0 3 0,0 0-17 15,0 0 0-15,0 0-1 0,0 0 0 16,0 0 0-16,0 0-3 0,0 0-18 16,0 2 9-16,0-2-3 0,0 1-4 15,0 1 4-15,0-1 13 0,0 2-10 16,0-3 9-16,0 0 3 0,0 0 0 15,0 3 24-15,0-3 7 16,0 0-7-16,0 0-12 0,0 0-11 16,0 0 2-16,0 0 0 0,0 0 9 15,2 0-12-15,-2 0-1 0,0 0-11 16,0 0-6-16,0 0 3 0,0 0 12 16,0 0 2-16,0 0 1 0,0 0 18 15,0 0 3-15,0 3 3 0,0-2 7 16,0 5-19-16,0 1-12 0,0 6-12 15,0 5 9-15,-2 4 0 0,2 2 3 16,0 4 0-16,0-4 0 0,0 3-1 16,2-2-3-16,3-3-10 0,1-1 14 15,-2-5 2-15,2-3 17 0,0-6 2 16,1-3 0-16,1-4-20 16,-2-7-1-16,8-7-21 0,-1-8 6 15,-3-9 15-15,3-4 0 0,1-2 12 16,-4-1 2-16,1 2-14 0,-3 3-24 15,-2 5 12-15,-2 5 8 0,-2 7 1 16,1 4 0-16,-3 7 1 0,0 2 2 16,0 3 9-16,0 1 37 0,0 8-8 15,0 6-38-15,-3 6-3 0,3 5 3 16,-2 0 0-16,2 3 2 0,0-2 1 16,2-3-1-16,3-2-2 0,1-6-12 15,-2-5 10-15,2-7 2 0,0-4-1 16,1-6-32-16,3-12 3 0,0-5 17 15,1-6 13-15,-1-3-2 0,-2 1-34 16,2 2 21-16,-5 2 15 0,-1 6 1 16,0 7 0-16,-2 5 1 0,0 5 10 15,-2 4 34-15,2 3 13 16,0 7-59-16,-2 7-15 0,2 6 0 16,2 1 13-16,-2 3 2 0,3-3 1 15,-1-1 2-15,2-7-1 0,0-2 0 16,-2-5 0-16,2-6 10 0,1-3-12 15,-3-3-14-15,4-6-19 0,2-10 8 16,1-5 10-16,-1-5-12 0,0 1 24 16,1-5 0-16,-1 3 1 0,-2 5 2 15,3 2 2-15,-5 6 10 0,0 7 6 16,2 7 22-16,-1 3-19 0,-1 0-3 16,2 7-16-16,0 4-2 0,-2 5-3 15,1 3-12-15,-3 3 3 0,-2 0 10 16,-2 0 1-16,0 0-1 0,-4-4-1 15,-2 0-19-15,-1-3 10 0,1-1 9 16,-4-4-15-16,2-1 0 0,1-5-3 16,-1-1 9-16,2 0 9 0,2-1-10 15,0-1 13-15,4 0 0 0,0 1 2 16,0-2 47-16,2 0-25 16,4 0-24-16,6 0-12 0,1-9 10 15,3 0-16-15,1-8 15 0,1-1 0 16,3-8 0-16,-2-5 1 0,5-14 0 15,3-17 0-15,0-23 0 0,0-8 2 16,-6-1 3-16,-5 9 9 0,-7 18 3 16,-1 12 3-16,-4 16-3 0,-2 13-12 15,2 10-3-15,-2 1 0 0,2 6-3 16,0 3 3-16,1 8 31 0,1 13-31 16,-2 7-15-16,0 19-33 0,0 18 21 15,-4 14 12-15,0 5 13 16,0-6 0-16,-4-16 2 0,-2-16 0 15,-2-10 1-15,3-3 0 0,-3 2 0 0,2 2 1 16,-2-2 1-16,-1-8-1 16,7-7 1-16,0-6 15 0,2-2 12 15,0-3 25-15,4-3 2 0,5 1-21 16,3 0-12-16,3 0-8 0,1 0-16 16,5 0-3-16,-5 1 0 0,1-2-19 15,-5 0 1-15,-3 0-21 0,-5 0-91 16,-4 0-131-16,-2-2-108 0,-9-3-86 15,3 2-316-15,-13-4-982 0</inkml:trace>
  <inkml:trace contextRef="#ctx0" brushRef="#br5" timeOffset="-196680.102">15869 9196 3387 0,'0'0'677'0,"0"0"-521"16,2-55 5-16,-8 36 62 0,-2-1-66 15,-4 7-7-15,-1 4 31 0,-5 8-59 16,-1 2-49-16,-2 8-19 0,5 4-8 15,-1 4-28-15,3 0-3 0,6 1-2 16,5-1 5-16,3 2-3 16,9-1-15-16,7 1-16 0,5-4-51 15,4-5-64-15,4-5-79 0,2-6-81 16,-7-7-229-16,12-16-1108 0</inkml:trace>
  <inkml:trace contextRef="#ctx0" brushRef="#br5" timeOffset="-196119.579">16494 8738 130 0,'0'0'1987'0,"0"0"-1653"0,0 0 82 16,0 0 80-16,0 0-91 0,0 0 4 15,0 0 127-15,0 0-135 0,0 0-148 16,2 12-71-16,6 11-43 0,2 7-39 16,5 5-30-16,1 3-16 0,5 2-12 15,-2 1-27-15,1-3-15 0,3-4-3 16,-6-8 1-16,-3-5-10 0,-4-6 0 16,1-7-63-16,-5-5-61 0,-2-3-67 15,0-3-92-15,-2-7-99 0,0-5-75 16,0-4-262-16,-2 2-613 0,2-13-713 0</inkml:trace>
  <inkml:trace contextRef="#ctx0" brushRef="#br5" timeOffset="-195884.021">16901 8550 2654 0,'0'0'687'16,"0"0"-452"-16,0 0 102 0,0 0-36 15,0 0-130-15,-4 60-16 0,-9-30 82 16,-3 15-4-16,-7 17-71 0,-8 17-31 16,-2 12-6-16,0-1-28 0,4-4-37 15,8-9-45-15,1-5 4 0,3-8-1 16,1-14-3-16,5-13-3 0,3-12-12 16,2-6 0-16,0 0-33 0,-3 0-119 15,3-6-125-15,2-3-154 0,2-6-627 16,6-4-1801-16</inkml:trace>
  <inkml:trace contextRef="#ctx0" brushRef="#br5" timeOffset="-193694.8">11768 16978 2459 0,'0'0'640'0,"0"0"-484"16,0 0-152-16,0 0-4 0,0 0-93 15,0 0 0-15,0 0 74 0,0 0-13 16,-6-28-161-16,2 14-174 0,4-2-87 16,-2-2 35-16,0 0 113 0,2-2 29 15,0 1-88-15,0 0-23 0,0 1 150 16,0 1 238-16,0 3 52 0,0 1 486 16,0 2 183-16,0 4-113 15,0-1-171-15,0 1-117 0,0 0-85 16,0 1-24-16,0 1-3 0,0-4-59 15,-2 0-76-15,2 1-57 0,-2-1-14 16,0-2-2-16,0-3-66 0,-3 1-119 16,3-5-67-16,2-3-140 0,-2 4-216 15,2-10-607-15</inkml:trace>
  <inkml:trace contextRef="#ctx0" brushRef="#br5" timeOffset="-193429.944">11733 16379 1509 0,'0'0'533'16,"0"0"-229"-16,0 0 23 0,0 0-38 0,0 0-132 15,0 0-93-15,0 0-19 16,0 0-26-16,0 0-18 0,-2-60-1 16,2 43-67-16,0-4-119 0,0-1-81 15,0-4-26-15,0 1-38 0,0-3-39 16,0 3 22-16,0-3 137 0,0 3 165 16,2 1 46-16,-2 4 58 0,2 0 267 15,-2 5 62-15,2 2-66 0,0 2-52 16,-2 3-15-16,0 2-45 0,2 2-71 15,-2-1-86-15,5 0-52 0,-3-1-25 16,0-3-55-16,-2-4-23 0,2-3-48 16,0-2-74-16,0-6-24 0,-2-1 32 15,2-3-53-15,-2 8-224 16,0-13-236-16</inkml:trace>
  <inkml:trace contextRef="#ctx0" brushRef="#br5" timeOffset="-193288.323">11772 15613 805 0,'0'0'1537'0,"0"0"-1137"16,0 0-5-16,0 0 26 0,0 0-143 16,0 0-172-16,0 0-55 0,0 0-51 15,0 0 0-15,25-64-41 0,-25 44-94 16,0-5-118-16,0 4-155 0,0-3-299 16,2 7-525-16</inkml:trace>
  <inkml:trace contextRef="#ctx0" brushRef="#br5" timeOffset="-193162.649">11812 15240 1990 0,'0'0'612'0,"0"0"-239"0,0 0 46 0,0 0-102 16,0 0-160-16,0 0-78 15,27-58-70-15,-21 45-9 0,-2-1-107 16,-2-3-139-16,-2-3-88 0,2 1-182 16,-2 4-211-16,0-9-511 0</inkml:trace>
  <inkml:trace contextRef="#ctx0" brushRef="#br5" timeOffset="-193008.072">11836 14823 916 0,'0'0'1211'16,"0"0"-842"-16,0 0 60 0,0 0 31 16,11-51-111-16,-7 43-117 0,-2 1-83 15,0 1-118-15,-2-3-31 0,2-2-34 16,-2-3-55-16,0-6-68 0,0-2-42 16,0-3-51-16,-2-1-95 0,-2-3-111 15,0 1-33-15,-2-1-125 0,4 9-106 16,-3-11 36-16</inkml:trace>
  <inkml:trace contextRef="#ctx0" brushRef="#br5" timeOffset="-192663.645">11818 14331 636 0,'0'0'775'0,"0"0"-212"0,0 0-94 15,0 0-69-15,0 0-60 0,0 0-47 16,18-54-106-16,-15 43-127 0,5-4-60 16,-6-3-3-16,0-3-73 0,-2-2-73 15,0-2-38-15,0-3-11 0,0 0-1 16,-2-3 35-16,0 1 48 0,-4-1 16 15,4 1 48-15,2 0 36 0,-3 3 16 16,3-1 0-16,-2 6 0 0,2 0 1 16,0 3 1-16,0 7-1 0,0 0 22 15,0 4 41-15,2 3 7 0,1 1 7 16,-1 1-20-16,4 0-58 16,-4-2-28-16,0-2-10 0,0-2 38 15,0-3 77-15,-2-2 20 0,0-2-23 16,0-1-26-16,0-3-6 0,0-1 3 15,0-2 6-15,-2 0 9 0,0 1-5 16,0-2-11-16,2 2-12 0,-2 2-19 16,2 2-13-16,0 0-35 0,2 0-163 15,0 1-94-15,2 1-69 0,-2-3-135 16,-2 7-213-16,0-8-106 0</inkml:trace>
  <inkml:trace contextRef="#ctx0" brushRef="#br5" timeOffset="-192010.057">11859 13274 447 0,'0'0'805'0,"0"0"-139"0,0 0-60 15,0 0-91-15,0-55-78 0,2 46-64 16,0-1-58-16,-2 0-70 0,2 0-72 16,0-2-62-16,1-1-52 0,-3-5-38 15,0-2-20-15,0-2-1 0,0-5-15 16,-5 1-87-16,3-2-58 0,0-1-38 16,-2 4-30-16,0 3-59 15,0 0-83-15,0 5-42 0,-2 0-42 16,1 4 14-16,3 1 86 0,0 3 107 15,2 1 172-15,0 2 75 0,0 1 176 16,0-1 158-16,2 2 91 0,2-3 10 16,-1 2-88-16,5-1-63 0,-4 0-34 15,0-1-45-15,-2-4-95 0,2-1-95 16,-4-1-15-16,0-4-3 0,0 1-94 16,0-2-117-16,0-4-78 0,-4 3-40 15,0-1-34-15,0 0-28 0,0 1 8 16,-2 0 52-16,1 1 155 0,1 1 153 15,2 1 26-15,2 3 179 0,-2 0 120 16,2 3 83-16,2 0 71 0,-2 3-55 16,2-2-79-16,2-1-43 0,1 0-49 15,-3-1-85-15,4-2-92 0,-4 0-50 16,-2-3-13-16,2-1-54 0,-2-1-99 16,0-2-61-16,0-3-30 15,-4 2-5-15,2-2-10 0,-4 4 30 16,1-1 61-16,3 2 71 0,0 3 68 15,2 2 31-15,0 1 11 0,0 1 123 16,0 3 110-16,0-1 28 0,0 2-11 16,0-2-33-16,4 0-64 0,-2 0-58 15,1-1-41-15,-1 0-54 0,-2-2 0 16,0-1-13-16,0 1-117 0,0-3-112 16,-2 2-27-16,2 0-46 0,-3-2-14 15,1 2 53-15,0-3 30 16,2 4 57-16,-2-1 27 0,2 1 31 15,0 1 105-15,0 4 26 0,0-1 33 16,0 4 16-16,4-1 78 0,-2 2 97 16,1 0 52-16,-1-1 16 0,2-4-24 15,-2-1-46-15,-2-2-51 0,2-6-56 16,-2 0-45-16,0-5-41 0,0 1-26 16,0-2-3-16,0 2-92 0,-2 1-236 15,0 2-166-15,2 6-223 0,-4-1-474 0</inkml:trace>
  <inkml:trace contextRef="#ctx0" brushRef="#br5" timeOffset="-191877.394">11845 11595 760 0,'0'0'1033'16,"0"0"-595"-16,0 0 18 0,0 0-90 15,0 0-94-15,0 0-47 0,25-60-66 16,-25 50-147-16,0-4-12 0,0-3-16 16,0 3-117-16,-3-4-130 0,-1 1-99 15,0-1-102-15,0 1-116 0,0 3-90 16,0 1 54-16,-4-2 49 0</inkml:trace>
  <inkml:trace contextRef="#ctx0" brushRef="#br5" timeOffset="-191708.798">11830 11271 342 0,'0'0'672'16,"0"0"21"-16,0 0-73 0,9-50-59 15,-3 37-90-15,0 1-63 0,0 0-58 16,-2 0-98-16,0 1-66 0,1-4-60 16,-3 2-58-16,-2-3-44 0,2-3-23 15,-2-1-1-15,0-1 0 0,0-1-2 16,-2 2-10-16,0-1-46 0,-1 4-66 15,1 2-33-15,0-2-14 0,2 4-96 16,0 1-124-16,0 2-102 0,0 3-209 16,4 5-682-16</inkml:trace>
  <inkml:trace contextRef="#ctx0" brushRef="#br5" timeOffset="-190889.835">11896 10841 1520 0,'0'0'1326'15,"0"0"-992"-15,0 0 162 0,0 0-21 16,-4-50-226-16,-2 41-76 0,-8 5 9 16,3 3-47-16,-1 1-40 15,-7 2-25-15,5 7-18 0,-3 2-12 16,5 4-19-16,-3 3 0 0,5-1-2 15,4 1-17-15,2-3 16 0,4 1-3 16,0-2-3-16,6-1 0 0,2-5 1 16,7-2-11-16,-1-6-2 0,3 0 0 15,-1-8-1-15,1-3-1 0,-1-4-1 16,-5-1-10-16,1-4 11 0,-6 0-1 16,-4-1-15-16,-2 3 15 0,-4 2-12 15,-6 3 3-15,-5 3 9 0,3 2-13 16,-7 4 14-16,3 4 1 0,-3 2 1 15,1 8 0-15,1 4 3 0,5 2 9 16,-1 6 1-16,9 2-1 0,2-2 0 16,2 3 6-16,6-4-2 0,5 0-4 15,1-8-9-15,0-3 18 0,3-5 9 16,-3-5 7-16,5-5-19 0,-5-9-17 16,-1-4-1-16,1-6-12 15,-8-3 9-15,-2-4-12 0,-2 2 12 16,0 1 1-16,-6 3 1 0,-6 6 0 15,3 6-2-15,1 5-13 0,-6 4 13 16,3 4 3-16,1 11 13 0,-5 3 17 16,7 2 6-16,4 4-2 0,0 1 2 15,2-3 31-15,2 1 6 0,2-3-37 16,0-7-24-16,2-3-12 0,-2-6-29 16,-2-6-144-16,0-12-201 0,0 5-173 15,2-18-1054-15</inkml:trace>
  <inkml:trace contextRef="#ctx0" brushRef="#br5" timeOffset="-190102.911">11890 11856 1596 0,'0'0'1040'0,"0"0"-898"0,0 0 179 16,0 0 20-16,0 0-201 0,0 0 9 15,0 0 124-15,0 0-13 0,0 0-77 16,0 0-28-16,-62-57-26 0,39 50-46 15,9 7-25-15,-5 0-5 0,7 8-1 16,2 5 27-16,-1 6 16 0,9 3-22 16,2 4-15-16,0 1-19 0,9-2-8 15,3-1-10-15,-4-6 0 0,11-3 6 16,-7-8-5-16,7-4-1 0,-5-7-4 16,3-8-17-16,-3-8-15 0,-3-5 0 15,1-5 3-15,-6-1 10 16,-2 0 0-16,-4 2 1 0,0 4 0 15,0 6-1-15,-6 6-2 0,0 7-8 16,-4 6-3-16,1 1 15 0,-1 13 17 16,-4 6 8-16,3 5-7 0,1 6-6 15,-3 0-10-15,9 1 0 0,2-3 1 16,0-3 0-16,2-4 9 0,0-3 0 16,4-7 10-16,3-5 5 0,3-6 3 15,0-2-10-15,-2-10-20 0,9-6-3 16,-7-5-12-16,5-3 3 0,-5-6 9 15,-4-3-9-15,-4 1 9 0,-2 4 1 16,-2 0-1-16,-2 7-9 16,-6 6 10-16,0 4-13 0,-1 8-1 15,1 4 16-15,-5 6 3 0,5 9 19 16,2 5 2-16,4 7-3 0,0 5-6 16,4 0-3-16,10 2 1 0,2-6-11 15,-1-2 1-15,3-10 12 0,-4-5-15 16,5-11-11-16,-5-3-117 0,-4-16-188 15,-4 1-137-15,3-29-698 0</inkml:trace>
  <inkml:trace contextRef="#ctx0" brushRef="#br5" timeOffset="-189415.045">11729 11949 1000 0,'0'0'1342'15,"0"0"-1119"-15,0 0-142 0,0 0-81 16,0 0-49-16,0 0 30 0,0 0-4 16,-60 6-35-16,41-8-58 0,-3-4-7 15,-5-4 9-15,-2-1-9 0,-2 1-23 16,-6-2-143-16,-3 3-134 0,3 1-20 16,4 3-27-16</inkml:trace>
  <inkml:trace contextRef="#ctx0" brushRef="#br5" timeOffset="-189253.459">11078 11888 326 0,'0'0'616'0,"0"0"9"0,-66 7-183 16,33-7-79-16,6 0-62 0,-4 0-28 16,2-6-26-16,2 2-37 0,-2 2-32 15,6 1-23-15,5 1-42 0,-5 3-34 16,4 3-35-16,-1 4-41 0,-5-3 0 16,0 3-3-16,2 1-38 0,-4-3-109 15,-4 2-128-15,-2-5-210 0,11 1-228 16,-16-3-740-16</inkml:trace>
  <inkml:trace contextRef="#ctx0" brushRef="#br5" timeOffset="-189102.879">10009 12059 3004 0,'0'0'345'0,"0"0"-294"0,0 0-51 15,-62 13-3-15,35-13-268 0,5-5-12 16,-5 2 13-16,-4 1-60 0,0-1-163 15,-2 2-77-15,2 1 137 16,8 0 97-16,-14 0-75 0</inkml:trace>
  <inkml:trace contextRef="#ctx0" brushRef="#br5" timeOffset="-188939.782">9360 12208 1190 0,'0'0'501'0,"0"0"-150"15,-54-2 31-15,30-9-104 0,1-4-150 16,-2 1-63-16,0-4-20 0,0 3-45 15,3 3-7-15,1 2-96 0,-2 7-22 16,5 1-36-16,-3 2-50 0,-4 8-2 16,0 2 21-16,5 5-68 0,-7 1-55 15,6-3-122-15,-10 3-195 0</inkml:trace>
  <inkml:trace contextRef="#ctx0" brushRef="#br5" timeOffset="-188811.126">8777 12195 284 0,'0'0'988'15,"0"0"-451"-15,-56-27-2 0,38 16-48 16,-5-1-92-16,2 1-74 0,3 1-68 15,-7 3-43-15,2 1-83 0,2 4-74 16,-3 2-29-16,-1 0-20 0,0 2 8 16,0 2-12-16,-2 2-109 0,-2 0-111 15,3-4-188-15,9-2-392 0,-8-6-1087 0</inkml:trace>
  <inkml:trace contextRef="#ctx0" brushRef="#br5" timeOffset="-188180.258">11675 10911 684 0,'0'0'1348'16,"0"0"-1348"-16,0 0-23 0,0 0-6 16,0 0-166-16,-54-19-172 0,32 12 5 15,3 4 23-15,-2 0-39 0,-3 0 49 16</inkml:trace>
  <inkml:trace contextRef="#ctx0" brushRef="#br5" timeOffset="-187954.863">11014 10892 271 0,'0'0'342'16,"0"0"433"-16,-73 3-212 0,42 3-135 16,2-4-60-16,1 2-63 0,1-1-53 15,-4 1-70-15,2-1-68 0,-4 0-35 16,2-3-32-16,-5 0-25 0,3 0-18 16,0 0 11-16,-2 0-13 15,0 3 11-15,0 0-11 0,0 4 0 16,0 1-2-16,-5 4-16 0,5-2-50 15,-2 3-60-15,0 0-62 0,0 0-80 16,-1-1-114-16,1-5-99 0,-6 1-139 16,16-5-116-16,-21 0-82 0</inkml:trace>
  <inkml:trace contextRef="#ctx0" brushRef="#br5" timeOffset="-187828.2">9749 11038 26 0,'0'0'623'0,"0"0"35"15,0 0-79-15,-58 38-135 0,41-25-159 16,1 0-124-16,-3-4-78 0,-6 0-67 15,1-4 1-15,1 0-17 16,-4-5-149-16,-4 0-138 0,0 0-53 16,0-4-88-16,8 1-142 0,-10-6-183 0</inkml:trace>
  <inkml:trace contextRef="#ctx0" brushRef="#br5" timeOffset="-187622.301">9005 11099 1178 0,'0'0'394'15,"0"0"-297"-15,0 0 50 0,-65-6-53 16,41 1-52-16,3-1-40 0,4 2-2 16,-3 3-11-16,3 1 11 0,-3 5 137 15,5 5 157-15,-6 2 58 0,1 1-101 16,1 3-129-16,-4-3-77 0,3-1-29 16,-3 0-14-16,-6-2-2 0,0-4-44 15,0-2-139-15,0-4-113 16,-2 0-72-16,2-4-122 0,7 1-167 15,-12-13-122-15</inkml:trace>
  <inkml:trace contextRef="#ctx0" brushRef="#br5" timeOffset="-186105.406">8446 12236 241 0,'0'0'564'15,"0"0"-528"-15,0 0 13 0,0 0 1203 16,0 0-922-16,0 0-97 16,0 0 59-16,0 0-26 0,0 0-62 0,11-21-27 15,-7 12-19-15,0-4-7 16,-2-3-31-16,4-2-17 0,-2-4 6 15,1 0 0-15,-1-2-1 0,2 0-12 16,-2-2-10-16,0-1-6 0,4 2-15 16,-1-2-13-16,-5-3-3 0,2 2-10 15,0-6-8-15,0 1-3 0,0-1-1 16,2 0 4-16,-4 0 2 0,1 0 4 16,-3 0 2-16,0 1 1 0,0-1 6 15,0 0-7-15,-3 3-8 0,1-1-13 16,-4 3-15-16,0 5-1 0,0-2-1 15,2 2-1-15,0 2-1 0,-3 0-26 16,-1 2 14-16,0-1 12 0,2 2-2 16,1 0 1-16,-5 1 0 0,4 1 0 15,-2-1 2-15,4 6 1 0,-1 0-1 16,3 4 0-16,-2 2 0 0,4 4 0 16,0 2 2-16,0 0 26 15,0 0-1-15,0 2-3 0,0 2-21 16,2 3-3-16,0 4-15 0,2-1 3 15,-4 2 12-15,5 1 0 0,-3-4 0 16,2 1 1-16,-2-2-1 0,0-1 0 16,0-1-1-16,-2-1-1 0,0-1 0 15,0 3-10-15,0 1 0 0,0 3 12 16,0 5 0-16,-2 3 0 0,0 8 0 16,-6 3 0-16,3 3 1 0,-3 2-1 15,-4 0-15-15,1-2-3 16,1-3 15-16,-2-2-12 0,-1-7 13 15,7-2-1-15,-4-6 1 0,1-1 0 16,3-4 1-16,4-3-2 0,-2 0 0 16,2-4-12-16,2-1-1 0,0 0 14 15,0 0 2-15,0-3 25 0,2-3 8 16,2-3-31-16,0-4-1 0,7-6 0 16,-1-2-1-16,-2-6 1 0,1-3 2 15,-1-5-1-15,2-3 1 0,-4-2 0 16,-1-2 13-16,1 2-16 0,-2 2-20 15,0 1 17-15,2 5 2 0,-2 2 1 16,0 6 2-16,3 5 16 0,-1 5-2 16,2 4 11-16,0 4 9 0,-1 3 7 15,-1 3-1-15,2 6-8 0,2 6-10 16,-1 8 0-16,1 5-23 16,2 10-1-16,-1 3 1 0,1 1 0 0,3 2 1 15,-5-4-2-15,2-5-3 16,3-4-15-16,-9-2-24 0,4-11-116 15,-1-3-113-15,-1-5-152 0,2-2-916 0</inkml:trace>
  <inkml:trace contextRef="#ctx0" brushRef="#br4" timeOffset="-179434.272">12864 11400 661 0,'0'0'349'16,"0"0"-79"-16,0 0-146 0,0 0-76 15,0 0 596-15,0 0-330 0,0 0-59 16,0 0-4-16,0 0-55 0,-17-35-62 15,15 32 0-15,2 3 28 0,-2-3-10 16,2 3-10-16,0 0 21 0,-2 0 19 16,2 0-17-16,-2 0-4 0,2 0 12 15,0 0-1-15,0 0-16 0,0 0-9 16,0 0 2-16,0 0 3 16,0 0-19-16,0 3-36 0,0-1-54 15,2 1-10-15,0 1-9 0,0 1 3 16,0-1 0-16,0 3-5 0,2 0-1 15,1 2-9-15,-3 0 3 0,2 3-12 16,4 1-3-16,-4 2-1 0,2 1-2 16,-1 3 0-16,-1-1 1 0,0 2 2 15,2-1 12-15,0 0 6 0,0 1 0 16,1 2-6-16,-3 1-9 0,2 0 21 16,2 4-2-16,-2-1 2 0,1 0 3 15,-1 3 6-15,-4 0 27 0,2-1-11 16,2 2-19-16,-2-2-15 0,-2-1-3 15,1 1-11-15,-1-3 1 0,-2 2-1 16,0-1 1-16,0 3-2 0,0-1 1 16,0 3 1-16,0 3 0 0,0-2 0 15,0 0 10-15,0 1-11 0,-2 0-1 16,-3 0-36-16,3-1 21 16,-6-1 13-16,6-2 1 0,-2-1 0 15,0 0 0-15,-2-1 1 0,-1-3 2 16,1-1 0-16,-2-2 0 0,4-2-1 15,-3 0 0-15,-1 1 0 0,-2-4 0 16,4 4 1-16,-1-2 0 0,1 1 0 16,0-1 0-16,-2 2 1 0,2-2-1 15,1-2 0-15,1 0 0 0,-2-1-1 16,2-3-1-16,0 0-1 0,-4-4 1 16,6 2-1-16,-1-2-1 15,-1 1 1-15,2-2 0 0,0-2 0 16,0 3 0-16,2-3 1 0,-2 0 1 15,0 0 0-15,2 1 1 0,-2 1-2 16,2-2 0-16,-2-1-1 0,2-2-2 16,-2 0-18-16,2-2-6 0,-4 0-1 15,2 0 13-15,-3 0 0 0,5-4 13 16,-2-3-16-16,0-4 17 0,2-2 1 16,-2-5 2-16,0-4-1 0,0-1 0 15,-2-4 1-15,0-2-2 0,0-2 1 16,-2-1 1-16,1 0 1 0,-3 1 0 15,2 4 0-15,-6-1 0 0,5 5 12 16,-1 2-15-16,2 7 0 0,0 2 0 16,-1 6-2-16,3-3-1 0,2 7-9 15,-2 0 10-15,2 1 0 0,0 1-1 16,2 0 3-16,0 0 1 0,0 5 23 16,0 0 0-16,0 4 1 0,0 2-10 15,0 2-14-15,0 3-1 0,2 1 1 16,2 2 0-16,-2 0 0 15,2 3 0-15,1 0 1 0,1 1-1 16,-2 2 0-16,0 0 2 0,0 3 9 16,0 0-11-16,0 0 2 0,1-2 9 15,-1-2-9-15,0 0 9 0,0-6 0 16,0-2-10-16,0-3 16 0,0-4-6 16,0-2 9-16,1-3-3 0,5-4 0 15,-2 0-3-15,0-4 0 0,7-5 3 16,-1-6 0-16,3-5 13 0,2 1 32 15,-1-8-9-15,3-4-18 0,4 2-24 16,-1-3-11-16,-1 1-1 16,0-2-2-16,2-2-46 0,-5 1-109 15,-1-1-120-15,2 0-130 0,-9 7-607 16,15-6-1526-16</inkml:trace>
  <inkml:trace contextRef="#ctx0" brushRef="#br4" timeOffset="-177471.583">13277 12274 1140 0,'0'0'1051'0,"0"0"-954"15,0 0 62-15,0 0 166 0,0 0-87 16,0 0-39-16,0 0 65 0,0 0-4 16,0 0-68-16,0 0 0 0,-31-24 38 15,31 4-16-15,4-4-51 0,1-6-28 16,1-4-31-16,2-3-24 0,0-1-16 15,-4 4-15-15,3 3-19 0,-3 8-8 16,-2 5-10-16,2 9 0 0,-2 8 9 16,-2 4 49-16,0 14-70 0,0 16-18 15,0 21 6-15,0 21 12 16,0 9-1-16,0 2 1 0,-6-11 0 0,2-15-18 16,2-11-37-16,0-13 24 15,-3-9 13-15,1-8 17 0,2-1 0 16,-2-2-1-16,0-3 1 0,-2-13-27 15,4-4-51-15,0-17 24 0,0-8 31 16,2-9-1-16,0-5 1 0,2-1 2 16,2 0 22-16,2 6 0 0,-2 2 3 15,2 9 0-15,-2 5 13 0,3 5-4 16,-1 5 6-16,4 3 7 0,-2-1 36 16,1 3 15-16,1-2 0 0,-2 2-6 15,3-3-15-15,-5-1-6 0,6-1-16 16,-4-3-5-16,1-1-4 0,-3 1 0 15,0 3 3-15,0 2 7 0,-4 3 8 16,0 3 4-16,-2 4 5 0,0 0 25 16,0 5 8-16,0 7-44 0,-2 5-37 15,0 7-2-15,0 2 1 0,2 2 1 16,0-4-1-16,0-1-2 0,0-6-30 16,4-6 28-16,1-5 2 15,1-6 0-15,0-3-1 0,2-10-42 16,0-5 22-16,3-3 18 0,-5-2 2 15,-2-3-2-15,0 5-21 0,-4 3 3 16,0 5 0-16,0 4-1 0,-4 5-2 16,0-1 3-16,0 5 6 0,-2 0 15 15,2 2 0-15,-1 1 18 0,3 3-3 16,0-3 6-16,2 0 3 0,0 0 4 16,4-3-4-16,3-5-11 15,3-5-13-15,0-8-15 0,5-6 3 16,-1-5 11-16,3-7 0 0,-3-10 0 15,5-16 1-15,-7-11 3 0,-1 0 9 16,-3 11 0-16,-8 18 3 0,0 18 0 16,0 5-12-16,-2 0 9 0,-2 5-12 15,0 2-3-15,-3 8-24 0,3 6 6 16,-4 6 21-16,2 10 0 0,-3 9 0 16,1 6-1-16,2 6-1 0,0 5-10 15,0 3 10-15,-1 1 0 0,3 1-1 16,0-4 2-16,2-1-1 0,-2-7 1 15,2-6 0-15,2-9 1 0,0-7 0 16,0-6 2-16,0-7-2 0,6-7-12 16,0-6-10-16,9-2 19 0,-3-4 0 15,5 2 0-15,-1 5 3 0,1 3 0 16,-3 6 3-16,1 3 13 0,-3 12-13 16,-2 5-3-16,-1 4 0 0,-3 2-3 15,-2 4 0-15,-2-1-10 16,-2 2 13-16,0-3 0 0,0 0 1 15,-2-3 12-15,0 0 11 0,0-4-3 16,0-1 6-16,2-4-3 0,0-3-12 16,2-5 25-16,2-2 11 0,0-3-9 15,4-4-27-15,3-5-11 0,1-6 11 16,1-4 3-16,-1-2 1 0,0-3-16 16,-1-4-1-16,5 0 0 0,-5 0-1 15,-5-6 1-15,6-3 0 0,-4-8 1 16,3-18 0-16,-7-17 0 0,6-4 1 15,-6 0 2-15,-4 13 12 0,2 18 0 16,-2 15 0-16,-4 10-3 0,2 9-10 16,-2 1 0-16,-2 2-2 15,2 6-3-15,2 3-27 0,-2 5 6 16,-3 2 23-16,1 6 1 0,0 3 2 16,-2 1 1-16,-3 3 0 0,3 5-1 15,-4 0-1-15,8 5-1 0,-3 5-2 16,3 1-10-16,0 5 10 0,2 5 0 15,2 3-1-15,0 3 2 0,2 1 1 16,4 1 0-16,3 0 12 0,1-1-9 16,0-4 12-16,3-4-3 0,1-2 9 15,3-6 0-15,-1-6 0 0,1-5-3 16,-1-6-15-16,3-10 8 0,-3-3-11 16,1-9-12-16,2-7-6 0,-5-9 0 15,0-3 6-15,-1-1 0 0,-5 0 10 16,-6 0 0-16,0 2 0 0,-2 9 1 15,0 3-1-15,-4 6-13 0,-2 6 0 16,-2 3 15-16,-1 5 2 0,-1 9 13 16,4 4-3-16,0 4-9 15,2 5 12-15,1-1-14 0,1 1 1 16,2-2-1-16,0-2 1 0,7-5-1 16,-1-2 1-16,2-6 10 0,2-5-12 15,3-5 0-15,-1-5-12 0,7-10-3 16,-7-5 0-16,7-5 3 0,-7-3 9 15,1-5 1-15,-3 0 0 0,0 2 2 16,-4 3 2-16,5 5 1 0,-5 8 12 16,2 5 3-16,-2 7 3 0,5 3-3 15,-3 8-3-15,0 7-14 0,1 7-1 16,1 5 0-16,-4 4 0 16,0 2 0-16,-1 1 3 0,-3-1 9 15,-2-3-11-15,0-3-1 0,-7-2-2 16,1-4-16-16,-4-7-3 0,-1-5-60 15,-3-6-101-15,-3-3-102 0,3-12-145 16,4 3-355-16,-5-11-1595 0</inkml:trace>
  <inkml:trace contextRef="#ctx0" brushRef="#br4" timeOffset="-177103.555">14143 11462 2925 0,'0'0'720'16,"0"0"-433"-16,0 0 169 0,0 0-113 16,0 0-149-16,0 0 38 0,0 0 23 15,19 58-67-15,-11-38-57 0,1 2-26 16,3 0-14-16,0 1-37 0,1-2-17 16,-1-3-22-16,1-4-13 0,-3-7-2 15,6-1 0-15,-5-4-49 0,-3-2-87 16,4-8-78-16,-3-2-84 0,-1 1-132 15,-4-4-249-15,4 1-761 0,1-2-1039 0</inkml:trace>
  <inkml:trace contextRef="#ctx0" brushRef="#br4" timeOffset="-176907.966">14447 11347 2719 0,'0'0'987'0,"0"0"-685"0,0 0 95 15,0 0-76-15,0 0-186 0,0 0-6 16,-4 87 66-16,-4-32-15 0,-9 18-92 16,5 6-43-16,-5 2-23 0,3-6-22 15,1-18-3-15,3-15 0 0,4-11-43 16,-2-7-115-16,1 1-141 0,1-6-245 16,0 9-1223-16</inkml:trace>
  <inkml:trace contextRef="#ctx0" brushRef="#br4" timeOffset="-173809.111">11808 13710 333 0,'0'0'1269'15,"0"0"-555"-15,0 0-375 0,0 0-36 16,0 0 55-16,0-63-9 0,-3 45-37 0,-1 2-27 15,0 0-58-15,-4 5-61 16,0 1-49-16,-3 6-49 0,1 1-10 16,2 3 6-16,-3 4 4 0,3 2-1 15,2 6-6-15,2 1-3 0,-2 0-19 16,4 3-11-16,2 1-4 0,0-1-21 16,6 0 9-16,2-4 3 0,2-2-2 15,9-1-1-15,-5-5 6 0,5-4 0 16,4-1-15-16,-7-9 9 0,7-5-10 15,-9-1 1-15,1-5 0 0,-5 2 10 16,-6-3-10-16,-2 3 0 0,-2 3 15 16,-2 3-6-16,-2 4-12 15,-6 6 0-15,-7 0 1 0,7 3 2 16,-9 6 12-16,5 7 3 0,-5 2-14 16,7 4 17-16,2 1-18 0,-1 1 12 15,5 1-3-15,6-3-9 0,0-3 9 16,0-1 0-16,4-5-9 0,7-5 19 15,1-1-10-15,2-4-10 0,5-6 1 16,-2-4-1-16,3-6 0 0,-3 1 0 16,-5-5-1-16,-4 1 1 0,-1 1 1 15,-1 2-2-15,-6 3-1 0,0 2-2 16,-8 4-13-16,1 4 12 0,-5 3 3 16,-2 0 0-16,1 5 12 0,-3 4-9 15,5 3 12-15,-1 3 0 0,2 2-3 16,5 1 6-16,3 3 0 0,2-5 7 15,4 1 14-15,7-2 37 0,1-6 38 16,-1-2-47-16,7-4-31 16,-3-3-21-16,1-4-13 0,-8-7-2 0,7-3-3 15,-9-5-18-15,-2 0 3 16,-2-5 6-16,-2 5 0 0,-2 1 10 16,-4 6-10-16,-2 4 0 0,2 3-4 15,-1 4 4-15,3 1 10 0,-2 2 2 16,0 7 12-16,2 2 7 0,4 1-16 15,0 4 12-15,4-3-15 0,2 1-25 16,0-4-41-16,0-3-46 0,3-4-48 16,-3-3-74-16,0-6-213 0,-2-1-668 15,4-11-1184-15</inkml:trace>
  <inkml:trace contextRef="#ctx0" brushRef="#br4" timeOffset="-172391.146">11619 12266 271 0,'0'0'71'15,"0"0"190"-15,0 0 796 0,0 0-733 16,0 0-25-16,0 0 47 0,0 0-66 15,0 0-66-15,0 0-12 0,0 0 1 16,5-13-16-16,-5 13-52 0,0 0-31 16,0 0 25-16,0 0 40 0,0 0 14 15,0 0-19-15,0 0-13 0,0 3 21 16,0 4-35-16,0 1-73 0,0 4 0 16,-3 2-6-16,3 1 0 0,-2 0 0 15,0 2-7-15,0-1-14 16,0 0-10-16,-4-1-6 0,4 3-2 15,-2-2-17-15,0-3 13 0,0 5-12 16,-5-5 9-16,1 5-9 0,2-3 15 16,0-1-6-16,1 5 0 0,-1-2 0 15,0 2 7-15,0 3-4 0,2 1-3 16,0 1 0-16,2 2-9 0,-3 3 9 16,1 1-9-16,2 2 12 0,-2-1-3 15,2 0 4-15,-4 1 2 0,2-1 0 16,2-3-3-16,-3 2 0 0,3-3-12 15,0 0 15-15,-2-1-16 0,2-2 10 16,0-1-11-16,0-1-1 0,0 0-24 16,2-2 21-16,0 0 0 0,0 2 1 15,0-3 2-15,0 0 1 0,2 0 0 16,0 3 0-16,2-3 1 0,0 0 0 16,-2-1 1-16,0-1 0 0,3-2-1 15,-1-3 1-15,0 1 9 16,2-1-10-16,0 1-2 0,-2 0-1 15,1-3 1-15,-3 2 0 0,2 0 0 16,0-3 2-16,2 0-2 0,-4 1-2 16,2-1 0-16,0 1 0 0,-2-1 2 15,1 1 0-15,-1-4-1 0,-2-1 0 16,0-1 0-16,0-3-1 0,0 2 1 16,0-3-17-16,0 0-12 0,0 0-6 15,0-4 20-15,0-1 13 0,-5-5-12 16,1-2 15-16,-2 1 2 0,-2-7 13 15,2 2-14-15,-3 0-1 0,-1-2 1 16,-2 3-1-16,-1 0 0 0,-3 2-1 16,3 3 0-16,-1-3-1 15,-1 4 0-15,1 0-1 0,-1 0 0 16,7 2-12-16,0-1 3 0,-2 0 9 16,5 3 0-16,1 0 2 0,2 2 1 15,2 1 0-15,0 2 27 0,0 0 10 16,0 0 8-16,0 0-24 0,2 0-9 15,0 2-9-15,0 1-2 0,0 1 1 16,1 1-2-16,1 2-2 0,-2 3-10 16,0-1 9-16,0 4 0 0,0 2-9 15,2 1 11-15,0 1-1 0,2 2 2 16,5-2 0-16,1 3 1 0,-1-3 1 16,7 2 0-16,-3-3 0 0,3 1 1 15,-3-2 9-15,1-2-10 0,-1-1-1 16,-1-3 2-16,-4-2 9 0,-3-4-10 15,1-3 1-15,-2 0-3 0,-2-4 0 16,-2-4-12-16,0-3 9 16,3-5 1-16,-5-5 2 0,0-4 3 0,2-6 12 15,-2-3 6-15,0-2-2 16,0-1 2-16,0 0-18 0,2 3-3 16,-2 4-12-16,0 2-70 0,2 0-157 15,4 1-153-15,-4 7-302 0,19-10-1883 0</inkml:trace>
  <inkml:trace contextRef="#ctx0" brushRef="#br4" timeOffset="-171569.837">11609 13760 1294 0,'0'0'751'0,"0"0"-644"16,0 0-107-16,0 0-81 0,0 0 23 15,0 0-30-15,0 0 0 0,0 0-32 16,0 0-56-16,-50 14-6 0,38-12 101 16,-2-2 61-16,-1 0-68 0,-1 0-241 15,5 0-267-15</inkml:trace>
  <inkml:trace contextRef="#ctx0" brushRef="#br4" timeOffset="-171357.404">11055 13772 1372 0,'0'0'1053'0,"0"0"-959"0,-54 0-63 16,32-6-31-16,1-2 0 0,-6 0-1 15,2-1-25-15,5 3-97 0,-5 2-55 16,2 4-7-16,-2 0-16 0,7 4 13 16,-5 5 15-16,0 0 1 0,7 1 48 15,-9 3 98-15,6-2 24 0,-4-1-122 16,1-5-147-16,1-2-97 0,-2-3 62 15,-1-4 224-15,3-8 82 0</inkml:trace>
  <inkml:trace contextRef="#ctx0" brushRef="#br4" timeOffset="-171228.747">10456 13731 186 0,'0'0'150'0,"0"0"420"0,-64-17-71 15,45 19-93-15,7 10-71 0,-5 4 17 16,7 4-49-16,-7 2-107 16,5-1-106-16,-3-2-87 0,-3-4-3 15,3-6-22-15,-3-5-10 0,-1-4 3 16,2-6-61-16,-5-6-48 0,3-1-59 15,-4-8-90-15,1 2-138 0,7 4-307 16,-12-3-406-16</inkml:trace>
  <inkml:trace contextRef="#ctx0" brushRef="#br4" timeOffset="-170758.977">9871 13912 676 0,'0'0'678'0,"0"0"-64"0,0 0-367 15,0 0-66-15,-54 44-55 0,37-44-32 16,-3-2-39-16,1-7-20 15,-4 2-22-15,-4-1 0 0,3 1-13 16,-1 2-39-16,-2 1-93 0,0 4-65 16,-4 0-33-16,4 4-4 0,0 0 29 15,0 0 17-15,-1 2-11 0,-1-6 40 16,0 3 106-16,-4-6 50 0,2 3-15 16,-2-5 18-16,-1 0 19 0,1-1 20 15,-2-1-6-15,4 1-13 0,-2 1-1 16,6 5 62-16,-2 0 24 0,7 5 35 15,-1 4 74-15,2 3 59 0,5 3 48 16,-3 2-34-16,3-2-71 0,-5 0-62 16,2-3-106-16,-1-3-48 0,1-2-2 15,-2-4-27-15,-4-3-83 0,3-2-129 16,-3-6-73-16,-2-2-10 0,-2-1-69 16,-4-2-43-16,4 3 123 0,-2 1 147 15,4 3 117-15,0-2 49 16,3 4 170-16,-1 4 81 0,2 0 32 15,4 0 65-15,1 6-49 0,5 4-4 16,-3 1 31-16,6 0 22 0,5 1-22 16,-5 1-40-16,4-2-68 0,0-3-102 15,-1-3-116-15,1-1-3 0,-4-3-44 16,0-1 18-16,1-1 17 0,-5-6-39 16,-1 1-160-16,3-4-155 0,-7 2-228 15,9 3-534-15,-11 0-362 0</inkml:trace>
  <inkml:trace contextRef="#ctx0" brushRef="#br4" timeOffset="-169604.835">8366 12409 729 0,'0'0'1053'0,"0"0"-540"0,0 0-193 16,0 0 1-16,0 0-39 0,0 0-40 16,0 0-17-16,0 0-23 15,0 0-39-15,0 0-28 0,25-10-29 16,-21 17-10-16,2-1-9 0,0 7-16 15,2-1-6-15,-3 3 15 0,3 4 3 16,4 4 6-16,-4 3-6 0,3 1-13 16,-1 4-12-16,3 4-18 0,-5 0-6 15,2 1-16-15,0 2-6 0,-3 1-9 16,-1 1 0-16,2 0 12 0,-2 1-2 16,-2 0-10-16,3-1 0 0,-7 2 0 15,2-2-1-15,0 1 0 0,0 0-2 16,-4-1-34-16,4-5 19 0,-2-1 3 15,0 1 10-15,0-3 0 0,-4 0 0 16,2-2 1-16,-2 1 1 0,-3 1 0 16,-1-2 0-16,0-1 0 0,2 0 0 15,-1-1 1-15,-1-3 1 0,2 0-1 16,0-1 1-16,2-1 0 16,2-2 0-16,-3 2-1 0,3-2-1 15,-4 0 1-15,4-2 0 0,0 3-1 16,0-4-1-16,0 0 0 0,0-2 0 15,-2-3 0-15,2 0-2 0,0-5-9 16,-1-1-1-16,-1-1 1 0,0-3-6 16,0-3 6-16,2 2-16 0,2-2 1 15,0 0-7-15,-2-5-12 0,2-5 30 16,0-2 14-16,0-8 1 0,0-4-17 16,0-2-25-16,0-1 0 0,0 1-3 15,-2 1 15-15,0-2 6 0,0 1 4 16,-2-1 5-16,-1-1 13 0,3-2 0 15,-2 2 3-15,-4-2 0 0,2 3 2 16,-2 2 0-16,1 6 11 0,3 4-11 16,0 5-2-16,-2 5 0 15,6 3 3-15,0 2 86 0,0 2 49 0,0 6-56 16,-2 5-57-16,4 4-13 0,4 4-11 16,0 4 1-16,-2 0 10 15,3 3 7-15,1-1-1 0,2 1 0 16,-4 1 4-16,3 1 8 0,-1-1 10 15,2 0-10-15,-4-3-11 0,-1-4-1 16,-1-3-16-16,0-6 1 0,0-5 12 16,-2 1-13-16,4-5 16 0,-2-4-6 15,1 0 1-15,1 0-10 0,4-5 0 16,0-6-2-16,1-4 1 0,7-4 13 16,-3-3-3-16,8-7 0 15,-3-5-12-15,5-3-1 0,10-14-11 16,9-11-3-16,7-19-92 0,5-2-143 15,-6 0-136-15,-17 23-274 0,-2 10-1181 0</inkml:trace>
  <inkml:trace contextRef="#ctx0" brushRef="#br5" timeOffset="-143978.681">11969 11584 620 0,'0'0'485'0,"0"0"-188"0,0 0-242 16,0 0-26-16,0 0 7 0,0 0 29 15,0 0 286-15,0 0-189 0,0 0-55 16,-13-15 55-16,13 13 13 0,0 1-14 16,0 1 13-16,0 0 9 15,0-3 18-15,0 2-7 0,0 1-32 16,0-1-29-16,2-1-14 0,0-1-12 15,1 0-18-15,-1-1-14 0,0-3-10 16,2-3-2-16,2 0 5 0,0 0 9 16,-2-4-8-16,0 0-8 0,1 0-2 15,-1-1-7-15,0-2 1 0,4 0-7 16,-2 3-12-16,-1-3-4 16,-1 1-2-16,-2 1-25 0,4-1 0 15,-4 3 0-15,4-2 8 0,0 1-11 0,-4-1 0 16,1 0 0-16,-1-1 1 15,0 3-1-15,-2-2 0 0,0 1 0 16,0 0 1-16,0 0 0 0,0 0 2 16,0 1 9-16,0-2-11 0,0 2 0 15,0 0 1-15,-2 1 0 0,2 1 0 16,0-1 0-16,0 1 0 0,0 2 0 16,0 2 0-16,0-3 1 0,-2-2 12 15,2 3-12-15,0-4-2 0,-3 3 0 16,3-4 0-16,-2 1 1 0,2 0-2 15,-2-1 0-15,0 1-1 0,0 1 0 16,-4-3 0-16,4 3-1 0,-2 1 0 16,2-1 0-16,0 3 2 0,0-2 0 15,0 2 0-15,2 1 0 16,-3 1 0-16,1 3-1 0,2 2 0 0,0-1-1 16,-2 3-1-16,2 0 3 15,0 0 2-15,0 0 14 0,0 0 5 16,0 0 7-16,0 0 5 0,-2 0 1 15,2 0 0-15,0 0 2 0,0 0 13 16,0 5-19-16,-2-1-8 0,2 2-19 16,-2 1 9-16,-2 0-12 0,2-2 0 15,2 2-1-15,-2 0 0 0,0 0-1 16,0 3 2-16,0 1-1 0,0-1 0 16,-1 2-1-16,1 2 1 0,-2 0-1 15,0 2 0-15,0 0 1 0,-2 1 0 16,4 0 1-16,0-1-1 15,-2-1 1-15,4-2 0 0,-5-3 0 16,3 0-1-16,0-3-1 0,0 0-1 16,0-2 1-16,0-1-2 0,0 0-14 15,-4-4 6-15,6 2 9 0,-2-1-9 16,2-1 9-16,0 0-13 0,0 0 4 16,0 0 0-16,0 0 10 0,0 0 1 15,0 0 1-15,0 0 0 0,0-1-2 16,0-4 2-16,0-1 31 0,2-5-1 15,2 0-18-15,-2-3-10 0,2-3 0 16,0-2 1-16,0 2 9 0,1-1-8 16,-3-1 11-16,2-1 0 0,-2 2-3 15,4-1-9-15,-4 1 9 0,0 0 1 16,0 2-11-16,-2 1 0 0,0 0 10 16,0 3 0-16,0 2-10 0,0 0 0 15,0 2-2-15,0 5 0 0,0-3-1 16,0 3 0-16,0 2-1 0,0 0 0 15,0 1 2-15,0 0 24 16,0 0 10-16,0 0 8 0,0 0 4 16,0 4 33-16,4 3-4 0,-2-1-29 15,5 4-19-15,-1 3-9 0,-2 1-3 16,6 6-12-16,-1-1 13 0,-3 0-13 16,2 2 12-16,4 1-12 0,-5-4-2 15,-1-2-1-15,2-2-18 0,0-2-58 16,1-3-112-16,-3-3-119 0,0-1-143 15,2-3-914-15,7 4-1870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06T07:25:35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2987 11164 284 0,'0'0'68'15,"0"0"4"-15,0 0 1057 0,0 0-807 16,0 0-72-16,0 0-46 16,0 0-10-16,0 0 13 0,0 0-21 15,19-3 3-15,-19 3-19 0,0 0-53 16,0 0-24-16,0 0-5 0,0 0 7 15,0 0 19-15,-2 0-4 0,-2 0 22 16,1 5 41-16,-1-1-42 0,-2-1-48 16,-2 1-21-16,4 1-9 0,-7-1-7 15,1 0-9-15,-2-1 0 0,-3 0-3 16,-1-2-3-16,-1 1-1 0,-2-1 1 16,1 1-6-16,-3 0 9 0,-2 2-4 15,5 1-5-15,-5 1-4 0,-2 2-2 16,7-1-4-16,-5 2-12 0,-2 0 0 15,7 0 0-15,-3 0-1 0,-6-4-2 16,8-1 0-16,-1-2-1 0,-1-2-2 16,2 0 0-16,-3-4 0 15,5-3 0-15,-1-3 0 0,-1 2 1 16,2 1-10-16,5-1 9 0,-2 3 1 0,5 2 0 16,1 1-10-16,2-1 10 15,2 3 0-15,-2 0-10 0,3 0 9 16,1 0-9-16,0 0-1 0,2 0 11 15,0 0 2-15,0 0 0 0,0 0 16 16,0 0 8-16,0 0 4 0,0 0-7 16,0 0 3-16,0 0-5 0,0 0-19 15,2 0 0-15,0 5 0 0,1 0-1 16,3 3-2-16,-4 2-13 0,2 0 13 16,0 5 1-16,0 0 0 0,-2 2 1 15,2 1-1-15,-2 2 0 0,1 0 0 16,-3 0 1-16,2 5 0 0,-2-3 1 15,4 4-12-15,-4 1 9 0,0 1-12 16,2-1 12-16,-2 3 1 0,0-2 1 16,2 3 0-16,-2 1 0 0,2-1 0 15,-2 0 1-15,0 3 1 16,0-1 0-16,2 3 0 0,-2-1 1 16,0 0-1-16,0 1 2 0,0-2-1 15,0 2 0-15,0-4 0 0,0 2-1 16,0 1 1-16,-2 2-1 0,0 1 1 15,0 4-1-15,0 0-1 0,2 4-30 16,0 0 12-16,0 0 17 0,0 0-1 16,-4 2 2-16,4 0 1 0,0 1 0 15,0-2 1-15,0 4 1 0,0-1 9 16,0 0-10-16,4-3 1 0,-4 1 13 16,0-1-13-16,0 2-1 15,0 1 1-15,0-2-3 0,0 3-21 16,-4-2 3-16,2 10 6 0,-1 5 10 15,-1 7 2-15,0-1 1 0,0-5 1 16,2-12 0-16,0-15 1 0,0-7 9 16,0 0-10-16,2 5 1 0,-2 5 9 15,0 5-9-15,2-1 1 0,0 0-2 16,-4-4-2-16,4 0-16 0,-3-6 1 16,3 1 12-16,0-6 1 0,-2-1 0 15,0-3 1-15,0-3 0 0,-2-1 1 16,2-2-1-16,0-2 1 0,-2-2 1 15,2-1-1-15,0-4 0 0,0-2 0 16,2-3 1-16,0-1 0 0,-2-2 2 16,2 0 9-16,0 1-9 0,0-4 13 15,0 1 2-15,0 0-6 0,0 0 0 16,4-1-12-16,0 1 0 0,0-1-2 16,2 0-1-16,2 0 0 0,5 0 0 15,-1 2-9-15,5-5 11 16,1 0 0-16,5-1 1 0,0 2 1 15,2 1 11-15,2-3 6 0,4 2 19 16,0-2-6-16,4 0-10 0,2-2 7 16,0-2-1-16,0 3-3 0,3-1-8 15,-3 3 2-15,-2-1 0 0,0 3 1 16,-2 1-16-16,0 0 0 0,-2 1 0 16,-2 1-3-16,0 1-1 0,-2-3-30 15,-2 0-66-15,-2-5-56 0,-3-2-28 16,-1-5-50-16,-5-3-101 0,-3-8-247 15,-5 5-531-15,2-14-707 0</inkml:trace>
  <inkml:trace contextRef="#ctx0" brushRef="#br0" timeOffset="10725.772">23578 11325 170 0,'0'0'1661'0,"0"0"-1450"16,0 0 442-16,0 0-165 0,0 0-192 16,0 0-71-16,0 0 11 0,-13-53-16 15,11 43 4-15,0 0-7 16,-2 1-17-16,0 0-32 0,0-1-21 15,-2 3-19-15,-3 0-6 0,7 0-19 16,-4 0-12-16,0 1-9 0,-2-1 6 16,1 1-13-16,1-4-8 0,0 4-10 15,0-3 3-15,-5-1 4 0,5 1 2 16,0-1 3-16,-2-1-8 0,-3 1-13 16,5 0-9-16,-2 0-3 0,0 3-6 15,-5-2-9-15,5 3-3 0,2-2 0 16,-7 2 1-16,3-2-7 0,2 2 3 15,-3 1 3-15,-1-1-6 16,2 0-9-16,1 2 0 0,-3 0 15 16,4-1-3-16,2 2 0 0,-5 2 3 15,1-3 0-15,2 2-3 0,-1 2 3 16,1-1 9-16,-2 0 6 0,1 0-6 16,1 0-3-16,-4 0-12 0,4 1-9 15,-1 0 9-15,1 0-10 0,-4 0 1 16,3 0 0-16,-3 0 9 0,0 0 0 15,1 0-10-15,-1 1 10 0,-1 2-9 16,3 0 9-16,-6 2-10 0,5 0 0 16,-3 2 0-16,-1-1 0 0,3 1 1 15,-3-2-1-15,3 1 0 0,0-1 0 16,-5 2 0-16,7 1-1 0,-5-3 0 16,3 0 0-16,-1 1 1 0,-1 0 0 15,6 1 0-15,-9 1 1 0,7-2-1 16,-1 2 0-16,-3-1 0 0,4 3 0 15,-3 0 1-15,-3-1-1 16,5 2 0-16,-3-2 1 0,-1 2-1 16,5 2 1-16,-2 0-2 0,-1-1 0 15,3 1 2-15,-4 0-1 0,5 0-2 16,-3-1 0-16,-1 1 0 0,5 0 0 16,-4 0 0-16,-1 1 0 0,5-2-1 15,0 4 1-15,-5-3-1 0,3 2-1 16,4 1-1-16,-2 0 1 0,-3-1 2 15,3 4-2-15,4-2-16 0,-2 1 0 16,-3 1 3-16,5-1 3 0,0-2 11 16,-2 3-1-16,4-2 0 0,0-1 0 15,0 0 2-15,0 0 0 0,2 0 0 16,-2-1 0-16,2 2 1 0,0-2 0 16,0 1 0-16,0 0 1 0,2-1 1 15,0 1 12-15,2-3-12 0,-2 2 0 16,4-2 0-16,0 3 9 0,1-5-11 15,1 2-1-15,-4-2 2 16,2 0 0-16,2 1-1 0,1 1 1 16,-1 0 0-16,0 0-2 0,0 2 0 15,7-3-1-15,-7 1 1 0,3 0 1 16,3 0 0-16,-6-1-1 0,5-3 2 16,3 4-2-16,-5-2 1 0,3-1 0 15,-2 2 1-15,1-3 0 0,3 1 0 16,-3 0-1-16,3-1 0 0,-3 0 0 15,3-1 0-15,-3 1-1 0,5-3-1 16,-3 2-1-16,3-3-1 16,-3 1 0-16,5-1 0 0,-3-1-9 0,4-1 9 15,-5 0 1-15,5-1 1 16,0 0-1-16,-3-2 0 0,3 1 0 16,-3-1-1-16,5 0 0 0,-2 0-9 15,-3 2 11-15,5-2-2 0,-6-5 1 16,3 0-13-16,1 1 12 0,-2-1 0 15,1-3 0-15,-1 0-12 0,0-2 13 16,1 0 0-16,-3 1 0 0,3-2 1 16,-3-1 0-16,4 2-1 0,-7-2 2 15,7 2-1-15,-9-2-1 0,7-1 0 16,-7 0 0-16,3 0 0 0,-1-2 0 16,-4-1-10-16,5 0 11 0,-5-2 1 15,1 0 0-15,1 1 0 0,-4-1-1 16,3 0 1-16,-1-1 0 0,-2 3-1 15,-4-3-1-15,5 0 1 0,-1 0-2 16,-2-3 1-16,0 0 2 0,-2-2-1 16,-1 1-1-16,1-2 1 15,-2 1-2-15,-2-2-9 0,0 1-12 16,0-4-60-16,0 1-36 0,0-3-34 16,-2 1-39-16,2-2-78 0,0 0-268 15,0 7-576-15,2-7-871 0</inkml:trace>
  <inkml:trace contextRef="#ctx0" brushRef="#br0" timeOffset="38071.375">22548 11409 127 0,'0'0'95'0,"0"0"32"15,0 0-72-15,0 0 108 0,0 0 356 16,0 0-213-16,0 0-137 0,0 0-39 16,-8 3 13-16,8-3 13 0,0 0 29 15,0 0-20-15,0 0-62 0,0 0-41 16,0 0-20-16,0 1 6 16,0-1-6-16,0 0-3 0,0 1-7 15,0-1 0-15,0 0 17 0,0 0 15 16,0 0 42-16,0 0 54 0,0 0 3 15,0 0-16-15,0 0-17 0,2 0-7 16,2 1-12-16,-2 2-1 0,-2-3-10 16,2 0-5-16,-2 3-8 0,0-3-6 15,2 0-6-15,-2 0-1 0,5 0 4 16,-5 0 5-16,0 0 0 0,0 0-9 16,0 0-6-16,0 0-10 0,0 0-6 15,0 0-9-15,0 0-9 0,0 0-31 16,0 0 0-16,-5-3-2 0,5 3-1 15,-2-2 2-15,0 0 22 0,-2 0-5 16,0-1-1-16,2 1 0 0,0-2 4 16,-4-2-1-16,2 2 4 0,-5-2 5 15,3-1 0-15,0 1 7 0,-2-2 3 16,-3 1 5-16,3-4 4 0,0 2-10 16,-3-2-2-16,1 0-7 15,0-1-3-15,-1 0 1 0,-3 0 2 16,4-1 3-16,-9-3-2 0,7 5-4 15,-3-3 6-15,-3 0 7 0,3 0 2 16,-4-2 0-16,1 0 4 0,-1-1-7 16,-1 0-3-16,3-1-3 0,-6 1 1 15,3-1-10-15,3 2-3 0,-8-3 3 16,5 1-6-16,-5 0-6 0,0-1 9 16,0 1-3-16,0-3-6 0,-2 1 3 15,1-1 0-15,-3-3-3 0,2 4 4 16,0-4-13-16,2 1 0 0,-2 2 12 15,-4-2-12-15,6 2-1 0,-1-1 0 16,3 3-1-16,-2-1 1 0,0 1-1 16,0 0 0-16,9 2-1 0,-9-2 0 15,6 2-15-15,-3 0 13 16,1 0-13-16,2 2 15 0,-1-2 0 16,1 1 1-16,-1 2 2 0,1 1 12 15,4 0-12-15,-1 0 0 0,1 4 9 16,9 0-10-16,-6 3 0 0,8 3 0 15,0 1-1-15,4 1 1 0,0 1 1 16,0 0 21-16,0 0-3 0,0 0-11 16,2 0-10-16,2 1-60 0,-2 1-73 15,6 1-51-15,-2 1-52 0,-4 0-112 16,5 1-353-16,7-5-1685 0</inkml:trace>
  <inkml:trace contextRef="#ctx0" brushRef="#br0" timeOffset="43300.442">19067 10014 1383 0,'0'0'98'16,"0"0"451"-16,0 0 43 0,0 0-254 15,0 0-114-15,0 0 31 16,-8-53-33-16,6 40-42 0,-2-3-14 16,-4 3-8-16,1-2-21 0,-1 2-35 15,2 2-21-15,-4 3-26 0,3 0-12 16,-3 5-9-16,4 2 3 0,-5 1 6 16,1 7 16-16,2 2 5 0,-5 7-24 15,5 3-12-15,-2 2-25 0,4 5 0 16,-3-1 0-16,5 1 9 0,0 1-11 15,2-3 1-15,2-2 1 0,0-1 0 16,2-4 10-16,2-3-10 0,7-3 15 16,-5-1-17-16,4-5-1 0,7-3 0 15,-7-2-15-15,2-4-4 0,3-8 1 16,-3 0 0-16,-1-5 5 0,-1 1 13 16,-2-5 0-16,0 3 34 15,-3-1 3-15,-3 2 3 0,-2 1-10 16,0 1-2-16,0 5-27 0,-2 1-1 15,0 2-3-15,-1 4-13 0,1 1 4 16,0 2 12-16,2 0 1 0,0 3 33 16,-2 3 6-16,2 4-19 0,0 3-3 15,2 2-16-15,2 2 14 0,3 1 5 16,1-2 3-16,-4-1 1 0,2 1-10 16,0-4 0-16,3-2-12 0,1-3 0 15,-2-5 9-15,3 1-12 0,1-3-11 16,-2-10-7-16,3-2 3 0,1-3 2 15,1-4 10-15,-1-3-9 0,-6-3 10 16,5-3 2-16,-1-4 0 0,-6-3 0 16,1-2 3-16,-1-4 34 0,-2-3 5 15,-4 0 7-15,0-2-6 16,0 4-13-16,0 2-29 0,-2 5-1 16,-2 7-2-16,-2 5 0 0,1 5-1 15,1 5 0-15,0 4 0 0,2 3-9 16,-4 2 9-16,4 4-8 0,-2 0 11 15,2 7 24-15,-2 3 3 0,1 3-9 16,1 5-15-16,0 4 1 0,0 6 8 16,2-1-10-16,-2 6 0 0,2 0 0 15,0 2 0-15,2 0 1 0,2 5-3 16,3-2-15-16,1 0 2 0,0 0 10 16,0-1 3-16,5-2 0 0,-1-5 22 15,-1-6 23-15,1-4-2 0,2-6 2 16,-5-5 55-16,5-6-24 0,-3-3-40 15,1 0-9-15,4-9-6 0,-5-6-6 16,3-3-2-16,1-3 5 0,-3-5-3 16,3-1 3-16,-7-1 9 0,0 4-6 15,-4 4-9-15,0 3-9 16,-2 9-3-16,-2 5 0 0,0 0 12 16,0 3 4-16,0 6-13 0,0 2-3 15,-2 5-2-15,-2 5-1 0,0 2 0 16,2-1 1-16,0-3-2 0,0-1 2 15,0-5-1-15,2-4 2 0,0-2 1 16,0-1 13-16,0-3-1 0,0 0-12 16,2-3-12-16,2-1-13 0,-2-1 4 15,2-1 18-15,-2 1 0 0,0 3 3 16,0-2 12-16,-2 4 0 0,0 0 0 16,0 0-11-16,0 0 0 0,0 0 0 15,0 0-1-15,0 0-1 16,0 0-2-16,0 0-15 0,0 0 15 15,0 0-9-15,0 0 9 0,0 0-12 0,0 0 3 16,0 0 10-16,0 0 0 16,0 0 2-16,0 0 1 0,0 0 11 15,0 0-9-15,0 0 0 0,0 0-2 16,0 0 0-16,0 0-1 0,0 0 1 16,0 0 1-16,0 0 1 0,0 4 12 15,0 5 3-15,0 1-15 0,0 4-2 16,0-1 1-16,7 0 0 0,-1-1 0 15,-2-5 11-15,4-1-12 0,1-3 1 16,1-3-2-16,-4 0-2 0,6-9-23 16,1-2 7-16,-5-3 3 0,2-6 12 15,-3-1-12-15,1-1 12 0,-6 1 1 16,0-2-1-16,-2 2 1 0,-2 1 0 16,-6-2-1-16,2 4 0 0,-3 3-9 15,1 1 10-15,-2 5-1 0,1 4-12 16,1 3 13-16,4-1 0 15,0 3 2-15,2 0 2 0,2 3 19 16,0 1 12-16,0 2 0 0,2 1-15 16,4-1-6-16,2 2-9 0,7-3-1 15,-5-2 1-15,7-3-2 0,-1 0-1 16,1-7-1-16,-1-6-12 0,1-3 10 16,-1-5-12-16,1-6 13 0,-1-1 1 15,-3-4 0-15,1-1-2 0,-5-1-42 16,-3 0 30-16,0-1 13 0,-4 0 1 15,-2-1 1-15,0 1 1 0,-6 3 1 16,-2 7-2-16,-1 3 0 16,-1 11-3-16,0 4-12 0,-1 7 14 15,1 4 1-15,2 8 18 0,-3 6 0 16,3 6-6-16,-2 6-9 0,1 1 9 16,3 3-9-16,4 2 9 0,0-2-9 15,2 0-1-15,0-6-1 0,0-5 2 16,0-3-1-16,4-8 13 0,5-4-4 15,-1-6-11-15,4-2-18 0,1-2-3 16,3-7 0-16,-1-1 3 0,3 0 15 16,-5 1 0-16,1 4 2 0,-1 1 1 15,-3 4 18-15,-4 3-15 0,-2 5-3 16,0 5-17-16,-4 7-10 0,0 1 9 16,-6 3 17-16,2 2-1 0,-2-1-26 15,0 1 10-15,1-2 15 0,-1-1 1 16,0 0 0-16,6-2 2 0,-2-3 3 15,2-3 12-15,2-4-3 16,4-3 7-16,0-6 14 0,1-2-6 16,5-2 3-16,3-9-12 0,-3-2 3 15,9-7-2-15,-7 0 11 0,5-6-9 16,-5 0 3-16,3 1-6 0,-7 0-3 16,2 4 3-16,-1 5-15 0,-7 3 12 15,-2 8-14-15,0 1 17 0,-2 4-3 16,0 7-13-16,0 5-1 0,-4 7-1 15,-2 5-3-15,-3 5-15 0,3-1 15 16,-2 0-9-16,2-5 11 0,4-5-11 16,-2-2 10-16,-1-7-1 0,3-3 2 15,2-5 1-15,0-1 0 0,2-9-17 16,7-6-22-16,-3-8 15 0,4-8 21 16,-2-2 3-16,3-1 0 0,-5 6 3 15,-2 5 9-15,2 6-9 16,-2 10 18-16,-1 4 6 0,3 3 12 15,-4 3-30-15,0 4-9 0,2 10-30 16,0 2-3-16,0 4 9 0,0 1 9 16,1-1 13-16,3-4 2 0,-4-4 0 15,0-1 2-15,0-5 10 0,2-2 3 16,1-7 0-16,1 0-1 0,-2-6-14 16,4-6-15-16,5-8 15 0,-5-3 0 15,7-2 15-15,-3-2-12 0,1 1 12 16,3 0 0-16,-1 5 0 0,1-1 3 15,-1 3-18-15,-3 3-17 0,-1 3 16 16,-1 3 1-16,-6 2 2 0,-1 2 19 16,-3 3-18-16,0 2 13 0,-2 1-15 15,0 0-1-15,0 0 0 16,-4 3 0-16,-1 4 13 0,-5 6 5 16,2 2 6-16,0 4-6 0,1 2-6 15,-3 4 0-15,6 1-12 0,0-3-10 16,2-2 7-16,2 1 1 0,0-7 2 15,4-5 0-15,2 0 2 0,4-4 9 16,3-4-11-16,3-2-15 0,-1-5-3 16,8-5-3-16,-7-3 6 0,3-5-3 15,-3-3 0-15,1-2 2 0,-3-1-2 16,3-2-3-16,-9 4 6 0,2 2-9 16,-1 2-21-16,-5 8 24 0,0 2 21 15,-4 7 18-15,0 0 9 0,0 1-15 16,0 1-11-16,0 6-1 0,0 5-18 15,0 5 15-15,0 4 3 0,0 4 1 16,0 3 0-16,0-5-1 0,0 1-18 16,2-5 16-16,-2-5 2 0,2-3 1 15,2-5 14-15,-2-6 6 16,2 0 1-16,3-9-22 0,3-4-24 16,-2-9 9-16,5-1 15 0,-1-4 1 15,-4 2 2-15,5 3 12 0,-3 7-14 16,-2 3 0-16,1 6 16 0,-3 6 16 15,2 2-9-15,-2 6-9 0,-2 6-15 16,3 5-3-16,-1 2-9 0,-2 3-3 16,2-1 3-16,-2-4 9 0,-2-3 2 15,2-4 1-15,1-5 3 0,-1-4 18 16,2-3 0-16,2-4-21 0,0-8-10 16,1-7-5-16,1-5 13 0,2-5 2 15,-1-2 2-15,-3 2 0 16,2 3-2-16,-5 6-26 0,1 4 24 15,-4 6 2-15,0 4 3 0,0 2 15 16,-2 4 6-16,2 0 1 0,-2 0 2 16,0 5-21-16,2 1-6 0,0 3-12 15,0 4 9-15,2 0 1 0,0 1 2 16,1 0 1-16,-3-2 2 0,6 0 12 16,-2-2-3-16,2-1-10 0,1-2 0 15,-5-2 1-15,2 1-1 0,2-2 1 16,-2 2 0-16,3 1-2 0,-5 1-1 15,2 2-2-15,2-2-19 0,-1 0 0 16,-1 1-28-16,-4 1-77 0,2-5-70 16,-2-1-34-16,2-1-71 0,0-3-215 15,-2 0-670-15,9 0-403 0</inkml:trace>
  <inkml:trace contextRef="#ctx0" brushRef="#br0" timeOffset="43606.756">20667 9325 3577 0,'0'0'632'16,"0"0"-408"-16,0 0 115 0,0 0-14 15,0 0-191-15,0 0-25 0,0 0-24 16,25-70-51-16,-15 40-32 0,3-5 0 16,-3 0-2-16,9-1-115 0,-9 0-92 15,4 1-69-15,1 5-53 0,-3 3-226 16,-5 9-707-16,5-1-868 0</inkml:trace>
  <inkml:trace contextRef="#ctx0" brushRef="#br0" timeOffset="43857.594">19950 9247 1600 0,'0'0'2941'0,"0"0"-2504"16,0 0-221-16,66-39 161 0,-35 30-120 16,12 4-160-16,17 1-61 0,-4 4-36 15,-6-2-27-15,-9 1-163 0,-12 0-135 16,-4 0-193-16,12-3-1129 0</inkml:trace>
  <inkml:trace contextRef="#ctx0" brushRef="#br0" timeOffset="73793.855">18945 11283 1061 0,'0'0'462'16,"0"0"-270"-16,0 0-49 0,0 0 13 15,0 0-7-15,0 0-10 0,0 0-55 16,0 0-71-16,0 0-13 0,-18 3 0 16,16-3 39-16,2 0 306 0,-2 0-181 15,2 0-74-15,0-1-7 0,0-1 42 16,0 0 9-16,0-2 18 0,0 1-19 16,2-3-22-16,-2-2-17 0,0 0-3 15,2-2-3-15,2-2-3 0,-2-1 3 16,2-2-4-16,0-2-7 0,2-1-5 15,-4-3-4-15,7 2-13 16,-5-4-15-16,0-2-6 0,2-2 3 16,0-1 0-16,-2-1-6 0,5 3-4 15,-3-1 1-15,-2 2-6 0,0 3-4 16,2 6 4-16,-3 0 8 0,3 2-8 16,-2 3 2-16,-4 2 4 0,2 5 5 15,0 1 4-15,0 0 12 0,2 3 18 16,-2 0 12-16,2 3-12 0,1 3-27 15,-1 4-25-15,4 0-15 0,-6 2-1 16,2 4-14-16,-2 3 2 0,2 0 1 16,-4 0 9-16,2 2-12 0,-2-2 0 15,0 2 12-15,0-1-9 16,-2-3 10-16,-2-1-11 0,2-2 11 0,0-4-1 16,-2-2 0-16,4-1-18 15,-4-4 6-15,-2 0-7 0,4-1-2 16,-1-1 3-16,1-1 8 0,0 0 10 15,2 0 2-15,-2 0 1 0,2 0 13 16,0 0 17-16,0 1 16 0,0-1 6 16,0 0-7-16,4 0-27 0,1 0-5 15,-1 0-12-15,4 0-1 0,-2-4-1 16,2-6 1-16,3-1 2 0,1-2 1 16,1-6 9-16,1-3 0 0,-2-6 0 15,3-3-10-15,-1-4 10 0,5-12-10 16,0-10-1-16,3-8 1 0,1-7 1 15,-9 14 9-15,-3 15 1 0,-5 19-10 16,-2 3-3-16,2 3 0 0,-4 0-12 16,3 2-1-16,-3 10 10 0,0 3 3 15,-2 3 0-15,0 6 0 16,0 6-36-16,-2 5-7 0,0 8 28 16,-3 5 15-16,1 5 0 0,-4 3 0 15,0 0-42-15,2 3 23 0,-1-1 17 16,3 1 2-16,-4-3 2 0,4-4 1 15,2-3 13-15,0-3 2 0,2-3 0 16,0-7 6-16,2-4 10 0,2-5-1 16,2-3 4-16,2-5-4 0,3-2-17 15,1-9-16-15,5-5-12 0,-1-7 12 16,1-6 2-16,-1-3 1 0,1 1 18 16,-3-1-18-16,1 3 22 0,-7 3-1 15,0 10-6-15,-4 3-3 0,3 6 6 16,-5 5 25-16,-2 1 78 0,0 7-43 15,0 5-81-15,-9 3-31 0,5 8 13 16,-2-2 6-16,0 5 9 0,2-3 0 16,0-2 0-16,-5-3-9 15,7-5 11-15,0-3 1 0,2-4 2 16,0-4 1-16,0-2-3 0,2-8-34 0,2-5 7 16,7-5 23-16,-7-5-8 15,4-1 10-15,-2 1 2 0,-2 2 0 16,3 8 1-16,-5 3 1 0,0 9 23 15,-2 1 29-15,2 4-54 0,0 7-15 16,-2 3-9-16,0 3 12 0,2-1 11 16,0 1 1-16,2-2 3 0,0-4 9 15,0-1 3-15,3-4-3 0,-1-2 3 16,-2-2 0-16,4-2 0 0,1 0-14 16,3-7-1-16,0-5-3 15,3-4-9-15,-3-8 11 0,1-2 1 0,1-2 0 16,-4-6 1-16,1-4 1 15,1-1 10-15,-2-4-9 0,-1-3 15 16,-1-1 1-16,-2 3-18 0,-2 2-1 16,-2 8-37-16,-2 11 19 0,0 8 0 15,0 9 15-15,0 6 3 0,0 6 19 16,-2 10-18-16,0 7-1 0,0 6 0 16,0 7 0-16,0 1 3 0,2 4 7 15,0 0-10-15,0-4-48 0,0 1 15 16,2-3 5-16,0-3 4 0,4-2 12 15,1-5 12-15,3-6 12 0,0-3-10 16,1-5 13-16,1-7-15 0,3-4-1 16,-1-3-17-16,0-9 3 0,-1-4 0 15,-3-5 3-15,1-2 9 0,-7-4 0 16,0 1 1-16,-2-2 0 16,-2 5 2-16,-2 3-2 0,-2 5-13 0,0 3 11 15,-7 4-14-15,5 6 6 0,0 1 12 16,0 1 1-16,1 3 14 15,5 0 4-15,-4 2 5 0,2-1-6 16,2 2 0-16,0-3 9 0,2-2 1 16,2 1-4-16,1-2-9 0,5-3-13 15,-2-3-2-15,5-2 0 0,-3-2 3 16,4 2 18-16,-3-2-3 0,1 0-6 16,-2 1-10-16,-1 2 0 0,-1 3 1 15,-2 1 15-15,0 0 4 0,1 3-21 16,-3 3-1-16,-2 4-1 0,0 2-2 15,-2 3-19-15,2 7 1 16,-2 0 6-16,0 1 13 0,0 1 1 0,0-3 0 16,2 2 0-16,-2-2 1 15,2-1 2-15,2-2 1 0,0 0 12 16,0-5-3-16,3-2 4 0,-1-1-1 16,2-4-13-16,2-3 1 0,3 0-3 15,-3-5-1-15,7-5-24 0,-5-6 10 16,5-4 12-16,-1-3 0 0,-1-1 1 15,1-4 1-15,-1-2-1 0,-1-2 2 16,3-4 0-16,-5-4 0 0,-2-2 0 16,-1-2-3-16,-3 0-18 0,0 4 9 15,-4 2 0-15,-2 9 0 0,0 4 10 16,-2 6 0-16,-4 9-13 0,2 3 3 16,-2 6-4-16,1 1 16 0,-1 3 16 15,2 8 2-15,-2 2 3 0,0 4-9 16,2 4-10-16,-1 1 13 0,1 3-13 15,2 0 10-15,0 4-9 16,2 2 9-16,0 5-9 0,0 0 0 16,2 4 9-16,2 1-1 0,5-2-11 15,-3 1-40-15,6-6 39 0,-3-5 1 16,3-6 15-16,0-6 0 0,3-8 1 16,-1-7 5-16,-1-3-21 0,5-9-2 15,-3-8-19-15,-1-7 8 0,1-3 11 16,-3-4 0-16,-2 0 0 0,-3 3 1 15,-5 3 1-15,0 9-1 0,0 5-2 16,-2 8-9-16,0 3 12 0,0 1 20 16,0 7-20-16,-2 6-15 15,0 3 0-15,0 3-18 0,0 3 18 0,2-1 12 16,0 1-9-16,0-4 9 16,2-1 1-16,2-2 0 0,0-2 2 15,6-3 2-15,3-3 10 0,-5-4-9 16,4-3 8-16,3-1-11 0,-5-8-21 15,7-7-3-15,-7-4 11 0,4-4 12 16,1-1-2-16,-9-1 1 0,2 2 0 16,-1-3 0-16,-1 4 1 0,-4 1 0 15,0 3-1-15,-2 4-16 0,0 5 3 16,0 0 3-16,0 4 10 0,0 3 2 16,0 0 2-16,0 3 28 0,0 0 16 15,4 0 11-15,-2 0-39 0,4-3-3 16,5 2 9-16,-1-1-8 0,-2 1 2 15,5-1-15-15,1 2 18 0,-4 0-18 16,3 0 12-16,1 0-12 0,-3 2 0 16,-3 2 0-16,4 2 9 15,-7 0-12-15,-1 4-3 0,0-3-18 0,-4 5 3 16,0 2-3-16,0 0 3 0,-4 1 16 16,0 1-14-16,-1-2 1 15,-1 0-18-15,-2-1 21 0,2 0 10 16,0-2 2-16,-1 3 1 0,1-1 1 15,0 0 13-15,4-2-3 0,0-1 0 16,0-1 6-16,2-2 4 0,2-4 2 16,2-3-3-16,8 0-6 0,-3 0-3 15,7-3-10-15,-1-7 10 0,5-6 9 16,-3-2-3-16,6-5-5 0,-5-4-11 16,3-2 1-16,-1-2 0 0,-5 2-1 15,1 5-2-15,-5 1-12 0,-5 10 8 16,2 5 4-16,-6 5 11 0,0 1 13 15,3 2-6-15,-5 5-18 0,0 4-36 16,-5 6-4-16,3 5 25 0,-2 4 15 16,-2 1 2-16,2 1 0 15,2-4-2-15,2-3-36 0,0-1 33 16,0-8 3-16,0-3 15 0,0-5 0 16,2-2-15-16,4-9-16 0,0-6-8 15,3-8 12-15,-1-3 12 0,-4-2 0 16,2 0 0-16,0 4 0 0,-4 5-18 15,5 6 6-15,-5 6 10 0,-2 3 2 16,2 4 2-16,-2 2 19 0,2 4-21 16,0 6-24-16,0 3 12 0,2 2 12 15,0 2 0-15,2-3 2 0,-1-3 1 16,3-2-3-16,-2-7-10 0,0-1 10 16,5-3 13-16,1-3-13 0,-2-7-3 15,7-8 0-15,-3-2 3 16,7-4-3-16,-4-3-13 0,3 1 1 15,-3 1 14-15,1 2 0 0,-1 4 1 16,-1 1 12-16,-3 5 0 0,-1 0 4 16,-4 5-13-16,-1 4 21 0,-3 0 6 15,-2 1 3-15,0 3-15 0,-2 0-15 16,0 0-3-16,-2 3-11 0,-4 3 11 16,-1 4 15-16,1 6-3 0,-6 1 4 15,2 4-13-15,3 4 9 0,-3-3-9 16,6 2 0-16,2-4 9 0,2-1-10 15,0-4 10-15,2-2-9 0,6-2 9 16,0-4-11-16,5-2-1 0,1-5-18 16,1 0-9-16,5-7 25 0,-5-6-1 15,6-3-19-15,-5-5-2 0,3-2 0 16,-7-2 6-16,5-4 3 0,-7 2 13 16,-2 2-10-16,3 2 10 0,-7 3 2 15,2 7 0-15,-6 3 3 0,0 6 12 16,2 1 12-16,-2 3 12 15,4 7-33-15,-4 5-6 0,2 5-3 16,0 4-12-16,0 5 15 0,-2-2 2 16,2 1 0-16,0-3 1 0,-2-3 0 15,7-3 0-15,-5-3 9 0,2-5 1 16,-2-4 2-16,0-4-15 0,4-2-3 16,2-10-34-16,5-6 7 0,-5-3 12 15,7-5 6-15,-1-1 9 0,-4 4 1 16,5 3 2-16,-5 5 3 0,-4 2 12 15,3 8 12-15,-1 2 0 0,-2 3 10 16,-2 4-13-16,0 7-23 0,3 5-1 16,-3 1-3-16,-2 3-9 15,4 3 12-15,-4-5 1 0,2-1 2 16,0-3 9-16,-4-4-10 0,7-3 10 16,-3-4 3-16,6-3-13 0,-2-1-2 15,-1-11-18-15,5-3-9 0,2-6 3 16,-5-2 6-16,3-2 5 0,5 1 11 15,-11 0 2-15,4 3 0 0,0 2 0 16,-3 5 0-16,-5 3 0 0,0 1 0 16,0 7 19-16,0-1 8 0,-2 4 9 15,0 0-15-15,0 0-9 0,2 4-9 16,0-1-2-16,0 7-1 0,0 1-1 16,6 6-1-16,-1 5 0 0,-1 2-1 15,4 3 3-15,3 0 0 0,-3 0 0 16,2-3-3-16,5-1-36 0,-9-6-34 15,7-4-63-15,-5-4-36 16,-4-3-19-16,2-5-25 0,3-1-83 16,-3-4-298-16,-4-3-674 0,6-8-679 0</inkml:trace>
  <inkml:trace contextRef="#ctx0" brushRef="#br0" timeOffset="73948.87">21688 10016 2707 0,'0'0'1417'0,"0"0"-1115"16,9-56-160-16,-1 34-13 0,0-5-129 15,9-1-24-15,-5-1-29 0,9 4-55 16,-7-3-174-16,7 3-274 0,-11 7-696 16,11-5-878-16</inkml:trace>
  <inkml:trace contextRef="#ctx0" brushRef="#br0" timeOffset="74198.941">20998 9885 3153 0,'0'0'1222'16,"0"0"-925"-16,0 0-6 0,0 0 57 16,0 0-187-16,72-13-112 0,-37 21-47 15,9 1-2-15,1 0-25 0,3 0-81 16,-3-7-101-16,-5-2-172 0,-7-1-616 16,10-9-937-16</inkml:trace>
  <inkml:trace contextRef="#ctx0" brushRef="#br0" timeOffset="74631.933">19884 10277 711 0,'0'0'3475'15,"0"0"-3019"-15,0 0-342 0,0 0-25 16,0 0-89-16,0 0-9 15,0 0-40-15,0 0-185 0,0 0-403 16,0 0-1515-16</inkml:trace>
  <inkml:trace contextRef="#ctx0" brushRef="#br0" timeOffset="74841.547">20343 10248 4237 0,'0'0'597'16,"0"0"-450"-16,0 0-129 0,0 0 6 16,0 0-24-16,0 0-168 0,0 0-270 15,0 0-1434-15</inkml:trace>
  <inkml:trace contextRef="#ctx0" brushRef="#br0" timeOffset="78977.893">23536 13034 888 0,'0'0'16'0,"0"0"1114"16,0 0-790-16,0 0-152 15,0 0-33-15,0 0 44 0,0 0-13 0,0 0-7 16,0 0 31-16,-4-23 12 15,4 19-24-15,0 4-24 0,-2-2-19 16,0 0-12-16,0 0-13 0,0-3-9 16,0 1-4-16,0-5 9 0,-6 2 17 15,5-4 13-15,-1-3-7 0,0 1-12 16,0-2-22-16,2-1-30 0,-4-1-12 16,2 3-10-16,-5-2-5 0,1 4-1 15,4-1-6-15,-4 1-17 0,-3 2-1 16,3 2-3-16,0-2 0 0,0 3 0 15,-5 0 3-15,3 0 0 0,-3-1 1 16,-1-1-1-16,4 3 6 0,-7-1 0 16,5-1 0-16,-3 0-6 15,1 0-6-15,-1 1 0 0,-1-1-5 16,3 0-1-16,-3 2-3 0,3-3 0 16,-3 2 0-16,3 1-3 0,1-1 3 15,-4 1-6-15,5 0 3 0,-5 0-12 16,3 2 9-16,-1 3 3 0,-3-3-3 15,3 4 0-15,-5-4-9 0,5 2 12 16,-5 0-13-16,3 1 10 0,-3 0-10 16,-2 1 10-16,5 0-10 0,-5 0 13 15,5 0-15-15,-7 3 2 0,8-1 0 16,-3 3 0-16,-3-2 0 0,5-1 1 16,-3 5 0-16,4-1-1 0,-3 1 10 15,3 2-11-15,-3-1 0 0,1 2 2 16,-1 0 9-16,3 3-9 0,-3-1 0 15,5 0-1-15,-5 0 1 0,3-1-1 16,-1 4-1-16,1-3 1 16,3 1-1-16,-7 0 0 0,9 1 0 15,-7 0 0-15,5 0-1 0,-5-1 2 16,5 1-2-16,2 2 1 0,-5-1 0 16,5 1 1-16,-7 3 1 0,5-3-1 15,4 3 1-15,-7-1 0 0,3 2 0 16,3 2 0-16,-5-4 9 0,4 2-12 15,3 0-2-15,-1 2-34 0,-4 0 24 16,6-2 9-16,-3 4 1 0,3 1 1 16,-4-2-1-16,1 1 1 0,7-1 1 15,-4 2 0-15,0-3 2 0,0 2-1 16,4 0 1-16,-2-1-1 16,1-1 2-16,1 0 9 0,2 2-11 15,0-1 2-15,0 1-1 0,0-1 1 16,0 2 9-16,5-3-10 0,-1-1-1 15,-2-1 1-15,6-1 0 0,-2-1 0 16,0 2 1-16,1-3 0 0,1 1 0 16,4 0 12-16,-5 0-14 0,3-1 1 15,2 1-1-15,-1 0 1 0,-1-1-1 16,2 1 0-16,-1-2 1 0,1 3-1 16,5-2 2-16,-7 0-3 0,4-1-2 15,1-1-13-15,1 0 13 0,-1 0-13 16,-1-1 13-16,5 0-1 0,0-1 2 15,-5 1 1-15,9-1 1 0,-7-1-1 16,5 1 0-16,-4-1 0 0,5-1 2 16,-3 2-1-16,-1 0-1 0,3-2 0 15,-4 0 1-15,3-1 1 0,-3-2 0 16,1 0 0-16,-1-1 0 16,4-5 0-16,-1 1-2 0,1-1 1 15,2-2-1-15,4 0-1 0,-3 0 0 16,-1 0 1-16,4-2-1 0,2-1-2 15,-2 1 3-15,-4-2 0 0,3 2-1 16,1 0-1-16,-2 0 2 0,0-3 0 16,-4 1 0-16,3 1-1 0,-3-4 1 15,0 0-1-15,4-1-1 0,-9-2 0 16,7-2-1-16,0-5 0 0,-5-1 1 16,5-1-1-16,-4 0 2 0,1-3 0 15,1 1 1-15,-3-4-1 0,3 2 2 16,0-2-1-16,-5 0 1 0,5 0-1 15,-6 1 0-15,3 1-33 0,-5-1 15 16,5 1 15-16,-5-2-9 0,-5 0 9 16,2-3-12-16,-2-1 13 0,-3 0-1 15,-3-7-15-15,-2-8 6 16,0-16-24-16,-9-12-42 0,-7-6-27 16,3 6-40-16,-1 4-51 0,2 13-78 15,7 6-208-15,5 15-592 0,0-2-1892 0</inkml:trace>
  <inkml:trace contextRef="#ctx0" brushRef="#br0" timeOffset="120471.162">22298 13745 653 0,'0'0'512'0,"0"0"-232"0,0 0-134 0,0 0 36 16,0 0 20-16,0 0 25 15,0 0-162-15,0 0 35 0,0 0 406 16,-10-26-278-16,8 26-103 0,2-2 15 16,0 2-3-16,0-1-14 0,0 1 51 15,0 0 30-15,0 0-6 0,0 0-27 16,-2 0-13-16,2 0-10 0,-2 3-37 16,0 0-25-16,-3 1-1 0,3 0 1 15,0 1-4-15,0 0-18 0,-4-1-18 16,2 0-6-16,-4 0-13 0,-3 1-3 15,3-1 1-15,-6 3-1 0,1-1 3 16,-5 5 1-16,1-1 5 0,-6 2-6 16,3 4 4-16,-1-1-13 0,-4 1 0 15,4 0-6-15,-1 1-9 0,-3 0 9 16,2 1 0-16,2 0 7 0,-5 2-17 16,1 1 1-16,-4-1 12 15,6 2 3-15,-4 1 3 0,-4 1-19 16,2-2 1-16,0 3 12 0,-2 1 3 15,0 0 1-15,0 4-17 0,0-4 0 16,2 4 19-16,-2-1-3 0,0 0-18 16,0 1 0-16,2-1 2 0,-2-4 9 15,2 1-11-15,1 0 0 0,-3-3 1 16,2 1 1-16,-2 0-2 0,-2 0 0 16,-1 1 15-16,1-1-13 0,0 2-2 15,2-1 2-15,4-3 0 0,-2 1-2 16,1-3-1-16,5-3-1 0,2-1 0 15,-2-1-10-15,3 0-3 16,3-2 0-16,-1 0 3 0,5-2 10 16,-1-1-1-16,3-2-9 0,3 0 9 15,4-4-19-15,0-1-14 0,-2 0-24 16,6-3-28-16,0 0-34 0,0 0-14 16,6-4-29-16,0-5-77 0,-2-4-180 15,4 4-552-15,7-3-1287 0</inkml:trace>
  <inkml:trace contextRef="#ctx0" brushRef="#br0" timeOffset="129819.703">18464 15755 300 0,'0'0'531'15,"0"0"-250"-15,0 0-24 0,0 0 39 16,0 0 6-16,0 0-33 0,0 0 26 16,0 0-73-16,0 0-190 0,-52 7 487 15,48-5-191-15,0-2-174 0,2 2-44 16,2-2 13-16,-2 0 6 0,2 0-4 16,0 0 11-16,2-4-34 15,-2-3-6-15,6-5 3 0,4-5-1 16,5-5-15-16,3-7-19 0,-1-2-18 15,6-3 3-15,-7 2 3 0,3 1-6 16,-5 3-13-16,-1 3-21 0,-1 2-10 16,-2 2 1-16,-1 5-2 0,1 0 18 15,-4 5-16-15,0 0-1 0,0 5 13 16,-1-2-3-16,1 5 6 0,-2 3 7 16,-4 0 17-16,6 2-8 15,-4 7-1-15,2 6-18 0,-2 1-15 0,-2 6-2 16,0 4-16-16,0-1 18 15,-4 6-1-15,0-3 0 0,-2 1-2 16,-2-1-12-16,1-3-19 0,-1-4 16 16,0-5 6-16,2-3 9 0,-3-4-12 15,3-3 3-15,0-2-10 0,0-2 10 16,2 1 10-16,-5 0 2 0,5 0 12 16,0 1-9-16,0-1 16 0,0 1-4 15,4-1 12-15,0 1 4 0,0 2-4 16,2-5-3-16,4 3 4 0,2-4-10 15,3 0-16-15,3-9 0 0,5-4-1 16,2-8 0-16,1-5 1 0,7-9 1 16,4-11 12-16,11-14-12 0,5-15-3 15,-1-3-6-15,-5 3-12 0,-6 3 6 16,-12 10 10-16,-4 11 2 0,-7 10 0 16,-1 13 2-16,-7 7-1 15,2 2 1-15,1 2 0 0,-1 2 1 16,-6 8 9-16,0 4-9 0,-2 3 18 15,0 2-18-15,0 5-3 0,-4 7-39 16,-4 5 21-16,-1 7 5 0,-3 6 11 16,-3 5 1-16,-1 9 0 0,-7 12 1 15,7-4 1-15,-5-4 1 0,9-6 14 16,-1-8-4-16,1 6 3 0,1 2 3 16,1-3 12-16,0-2 4 0,6-6-4 15,-1-5-29-15,3-4 14 0,2-6 3 16,0-7 1-16,2-4 14 0,7-7 12 15,3 0-8-15,5-10-22 0,1-5-14 16,7-6 14-16,2-5 0 16,0-4 3-16,2-3-3 0,0 4-15 15,-7-1 0-15,-1 5-2 0,-4 6 2 16,-3 6 2-16,-6 7 19 0,-1 4 22 16,-5 2 2-16,-2 1-21 0,0 6-23 15,-4 4-1-15,-7 6-15 0,1 2 14 16,-5 4 0-16,1 1 1 0,-1-2 0 15,1-2-2-15,2 0-1 0,1-3-24 16,3-3 12-16,2-4 13 0,2-3 2 16,4-3 1-16,0-4-1 0,0 0-3 15,4-4-46-15,2-6 19 0,4-2 18 16,3-1 12-16,-7 2 0 0,-2 3 1 16,2 5 0-16,-4 3 44 0,-2 3-24 15,2 7-21-15,-2 5-28 0,0 4 7 16,0 3 3-16,-2 0 15 0,2 0 3 15,0-1 0-15,2-4 12 0,3-3 3 16,3-4-3-16,-2-5 3 16,6-3 1-16,5-4-16 0,-1-9-2 15,5-5-1-15,6-9 3 0,-2-8 0 16,10-14 2-16,8-14 1 0,1-19 9 16,1-6-12-16,-10 2-27 0,-8 8 0 15,-8 14 15-15,-7 13 11 0,1 10 1 16,-7 15 0-16,-6 6 1 0,4 0 1 15,-2 3-2-15,-2 6-1 0,0 2-14 16,0 7 15-16,-2 9 0 0,-4 5 15 16,-7 10-13-16,-1 7-1 0,-1 7 0 15,1 4 2-15,0 10-1 0,-9 11 1 16,4 9 0-16,-1 3-2 0,3-5 1 16,2-7 1-16,11-14 9 0,-2-12-9 15,6-9-3-15,0-5-30 0,4-5 15 16,2 2 15-16,3-3-1 0,3-7-1 15,1-8 1-15,1-2-17 16,3-8-6-16,-5-7 0 0,5-3 11 16,-7-5 12-16,0 0 0 0,-4 1 0 15,1-1-1-15,-3 4 0 0,-4 2-10 16,2 3 10-16,-2 4 1 0,0 0-1 16,0 4 0-16,0 2 2 0,0 3 1 15,0 1 39-15,0 0 32 0,2 0-8 16,2 0-37-16,4 0-3 0,1 0 6 15,1-2-12-15,4-3-16 0,1 0-2 16,-3-3-3-16,3-2-9 0,-1-1 9 16,-1 1 0-16,-1 0-9 0,-4 4 12 15,-4 2 2-15,3 2 19 16,-5 2 9-16,0 0-5 0,-2 9-25 16,0 1-2-16,-2 6-20 0,-3 5 7 15,-1 4 15-15,0 1 1 0,2 2-1 16,-2-3-33-16,2 0 30 0,2-4 1 15,2-2 2-15,0-4 2 0,6-2 10 16,4-6 0-16,0-5-12 0,3-2-1 16,5-12-17-16,3-6 3 0,2-6 13 15,0-7 0-15,6-7 2 0,4-11 0 16,8-17 0-16,6-19 0 0,-3-6-45 16,-5-1 8-16,-8 7 10 0,-10 15 12 15,-11 14 13-15,-2 18 2 0,-5 14 0 16,-3 10 0-16,0 3 0 0,0 4-12 15,-7 6-6-15,-3 5 18 0,-2 12 15 16,-3 9-13-16,-1 6 10 0,-1 10-10 16,-4 9 10-16,3 12-9 0,-9 10 9 15,4 0-11-15,7-6 1 16,-1-12 1-16,7-19 19 0,4-4-10 16,3-3 0-16,-1 1-10 0,0 2 10 15,4 0-12-15,8-6-17 0,-1-11 16 16,9-6 1-16,1-8-15 0,1 0-4 15,5-13 4-15,0-5 12 0,2-4 1 16,-5-3 1-16,-1-3 0 0,-3 5 0 16,1 1-23-16,-11 7 9 0,0 2 12 15,-4 9 3-15,1 4 39 0,-3 4-2 16,0 6-37-16,-3 5-28 0,1 7 16 16,-2 1 12-16,2 5 3 0,0-1-3 15,2-2-19-15,0-1 1 16,4-5 15-16,2-4 0 0,3-4-9 15,1-4 9-15,2-7-12 0,3 0-13 16,-3-13 4-16,5-1 6 0,-1-10 15 16,5-1-18-16,-4-6 19 0,1-1-1 15,-5-1 2-15,-1-1-11 0,0 4-19 16,-5 2 13-16,-3 6 6 0,0 3 11 16,-2 5 1-16,0 5 2 0,-2 2 13 15,0 3 9-15,2 1 10 0,-2 0 11 16,6 3 19-16,0 0-10 0,-1 0-18 15,3 0-2-15,2 3-4 0,3 5-9 16,-3 2-18-16,0 0 12 0,3 1-15 16,-5 3 0-16,2-2-1 0,-1 2-1 15,-3-2-1-15,-6 0-15 0,2 1 0 16,-2 0 0-16,-2 1-3 0,-4 0-1 16,-5 3 19-16,-1 0 0 15,4-1 0-15,-7 1 1 0,3 1-22 16,-3-2 21-16,5 0 0 0,2 0 3 15,1-1 2-15,-1-2 13 0,6-2 0 16,2-1 16-16,0-1-1 0,0-5 9 16,10-1-12-16,-1-3-12 0,5 0-12 15,7-3 9-15,4-7-11 0,2-4 0 16,-1-6 1-16,5-4-1 0,2-2-1 16,1-4 2-16,-3 0 0 0,-5 2 1 15,-1 3-3-15,-8 9-25 0,-3 1 24 16,-10 8 1-16,3 3 22 15,-5 4-4-15,-2 0-18 0,0 3-13 0,-4 4-18 16,-3 6 4-16,-1 2 24 0,-6 7 3 16,3 0 0-16,-3 3 1 15,1 0-1-15,3-1-24 0,0-4 9 16,3-1 13-16,3-6 0 0,2 0-1 16,2-4 2-16,0-6 0 0,4-3 0 15,3 0-23-15,3-7-10 0,-2-4 10 16,5-5 9-16,-1-2 14 0,-4-3-1 15,1-1 2-15,-1 1 0 0,0 1 1 16,-2 4-1-16,-4 2-11 0,0 4-4 16,3 3 13-16,-5 5 0 0,2 2 2 15,-2 0 39-15,0 4-24 0,2 8-15 16,-2 5-21-16,2 3 18 0,0 4 2 16,0-1-14-16,0-1 14 0,6-4 1 15,-4-1 2-15,3-5 10 0,3-3 3 16,2-5-12-16,1-4-1 0,3-5-2 15,3-7 0-15,4-6 0 0,-3-4 0 16,5-5 2-16,-2-2 0 16,4 0 16-16,-7 0-6 0,1 1-11 15,2 4 1-15,-9 3 11 0,3 6-11 16,-7 0 16-16,-2 9 3 0,-1 0 3 16,-5 4-3-16,0 2-6 0,-2 0-12 15,0 0 9-15,-2 0-12 0,-5 6 0 16,-3 2 1-16,2 5-1 0,-9 4 2 15,5 1 10-15,-7 4-8 0,7 1-1 16,-3 1-1-16,3 0 1 0,6 0 0 16,-2-2-3-16,1-1-28 0,7-4 28 15,0-3 0-15,2-5 1 16,9-3-1-16,-5-2-2 0,8-4-13 16,3-4 0-16,-1-4 0 0,5-8 12 15,2-6-12-15,-2-3 12 0,-1-3-15 16,5-1 6-16,-4-1-3 0,-3 1-16 15,1 4 13-15,-5 6 6 0,-1 5 12 16,-1 5 15-16,-6 8 12 0,-4 1-2 16,1 1-13-16,-3 8-12 0,0 5-15 15,0 4 0-15,-5 8 13 0,1 1 2 16,-4 4 2-16,2-1 0 0,0-1-2 16,-1-3-30-16,5-4 18 0,0 0 12 15,0-9 2-15,2-3 16 0,0-7 4 16,4-3 5-16,0 0-27 0,7-10-10 15,5-3 7-15,-1-5 1 0,3-4 2 16,-1-3 1-16,4 3 1 0,-9 1 1 16,5 4 9-16,-7 6-11 0,0 4 0 15,-1 5 20-15,-3 2-3 16,-4 5-7-16,0 4-11 0,0 7-3 16,-2 1-15-16,0 5 3 0,0-1-18 15,-2-2 21-15,2-1 12 0,0-5 2 16,0-4 10-16,0-1 6 0,2-7 3 15,6-1-3-15,-2 0-18 0,7-6-2 16,-3-8-16-16,7-4 16 0,-3-4 0 16,3-2 2-16,-5-1 0 0,3 5 2 15,-1 3 1-15,-8 4-3 0,2 6 1 16,-3 4 15-16,-1 3 20 0,-2 7-18 16,0 2-15-16,0 9-3 0,-2 0-3 15,2 2 0-15,0 3-33 0,0-5 33 16,-2-2 3-16,4-5 2 0,2-3 10 15,1 0-9-15,3-1-3 0,-4-2-35 16,5-2-53-16,-11-3-48 0,20 6-39 16,-9-6-53-16,1-1-68 0,-2-6-168 15,-1-3-295-15,-1 1-667 0,6-6-803 16</inkml:trace>
  <inkml:trace contextRef="#ctx0" brushRef="#br0" timeOffset="129976.684">21525 15270 3014 0,'0'0'732'0,"0"0"-401"15,0 0-26-15,35-71 53 0,-18 49-201 16,-5 0-114-16,5 2-22 0,-3 2-21 16,5 3-33-16,-7 2-115 15,3 4-89-15,-5-1-113 0,-8 7-359 16,4-1-1058-16</inkml:trace>
  <inkml:trace contextRef="#ctx0" brushRef="#br0" timeOffset="130221.708">20886 15171 3189 0,'0'0'559'16,"0"0"-282"-16,0 0 160 0,9-57-113 15,3 42-144-15,0 5-15 0,9 7-3 16,2 3-83-16,6 3-79 0,4 7-40 16,2 2-151-16,2 5-112 15,5-2-253-15,-11-3-980 0,12-1-1070 0</inkml:trace>
  <inkml:trace contextRef="#ctx0" brushRef="#br0" timeOffset="130735.968">20115 15104 3484 0,'0'0'548'0,"0"0"-353"0,0 0-139 16,0 0 121-16,0 0-91 0,0 0-86 15,0 0-49-15,0 0-109 0,0 0-221 16,0 0-670-16,0 31-1177 0</inkml:trace>
  <inkml:trace contextRef="#ctx0" brushRef="#br0" timeOffset="130969.143">19611 15115 3735 0,'0'0'704'0,"0"0"-525"16,0 0-179-16,0 0-9 0,0 0-220 15,0 0-404-15,0 0-1429 0</inkml:trace>
  <inkml:trace contextRef="#ctx0" brushRef="#br0" timeOffset="137604.865">18085 16848 1038 0,'0'0'579'0,"0"0"38"16,0 0 498-16,0 0-788 0,0 0-110 16,0 0 38-16,0 0-6 0,0 0-54 15,0 0-44-15,13-32-22 0,-7 19-16 16,2-2-22-16,-2-3-17 0,5-3-16 15,-5 0-19-15,2-3-11 0,1 0-26 16,-1 0-1-16,-4 5 0 0,2-2-1 16,-2 3-1-16,0 4-1 0,1 1 1 15,-3 2 0-15,0 3 1 16,4 3 2-16,-4 2 28 0,2 1 0 16,0 1 1-16,0 1-10 0,3 0 19 15,-1 0 14-15,0 0 52 0,-4 0-12 16,4 0-39-16,-2 0-25 0,0 1-9 15,1 1-3-15,-3 1-3 0,0 1-3 16,0 1-3-16,-2 4-9 0,0 0-33 16,0 4 6-16,-4 3 3 0,0 1 21 15,-3 3 1-15,5 1 2 0,2-1 3 16,0-1 12-16,0 1-12 0,2-3 9 16,5-3 0-16,1-3-10 0,2-3 1 15,0-5-3-15,3-3-2 0,3-1-22 16,1-9 0-16,2-4-3 0,1-5 11 15,-3-1 13-15,1-3 1 0,-3 0 0 16,-3 0 0-16,1 1 0 0,-7 4 2 16,-4 5 2-16,0 1-2 15,-2 6-2-15,0 2-19 0,-4 4 6 0,-2 0 15 16,-1 4 14-16,-3 7 10 16,0 2-9-16,2 3-2 0,-3 2-11 15,3 4 0-15,2 0 1 0,2-2 0 16,1 2-1-16,3-4 1 0,3-1 9 15,5-3-9-15,6 1 15 0,-1-8-6 16,7-3-12-16,1-4-12 0,4-2-9 16,2-9 6-16,4-4 3 0,-2-6-1 15,-5-1 11-15,3-3 0 0,-2-1 0 16,0 2-1-16,-6-2 2 0,1 4 1 16,-3 3 0-16,-5 3 0 0,1 3 2 15,-5 5 17-15,-4 2-7 0,2 3 0 16,-4 2 0-16,-2 1 9 0,0 0 6 15,0 0 6-15,0 0-8 16,0 0-12-16,-4 3-13 0,-2 3-18 16,0-1 15-16,-3 5 2 0,1 1 1 15,-6 2 1-15,1 5 0 0,-3 1 0 16,1 3 0-16,5 3 0 0,-5-1 0 16,5 0 0-16,4-3-1 0,2-2 3 15,0-5 9-15,4-3-10 0,0-5-2 16,8-6 0-16,2 1-24 0,3-11-19 15,3-3 16-15,1-6 6 0,3-4 9 16,-1-5-6-16,-4-3-13 0,5-3 16 16,-3-5 3-16,5-12 12 0,-3 6 1 15,0-4 11-15,-3 2-9 0,-5 10-3 16,-1 1 0-16,-4 8-24 0,0 9 3 16,-2 9 9-16,-4 3 0 15,0 6 12-15,0 1 13 0,0 3 35 0,-4 7-27 16,-2 3-19-16,2 5 0 15,-2 3 11-15,0 4-10 0,1 3 9 16,-3 0-9-16,2 5-3 0,2 1-6 16,0 0 3-16,2 3 3 0,-3-2 2 15,3 2 31-15,2-4 0 0,0 1-3 16,0-5-11-16,0-3-4 0,7-4-13 16,-1-5 19-16,4-8-3 0,5-8-15 15,1-2-3-15,3-9-21 0,3-8 3 16,-5-2 6-16,4-3 10 0,-5-1 0 15,1 1 2-15,-7 2 0 0,-2 3 15 16,-1 5-13-16,1 7 10 16,-8 3 0-16,2 3 36 0,-2 6-33 15,0 6-15-15,-2 7-24 0,-2 4 6 16,-2 3 15-16,-1-2 1 0,3 3 1 16,2-5 0-16,0-4 0 0,2-2 1 15,0-7 1-15,0-3 11 0,6-3-11 16,3-3-1-16,1-10-30 0,4-5 6 15,5-4 9-15,0-4 13 0,1-4 0 16,-1 1 2-16,1 1 2 0,1 4 1 16,-6 1 9-16,1 8-9 0,-6 6 21 15,1 5 6-15,-5 1-9 0,2 10-19 16,-4 1-2-16,-2 6-12 0,-2 0 0 16,0 4 0-16,-2 1 9 0,-2-2-9 15,-4-2 10-15,2-3-10 0,-2 3 9 16,-3-7-12-16,1 4 12 0,2-5-13 15,-3-2 4-15,5 1-6 16,-4-5-6-16,4-1 0 0,-1-3 3 16,3 3 9-16,0-3 12 0,4 0 0 0,0 1 24 15,0-1 12-15,0 0-3 16,0 0-5-16,0 0-7 0,2-1-20 16,4-5-1-16,5-4-18 0,3-4 5 15,3-8 12-15,5-2 0 0,3-7-1 16,0-3 1-16,8-14-1 0,11-11 1 15,-7 3 1-15,-6 5 3 0,-2 8 0 16,-17 13 10-16,3 1-13 0,-1 3-2 16,-4 13-23-16,-6 5 14 0,-1 4 11 15,-3 4 21-15,0 1-21 0,0 7-6 16,-3 3-27-16,-3 7 9 0,-2 5 22 16,2 5 1-16,-7 6 0 0,1 0-29 15,2 7 18-15,-5 0 10 0,1 1 1 16,1 0 1-16,-1 0 0 0,6 0 1 15,-7-4 1-15,7-2 0 0,4-8 0 16,2-7 13-16,2-7-12 0,2-7 10 16,6-7-13-16,2-5-36 15,7-11-10-15,4-4 25 0,-3-7 6 16,3-3 12-16,-1-2 0 0,-1-1 1 16,-2 2 1-16,-1-1 1 0,-1 4 2 15,-3 4 1-15,-6 5 0 0,0 4-1 16,-1 5-1-16,-1 3 2 0,-4 2 9 15,2 4 9-15,-2 1 16 0,4-1 8 16,0 1 0-16,-2 0-18 0,4 0-5 16,0 0-4-16,3-2 6 0,3 1-6 15,-6-3-15-15,7 3 9 16,-3-2-9-16,-2 1 21 0,1 2-6 16,-3 0 4-16,2 0-4 0,-4 6-16 15,-2 3-1-15,-2 3-1 0,0 4-12 16,-2 5-6-16,-6 3 5 0,2 3 11 15,-2 1 1-15,-1 1 0 0,5-4 1 16,-4-1 0-16,6-4 2 0,0-5 14 16,2-3-13-16,2-8 15 0,6-4-18 15,0 0-9-15,7-8-19 0,1-6 7 16,-1-4 6-16,3-2 13 0,-3 0-1 16,3-4 1-16,-7 3 0 0,1 3 1 15,-1 1-1-15,-3 4 1 0,-2 4 1 16,-2 0 0-16,-2 5 3 0,0 4 12 15,-2 0 6-15,4 0 13 0,-4 4-24 16,0 5-10-16,0 4-22 0,0 3 10 16,0 2 0-16,0 2 11 0,0-2 1 15,0 0 2-15,2-2 0 16,1-2 0-16,1-2 10 0,0-4-10 0,2-1 11 16,2-7-13-16,5 0 0 15,1-9-25-15,5-7 4 0,-1-7 6 16,3-7 12-16,6-7 0 0,0-5-12 15,2-12 13-15,8-14 2 0,0-8 0 16,-2-2 2-16,-8 13 0 0,-12 17-2 16,-5 19-13-16,-6 6-5 0,2 3 0 15,-2 2 6-15,-4 3-4 0,0 10 4 16,0 5-1-16,-6 8 13 0,-6 10 21 16,-3 7-5-16,-1 6-13 0,-1 6 12 15,1 2-3-15,1 1 0 16,1 4-10-16,-1 4-2 0,5-3 0 15,-4 4-36-15,5-2 14 0,5-1 10 16,2-5 12-16,2-7 12 0,2-8 1 16,6-10-1-16,5-7-12 0,3-7-2 15,1-4-29-15,1-9 4 0,1-7 9 16,-2-1 6-16,1-3 9 0,-5-3 0 16,-1-2 1-16,0 2 2 0,-5 0 0 15,1 4 0-15,-2 1 0 0,0 4 1 16,-4 3 2-16,2 2 21 0,-4 3 12 15,5 1 4-15,-5 0 2 0,4 3-6 16,0 1 6-16,0 1-5 0,2 0-16 16,5-1-9-16,-7 3 0 0,4 0 0 15,0 0-9-15,7 0 12 0,-11 5-14 16,4 3-1-16,-2 3 0 0,1 3-2 16,-3 3-16-16,-4 2 3 15,0 4 3-15,0-1 9 0,-2 4 0 16,0-2-9-16,-3-2 12 0,3-2 0 15,2-2 3-15,0-6 0 0,2-4 15 16,7-5-15-16,-5-3-3 0,8-2-14 16,3-10-13-16,-3-6 9 0,7-5 15 15,-3-5 0-15,5 0-10 0,-9-2 13 16,7 0 0-16,-11 8 1 0,0 5 0 16,-1 7 1-16,-5 5 14 0,-2 4 14 15,2 1 0-15,-2 8-30 0,0 3-12 16,0 7-15-16,-2 4 3 0,0 4 11 15,0-2 13-15,2 2 0 16,0-2 2-16,0-5 1 0,2-2 12 16,6-2 0-16,0-4 0 0,0-4-3 15,3-7-12-15,5 0-1 0,1-7-14 16,1-9 3-16,7-4 9 0,-4-4 0 16,0 0 3-16,5-1 0 0,-5-1 3 15,2 2 0-15,0 5 12 0,-7 2-12 16,3 6 15-16,-7 2-3 0,3 4-3 15,-9 1-9-15,0 4 12 0,-2-2-3 16,-2 0-9-16,-2 2 9 0,0 0-12 16,-2 4-27-16,-6 2 16 0,-2 6 11 15,-7 1 3-15,0 6-1 0,-3 2 0 16,1 2-1-16,5 0 0 0,3-1-1 16,-3-2 1-16,8 3 11 0,2-7-9 15,2 1 9-15,2-5 3 0,2-2 0 16,6-4-12-16,2-2-1 0,5-1-2 15,1-3-1-15,1-3-2 0,5-5-12 16,-1-4-3-16,0-5 6 0,4-5 0 16,-5-2 10-16,1-1-1 15,0-2 2-15,-1 3 1 0,1 1 0 16,-7 5 0-16,5 5 1 0,-9 6 1 16,1 4 13-16,-1 3-13 0,-4 2-2 15,0 6-1-15,-1 4-14 0,-5 5-6 16,0 1 6-16,-2 3-6 0,-5 2 18 15,1-2-12-15,-4 0 12 0,2-2-9 16,-1-2 11-16,5-2-2 0,-2-5 3 16,0-3 1-16,6-3 1 0,0-2 10 15,0-2-12-15,6-4 0 16,2-5-21-16,7-2 2 0,1-6 16 16,1-1 1-16,1-2 0 0,1-2 1 15,0 3 1-15,1 0 2 0,-5 9 1 16,-1 2 19-16,1 6 2 0,-7 2-6 15,2 4-15-15,-2 6-3 0,-1 4-2 16,-7 4-16-16,0 4 3 0,0 2 12 16,0-1 0-16,0-3 0 0,0-2 3 15,0-6 0-15,2-2 12 0,2-5 3 16,0-4-13-16,2-1 0 0,9-4-2 16,-7-9-18-16,9-4 6 0,-1-4 0 15,3-3 12-15,-1-1 0 0,1 2 1 16,-5 2 0-16,3 6 1 0,-9 7 10 15,5 4 9-15,-5 4 6 0,-2 6-12 16,-2 8-15-16,-4 6-2 0,0 5-10 16,0 4 9-16,0 2-9 15,0-2 10-15,0-3 1 0,0-4-1 0,0-3-1 16,0-5-15-16,0-2-34 0,0-2-65 16,0-4-41-16,0-1-17 15,4 0-44-15,0-4-59 0,3-1-266 16,-1-1-678-16,6-12-486 0</inkml:trace>
  <inkml:trace contextRef="#ctx0" brushRef="#br0" timeOffset="137788.36">21511 16322 2436 0,'0'0'1607'0,"0"0"-1251"0,35-72-97 16,-17 48 24-16,-1-3-179 0,4 4-77 15,-5 2-11-15,7 2-16 0,-7 0-39 16,3 0-111-16,-3-2-77 0,1 0-107 16,-3-1-338-16,3 3-719 0,-2 0-773 15</inkml:trace>
  <inkml:trace contextRef="#ctx0" brushRef="#br0" timeOffset="138042.591">20859 16177 2350 0,'0'0'1720'0,"0"0"-1375"0,0 0-61 15,0 0 75-15,73-46-149 0,-44 41-127 16,2 2-53-16,6 3-30 0,-2 0-21 16,4 3-125-16,-6 2-92 0,-6 1-125 15,-8-2-407-15,12-1-1366 0</inkml:trace>
  <inkml:trace contextRef="#ctx0" brushRef="#br0" timeOffset="138712.358">19863 16293 1949 0,'0'0'1721'0,"0"0"-1324"0,0 0-24 16,0 0 3-16,0 0-100 15,0 0-72-15,0 0-73 0,0 0-68 16,0 0-63-16,0 0-54 0,10 8-7 16,-12-10-143-16,0-5-169 0,0 4-384 15,2-2-1520-15</inkml:trace>
  <inkml:trace contextRef="#ctx0" brushRef="#br0" timeOffset="139136.932">19123 16355 4219 0,'0'0'565'0,"0"0"-396"0,0 0-31 16,0 0-50-16,0 0-45 0,0 0-43 15,0 0-162-15,0 0-246 0,0 0-583 16,0 0-1922-16</inkml:trace>
  <inkml:trace contextRef="#ctx0" brushRef="#br0" timeOffset="148567.701">22304 13819 1760 0,'0'0'250'0,"0"0"-178"16,0 0 362-16,0 0 135 0,0 0-294 16,0 0-69-16,0 0 53 0,0 0-22 15,0 0-53-15,0-27-23 0,0 23-28 16,0 0-22-16,0-1-12 0,-2 0-4 15,0 1-12-15,0 3 5 0,2-2 7 16,-2 1 21-16,0 2 3 0,0-1-13 16,-4 1 9-16,2 0 15 0,-5 0 0 15,1 1-15-15,-6 3-24 0,-1 0-19 16,-6 0-12-16,3 2-14 0,-3-2-22 16,1-1-21-16,3-1 0 0,-6 1-2 15,7-2-1-15,-5 1-1 16,7-2-1-16,-5 0 0 0,7 4-13 0,-5-3 13 15,5 1 2-15,-5 1 1 16,5 0-1-16,1 0-1 0,-1-1-1 16,4 0-10-16,4 0-1 0,-5-1 1 15,5 2-3-15,0-3 0 0,2 0 0 16,2 0-3-16,0 0 18 0,2 0 12 16,4 0-6-16,5 0-6 0,-3 0-2 15,6 0-1-15,1-4-9 0,5 2 0 16,-1 1 9-16,4-1 0 0,0 1 0 15,-3-2-12-15,5 3 3 16,2-3 9-16,-6 3 1 0,1-1 1 0,3 1 0 16,-6 0 1-16,-1 1 1 15,1 2 2-15,-5 3 0 0,-1 1 0 16,-1-2 0-16,-6 2 9 0,-2 2-11 16,1-3 1-16,-5 4-2 0,0 2-2 15,-5 1-10-15,-1 3 0 0,-4 5 11 16,-9 2 1-16,7 2-12 0,-9 0 9 15,1 0 1-15,1 2 2 0,-6-3 0 16,2-2 2-16,7 1-2 0,-7-5 0 16,7-1-1-16,-3-3-17 0,9-1-34 15,-5-2-78-15,7-1-84 0,2-3-93 16,2-1-138-16,0-3-706 0,4 2-1338 0</inkml:trace>
  <inkml:trace contextRef="#ctx0" brushRef="#br0" timeOffset="149882.052">22526 11237 368 0,'0'0'512'0,"0"0"-104"16,0 0-103-16,0 0-41 0,0 0 2 15,0 0-14-15,0 0-103 0,0 0-52 16,0 0 254-16,-29-38-127 0,27 36-84 16,-1 1 29-16,3 0 24 0,-2-1-23 15,-2-1-10-15,4 3 0 0,-2-4-26 16,2 4-19-16,0 0-4 0,0 0 0 16,0 0-3-16,0 0-3 0,0 0 26 15,0 0 28-15,0 4-7 0,0 2-58 16,2 2-30-16,4 5-21 0,-1 4-1 15,1 1 0-15,-2 1 10 0,0 0-10 16,2-1-5-16,3 1 2 16,-3-1 6-16,0-1-5 0,0-1 8 15,0-1 0-15,5-1 1 0,-3-3-13 16,-2 2-12-16,0-3-12 0,3-1-10 16,-5-3 13-16,0-3-3 0,-2 0 0 15,0 0-12-15,-2-3 0 0,0 0-15 16,0 0-12-16,0 0-9 0,0 0-7 15,-2 0 13-15,-4-2 30 0,-5-1 21 16,1-1 4-16,2-5 2 0,-7 3-3 16,1-1 3-16,-3-1 0 0,1 0-6 15,-5-1 0-15,3 3 0 0,-7 0-21 16,2 2-1-16,2-2 0 0,-3 0 1 16,-1 3 0-16,4-1 0 0,0 1-1 15,-1 1-2-15,3 1-12 0,0 1-27 16,7-1-76-16,-2 0-129 0,3 0-132 15,9 0-183-15,0 1-969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06T07:31:15.01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17244 15775 234 0,'0'0'349'0,"0"0"-265"0,0 0-84 16,0 0-26-16,0 0 26 0,0 0 564 16,0 0-310-16,0 0-189 0,0 0 39 15,-21-6-19-15,19 3-50 0,2 3-2 16,-2 0 29-16,2 0 22 0,-2 0-9 16,2 0-27-16,-2 0-2 0,2 0 22 15,0 0 58-15,0 0 36 0,0 0 25 16,-2 0-16-16,2 0-36 0,0 0-10 15,0 0 25-15,0 0 13 0,0 0 9 16,0 0-5-16,0 0 3 0,0 0-16 16,0 0-19-16,-2 0-54 0,-2 0-50 15,0 0 10-15,-2 0-26 0,1 0-14 16,-1 0 12-16,0 0 8 0,-2-2-8 16,4 2 8-16,-5 0 10 15,3 0 22-15,2 0 34 0,2 0 39 0,2-1-25 16,-2 1-30-16,2 0-16 0,-2 0-9 15,2 0 0-15,0 0 3 16,0-1-4-16,0 1 1 0,0-1 15 16,0 0 9-16,0 1 9 0,0 0 0 15,0 0 0-15,0 0 3 0,0 0 8 16,0 0 7-16,0 0 9 0,0-3-12 16,0 3-13-16,4 0-12 0,2-2-2 15,0 2-7-15,5 0 3 0,-1 0-3 16,0 0-9-16,1 0-11 0,1 0-1 15,0 0-3-15,1 0-3 0,1 0-3 16,1 0 12-16,-1 0-12 0,5 0 6 16,-3 0-12-16,5 0-6 0,0 0-3 15,4 0 12-15,-1 0-6 16,1 0-19-16,4 0-2 0,0 0-2 0,2 0 1 16,0 0 1-16,2 0 0 15,0 0 1-15,0 0 1 0,0 0 1 16,0 0 24-16,3 0-3 0,-3 0-24 15,0 0 15-15,2 0 3 0,-2-2-16 16,2 2 0-16,-2 0-2 0,2 2 0 16,-2-2-1-16,-2 0 2 0,2 0 17 15,1 0 9-15,-3 0 12 0,0 0-15 16,2 0-9-16,-2 0-15 0,2 0 0 16,-2 0 47-16,2 0-47 0,0 0-2 15,0 0 1-15,2 0-1 0,-2 0 1 16,0 0 1-16,0 0-1 0,0 0-2 15,0 0 1-15,-4 0 0 16,2 0 2-16,-2 0 2 0,-2 0 34 16,-2 0-36-16,2 0-18 0,-2 2 16 15,-1-2 2-15,-1 0-1 0,2 0 1 16,0 0-1-16,0 0 1 0,-3 0 0 16,1 0 1-16,2 0 11 0,-4 0-12 15,1 0 0-15,1 0-12 0,-2 0 11 16,1 0 1-16,1 0 0 0,-2 0 0 15,2 0-1-15,-1 0 1 0,-1 0 0 16,2 0 0-16,-3 0 0 0,1 0-1 16,2 0-2-16,-2 0 3 0,1 0 0 15,-1 0 3-15,4 0 0 0,-3 0 0 16,3 0 36-16,0 0 66 0,2 0-105 16,2 0 0-16,-2 0-12 0,2 0 10 15,0 1 1-15,2-1-2 0,-4 0 0 16,4 0 0-16,-3 0 2 0,1 0 1 15,-2 0 0-15,4 0 1 16,-2 0-1-16,-2 0 2 0,2 0-1 16,2 0 0-16,0 0 1 0,-2 2-2 15,0-2-1-15,-2 0 0 0,2 0 0 16,-2 0-2-16,2 0 2 0,-1 0-1 16,-1 0 0-16,-2 0 1 0,2 0 1 15,-2 0-2-15,4 0 1 0,-2 0-1 16,-3 0 2-16,1 0 42 0,2 1 24 15,0-1-63-15,-6 0-1 0,6 0-2 16,-5 0-1-16,3 0 0 0,-4 0 1 16,2 0 0-16,1 0 0 0,-3 0 0 15,2 0 0-15,-1 0-1 16,-1 0-1-16,0 0-1 0,2 0-21 16,-3 0 0-16,1 0 12 0,-3 1-15 15,1-1 0-15,2 0 24 0,-5 0 0 16,3 0-12-16,-5 0 12 0,5 0 0 15,-5 0 0-15,3 0-9 0,-3 0 11 16,3 0-11-16,-5 0 10 0,5 0 0 16,-3 0 0-16,1 0 1 0,-1 0 1 15,-5 1 23-15,1 0 19 0,0-1-3 16,-4 0-12-16,3 0-24 0,-1 0-1 16,0 0-1-16,1 0 0 0,-1 0-1 15,0 0 0-15,4 0-2 0,-3 0-1 16,3 2 1-16,3-2-1 0,-5 0 1 15,0 0 0-15,3 0 1 0,-7 0-44 16,2-2-15-16,3 1 3 0,-5 0 9 16,0 1 9-16,-4-1 9 15,2 1 9-15,0 0 3 0,-2 0 6 0,-2 0-7 16,0 0-2-16,0 0-3 16,0 0-9-16,0 0-30 0,0 0 0 15,-2 0 9-15,0 0 9 0,-2 0 6 16,2 0-12-16,0 0-21 0,2 0-64 15,0 0-211-15,0-4-206 0,0-3-366 16,0-1-228-16,-4-15-763 0,20 65 453 0</inkml:trace>
  <inkml:trace contextRef="#ctx0" brushRef="#br0" timeOffset="616.838">21250 14873 1372 0,'0'0'449'0,"0"0"-306"0,0 0 149 15,0 0 102-15,0 0-98 0,0 0-14 16,0 0 23-16,0 0-64 0,0 0-53 16,0 0-27-16,-4-15 20 0,2 23-8 15,0 5-31-15,-2 2-18 0,2 7-8 16,0 3-12-16,-3 6-18 0,5 5-10 15,0 4-12-15,0 9-3 0,0 13-3 16,-2 15 6-16,-2 2 6 0,0-4 6 16,-2-3-7-16,0-9 1 0,-7-3-16 15,3-7-11-15,6-13-19 0,0-10-24 16,0-10-21-16,2-4 21 0,-3-3 57 16,3-4 49-16,0-5-103 0,0-3-3 15,-2 0-2-15,0-1-25 16,0 0-58-16,2 0-99 0,-7 0-102 15,1 0-223-15,2-2-1077 0,0-13-1506 0</inkml:trace>
  <inkml:trace contextRef="#ctx0" brushRef="#br0" timeOffset="1487.614">17168 14920 453 0,'0'0'610'0,"0"0"-330"0,0 0 214 16,0 0-46-16,0 0-57 0,0 0-12 16,0 0-12-16,0 0-53 0,0 0-59 15,-13-36-51-15,13 35-24 0,-2 1 0 16,2 0-2-16,0 0 6 0,0 5 3 15,0 4-56-15,0 10-40 0,0 6-24 16,2 13 9-16,2 17 0 0,5 20 3 16,-3 9-16-16,0 6-23 0,4-2-16 15,-3-6 3-15,-1 1 3 16,0-4 3-16,-2-16 1 0,-2-19-28 0,-2-22-6 16,0-13 0-16,0-5 398 15,-2-1-398-15,-4-2-30 0,0 0-25 16,-5-1 1-16,1 0-3 0,-2 0-52 15,-1-2-105-15,3-5-153 0,-1-2-555 16,5-15-787-16</inkml:trace>
  <inkml:trace contextRef="#ctx0" brushRef="#br0" timeOffset="4147.58">17056 16710 440 0,'0'0'450'0,"0"0"-326"0,0 0-124 15,0 0 2-15,0 0 12 0,0 0-2 16,0 0-12-16,0 0-13 0,0 0 13 15,-6-6 16-15,4 6 33 0,0 0-6 16,0 0 6-16,-1 0 3 0,3 0-7 16,0 0 248-16,-2 0-72 0,2 0-120 15,0 0 3-15,0 0 61 0,-2 0 39 16,2 0-16-16,-2 0-40 0,2 0-29 16,0 0-3-16,-4 0-26 0,4 0-1 15,-2 0-28-15,2 0-26 0,0 0-3 16,-2 0 6-16,2 0 23 0,0 0 18 15,0 0 26-15,0 0 22 0,-2 0-1 16,2 0-6-16,0 0-14 0,0 0-1 16,0 0-12-16,0 0-18 0,0 0-19 15,0 0-10-15,-2 0 7 16,2 0 3-16,0 0 18 0,-2-4 25 16,2 4 45-16,0 0 19 0,0 0 14 15,0 0-4-15,-2 0-12 0,2-2-12 16,-2 2-13-16,2-1 0 0,0 1-30 15,0 0-19-15,0 0-6 0,0 0 1 16,0 0 2-16,0 0-3 0,4 0-5 16,0 0-16-16,0 0-15 0,2 0-6 15,5 0 0-15,-1-2 21 0,2 2 0 16,3 0-15-16,3 2-9 0,1-4-9 16,0 2 13-16,3 0-16 15,-1 0-12-15,6 0-9 0,-2 0 12 16,2 0-3-16,2 0 0 0,2 0-10 15,2 0 0-15,2 0 0 0,2 0 0 16,2 2 13-16,1-2-12 0,1 0 9 16,4 0-9-16,7 0 21 0,12 0-24 15,8-2 0-15,5 4 2 0,-3-2-1 16,-5 0 0-16,-7-2 0 0,-2 2 2 16,6 0 9-16,-2 0-11 0,2-1 0 15,0 1 1-15,2 0-2 0,0 0 3 16,5 1-2-16,-5-1 2 0,0 0-2 15,3-1 11-15,-5 1-10 0,0 1-1 16,0-1 1-16,0-1-1 0,0 1 0 16,-2 0 1-16,0 0 0 0,1 0 0 15,-1 0 0-15,-4 0-1 0,2 0 1 16,-5 0-2-16,3 0 2 16,0 0-1-16,-6 0-1 0,2 0 0 0,-2 0-1 15,-9 0 1-15,-8 0 1 16,-6 0-1-16,0 0 1 0,4 0 0 15,7 0 1-15,5 0-2 0,-3 0 0 16,-1 0 0-16,3 0 0 0,-7 0 0 16,2 0 0-16,1 0 0 0,-1 0 0 15,-4 0-1-15,0 0 0 0,3 0-1 16,-3 0 1-16,-2 0-2 0,0 0-9 16,4 0 12-16,-3 0-1 0,1 0 1 15,-4 0 1-15,0 0 0 0,-2 0 0 16,-2 0-1-16,-4 0 0 0,2 0-2 15,-3 0-1-15,-1 0-24 16,-4 0-18-16,-1 0 21 0,-3 0 22 16,-1 0 0-16,-3 0-19 0,-3 0 0 15,2 0-3-15,-2 0-7 0,-1 0-2 16,-5 0 3-16,4 0 3 0,-2 0 3 16,2 0 0-16,0-2-3 0,1 2 0 15,-5 0 9-15,0 0 0 0,0 0 3 16,-2 0-15-16,2 0-12 0,-2 0-9 15,0 0-39-15,0 0-34 0,-4 0-14 16,0 0-10-16,-3 0-48 0,-1 0-73 16,2 0-224-16,2 0-282 0,0-1-717 15,2-11-374-15</inkml:trace>
  <inkml:trace contextRef="#ctx0" brushRef="#br0" timeOffset="4629.758">21110 16091 1869 0,'0'0'628'16,"0"0"-444"-16,0 0 86 0,0 0 95 16,0 0-57-16,0 0-5 0,0 0-46 15,0 0-61-15,-7 59-50 0,7-34-35 16,-4 6-3-16,4 3-4 0,0 12-30 16,0 12-19-16,4 14-6 0,0-1-7 15,3-11-26-15,-7-14-16 0,0-19-25 16,2-7-5-16,-2 1-111 0,0-5-123 15,0-2-111-15,0-8-746 0,4-6-1725 16</inkml:trace>
  <inkml:trace contextRef="#ctx0" brushRef="#br0" timeOffset="5595.968">17027 16083 551 0,'0'0'261'0,"0"0"-95"16,0 0-71-16,0 0 520 0,0 0-251 16,0 0-66-16,0 0 50 0,0 0-42 15,0 0-44-15,-8-48-20 0,8 47 14 16,0 1-1-16,0 0-39 0,0 4-67 15,2 3-31-15,0 8-19 16,-2 4-22-16,2 9-3 0,-2 7 15 16,0 14-10-16,-4 16-23 0,-2 13-26 15,-5 5-12-15,3-4-14 0,-2-18-4 16,6-22-4-16,-1-10-20 0,3-7 6 16,-2-3 5-16,2-5-10 0,2-3 22 15,-4-7-234-15,2-1-99 0,0-1-264 16,2-2-1237-16</inkml:trace>
  <inkml:trace contextRef="#ctx0" brushRef="#br1" timeOffset="12113.035">21635 15794 62 0,'0'0'0'0,"0"0"-20"16</inkml:trace>
  <inkml:trace contextRef="#ctx0" brushRef="#br1" timeOffset="12661.721">21635 15794 137 0,'0'0'313'0,"0"0"675"15,0 0-786-15,-25-24-200 0,25 24-1 16,0 0 67-16,0 0 13 16,0 0-10-16,0 0 40 0,0 0-14 15,0 0-39-15,0 0-22 0,0 0 74 16,0 0 120-16,0 0 31 0,0-1-10 15,0 1-15-15,0 0-6 0,-2 0-24 16,2 0-24-16,0 0-19 0,-2 0-21 16,2 0 7-16,0 0-18 0,-2 0-8 15,2 0 16-15,0 0 18 0,-2 0 8 16,2-3 21-16,0 3 8 0,0 0-6 16,0-2-30-16,0 2-16 0,0-1 3 15,4 0-37-15,2 0-62 0,4 0-13 16,5 1 12-16,-3-2-9 0,5 1-6 15,-3 1 0-15,9 0-6 0,-7 0-9 16,7-2 3-16,6 2-3 0,-2 0-13 16,4 0 20-16,2 0-1 15,4 0-19-15,0 0 10 0,1 0 9 16,-1 0-3-16,4 0 3 0,3 0-9 16,-3 0 3-16,2 0-15 0,3 0 1 15,-1 0 2-15,-1 0 15 0,3 0-3 16,-1-2-14-16,3 2 11 0,-1 0 0 15,-3 0-11-15,7 0 0 0,-6 0 2 16,3-2 9-16,-5 1-11 0,3 1 2 16,-1 0 0-16,-1-2-2 0,0 2 11 15,-1 0-11-15,-3 2 11 0,-1-2 0 16,3-2 0-16,-6 2 6 16,-2-1 6-16,-4 1-22 0,-2 0-1 15,-6 0 0-15,2 0-1 0,-2 0-2 0,-7 0-10 16,3 0 0-16,-5 0 0 15,1 0 12-15,-7 0-1 0,4 0-11 16,1 0 0-16,-5 0-33 0,-2 0-51 16,0 0-46-16,3 0-68 0,-5 0-101 15,0 0-183-15,0 0-808 0,4-7-1645 0</inkml:trace>
  <inkml:trace contextRef="#ctx0" brushRef="#br1" timeOffset="13229.765">23522 15069 346 0,'0'0'1519'0,"0"0"-1162"16,0 0-111-16,0 0-13 0,0 0 69 15,0 0 27-15,0 0-50 0,0 0-76 16,0 0-53-16,0 0-14 0,-6 67-17 16,2-42-20-16,1 4 0 0,3 6-18 15,0 5-22-15,0 10-10 0,0 12-9 16,7 14 0-16,-1 2 12 0,0-6-2 16,-2-18-11-16,-4-20-35 0,2-11-4 15,-2-11-22-15,0-3 16 0,-2-4-9 16,-6-1-189-16,-7-4-112 0,5-4-337 15,-4-12-1236-15</inkml:trace>
  <inkml:trace contextRef="#ctx0" brushRef="#br1" timeOffset="13930.26">21653 15014 1353 0,'0'0'1572'16,"0"0"-1361"-16,0 0-6 0,0 0-27 15,0 0-106-15,0 0 23 0,0 0 66 16,-6 64 2-16,4-44-58 0,0 4-49 15,2 3-16-15,0 6-21 0,0 3 0 16,0 5-16-16,4 10 31 0,2 13-21 16,-4 8-13-16,0 5-3 0,-2-16-21 15,0-16 5-15,-2-18-75 16,-2-6-207-16,2-7-378 0,0 3-1456 0</inkml:trace>
  <inkml:trace contextRef="#ctx0" brushRef="#br1" timeOffset="15165.176">21535 16007 183 0,'0'0'678'0,"0"0"-131"0,0 0 97 15,0 0-262-15,0 0-76 0,0 0 6 16,0 0-12-16,0 0-39 0,0 0-53 16,7 16-45-16,-7-4-33 0,0 4-15 15,-2 3 6-15,-1 6-18 0,-1 3-23 16,2 4-24-16,-2 6-7 0,4 5-9 15,0 10-19-15,0 12-5 0,6 11-13 16,-2 3 0-16,-1-16-3 0,-1-21-31 16,0-21-24-16,-2-11-7 0,0-4 7 15,-2-1-7-15,-5-1-410 16,3-3-182-16,-6 1-878 0</inkml:trace>
  <inkml:trace contextRef="#ctx0" brushRef="#br1" timeOffset="15782.317">21604 16692 1315 0,'0'0'0'15,"0"0"-26"-15,0 0-40 0,0 0 66 16,0 0 33-16,0 0 71 0,0 0 1370 16,0 0-994-16,0 0-385 0,0 0 1 15,-33-29 72-15,30 29-17 0,3 0 69 16,0 0 111-16,0 0-40 0,0 0-76 15,0 0-10-15,0 0 5 0,3 0-46 16,3 0-73-16,0 0-9 0,4 0-10 16,5 0 10-16,-3 0 6 0,7 0-16 15,-3 0-8-15,5 0-1 0,6-2-12 16,0 2-3-16,0 0-11 16,6 0 2-16,2 0 15 0,6-1 36 15,5 0-60-15,16 0-30 0,8-1-1 0,6 2-11 16,-1 0 12-16,-11 0 24 15,-8-1-23-15,2 1-1 0,6 0 0 16,-6-2-2-16,-1 2 0 0,3 0 1 16,-2 0 0-16,2-2 0 0,-16 2-1 15,-3 0 1-15,-10 0-1 0,0 0 0 16,4-1 0-16,9 1 0 0,-1 0 1 16,-4 0-1-16,0-1 0 0,-3 1 0 15,-3 0-13-15,-2 0 15 0,-7 0-3 16,-1 0-15-16,-8 0 0 0,-1 0-24 15,-3 0-36-15,-7 0-31 0,0 0-39 16,-4 0-45-16,0-1-92 0,0 1-150 16,-4 0-99-16,-3-1-263 0,1-1-570 15,-4-5-535-15</inkml:trace>
  <inkml:trace contextRef="#ctx0" brushRef="#br1" timeOffset="16337.132">23398 16106 630 0,'0'0'186'16,"0"0"-153"-16,0 0 19 0,0 0 33 16,0 0-23-16,-8-52 29 0,6 49 270 15,-1 0-55-15,1 3-98 0,2-2 6 16,0 2 57-16,-4 0 7 0,4 0 1 15,0 2 56-15,0 4-2 16,-2 4-119-16,2 8-65 0,0 6-12 16,-2 8-4-16,0 16-12 0,-2 17-28 15,0 21-19-15,0 11 0 0,2-3 0 16,0-24-4-16,2-33-48 0,0-19-22 16,0-18 561-16,0 0-549 0,0 0-12 15,0 0-274-15,-5 3-19 0,-1-1-262 16,2 0-1080-16,4-2 52 0</inkml:trace>
  <inkml:trace contextRef="#ctx0" brushRef="#br1" timeOffset="23126.036">16506 16850 950 0,'0'0'65'0,"0"0"277"0,46-78-228 15,-30 43 23-15,9-15 58 0,0-12 16 16,4-14-7-16,2-7-23 0,-4 3-29 16,1 5 0-16,-7 6-24 0,4 0-15 15,-2-1-30-15,-1-3-9 0,3-3-13 16,-2-4 9-16,-2-2-6 0,1-4-10 15,-3-4-16-15,0-1 23 0,-3-6 24 16,-6-1 7-16,-3-2-16 16,-5-6-16-16,-2-1 6 0,-11-3 19 15,-3 7 6-15,-7 3 20 0,-4 3-15 16,-1 10-30-16,-5 1-29 0,-5 4-37 16,-1 9 1-16,-2 6 12 0,2 19-10 15,8 13-1-15,2 14 13 0,2 9-13 16,-8 3 1-16,-2 4 0 0,-9 5 10 15,3 13 2-15,0 10 10 0,-3 8 15 16,3 8-9-16,-4 3-9 0,-1 2 0 16,1 3-10-16,-1 0 7 0,-1 1-4 15,1-1 0-15,-3 10-2 0,-7 9-10 16,0 14 18-16,2 11 4 0,11-3-3 16,6 5-4-16,12-2-18 0,-2 6-3 15,6 5 3-15,1 2 0 0,3 5 19 16,0 0 8-16,5 0 13 0,0 4 0 15,7 3-40-15,3 1 15 16,2 7-15-16,7 3 34 0,5 2 12 0,5-7 3 16,5-7-3-16,5-8-46 0,6-11-28 15,7-19 28-15,-3-18 22 16,14-12 15-16,9-18-7 0,11-21-18 16,13-11-12-16,-1-34-21 0,4-27-7 15,-2-27-11-15,-1-24-22 0,-1-26-65 16,-4-17-83-16,-5-19-82 0,-10-13-76 15,-8-12-88-15,-13-5-97 0,-14 51-191 16,-6 1-901-16</inkml:trace>
  <inkml:trace contextRef="#ctx0" brushRef="#br1" timeOffset="24059.385">16438 14136 1407 0,'0'0'257'0,"0"0"-137"16,0 0 406-16,0-54-168 0,0 32-136 15,2-5-10-15,-2-2 28 0,0-15-2 16,0-13-42-16,0-23-33 0,-2-14-11 16,-2-10-18-16,0-6-13 0,-1-6 37 15,-1-15-13-15,-2-11-13 0,0-11 0 16,-3-12-15-16,-3-5-35 0,-1-4-37 16,-5 0-44-16,-1 7 22 0,-4 2 26 15,-2 7-17-15,-4 6-32 0,2 7-9 16,3 11 9-16,-3 8 22 0,2 9-6 15,-2 5-16-15,4 9-46 0,-2 6 37 16,4 6 9-16,5 13 15 0,-1 8 10 16,5 15-7-16,5 19-16 0,3 11-2 15,2 9-15-15,2 3-10 0,0 2-60 16,2 4-83-16,0 6-40 0,0 1-32 16,4 4-245-16,4 9-1308 0</inkml:trace>
  <inkml:trace contextRef="#ctx0" brushRef="#br1" timeOffset="28979.224">14416 10717 1307 0,'0'0'387'0,"0"0"-322"0,0 0-9 16,0 0 34-16,0 0 329 0,0 0-203 15,0 0-135-15,0 0-45 0,-10-7 21 16,10 3-8-16,-2 0-11 0,2-1-12 16,-2 1-25-16,2 1 0 0,0-2 3 15,0-4 31-15,0-1 36 16,2-6 66-16,6-5 46 0,-2-7 8 15,7-6-30-15,3-13-3 0,3-15 0 16,6-20-36-16,-1-10 13 0,1-3 9 16,-2-1 7-16,-4 5-5 0,-3-6-23 15,-1 2-22-15,-3 4-15 0,-4 2-13 16,1 6-21-16,-5 11-24 0,-2 6-28 16,-2 13-1-16,2 15 1 0,-2 11 2 15,0 7 0-15,0-2 0 0,0 4 1 16,-2 1-3-16,2 6-1 0,-4 5-14 15,-1 6-7-15,1 0 10 0,-2 7 12 16,-2 10 27-16,0 5-11 0,-3 9-13 16,3 7 0-16,2 13-1 0,0 15 1 15,-5 18-3-15,5 13-1 0,-2-1 0 16,0-1-1-16,8-6 1 0,0-3-2 16,0 2-31-16,8-4 10 15,4-5 24-15,1-6 10 0,1-15 33 16,-4-15 15-16,-1-15 6 0,3-8-10 15,-2 0-17-15,1-5-10 0,3-3-16 16,-1-10-11-16,-5-4-33 0,4-13-13 16,-1-6 16-16,-3-7 9 0,0-5 5 15,-4-5 4-15,-2-2 9 0,-2 2 0 16,2 1 0-16,-6 6 0 0,0 2 1 16,-2 5 1-16,4 4 1 0,0 2 1 15,2 7 2-15,0-1 12 0,0 2 0 16,2 2 10-16,4 0 5 0,2 0 16 15,-1-2 12-15,3 4-4 16,-2-3 7-16,3 2 60 0,-3-1-21 16,0 1-39-16,-2 1-31 0,-2 2-12 15,1 2 0-15,-1 2 6 0,0 0 10 16,0 3-19-16,-2 9-15 0,2 3-14 16,-4 5-10-16,2 7-1 0,2 3 13 15,3 3 9-15,-3-6 0 0,2 0 2 16,0-8 1-16,0-4 0 0,5-5 1 15,-3-7-1-15,0-3-1 0,2-6-20 16,1-9-12-16,-1-7 15 0,-4-6 3 16,7-2 12-16,-7-1-1 0,-2 0 1 15,-2 5 1-15,0 5-1 0,0 7 0 16,-2 5-21-16,2 7 0 0,0 2 24 16,-2 4 0-16,7 7-12 0,-3 6-18 15,2-1 2-15,0 4 17 0,2-1 11 16,1-3 3-16,-1-3 0 0,0-4 12 15,3-3 7-15,-3-5 2 16,2-2-6-16,3-10-17 0,1-6-1 16,1-7 3-16,-1-7 12 0,0-2 0 15,3-3 6-15,-5 1 10 0,3 0 2 16,-3 6-6-16,-3 5 6 0,1 4-5 16,-2 6-1-16,-2 1 3 0,1 6 0 15,-5 5 0-15,0 0-11 0,-2 2-17 16,0 0-2-16,0 2-1 0,-2 4-12 15,-3 5 10-15,-3 8-9 0,2 1 9 16,-4 4-9-16,3 4 9 0,-1 0-9 16,0-2 0-16,6 0-3 15,0-5 3-15,0-2 9 0,2-5 0 16,0-3 3-16,2-4 0 0,2-4 15 16,-4-3-15-16,6 0-21 0,-2 0-6 15,0-6 2-15,-2-1 13 0,3 0 9 16,-1 3-12-16,-4 0 13 0,2 2-1 15,-2 1 3-15,0 1 0 0,2 0 0 16,-2 0 0-16,0 0 0 0,0 0 1 16,2-2 2-16,0 0-3 0,-2-1-1 15,4-3-14-15,2 0 0 0,-2-7 0 16,3-2 12-16,-1-5-9 0,0-5 12 16,0-6 0-16,0-4 2 0,3-12 1 15,1-18 15-15,2-16 0 0,1-7-6 16,-3-1-12-16,1 5-21 0,-5 11 18 15,-2 6 0-15,-2 15 3 0,0 14 3 16,-2 15 9-16,0 8-9 0,0 1 9 16,0 4-12-16,0 1-1 0,0 6-11 15,0 1-12-15,0 2 9 0,0 2 15 16,-2 5 0-16,0 2 15 16,-2 6-12-16,2 4 0 0,0 5-1 15,0 6-2-15,-1 4 0 0,1 14 0 16,2 13 0-16,0 9 0 0,0 2 1 15,0-4 0-15,0-6 2 0,0-10 9 16,0-5-10-16,2-7 10 0,1-9-12 16,1-3-1-16,-2 2-12 0,2 2 13 15,4 1 12-15,0-8 9 0,1-7 7 16,-1-7-4-16,2-5-9 0,3-6-4 16,3-10-11-16,3-9-12 15,2-9 0-15,-1-6 12 0,3-7 3 16,-2-3 15-16,-3-3 6 0,-1 5 6 15,-1 1 3-15,-1 7-2 0,-5 6-29 16,-2 7 10-16,1 5 6 0,-3 6 9 16,-4 2-3-16,2 4-6 0,-2 1-3 15,0 3 0-15,-2 0 3 0,0 0-3 16,0 1-12-16,-2 5-1 0,-4 3 2 16,-2 7 14-16,-1 6-6 0,-3 5-10 15,2 6 1-15,-1 3 9 0,3 2-12 16,0 0-12-16,6 0-31 0,-2-10 10 15,4-2 16-15,0-12 17 0,2-6 12 16,2-8-12-16,4-9-34 0,0-9-8 16,3-7 24-16,-1-6 18 0,0-2 0 15,-1-3 1-15,-3 4 2 0,-2 3-3 16,2 5-10-16,-2 8 8 0,0 6 2 16,-2 5 0-16,3 5 63 15,1 4-33-15,0 8-15 0,0 6-15 16,4 8-1-16,-1 11 1 0,-1 10-1 15,9 19-25-15,-1 11-1 0,-1 5 3 16,-1 0 3-16,-6-9 9 0,1-7 11 16,-5-13 0-16,-4-10 1 0,0-15 2 15,0-3-1-15,-6 1 1 0,-5-5-2 16,3 0-3-16,-7-10-18 0,-1-8-13 16,-3-3 1-16,1-12-6 0,-5-5-3 15,6-4-1-15,1-3 19 0,-1-6 6 16,5 0 3-16,6 2 15 0,2-5 2 15,4 3 13-15,2 2 6 0,10-3-3 16,0-1 0-16,5 0-2 0,4-1 5 16,-3-4-3-16,5 1 12 0,-4-2 9 15,1-2 1-15,-1 0-4 0,0-3 0 16,-3 0-9-16,-1-1-6 16,-3 3-6-16,-2 0-15 0,-4 4-14 0,3 3-4 15,-7 3 6-15,0 7 0 16,-2 7 10-16,0 7-1 0,0 4-18 15,-4 6 9-15,-2 6 12 0,-1 6 2 16,-1 4 1-16,2 8 12 0,0 6-13 16,2-1 1-16,4 4 0 0,0-1 9 15,0-4-11-15,6-5-1 0,2-2-15 16,2-9 15-16,5-4 0 0,-1-8 0 16,3-4-12-16,1-12 0 0,1-10 10 15,6-14 2-15,4-20 0 0,4-21 0 16,-2-13-54-16,-4-1 26 0,-7 0 26 15,-7 8 0-15,-3 1 2 0,-6 5 21 16,0 17 1-16,-4 15-1 0,2 20 3 16,-2 12-24-16,0 3 0 15,0 6-42-15,-2 3-1 0,2 5 25 16,-2 8-3-16,-2 11 3 0,0 7 3 16,2 16 14-16,0 14-1 0,0 17-37 15,2 6 20-15,-4-1 4 0,0-3 14 16,-1-7 1-16,-1 3 2 0,-2-2 13 15,0-5 1-15,2-13 2 0,-1-11 9 16,3-9 6-16,2-4 9 0,0-1 4 16,2 2-1-16,0 0-21 0,2-7 18 15,4-5 15-15,3-10 10 0,5-3-4 16,1-3 54-16,5-6-17 0,3-8-64 16,2-1-21-16,2-3-15 0,-5 0-12 15,3-2-60-15,-4 2-88 0,-3 3-69 16,-3 1-88-16,-1 3-305 0,-3 4-700 15,3 2-1489-15</inkml:trace>
  <inkml:trace contextRef="#ctx0" brushRef="#br1" timeOffset="31714.724">16518 9779 1848 0,'0'0'971'0,"0"0"-782"16,0 0-58-16,0 0 48 0,0 0-10 16,0 0 56-16,5-57 17 0,-3 36-28 15,2-8-43-15,2 1-16 0,0-5-10 16,0 1-22-16,-1-1-28 0,3 1-24 16,0 4-7-16,0 4-3 0,1 3 0 15,-3 6 0-15,4 5 0 0,-2 2 0 16,3 6-3-16,-1 2-13 0,-2 2-8 15,1 8-22-15,-3 6-15 0,0 3-12 16,0 4-4-16,-4 4 14 0,-2 1 0 16,0-2-1-16,0-1 0 0,-6-5-18 15,0-2 6-15,0-5-15 0,-3-2-16 16,1-6-6-16,0-2 6 0,2-3 7 16,-3 0 8-16,1-1 10 15,4-4 6-15,0 3 3 0,0-3 9 16,2 3 0-16,2 0 3 0,0 1 0 15,0 1 24-15,0 0 16 0,-2 0-7 16,2-1-12-16,0 1-5 0,0 0-4 16,0 0 3-16,0 0 0 0,0 0-3 15,0 0 1-15,0 0-1 0,0 0 9 16,0 0 6-16,0 1-5 0,0-1-1 16,0 0-6-16,0 0 0 0,0 0-12 15,0 1 0-15,0-1 0 0,0 2-2 16,0-2-1-16,0 0 0 0,0 0-2 15,0 0 2-15,0 0 0 0,0 0 0 16,0 1-15-16,0 0 3 0,0 1 9 16,0-2 0-16,0 0 2 15,0 0 1-15,0 0 24 0,0 0 7 16,0 0 5-16,0 0 4 0,0 0-1 16,0 0-9-16,0 0-12 0,0 0 1 15,0 0-17-15,0 0-2 0,0 0 0 16,0 0-3-16,0 0-13 0,0 0 4 15,0 0 12-15,0 0 11 0,0 0 11 16,0 0-1-16,0 0 15 0,0 0 10 16,2 0-13-16,4-2-9 0,2 0-6 15,0-4 0-15,3-1-16 0,1-1-1 16,1-8-1-16,-1 0-2 0,2-8-1 16,1-1 2-16,-1-6 1 0,3-2 0 15,-5-1 1-15,1 0 1 0,-1 3 10 16,-2 5-10-16,-1 5 0 0,-1 5 1 15,-4 3 0-15,-2 9 13 16,2 1-1-16,-2 3 12 0,-2 1-27 16,0 8 0-16,0 4-36 0,0 5 8 15,0 5 7-15,0 5 6 0,-2-1 14 16,0 2 0-16,2-4 0 0,0 0 1 16,2-3 0-16,0-4 2 0,3-4 0 15,-1-4 10-15,2-4 0 0,0-6-10 16,2-1-2-16,3-11-36 0,-1-8 9 15,2-5 15-15,1-5 9 0,1-3-9 16,-3 0 10-16,-1-3 1 0,-2 5 1 16,-2 4 2-16,-1 4 1 0,-3 8-1 15,0 5-1-15,-2 6 0 0,0 4 23 16,0 1 15-16,0 9-36 0,0 5-3 16,-2 4-1-16,2 4 1 0,0 2 1 15,0-1-1-15,6 2 1 0,-2-2 1 16,4-4 1-16,-2-5 0 0,7-3 9 15,-3-2-10-15,3-6 17 16,1-4-18-16,1-1-1 0,1-11-2 16,-1-3-17-16,1-4 17 0,-4-5-1 15,1 0 1-15,-1-4 0 0,-1-3 0 16,-5-1 2-16,0 5 0 0,-2 1 1 16,0 5-1-16,-4 4-1 0,0 8-11 15,0 2 10-15,0 1-1 0,0 4-9 16,0 1 12-16,0 1 2 0,0 0 31 15,0 0 16-15,0 0 11 0,6 0-39 16,-1 0 0-16,-1 0 7 0,2 1-1 16,-2 2 15-16,2 3 27 0,-2-1-30 15,1 2-26-15,-1 4-13 16,0 4-3-16,0 1-22 0,-2 5 13 16,0 0 11-16,2 2 1 0,0-1-1 15,1 0 0-15,1-1 1 0,2-2 0 16,0-7 12-16,3-2 0 0,-1-8-9 15,2-4-2-15,3-13-1 0,1-5-12 16,3-10 9-16,-3-4 2 0,3-7-1 16,-2 0 1-16,-3-4 1 0,-2 2 2 15,1 1 10-15,-3 6-10 0,-4 5 10 16,1 8-12-16,-3 7 1 0,-2 10 1 16,0 4 16-16,-2 5-15 0,2 12-3 15,-2 7-46-15,0 19 7 0,0 18 0 16,0 16 18-16,-2 11 0 0,-4-3 3 15,2-4-6-15,-1-10-4 0,1-1 7 16,-2-4 9-16,2-11 11 0,0-17 1 16,4-12 0-16,0-11-1 0,0-6-23 15,-2-5 21-15,2-6-76 0,0-18 43 16,2-18 34-16,6-21 1 16,0-16 1-16,3-4-45 0,-3 8 24 15,-2 16 20-15,-2 21 1 0,0 14 12 16,-2 6-9-16,3 4 9 0,1 2 9 15,0 5 21-15,2 4-5 0,3 1-13 16,-1 6-21-16,0 2 9 0,1-1-10 16,1 1 10-16,-2-3 12 0,3-5 15 15,-1-3-5-15,3-11-32 0,-1-7 0 16,3-8 0-16,-1-9 0 0,3-10 1 16,-1-13 9-16,1-17 0 15,-2-3 6-15,-7 1-6 0,-2 9 6 16,-6 11-9-16,0 10-9 0,-2 14-21 15,-2 9 9-15,-2 9 9 0,2 2-12 16,-4 1 14-16,-2 5-11 0,3 7-3 16,-1 3 12-16,0 9 3 0,0 7 2 15,4 8 13-15,-4 9-13 0,3 4 0 16,3 11 0-16,0 13 0 0,0 10 0 16,7 5 0-16,-3-3-2 0,4-9 0 15,-2-16-42-15,0-10 14 0,3-13 26 16,-3-3 2-16,2-5 2 0,3-2 17 15,1-5 2-15,-2-10-8 0,5-6-13 16,-1-17-18-16,3-4 16 0,-1-8 1 16,-1-4 1-16,-3-2 1 0,-1 1 2 15,-3 3 9-15,-2 6-9 0,0 7 0 16,-4 7 0-16,0 9-3 16,-2 4 0-16,0 4 17 0,0 6-8 0,0 8-9 15,-4 7-15-15,2 7-6 16,-4 3 9-16,4 2 9 0,2 0 0 15,0-2 1-15,0-3 0 0,0-7 2 16,2-1 2-16,6-4 10 0,-4-4-9 16,5-6 18-16,-1-6-9 0,4-2-12 15,-1-14-1-15,1-7-1 0,2-5 1 16,-1-8 1-16,1-3 3 0,-3-2 12 16,-3 3-3-16,0 5 0 0,-2 7-11 15,-1 8 1-15,-3 10 0 0,2 7 31 16,-2 3-3-16,-2 10-30 0,2 8-39 15,-2 8-9-15,2 2 18 16,0 5 12-16,2-3 16 0,0-5-1 16,2-2 1-16,-1-5 2 0,-1-6 2 15,2-5 10-15,0-5 0 0,2-4-11 16,1-6-1-16,1-9-18 0,2-6 15 16,1-5 3-16,-1-11 1 0,5-11 2 15,-1-9 15-15,3 2-6 0,-5 7 0 16,3 10-12-16,-7 13-2 0,5 4-10 15,1 0 12-15,3 10 12 0,2 6 3 16,-3 5-3-16,3 8-9 0,-1 8 9 16,-3 5-11-16,2 8 1 0,-5 6-1 15,-1 0 0-15,-7 4 0 0,-4 0-1 16,-2-1-36-16,-4-1 18 0,-5-6 6 16,-11-3-3-16,1-8-3 0,-6-6-7 15,-2-6-89-15,-4-8-159 0,-2-1-185 16,11-6-730-16,-11-10-2140 0</inkml:trace>
  <inkml:trace contextRef="#ctx0" brushRef="#br1" timeOffset="34689.619">13904 8991 2153 0,'0'0'1045'15,"0"0"-771"-15,0 0-100 0,0 0 122 16,10-63-16-16,-8 34-7 0,0-4-27 16,-2-4-28-16,0-4-83 0,0-3-35 15,0 0-30-15,0 2-39 0,-2 3-19 16,-2 2-10-16,0 8 0 0,0 4 13 15,2 4-3-15,-1 6-10 0,3 3 11 16,0 1 5-16,3 4 15 0,1 1 22 16,2 0 6-16,0 3 39 15,-2 3 12-15,7 0-40 0,-5 3-30 16,2 6-26-16,-2 5-16 0,2 4-3 16,-1 6-19-16,-3 1 19 0,0 4-12 15,0 3 14-15,0-3 0 0,-2 0-1 16,7-3 1-16,-3-4 1 0,0-3 2 15,2-8 13-15,-2-3-12 0,7-7-1 16,-1-3-2-16,1-12-21 0,3-6 3 16,1-8 15-16,-3-6 2 0,-1-2 1 15,1-4 12-15,-6 2 0 16,1 4 3-16,-7 3 7 0,4 8-7 0,-4 7-14 16,-2 6-1-16,0 8 0 15,0 2 17-15,0 7 6 0,-2 9-23 16,-2 3-3-16,4 7-12 0,0 1 3 15,0 1 0-15,8 0-3 0,-2-4 2 16,0-2-2-16,1-5 13 0,-1-4 2 16,4-5 0-16,0-8 0 0,-1 0-2 15,1-9-37-15,-2-6 9 0,-1-3 9 16,-1-5 8-16,-2-2 11 0,-4 0-1 16,0 0-12-16,0 4 14 0,-6 1 0 15,-3 4-1-15,3 1 0 0,-4 2 0 16,4 3-1-16,-1 1 0 0,3 2 1 15,2 1 2-15,2-1 3 0,0 3 24 16,2-1 25-16,5 0-13 0,1 1-6 16,6-2 10-16,3 3-7 0,-1-2-3 15,3 1-12-15,2 3-9 16,-1 1-11-16,-1 0 0 0,-1 1 0 16,-3 6 1-16,-7 0-2 0,3 2 0 15,-5 2-2-15,-4 0-22 0,-2 0 0 16,0 0-6-16,-2 2-18 0,-4-1-7 15,-5-1 1-15,5-1 14 0,-2 0 7 16,-3 0 9-16,1-3 6 0,2 2 3 16,2-2 13-16,-1 2 1 0,1-1 1 15,2 0 15-15,2-1-3 0,2-1 6 16,0-1-6-16,6-3 3 0,2 1-3 16,1-3-12-16,1 0 0 0,5 0 0 15,-1-4 3-15,3-1 12 0,-1-4-2 16,3-2-10-16,-1-10 9 0,1-4-10 15,6-13 0-15,0-17-1 0,6-14 1 16,-7-8 10-16,-3 2 0 0,-9 18 0 16,-3 17 0-16,-9 17-10 0,0 8-1 15,2 6-1-15,2 3 0 16,-4 6 0-16,2 15 0 0,-2 22-33 16,0 20 3-16,0 23-1 0,0 10-38 15,-2-1 23-15,2-6 19 0,0-11 6 16,0-4 0-16,0-14-1 0,0-14 4 15,0-10 16-15,0-9-1 0,0 0-9 16,-4-5 9-16,4-6-12 0,-2-10-25 16,2-9-54-16,0-15 67 0,0-15 24 15,2-15-12-15,4-11 12 0,-2 3 0 16,-2 11 3-16,0 17 1 0,0 10 3 16,0 3-1-16,2-3 9 15,3 4 3-15,-3 4 3 0,8 3 16 16,-1 3 32-16,-3 2 29 0,8 1-8 15,-3-1-17-15,1-1 0 0,1-1-7 16,-1-5-21-16,1-1-11 0,-1-7-1 16,3 0-12-16,-5-7-3 0,-2 2-3 15,-3 0 3-15,-1 3 3 0,-4 6-15 16,0 4 0-16,-2 11-3 0,0 1 0 16,0 7 31-16,0 9-13 0,0 7-18 15,0 8-24-15,0 5-19 0,0 4 25 16,2-1 6-16,2-3 10 0,-2-3-1 15,6-7 2-15,-1-3-1 0,-1-9 0 16,2-5 0-16,-2-6-10 0,5-6-27 16,-3-8-16-16,-2-10 16 0,0-3 6 15,-6-2 9-15,0-4-1 0,0-2 4 16,0 0 9-16,-8 2 12 0,-2 4 0 16,-5 3 0-16,5 7-2 15,-2 4-22-15,1 6 3 0,-1 3 9 0,6 5 9 16,-3-1 0-16,5 0 3 15,2 2 2-15,2 0 65 0,8 0 6 16,1-2-43-16,5 0-6 0,1-3-3 16,5-3 10-16,3 1 2 0,4-2-9 15,0-2-9-15,-2 0 0 0,6-2-3 16,-5 2-10-16,-1-1-2 0,-2-2-3 16,-2 5 1-16,-9 1 2 0,-4 3 0 15,-4 2 3-15,-4 3-3 0,0 0-20 16,-2 8-16-16,-4 5 24 15,-4 5 12-15,4 5 0 0,-5 5-1 0,3 1 1 16,0 0 0-16,8 1 1 0,-2-1 0 16,2-4-1-16,0-3-18 15,2-7 18-15,4-6 1 0,2-9 16 16,3-2-17-16,1-12-24 0,0-10 21 16,5-6 1-16,-3-15 2 0,5-15 0 15,4-23-17-15,-1-13 5 0,-1-4 0 16,-8-1 9-16,-3 8-9 0,-6 5 11 15,-4 10 1-15,0 19 15 0,0 18 3 16,0 18-18-16,-2 13-25 0,0 2-29 16,0 5-1-16,0 3 1 0,2 11 38 15,-2 11 16-15,0 7 1 0,2 9-1 16,-2 11-34-16,-1 15 13 0,1 9 9 16,0 7 9-16,2-5 0 0,-2 0-9 15,2-11 11-15,0-7 1 0,2-15 1 16,2-10 23-16,1-8 31 0,-1 0 23 15,4-2-8-15,-2-3-13 16,5-11-2-16,-1-8-13 0,2-9-26 16,5-14-16-16,-1-18-12 0,9-14 11 15,-2-14-1-15,-4 7-1 0,-5 13 3 16,-8 15 2-16,-4 15 0 0,2 5 10 16,1 2-10-16,-3 6 19 0,-2 6 46 15,4 13-67-15,-4 10-19 0,2 11 3 16,-2 4 4-16,2 7 9 0,0 1 1 15,2-2 2-15,-2-3-1 0,2-7-1 16,2-5-1-16,-1-5 1 0,-3-10 2 16,4-9 2-16,0-5-2 15,-2-10-63-15,2-11 12 0,-1-8 20 16,-3-8 7-16,0-3-3 0,-2-3 3 0,0 0 3 16,-4 5 19-16,-3 3 2 15,3 5 1-15,-2 10 0 0,2 5 2 16,2 9 0-16,2 2 18 0,0 2 27 15,0 2 10-15,4-1-19 0,2 0-6 16,2-1 0-16,3 0-9 0,-1-1-2 16,2 0-1-16,3 3-3 0,-1 0 3 15,1 0-6-15,-1 6-14 0,1 6 2 16,-1 2-3-16,-1 7-2 0,-3 1-10 16,2 5 9-16,-3 0 1 0,1-3-10 15,-4-1 11-15,0-5-11 0,-1-3-6 16,-1-6-12-16,0-5 2 0,0-4 4 15,0-3-15-15,-2-8-34 0,6-7 22 16,-3-3 24-16,-3-5 3 0,0 1 12 16,-2 1 9-16,0 1-1 15,0 4-8-15,-4 1 12 0,2 7-1 0,-1 2 1 16,3 4 2-16,0 1 1 16,0 4 19-16,0-2 29 0,5 2-12 15,3 0-5-15,4 2-7 0,1 2 6 16,3 0 3-16,1-2 10 0,1 1-1 15,1-3-6-15,2 0-9 0,-1-8 0 16,1-6-18-16,0-5-12 0,-1-7-2 16,1-5 1-16,-2-4-1 0,-3-4 2 15,-1-2 1-15,-5 0 1 0,-4 6 10 16,-2 4-9-16,-2 8-3 0,-2 8-1 16,0 8-11-16,0 7-6 15,-4 5 18-15,0 10 1 0,-2 10-1 16,2 8-12-16,2 7 10 0,0 2-1 15,2 3 1-15,2 0-1 0,4 0 3 16,6 0 2-16,3-4 1 0,-1-1 12 16,7-5-3-16,0-6-10 0,3-11-2 15,1-7-1-15,0-7-17 0,-2-6-51 16,-1-11-67-16,-1-7-66 0,-2-5-68 16,-5-6-98-16,-3-6-182 0,-3 8-686 15,2-20-1211-15</inkml:trace>
  <inkml:trace contextRef="#ctx0" brushRef="#br1" timeOffset="34873.317">16124 6835 4462 0,'0'0'566'16,"31"-58"-414"-16,0 12 46 15,14-15-106-15,7-12-92 0,-3 7-76 16,-9 4-24-16,-13 13-37 0,-11 12-53 15,-6 8-67-15,-5 2-186 0,-3 8-823 16,2-9-1473-16</inkml:trace>
  <inkml:trace contextRef="#ctx0" brushRef="#br1" timeOffset="35119.183">14633 7481 3276 0,'0'0'1998'0,"0"0"-1783"0,56-21-24 15,-15 10 30-15,17-4-152 16,23-3-69-16,4-3-3 0,1 0-96 15,-7-3-113-15,-11-1-67 0,-2-6-117 16,-16 6-360-16,0-2-1970 0</inkml:trace>
  <inkml:trace contextRef="#ctx0" brushRef="#br1" timeOffset="37124.27">16494 7704 1785 0,'0'0'1420'15,"0"0"-1200"-15,0 0-80 16,0 0 103-16,12-67-7 0,-6 38-32 16,0-4 13-16,3-4-19 0,-1-5-63 15,2-4-22-15,1-1-9 0,1 2-9 16,-2 1-40-16,1 6-22 0,1 9-11 15,1 8-7-15,-3 12 9 0,2 7 13 16,3 6-1-16,-3 15-26 0,-1 8-10 16,-1 10-21-16,0 6-18 0,-4 2 14 15,-1 0 13-15,-5-5 10 0,0-4 2 16,-3-9-2-16,-3-6-10 0,-4-7-3 16,0-5-4-16,-1-7-11 0,-1-2-7 15,-1-3 4-15,3-6 11 0,-2 0 19 16,3 2 0-16,1 1 0 0,6 1 3 15,0 1 0-15,2 3 49 0,4-1 15 16,9-1-37-16,-1 1 16 0,7-3 6 16,-1-1 9-16,5-7-4 15,2-2 4-15,2-4 9 0,-3-6 45 0,3-1-6 16,-2-4-28-16,-2-1-26 16,0 1-19-16,-5 2-9 0,-3 4-3 15,-3 4-9-15,-4 7-11 0,-4 7 14 16,1 5 16-16,-5 2-16 0,0 9-15 15,-5 9-40-15,-1 6-2 0,-4 7 18 16,2 2 9-16,-1 0 3 0,1 1 10 16,0-6-1-16,2-4-9 0,-1-4 0 15,3-8-6-15,2-7-4 0,2-6 1 16,0-3-54-16,0-12 44 0,6-8 29 16,1-5-1-16,1-4 3 0,0 0 0 15,0-1 3-15,1 4 9 16,-3 8-10-16,0 8 11 0,0 7 8 15,1 6 12-15,-1 8-33 0,2 8 0 16,-2 7-27-16,2 3 12 0,-1 4 3 16,1-2 11-16,0-3 1 0,0-6 12 15,-1-4 15-15,1-8 33 0,0-6 7 16,3-4-19-16,-1-13-37 0,2-9-10 16,7-15 1-16,2-21 13 0,1-15 3 15,1-12 1-15,-4-1-4 0,-7 1-15 16,-2 6-1-16,-3-6-14 0,-5 10 14 15,-2 7 1-15,0 15 12 0,-2 17 6 16,2 16-6-16,-5 6-10 0,1 3-1 16,0 4-1-16,-2 5-18 0,2 7-3 15,-4 11 20-15,1 10 0 0,-1 8-11 16,0 16-7-16,4 13 4 16,-3 17 3-16,5 4 9 0,2-1 1 0,0-5 2 15,0-8 0-15,0-6 2 16,0-1 13-16,2-11-3 0,3-11 0 15,-1-10-9-15,0-4-3 0,4 0-26 16,2-3 26-16,1-4 40 0,3-10 2 16,5-11-9-16,0-15-30 0,9-19 9 15,6-15 6-15,-3-1 9 0,-5 2 6 16,-1 7-21-16,-8 11-12 0,1-3 0 16,1-1 10-16,-3 8 18 0,-3 7 53 15,-5 8-30-15,-4 7-15 0,-2 6 3 16,0 2 7-16,-2 9-46 0,-4 10-3 15,0 6-10-15,-6 10 11 0,-1 3 1 16,3 4 1-16,0-1-1 0,0-2 1 16,1 0-2-16,5-2 0 0,2-6-19 15,0-5-24-15,0-10 42 0,2-6 3 16,7-9 9-16,1-5-9 16,-2-12-24-16,5-13 23 0,-1-14 1 15,3-17 15-15,-1-21-15 0,-4-9-3 16,1-4-18-16,-3-2 6 0,-4 6 15 15,2-1 0-15,-4 3 18 0,1 7 3 16,-3 11 3-16,0 16 3 0,0 20-11 16,0 11-16-16,0 14-45 0,0 2 30 15,0 3 15-15,0 3 9 0,0 3 27 16,0 9-36-16,0 8-1 0,-3 9-1 16,1 6 2-16,0 7 1 0,2 13 2 15,0 14-3-15,0 14-39 0,2 3 15 16,3-3 6-16,5-5 17 0,0-9 1 15,1-13 1-15,-1-10 14 16,-2-13 3-16,2-6-3 0,1 0 3 16,1-2 6-16,3-4-6 0,-1-10-5 15,3-10-12-15,-1-13-1 0,3-12-19 16,4-19-2-16,3-16 6 0,1-18 12 16,-2-2 0-16,-8 15 3 0,-7 19 2 15,-8 22 13-15,0 9-3 0,-2 6 0 16,2 4-11-16,-2 5 42 0,0 14-8 15,0 22-35-15,-4 19-18 0,-4 17 16 16,6 6-1-16,2-11 1 0,0-19 2 16,0-18 1-16,2-4 1 0,4 2 10 15,-2-3-9-15,4-3-1 0,5-9-2 16,-1-11-11-16,3-5 8 0,3-17-9 16,1-9 10-16,2-14-25 0,5-14-1 15,-3 2 10-15,-4 4 3 0,-5 8 13 16,-8 12 1-16,-1 0 0 0,-1 3 1 15,-4 10-2-15,-2 10-22 0,-9 8 0 16,1 1 21-16,-7 11 2 16,-1 3 1-16,-3 2 12 0,0 3-9 15,5-2 15-15,1 2-3 0,7-4 18 16,0-1 1-16,8-6 20 0,0-1 27 16,12-6-21-16,7-2 96 0,8-5-84 15,6-9-54-15,16-12-17 0,9-8-1 16,23-14-12-16,4-8-3 0,-1-2-69 15,-5 0-108-15,-11-1-82 0,-4-6-67 16,-14 11-401-16,0-6-1212 0</inkml:trace>
  <inkml:trace contextRef="#ctx0" brushRef="#br2" timeOffset="59275.511">21008 15885 767 0,'0'0'251'0,"0"0"1058"16,0 0-1047-16,0 0-14 16,50-44 57-16,-42 35 55 0,0 0-44 15,-3 4-36-15,-3 0-22 0,-2 5-22 16,0-3-24-16,0 3-50 0,0 0-39 16,-5 0-35-16,-7 3 22 0,0 3 26 15,-9 5-2-15,-2 5-22 0,-8 5-21 16,-6 4-10-16,-8 4-8 0,-7 7-10 15,-14 8-5-15,-15 6-4 0,1 0-6 16,-5-3-6-16,4-4 7 0,7-4-4 16,-5-3 0-16,3 2 3 15,5-1 0-15,-5-1 0 0,8-3-5 16,2 0-10-16,1 0-30 0,10-2-3 16,1-7-18-16,15-3 3 0,6-4 12 15,6-5 1-15,-6 3 0 0,-3 2 1 16,1-3-1-16,4 1-10 0,9-4-13 15,5-3-29-15,7-2-24 0,1-2-42 16,7-4-55-16,2 0-19 0,2-4-11 16,3-4-47-16,5-3-175 0,-2-2-220 15,3 3-768-15,-3 7-1086 0</inkml:trace>
  <inkml:trace contextRef="#ctx0" brushRef="#br2" timeOffset="59893.247">21037 16767 1375 0,'0'0'420'0,"0"0"-290"0,0 0 19 16,0 0 120-16,0 0 22 0,50 17 34 15,-46-15 62-15,-2 0 56 0,-2-2-72 16,-2 0-171-16,-8-5-92 0,-7-5 65 15,-2-3 67-15,-7-5-26 0,-5-4-37 16,-2-7-22-16,-7-1 11 0,-9-9 4 16,-11-11-37-16,-15-6-15 0,-5-2-7 15,-3 3 1-15,4 6-13 0,5 9-12 16,-9 3-20-16,3 2-43 0,-7 2-6 16,6 3-15-16,-3 1-3 0,5 5 3 15,5 0-2-15,1 4 0 16,5 1-1-16,6 1 0 0,10 3-18 15,13 2-27-15,8 1-28 0,4 1-62 16,0-4-49-16,2-1-45 0,7-5-141 16,5 4-356-16,13-4-1117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06T07:33:01.260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FF0000"/>
    </inkml:brush>
    <inkml:brush xml:id="br6">
      <inkml:brushProperty name="width" value="0.05292" units="cm"/>
      <inkml:brushProperty name="height" value="0.05292" units="cm"/>
      <inkml:brushProperty name="color" value="#7030A0"/>
    </inkml:brush>
    <inkml:brush xml:id="br7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23398 6172 95 0,'0'0'296'16,"0"0"285"-16,0 0 463 0,0 0-752 16,0 0-18-16,0 0 61 0,0 0 1 15,0 0-46-15,0 0-3 0,8-29-16 16,-8 29-34-16,0-2-20 0,0 0-2 16,0 2-16-16,-2 0-31 0,0 0-24 15,0 0-26-15,2 0-21 0,-2 0-9 16,0 0-3-16,-2 0 6 0,-3 0 9 15,-1 0-16-15,4 0-17 0,-2-4-10 16,-2 3-9-16,-5-3 3 0,3 0 10 16,0 1-1-16,-5-2 6 15,3 1-6-15,-1 1-12 0,-5 0-11 16,5-1-10-16,-5 3-6 0,3-2-3 16,-3 1 0-16,1 2-15 0,-2-3 15 15,-1 1-6-15,3 1 0 0,-6-3-10 16,5 2 10-16,-3 1 3 0,-2-2-12 15,5 1 9-15,-5-1 0 0,0 1-9 16,5 0 0-16,-5 0 12 0,2 2 3 16,1 0-3-16,-3 0 0 0,0 0 6 15,0 4 15-15,-1 2 33 0,-1-2-27 16,4 4-21-16,-4-3-8 0,1 0-11 16,1 1 0-16,0-2-2 15,-2-1 1-15,3-1 0 0,3 1 0 0,-4-3 0 16,5 2-1-16,-3-2 0 15,0 0 0-15,7 0-1 0,-7 0 2 16,7 0-2-16,-9 0 2 0,8 0-1 16,-7 1 1-16,5 1 2 0,-3 3 0 15,-1-1 15-15,2 1-16 0,-4 0 10 16,1 0-11-16,1 0 0 0,-4 2 1 16,0-3 0-16,5 2 1 0,-3-2-3 15,-2-2 0-15,0 1 0 0,9-1-1 16,-7 1 1-16,5-1 0 0,-1 0 0 15,2-1-1-15,-3 0 1 0,5 0 0 16,-3 2 0-16,-1 0 3 0,5-1-1 16,-5 0-1-16,2 1 0 0,-1 1 2 15,3 1-2-15,-5-1 2 0,3 0-1 16,-3 1-1-16,3-2 1 0,-4 1-1 16,7-2 0-16,-5 0-1 15,5-2 0-15,-5 1 0 0,5 0 0 16,-5-1 1-16,7 0-1 0,-5 0 1 15,5 0 1-15,-5-1-1 0,5 1-1 16,-1-1 0-16,-3 1 1 0,3 0 0 16,-3 0 0-16,1-1 0 0,-3 1 0 15,3-1-1-15,-7 0 0 0,5-1 1 16,-4 1 1-16,-1-2-2 0,3 1 1 16,-6-1 0-16,5-1 0 0,-1 1 0 15,-2 0-1-15,0-2-1 0,1 3 1 16,-1-1 0-16,-2 1 1 0,5 0-1 15,-5 0 1-15,-2 0 1 0,2 1 1 16,0-2-1-16,0 1-2 16,-1 0 1-16,1 0-1 0,0-1 0 15,2 2 0-15,-4-1 0 0,3 2 1 16,-1 0 2-16,2 0-1 0,-2 0 1 16,2 0 0-16,1 2-2 0,-3-1 0 15,4 1-1-15,-4-2 0 0,5 2 0 16,-3-2-2-16,0 0-1 0,3 0 1 15,-3-2-1-15,0-1 3 0,5 1-1 16,-5-1-1-16,4 1-1 0,-1-1 2 16,1 2-1-16,2-3 0 0,-1 2-1 15,3 1 1-15,3-2-10 0,-7 2 10 16,9 0 1-16,-2 0-1 0,-1 0-10 16,7 1 10-16,-4 0-10 0,5 0-3 15,1 0 3-15,2 0-3 0,0 0-7 16,0 0 4-16,2 0 3 0,0 0 12 15,0 0 1-15,0 0 2 0,0 0 0 16,0 0 2-16,0 0 10 16,0 0-10-16,0 0 0 0,0 0 0 15,0 0 0-15,0 0 1 0,0 2-3 16,2 3-1-16,0 2-14 0,0 0 13 16,0 3-1-16,0 2-9 0,1 2 10 15,-1 1 1-15,2 4 0 0,-4-1 0 16,2 2 1-16,0 1 0 0,-2 0 1 15,2 1 1-15,0 1 0 0,-2 3 0 16,0 1 0-16,0 2-2 16,2 1-20-16,-2 0 2 0,0 1 15 15,0-1-18-15,0 0 19 0,0 0-1 16,0-2 3-16,0 1 1 0,0 0 0 16,0-2 0-16,0 3 2 0,-2-2 0 15,2 2 9-15,0-3-11 0,-2 2 0 16,0 1 1-16,0 0 0 0,-4 1 0 15,1-3 0-15,1 1 0 0,0 0 0 16,-2-1 0-16,4-2 0 0,0 0-1 16,-2 0-1-16,2-7 0 0,-2 2 2 15,1-5-2-15,3 1-15 0,0-6-18 16,0 1 21-16,0 1 12 0,0-5 0 16,0 0 0-16,0-1 0 0,-2 0-1 15,2 0 1-15,0 0-1 0,0 1-2 16,2-3 1-16,-2 0 0 0,3 0 1 15,-3 0 1-15,0 1 1 0,4-1 1 16,-2 1-1-16,0-1-1 0,0 0 1 16,0 0-1-16,2-1 0 15,2-1-2-15,0 2 0 0,7-2-10 16,-3-2 11-16,3-1-2 0,3 0 0 16,1 0 0-16,1 0 2 0,5-1-1 15,-6-2 2-15,3 1 2 0,-1-1 1 16,-1 3 0-16,1-1 0 0,2 1 9 15,1 0-10-15,-5 0 1 0,4 0-1 16,-3 0 0-16,5 0 10 0,-2 0-11 16,-1 0 1-16,-1 0 0 0,4 0 10 15,-5 0-10-15,3 0 1 0,0-3 0 16,1 0 0-16,3-2 12 16,2 2-12-16,-6-2 12 0,4 4-12 15,1 0 15-15,1 0-6 0,-4 1 0 16,6 0-9-16,-2 2 9 0,0 0-10 15,6 2-1-15,-4 1 2 0,-2-2 1 16,4-1 8-16,-5 1-11 0,3-2 11 16,0-1-10-16,0 1 13 0,2 0-13 15,-2 1 1-15,0 0 0 0,2-1 9 16,-4 1-11-16,2-1 1 0,2 1-1 16,-2-1 1-16,0 1 0 0,2 0-2 15,2 3 0-15,-2-2 1 0,2 1 0 16,-2 2-1-16,2-2 0 0,0 2-1 15,0-3 0-15,0 2-1 0,0-3 0 16,0 1 1-16,1-2 0 0,-1 2-1 16,0-3 1-16,0 0 0 0,-2 0 0 15,2 0 0-15,0-3 0 0,0-1-2 16,-2-1 2-16,-2 0 0 16,0 0-1-16,2 0 1 0,-2 1 1 15,0 2-1-15,0 2 0 0,0 0 1 16,-5 0 0-16,1 0-1 0,0 0-2 15,2 2 1-15,-2-2-13 0,-3 0 12 16,3 0-9-16,2-4 11 0,-2-1-1 16,-2 0 0-16,-1-2 2 0,5 3 1 15,-4-2 0-15,0 4 0 0,4-1-1 16,-5 2 0-16,1 1 2 0,2 0-2 16,0 0-2-16,0 3-11 0,-3 0 11 15,1 1 0-15,4-1-1 0,-4-1 1 16,-1-1-1-16,3 1 1 0,0-2-1 15,-6 0 1-15,5 0 0 0,-3 0 0 16,-4 0 0-16,3 0 0 0,-3 0 1 16,1 0-1-16,-3 0 1 0,1 0 0 15,-3 0-1-15,3 0-1 0,-3 1-15 16,-3 1 6-16,5 2-6 0,-7-3 0 16,2 2-3-16,3 0-3 0,-3 0-3 15,-2 0 9-15,0 0-6 16,-1 1 6-16,-1-2 0 0,-2-1 3 15,-2 0-3-15,-2-1 0 0,2 0-6 16,-2 0 3-16,2 0-3 0,-2 0-3 16,2-2 6-16,0-4 9 0,-2-2 0 15,2-2 0-15,5-5 10 0,-5-3 0 16,0-4 2-16,0-6 0 0,0-4 2 16,0-6 13-16,-2-4-3 0,2-2-11 15,-2-10-1-15,2-9-17 0,-2-9-1 16,2-1 6-16,0 4 11 0,0 11 1 15,0 4 1-15,2 10 11 0,1 7 0 16,-5 6 0-16,2 5 0 16,0-7-9-16,0-8 18 0,0-4-18 15,0-2 12-15,-2 1-4 0,2-1-11 16,-2 5-33-16,0 1 31 0,0 7-19 16,2 3 18-16,-2 7 3 0,2 3 1 15,-2 6 2-15,0 4 0 0,0 5 0 16,2 3 9-16,-2 3-12 0,2 0-88 15,-2 0-104-15,2 4-173 0,-2-1-561 16,4-1-1139-16</inkml:trace>
  <inkml:trace contextRef="#ctx0" brushRef="#br0" timeOffset="4147.774">20806 5670 1850 0,'0'0'208'0,"0"0"883"15,0 0-753-15,2-54-69 0,-2 33-62 16,0 1 4-16,-6 0-37 0,1 5-31 16,-3 1-41-16,0 2-31 0,-5 5-4 15,1 4-2-15,2 3 2 0,-7 0 7 16,3 9 8-16,-5 5 7 0,7 2-4 15,-3 4-15-15,5 1-24 0,2 3-22 16,4 0-24-16,-3 1 13 0,3-1-12 16,4 0 2-16,0 0 9 0,0-3 3 15,11-2 15-15,-7-2-8 0,6-3-4 16,4-5-3-16,-1-3-12 0,5-6-3 16,-3 0-18-16,4-4 0 15,-7-7-1-15,2-6 4 0,1-3 15 16,-7-6 3-16,2-4 12 0,-1-2-12 15,-3-2 10-15,-4 6-12 0,0 2 1 16,0 8 0-16,-2 4-2 0,0 7-2 16,0 6 2-16,0 1 62 0,0 4 29 15,0 6-57-15,0 8-13 0,2 4-18 16,0 5-3-16,2 1-4 0,1-3 4 16,3 1 15-16,-2-4-13 0,0-6 16 15,0-1-6-15,3-7 12 0,3-4 1 16,-4-4-19-16,3-7-6 0,5-8-28 15,-1-8 16-15,1-6 10 0,3-4 2 16,-3-1 0-16,-1 0 1 0,-1 3 0 16,-7 9 1-16,1 5 0 0,-2 6 20 15,-4 7 26-15,6 4 34 0,-6 1 38 16,0 8-5-16,1 7-91 0,-1 6-24 16,0 5-1-16,0 1-2 0,0 1-36 15,0-2 24-15,2-4 12 16,-2-3 3-16,0-5 2 0,4-6 13 15,-2-2 0-15,1-7-15 0,3-4-9 16,0-8-51-16,7-8 20 0,-5-6 25 16,7-7 13-16,-9 1 2 0,4 1 0 15,-6 3 2-15,5 6-2 0,-7 9 1 16,-2 4-1-16,0 7 40 0,0 2 47 16,0 3-45-16,0 8-41 0,0 5-1 15,0 5-24-15,0 2 23 0,3 3 0 16,-1-3-32-16,0-2 32 15,0-3 1-15,-2-3 2 0,6-2 13 0,-2-2 6 16,5-5-3-16,-3-3 3 0,4-3-21 16,3-3 0-16,-3-8-24 15,7-4 12-15,-5-6 11 0,5-6-1 16,-2-6 2-16,3-14 0 0,-1-12 2 16,4-17-2-16,-1-5-26 0,-9 1 5 15,-1 6 20-15,-4 11-1 0,-3 13 1 16,-3 15 2-16,0 13-1 0,0 4 3 15,0 8 12-15,0 2 0 0,0 3 18 16,0 5 37-16,-2 6-67 0,2 7-3 16,-2 9-64-16,0 7 25 0,0 10 27 15,-2 13 10-15,-4 10 0 0,-2 11-10 16,1 4 10-16,1-16 2 0,0-14 0 16,4-16 15-16,2-4 3 0,0 4 12 15,0-1 15-15,0 1-5 16,4-8-22-16,6-6 15 0,-3-8 6 0,3-8 18 15,6-2 21-15,-1-10-47 0,8-9-19 16,-5-6 9-16,5 0 9 0,0-5 0 16,-7 1-30-16,3 2-3 15,-7 3 0-15,1 4 1 0,-5 5-10 16,-6 6 12-16,0 7 3 0,-2 3 39 16,0 1-9-16,0 9-30 0,-2 8-3 15,2 6-15-15,-4 5 15 0,2 6 3 16,0-1-1-16,2-2-2 0,0-4-48 15,4-5 18-15,0 0 15 0,0-7 15 16,2-3 1-16,5-7-1 0,-1-4-15 16,-4-2-18-16,4-13-22 0,5-1 19 15,-7-9 15-15,1-3 9 16,-1-2 9-16,-4 1 0 0,-2 1-9 16,-2 2 9-16,-2 3-33 0,-6 5 9 15,-1 2 3-15,1 3 6 0,4 5 6 16,-4 1 0-16,-1 4 12 0,3-1 0 15,2 1 3-15,2 1 15 0,2 0 9 16,0 0 24-16,0 0 15 0,0 0 12 16,8 0-29-16,-2 0-31 0,9 0 0 15,-5 0 18-15,7 0-6 0,-7 0-12 16,5 0 6-16,1 0-9 0,-5 0 9 16,1 1-3-16,-2 2-6 0,-1 4-3 15,-1 0 0-15,0 5-10 0,0 1-2 16,-4 4-2-16,1 2-16 0,-3 2 3 15,0-1-3-15,0-1 0 0,-2-2-27 16,2-4 18-16,-2-7 9 16,0-3 16-16,0-3-37 0,2-1-27 0,2-9-4 15,2-6 70-15,0-5 1 16,1-7 17-16,3 0-16 0,0-1-2 16,-1 5-3-16,1 4 3 0,-2 4 10 15,0 6 14-15,-1 2 16 0,-1 5-4 16,2 1-3-16,5 2-3 0,-7 0-12 15,0 0 6-15,0 4-12 0,2 3 0 16,-3 2-11-16,1 2-1 0,-4 0-2 16,2 3 0-16,-2 2-1 0,2 0 0 15,-2-1 2-15,0 3 1 0,5-4 11 16,-5-1 1-16,2 0 0 0,-2-1-12 16,0-1-13-16,2-1 13 0,0 0 12 15,2-2-9-15,1-2 15 0,-1-3 0 16,0-1-6-16,-2-2-9 0,8-2-3 15,3-5-2-15,-5-5-13 0,9-6 13 16,-5-3 0-16,7-3 2 16,-4-4 0-16,3 0-13 0,-5 2 1 15,3 2 10-15,-3 2 2 0,3 6 0 16,-9 2 2-16,-1 4 16 0,0 5-15 16,-4 1 15-16,-2 3-15 0,-2 1 15 15,0 0-18-15,0 0-1 0,-2 7-17 16,-2 5 0-16,-4 7 15 0,2 3 3 15,-1 4 3-15,3 2 9 0,4 0-9 16,0-4 9-16,0-3-9 0,0-2-3 16,4-5-17-16,5-5 15 0,1-2-13 15,0-5-6-15,1-2-12 0,3-11-6 16,-3-6-6-16,3-6 15 0,-2-3 15 16,-5-4-15-16,-1 1-10 0,-4 0 7 15,-2 5 9-15,0 3 9 0,-2 3-3 16,-4 5 3-16,2 3-9 0,-3 4 3 15,-3 1 6-15,6 0 12 16,-4 2 0-16,6 1 1 0,-1 2 2 16,3-1 12-16,0 0 15 0,0 1 27 15,3-1 18-15,-1 0 1 0,8 0-49 16,2 1-6-16,-1 0 18 0,-1 0 0 16,4 0-3-16,-5 2-9 0,3 2-9 15,3 2 3-15,-7 2-15 0,2 3 9 16,1 2-11-16,-3 2-1 0,-4 7-12 15,0 2-9-15,-2 1 9 0,0 4 0 16,-2-1 9-16,0-3-9 0,0-3 10 16,0-7-10-16,0-4-21 0,0-6 18 15,0-5-6-15,0 0-33 0,2-10-16 16,0-4 46-16,5-8 24 0,-1-5 28 16,0-6-28-16,2-1-21 0,3 4 18 15,-3 4 3-15,-2 6 0 16,2 4 18-16,3 5 10 0,-3 4 2 15,-2 3 9-15,-2 4 3 0,2 0-12 16,3 4-12-16,-1 5-18 0,-4 3-2 16,-2 5-16-16,2 0 0 0,-2 2 3 15,-2-2 13-15,0 1-10 0,0-5 9 16,0-4 0-16,0-4-12 0,0 0 3 16,0-5-27-16,0 0-31 0,2-8 1 15,1-6 45-15,-1-4 23 0,4-3 0 16,-2-2-1-16,2 4 2 0,-4 2 2 15,2 5 19-15,0 8 21 0,1 2 46 16,-1 2-28-16,2 4-24 16,0 3-15-16,0 3-20 0,1 4-1 15,-1 2-12-15,4 3 12 0,-2-5 0 16,-4 0 0-16,3-1 12 0,3-5 0 16,-4-3 6-16,2-1-6 0,-1-4-12 15,5 0-11-15,3-7-13 0,-3-8-12 16,4-4 0-16,-1-7 9 0,1-2 6 15,-5 0 19-15,-1 0 1 0,3 4 1 16,-5 2 0-16,-2 5 2 0,-2 4 16 16,2 5-3-16,1 4 12 0,-5 1 12 15,0 3-6-15,0 0-9 0,2 2-22 16,-4 4-2-16,4 4-24 0,0 5-6 16,-2 4 9-16,0-1 0 0,2 5 18 15,-4 2 0-15,3-3 0 16,-3 2 2-16,2-6 0 0,-2-2 1 0,2-4 15 15,0-7-14-15,0-4-1 0,0-1-14 16,-2 0-13-16,2-1-9 16,2-7 15-16,2-3-7 0,3-4-2 15,1-2 12-15,-4-4 15 0,4 3 3 16,1-2 0-16,-3 5 2 0,-2 1 22 16,2 5-3-16,3 2-6 0,-5 1 1 15,0 4 5-15,-4 2 0 0,4 0-3 16,-1 0-18-16,1 6-1 0,0 0-17 15,-4 3 3-15,0 1-3 0,2 1 2 16,-4 1 13-16,2 0-8 0,0-3 11 16,0 2 15-16,1-1-12 15,-1-3 22-15,0 2-7 0,2 0-6 16,0-5 0-16,-2-1 0 0,0-1 0 16,0-2-10-16,-2 0 1 0,2 0 0 15,0-1-3-15,2-4-15 0,3-6-18 16,1-1 9-16,2-4 3 0,-2-5 18 15,1-2-10-15,1 0 10 0,-2 2 3 16,1 1 2-16,-1 5 14 0,2 1 8 16,-4 4 6-16,-1 3-15 0,1 1 0 15,-2 5 3-15,2-1-3 0,-2 2 0 16,-2 0-12-16,-2 0 0 0,2 0-3 16,-2 0-3-16,0 0-12 0,0 0-3 15,0 0 0-15,0 0 3 0,0-2 3 16,2 1 0-16,-2 0 10 0,3-1 1 15,-3 1 1-15,0 0 1 0,2 0 11 16,-2 1 0-16,2 0-9 0,-2 0 9 16,0 0 0-16,0 0 6 0,0 1 3 15,0 4-9-15,2 5-12 16,0 6-27-16,0 5 15 0,2 6 1 16,-2 5 11-16,4 2 15 0,0 0-13 15,1-1 13-15,-3-1-12 0,4-3 9 16,2-3-9-16,-1-3-1 0,-3-5-2 15,0-5-2-15,-2-3-61 0,2-4-55 16,-4-4-53-16,1-2-55 0,-3 0-122 16,2-5-269-16,-2-6-78 0,2 2-833 15,2-15-1016-15</inkml:trace>
  <inkml:trace contextRef="#ctx0" brushRef="#br0" timeOffset="4350.454">23292 4830 16 0,'0'0'4306'0,"0"0"-3750"0,0 0-327 16,9-65 148-16,-3 46-156 0,4 1-148 16,1 0-33-16,-1 0-40 0,4-1-12 15,1-4 0-15,-3-1-33 0,5-5-125 16,-5-4-136-16,5-5-171 0,-9 9-862 15,15-22-1717-15</inkml:trace>
  <inkml:trace contextRef="#ctx0" brushRef="#br0" timeOffset="6515.051">23722 5555 1634 0,'0'0'227'0,"0"0"-71"0,0 0 594 16,0 0-365-16,0 0-142 15,0 0 20-15,0 0-30 0,0 0-136 0,0 0 30 16,-8-28 112-16,8 12-40 16,0-2-48-16,2-7-25 0,2 1-10 15,0-2 0-15,1-3-6 0,-1 0-25 16,2 1-9-16,2 1-3 0,0 5 0 16,-1 1 9-16,-3 6-9 0,2 5 15 15,2 2 2-15,1 2 4 0,-5 4-16 16,2 2-14-16,-4 0-13 0,4 9-15 15,0 5-36-15,-4 5-3 0,-2 7-24 16,0 3 12-16,0 2 12 0,0-2-9 16,-2-2 0-16,-2-3-9 0,2-7 6 15,2-5 12-15,0-2 0 0,0-7 0 16,0-3 0-16,0-2-40 0,6-7-14 16,5-8 30-16,-3-8 9 0,2-6 15 15,7-2-9-15,-7-1 12 0,5 3 0 16,-3 2 15-16,-2 8 18 15,3 3 0-15,-5 8 15 0,0 6 1 0,3 3 2 16,-3 2-9-16,-2 8-9 0,-2 4-15 16,0 7-18-16,-2 2-18 15,1 3 15-15,-3 1-12 0,0-5 14 16,0 0-1-16,2-3 2 0,2-5 1 16,0-2 17-16,0-2-6 0,0-5 3 15,2-3 4-15,3-1-1 0,3-5-18 16,2-8-12-16,5-7 0 0,-2 0 12 15,1-4 11-15,-1-2 13 0,1 3 3 16,-7-1-3-16,5 2 3 16,-5 4 6-16,-5 2 30 0,0 5-6 15,-4 5-14-15,4 2-16 0,-6 4 6 0,0 0-12 16,0 2-18-16,-2 5-3 16,-4 4-24-16,0 7 0 0,2 1 12 15,-3 5 10-15,-1-1 0 0,0-1-10 16,6 0-3-16,0-5 3 0,2-1 11 15,0-7 0-15,0-5 1 0,4-2-1 16,2-2-30-16,2-10-26 0,-1-6 15 16,-1-7 12-16,2-3 18 0,0-3 9 15,1-4 0-15,-7 5 1 0,2 4 2 16,-4 6 0-16,0 8 3 0,2 6 18 16,0 4 60-16,2 3-2 0,2 8-63 15,3 7-16-15,-1 5-18 0,0 8 6 16,4 4-1-16,1-2 10 0,-1-3-24 15,5-6-45-15,-3-8-60 0,3-9-64 16,-3-7-128-16,7-7-265 0,-11-3-819 16,19-16-1660-16</inkml:trace>
  <inkml:trace contextRef="#ctx0" brushRef="#br0" timeOffset="7082.138">24423 4552 2463 0,'0'0'416'0,"0"0"-278"15,0 0 258-15,0 0-51 0,0 0-112 16,0 0 136-16,0 0 127 0,0 0-1 16,0 0-65-16,0 0-200 0,10-31-59 15,7 43 13-15,-3 7-24 0,9 7-31 16,0 5-36-16,0 5-15 15,4 6-15-15,-3 2 7 0,1-1-16 16,-4 0-13-16,2-2-41 0,-3-4-15 16,-3-5-9-16,-5-8 12 0,3-6 10 15,-7-5-1-15,-4-9-18 0,0-2-25 16,2-2-56-16,-1-6-72 0,-1-6-12 16,0-5-16-16,0-3-94 0,0-4-185 15,-4 1-196-15,2 5-668 0,4-3-665 0</inkml:trace>
  <inkml:trace contextRef="#ctx0" brushRef="#br0" timeOffset="7351.602">25029 4389 3128 0,'0'0'528'15,"0"0"-260"-15,0 0 132 0,0 0-59 16,0 0-68-16,0 0 35 0,0 0-77 15,0 0-110-15,0 0-48 0,0 0-21 16,-23 73 32-16,-2-14 31 0,-6 17 36 16,-2 8-40-16,0 2-23 0,2-2-7 15,4-9-3-15,2-3-5 0,7-4-46 16,-5-6-9-16,9-11-15 0,-1-12-3 16,9-8-2-16,-2-7 0 0,-1 3-10 15,-1 1-42-15,2-2-76 0,2-3-81 16,1-9-75-16,3-3-211 15,2-8-706-15,7-3-2042 0</inkml:trace>
  <inkml:trace contextRef="#ctx0" brushRef="#br1" timeOffset="15679.027">20045 6394 127 0,'0'0'1031'0,"0"0"-926"15,0 0-24-15,0 0 423 0,0 0 218 16,0 0-351-16,0 0-74 0,0 0-29 16,-4-19-94-16,4 18-45 0,-2-3-22 15,2-1-10-15,0 0 27 0,-2-2 38 16,0-1 5-16,0 0 0 0,0-1 5 16,-3 2-3-16,3-3-5 0,-2 0-17 15,2-1-17-15,-4 0-8 0,0 1-16 16,0-3-15-16,-1 3-22 0,1 0-17 15,0 1-10-15,-4 0 3 0,1 1 0 16,1 1-2-16,0 0 2 0,-5-1 15 16,3-2 4-16,4 4 5 0,-7-4-9 15,3 3-18-15,2 2-15 16,-5-2-3-16,3-1 0 0,0 4-2 16,-3-1 2-16,3 0 0 0,0 0-3 15,-5 2 3-15,1-1-3 0,-1-1-3 16,3 2-3-16,2 0 0 0,-7-2 0 15,3 0-3-15,-1 0 0 0,1-1-9 16,1 3 15-16,-1 0-15 0,1 0 15 16,-1 1-15-16,1 0 12 0,3 0-12 15,-4 2 9-15,3 0 0 0,3 0-9 16,-2 0 15-16,-1 0-6 0,3 2-9 16,-4 0 12-16,-1 1-3 0,5 1 3 15,-6 0 0-15,1 1-3 0,5-1 3 16,-7 3 3-16,3-2 0 15,4-2-6-15,-7 0-11 0,5 1 1 16,0 1 1-16,-3-3-1 0,3 1 0 16,0 3 1-16,-5-3 0 0,5 2 0 15,1 2 10-15,-3-3-11 0,0 5 13 16,3-3-13-16,-3 2 1 0,2 2-1 16,-5 1 0-16,5 1 1 0,-3-1 0 15,1 2-1-15,0-2 0 0,1 1-1 16,-1 0 1-16,-1 0 0 0,3 1-1 15,-2 2 1-15,-1-2 0 0,3 2 0 16,-2 0 0-16,1-1 1 0,3-1-2 16,-2 2 1-16,-1-2 0 0,5 0 1 15,0 2-1-15,-2-1 12 0,-1-1-14 16,1 2-15-16,2-1 3 0,-2 3 9 16,1-1-9-16,-1 2 10 0,0-1-1 15,4 3 1-15,-7-2-1 16,5 2 2-16,-2-2 0 0,2-1 1 15,-3 2 1-15,5-2 0 0,-2 3 1 16,2-3 1-16,0 0-1 0,2 0 0 16,0 0 10-16,2-1-11 0,-2-1 0 15,2 3 0-15,0-3 0 0,0 1 1 16,2 0-1-16,0-1 1 0,0 0 1 16,2-2-1-16,0-1-1 0,2 2 0 15,-2-1 1-15,5 1-2 0,-5 1 0 16,2-1 0-16,2 2 0 0,-1-1 1 15,1 0 1-15,-2-1-1 16,4-1 0-16,-3 1-1 0,3-1 1 16,-2-2 1-16,3 0-1 0,1 2 1 15,-4-1 1-15,3-1-1 0,3 0 0 16,-4 1-1-16,3 0 1 0,-1-1-1 16,1 0-1-16,-3-1 2 0,4 0-1 15,1-1 1-15,-1 0-2 0,-3-1-1 16,1 0-20-16,2-2 20 0,1 2 1 15,-1-1 1-15,1-2 1 0,-1 1 10 16,1-1-10-16,-1-1 10 0,3 0-9 16,-3 1 0-16,5-1 9 0,-3-1-10 15,1 0 0-15,0 0 0 0,-1-1-1 16,5 1 1-16,-7 1-1 0,5-1 0 16,-7 0 0-16,5-2 0 0,-3-1-1 15,3 0-1-15,-1 0 1 0,-1 0 1 16,-1-4-1-16,3-1 0 0,-1 0 0 15,-3-1 1-15,5-2-1 16,-5 0 1-16,3 0 0 0,-3-1-1 16,1-1 1-16,3 0-1 0,-3 1 0 15,1-2 0-15,1 0 0 0,1-2 0 16,-5 2 1-16,7-1-1 0,-5-2-12 16,3 1-6-16,-3-1 16 0,3-2-10 15,-5 2 10-15,3-1 0 0,-1 1 0 16,-4 1 0-16,5-2 0 0,-7 0 0 15,0 1 0-15,3-1 0 0,-1 1-10 16,-4-3 10-16,0 1 2 0,1 0 0 16,-1 1 1-16,2 1-1 15,-4-2 1-15,2 4 1 0,1-5 1 16,-1 3-2-16,-4-2 0 0,6-1-1 16,-6 1-2-16,2-3 2 0,-2 1-1 15,3-5 1-15,-1 2 0 0,-2-2 0 16,2-1 1-16,-2-1-1 0,-2-1 1 15,4 0 1-15,-4 1-1 0,0 0-1 16,0-2 0-16,0 4-3 0,-4-2-24 16,0 2-34-16,-2-3-20 0,-3-2-18 15,1 2-42-15,-4-3-43 0,-1-3-81 16,3 2-124-16,-2 8-236 0,-3-16-886 0</inkml:trace>
  <inkml:trace contextRef="#ctx0" brushRef="#br2" timeOffset="36245.687">2979 5274 199 0,'0'0'479'0,"0"0"-371"16,0 0-36-16,0 0 2 0,0 0 161 15,0 0 396-15,0 0-309 0,0 0-154 16,0 0-13-16,-2-25 29 0,2 23 6 15,0 0 16-15,0 2 18 0,0 0-14 16,0 0-29-16,0 0-33 0,0 0-16 16,0 0-19-16,0 0-15 0,0 0-1 15,0 0-1-15,0 0 0 16,0 0 28-16,0 0 6 0,0-1-1 16,0 1-3-16,0 0-4 0,0-1 0 15,0 1-21-15,0 0-4 0,0 0 3 16,0 0 6-16,0 0-12 0,2 0-15 15,-2 0-1-15,0 0 7 0,0 0-13 16,0 1-14-16,0-1-7 0,0 1-9 16,0 1 9-16,0-2 1 0,0 2 11 15,4-1 15-15,-4-1-6 0,0 2-17 16,0 2-10-16,0-2-6 0,0 5 0 16,0 4 6-16,0 2 3 0,0 7 21 15,0 3 30-15,0 3-20 16,0 3-19-16,0 1-12 0,0 2-18 15,-4 3 0-15,4 0-6 0,0 5 0 16,0 1-6-16,0 0 0 0,0 3-6 16,0 0 11-16,-2 0-23 0,2 1-39 15,0 9 27-15,0 7 12 0,0 11 13 16,0 2 5-16,0-1-6 0,0-9 6 16,0-3 9-16,0 1 9 0,0 4 6 15,0 3-3-15,-2 1-3 0,2 3-3 16,0 0-6-16,0 0-27 0,-2 6-38 15,2-1 8-15,0-1 18 0,0 2 12 16,-2-1 0-16,2 2 15 0,0 1 6 16,0-1 12-16,-2 0-12 0,2 1-21 15,0 0-47-15,-3 6 14 0,3-1 21 16,0 2 12-16,0 3 18 0,-2-3-3 16,2 3 12-16,0-1 3 0,0-1 3 15,0 0-33-15,-2 1-60 0,2 3 30 16,0 1 18-16,0 0 12 0,-2 2 15 15,4 2 15-15,-2 3 6 16,0-4-5-16,0 3-31 0,0-1-57 16,0-2 39-16,-2 1 18 0,2 0 12 15,0-3 12-15,0 0 12 0,-2 0 0 16,2 0-36-16,0 2-33 0,0-1-3 16,0 1 23-16,-2 0 13 0,2 0 15 15,0-1 21-15,0 0 3 0,0-1-9 16,-2-1-30-16,2 2-63 15,0 2 45-15,-2-1 18 0,2 1 21 16,0 1 9-16,-2-1 3 0,2-2 30 16,0-3-48-16,0 0-15 0,-4 1-27 15,4 0 12-15,0 1 15 0,0 1 1 16,-2-2 20-16,2 1 3 0,2-4 3 16,-2-2-27-16,0-6-72 0,0-3 36 15,0-1 34-15,-2-1 2 0,2 6 9 16,-2 2 42-16,2-5-48 0,0-1 21 15,-2 0 9-15,2-4-33 0,-2 6-45 16,2-4 18-16,0-2 8 0,0-1 19 16,-3-3 18-16,3 1-6 0,0-3 9 15,0 2 3-15,-2-1 6 0,2-4-15 16,0 0-15-16,0-4-42 0,-2-2 6 16,2-2 24-16,-2-2 9 0,2-3 2 15,0-2 1-15,0-7 3 0,-2-7 9 16,2 6 0-16,0 9-9 0,0-2 24 15,0 1-15-15,0-15-9 0,0-8-3 16,-2 5-45-16,2 6 15 16,0 5 12-16,-2 2 17 0,2 0-2 15,0 0 3-15,0 2 1 0,0-1 1 16,0-1 1-16,0 1 12 0,-2-4-15 16,2 0 0-16,0-1 2 0,-2-2 0 15,2 1-2-15,0 1 12 0,0 1-12 16,-2 0-18-16,2 0-30 0,0-2 24 15,0-1 22-15,0-1 0 0,0-4 2 16,0-1 1-16,-4-6 2 0,4-3 9 16,0-3-10-16,0-4-1 15,0 1-1-15,-2-3 0 0,2 0-3 0,0-1-12 16,0 2 12-16,0 0 1 16,0 1 1-16,0-2-1 0,0 2 1 15,0 0 1-15,0-2 0 0,0-1 0 16,0-6-1-16,0 1-1 0,0-3-10 15,0 0 10-15,0-4-10 0,0-1 9 16,0-3-9-16,0 0 10 0,-2 0-22 16,0 0 12-16,-1-1 11 0,3-2-11 15,0 3-6-15,-2-2 15 0,2 2-18 16,0 0 19-16,0 0-1 0,0 0 0 16,0 0-9-16,0 0 0 0,0 0-18 15,0 0-9-15,0 0-9 0,0 0-21 16,0-1-24-16,0-2-36 0,5-6-91 15,-1-3-174-15,-2-8-561 0,4 0-1154 16,0-29-235-16</inkml:trace>
  <inkml:trace contextRef="#ctx0" brushRef="#br2" timeOffset="38763.643">2931 5205 699 0,'0'0'645'0,"0"0"-414"16,0 0-98-16,0 0 286 0,0 0 240 15,0 0-334-15,0 0-95 0,0 0-5 16,2-53-13-16,0 51-27 0,-2-2 10 16,0 3 1-16,0-3-22 0,0 3-23 15,0 0-4-15,0 1 7 0,0-1 14 16,0 1-16-16,0 0-18 0,-2 1-7 16,-2 6 6-16,2 3-3 0,-2 6-39 15,-2 4-37-15,0 6-17 0,-3 5-19 16,1 0-6-16,0 1-10 0,-3 1 1 15,1 2-1-15,0 0 0 0,-1-1 0 16,-1 1 1-16,4 0 0 0,-5-1-1 16,7 0 1-16,-2-3 0 0,2-1-3 15,-5-3-24-15,9-3 6 0,-4-4 16 16,2-3-13-16,0-5 14 0,2-4-2 16,0-3-10-16,0-3 1 0,2-2-9 15,0 0-3-15,0-3-5 16,0-6 29-16,2-2 15 0,2-6-12 15,2-2 12-15,0-4-13 0,-2-1 10 16,7-2-11-16,-3-4 0 0,0 0-1 16,3-3-10-16,1-1-2 0,-2-2 9 15,1-3-12-15,1 1 12 0,-4 1 1 16,1 1 2-16,3 3 0 0,-4 1 2 16,3 2 1-16,-5 4 12 0,2 3-12 15,-4 5 12-15,2 2-12 0,-1 4 12 16,-1 5-13-16,-4 3 0 0,0 1 0 15,0 1 13-15,0 2 0 0,0 0 7 16,0 5 11-16,0 3-3 0,0 7-12 16,0 6 3-16,2 5-3 0,4 5 3 15,2 5 3-15,1 2 7 0,-1 3 56 16,4 3 27-16,-1-1-59 16,1 4-16-16,4 0-6 0,-3 1 0 15,1 0-3-15,-1-2-10 0,-3-4-20 0,2-2-45 16,-5-5 12-16,1-5 6 15,-2-4-31-15,-2-8-56 0,0-7-73 16,1-4-75-16,-3-5-138 0,0-2-668 16,6-3-1595-16</inkml:trace>
  <inkml:trace contextRef="#ctx0" brushRef="#br3" timeOffset="43991.352">1087 5472 1255 0,'0'0'338'0,"0"0"-230"0,0 0-107 15,0 0-1-15,0 0 58 0,0 0 59 16,0 0 434-16,0 0-263 0,0 0-150 16,-2-2-13-16,2 2 74 0,0 0 43 15,0 0-20-15,-2-1-17 0,2 1-7 16,0-1 24-16,-2 1 33 0,0-1 6 16,2 0 0-16,-2 0-17 0,0 1-35 15,0 0-27-15,0 0-34 0,0 0-18 16,-2 0-36-16,-3 0-4 0,1 0-8 15,-2 0-16-15,-4 0-21 0,-1 0-6 16,-1 0-6-16,-3 0-3 0,1 0 4 16,-1 0-10-16,1 0-6 0,-1 1 3 15,1 1-9-15,-1 0-9 0,0 1 9 16,1 2-12-16,4-2 0 0,-3 4 0 16,7-2-12-16,0-1-24 15,1 1-34-15,1-1-47 0,2-3-52 16,4-1-39-16,0 0-55 0,0 0-86 15,4-7-62-15,0 1-178 0,0 0-515 16,3-4-402-16</inkml:trace>
  <inkml:trace contextRef="#ctx0" brushRef="#br3" timeOffset="44304.42">934 5344 1978 0,'0'0'554'16,"0"0"-209"-16,0 0 64 0,0 0-2 16,0 0-77-16,0 0-8 15,0 0 3-15,0 0-3 0,0 0-26 16,0 0-53-16,-16 9-83 0,16 7-36 15,0 5-18-15,0 4-12 0,0 3-16 16,0-1-27-16,0 2-27 0,0-4-22 16,-2-4-2-16,2-3-2 0,0-6-43 15,0-3-60-15,0-3-68 0,0-3-41 16,2-3-78-16,2 0-221 0,-4 0-694 16,6 0-1042-16</inkml:trace>
  <inkml:trace contextRef="#ctx0" brushRef="#br3" timeOffset="45157.207">1414 5123 1903 0,'0'0'1299'0,"0"0"-955"16,0 0 0-16,0 0 57 0,0 0-36 15,0 0-55-15,0 0-29 0,0 0-53 16,0 0-52-16,0 0-58 0,-10 31-12 16,8-4 5-16,2 6 16 0,-2 3-24 15,0 5-31-15,2 1-15 16,0 2-9-16,0-1-3 0,-3 2-2 16,3-2-1-16,0 0-6 0,0-5-6 15,0 1-10-15,0-7-20 0,0-5-30 16,0-5 9-16,0-5 9 0,0-5 0 15,0-5 10-15,3-2-13 0,-3-5-30 16,2 0-61-16,0 0-62 0,2-7-31 16,-2-2-16-16,2-4-67 0,-2-4-140 15,0-2-289-15,-2 4-717 0,0-7-802 16</inkml:trace>
  <inkml:trace contextRef="#ctx0" brushRef="#br3" timeOffset="45739.79">1251 5170 130 0,'0'0'3111'0,"0"0"-2597"0,0 0-241 16,0 0 105-16,0 0-5 0,0 0-103 15,-2-58-20-15,2 48 2 0,4-2-46 16,0 0-40-16,4 0-15 0,3-2-9 16,-1-1-19-16,4 2-36 0,3-1-23 15,1 0-16-15,1 4-9 0,2 3-3 16,-5 2-18-16,7 5 12 0,-4 5-6 16,-3 7-9-16,-1 5-14 15,-3 8-1-15,-2 3-12 0,-1 3 0 16,-3 2 0-16,-4 3 9 0,0-2-12 15,-2 0 0-15,-2-3 0 0,2-2-3 16,0-6 3-16,-2-2 12 0,2-6-9 16,0-2 9-16,0-5-9 0,0-2 12 15,-2 1 0-15,6-5 2 0,2 1 0 16,2 0-1-16,3-1 0 0,3 2 0 16,-1 2 0-16,5-1 0 0,-3 3 1 15,3-1 0-15,-1 2 1 0,1 4 9 16,-3 1 0-16,3 3-10 0,-3 2 1 15,-1 2-1-15,-1 4-1 0,-1-1 0 16,-3 5 1-16,-5-1 1 16,-2 1-3-16,-2 1-19 0,-2 0 4 15,-7-2 0-15,-5-3 13 0,-1-3 2 16,-5-4 2-16,-9-5-1 0,-2-3 0 16,-4-6-1-16,0-4 0 0,-3-1-3 15,1-8-45-15,2-4-73 0,0-2-62 16,4-3-53-16,2 0-130 0,2 2-257 15,13 5-902-15,-5-1-1511 0</inkml:trace>
  <inkml:trace contextRef="#ctx0" brushRef="#br3" timeOffset="46391.586">2117 5192 157 0,'0'0'2713'0,"0"0"-2131"0,0 0-240 16,12-53 63-16,-10 33 23 0,-6-3-97 15,-4 6-56-15,2 1-65 0,-7 6-65 16,-1 5-36-16,-1 5-12 0,-5 0-3 15,-3 11-4-15,-2 4-32 16,-2 7-37-16,0 3-9 0,-2 3-9 16,11 0 0-16,-3 4 15 0,5 1-16 15,1 0 10-15,5-3-10 0,6-1 10 16,0-3-9-16,4-7 9 0,2-4 3 16,4-4 0-16,4-5-3 0,7-2-12 15,-1-4-2-15,11 0-13 0,0-5 13 16,4-2-10-16,4-1 9 0,-2 0-9 15,0 0 10-15,2 1 1 0,-6 4 1 16,-2-1 3-16,-6 4 27 0,2 0 16 16,-5 7-7-16,-1 3-9 15,-5 2 0-15,3 5 39 0,-7 3-6 16,0 2-32-16,-6 4-10 0,-2 3-9 16,0 3 6-16,-2 2 6 0,-12 2-3 15,-3-1 0-15,-3 3-21 0,-5-4-19 16,-4-1 4-16,-6-5 12 0,0-4-18 15,-3-6-3-15,-1-8-46 0,-4-6-89 16,1-4-82-16,1-11-73 0,0-7-169 16,10 5-679-16,-15-16-1816 0</inkml:trace>
  <inkml:trace contextRef="#ctx0" brushRef="#br4" timeOffset="50776.26">1166 11047 362 0,'0'0'1509'0,"0"0"-1327"0,0 0 503 16,0 0-143-16,0 0-155 0,0 0-128 15,0 0 26-15,0 0-21 0,0 0-48 16,-21-39 2-16,21 39 2 0,0 0 18 16,-2 3-29-16,0 4-12 0,2 6-16 15,-2 4-45-15,2 6-27 0,0 5-22 16,-2 6-21-16,2 4-21 0,0 3-21 16,-2 2-9-16,2 1-13 0,-2 0 1 15,0-4 0-15,2 0 9 16,0-6-12-16,0-6-24 0,-4-4 3 15,4-5 0-15,0-7-3 0,0-5-30 16,0-4-60-16,0-2-82 0,0-1-49 16,0-4-40-16,0-6-117 0,0-2-250 15,0 0-785-15,0-7-1077 0</inkml:trace>
  <inkml:trace contextRef="#ctx0" brushRef="#br4" timeOffset="51310.139">1048 11094 2511 0,'0'0'595'0,"0"0"-403"16,0 0 78-16,0 0 168 0,0 0-91 15,0 0-62-15,-2-52-33 0,2 37-38 16,6-3-19-16,-2-1-25 15,7-2 3-15,-3-1-1 0,2-2-21 16,3 3-33-16,1 2-31 0,-3 2-11 16,3 5-10-16,-2 6 15 0,-1 6 19 15,3 1-7-15,-3 8-45 0,-3 7-24 16,2 5-24-16,-4 7-12 0,1 3-3 16,-3 4 12-16,-2 3-9 0,0-1-3 15,0-2 3-15,2 1-3 0,-4-7-6 16,2-3 18-16,0-8-9 0,-2-2 11 15,2-8 1-15,0-3 0 16,0-3 3-16,3-2-3 0,-1 0 0 16,4 0-2-16,4 0 1 0,-1 0 1 15,1 2 2-15,7 2 1 0,-7 3 18 16,7 6 3-16,-3 0 0 0,3 6 0 16,-5 5 3-16,3 4-3 0,-5 1 0 15,1 5-3-15,-5-3 0 0,-2 0-21 16,-2-2-1-16,-2-3-11 0,-2-2 12 15,-4-5 0-15,-4-2 2 0,-11-6 1 16,3-5-1-16,-9-3-1 0,-4-3 0 16,-6-4-1-16,-2-6-3 0,2-4-63 15,-1-1-69-15,3-3-52 0,0-2-48 16,6-2-82-16,5 3-259 0,9 5-631 16,1 1-859-16</inkml:trace>
  <inkml:trace contextRef="#ctx0" brushRef="#br4" timeOffset="51876.957">1782 10947 3362 0,'0'0'666'0,"0"0"-409"0,-4-61-6 16,-2 44 106-16,-3-3-67 0,-3 7-77 15,0 5-85-15,-9 7-40 16,0 2-19-16,-2 10 1 0,-5 8-7 16,1 6-14-16,2 3-13 0,0 4-6 15,4-1-6-15,7 0-3 0,-1 0-3 16,7-2-5-16,6-5-1 0,2 0 6 16,0-4 0-16,10-7 0 0,3-3 3 15,8-4-21-15,1-1 0 0,5-5-12 16,6 0 11-16,4 0 0 0,5-1-2 15,-1 1-12-15,5 1 13 0,-7 6-7 16,-4 5 9-16,-4 10 27 0,-6-1 36 16,-7 5-12-16,-5 5 31 0,-5 1 41 15,-8 2-47-15,0-1-28 16,-8 0-21-16,-7 1-7 0,-5 1-20 16,-7 0-15-16,-2-1 3 0,-6-1-6 15,-2-5 16-15,-7-7-16 0,7-6-19 16,0-8-59-16,2-7-79 0,1-3-48 15,6-6-58-15,1-5-174 0,10-4-281 16,7 6-931-16,2-11-1100 0</inkml:trace>
  <inkml:trace contextRef="#ctx0" brushRef="#br4" timeOffset="52193.699">2290 11142 186 0,'0'0'3587'0,"0"0"-2893"15,0 0-512-15,0 0 33 0,0 0 88 16,0 0-111-16,0 0-53 0,-57-43-33 16,36 46-48-16,-2 1-31 0,-2 2-27 15,1 2-52-15,-1 2-106 16,4-3-58-16,-2 2-43 0,3-1-35 0,7 2-152 16,3 1-280-16,0-2-533 15,8 6-349-15</inkml:trace>
  <inkml:trace contextRef="#ctx0" brushRef="#br4" timeOffset="52377.257">2299 11223 3059 0,'0'0'1007'0,"0"0"-640"16,0 0-114-16,0 0-29 0,0 0 69 15,0 0-13-15,0 0-68 0,-58-11-85 16,33 16-81-16,2 2-46 0,-1 0 0 15,-3 1-127-15,2-2-107 0,4-1-127 16,5-3-259-16,-3 4-1095 0</inkml:trace>
  <inkml:trace contextRef="#ctx0" brushRef="#br4" timeOffset="52794.628">2590 11501 1175 0,'0'0'2161'0,"0"0"-1660"0,44-58-316 15,-24 18 47-15,3-17 78 0,-4-15-61 16,-3-6-34-16,-10 2-2 16,-6 8-34-16,-6 18-42 0,0 15-52 15,-2 13-25-15,-5 8-29 0,-1 5-31 16,-5 4-2-16,-3 5 1 0,-3 8 1 16,-2 12 15-16,2 8 3 0,-2 16-15 15,4 12 12-15,7 17 0 0,8 2 3 16,6-3-3-16,4-6 6 0,2-19-2 15,8-11 8-15,-6-10 3 0,5-7-27 16,-1-1-3-16,2-3-12 0,1-6 9 16,1-9-30-16,-1-14-118 0,1-20-101 15,1-21-64-15,-5 6-180 0,9-19-1187 0</inkml:trace>
  <inkml:trace contextRef="#ctx0" brushRef="#br5" timeOffset="56655.606">837 16424 1091 0,'0'0'423'0,"0"0"-163"15,0 0-165-15,0 0-30 0,0 0 327 16,0 0 28-16,0 0-208 0,38-50-26 16,-36 47 75-16,0 0 113 0,-2 0 10 15,0 3-27-15,0-3-3 16,0 3-31-16,0 0-61 0,-4-1-59 16,-1 1-9-16,-3 0 14 0,-2 0 60 15,-3 0-66-15,-3 2-58 0,1 3-45 16,-3-2-27-16,-3 1-33 0,0-2-21 15,1 1-17-15,1-2-1 0,1-1-2 16,-3 0-37-16,0-3-84 0,1-3-90 16,3-1-61-16,-2 0-115 0,9 1-352 15,-4 6-1197-15</inkml:trace>
  <inkml:trace contextRef="#ctx0" brushRef="#br5" timeOffset="57255.721">1187 15947 2463 0,'0'0'1084'16,"0"0"-938"-16,0 0-14 0,0 0 251 15,0 0 45-15,0 0-63 0,0 0-57 16,0 0-74-16,0 0-74 0,0 0-42 16,0 29 9-16,0 2 18 0,0 16-30 15,0 13-25-15,0 13-24 0,4 4-18 16,-2-5-18-16,-2-17-12 0,4-16 1 16,-4-8-19-16,2-8-24 0,-2 3-3 15,2-2 9-15,-2-1 6 16,2-7-9-16,-2-6-42 0,0-5-61 15,0-5-87-15,0 0-76 0,2-7-52 16,0-7-150-16,-2 4-670 0,2-11-1133 0</inkml:trace>
  <inkml:trace contextRef="#ctx0" brushRef="#br5" timeOffset="57771.558">1027 16005 1816 0,'0'0'1660'0,"0"0"-1444"16,0 0-56-16,0 0 245 0,-2-55 34 16,2 40-98-16,2-1-58 15,9 2-34-15,-3-3-34 0,2 3-10 16,9 1-27-16,-2 2-30 0,5 2-40 15,1 5-29-15,-4 4-4 0,5 4-3 16,-5 9 0-16,0 7-30 0,-3 4-41 16,-1 5-1-16,-5 4-12 0,2 2 0 15,-5 0-3-15,-1-4-3 0,-4-3-12 16,0-6 3-16,-2-7-9 0,0-5 9 16,0-5 0-16,0-4 0 0,0-1-9 15,2 0 12-15,0-1 24 0,4-4 1 16,0 0 14-16,5 0 0 0,-1 3 3 15,7 2 3-15,-1 2 6 16,5 8-6-16,2 3 3 0,-1 6 0 16,3 6 0-16,-2 4 9 0,0 4 0 15,-3 2-3-15,-3 3-6 0,-1 2 6 16,-7-2 9-16,1-1-39 0,-8 2-3 16,-2-1 1-16,-6-3 0 0,-4-3-1 15,-9-6 1-15,-6-4 2 0,-2-7-2 16,-8-5 0-16,-2-7-1 0,-4-3-12 15,-5-7-48-15,5-7-87 0,-1-3-40 16,1-4-20-16,2 0-71 0,4-3-179 16,14 6-273-16,-4-3-1163 0</inkml:trace>
  <inkml:trace contextRef="#ctx0" brushRef="#br5" timeOffset="58321.725">2065 15991 3409 0,'0'0'535'0,"0"0"-378"0,0 0 123 16,11-68 94-16,-11 44-80 15,-9 0-26-15,-5 1-34 0,-3 4-40 0,-3 5-43 16,-11 5-45-16,0 7-31 16,-7 2-12-16,1 11-5 0,-2 5-19 15,4 6-15-15,2 4-6 0,8 5 6 16,0 0-9-16,13 3 0 0,3-1-13 15,3 0 13-15,6-4-3 0,6-2-9 16,5-4 9-16,5-3-10 0,7-2-2 16,4-9 0-16,6-2-2 0,4-4-13 15,0-1 3-15,11-2 0 0,-7-3-3 16,1 0 13-16,-1-1 1 0,-4 2 1 16,-4 2 1-16,-4 5 11 0,-2 5 6 15,-4 3 18-15,-3 5 21 0,-3 5-8 16,-5 1 53-16,-1 2 24 0,-7 5-63 15,-6 0-30-15,2 2-6 0,-11 1-6 16,-7 3-21-16,-7-3-15 0,-14 5 0 16,-19-3 12-16,-10-3 1 0,-9-9-10 15,5-12 0-15,4-11-18 16,8-1-84-16,4-6-85 0,0-3-47 16,8 3-144-16,15 1-579 0,2-1-1716 0</inkml:trace>
  <inkml:trace contextRef="#ctx0" brushRef="#br2" timeOffset="61770.839">2646 15956 897 0,'0'0'677'0,"0"0"-521"15,0 0-36-15,0 0 26 0,0 0 540 16,0 0-201-16,0 0-204 0,0 0-139 15,0 0 42-15,-16-22-14 0,13 17-16 16,1 2 5-16,0 0 12 0,0-1-7 16,0 1-10-16,2 1 2 0,0 1 15 15,-4 1 21-15,4 0 15 0,0 0-1 16,4 0-34-16,-2 3-39 0,4 4-30 16,-1 2-19-16,3 7-32 0,-2 4-25 15,6 7-3-15,-1 4 3 0,-1 2-6 16,7 3-9-16,-5 2 3 0,5 2 9 15,-1 2 3-15,1 4 0 0,3 7-3 16,9 10 4-16,2 7-4 0,0-7-8 16,-6-11-16-16,-8-16-12 0,-7-9 12 15,2-1 15-15,-1 4 15 0,1-1-9 16,-6-5-9-16,-2-5-10 16,-1-5-1-16,-1-4-1 0,-2-4-2 15,0-3-16-15,0-3-9 0,-2 0 0 16,-1-3 12-16,-1-8 15 0,2-5 0 15,-2-5 18-15,2-4-6 0,-2-4-9 16,0-1 0-16,4 1 12 0,0-2 0 16,0 0 3-16,0-3 12 0,6-2 12 15,0-4-6-15,2-11-6 0,3-9 3 16,1-8-3-16,3-4-18 0,-1 7 72 16,-1 14-27-16,-3 14-29 15,-2 9-4-15,0 4-6 0,3-3-3 16,-1 2-3-16,7-3-10 0,-5 9 1 15,-2 2-3-15,3 5-31 0,-3 3-93 16,-2 2-86-16,1 0-55 0,-5 2-148 16,-2 2-625-16,2-2-1532 0</inkml:trace>
  <inkml:trace contextRef="#ctx0" brushRef="#br5" timeOffset="68326.687">27 15504 1292 0,'0'0'332'0,"0"0"-225"15,0 0 56-15,0 0 67 0,0 0-16 16,0 0-177-16,0 0-35 0,0 0 55 16,-27 2 275-16,25-2-81 0,0 0-95 15,0 0-25-15,2 0 19 0,-2 0 2 16,2-2-19-16,-2-1-23 0,2-4 0 15,0 0 42-15,0-7 7 0,4-4-29 16,2-3-19-16,2-5-33 0,-1-1-20 16,-1-2-6-16,0-2-2 0,-4 1-10 15,4 0-4-15,0 0-14 0,-1 3-7 16,-3 0-14-16,0 4 2 0,0 2 13 16,0 4-4-16,0 3 0 0,-2 4-9 15,2 1 13-15,-2 2-14 0,0 1 1 16,2 3 12-16,-2 1-12 0,0 0 15 15,0 2 13-15,0 0 6 0,2 0 12 16,0 0 15-16,2 6 18 16,5 3-12-16,-3 2-18 0,2 4-22 15,-2 6-12-15,5 1 6 0,-1 4 4 16,-4 2-1-16,0-1-6 0,3 0-18 16,-5 0 10-16,-2-2-12 0,-2-2-1 15,0-1-3-15,-2-3-13 0,-2-3 13 16,-3-1-15-16,3-3-6 0,-2-1-16 15,2-4-20-15,-4-1-4 0,-1-2 12 16,3-2 0-16,2-2 10 0,0 0 8 16,0 0 3-16,2-1 19 15,2 0 12-15,0 0 1 0,0 1 45 0,0-3 9 16,2 1-34-16,4-2-19 16,-2 0 14-16,4 0-13 0,1-2 0 15,-1 0 12-15,0-4-12 0,5-2 9 16,-1-4 0-16,-2-3 10 0,7-4-4 15,-3-3 0-15,3-1 6 0,-3-2-2 16,3-1 2-16,-3 2-6 0,-1 2 0 16,1 3-15-16,-3 2 16 0,-3 6-4 15,0 3 0-15,-2 3 0 0,-2 4 13 16,-4 4 8-16,0-1 0 0,0 2-15 16,0 0-18-16,-2 5-3 0,-4 5-1 15,0 1 1-15,-4 6 2 0,3 2 11 16,1 0-11-16,-2 4 0 0,2 0 1 15,2 3 9-15,2-4-10 0,2 2 0 16,0-4 0-16,0 0 1 16,4-7 0-16,2 0 0 0,0-7 9 0,2 0-12 15,-1-5 0-15,-1-1-18 0,6-7-21 16,1-8 2-16,-3-4 10 16,6-6 6-16,-5-5 19 0,7-5-10 15,-3-13 10-15,6-8 1 0,-3-13 1 16,7-6 0-16,-4 3 0 0,-3 2 1 15,-1 5 2-15,-5 2 0 0,1 13 12 16,-7 12-14-16,0 17-1 0,-4 7-28 16,0 4-5-16,2 1 33 0,-4 3 0 15,0 6 24-15,0 0-24 0,0 9-16 16,0 7-39-16,-4 6 37 16,-2 9 18-16,0 7 0 0,-5 10 2 15,3 14-2-15,-4 8-24 0,-1-5 6 16,3-13 15-16,6-16 0 0,-2-8 1 15,2-1 2-15,-5 5 2 0,5-1 1 16,0-9 0-16,4-4 0 0,0-10 0 16,0-8-3-16,0-3-67 0,4-15 6 15,4-6 46-15,1-6 15 0,-1 0-1 16,-2 3 0-16,0 8 1 0,5 8 3 16,-5 10 49-16,-2 1-16 0,2 12-36 15,-4 7-20-15,2 4 5 0,1 4 15 16,1-1 1-16,-2 1 17 0,0-5 15 15,0-2 7-15,0-6-4 0,0-4 4 16,5-6-1-16,-1-4-5 0,2-6-34 16,3-8-12-16,1-6-1 0,-1-4 13 15,7-6 0-15,-5-2 13 0,1 3 2 16,-3 5 6-16,-1 2 6 16,-4 9-6-16,-4 7 16 0,1 4 17 0,-3 2-8 15,0 8-46-15,-2 8 0 16,0 3-25-16,0 5 13 0,0 3 10 15,0 2 2-15,-2-1 1 0,4-1 0 16,2-3-1-16,2-2-1 0,2-5 1 16,-2-7-2-16,3-4-22 0,1-6-18 15,3-6-22-15,-5-8 6 0,6-8 25 16,-3 0 9-16,-3-6 6 0,-2 3 5 16,2-1 10-16,-6 0 0 0,-2 5 0 15,0 6-12-15,-10-1-3 0,4 6-3 16,-2 2-1-16,-3 2-5 0,1 1 12 15,4 1 12-15,0 3 3 0,1 1 0 16,3 0 15-16,2 0 15 16,0 0 28-16,0 0 9 0,7 0-37 15,1 0-18-15,4-2-10 0,3-2 1 16,1-3 10-16,3-2-12 0,-1-3-1 16,1-3-1-16,4 3 0 0,-7-1 1 15,3 2 0-15,-5 2 3 0,1 2 15 16,-5 4 3-16,-6 0 0 0,0 3 0 15,3 1 7-15,-7 7-28 0,0 5 0 16,0 4-34-16,-7 4 19 0,1 1 3 16,2 6 11-16,0-3 0 0,-2 4 0 15,2-5 1-15,2-1 0 0,-1-5 2 16,3-6 10-16,0-5-9 0,0-7-3 16,5-3-9-16,1-9-64 0,0-11 43 15,2-7 27-15,3-6-9 0,-1-3 11 16,0-16 1-16,5-15 0 0,-1-17 1 15,-3-5 1-15,-3 16 13 0,-2 19-15 16,-6 26-2-16,0 12-22 16,0 0-34-16,0 4 3 0,0 4 25 15,0 9 12-15,0 2 18 0,0 11 2 16,-2 8 10-16,2 5-9 0,0 7 12 16,0 3 3-16,-2 5 10 0,2 1 14 15,0 3-8-15,0 9-10 0,2 9-9 16,2-6-14-16,-2-6-1 0,0-6 2 15,4-11 19-15,-1 0 7 0,3 0-4 16,2-7 3-16,1-7-3 0,1-8-2 16,2-8-10-16,-1-6-12 0,5-14-11 15,-3-5-14-15,3-11 13 0,-5-3 10 16,3-4-1-16,-5 4 3 16,-5 3 1-16,2 5-1 0,-6 10 0 15,0 3-1-15,-2 10 1 0,0 6 0 16,0 6 40-16,-2 12-40 0,-2 3-12 15,0 7 10-15,2 2 0 0,2 0 2 16,0 1 2-16,2-3-1 0,6-4 2 16,1-1 12-16,1-5 0 0,2-4-3 15,5-3-9-15,1-7 0 0,3-4-1 16,4-6-2-16,2-13-21 0,2-6 9 16,4-16 9-16,4-18 0 0,2-20 1 15,1-12 0-15,-7-5 2 0,-9-2 2 16,-11 7-2-16,1-6-1 0,-12 5-30 15,0 9 7-15,-8 16 24 0,-4 23 2 16,0 15 13-16,-3 12-14 0,-1 6-1 16,-3 5-12-16,-4 6-6 15,3 16 17-15,-1 9 1 0,-1 19 0 0,1 16 0 16,0-2 1-16,9-4 2 16,2-5 0-16,4-12 12 0,-5 6-12 15,7 4 0-15,-2-5 0 0,2-6 12 16,2-4-12-16,2-10 16 0,4-8 2 15,7-9-3-15,-1-4-18 0,5-1-11 16,5-4-4-16,1-3 3 0,2 2 11 16,-2 2 1-16,4 3 1 0,-7 1 0 15,-5 9 2-15,-1 5-3 0,-6 2-11 16,-5 5-5-16,-3 2 1 0,-5 1 12 16,-3 0-15-16,-4 0-18 0,-1-2 18 15,-3-1 14-15,3-3 3 0,1 0 1 16,0-1 3-16,3 0 39 0,3 2 25 15,2 2 23-15,4 2-20 0,-2 3 12 16,4 1 96-16,4-1-61 0,2 1-38 16,5-2-25-16,3-4-18 15,3-3-6-15,4-10-9 0,2-4-10 0,6-5-11 16,2-14-24-16,2-8-18 16,4-7-139-16,-2-5-139 0,7-4-204 15,-13 10-632-15,20-12-1521 0</inkml:trace>
  <inkml:trace contextRef="#ctx0" brushRef="#br5" timeOffset="70889.471">370 13929 1299 0,'0'0'693'0,"0"0"83"16,0 0-292-16,0 0-109 16,-4-64-50-16,-2 45-5 0,-2-1-45 15,-3 0-59-15,-1 2-41 0,1 3-56 16,-7 3-52-16,8 6-30 0,-7 3-1 16,3 3 4-16,-1 6 0 0,-1 6 2 15,5 5-5-15,-1 6-13 0,-1 5-3 16,7 4-3-16,2 2-15 0,0 2-3 15,4 0-3-15,0-1-9 0,2-2 10 16,6-3 2-16,-2-6 1 0,7-4 0 16,-1-5-1-16,1-9-1 15,5-6-29-15,-5-5-22 0,5-12-3 0,-3-10 22 16,3-14 21-16,-3-17 10 16,1-21 2-16,-3-7 2 0,-5-1-2 15,0 1 0-15,-4 9-34 0,-4 1 22 16,0 7 12-16,0 15 12 0,-4 14 7 15,2 12-1-15,0 9-6 0,-2 1-9 16,4 5 0-16,-2 2-2 0,2 7 0 16,0 4 54-16,0 8-4 0,0 6-51 15,0 6-16-15,0 6 13 0,0 2 2 16,0 1-1-16,2 5 1 0,-2 4 0 16,4 1 1-16,-4 3 0 0,0 2 3 15,2 11 25-15,0 9-7 0,2 9 3 16,1 1 1-16,1-15 2 0,-2-15 3 15,2-18-5-15,2-2-13 16,1-2 3-16,1 1 21 0,4-5 52 0,1-8 6 16,1-8-52-16,3-8-42 15,2-12 0-15,-1-11-3 0,1-7 1 16,-2-3 2-16,-5-5 12 0,-1 1 0 0,-1 2-12 16,-6 9 0-16,-2 4 3 15,-2 11 9-15,-2 7-12 0,0 6-11 16,0 4 11-16,-2 9 27 0,-2 4 1 15,0 2-13-15,-2 8-12 0,2-1 12 16,0 6-3-16,4-5-9 0,0 1 9 16,-3-3-10-16,6-2 0 0,3-3-2 15,0 0-1-15,0-4 1 0,2-3 0 16,5-1 2-16,-1-5 1 0,1-3-2 16,3-1-1-16,-1-9-12 0,3-8 0 15,-3-6 0-15,3-7 11 0,-1-13 0 16,6-13-2-16,-1-13-39 0,-5-7 20 15,1-1 19-15,-7 3-12 0,-7 2 13 16,0 0 0-16,-4 1 2 0,-2 3 1 16,-2 13 17-16,-4 15 1 0,1 14-1 15,-3 7-16-15,4 6-2 16,-2 1-21-16,-3 7-13 0,-1 6 4 16,6 15 30-16,-1 8 0 0,-1 18 15 15,4 14-15-15,4 19-36 0,0 7 18 16,8-1 6-16,1 0 0 0,1-7-4 15,2 4-8-15,1 0 3 0,-3 1 21 16,2 5 2-16,-3 0 1 0,-3-1 0 16,0-5-3-16,0-8-38 0,-2-5-8 15,-4-15 7-15,0-14 18 0,0-11 6 16,0-7-1-16,-2-2 4 0,-2-2 0 16,-2-4-15-16,2-6-13 0,-4-6 1 15,-1-9 19-15,-1-7 20 16,4-6 21-16,-2-6 0 0,3-4-6 15,3-1 0-15,2-3 4 0,0 1 8 16,0 0 16-16,7 1-1 0,-1-1-6 16,2 3 10-16,4 0 11 0,1-1-11 15,3 0-10-15,-1 2-9 0,3 0-27 16,-1 0-3-16,0 1 3 0,-1 3 0 16,-1 2 3-16,-1 0 12 0,-4 2-3 15,3 4-10-15,-5 2 0 0,-2 3 1 16,-4 1 0-16,4 7-1 0,-6 3 1 15,5 3 10-15,-5 3 5 0,0 0 6 16,0 4-24-16,0 7-6 0,-5 5-6 16,5 4 11-16,-2 7 1 0,2-1 2 15,0 4 10-15,0-1-11 0,7-1 1 16,-3-4 0-16,2-4 1 0,0-5 12 16,0-6 0-16,1-4-3 15,3-5-12-15,-2-8-10 0,3-10-14 16,3-5 6-16,-2-8-3 0,3-3 6 15,1-4 13-15,-3-3 1 0,7 3 1 16,-1 1 1-16,0 5 14 0,-3 8 0 16,1 3-3-16,-3 7 9 0,1 5 0 15,-5 4 6-15,0 4-3 0,-3 1 7 16,-3 0-10-16,0 0-9 0,-4 0-11 16,0 1-1-16,0 4-18 0,-2 4-6 15,-4 1 24-15,-1 6 2 0,-5 0 13 16,6 3-13-16,-3 2 10 0,3 2-9 15,-2 4 9-15,6 1-9 0,2 0 0 16,0 1 9-16,2 2-11 0,6-7 1 16,1 0 10-16,1-6-9 15,2-5 9-15,1-7-9 0,1-3-3 16,5-6-2-16,-5-9-19 0,5-8-6 16,-5-5 3-16,5-8 6 0,-5-5 3 15,3-6 2-15,-7-2 11 0,3 1-1 16,-5 2 2-16,-4 7 1 0,2 10 1 15,-4 8 0-15,0 8 12 0,-2 7 14 16,0 3 15-16,2 7-42 0,1 5-15 16,3 8-6-16,-2 5 18 0,0 3 0 15,2 3 1-15,0-3 2 0,-1 2 0 16,3-2 1-16,0-5 1 0,2-1 10 16,-3-4-9-16,5-7 12 0,-2-5-3 15,1-6-3-15,3-6-9 0,1-13-27 16,1-6 9-16,3-16 3 0,1-15 12 15,3-16 1-15,0-12-1 0,-2-7 2 16,-7-1 1-16,1 7 2 16,-7-5 19-16,0 5-3 0,-6 10-7 15,0 18-11-15,2 17-33 0,-4 18 9 16,2 11 8-16,0 6 16 0,1 2 3 16,-1 6-3-16,2 11-15 0,-4 10-27 15,2 9 21-15,2 15 20 0,-4 12 1 16,0 17 2-16,0 1 10 0,0-2-9 15,-2-6 7-15,2-14-10 0,0 2-42 16,0-13 32-16,0-10 10 0,0-9 33 16,2-2 6-16,2-1 7 15,0 2-1-15,7-1 6 0,-1-2-9 0,0-6-15 16,7-4-6-16,-1-3 13 16,3-5 17-16,-3 0-21 0,7-4-18 15,-4 0-12-15,-1-2 0 0,-3-3-2 16,-1-1-16-16,-3 1-18 0,-1 0-61 15,-4 0-53-15,-2 3-35 0,0 0-14 16,-1-1-44-16,-3 3-68 0,0 0-143 16,0-3-253-16,0 1-283 0,-5-6-309 0</inkml:trace>
  <inkml:trace contextRef="#ctx0" brushRef="#br5" timeOffset="71101.325">1515 12865 4092 0,'0'0'583'0,"0"0"-583"15,0 0-9-15,0 0-13 0,0 0-33 16,0 0-240-16,0 0-213 0,0 0-553 15,0 0-1038-15</inkml:trace>
  <inkml:trace contextRef="#ctx0" brushRef="#br5" timeOffset="71269.515">1104 13063 3724 0,'0'0'1076'0,"0"0"-938"16,0 0-101-16,0 0 36 0,0 0-73 16,0 0-12-16,0 0-313 0,0 0-327 15,0 0-1848-15</inkml:trace>
  <inkml:trace contextRef="#ctx0" brushRef="#br3" timeOffset="77452.122">540 7283 783 0,'0'0'1037'0,"0"0"-953"0,0 0-22 16,0 0 265-16,0 0 174 0,0 0-289 15,0 0-23-15,0 0-14 0,0 0-6 16,-25 0-46-16,21 0 0 0,0 0-9 15,2-2-8-15,-1 2-23 0,-1-3-8 16,2-1-4-16,2 1 10 0,0-3-19 16,0-2 28-16,0-4 12 15,6-4-9-15,3-7-14 0,-3-3-20 0,2-8-19 16,5-2-3-16,-3-3 5 16,-2-3-2-16,0-2 6 0,5 1 3 15,-7 3-3-15,2 4-10 0,-4 8-14 16,3 6-7-16,-3 7 9 0,0 7 10 15,0 4 6-15,-2 4 2 0,0 0 19 16,-2 7-3-16,2 8-39 0,-2 6-19 16,0 9-15-16,0 8 14 0,-2 11 0 15,0 17 1-15,-4 12 1 0,2 6-1 16,-4-7 2-16,1-10 0 0,5-8-2 16,-2-12-1-16,0-9-39 0,2-12 13 15,-2-5 12-15,2 0 13 0,-2-1-14 16,-3-5 13-16,5-9-21 0,0-6-34 15,2-9-18-15,0-8 58 0,0-9 18 16,2-5 12-16,2-4-9 0,5 1 15 16,-1 2-6-16,-2 7 7 15,-2 6-1-15,3 6 0 0,3 5 28 16,-2 4 18-16,0 4-10 0,5 0-17 16,-3 0-1-16,0 2 7 0,1-2-1 15,1-3-18-15,-1-8-24 0,1-6-1 16,0-7-1-16,-3-4 2 0,1-6 0 15,-4-2-12-15,2-2 12 0,-6-2 22 16,-2 1 8-16,3 5-15 0,-3 2-14 16,-3 5-1-16,1 6 1 0,2 6 2 15,0 4 9-15,0 3 0 0,0 5 9 16,0 3 43-16,2 0 72 0,3 0 6 16,-1 0-64-16,0 0-27 15,4 0-11-15,-2 2-13 0,1-1-3 16,-1-1 0-16,-2 2-6 0,4 1-3 15,-2 0 0-15,-1 1-3 0,1 4 0 16,-2 5-9-16,-2 3-3 0,2 4 0 16,0 6-3-16,0 3 1 0,0 0 2 15,3 2 0-15,-3-3 1 0,0-1 2 16,2-4 9-16,4-3 0 0,-1-4-9 16,-1-6 0-16,-2-6 0 0,7-4-3 15,-3-8-1-15,4-11-29 0,1-6 6 16,-3-5 3-16,5-4 18 0,-5-4-12 15,1 2 13-15,-5 2 2 0,-2 2 1 16,-2 9 0-16,-2 5-1 0,0 5 0 16,-2 8 1-16,0 5 13 0,0 5 13 15,0 8-27-15,0 6-2 0,0 4-1 16,2 6 3-16,0 0 0 16,3 2 2-16,1-3-1 0,0 0 1 15,2-5 1-15,-2-2 0 0,5-5-1 16,-1-6 0-16,-2-5-2 0,7-5-3 15,-3-8-27-15,1-11-3 0,5-9 15 16,1-13 0-16,0-16 15 0,-1-19-12 16,-1-11 15-16,-5-3 0 0,-4 1 3 15,-4 6 18-15,-4 5 3 0,0 8 3 16,-6 18 0-16,2 13-11 0,-2 19-16 16,2 9-39-16,2 0 15 0,-2 6 9 15,-1 3 3-15,3 4 12 0,-2 14 15 16,2 6-3-16,-2 11 3 0,4 5-3 15,0 11 3-15,-2 11-13 0,4 13-2 16,2 2-45-16,0-3 21 0,3-4 12 16,-1-7 11-16,0-4 1 15,2-13 1-15,0-10 1 0,-1-8 0 16,-1-9 13-16,4-1-3 0,3-1-10 16,-3-2 1-16,6-10 0 0,-1-3-3 15,-3-13-15-15,3-3-3 0,-3-6 0 16,7-4 15-16,-9 1 0 0,-2-3 0 15,3 3 3-15,-5-2 3 0,0 4 12 16,-4-2-3-16,2 5-10 0,3 2 10 16,-3 3-9-16,0 4 15 0,-2 4 9 15,0 2 0-15,0 2 3 0,0 3 12 16,0 0-9-16,0 0-17 0,0 7-13 16,2 2-3-16,3 3 0 0,-3 4-12 15,2 2 8-15,-2 3-8 0,0 2 10 16,0-3 0-16,1 0-1 15,1-5 1-15,-2-5 0 0,-2-2 2 0,2-8 0 16,-2-2-14-16,2-9-31 0,2-5 27 16,3-5 16-16,-1 1 0 15,0 1 2-15,1 4 0 0,1 8 24 16,0 7 6-16,3 2-6 0,-1 12-22 16,2 11-2-16,1 5-15 0,-1 10 13 15,-3 6 0-15,5 9 1 0,-3 10-1 16,-5 12 2-16,0 2 0 0,-4-6-1 15,-6-7-23-15,0-7-36 0,-10-3 21 16,6-9 3-16,-5-9 3 0,3-10 2 16,0-3 16-16,-3 0 12 0,-1-2-15 15,-2-4-9-15,-1-8-6 16,1-11-6-16,3-4 3 0,1-14 12 16,0-7 24-16,5-7 2 0,1-4 16 15,4-2-6-15,0-2 0 0,0-2 0 16,7-11 0-16,7-8 6 0,5-11 9 15,-1-1 0-15,1 3-3 0,1 8-6 16,-1 6-15-16,-2-1-3 0,1-3-2 16,-1-3-1-16,-1-2 3 0,-1-2 1 15,-5-1 14-15,7-4 1 0,-7 4-1 16,0 3 6-16,-1 6-3 0,-5 12-3 16,2 13-13-16,-4 10-2 0,0 7-39 15,0 1 18-15,-2 3 19 0,2 2-1 16,-2 9 3-16,0 2 0 0,0 11 0 15,0 8-15-15,0 9 13 0,-2 8 2 16,0 15 2-16,0 13 10 0,0 15-12 16,2 3-15-16,-2-5-13 0,2-10 10 15,0-10 16-15,2-10 2 16,-2-11 0-16,0-10 3 0,0-3 12 16,2 0-12-16,-2 1-1 0,2-3 1 15,0-4 12-15,0-6-2 0,4-3 2 16,-1-6 9-16,3-2-6 0,0-2-15 15,0-8-1-15,9-1 0 0,-3-6 1 16,7-2 15-16,-7-2-3 0,5-2-12 16,-4-3 9-16,1 2-9 0,-4-3 9 15,-1 2-9-15,-5 5 12 0,0 4-13 16,-2 4 1-16,-2 6 9 0,1 3-10 16,-3 3 0-16,0 0 13 0,0 5-3 15,0 4-9-15,0 6-3 0,2 3-1 16,-2 6-2-16,4 0 2 0,4-1 1 15,0-1 2-15,1-4 1 0,-3-3 9 16,8-4 0-16,-1-6-10 0,-1-5 1 16,2-4-3-16,1-10-15 15,4-9 0-15,-1-7 12 0,3-15-12 0,4-15 13 16,-3-22-1-16,3-8 3 16,-8-5 1-16,-3 2 11 0,-10 10 0 15,2 2 3-15,-6 4-15 0,-2 19-33 16,-4 17 9-16,0 13 21 0,-2 12 0 15,-5 4-12-15,-1 5-6 0,-1 5-12 16,-3 9 6-16,1 12 24 0,1 10 2 16,1 7-2-16,-1 13 0 0,3 12 2 15,-1 10 1-15,6-1 3 0,1-11 9 16,7-15-9-16,-2-14-1 0,2-5-2 16,0 2-27-16,2-3 15 15,5 1 12-15,-1-12 2 0,4-8 16 16,0-7-16-16,5-11-2 0,4-6-1 15,1-5 1-15,5-1 1 0,0-1 11 16,2 5-10-16,-3 6-1 0,1 6 2 16,-2 7-1-16,-4 5-2 0,-7 11-1 15,-2 6-23-15,-8 10-12 0,-2 3 5 16,-6 6 13-16,-6-1 0 0,-3-1 15 16,1-1-9-16,-5-1 12 0,1-3 1 15,-1 2 1-15,0-3 13 0,5-4-12 16,4-2 24-16,-1-5 19 0,9-4 17 15,2-5 15-15,4-3 12 0,9-3-23 16,3-3-7-16,9-2 72 0,6 0-69 16,2-2-36-16,4-3-24 0,7-1-3 15,-5-1 0-15,-2 1-45 0,-4-5-45 16,-8-1-57-16,-8-1-64 0,-11-5-96 16,0-2-335-16,-6 6-879 15,0-7-2025-15</inkml:trace>
  <inkml:trace contextRef="#ctx0" brushRef="#br3" timeOffset="77886.754">649 6519 3572 0,'0'0'798'0,"0"0"-486"0,0 0-57 15,0 0 157-15,0 0-6 0,0 0-44 16,0 0-160-16,0 0-139 0,0 0-62 15,52 18-1-15,-23-14-36 0,16-1-63 16,13-9-133-16,19-24-186 16,-11 0-702-16,2-15-2432 0</inkml:trace>
  <inkml:trace contextRef="#ctx0" brushRef="#br0" timeOffset="129392.081">21961 7571 1744 0,'0'0'234'0,"0"0"-75"0,0 0 478 16,0 0-176-16,0 0-200 0,0 0-36 16,0 0 33-16,0 0-85 0,0 0-67 15,-6-18-13-15,6 13-28 0,0-2-27 16,0-1-17-16,2-1 10 0,2 2 12 16,-4 2 7-16,0 0 15 0,2 2 36 15,-2 1 22-15,0 1-19 0,0 1-37 16,0 0-24-16,0 0 0 0,0 0 14 15,0 5 7-15,0 4 3 0,-2 7-54 16,-4 6-13-16,4 9 0 0,0 3 0 16,-2 5 0-16,2 0 0 0,0 2 0 15,0-2 0-15,-1 1 0 0,1-5 1 16,0-4 2-16,0-6-2 16,2-5 0-16,0-3-1 0,0-6 0 15,0-3-3-15,0-4-31 0,0 0-27 16,2-2-39-16,0-1-35 0,3-1-39 15,-3 0-41-15,2 0-54 0,2-3-132 16,-2-5-222-16,4-2-176 0,-1 2-348 16,-1-12-85-16</inkml:trace>
  <inkml:trace contextRef="#ctx0" brushRef="#br0" timeOffset="129597.19">22063 7610 1729 0,'0'0'539'0,"0"0"-174"0,0 0 53 0,0 0-70 15,0 0-101-15,0 0 15 16,0 0 21-16,0 0-53 0,0 0-39 16,0 0-19-16,10-20-9 0,-12 38-108 15,-2 9-21-15,0 10 12 0,-3 11 8 16,5-2 1-16,-2 2 0 0,2 1-12 16,0-9-22-16,2 2-18 0,-2-5 0 15,2-9-3-15,0-9-23 0,0-8-99 16,0-9-147-16,0-2-174 0,0-5-315 15,4-8-1321-15</inkml:trace>
  <inkml:trace contextRef="#ctx0" brushRef="#br0" timeOffset="131543.334">22075 8497 1793 0,'0'0'461'15,"0"0"-154"-15,0 0 73 0,0 0 16 16,0 0-59-16,0 0 12 0,0 0-2 15,0 0-53-15,0 0-70 0,0 0-35 16,8-6-27-16,-8 6-28 0,0 0-31 16,-2 0-15-16,2-1-12 0,0 1-16 15,0 0-11-15,-2 0-10 0,0 0-15 16,0 0-6-16,-2 1 19 0,-7 5 5 16,-1 0 3-16,2 4 13 0,-7 1 8 15,3 2-18-15,-7 3-18 0,2 0-9 16,-3 3-6-16,-1-1-2 15,4-2-12-15,-8 2 1 0,5-3 0 0,-1-1-1 16,0-1-1-16,1 0 0 16,3-4-1-16,-2 0 0 0,5-3-1 15,-1 1 0-15,5-1 1 0,-3-2 1 16,5 1 1-16,2 0 1 0,-1-1 1 16,1 2 9-16,0-1-10 0,6-1 1 15,-2-1 0-15,0-1 0 0,1 2 0 16,3-3 0-16,0-1 0 0,0 1 12 15,0-1 9-15,0 2 9 0,0-2-3 16,0 1-12-16,5 0-3 0,-1 2 0 16,0-1 3-16,0 3 6 15,4-1-3-15,1 3-5 0,1 0-4 16,0 1-9-16,9 1 15 0,-5 2 6 16,9-2 3-16,0 0 0 0,2 3 0 15,4 0 33-15,-1-1 15 0,3 0-15 16,0 2-36-16,3-1-22 0,-8-1 1 15,-3-1 15-15,-2 0-6 0,2-2-10 16,-11-2-2-16,5-2-2 0,-9-1-13 16,-4 0-30-16,-2-3-87 0,-2 0-109 15,0-4-63-15,-2-2-116 0,-2-3-334 16,-11-1-864-16</inkml:trace>
  <inkml:trace contextRef="#ctx0" brushRef="#br0" timeOffset="132142.758">22648 9029 2413 0,'0'0'567'15,"0"0"-346"-15,0 0 9 0,0 0 102 16,64-46-121-16,-48 23-1 0,1-8 76 16,1-9-36-16,-1-17-66 0,3-11-46 15,-7-8-56-15,1 3-3 0,-12 2 4 16,-2 14 8-16,-4 8 6 0,-6 10-12 15,0 11-24-15,1 7-28 0,-11-2-21 16,1 2-3-16,-8 4-9 0,-4 7-1 16,0 9 1-16,-6 6 0 0,-2 12 1 15,-3 10 2-15,-1 15-1 0,2 17-2 16,-1 17 1-16,9 4 11 16,10 2-9-16,7-7 15 0,14-12 1 0,2-1 2 15,2-13 9-15,8-8 33 16,-1-14 4-16,3-6 24 0,9 1-79 15,5-6-11-15,8-3-1 0,11-13-55 16,17-13-108-16,15-24-103 0,-1-13-120 16,-24 2-250-16,-3-1-940 0</inkml:trace>
  <inkml:trace contextRef="#ctx0" brushRef="#br0" timeOffset="138246.818">3088 14845 848 0,'0'0'729'0,"0"0"-504"0,0 0-96 15,0 0 874-15,0 0-549 0,0 0-143 16,0 0-103-16,0 0 15 0,0 0 1 15,-16 3-4-15,16-3-4 0,-2 0-42 16,-2 0-36-16,2 0-25 0,0 0-7 16,2 0 7-16,-5 0-4 0,3 0-6 15,-2 0-9-15,-2 0-13 16,4 0-5-16,-2 0-1 0,-2 0 4 16,1 2-1-16,-3 0-5 0,-2 1-4 15,2 0-6-15,-1 0-12 0,-1 2-9 16,0-1-9-16,-1 0-5 0,1 1-10 15,-2-2-6-15,1-1 3 0,-1-1-3 16,2-1 0-16,-3 0 3 0,3 0 0 16,-1 0-3-16,1 0 0 0,0-2 0 15,-1 2 0-15,1-4 3 0,2 4-3 16,-5 0 3-16,7 0-12 0,-4 0 12 16,0 0-13-16,1 0 10 15,-1 0-10-15,2 4 0 0,-5-2 1 16,7 0 0-16,-2-1-2 0,0-1 0 15,-1 1 1-15,5-1-2 0,-2 0 0 16,2 0 0-16,2 0 0 0,0 0 1 16,-2 0-1-16,1 0 0 0,1 0-1 15,-4 0 1-15,4 0-2 0,2 0 1 16,0 0 0-16,-2 0 1 0,0 0-1 16,2 0 1-16,-2 0 1 0,2 0 1 15,0 0 16-15,0 0 6 0,0 0 3 16,2 2 3-16,0-2-10 0,0 1-19 15,6 1 0-15,1 0 2 0,-1-1 0 16,0-1 0-16,9 2-2 0,-5-2-1 16,3 0 0-16,3 0 0 0,-1 0 0 15,1 0 0-15,3 0 1 0,-7 0 1 16,9 2 0-16,-4 0 10 0,-3 0-10 16,1 0 10-16,-1-1-9 0,-1 1 12 15,-1 1-14-15,-1-2 0 16,3 0 0-16,-1 0 0 0,-3-1 1 15,1 0-1-15,-3 0 0 0,0 0 0 16,-1 0-1-16,-3-2 0 0,0 0-1 16,-2 0 1-16,0-1-2 0,-2 3 0 15,-2-2-1-15,0 1-18 0,0 0 0 16,0 1-9-16,-2-1 6 0,-4 0 22 16,-4 1 0-16,-3-2-1 0,-1 2 1 15,-7 0 1-15,0-2-32 0,-1 2-69 16,-3 0-54-16,0-5-58 0,-2 1-91 15,2 0-267-15,5-1-701 0,-7 2-1753 0</inkml:trace>
  <inkml:trace contextRef="#ctx0" brushRef="#br0" timeOffset="143824.161">3514 15048 874 0,'0'0'427'0,"0"0"-281"0,0 0-58 15,0 0 3-15,0 0 276 0,0 0 271 16,0 0-317-16,0 0-195 0,0 0-21 16,-6-16 42-16,6 16 47 0,-2 0 12 15,2-1-11-15,-2 1-13 0,2-2-10 16,-2 2 11-16,2-2 5 0,-2 2-6 16,0-1-32-16,0 1-31 0,0 0 9 15,-1 0-6-15,-3-2-34 0,2 1-28 16,-2 1-8-16,-2 0-1 0,-1-2-8 15,-1 1-1-15,0-1-2 0,-3-2-4 16,-3 4-3-16,5-3-3 16,-3 1-2-16,0 1-7 0,-3-2-19 15,3 3 0-15,-3 0 1 0,0 0-3 16,1 0 0-16,1 0-55 0,1 4-75 16,-3 1-91-16,5 1-68 0,0 0-118 15,3 0-363-15,-3 4-1114 0</inkml:trace>
  <inkml:trace contextRef="#ctx0" brushRef="#br0" timeOffset="144490.154">3308 15050 1765 0,'0'0'519'0,"0"0"-164"15,0 0 9-15,0 0 0 0,0 0-50 16,0 0-34-16,0 0-50 0,0 0-44 16,0 0-34-16,0 0-26 0,-7-18 3 15,7 18 3-15,-2 0-12 0,2 2-4 16,-2 3 6-16,-2 3-43 15,4 3-13-15,-2 5-20 0,2 3-4 16,0 5-8-16,-2 2-1 0,2 4-12 16,0 2-2-16,0 2 2 0,-2 0-3 15,2 1-6-15,-2-3-9 0,2-1 9 16,-2-5-11-16,2-5-1 0,-2-1 0 16,2-6-1-16,0-3-1 0,0-3-16 15,-4-1-34-15,4-4-63 0,0-3-82 16,0 0-68-16,0-6-14 0,0-4-79 15,0 4-332-15,4-7-833 0</inkml:trace>
  <inkml:trace contextRef="#ctx0" brushRef="#br0" timeOffset="145124.624">3564 15363 1800 0,'0'0'810'0,"0"0"-497"0,0 0-70 16,0 0 142-16,0 0-63 0,0 0-64 15,2-51-68-15,-8 44-32 0,0-2-34 16,-3-1-13-16,-1 2-10 0,0 1-6 16,-1 4-15-16,-1-1-19 0,-1 4-6 15,-1 0 0-15,4 4 18 0,-3 1 6 16,3 8-12-16,-3 0-18 0,3 3-10 16,4-1-15-16,0 4-5 0,2-2-16 15,2 1 9-15,2-2-10 0,0-2 1 16,0 0 9-16,6-4-9 0,0-3-3 15,2-3-1-15,0-1-20 0,5-3-13 16,-1 0 1-16,1-7 6 16,-1-1 5-16,-2-4 4 0,1-1 3 15,-3-1 3-15,-2 2 10 0,0 3 2 16,-1 4 0-16,-3 2 36 0,2 5 22 16,0-1-13-16,2 8-8 0,-2 4-16 15,2 5-9-15,1 1-11 0,-1 2 1 16,2-2-1-16,-2-2-1 0,1-5-15 15,-1-5-106-15,-2-3-126 0,4-4-107 16,-4-2-392-16,5-9-1190 0</inkml:trace>
  <inkml:trace contextRef="#ctx0" brushRef="#br0" timeOffset="145821.416">3723 15306 1235 0,'0'0'674'0,"0"0"-334"0,0 0 38 16,0 0 50-16,0 0-10 0,0 0-29 15,0 0-50-15,0 0-72 0,0 0-26 16,0 0 22-16,-33 9 27 0,35-10 17 16,6 1-107-16,5 1-88 0,1-1-46 15,5 0-21-15,3 0-31 0,3 0-14 16,2 0-3-16,0 0-25 0,-2 0-80 16,0 0-98-16,-5 0-100 0,-5 0-173 15,1-3-1031-15</inkml:trace>
  <inkml:trace contextRef="#ctx0" brushRef="#br0" timeOffset="147256.891">4351 15101 673 0,'0'0'674'0,"0"0"-241"16,0 0-37-16,0 0 24 0,0 0-62 15,0 0-45-15,0 0-27 0,0 0-52 16,5-56-29-16,-5 49-17 0,-5-2-11 15,3 1-19-15,-2-2-16 0,-2 0-43 16,2 1-13-16,-2 0-10 0,-1 0-8 16,3 2-4-16,-4 0-12 0,2 1-12 15,0 2-4-15,-3 0 4 0,1 2-10 16,0-1-5-16,2 1-1 0,-5 2 3 16,5 0 1-16,-2 0-7 0,0 2 0 15,-1 2-9-15,3 2 0 0,-2 1 1 16,2-2-10-16,2 2 12 0,-5-1-3 15,3 1-9-15,2 3 9 0,-2-2-10 16,2 2 1-16,-1-1 9 0,1 0 0 16,0 4 4-16,0-1-1 15,2 0 0-15,-2 3-3 0,2 0-9 16,2 1 15-16,-2 2-15 0,2-1 0 16,0 3 0-16,0-2-1 0,-2 1 0 15,2-1 0-15,0 2 0 0,0-3-2 16,0 1 1-16,0-1 0 0,2 1 0 15,0-1 1-15,2-3-1 0,-2 1 2 16,4-2 10-16,0-2-12 0,1 2 2 16,1-3 0-16,0 0-1 0,2-2 1 15,-1 0 0-15,1-1-1 0,0-2 0 16,-1-2-1-16,1 0 0 0,-2-3-1 16,1 0-1-16,1 0-1 0,-2-3-13 15,0-2 12-15,1-2-16 0,-1 0 1 16,0-3 16-16,-2 1-10 0,3-1 10 15,-3 0 1-15,0 1-1 0,0-1 2 16,-2 2 1-16,1 2 1 16,-1-1 28-16,-2 2 7 0,0 2-1 15,-2 1 0-15,2 0-2 0,-2 1 8 16,0 0 52-16,0-1-43 0,-2 0-9 16,0 1 1-16,-4-3-10 0,1 3-12 15,-3-2-6-15,0 1-13 0,-2-2 0 16,-3 3 0-16,-1-1-2 0,1 2-31 15,-3 0-93-15,3 0-136 0,5 0-168 16,0 3-678-16,8 3-2179 0</inkml:trace>
  <inkml:trace contextRef="#ctx0" brushRef="#br0" timeOffset="148140.773">4463 15312 859 0,'0'0'1825'0,"0"0"-1532"0,0 0-50 16,0 0 190-16,0 0-17 0,0 0-74 16,0 0-21-16,0 0-48 0,0 0-35 15,0 0-19-15,-10-6-55 0,20 2-55 16,0 1-43-16,5-2-33 0,1 3-30 15,5-1-3-15,-2 0-11 16,-1 0-25-16,-1 1-64 0,-3 1-91 0,-1 0-113 16,-3 1-170-16,2 0-974 0</inkml:trace>
  <inkml:trace contextRef="#ctx0" brushRef="#br0" timeOffset="148640.251">5052 14896 2035 0,'0'0'660'16,"0"0"-383"-16,0 0 27 0,0 0 112 15,0 0-54-15,0 0-22 0,0 0-87 16,0 0-127-16,0 0-18 0,0 0 29 16,-31-17-14-16,15 26-23 0,-1-1-33 15,-4 0-27-15,1 1-22 0,-3-2-17 16,2-2-1-16,-1-1-1 15,-3-3-14-15,4-1-64 0,-4 0-59 16,5-3-63-16,-1-1-69 0,4 1-61 16,1 2-278-16,3-1-536 0,3 5-496 0</inkml:trace>
  <inkml:trace contextRef="#ctx0" brushRef="#br0" timeOffset="148974.445">4891 14905 1891 0,'0'0'545'15,"0"0"-239"-15,0 0 12 0,0 0 11 16,0 0-37-16,0 0-31 0,-4 59-53 15,2-34-62-15,2 0-40 0,-2 6-16 16,0-2 15-16,2 6 43 0,-2-2-1 16,2-1-34-16,-3-1-27 0,3 0-25 15,-2-3-22-15,2-2-23 0,0-4-14 16,0 0-2-16,0-3 0 0,0-1-34 16,-2-3-39-16,2-2-25 0,2-4-37 15,0 0-9-15,1-5-19 0,-1-1-60 16,0-3-146-16,2-3-315 0,-2-3-598 15,6-10-592-15</inkml:trace>
  <inkml:trace contextRef="#ctx0" brushRef="#br0" timeOffset="149390.495">5120 14921 661 0,'0'0'1805'16,"0"0"-1502"-16,0 0-155 0,0 0 131 15,0 0 58-15,0 0-30 0,0 0-12 16,0 0-33-16,0 0-67 0,0 0-54 15,7-27 13-15,-7 32 2 0,0 4-55 16,0 6-19-16,0 3 0 0,0 4 3 16,0 4 0-16,0 2-3 15,0 6-18-15,-2 1-10 0,-1 3-18 16,1 0-8-16,0 1-13 0,-2-3-12 16,2 0 0-16,2-6-1 0,-2-1 0 15,2-2 0-15,-2-5-2 0,0-3-1 16,2-4-17-16,0-2-31 0,0-5-17 15,0-3-31-15,0-3-55 0,0-2-55 16,0 0-83-16,0-5-58 0,0-5-99 16,0 0-280-16,0-9-728 0</inkml:trace>
  <inkml:trace contextRef="#ctx0" brushRef="#br0" timeOffset="149875.253">5021 15039 950 0,'0'0'1415'0,"0"0"-1108"16,0 0-56-16,-4-56 107 0,4 40 7 16,0-1-75-16,0 2-23 0,2 3-53 15,2-1-47-15,2 4-22 0,1-1 12 16,3 3 17-16,2 2-3 0,3-1-34 15,-1 3-19-15,1 1-9 0,3 2-12 16,1 0-21-16,0 6-25 0,-1-1-24 16,1 4-8-16,-3 0-17 15,1 4-1-15,-3 0 0 0,-1 3-1 16,-3 1-2-16,-6 3-10 0,0 0-4 16,-2 3 4-16,-2 0 0 0,-4 2 10 15,-2 1-10-15,-2-1 11 0,-3 3-2 16,-3 0 0-16,2-1-9 0,-1 0 10 15,-1-4 0-15,1-1 0 0,3-4 1 16,2-1 1-16,-1-3 2 0,5 0 13 16,0-1 9-16,4-3 25 0,0 0 17 15,2-2-9-15,4 0 16 0,7-3 75 16,-3 0-40-16,5-1-33 0,3-1-21 16,5 0-26-16,0 0-10 0,6 1-17 15,0-1-1-15,4 0-3 0,-2 0-9 16,0 2-22-16,-6-3-59 0,-1 0-51 15,-5-1-74-15,-5-4-96 0,-5-2-318 16,13-13-1016-16</inkml:trace>
  <inkml:trace contextRef="#ctx0" brushRef="#br1" timeOffset="171552.466">2844 14838 437 0,'0'0'492'15,"0"0"-283"-15,0 0-138 0,0 0-71 16,0 0 1-16,0 0 30 0,0 0 37 16,0 0-16-16,0 0-39 0,3 1-13 15,-3-1-13-15,0 0 13 0,-3 0 13 16,3 0 49-16,0 0-62 0,0 0 1 16,0 0 25-16,0 0 30 0,0 0-34 15,0 0 8-15,0 0 61 16,0 2 250-16,0-1-66 0,0-1-90 15,0 0-37-15,0 3 1 0,0-3-17 16,0 0-17-16,0 0-6 0,0 1 9 16,0-1-3-16,0 0-16 0,0 0 2 15,0 0 20-15,0 0 17 0,0 0 7 16,0 0-19-16,0 0-7 0,0 0 5 16,0 0 13-16,0 0-14 0,0 0-12 15,0 1-12-15,0-1 14 0,0 1 13 16,0-1-4-16,0 0-13 0,0 0 7 15,0 0-1-15,0 0-6 16,0 0-18-16,0 0-12 0,0 0-7 16,0 0-17-16,0 0-1 0,0 0 4 15,3 0 2-15,1 0 3 0,0-2 1 16,0 1-1-16,0-2-3 0,0 0-6 16,0 1-12-16,3 0-6 0,-1-1-5 15,0 1-1-15,0-1-9 0,2 0 12 16,-1 0-9-16,-1 1-9 0,2-2-3 15,0-1-9-15,3 3 15 0,-1-2 9 16,0-1-27-16,3 1 3 0,-1-1 12 16,-1 0 6-16,-1 0-18 0,0 0 12 15,1 2-3-15,-1-3-9 0,2 2 0 16,-1-1 12-16,3-1 6 0,-2 2-9 16,1-2-11-16,1 0 1 0,-1-1 10 15,1 2-9-15,-1 1 18 0,-1-2 3 16,0 0 30-16,1 2-8 15,1-2-25-15,-1 0-7 0,-1-1-14 16,3 2-2-16,1-1 2 0,-3-1 0 16,3 1 1-16,1-1-1 0,-1 0 2 15,1-2-1-15,-1 3 1 0,1 0 0 16,1-2 0-16,3 0 10 0,-2-1-12 16,1 0 0-16,-1 2 0 0,-1-1 3 15,3 0-2-15,-2-1 0 0,1 1 0 16,-1 1 2-16,0-1-1 0,-1 0 1 15,3 1 0-15,-2-2-1 0,1 0 0 16,3 2 0-16,-7-2-1 0,7 0 0 16,-2 1 1-16,0 0 0 15,-1-1-1-15,-1 2 0 0,2-2 0 0,-3 0 1 16,3 1 1-16,-3 0 0 16,3-2-1-16,0 1 0 0,-1 1 0 15,3-1 0-15,-2 1-1 0,-1-1 10 16,3-1-11-16,-2 0-1 0,0 1 1 15,1 0 0-15,-1 0 2 0,-2-1-2 16,1 1 2-16,1 1-1 0,-2 0 0 16,-1 1-1-16,1-2 1 0,-1 1 0 15,3 1 0-15,-2-1-1 0,-1 0 0 16,1 0 1-16,-1 0 0 0,-1 0 1 16,4-2-2-16,-3 3 1 0,1-2 2 15,2 2-3-15,-1-2 2 0,-1 0 0 16,1 0 0-16,1 0 0 0,-2 1-1 15,-1 1 2-15,1 1-3 0,0-2 1 16,-1-2-1-16,1 4 1 0,-1-2-1 16,1 0 1-16,0 2-1 15,-1-3 0-15,1 2 0 0,-3-1 2 16,1 1 0-16,-1 1 0 0,5-4 1 16,-4 3-3-16,-1 0 2 0,3-3 0 15,1 3 0-15,-1-2 0 0,0 2 0 16,-1-1 10-16,3 0-9 0,-3-2 0 15,3 1-2-15,0 0 1 0,-3 0-1 16,3 0 0-16,2-1 1 0,0 1-2 16,-3-1-2-16,5 1-22 0,0 0 23 15,0-4 1-15,-1 3 0 0,3-1 2 16,0 1 16-16,2-3-16 0,-4 0 10 16,2 4-10-16,0-3-1 0,2 2 0 15,-2-3 1-15,4 4 0 0,-5-4 0 16,1 3-2-16,4-5-1 15,-2 4 1-15,4-2 0 0,-2-1 0 16,4-1 0-16,-1 1 1 0,1 0 1 16,0-2 1-16,0 2-1 0,-2 0 10 15,2-1-12-15,0 2 0 0,-2-3 0 16,3 1 0-16,-3 0-2 0,0 1 1 16,0 1 0-16,2-2 1 0,-2-1-1 15,4 2 1-15,-2-2 0 0,0 0 2 16,1 1 0-16,1-1 0 0,0 3-1 15,-2-3 2-15,2 0 0 0,-2 1-1 16,1-1 0-16,-1 0 0 0,0 2 0 16,2 0 1-16,-4-3 0 0,2 3 9 15,0-1-11-15,-1-1-1 0,1 3 1 16,0-2-2-16,0-1 1 0,0 3 0 16,0-3 1-16,0 1 0 0,3-1 0 15,-3 0 0-15,2 1-1 16,-2 0-20-16,4-2 18 0,-1 0-10 15,1 1 9-15,0 0 1 0,0 0-1 16,5-1 0-16,-7 2 0 0,2-1 3 16,-1-2 39-16,3 2-39 0,-4-1-18 15,6 1 15-15,-5-1 1 0,1 1 2 16,0 0 1-16,-2-1 12 0,3 1-13 16,-1 1-3-16,-4-3 2 0,2 3 1 15,5-1 1-15,-5-2-1 0,4 2 1 16,-2 0 0-16,-1-2-1 0,1 2 1 15,-2-3 2-15,2 3-2 16,1 0 0-16,-3-2 2 0,0 2-1 16,-2 1 1-16,3-2-2 0,1 2 0 15,-2 0-1-15,2-2 0 0,1 2 0 16,-3 0 0-16,0-2 0 0,2 1 1 16,3-2 11-16,-1 3-11 0,-2-4 1 15,3 2 0-15,-1 0 16 0,2-1 0 16,-3 0 6-16,-1 0-9 0,2 2-1 15,1-2-14-15,-5 2-3 0,2-2 3 16,-4 4 56-16,0-2-26 0,0 1-28 16,1 0-2-16,1 1 0 0,-2-1-2 15,0 0 0-15,0 1-1 0,-2-1 2 16,4 1 1-16,-1-1 0 0,1 1 0 16,0-3 1-16,-2 2 0 0,0 0 1 15,3 1 10-15,-3-2-9 0,0 1 0 16,0 0 9-16,-2-1-10 15,2 2 1-15,-4-1 12 0,2 0-14 16,0 1 2-16,0-1-1 0,-2 1 0 16,2 1 0-16,1-3-1 0,-1 1 1 15,0 2 0-15,2-3-2 0,-2 1 0 16,2 2-1-16,0-3 1 0,4 1 0 16,-1-1 0-16,-1 0 1 0,0 1 1 15,0 0 10-15,1-2-12 0,-1 2 2 16,2 2-2-16,-4-5 21 0,2 5-21 15,-2-4 0-15,1 3 0 0,-1-3 0 16,0 2 1-16,0 0 0 0,-2 2-1 16,4-3-3-16,-2 4-39 0,1-4 42 15,-1 3 6-15,0-2-5 0,4 1-1 16,-4-1-12-16,3 0 11 0,-1-1 1 16,0-2 15-16,-2 5-14 0,4-5-2 15,-1 2 2-15,1-1 0 0,0-1 2 16,0 2-1-16,-3 0 0 0,3-2 1 15,-2 2-3-15,4-2 1 16,-3 1 2-16,1 1-2 0,-2-1 2 16,0 1-2-16,0-1 1 0,5 0 1 15,-5 0-2-15,0 1 0 0,2 1-1 16,-1-4 0-16,-1 4 0 0,0-1 0 16,4 0-1-16,-1 0 1 0,-1-2 1 15,-2 2 1-15,5-1 1 0,-3 0 9 16,2 1-12-16,-2-4 1 0,1 5 1 15,-1-4 0-15,4 2 10 0,-1 0-9 16,-1 1 9-16,-2-2-9 0,5 0 0 16,-3 2 0-16,-2-3-2 15,-1 2 0-15,3 2 11 0,0-4-12 16,1 2-12-16,-3-1-6 0,4 0-3 16,-1 0 9-16,-1 1 10 0,0 1-1 15,3-2 2-15,-3-1 1 0,0 1 1 16,1 1-1-16,1-1 0 0,1 0 2 15,-3 0 10-15,-2 1-10 0,5 0 0 16,-3-1 1-16,0 1-2 0,-1-3 0 16,3 3-1-16,-2-1 1 0,1-1-1 15,1 0 1-15,1 0 2 0,-3 0-2 16,0 1 1-16,3-1 13 0,-3 0-12 16,2 1 0-16,-3-1 0 0,5 2 0 15,-4-2-1-15,3 1 1 0,-3 0-1 16,3 0 0-16,-3 1 1 0,-2-2-2 15,5 1-1-15,-3 2 0 0,-2-2 1 16,3 1-1-16,-1 1 0 0,-2-4 1 16,0 4 0-16,1-1 1 0,-3 1 0 15,0-2-2-15,2 3-1 16,-1-2-32-16,-1 2 31 0,-2-1-10 16,2 0 11-16,0 3 1 0,-1-3-1 15,1 1 0-15,-2 0 0 0,-2 1 1 16,6-1-1-16,-2 0 1 0,-1-1-1 15,1 1 1-15,0 0 0 0,0-2 1 16,0 3 0-16,1-3 1 0,-5 4-1 16,4-2-1-16,-2-1 2 0,2 0 1 15,-2 1-2-15,1-1 2 0,-3 3-2 16,2-2 2-16,-2-1-1 0,0 1-1 16,0 1 0-16,0-1-1 15,0 1 1-15,0 0 1 0,0 0-2 16,2-1 0-16,-1 1 1 0,-1-2 0 15,0 3 1-15,0-2-1 0,0 1-1 16,0-1 0-16,2 1 0 0,-2 0-2 16,0-1 1-16,2 2 0 0,-2-3-2 15,3 2 2-15,-1-2-1 0,-2 1 0 16,2 0 1-16,-2-1 1 0,0 4 0 16,-2-5 1-16,0 4-1 0,0-1 0 15,-2 3 0-15,2-3 0 0,-2 1-2 16,0 0-22-16,0 2 9 0,0-2 12 15,-2 1-12-15,0 1 15 0,-3 0-1 16,1 1 1-16,2-1-1 0,-4 0 1 16,4-1-1-16,-5 2 1 0,3 1 0 15,-2 0 0-15,0-1-1 0,1 1 1 16,-3-1-1-16,2 2 0 0,0-2 0 16,-1 1-1-16,-1-1 2 0,2 1-1 15,-1-1 0-15,1 0 0 0,-2 1 1 16,2-2 2-16,-1 2-2 15,-1 0 0-15,0 0 1 0,-1 0-1 16,1 0 0-16,0 0-1 0,-1-1 0 16,1 3 1-16,0-2-1 0,-1 0-1 15,1 2 0-15,0-3-1 0,-1-1-9 16,1 2 9-16,2 1 3 0,-7 0-2 16,5-2 0-16,0 0-10 0,-1 1 10 15,5-1 1-15,-4-1-1 0,4 1-1 16,-1 0-9-16,1-3 11 15,0 3 0-15,-2 2 1 0,0-2 2 16,-1 1-2-16,-1 0-1 0,2 0 1 16,-3 1-1-16,1-2 0 0,0 2-2 15,1-1 2-15,-1 0-14 0,2-1 3 16,-2 1 10-16,-1 2-10 0,3-2-9 16,-7 0 20-16,5 1 0 0,-2-1-2 15,-1 2-9-15,1-2-3 0,2 1 12 16,-1-1 0-16,-5 2 2 0,5 0-2 15,-3-1-12-15,2 0 12 0,-3 3-18 16,1-2 18-16,-1 1-9 0,-1 0 9 16,-1-1-12-16,5-1 13 0,-7 2-13 15,5 1 15-15,-3-3-3 0,-1 4-12 16,1-2 12-16,0 0-21 0,1 0 12 16,-5 1-3-16,5 0 3 0,-1-1-12 15,1-1 6-15,-1 2 15 16,1-3-24-16,-3 3 9 0,-2 0 17 0,-1 1-11 15,-1 1 9-15,0 0-15 16,-4 1-9-16,-2 0-22 0,0 2-20 16,1 0-27-16,-3 0-51 0,0 0-145 15,0 0-278-15,-3 4-482 0,-1 7-241 16,2-2-536-16,4 18 1572 0</inkml:trace>
  <inkml:trace contextRef="#ctx0" brushRef="#br1" timeOffset="177452.568">18553 8095 108 0,'0'0'91'0,"0"0"-36"15,0 0-22-15,0 0 3 0,0 0-13 16,0 0-7-16,0 0 10 0,0 0 16 16,0 0-2-16,0 0 2 0,0 0-6 15,0 0 0-15,0 1-10 16,0 0-23-16,0 0-1 0,0 1-2 0,0-1 13 16,0 2-9-16,0 1 9 15,0-1-13-15,0 0-59 0,0-2-228 16</inkml:trace>
  <inkml:trace contextRef="#ctx0" brushRef="#br1" timeOffset="182760.468">18462 8186 362 0,'0'0'398'0,"0"0"-281"0,0 0-65 15,0 0-6-15,0 0-20 0,0 0 0 16,0 0-3-16,0 0 0 0,0 0 25 16,0 0 89-16,0 3 88 0,0-3-36 15,0 0-59-15,0 0-23 0,0 0 13 16,0 0 10-16,0 0-4 0,0 0 10 16,0 0-4-16,0 0-6 0,0 0 3 15,0 0 9-15,0 0 3 0,0 0-10 16,0 0-3-16,0 0 9 15,0 0 5-15,0 0-15 0,0 0-8 16,0 0-3-16,0 0 11 0,0 0 7 16,0 0 5-16,0 0 1 0,0 0 2 15,0 0-16-15,0 0-16 0,0 0-24 16,0 0-10-16,0 0-15 0,2 0-6 16,2 0 18-16,4-3 0 0,0 0 18 15,3-3 7-15,-5 2-17 0,2-1-17 16,2 1 6-16,3-1-13 15,-3 1-15-15,1 1 1 0,1-3 2 16,-2 0-6-16,1 1-6 0,-1 0-5 16,0 1-25-16,1-1 12 0,-1 0-13 15,0 0-2-15,-1-1-1 0,3 2-11 16,-4 0-9-16,3-2 18 0,1 2 0 16,-2-1 1-16,5 0 1 0,-3-1-3 15,1-1 2-15,5 2 2 0,-7 0 0 16,3-1 19-16,3 0-7 0,-1-3-9 15,1 4 9-15,-1-1-9 0,-1-1 18 16,1 0-9-16,1 1 3 0,-3-2 6 16,3 3-9-16,-1-3-10 0,-1 2 1 15,1-3 0-15,1 3 9 0,-3-1-10 16,5-1 10-16,-5 2-10 0,5 0-2 16,-5-2 0-16,5 0 3 0,-2 2-1 15,1-2-1-15,1 0 0 0,-1 0-1 16,1-1-1-16,2 2 1 15,-1-1 1-15,-1-1-1 0,-1 1-2 16,1 2 1-16,2-3 1 0,2 1 0 16,-5-2-2-16,1 2 1 0,1-2 0 15,-1 1-1-15,6-1 1 0,-9 1 1 16,5 0-1-16,2-1-2 0,-5 2 0 16,3 0 3-16,0 0-1 0,-1 0-1 15,3-2-10-15,-4 0 12 0,-1 2 0 16,-1 1-1-16,-1 1 1 0,-1-1-2 15,1 2 2-15,-5-1-3 0,1 1 1 16,1 0-1-16,-5 1 1 0,2-1 0 16,-2 2 0-16,-3 0 2 0,1 0-15 15,0 2 0-15,2-3 3 0,0 1 10 16,-3 0-10-16,-1 1 10 0,2-1 0 16,0 2 2-16,0-1 0 0,3 0 0 15,-5-1-1-15,-2 2-11 0,2 0 0 16,0-2 9-16,0 0-12 15,0 1-4-15,-2 0 16 0,5 0-15 16,-3 1-6-16,-2 0 3 0,2-1 3 16,0 0 15-16,2 1 0 0,-2-2-9 15,5 1 10-15,-5-1 1 0,2 1-2 16,2-2 0-16,-2 2-9 0,3-1 10 16,-5 0-10-16,2 1 9 0,-2 1 0 15,2-2-15-15,-1 0 0 0,5 0-12 16,-4 1 3-16,0 0 3 0,3-1-1 15,1-1 4-15,-2-2 6 0,3 2-21 16,-3-1 8-16,2 1 18 0,0-1 10 16,1 2 1-16,-3 0 15 0,-2 0-4 15,0-1-12-15,-1 3 1 0,-1-1 2 16,-2 2 12-16,0 0-12 16,-2-1 9-16,0 1-10 0,0 0 0 15,0 0-2-15,0 0 0 0,0 0 0 16,0 0 1-16,2 0 1 0,-2-1 1 15,4 1 0-15,-2-1 0 0,0-1 12 16,0 1 0-16,0-1-12 0,0 2 19 16,-2 0 5-16,2-2 3 0,1 2 0 15,-3 0-3-15,0 0-8 0,0 0-5 16,0 0-14-16,0 0-2 0,0 0-13 16,0 0-4-16,-3 0-2 0,1 0 21 15,-4 4 3-15,-4-1 25 0,2 1-13 16,-5 2 12-16,1 0 9 0,-3-1-12 15,3 2 15-15,-7 0-11 0,1 1 2 16,-1-1-15-16,-2 3 9 0,1-3-9 16,-5 4-12-16,2-1 9 0,-2 0 3 15,3 0 3-15,-7 2 3 16,4 0 1-16,-2-2 5 0,-2 3 6 16,2 0 6-16,-4 1 75 0,-2 0-32 15,0 0-40-15,0 1-15 0,-2-1 0 16,0 3-15-16,-5-2 3 0,3 1 0 15,-4 2-3-15,2-1-9 0,-3 3 24 16,-3-2-12-16,1 2-12 0,1-1 12 16,-2 0-3-16,-1 1-10 0,1-2 10 15,1 4 9-15,-1-3-3 0,-3 1-3 16,1 0 3-16,-3 1-6 0,2 2 3 16,-1-3 6-16,1 1 3 0,-8 3-21 15,9-4-3-15,-3 3 1 16,-8-1 2-16,-2 4-2 0,-12 5 29 15,-6 1-6-15,5-1-22 0,7-3 26 16,2-2-10-16,2 2 3 0,-4-1 3 16,-2 0-6-16,1 1-3 0,1 2-13 15,-2 0 1-15,0-2-3 0,2 2 3 16,0-1 9-16,-1 1-12 0,3-3 3 16,0-1 0-16,2 1 0 0,-2 0 9 15,0-1-10-15,2-1 1 0,2 2-1 16,0-2 0-16,2 2 10 0,0-3-11 15,-1 3 1-15,3-3-2 0,-4 2 0 16,2 1-30-16,0-1 12 0,-4 1 16 16,0 0 0-16,2-2 0 0,-2 1 1 15,0 2 1-15,0-2 0 0,0 1 3 16,0 0-2-16,0 2 11 0,0-2-12 16,-2 0 2-16,0 1 0 0,2 0 0 15,0-1 0-15,0 0 1 0,-4-1-2 16,4 1 2-16,-3 0 9 15,1 0-10-15,0-2 13 0,0 4-14 16,-2-1 0-16,-2 0 20 0,2 0-6 16,-5 3-12-16,-1 0 15 0,4 1-6 15,-4 0-12-15,-3-1 0 0,1 0-20 16,-3 0-4-16,5 1 9 0,0 2 3 16,-3-5 10-16,3 4-10 0,-3-1 12 15,5-1 0-15,0 0 1 16,0-1-1-16,-1 1 3 0,-1 0-1 0,0 0 0 15,3-2 0-15,-1 1 10 16,0 0-10-16,-1 1 0 0,-1 0-1 16,0 0 11-16,-3 0-9 0,3 1 9 15,-2-1-9-15,-1 0 0 0,-1 1 0 16,1 0 9-16,3 2-12 0,-5-5-22 16,3 4-29-16,2-1 39 0,-3 0 9 15,1-1 0-15,-3-1 3 0,5-1 1 16,0 5 0-16,-3-4 0 0,1 1 2 15,4 0 15-15,-3 3-15 0,5-3-1 16,-2 0-1-16,-3 1 1 0,3 1 13 16,-2-3-12-16,1 1 9 0,3-2 3 15,2-5-12-15,-2 5-1 0,-2-2-2 16,-1 4 2-16,-7 1 19 0,3 0-20 16,3-1 1-16,2 0 13 0,-1-2-15 15,-9 5-30-15,5-2 18 0,1 1-9 16,-3-3 19-16,3 4 1 0,0-3 1 15,3 0-1-15,-1-2 1 16,0 5 1-16,-3-3 2 0,1 0 0 16,1 1 12-16,-1-1-13 0,0 1 0 15,-1-1 0-15,1 0 0 0,4 1 0 16,-3-4-1-16,1 3 2 0,2 1-1 16,-1-1 10-16,-1-3-11 0,2 4 2 15,1-1-3-15,-1-3 0 0,0 1-2 16,0 2-61-16,-1-4 48 0,1 3 3 15,4-1 11-15,-2-1-2 0,1 1 3 16,1 0 0-16,0-1 1 0,-2 0 2 16,2 1 9-16,0-1-11 0,2 1 2 15,0-2 9-15,-1 1-12 0,1-3 1 16,2 4 0-16,4-4 0 16,-4-1-1-16,0 2-3 0,0-1 3 15,2 1 2-15,1-2 10 0,1 3-9 16,-4-2 0-16,2-1-1 0,0 4 0 15,2-7 22-15,2 5-22 0,-4-2-1 16,4 1-1-16,5-2-30 0,-7 2 9 16,4-3 9-16,2 1 9 0,1-2-9 15,5-3 10-15,11-2 1 0,2-1 1 16,2-2 1-16,-6 3 2 0,-5 2 9 16,-3 2-10-16,-1-1-1 0,-1 0 2 15,1 2 9-15,-1-3-10 0,3 2-2 16,1-2 2-16,0 1 0 0,-1 0-1 15,3 0 0-15,0-3-1 0,-1 2 1 16,1 0 0-16,0 0-1 0,1-1 2 16,3 0 0-16,-4-1 0 0,3 1 1 15,1-3-1-15,0 4 1 16,-2-3 0-16,2-2-1 0,1 3 10 16,-1-3-10-16,2 2-1 0,2-3-1 15,0 2-1-15,2 0-10 0,2-2 11 16,-2 2 0-16,2-2 2 0,2-1-1 15,-4 1 2-15,4 0-1 0,0 2 9 16,1-3-11-16,-1 2-12 0,-2-1-3 16,2 0 3-16,-2 0 9 0,2-1 0 15,0 1-9-15,-2 1 11 0,0-1 0 16,0-1 0-16,3 0 0 0,-1 2-1 16,-2-1 2-16,-2 1 0 0,2-2 1 15,0 3 0-15,0-2-1 0,0-1 1 16,4 1 0-16,-4-1-1 0,4-1 0 15,-1 1-1-15,-1 1 1 0,0-1 0 16,0 2 0-16,-2-2 0 0,2 1 0 16,0 0-1-16,-2 0 1 0,2 1 0 15,1-2 0-15,-3 0-2 16,2 2 2-16,0-1-1 0,-4 1 1 16,4-1 0-16,-4 2-1 0,4-1 0 15,-4-1-1-15,2 1-1 0,2 0 0 16,0-3 1-16,-2 1-10 0,5 1 11 15,-5 0-2-15,4-2 0 0,-2 1 1 16,0-1-1-16,2 0 0 0,1 1-9 16,-1-1-3-16,2 0 12 0,0-2-12 15,1 2 13-15,1-2-10 0,-2 0 10 16,7 1 0-16,-3-1 1 0,2-2 0 16,1-1 1-16,1 2 0 15,-1 0 0-15,3-1 0 0,1-1-2 16,-2 1 0-16,-1-1 0 0,3 0 1 15,-5 1-1-15,5 0-1 0,-1-1-15 16,-1 1 0-16,2 0 0 0,-3 0 15 16,3 0-12-16,1-2 11 0,-1 1-8 15,4 0 9-15,-1-2-9 0,1 0-3 16,2-1 3-16,0 1 10 0,0 0 1 16,1-2 1-16,1 1 0 0,0-1-2 15,2 1 2-15,0-2-3 0,0 1-12 16,2 0 12-16,-2 1-9 0,0-2 10 15,0 0-10-15,-2 4 10 0,-1-2 0 16,1 0-10-16,-4 0-6 0,2 1 0 16,0 2 16-16,-3-3-1 0,5 0-15 15,-2 1-3-15,2 0 4 0,-2-2 17 16,-1 4 12-16,-3-3-9 16,4 1 9-16,0-1 0 0,2 1-10 15,-1 1-1-15,-1-3-1 0,0 1 0 16,4 0-2-16,-2 1-1 0,-2 0-12 15,-1-2 12-15,1 3 0 0,-4-1 0 16,4-1-12-16,-3 2 3 0,3 0 0 16,-4 0 10-16,8-2 0 0,-4 1 0 15,-1-1 0-15,3 1 0 0,0 1 1 16,-2-1 1-16,0-1 2 0,0 1-1 16,-1 0-1-16,5-3-2 0,-2 2-10 15,0 0 10-15,2-2-1 0,-4 1 2 16,6 0 1-16,-2-1 12 15,2 1 0-15,0-1-10 0,0 1 0 0,-2-1 0 16,2 0-2-16,0 1-1 16,-2-1-2-16,2 0-18 0,0 0 0 15,0 0 6-15,0 0 13 0,0 2 2 16,0-2 1-16,0 0 0 0,0 0-1 16,0 0 0-16,0 0 0 0,0 0-2 15,0 0-10-15,0 0 9 0,0 0-15 16,0 0 3-16,0 0-12 0,0 0 6 15,0 0-6-15,0 0 9 0,0 0 0 16,0 0 3-16,2-3 2 0,0-1 12 16,-2 0 1-16,8-1 0 0,-4 0-15 15,4 0-4-15,3 2 19 0,1-3 18 16,5-1-15-16,1 0-1 0,3-2-2 16,4-1-2-16,0-3-16 15,3 0 18-15,1 0 11 0,4-1-11 0,3-1-18 16,3-1 0-16,4-2 6 0,9-5 9 15,10-1 3-15,10-7 1 16,5-2 1-16,-1 2 0 0,-5 0 10 16,-3 4-11-16,4-3 0 0,1-1 2 15,1 0 0-15,0-2 18 0,5 2-9 16,-3 1-9-16,3-3 25 0,2 2-1 16,1-4 15-16,3 0 0 0,0 2-12 15,-1-3-9-15,5-2-9 0,0 0-11 16,2-3 1-16,2 3 16 0,2-3-16 15,5-2 0-15,-1 2-2 0,2-4-42 16,2 2 33-16,3 0 9 0,1-1 15 16,-3 0-3-16,-1-3 12 0,5 3-9 15,-1-3 3-15,5 0 0 16,-3 1-3-16,1-1-14 0,-1 0 1 16,1 0 22-16,2-2-3 0,-1 0-9 15,3-2 3-15,2 2 0 0,-1-2-15 16,3 2-21-16,-6 4 6 0,4-2 15 15,-1-2 0-15,5 1 1 0,-2-5 20 16,2 2-18-16,2-1 12 0,-6 1-14 16,1-2-1-16,-1 3-1 0,4-1 1 15,2-2 14-15,-2 3-14 0,4-3 0 16,-4 2 2-16,0-2-2 0,4 3 0 16,0-1-12-16,-2 1 10 0,2 0 0 15,2 0 1-15,-6 0 1 0,0-2 1 16,4 1 11-16,-9-1-9 0,7 0 0 15,0 0 9-15,-6 0 6 0,2 0-3 16,-2 1-12-16,2-1 38 0,-3 4-41 16,5-2-48-16,-4 3 48 15,0-6 1-15,2 2 17 0,-3 2-6 16,5-2-12-16,-6 4-1 0,4 0-11 16,-7 2 12-16,7-2 15 0,-4 1-13 15,0-1-1-15,1-3 24 0,-5 1 5 16,6 1-9-16,-7-2 0 0,3 6-12 15,-3-3-9-15,-3 3-18 0,-1 0 18 16,-3-1 0-16,3-1 1 0,-2 2 0 16,-3 0 0-16,-3 1-1 0,-4 1-2 15,4-1 2-15,0 2 0 0,0-1 1 16,0-1-1-16,0 2 2 0,1-2 16 16,-1 2 6-16,-2 0-6 0,0-1 5 15,-2-1-23-15,-2 3-24 0,0 3 23 16,0-1 1-16,-4 2 2 0,4-1 10 15,-3-2 12-15,-3 1-21 16,-2 2 0-16,0-1 0 0,-1 1-1 16,-1 1 10-16,0 0-9 0,-3 1 0 15,3-2 12-15,-1 3-13 0,-1-2 13 16,-1 3 0-16,-1-2 0 0,-1 2 0 16,-3-1-3-16,1 1-9 0,-4 1-3 15,3 0-6-15,-3 2-6 0,-2 1 10 16,1 0-1-16,-5 0 3 0,-2 1 15 15,-2 1 0-15,-3 1 3 0,1 1 0 16,-4 0-15-16,-8 3 21 0,-9 4 6 16,-4 2 6-16,-2 1-3 0,4-1-18 15,6-4-14-15,7-2-1 0,-1 2 1 16,-1-1-1-16,-1 2 0 0,-3 0 0 16,-1 0 0-16,0 1 2 0,1 1 1 15,-7 0 0-15,4 0 0 16,-4 0-2-16,2 1 1 0,-1 0 0 15,1 0 10-15,-6 2-9 0,0 1 9 16,0-1-10-16,-4 0 22 0,2 0-8 16,2 1-16-16,-7-1-15 0,7 0-3 15,0-1 6-15,-4 1 11 0,2 3-1 16,0-4 2-16,0 3-12 0,2-1-6 16,-4-1 15-16,2 3 1 0,-2-2 2 15,0-1 0-15,0 4 1 0,-1-3 0 16,-1 1 2-16,-2 1 9 0,2 1-11 15,-2-2 0-15,-1 2-1 0,1-1 1 16,-4 1-1-16,1 0 0 0,3 2 0 16,-4-2-1-16,1 0-1 0,-1-2 0 15,2 3 0-15,-1-1 1 0,1 0 0 16,0 0 1-16,3 0 3 0,-5 2 12 16,2-2 0-16,-3 1-3 0,1-1 0 15,2 2-11-15,-9 0 2 0,7-1-2 16,-7 1-1-16,2 1 0 15,-1-1-12-15,-1 2 10 0,3-1 2 16,-5 1-1-16,0-1 1 0,3-1 1 16,-3 1 2-16,0 1-3 0,5-2-3 15,-7 1 0-15,5-1 1 0,1 1 0 16,-2-1-10-16,1 3 9 0,1-3-12 16,1 4 13-16,-3-4 2 0,-1 3-1 15,1-2 1-15,0 2-2 0,1-1 0 16,-3 0 1-16,0 1 1 0,-1 0 1 15,-1-1 0-15,2 1 1 16,-3 1 0-16,1 0-2 0,2-2-12 16,3 2 9-16,-5-2-9 0,4 0 0 15,3 0 0-15,-5 0-3 0,7-3 3 16,-3 2 9-16,5-1 2 0,-5 0 1 16,7 0 2-16,-7-1 0 0,5 1 1 15,-5 2 0-15,3-2 9 0,-3-1-12 16,1 2-1-16,-3 1 0 0,1-2 0 15,-1 4-1-15,-6 0 0 0,0 0 1 16,1 1 0-16,-3 0-1 0,0 2-10 16,-4 0-3-16,2 0 0 0,-2 0 3 15,4 0-6-15,-4 0 0 0,0 0 0 16,0 0-6-16,0 0 6 0,0 0 6 16,0 0 0-16,0 0 0 0,0 0-6 15,0 0 6-15,0 0-3 0,-4 0 3 16,2 0 0-16,0 0 0 15,-2 4-6-15,0-3-33 0,-1 0-76 16,3 0-53-16,0-1-109 0,2 0-265 16,0 0-694-16,9 0-1627 0,7-7 1112 0</inkml:trace>
  <inkml:trace contextRef="#ctx0" brushRef="#br1" timeOffset="199110.548">2902 14704 104 0,'0'0'36'0,"0"0"-36"0</inkml:trace>
  <inkml:trace contextRef="#ctx0" brushRef="#br1" timeOffset="202129.106">9257 9998 173 0,'0'0'0'0,"0"0"-23"0</inkml:trace>
  <inkml:trace contextRef="#ctx0" brushRef="#br2" timeOffset="-159961.976">2811 10973 134 0,'0'0'404'15,"0"0"-329"-15,0 0 687 0,0 0-404 16,0 0-195-16,0 0-66 0,0 0-3 16,0 0 101-16,0 0-195 15,-4 25-23-15,2-25 23 0,0 0 100 16,-2 0 17-16,2 0 12 0,0 0 0 15,0 0 6-15,0 0 22 0,2 0 13 16,-2 0-4-16,2 0-1 0,-2 0 9 16,2 0-4-16,0 0-7 0,-2 0 4 15,2 0-8-15,0 0-17 0,0 0 3 16,0 0-16-16,0 0-15 0,0 0-7 16,0 0 12-16,0 0 12 0,0 0 0 15,0 0-10-15,0 0-8 0,0 0-14 16,0 0-14-16,0 0-12 0,0 0-7 15,0 0 1-15,0 0-1 0,0 0 0 16,0 0 7-16,0 0 8 0,0 0 9 16,0 0-2-16,0 0-22 0,2 0-15 15,4 0-18-15,4 0-6 0,-2-3-9 16,11 2 6-16,-2 1-9 0,7 0-12 16,3-2 9-16,4 2-9 15,4 0 9-15,3-1-9 0,3 0 18 16,2 0-18-16,1 0 18 0,1 0-18 15,1 0 15-15,-1-1-3 0,-1 1 3 16,3 1-3-16,5-3 12 0,12 3 3 16,8-4 19-16,7 2-25 0,1 1-3 15,-1-1-6-15,-7 0-3 0,7 0-10 16,-1 2 1-16,3-4 21 0,4 3-12 16,0-2 3-16,1 2-3 0,1-3 0 15,2 4 3-15,2-3-12 0,-2 0 0 16,2 2 12-16,0-2-14 0,4 1-1 15,2-1 2-15,2 0-2 0,7 3 1 16,-1-3 0-16,5 1 0 16,3 0-1-16,5-1 0 0,-2 0 0 15,6 0 1-15,2 0 1 0,0 0-1 16,2 0 1-16,2-1 1 0,2 1-2 16,1 0 2-16,1 0 15 0,4 0-15 15,1 0 12-15,1 0 0 0,5-3-13 16,-5 2-1-16,5 1 0 0,4-1-1 15,-2 1 0-15,1-1 0 0,3 2 1 16,-2-3 0-16,2 2 0 0,0 0 0 16,-1-1 2-16,1-1-1 0,2 1 0 15,-2 1-2-15,4-1 1 0,0 0 0 16,-2-1 1-16,2 1 0 0,-6-1 1 16,8 2 12-16,-5 1-13 0,-3 0 0 15,8 1 0-15,-10-1-1 0,6-1 1 16,-6-2-1-16,-1 0 13 0,5-1 4 15,-6 1-18-15,4 1-2 16,-3 1 1-16,3-2 0 0,2 1 1 16,-5 1 0-16,1-1 2 0,0-2 13 15,-2 2-12-15,3 1 12 0,-1-2 0 16,-7 1-3-16,1 1-9 0,-1 1 15 16,1-2 51-16,-5 1-18 0,5-2-18 15,-7 0-15-15,2 2-15 0,-3-1-1 16,1 1-1-16,0 0 0 0,-1 0 0 15,-3-2 1-15,0 2-1 0,0-1 0 16,0 1 0-16,0 0 0 0,1-1 1 16,-1 0 0-16,0 2 1 15,-2-4 0-15,0 2 24 0,-2 1-12 16,-2 0-3-16,-2 0 3 0,-2-1-13 16,-5 2 1-16,-3-1 9 0,-3 0-9 15,-1 0-2-15,-3-1 2 0,-1 1 0 16,-7 1-2-16,0-2 1 0,-6 1 0 15,-1 0-2-15,1 1-1 0,-2 0 1 16,0-1-1-16,-2 0 0 0,-3 1 1 16,1-1 1-16,-2 2 2 0,-5-3-1 15,-3 3 0-15,1-1 0 0,-6 0 1 16,0 2-1-16,-3-3-1 0,1 3 1 16,-8-2 0-16,1 0-1 0,-7 2 1 15,-13-2 16-15,-5 1-18 0,-6 1 0 16,10-3-13-16,1 3 11 0,0-1 1 15,5-1-2-15,-9 2-9 0,0-2 9 16,-2 1 0-16,-2 0 1 0,0 1-10 16,0 0 10-16,-4-2 0 15,0 1-10-15,0 1 12 0,-3 0-1 16,3-1-2-16,-6 1-9 0,2-1-9 16,-1 1 0-16,-5-1-3 0,4 0 3 15,-5 1 3-15,1-1 0 0,-1 0-6 16,3-1 12-16,-3 2-3 0,3 0 0 15,-2 0 12-15,-1 0-9 0,1-2 10 16,-1 2 1-16,-3 0 1 0,1 0-1 16,-8 0 1-16,0 0-1 0,-1 0-14 15,-3 0-12-15,0 0-12 16,-2 0-3-16,0 0 0 0,0 0 9 0,2 0 9 16,-2 0 9-16,0 0 13 15,0 0 2-15,0 0 2 0,6 0 1 16,0 0-1-16,-2 0-1 0,2 0-1 15,3 0-1-15,-1 0-1 0,-2 0-13 16,3 0-18-16,-3 0-12 0,0 0-12 16,-4 2-28-16,4-2-50 0,-4 0-99 15,0 0-266-15,0 0-795 0,9-3-2369 0</inkml:trace>
  <inkml:trace contextRef="#ctx0" brushRef="#br2" timeOffset="-158376.928">19361 10472 1406 0,'0'0'400'0,"0"0"-205"0,0 0-98 0,0 0 527 15,0 0-235-15,0 0-131 16,0 0-26-16,0 0 8 0,0 0-46 0,-25-36-33 16,25 34-3-16,-2 1-15 15,2 1-17-15,0-1 22 0,-2 1 51 16,2 0 0-16,0 0-13 0,0 0 11 15,2 0 12-15,2 1-61 0,2 2-54 16,7 3-7-16,-3-2-12 0,9 3-2 16,-5-1 5-16,9 1-6 0,4 4-15 15,0-4-17-15,8 2-7 0,2 1-9 16,0 0-3-16,-2-3 0 0,0 2 6 16,-4-1-6-16,2 2 0 15,-10-4 0-15,0 1-6 0,-2-1 0 16,-9-3-12-16,-2 0 9 0,1 0-12 15,-7 0 0-15,-2-3-8 0,0 0 7 16,-2 0-1-16,0 0-22 0,0 0 9 16,-4 0 0-16,0 0 15 0,-9 0 6 15,-3 3-6-15,-5 0-2 0,-6 4 2 16,-2-1 2-16,-8 3 13 0,-2 4-13 16,-5 0 1-16,3 0 0 0,-4-1-2 15,1 1 0-15,5-2-1 0,4-1-24 16,2-2-96-16,6-4-127 0,6 0-67 15,5-1-194-15,7-3-731 0,3 6-1744 0</inkml:trace>
  <inkml:trace contextRef="#ctx0" brushRef="#br2" timeOffset="-157291.413">20138 10152 1816 0,'0'0'551'0,"0"0"-209"16,0 0 24-16,0 0-2 15,0 0-47-15,0 0 54 0,0 0 21 0,0 0-45 16,0 0-65-16,0-22-48 0,2 22-10 16,4 4-36-16,-2 1-34 15,-2 4-33-15,5 1-19 0,-3 2-14 16,4 4-22-16,0 0-18 0,1 5 3 15,-1 2 1-15,6 5 2 0,-1-2-3 16,1 2 0-16,3-1-12 0,-1-1-6 16,-1-5-15-16,-5-4 0 0,5-2-6 15,-7-3-12-15,-4-5-1 0,2 0-14 16,-2-4-12-16,-2 0-63 0,0-2-85 16,-2-1-75-16,0 0-75 0,0-5-84 15,0-4-219-15,0 2-513 0,-4-6-617 0</inkml:trace>
  <inkml:trace contextRef="#ctx0" brushRef="#br2" timeOffset="-156093.099">20525 10155 2334 0,'0'0'536'0,"0"0"-279"16,0 0 138-16,0 0-10 0,0 0-71 15,0 0 30-15,0 0 13 0,0 0-73 16,0 0-53-16,0 0-16 0,6-25-19 16,-8 30-69-16,-4 9-54 0,-1 5-13 15,-5 6-9-15,-3 8 7 0,1 5 2 16,-11 9 9-16,-8 13 0 0,-2 12-24 16,-8 5-11-16,5-6-7 0,7-12-3 15,11-20-24-15,-1-8-44 0,6-3 20 16,-5 2 8-16,-1 3 14 0,3 3 1 15,-1-7 0-15,4-2-14 0,1-5-30 16,6-5-42-16,-1-5-67 16,7-3-57-16,0-5-73 0,2-4-266 15,0 0-678-15,13-16-1438 0</inkml:trace>
  <inkml:trace contextRef="#ctx0" brushRef="#br4" timeOffset="-52862.346">12500 10856 251 0,'0'0'346'16,"0"0"-301"-16,0 0-19 0,0 0 248 15,0 0 744-15,0 0-817 0,0 0-39 16,0 0 22-16,0 0-7 0,0 4-12 15,0-4 40-15,0 0 25 0,0 0-26 16,0 0-14-16,2 0-23 16,2-2-26-16,0-1-21 0,-2-1 11 15,5-2 18-15,-3-1 28 0,0-2-8 16,2 2-27-16,2-1-26 0,-1 1-15 16,-1-1-19-16,0-1-9 0,0 0-3 15,2 1-12-15,-3-1-16 0,-1 2-2 16,-2-6-7-16,0 3 1 0,0-1-7 15,-2-2-9-15,0 2 6 0,-2-3 7 16,-2 0-1-16,-3-1 3 0,-3 0 4 16,2 0-7-16,-2 1-9 0,-5 2-9 15,7 0-10-15,-3 5 10 0,-3 3-9 16,6 2 18-16,-3 2 22 0,-3 3 2 16,6 4-18-16,-1 5 0 0,1 0 25 15,0 3-10-15,0 4-15 0,6 0 3 16,-3 3-15-16,5-2-12 0,0 2 12 15,0 1-13-15,2-1 0 16,5-2 10-16,1-2 3 0,4-2 1 16,1 0-1-16,3-6 6 0,1-1-9 15,1-6-10-15,1 0 0 0,4-3-1 16,-5-3 0-16,3-8 1 0,-2-3-2 16,-5-5 1-16,3 1-1 0,-9-6 0 15,-2 1 0-15,-4 0 1 0,-2 0 2 16,-4 4 0-16,-4 1 9 0,-7 3-10 15,1 2-1-15,-5 5-1 0,5 2 1 16,-7 6 0-16,5 3 2 0,-3 9 9 16,4 3-9-16,1 5 0 15,6 0-1-15,-1 4-1 0,5-3 1 16,2 1 0-16,2-3 0 0,2 0 10 16,7-4 3-16,-1-5 0 0,4-1-12 15,5-5 9-15,1-4-10 0,1-3-2 16,4-8-3-16,-3-6 0 0,-1-3-15 15,-2-4 17-15,-5-2 1 0,-6 1 0 16,-4-1 1-16,-2 2 1 0,2 3-1 16,-10 2-1-16,-4 6-2 0,-5 4 0 15,1 5-1-15,-5 4 1 0,-2 4 2 16,2 8 0-16,1 7 1 0,1 5 0 16,5 3-1-16,1 3 0 0,3-2 1 15,6-1 1-15,2 0 0 0,2-3 13 16,2-3 0-16,6-4-3 0,5-4 3 15,-1-4-3-15,7-8 0 0,-3-1-12 16,5-10-3-16,-1-5-9 0,-1-5 9 16,-2-4 0-16,-3 1 2 15,-6-5 1-15,-1 2 1 0,-5 2-1 16,-2-1 0-16,-7 3 1 0,-1 2-2 16,-8 7 0-16,-3 2-1 0,0 8-1 15,-1 3 1-15,-3 5 2 0,6 9 2 16,-1 1-1-16,3 7 0 0,1 2 1 15,6 0 1-15,3 2 0 0,3-1 12 16,2-2-12-16,2-1 0 0,5-3 12 16,3-4-3-16,9-2 1 0,-5-3-10 15,9-6 0-15,-3-4-3 0,-1-4 0 16,2-6-13-16,-5-7 1 16,3-5 9-16,-9-1 1 0,-1-5-1 15,-5-1 1-15,-4 2 2 0,0 0-1 16,-11 4 1-16,-1 3 0 0,-7 5-1 15,3 4-1-15,-5 6-1 0,2 5 0 16,-1 3 2-16,1 7 1 0,1 9 1 16,3 3 0-16,3 4 1 0,6 1 10 15,1-2 0-15,3 1-9 0,2-2 19 16,4-3-7-16,3-4 12 0,3-2-9 16,7-6 0-16,-5-3 66 0,9-6-27 15,-5-3-41-15,9-10-16 0,-2-5-3 16,-5-7-12-16,3-5 12 0,-4-3 1 15,-7 2 1-15,-4-3 1 0,-4 2 2 16,0 4 0-16,-10 3 0 0,-2 5-2 16,-5 7-1-16,-4 6-11 0,-1 7 0 15,-5 3 12-15,4 9 0 0,-1 7 3 16,1 9-3-16,4 3-29 16,1 1 27-16,8-1 1 0,-1 0 1 15,5-2 3-15,4-4 9 0,0-4 0 16,4 1 3-16,5-8-3 0,1-3 0 15,11-4 0-15,-3-6-9 0,3-2-3 16,4-9 0-16,-5-5-3 0,1-7-9 16,-2 0 9-16,-5-7 1 0,-6 1 0 15,1 0 2-15,-9-1 0 0,0 2 0 16,-11 5 0-16,3 0-2 0,-9 7-1 16,-1 6 0-16,-5 2-9 0,0 7 9 15,-1 3 1-15,-1 10-10 0,4 5 10 16,0 2 0-16,1 4 0 0,7 0 2 15,5 2 1-15,0-3 2 0,6 1 15 16,2-2-15-16,2-1 12 16,10-5-3-16,-1-1 0 0,5-5-9 15,1-6 0-15,5-4-2 0,-3 0-1 16,6-9-3-16,-2-5-15 0,-7 0 3 16,5-9 12-16,-13 0-9 0,0-1 9 15,-2-2 1-15,-6 1 0 0,0 3 0 16,-10 2 1-16,0 4-1 0,-5 5 0 15,-3 6-13-15,-3 2 13 0,2 3-1 16,-3 6 1-16,-1 7 1 0,9 5 1 16,-1 0 0-16,1 4 1 0,7 1 1 15,3-2 1-15,4-1 12 0,0-1-3 16,4-4-9-16,3-1 9 0,3-5 0 16,6-4-9-16,-1-5-1 0,6 0-2 15,-1-5-11-15,-1-8 8 0,-1-3-12 16,-3-3 12-16,-1-3-9 0,-5 1 11 15,-5-3-1-15,-4 4 1 16,0 0 1-16,-4 4-1 0,-5 4-1 16,-3 3-13-16,2 6 13 0,-7 3-10 15,5 3 9-15,-3 6-12 0,1 2 12 16,-1 0-9-16,3 2 10 0,6 2 2 16,2-4 1-16,2 0 1 0,2-2 13 15,0-2 0-15,4 0-3 0,0-3 0 16,6-4-12-16,3 0 0 0,-5 0 0 15,6 0-1-15,-3-7 1 0,-5 1-1 16,0-3-1-16,-2 2-10 0,0-2 10 16,-4 1-10-16,0 3 9 0,-6-3-18 15,0 6 9-15,0 2 12 16,-3 0 2-16,-3 6 1 0,4 1 9 16,-1 3-10-16,3 1 1 0,-2 2 0 15,6-3 9-15,2-2 0 0,0-1-9 16,0-1 15-16,8-5-18 0,0-1-29 15,1-1-79-15,-1-5-79 0,2-5-78 16,-1-2-198-16,-5 2-646 0,4-9-1976 0</inkml:trace>
  <inkml:trace contextRef="#ctx0" brushRef="#br4" timeOffset="-51677.839">12413 11296 346 0,'0'0'1284'0,"0"0"-952"0,0 0 73 15,0 0 98-15,0 0-214 0,0 0-25 16,0 0 31-16,0 0-25 0,0 0-65 15,-29-24-25-15,25 23-4 0,2-2 6 16,0 3-16-16,0 0-4 0,-2 0 18 16,2 0 18-16,2 0 20 0,0 0 15 15,0 0 8-15,0 0-6 0,8 4-60 16,0 2-64-16,1 4-18 0,5 4-15 16,0 3-15-16,5 2-9 0,0 2-2 15,-1 3 5-15,1 0-3 0,4 0 3 16,-7-1-9-16,7-3-27 0,-2 2-19 15,-5-3 1-15,5 1 9 0,-9-4-10 16,3-1-2-16,-7-5 0 16,-2-2 0-16,-4-2-3 0,0-3-24 15,0-1-33-15,-2 0-54 0,-2-2-43 16,0 0-26-16,-4 0-15 0,-2-3-64 16,-3-2-155-16,3-3-183 0,6 2-507 15,-4-3-740-15</inkml:trace>
  <inkml:trace contextRef="#ctx0" brushRef="#br4" timeOffset="-51277.118">12814 11281 2485 0,'0'0'593'0,"0"0"-198"0,0 0 82 16,0 0-129-16,0 0-76 0,0 0 45 16,0 0-39-16,0 0-71 0,0 0-52 15,0 0-7-15,-2-4 43 0,-2 12 44 16,-2 3-54-16,-5 5-28 0,3 5-5 16,0 2-28-16,-4 8-36 0,1 3-15 15,-5 13-9-15,-3 15-19 0,-6 14-41 16,-2 6 0-16,9-4 1 0,-3-9 17 15,7-9 6-15,-1-14 3 0,7-8 3 16,-2-8-3-16,3-3-3 0,-3-1-9 16,2 4-3-16,-1-1-9 0,-3-4 0 15,6-7-3-15,2-4-12 0,-2-4-3 16,1-6-30-16,-1-2-60 0,0-2-79 16,0-5-26-16,4-6-16 15,0-1-81-15,2-5-247 0,0 2-655 16,6-2-1849-16</inkml:trace>
  <inkml:trace contextRef="#ctx0" brushRef="#br4" timeOffset="-44779.131">12934 12334 1623 0,'0'0'1103'0,"0"0"-714"0,0 0-242 16,0 0 63-16,48-70 84 0,-44 46 12 16,0-1 24-16,-4-4 13 0,0 1-74 15,-4 0-76-15,-7 0-38 0,-5 3-40 16,-1 5-18-16,-3 4-27 0,-5 8-25 15,2 8 13-15,-4 10 14 0,5 14 28 16,-5 4-6-16,12 7-43 0,-3 3-27 16,11 6-9-16,1-3-15 0,6-1-9 15,4-6-9-15,5-4 15 0,9-6 2 16,1-9 1-16,4-8-15 0,1-8-24 16,3-16-52-16,0-16-48 15,-2-22-43-15,-2-23-69 0,-3-10-176 16,-7 17-753-16,-3 5-2144 0</inkml:trace>
  <inkml:trace contextRef="#ctx0" brushRef="#br4" timeOffset="-37178.926">12452 10581 587 0,'0'0'33'15,"0"0"1623"-15,0 0-1207 0,0 0-166 16,0 0-11-16,0 0-75 0,0 0-98 16,0 0 15-16,0 0 12 0,0 10 56 15,-4-13 16-15,0 0-27 0,0-1-7 16,-2-2 18-16,2-3 8 0,0-3-3 15,-1-2 5-15,-1-6-25 0,-2-4-10 16,0-6-5-16,-1-11-4 0,-7-19-15 16,-3-15-16-16,-1-10-14 0,-1-3-4 15,-2 4-3-15,3 12 7 0,3-1-22 16,-6 0-15-16,7 4-3 0,-5 4-9 16,7 6-6-16,-5 11-39 15,11 11-9-15,-7 6 0 0,5 7 2 16,2-5 1-16,-3 0 9 0,-1 1-10 15,4 3 0-15,1 5 0 0,-3 3 0 16,8 4-1-16,-2 2 0 0,2 3-1 16,0 2-15-16,2 0-12 0,0 2-18 15,0 2-33-15,0-1-27 0,0 0-48 16,0 2-58-16,4 1-51 0,0 0-192 16,2 0-501-16,5 9-952 0</inkml:trace>
  <inkml:trace contextRef="#ctx0" brushRef="#br4" timeOffset="-36645.048">12469 10296 1239 0,'0'0'1495'0,"0"0"-1309"0,0 0 48 16,0 0 164-16,0 0-22 0,0 0 0 15,0 0 32-15,0 0-96 16,0 0-119-16,0 0-47 0,-4-40 6 16,2 46 8-16,-2 8-18 0,0 5-15 15,-1 7-24-15,-1 5-31 0,-4 2-27 16,4 4-27-16,-1-1-15 0,1-1-1 16,-2-3 0-16,0-4 0 0,2-3-2 15,-1-6-11-15,3-7-22 0,2-2 21 16,-2-7-3-16,2-3-3 0,-2 0 18 15,4 0 14-15,-2-3 31 0,2-7 22 16,-4-2-16-16,-1-3 15 0,1-2 30 16,-2-4-26-16,-6-7-31 15,1 1-18-15,-5-6 3 0,-3-1-6 16,-4-3 12-16,1 1 0 0,-3-1 15 16,0 6-12-16,4 3-18 0,1 5-13 15,1 8-2-15,7 5 0 0,4 0-69 16,-5 5-84-16,9-2-85 0,4 0-91 15,0 2-361-15,4-8-1486 0</inkml:trace>
  <inkml:trace contextRef="#ctx0" brushRef="#br4" timeOffset="-33192.301">10276 9593 798 0,'0'0'270'15,"0"0"966"-15,0 0-993 0,0 0-175 16,0 0 170-16,0 0 82 0,0 0-1 16,0 0 35-16,0 0-77 0,-11-47-28 15,11 32-36-15,-2-4-6 0,4-5-14 16,-2-5-13-16,0-1-22 0,0-6-15 16,0-2-25-16,0 1-27 0,3 0-18 15,-1 4-16-15,-2 3-12 0,2 6-5 16,-2 5-4-16,2 8 0 0,0 2-3 15,0 8 10-15,0 1 35 16,2 2 28-16,-2 11-74 0,6 3-32 16,-1 10-21-16,-1 3 9 0,2 7 9 15,2 3 1-15,1-3 2 0,-5 0 1 16,4-7 11-16,3-5 0 0,-7-6 9 16,2-5 9-16,2-6 6 0,-1-4-9 15,-5-3-17-15,2-12-10 0,0-6-24 16,-2-6 9-16,5-7 3 0,-5-6 9 15,-4-2-9-15,0 3 11 0,0 4-1 16,-4 5 0-16,0 7-1 0,-1 9-9 16,3 4-3-16,2 5 2 0,0 2 13 15,0 2 27-15,0 6-17 0,0 2-10 16,7 3-2-16,-3 0-1 0,0-2 3 16,0-5 0-16,0 1 12 0,2-6 3 15,0-1-14-15,5-4 0 0,-5-5 1 16,0 0 19-16,2-4 9 15,1 4 12-15,-1 1 12 0,-4 3-5 0,7 5 110 16,1 5-42-16,-2 9-66 16,3 8-36-16,5 16-15 0,-1 18-3 15,3 18-9-15,5 6 12 0,-10 1 0 16,1-6 3-16,-7-11 0 0,-5-2 0 16,0-13-2-16,-4-11-1 0,0-18-33 15,0-5-24-15,-6-4 24 0,-1-5 0 16,-7-4-18-16,-1-6 15 0,-5-13 12 15,1-9 6-15,-6-6 6 0,5-5 10 16,3-4 2-16,-1 2-2 16,5 1-31-16,9 5-19 0,2 2 31 15,2 3 21-15,6 4 12 0,5 0 7 16,7-1 5-16,-1-2 6 0,3-1 12 16,-1-2-3-16,0-3-3 0,1-1 0 15,-7-3-9-15,3-2-9 0,-3-3-16 16,-3-1 10-16,-6-2-9 0,4 2 9 15,-6 1-10-15,-2 4 1 0,0 5 0 16,0 5 0-16,0 7 0 0,0 6-1 16,0 8-1-16,0 3 0 0,0 4 11 15,0 0 12-15,0 2 6 0,2 7-30 16,0 8-22-16,1 3 1 0,-1 5 9 16,2 5 9-16,0 2-9 0,2-1 10 15,2-1 2-15,1 0 1 0,-5-4 17 16,6-3 0-16,0-5 15 0,-1-6 6 15,1-4 0-15,2-7-6 0,1-2-14 16,-1-11-18-16,3-8 0 16,-1-5 0-16,3-8 0 0,-5-2 1 15,5-2 1-15,-7-1 0 0,-4 7 12 16,2 3-13-16,-1 9 1 0,-5 7-2 16,0 7 2-16,0 5 24 0,0 0-9 15,2 10-18-15,-2 6-30 0,0 5-3 16,4 7 15-16,-1 1 2 0,5-3 14 15,-2 2 0-15,-4-7 2 0,7-3 1 16,-1-4 12-16,-2-4-10 0,-2-5 12 16,3-5-15-16,1-3 0 0,-4-11-34 15,0-8 7-15,-6-4 15 0,2-2 10 16,-2-2 1-16,-2 0-11 0,-6 2 0 16,-4 3 10-16,1 4-1 0,1 4-9 15,-4 4 10-15,3 3-16 16,3 5 0-16,2 1 15 0,-2 2 0 15,3 2 1-15,3-2 2 0,2 2 20 16,0-1 22-16,4-2 15 0,7 1-32 16,-1-3-10-16,0-1 3 0,5 0 3 15,-1 0-3-15,5 2 0 0,-7 2-3 16,7 2-3-16,-5 1 3 0,3 7-3 16,-3 3-9-16,-1 8 0 0,6 0 0 15,-5 7 9-15,3 2-12 0,-5 1-45 16,4 1 24-16,-5-4 3 0,-1-4 15 15,3-2-9-15,-5-6 11 0,-2-8 1 16,0-4 2-16,0-2-2 0,1-11-36 16,-1-8 9-16,-4-3 24 0,-2-7 1 15,0-2-1-15,0 3 2 0,-4-1-1 16,-2 1-1-16,-5 7 0 0,5 3-24 16,2 7 6-16,0 3 9 0,2 2 10 15,0 4 1-15,2 0 1 16,0-1 30-16,4 0 16 0,2 1-28 15,2-2-15-15,9-3 0 0,-5 0 0 16,5 1 0-16,-3-2 0 0,5 4 9 16,-5-1-9-16,5 4 12 0,-7 1-12 15,7 3 9-15,-7 4-9 0,-1 6-2 16,3 2-1-16,-6 3-12 0,-1 4 10 16,-1-1-16-16,0-1 0 0,-6-3-9 15,2-2-16-15,-2-7 4 0,0-5-6 16,-2-3-12-16,0-2 15 0,-4-9 30 15,4-7 12-15,0-6 24 0,-1-3-24 16,1 0 0-16,2 1-3 0,2 4 1 16,1 4 2-16,1 8 2 0,2 2 28 15,2 6-3-15,0 2 0 0,-1 2-9 16,5 6-15-16,-2 5-2 16,1 4 1-16,3 0 1 0,-4 0 0 15,-1 0-1-15,3-5 10 0,-4-3-11 0,-1-4 1 16,1-5 1-16,2 0 7 15,1-10-10-15,-1-8-18 0,2-7 3 16,3-6 3-16,-3-7 9 0,3-3-12 16,-3 1 14-16,2-1 1 0,-3 4 3 15,-1 6 15-15,1 8 9 0,-3 5 9 16,-4 10 0-16,0 5 4 0,-2 3-4 16,2 6-18-16,-2 8-18 0,0 8-12 15,-2 6 9-15,0 6 0 16,0 0 2-16,0 0 0 0,-2 1 1 0,2-6 0 15,0-3 0-15,0-5 1 16,0-5 1-16,0-8 0 0,7-4 0 16,-3-4-2-16,0-8-39 0,2-8-4 15,-2-6 10-15,-2-4 6 0,-2-2 3 16,0-1 3-16,0-1 3 0,-2 5 16 16,-2 2 1-16,0 7 0 0,2 1 1 15,-2 8 0-15,4 5 2 0,0 2 25 16,0 4 0-16,0 7-25 0,6 4-2 15,0 2 1-15,0 4 0 0,9-1 2 16,-5 0 0-16,0-4 0 0,3-2-1 16,-1-4 10-16,-1-3-10 0,1-3 0 15,0-4 1-15,-3 0-3 0,5-8-12 16,-4-6 9-16,-1-8-15 0,5-2 3 16,-6-4 3-16,-1-4 10 0,-1 0 0 15,4 2-1-15,-4 3 1 0,-2 7 0 16,-1 6 2-16,1 6 3 0,0 6 15 15,-2 2-18-15,4 7 0 0,0 10-27 16,-2 3-3-16,3 7 28 16,-1 4-1-16,-2-1 2 0,6 1 1 15,-3-5 0-15,-3 0 0 0,0-6 1 16,0-3 1-16,0-4 13 0,2-7-13 16,-2-3 1-16,3-5-3 0,-3-9-9 15,0-5-12-15,2-12 6 0,2 0 3 16,1-6 10-16,-5 1-1 0,0 0 2 15,0 2 1-15,0 3 1 0,2 8 11 16,1 4-10-16,-3 4 16 16,2 6 0-16,-2 5 9 0,2 1-9 0,5 4-15 15,-5 3-2-15,2 7-1 16,-4 3-2-16,2-1 0 0,5 5 0 16,-5-2 0-16,0 0 1 0,0 0 1 15,3 0 1-15,-3-3-1 0,0-2 1 16,0-1 2-16,0-7 9 0,-2-1 3 15,3-3 0-15,-3-2-3 0,2-6-12 16,-4-4-12-16,2-8-3 0,2-3 12 16,-4-6-9-16,5-3 11 0,-5 0 0 15,2 1 0-15,-2 0 1 0,2 9 2 16,-2 2 1-16,0 8 15 0,0 7 3 16,2 3 3-16,1 2-14 0,3 8-10 15,-2 7-21-15,0 5 6 0,0 4 12 16,3 3 0-16,1-1 2 0,-2-2-2 15,-1-5 1-15,-1-5 1 0,2-3 1 16,0-8 2-16,-2-3-2 0,-1-2 0 16,1-10-18-16,4-5 3 15,-2-6 12-15,1-5-9 0,-1 0 10 16,4-1 2-16,-1 7 3 0,-3 2 9 16,4 9 12-16,-1 8 15 0,-1 2-12 15,7 13-5-15,-3 17-21 0,9 17-1 16,4 24-1-16,-3 7 1 0,-1 5 1 15,-2-2 2-15,-7-6 12 0,1 2-3 16,-7 0-12-16,-4-3-15 0,-4 0-55 16,0-9 28-16,-6-13 6 0,0-15 0 15,-5-16-12-15,3-6 3 0,0-6 6 16,-9-5 0-16,1-5 9 0,-5-7 15 16,3-14 15-16,-3-6 1 0,-2-6 14 15,2-7 12-15,1-2 21 16,-1-2 6-16,3 1-3 0,3 2-18 15,1 1-9-15,9 6-21 0,3 5 12 16,2 3-12-16,2 5 9 0,7 0-12 16,5 1-35-16,1 1-58 0,1-5-54 15,3 1-52-15,1-5-54 0,-5-2-197 16,6-2-292-16,-11 6-717 0,6-11-706 0</inkml:trace>
  <inkml:trace contextRef="#ctx0" brushRef="#br4" timeOffset="-33047.172">12432 8231 1596 0,'0'0'2334'16,"0"0"-1868"-16,-6-70 48 0,6 39 35 15,4-6-213-15,8-2-130 0,5-3-101 16,5-1-77-16,5-1-28 0,4 2-78 16,-2 4-124-16,4 6-89 0,-8 9-269 15,21 0-1470-15</inkml:trace>
  <inkml:trace contextRef="#ctx0" brushRef="#br4" timeOffset="-31031.545">12895 8571 1554 0,'0'0'1506'0,"0"0"-1129"15,0 0-108-15,0 0 71 16,0 0-114-16,0 0-22 0,0 0 55 16,0 0-65-16,0 0-20 0,-19-17 18 15,17-4-28-15,2-9-40 0,2-6-36 16,4-1-30-16,1 1-13 0,-1 2-6 16,4 5 10-16,3 7-7 0,-3 7 0 15,4 8 0-15,-1 3 1 0,-5 4-4 16,9 12-12-16,-7 5-27 0,-4 9-2 15,2 1-16-15,-3 6 3 16,-3-1 3-16,-2 0 0 0,0-7 0 16,-9 1 0-16,1-10-7 0,0-1 1 15,-3-6-3-15,-1-3 3 0,4-3 15 16,0-2-18-16,-1-1 19 0,5 0-10 16,0 0 9-16,4-8 3 0,4-3 26 15,6-5-8-15,3-6-6 0,5-7-9 16,-1-3-1-16,6-7 13 0,2-10 0 15,1-15 1-15,3-23-4 0,0-8 0 16,-4 1-9-16,-13 2 12 0,-1 14-15 16,-7 7-27-16,-4 18 6 0,2 15 18 15,-2 15-9-15,0 7 12 0,0 4 1 16,0 2 0-16,0 4-1 0,0 6 0 16,0 6 8-16,0 11-8 0,0 16-2 15,0 16 0-15,0 17 2 0,0 5 0 16,2 1 3-16,0-7 10 0,2-7-1 15,-2-9 3-15,0-7 6 0,3-11 9 16,1-4 3-16,-2 3-30 0,4 0 36 16,0-2 7-16,5-8 23 15,-1-8 54-15,-1-9-29 0,7-3-34 16,-3-15-30-16,5-7-12 0,-3-6-6 16,1-8 6-16,-3 0-16 0,4-2 13 15,-9 4 0-15,0 6-3 0,-4 2-12 16,-1 13-12-16,-3 4-3 0,-2 9 15 15,0 7 10-15,-7 8-10 0,1 12-2 16,-2 4 1-16,6 8 0 0,-2 2-44 16,0-3 24-16,4-1 19 0,0-6 2 15,0-8 0-15,0-3 3 0,4-9 18 16,2-5 3-16,2-6-24 0,0-11-9 16,3-9-21-16,-5-9 18 15,6-10 9-15,-5-2 3 0,-3-1 1 16,-2 2 11-16,0 6-9 0,-2 7 7 15,0 11-10-15,0 7-3 0,2 8 3 16,-2 1 39-16,2 11-39 0,0 5 0 16,4 8-3-16,0 3 0 0,3 2-33 15,1 1 21-15,-2-4 13 0,5-3 2 16,-1-5 1-16,-1-7 17 0,1-2-3 16,0-8 0-16,3-2-5 0,-1-11-10 15,-1-9-18-15,1-7 17 0,-1-15 1 16,5-17 2-16,-5-19 1 0,1-12 10 15,-8-7-13-15,-4-1-48 0,0 6 24 16,-6 4 11-16,-6 10 13 0,0 19 15 16,3 16 3-16,1 19 0 0,2 9-15 15,0 1-3-15,2 5-3 0,-2 5-21 16,4 5 14-16,0 11 9 0,0 10 1 16,0 8-2-16,4 17-13 15,4 14 12-15,0 13-8 0,1 7 11 16,5-4 1-16,-4-5 1 0,-1-6 16 15,1-4 0-15,2-1 9 0,-1-3-3 16,3-10 6-16,-3-12 0 0,-5-11 9 16,4-4-14-16,0-2-23 0,1-2 8 15,3-6-8-15,-1-7 16 0,3-6 51 16,-1-10-27-16,-3-12-24 0,7-7-15 16,-7-7 12-16,3-5-15 0,-5 1-6 15,-2 3-18-15,0 2 6 0,1 9 3 16,-5 8 15-16,2 9 2 15,-2 6 25-15,-2 6 9 0,0 6-23 0,7 10-13 16,-5 9-18-16,0 3 16 16,-2 3 2-16,2 4 1 0,-2-2 2 15,2-4 0-15,-4-4 0 0,2-6-3 16,0-6-1-16,5-6-24 0,-5-4 25 16,2-3 17-16,0-8-17 0,4-10-18 15,-2-7 17-15,5-8 1 0,-3-3-24 16,0 3 6-16,-4 4 7 0,5 7 11 15,-5 5 12-15,2 8 21 0,-4 6 9 16,2 3-5-16,0 4-10 0,0 7-25 16,5 3-2-16,-3 4-2 0,0 4 2 15,-2-5 1-15,2 0-1 0,-4-4 1 16,3-7 0-16,1-2 2 0,-2-4-3 16,0-4-10-16,0-9-20 0,2-6-1 15,-1-6 13-15,3-1 6 0,-4 0 10 16,2 4 2-16,-2 3 1 15,0 7 11-15,3 9 25 0,-5 3 2 16,10 8-18-16,-4 8-9 0,5 6-11 16,1 6 0-16,-1 2-1 0,-1-1 2 15,0-3-2-15,-1-7 0 0,-1-5-2 16,0-6-43-16,-1-8-40 0,-1 0-59 16,0-11-39-16,3-6-37 0,-3-4-42 15,-2-3-170-15,2-3-286 0,-4 6-616 16,3-8-524-16</inkml:trace>
  <inkml:trace contextRef="#ctx0" brushRef="#br4" timeOffset="-30892.589">14309 7562 1132 0,'0'0'1849'16,"0"0"-1221"-16,-6-76 4 0,6 43 26 16,0-9-246-16,4-2-193 0,6 0-125 15,9-1-58-15,1 4-36 0,1 5-78 16,2 6-149-16,-7 10-112 0,-3 7-307 15,1 10-1327-15</inkml:trace>
  <inkml:trace contextRef="#ctx0" brushRef="#br4" timeOffset="-30613.934">13356 7752 3572 0,'0'0'779'15,"0"0"-402"-15,-6-61 134 0,6 27-159 16,2-5-134-16,2-5-37 0,8 0-18 15,-1-1-90-15,1 2-73 0,7 3-6 16,-5 2-154-16,9 8-185 0,-11 8-369 16,19 4-1755-16</inkml:trace>
  <inkml:trace contextRef="#ctx0" brushRef="#br4" timeOffset="-28331.793">14617 7932 1562 0,'0'0'1382'0,"0"0"-861"0,0 0-38 16,-9-52 69-16,7 28-112 0,-2-1-104 15,2 1-69-15,0-4-67 0,0 1-70 16,-2 0-37-16,0 0-8 0,0 7-7 15,2-1-18-15,2 8-17 0,-2 1-13 16,2 4-9-16,0 2-3 0,0 4-6 16,0-1 30-16,0 2 24 0,2-1 55 15,4 2-49-15,0-2-33 0,-2 2-12 16,0 0-6-16,0 2-18 0,1 4-3 16,-1 2 0-16,-4 5-18 15,6 4-3-15,-2 3 9 0,0 0 0 16,0 2 10-16,0-2 1 0,5 0 1 15,-5-4 1-15,8-3 2 0,-1-1 0 16,-1-8 15-16,4-4-18 0,3-1 0 16,-3-10-3-16,5-6-15 0,-2-7 6 15,-1 0 12-15,-1-5 0 0,-1 0 2 16,-4 4 13-16,1-1-12 0,-7 8 0 16,0 3 0-16,-2 7-2 0,-2 5 0 15,0 3 1-15,0 4 8 0,0 7-10 16,-4 7-12-16,2 4 11 15,0 3 1-15,2 2 0 0,0-1 0 16,4-5-1-16,2-3-11 0,-2-3 11 16,4-6 1-16,3-6 0 0,-3-3-2 15,0-4-16-15,5-11-9 0,-5-2 9 16,-2-7 3-16,-2-1 3 0,-4 2 10 16,0-3 0-16,0 3-10 0,-4 3 9 15,-4 4-9-15,-2 2 10 0,-3 7-16 16,3-1 0-16,0 5 15 0,-1 1-9 15,7 2 9-15,-2 0 3 0,2 0 2 16,4 0 1-16,0 0 39 0,2-2 12 16,6 0-21-16,4-2-12 0,1-2 0 15,5-1 6-15,3 0 0 0,0 0-6 16,-3 0-6-16,7 2-12 0,0 2 9 16,-2 3-10-16,-1 0-2 0,-1 4-1 15,-2 5 0-15,-5 2-1 0,-1 3-16 16,-7 1 0-16,2-1-12 15,-8 1-6-15,0-2-21 0,-8-2-6 0,2 0 9 16,-5 0 8-16,-1-1 10 16,0 0 15-16,-1-3 9 0,-1 2 10 15,3-1 2-15,3-1 0 0,0-1 2 16,2 1 1-16,6 2 12 0,0-2 6 16,0 1 6-16,0 0-9 0,10 0 0 15,0-1-2-15,1-5-1 0,1-2 3 16,2 0 3-16,3-11-6 0,2-5 0 15,-1-3-15-15,1-7 0 0,1-5 0 16,-3-5 0-16,4-2 0 0,-3-3 1 16,-1 2 0-16,-3 3 1 0,-1 8 0 15,-5 9 0-15,0 12 1 0,-4 7-3 16,3 9 0-16,-5 13-42 0,0 7 0 16,0 15 8-16,-2 13 4 15,0 12 3-15,-2 2 9 0,0-7 0 16,0-11 15-16,-1-17-12 0,1-8 3 15,0-8-3-15,-2 4 3 0,2-3 0 16,-2-3-15-16,0-10-15 0,-2-8-31 16,4-7 19-16,-3-12 9 0,1-6 6 15,2-4 2-15,-2-2 13 0,4 2 0 16,0 6-21-16,0 4 8 0,0 4 37 16,6 6 3-16,-2 5 31 0,3 1-4 15,-1 1 0-15,2 0 24 0,2-2 22 16,3-3-1-16,-1-4 1 0,3-4-4 15,-1-8-15-15,1-5-15 0,-1-6-3 16,3-3 4-16,-5-7 2 16,1-2 9-16,-3 1 0 0,-2 2 0 15,-2 4 0-15,-2 12-24 0,1 7-3 16,-5 9-3-16,0 5 3 0,0 6-6 16,0 0-6-16,0 6-12 0,0 4 11 15,0 9-14-15,-2 1-2 0,-3 9-1 16,3 0-9-16,2 2 10 0,0 0 1 15,0 2 0-15,4-3 1 0,1-3 3 16,7-4 9-16,0-4 3 0,1-5-3 16,1-6-9-16,1-7-1 0,1-2-2 15,1-12-18-15,-3-6 0 0,-1-7 0 16,-7 0 6-16,4-3 0 0,-6-1-3 16,-4 5 0-16,0-1 13 0,-2 3-10 15,-6 3 9-15,-2 2 0 0,-3 2-9 16,-1 5 9-16,1 4-12 0,-1 4 3 15,2 1 10-15,1 2 0 0,3 0 0 16,0 0 1-16,6 0 1 16,0 0 1-16,2 0 29 0,4 0 18 15,2-5-12-15,6-1-21 0,3-3-12 16,1-2 18-16,1 0 0 0,8-2 3 16,-3 0-2-16,1 1-7 0,2-1-12 15,-4 4 15-15,-1 1-15 0,-1 1 9 16,-3 3-10-16,-3 1 0 0,-5 0 0 15,-2 3-1-15,-6 0 0 0,4 0-1 16,-4 0-2-16,0 0-1 0,0 7-12 16,-4 4 12-16,4 5 2 0,-2 7 1 15,0 1 0-15,0 4-30 0,2 0 28 16,0-4 2-16,0-1 2 0,4-5 19 16,-2-4 0-16,7-3 3 15,-3-5 3-15,2-1-9 0,2-5 0 16,1-5 42-16,1-4-15 0,3-8-30 15,1-3-14-15,1-3 0 0,-1-4 1 16,1-4-1-16,-5 0 1 0,-2 0 0 16,-3 3-2-16,1 4-1 0,-6 6-29 15,0 7 9-15,-2 4 6 0,0 5 12 16,0 2 2-16,0 2-1 0,0 8-19 16,0 5 19-16,0 4 2 0,0 6 0 15,-2 0 9-15,2 4-9 0,4-4-42 16,0-2 27-16,2-5 15 0,3-5 2 15,-1-4 10-15,0-4 0 0,5-5-10 16,-1-3-2-16,5-12-1 0,-3-7-1 16,3-12 2-16,1-14 2 0,3-19 10 15,2-28-12-15,-1-14-29 0,-3-8-4 16,-7-2 12-16,-3 8 6 0,-5 6 14 16,-4 15 1-16,0 26 15 15,0 22-15-15,0 21-6 0,0 12-76 16,0 5 37-16,2 4 33 0,0 6 12 15,0 16-27-15,2 17 5 0,0 22 22 16,-2 19 18-16,-2 8-18 0,0-4-27 16,0-3 3-16,-4-10 9 0,0 1 15 15,0-2 0-15,2-6 12 0,0-11 9 16,2-13 12-16,0-9 30 0,4-8 1 16,4 1-7-16,5 1 3 0,-1-2-15 15,4-7-21-15,3-5 3 0,4-5 0 16,2-4-12-16,2 0-12 15,-3-2-2-15,3 0-1 0,-2 0 0 0,-6-2-2 16,-5 1-22-16,-6-2-51 0,-6 3-72 16,-2-2-94-16,-10 0-47 15,-6 2-83-15,-7 0-240 0,6 0-711 16,-12 14-1665-16</inkml:trace>
  <inkml:trace contextRef="#ctx0" brushRef="#br4" timeOffset="-28139.279">15340 6928 3654 0,'0'0'1839'16,"0"0"-1557"-16,0 0 183 0,0 0-101 16,0 0-184-16,60-31-42 0,-16 19 22 15,13-4-76-15,18-8-68 0,10-7-16 16,-7-5-54-16,-18 0-123 15,-19 4-163-15,-10 10-223 0,11-16-998 0</inkml:trace>
  <inkml:trace contextRef="#ctx0" brushRef="#br6" timeOffset="57603.915">11452 5424 196 0,'0'0'313'0,"0"0"-66"0,0 0-182 16,0 0-64-16,0 0 50 0,0 0 7 16,0 0 79-16,0 0 355 0,0 0-271 15,0 0-221-15,0-4-7 0,0 4-100 16,0 0 0-16,0 0 32 0,0 0 52 16,0 0 23-16,0 0 26 0,0 0 4 15,0 0 25-15,0 0 75 0,0 0 62 16,0 0-20-16,0 0 6 0,0 0-23 15,0-2-71-15,0-5-84 0,0 1-58 16,2-3 58-16,-2 2 7 0,0 0 48 16,0-1 48-16,0 1 10 15,0 1-59-15,0 1-37 0,0 2 5 0,0-1 87 16,0 3 81-16,0 0-53 16,0 1-51-16,0 0-19 0,0 0 6 15,2 0 26-15,-2-1 30 0,0 0 4 16,0-1-45-16,0 1-22 0,0-1-10 15,0 0 11-15,0 0 17 0,0 1 7 16,0 0-4-16,0 0-10 0,0 1-15 16,0 0-19-16,2 0-9 0,-2 0-6 15,0 0-13-15,0 0-2 0,0 1-13 16,0-1 12-16,0 0 10 0,0 1-19 16,0-1 0-16,0 0-2 0,2 3-1 15,-2-1 0-15,0 1 0 0,0 0 15 16,0 1-15-16,0-1-21 0,0-2-10 15,0 1 12-15,0 0 1 0,0 0 16 16,0 2-1-16,0 6 3 0,0 6 0 16,0 7 49-16,-2 7 117 0,2 5 48 15,0 4-140-15,0 1-44 16,0 2-18-16,0 0 10 0,0 0 5 16,0 1 1-16,0-2-28 0,0 2 0 15,0 0 0-15,0 0 12 0,0 3-9 16,0 1 24-16,0 1-15 0,0 0 4 15,0-1-4-15,2-1-9 0,-2-1 43 16,-2 1-13-16,4-1-3 0,-2 6 7 16,0 9 5-16,0-6-2 0,-2-4-16 15,4 0 6-15,-2 1-20 0,0 13-10 16,0 7-12-16,0-4 0 0,0-5 10 16,0-7 2-16,0 0 1 0,-2-1 1 15,2 1 13-15,0-1-14 0,0 2 2 16,0 2 0-16,0-1 0 0,0 1 0 15,0 2 22-15,0 0-25 0,-2 1-46 16,2 0 31-16,0 0 12 0,2 1 3 16,-4-2 0-16,2 2 0 0,0 0 3 15,2 0 15-15,-2 2-3 0,-2 2 7 16,2-4 2-16,0 4-22 16,2 0 16-16,-4-1-18 0,4 2-28 15,-2 1 28-15,0 3 0 0,-2 2 3 16,2 0 15-16,0 2-6 0,0 2 3 15,0 1-12-15,0 2 15 0,0 1 1 16,0 1-19-16,0 1-25 0,0 2 4 16,-2-3 18-16,2 0 3 0,2 0 1 15,-4 0 0-15,2 2 2 0,0-2 43 16,0-1-31-16,2-1-15 0,-2 0-12 16,0 1-19-16,0-2 28 15,0 5 3-15,0-3 18 0,-2 4 7 16,2 0-1-16,0-1 6 0,0 4-3 15,0-3-27-15,0 6-3 0,0 2 3 16,0 2 0-16,0 5 21 0,-2-2 67 16,4 3-16-16,-2-2-32 0,-2 1-7 15,4-3-33-15,-4 3-28 0,2-1 10 16,2-3 8-16,-4 1 10 0,2-3 18 16,0-3 3-16,0 1 0 0,0-4 4 15,0 2-25-15,0-3-48 0,0 1 45 16,0-1 3-16,-2 2 14 0,2-1 19 15,0-2 3-15,0 0 3 0,0-2-14 16,0-2-25-16,0 2-27 0,0-2 15 16,0 3 11-16,-2 1 1 0,2 2 11 15,0 1 4-15,0 1 10 16,0-1-10-16,0-1 6 0,0 4-21 0,0-2-36 16,0 3 11-16,0-2 15 15,0 1 10-15,0-5 12 0,0 1 10 0,0 0-10 16,0-4-1-16,0-2-11 15,0 0-27-15,0-5-1 0,0-1 26 16,-4-5 2-16,4-1 12 0,0 2-10 16,0-3 20-16,0 1-4 0,0-2 0 15,0-3-5-15,0-1-13 0,0-5-42 16,0-1 17-16,0-2 13 0,0-1 10 16,0-9 2-16,0-8 1 0,0-5 2 15,0-2 19-15,0 7-21 16,0 5-1-16,0 3 0 0,-2 0 3 15,2-2 0-15,2-4 0 0,-2-2-3 16,0-4-34-16,0-3 13 0,0-5 19 16,0-3 0-16,0-3-13 0,0-4 3 15,0-7-3-15,0 1-9 0,0-7-9 16,0-1 0-16,0-2 5 0,0 0-5 16,0 0-42-16,0 0-31 0,0 0-58 15,0 0-81-15,-2 2-164 0,2 0-603 16,6-2-1019-16,2-6 652 0,11-26 845 0</inkml:trace>
  <inkml:trace contextRef="#ctx0" brushRef="#br6" timeOffset="59437.154">11142 17008 316 0,'0'0'486'0,"0"0"-137"16,0 0-14-16,0 0-62 0,0 0-10 16,0 0-81-16,0 0-33 0,0 0-26 15,0 0-49-15,-15-48-22 0,11 44 3 16,2-1-1-16,-2 0 1 0,-2 2 0 16,4-2-1-16,-2 0 27 0,0 0 25 15,1 0-4-15,1 2-102 0,0 0 3 16,0 1-3-16,0 1 86 15,2 1 160-15,0 0 214 0,0-2-181 16,0 2-61-16,0 0-8 0,0 0-4 16,0 0-44-16,2 0-62 0,2 0-2 15,1 2-1-15,-1 2-3 0,2 3-27 16,6 1-9-16,-1 4-10 0,-1 0-5 16,4 5 2-16,-3 1 10 0,7 1 8 15,-5 4 22-15,7 0-10 0,-3 3-20 16,6 2-16-16,-7-1-6 0,7 2 6 15,-4-3 0-15,-5-2-5 0,3-3-10 16,-3-2-24-16,-4-8 0 0,1-1-12 16,-5-2 10-16,-2-4-10 0,-4-4-13 15,0 0-74-15,0 0-106 0,0-4-10 16,-4-6-34-16,-4-1-107 0,-1-2-330 16,3 1-1016-16,2-2-851 0</inkml:trace>
  <inkml:trace contextRef="#ctx0" brushRef="#br6" timeOffset="59870.532">11609 16819 2812 0,'0'0'564'0,"0"0"-282"0,0 0 45 16,0 0 11-16,0 0-90 0,0 0-20 15,0 0-35-15,0 0-53 0,0 0-45 16,-12 62-13-16,1-43 15 16,-3 1 40-16,-1 5-10 0,-3 0-27 15,1 3-18-15,-8 1-7 0,5 4 7 16,1 1-1-16,-6 2-12 0,7 3-8 15,-3 3-13-15,2 0-9 0,3 2-27 16,-3 2-12-16,5-2 0 0,-3 1 0 16,3-5 0-16,-3-3 2 0,5 0 0 15,0-4 1-15,1-7-1 0,3-5-2 16,2-1 0-16,2-4-12 0,-5 3-33 16,1 0-40-16,2-2-32 0,2-2-22 15,0-2-6-15,-3-1-34 0,-1-3-75 16,4 0-134-16,0-3-293 0,0-1-828 15,2-5-1028-15</inkml:trace>
  <inkml:trace contextRef="#ctx0" brushRef="#br6" timeOffset="60803.825">11960 16556 1532 0,'0'0'1199'0,"0"0"-974"0,0 0 44 16,0 0 292-16,0 0-43 16,0 0-159-16,0 0-74 0,0 0-62 0,0 0-77 15,0 0-73-15,11 24-3 16,-15-3 3-16,0 7 9 0,4 3-7 15,-3 3-11-15,1 1-16 0,2 3-15 16,0-1 1-16,0 0-10 0,5-4 0 16,-5-2-9-16,4-4-13 0,-2-9 0 15,-2-4-2-15,0-4-12 0,2-6-9 16,-2-3-30-16,0-1-52 0,0-3-46 16,2-6 28-16,2-7 6 0,-2-3-43 15,4-9-23-15,-2 0-42 0,1 0-36 16,1-3 2-16,6 0 67 15,-1 2 114-15,-1 3 76 0,6 2 15 16,-3 3 24-16,-5-2 67 0,4 7 68 16,-3 1 25-16,-5 3 7 0,0 4-10 15,0 2 9-15,-4 4-7 0,0 2-28 16,0 2-73-16,-6 5-49 0,-2 5 4 16,-9 8-4-16,5 1-15 0,-9 4-15 15,5 1-3-15,-9-2-13 0,4 2-2 16,-2-5 0-16,1 1-1 0,3-4-2 15,0-4-12-15,3-1-9 0,1-2-21 16,7-4-19-16,2-1-24 0,6-2 1 16,0-1 26-16,8-1-3 0,2 1-6 15,9 0 18-15,2-2 10 0,4-1 5 16,1 0 22-16,3 0 15 0,-4-3 3 16,-2 0 24-16,0 0 10 0,-9-1 24 15,5-2 15-15,-9 2 12 0,0-2-6 16,-5 0-19-16,-5 1-5 0,0 0-19 15,-13-2-8-15,1-1 14 16,-9-1 15-16,-6-1-5 0,-2-3-16 16,-6 1-24-16,-6-2-15 0,1-6 0 15,-1-2-33-15,-4-6-106 0,-3-6-140 16,15 8-147-16,-8-15-1021 0</inkml:trace>
  <inkml:trace contextRef="#ctx0" brushRef="#br6" timeOffset="68301.399">11562 11252 157 0,'0'0'211'16,"0"0"-51"-16,0 0-42 0,0 0-27 16,0 0 7-16,0 0 42 0,0 0 29 15,0 0-19-15,0 0-36 0,-3-15-7 16,6 15 4-16,-6 0 3 0,3-3 19 15,0 3 3-15,-2 0 17 0,2 0-4 16,0 0-17-16,-2 0-25 0,2-2-91 16,-2-1 16-16,0 1 39 0,2-1-48 15,-2 3 77-15,2-3 134 0,-2 1 169 16,2 0-175-16,0 2-67 16,-4-3-26-16,4 3-6 0,-2-1-29 0,2 0-16 15,-2 0-3-15,2 1-6 16,-2 0-7-16,0 0-3 0,2 0-13 15,-2-1 4-15,0 1-1 0,2 0-15 16,-3-2-6-16,1 2-4 0,0 0-8 16,0 0-4-16,-2 0 1 0,0 0-1 15,-2 0 3-15,2 0 1 0,0-4 2 16,-1 4-2-16,-1 0-4 0,0 0 4 16,-2 0-7-16,4-1-12 0,-3 1 9 15,3 0-10-15,-2 0 13 0,0 0-11 16,0 0-1-16,-1 0-2 0,1 0-1 15,2 0 0-15,-2 1 1 0,-2-1-1 16,1 0 1-16,1 0-1 0,4 0 0 16,-4 0 0-16,2 0 0 0,-4 0-1 15,1 0 0-15,3 0-1 0,2 0 0 16,-2 0-1-16,-2 0-15 0,2 0 6 16,-3 0 9-16,3 0 3 15,0 0 0-15,0 0 0 0,4 0 1 16,-4 0-1-16,2 0-2 0,0 0 0 15,0 0 0-15,0 0-1 0,0 0 1 16,2 1-1-16,-2 2-10 0,2-3 11 16,-5 0 0-16,5 0-1 0,0 0 1 15,0 0 0-15,0 0 2 0,0 0 12 16,0 0 7-16,0 0 8 0,0 0 13 16,5 0-14-16,-3 0-25 0,2 0-1 15,0 0 1-15,-2 0 1 16,2 0-1-16,0 3 1 0,2-2 17 0,1 1-18 15,1-1-1-15,-2 1-14 16,0 0 12-16,3 0 2 0,1 1 1 16,0-3 1-16,-4 3 1 0,5-3 12 15,-1 1 6-15,-4-1-6 0,5 0 1 16,1 0-15-16,-4 0-1 0,1 0 1 16,3 0 0-16,-2 0-1 0,-1-1-1 15,-1 1-1-15,2 0 2 0,-4 0 2 16,-1 0 0-16,3 0 1 0,-4 0 0 15,2 0-1-15,0 0 1 0,-2 0-1 16,-1 0-2-16,-1 0 0 0,0 0-2 16,0 0-1-16,0 0-9 0,0 0 9 15,0 0 1-15,-2 0-1 0,2 0 1 16,-2 0-1-16,0-3-12 0,0 3 3 16,0 0-9-16,0 0 2 0,0 0-8 15,0 0-7-15,0 0-21 0,-2 0 25 16,-4 0 28-16,2 0 2 15,-5 0-1-15,1 0 0 0,-4 0 1 16,1 0 0-16,-5 0 1 0,1-1 1 16,-1 1-1-16,1 0-1 0,-3 0-31 15,1 0-54-15,17 0-72 0,-31 0-93 16,17 0-174-16,1 1-796 0,5 3-1430 0</inkml:trace>
  <inkml:trace contextRef="#ctx0" brushRef="#br6" timeOffset="74850.934">2801 11462 46 0,'0'0'111'0,"0"0"-36"0,0 0-43 16,0 0 20-16,0 0-32 0,0 0-20 16,0 0 1-16,0 0 64 0,0 0 72 15,-16 3-55-15,11-3 28 0,5 0 44 16,0 0 2-16,0 0 4 0,0 0 51 16,0 0 37-16,0 0-47 15,0 0-52-15,0 0-35 0,0 0-1 16,0 0 20-16,0 0 19 0,0 0-81 15,5 0-16-15,-5 0 9 0,2 0 23 16,0 0-6-16,0 0-14 0,0 0-19 16,-2 0 0-16,2 0 0 0,0 0-16 15,-2 0-19-15,0 0-13 0,0 0 0 16,0 0 16-16,2 0 13 0,0 0 12 16,0 0 7-16,2 0 16 0,0 0 9 15,3 0 0-15,1 0 16 0,-2 0 13 16,6 0-11-16,-1 0-31 0,1 0-3 15,1-2-4-15,3 2-3 0,-1 0-19 16,3 0-5-16,-3-1-3 0,5 1-20 16,-1-3 0-16,2 3 0 0,3-2-3 15,3 2-3-15,4-1-10 0,4 1 9 16,3-1-12-16,-1 0 6 0,0-1 10 16,2 2 2-16,-1 0-2 15,-5 0-3-15,0 0-57 0,4 0-217 16,-4 0-218-16,-6 0-593 0,14 0-830 0</inkml:trace>
  <inkml:trace contextRef="#ctx0" brushRef="#br6" timeOffset="75499.968">3857 11447 684 0,'0'0'19'0,"0"0"27"0,0 0 443 16,0 0-14-16,0 0-212 0,0 0-69 15,0 0-15-15,0 0-73 0,0 0-31 16,0 0 15-16,0-7 52 0,0 7 44 15,0 0 6-15,0 0-13 0,2 0-16 16,1 0-5-16,1 0 6 0,2 1-4 16,0-1-18-16,4 0-29 0,3 0 5 15,3 0 18-15,5 0-22 0,4 0-12 16,4 0-25-16,2 0-16 16,4 0-33-16,2 0-28 0,4-1-10 15,1-1 10-15,9 0-25 0,14-2-18 16,7 0-101-16,4 2-26 0,-5-1-60 15,-7 1-143-15,-8-1 22 0,-13 1-237 16,4-1-574-16</inkml:trace>
  <inkml:trace contextRef="#ctx0" brushRef="#br6" timeOffset="76084.918">5249 11418 630 0,'0'0'551'0,"0"0"6"16,0 0-349-16,0 0-111 0,0 0 20 15,0 0 100-15,0 0 31 0,0 0 36 16,0 0-50-16,0 0-52 0,4 0-17 15,-2-2-16-15,4 2-35 0,2-1 27 16,5 0 45-16,3 0-30 0,7 0-25 16,2-1-13-16,6 1 8 0,4 1-33 15,6-2-10-15,3 2-68 0,-1-1-15 16,2-2-40-16,7 3 15 16,10-3-5-16,11 3-217 0,-9-3-196 15,-13 2-151-15,5-2-120 0,-23 3-390 16,19-6-474-16</inkml:trace>
  <inkml:trace contextRef="#ctx0" brushRef="#br6" timeOffset="76651.278">6501 11413 65 0,'0'0'52'0,"0"0"-42"15,0 0-10-15,0 0-26 0,0 0-23 16,0 0 49-16,0 0 209 0,0 0 1235 15,0 0-918-15,0 0-280 16,-25-26-85-16,25 26 7 0,0 0-27 0,0-2 26 16,0 0-17-16,5 2-16 15,3-2-4-15,0 1 0 0,4 1-4 16,5 0 25-16,6-2-41 0,6 2 0 16,4 0-19-16,4-1-26 0,6 0-6 15,11-1-19-15,10 2-15 0,13 0 9 16,1 0-34-16,3-3-22 0,-1 3-61 15,-5 0-151-15,1 0-68 0,1 0-61 16,-7 0-81-16,3 0-259 0,-5 3 22 16,2 10 111-16,-16 0 244 0,-5 0-415 0</inkml:trace>
  <inkml:trace contextRef="#ctx0" brushRef="#br6" timeOffset="77184.817">7987 11356 179 0,'0'0'1176'0,"0"0"-945"16,0 0-134-16,0 0 1 0,0 0 61 15,0 0 127-15,0 0 82 0,0 0-20 16,0 0-60-16,0 0-68 0,56-7-84 15,-45 6 19-15,5 1 25 0,3-1 37 16,8 0-43-16,2-2-62 0,4 3-29 16,6 0-36-16,2-4-34 0,9 4-13 15,-5-1-25-15,5-1-46 16,0 0-81-16,-3 1-60 0,1-2-65 16,-13 0-115-16,29-3-1115 0</inkml:trace>
  <inkml:trace contextRef="#ctx0" brushRef="#br6" timeOffset="77751.973">9368 11308 427 0,'0'0'1042'0,"0"0"-441"0,0 0-439 16,0 0-162-16,0 0 42 0,0 0 84 16,0 0 55-16,0 0 64 0,0 0 47 15,0 0-37-15,-8 4-39 0,16-4-73 16,1 0-2-16,5 0 4 0,5 0-29 16,3 0 59-16,5 0-85 0,4 0-56 15,9 0-19-15,5 0 32 0,15 0-47 16,8-2-31-16,2-2-105 0,-3 1 30 15,-7-1-174-15,-7 1-76 0,-9 3-311 16,-1 0-879-16</inkml:trace>
  <inkml:trace contextRef="#ctx0" brushRef="#br6" timeOffset="78352.072">10509 11292 336 0,'0'0'218'0,"0"0"603"0,0 0-407 15,0 0-268-15,0 0 32 0,0 0 136 16,0 0-78-16,0 0 60 0,0 0-59 15,0 0-11-15,64-11 9 0,-39 11-27 16,2-3-23-16,4 2-37 16,13-1-30-16,15 1-31 0,16-1-34 15,6 0-13-15,3 0 0 0,-5-1-12 16,-5 0-28-16,-1 1-19 0,-1 0 1 16,-4-1-41-16,-10 3-53 0,-19 0-46 15,-12-3-21-15,-8-1 3 16,4-2-172-16,-1-2-387 0,20-12-1075 0</inkml:trace>
  <inkml:trace contextRef="#ctx0" brushRef="#br6" timeOffset="85100.613">8213 10954 316 0,'0'0'760'0,"0"0"-516"16,0 0-176-16,0 0 391 15,0 0 154-15,0 0-284 0,0 0-53 16,0 0-40-16,0 0-61 0,-15-15-29 15,15 15 53-15,0 0 40 0,-2 0-42 16,2 0-54-16,0 0-25 0,-2 0-4 16,2 0-10-16,0 3-11 0,0 2-17 15,0 6-18-15,0 4-30 0,0 7-7 16,-2 4-18-16,2 4 13 0,2 1-15 16,0-1 0-16,0 2-1 0,0-1 1 15,0-3 1-15,1-2-2 0,1-3 0 16,-4-5 0-16,0-7-1 0,2-2-1 15,-2-3-11-15,0-6 1 0,0 0-25 16,0 0-21-16,0-8 32 0,0-2 26 16,2 0 1-16,-2-6 0 0,0 1-1 15,0-4-1-15,0-2 0 0,0-3 1 16,-2-3 1-16,0-2 17 16,-5 0 28-16,5-2-6 0,2 3-22 15,-2 4-6-15,0 5 7 0,2 6 2 16,0 7 7-16,-2 1 11 0,2 5 47 15,0 0 23-15,0 2-21 0,2 7-69 16,0 5-19-16,0 6-22 0,0 5 20 16,-2 4-10-16,7 2 11 0,-5 1-1 15,0-2 0-15,0 0 0 0,0-4 0 16,-2-4 0-16,0-2 0 0,0-7-1 16,0-6 0-16,0-2 0 0,0-5-18 15,0 0-40-15,0-9 25 0,2-7 36 16,-2-5 0-16,0-6 0 0,0-4 0 15,0-3-2-15,0-3 1 16,2-3 1-16,-2 2 1 0,-2 2 11 16,0 5 10-16,2 4-4 0,0 9-16 15,-2 7 13-15,2 8 10 0,0 3 60 16,0 4-37-16,0 11-48 0,2 2-15 16,0 9 0-16,0 3 14 0,0 6-1 15,2-1 1-15,-2 0 1 0,0-3-1 16,0-2-1-16,1-4 1 0,-3-1 1 15,0-6 0-15,2-3-1 0,-2-8 0 16,0-5 0-16,0-2-24 0,0-3-41 16,0-10 54-16,4-4 12 0,-4-8 0 15,2-5-1-15,-2-2 0 0,2-2 0 16,-2 0 1-16,2 3 1 0,-2-1 2 16,2 4 13-16,-2 6 11 0,2 6 0 15,-2 4 7-15,2 5-1 0,-2 7 22 16,0 0 11-16,2 7-63 0,-2 8-3 15,0 4-15-15,0 9 12 16,-2 3 0-16,2 4 1 0,0-4 1 16,0 4 0-16,-2-4 0 0,2-2 0 15,-2-4 1-15,2-1 0 0,0-7 0 16,0-5 0-16,0-6-1 0,-2-3-23 16,2-3-34-16,0-3 16 0,0-6-13 15,0-4-67-15,0-3-85 0,0-1-105 16,2 1-155-16,-2 3-638 0,4-1-946 0</inkml:trace>
  <inkml:trace contextRef="#ctx0" brushRef="#br6" timeOffset="85732.341">8182 10898 1018 0,'0'0'446'0,"0"0"-159"16,0 0 76-16,0 0-3 0,0 0-19 0,0 0-17 15,0 0-33-15,0 0-79 0,0 0-35 16,0 0 2-16,2-15 13 16,-4 15 0-16,2 0-34 0,-4 6-28 15,-5 0 23-15,3 6-45 0,-4 1-50 16,4 6-28-16,-5-1-17 0,3 1-12 15,0 0-1-15,2 0 0 0,-3-2-1 16,5-6 1-16,0-1-1 0,0-4-2 16,2-4-13-16,2-1-14 0,-2-1-4 15,2-3 31-15,0-4 3 0,2-2 21 16,4-4-18-16,-2 1-1 0,4-3-1 16,-1-1 2-16,-1-1 0 0,2-1-1 15,0 0 1-15,3 2 9 0,-1-2-9 16,-2 4 9-16,3 1 3 0,-5 1 4 15,-2 3 2-15,0 5 10 0,0 0 24 16,-2 4 3-16,-2 0-4 0,2 5-11 16,-2 3-43-16,0 5-1 15,0 3-2-15,0 2 3 0,0 2 15 16,0-1 0-16,0-2 1 0,0-3-13 16,0-1-1-16,0-5-1 0,0 0-1 15,0-5-19-15,0-1-23 0,0-2-110 16,0-3-124-16,0-6-84 0,0 1-227 15,2-9-1001-15</inkml:trace>
  <inkml:trace contextRef="#ctx0" brushRef="#br6" timeOffset="86283.772">8186 10860 235 0,'0'0'2024'0,"0"0"-1656"16,0 0-52-16,0 0 77 0,0 0-78 16,0 0-54-16,0 0 22 0,0 0-25 15,0 0-36-15,0 0-38 16,39 29-28-16,-26-23-12 0,1 3-22 15,-2 4-31-15,5-4-18 0,-7 1-16 16,1 1-20-16,3-1-22 0,-10-4-15 16,2-2 0-16,-1 0-1 0,-3-4 0 15,-2 0-26-15,0 0-43 0,0-4-6 16,-4-2 46-16,-5-2-1 0,5-3-11 16,-8 1-4-16,1 1-3 0,3 3 16 15,2 0 8-15,-2 5 13 0,4 1 12 16,4 0 14-16,0 7 32 15,0-1-13-15,4 4-11 0,8 1-4 16,-4-1-15-16,3 0 9 0,3-1-12 16,-1-2-1-16,-5-4-29 0,2-3-165 15,-6 0-112-15,0 0-360 0,1-10-990 0</inkml:trace>
  <inkml:trace contextRef="#ctx0" brushRef="#br6" timeOffset="86999.872">8205 11327 737 0,'0'0'1185'0,"0"0"-877"0,0 0-11 16,0 0 55-16,0 0-26 0,0 0-1 16,0 0-22-16,0 0-35 0,0 0-47 15,0 0-53-15,-11-22-32 16,5 19-38-16,0 0-30 0,0 0-19 16,-5-1-22-16,-1-2-5 0,2 1-19 15,-5-2 12-15,3 1-13 0,-1-2-1 16,1 0 0-16,4 2 0 0,1 2 0 15,-1-1-1-15,6 5 1 0,-2-3 1 16,4 3 11-16,0 0 42 0,0 0 58 16,4 3 42-16,2 2-88 0,5 1-33 15,-3 1-16-15,4 3 3 0,3-1 3 16,-1-2 1-16,3 4-1 0,-7-4 0 16,2-1 4-16,-1-1-1 0,-5-3 3 15,0 1-12-15,-2-2-3 0,-2-1-15 16,0 0-14-16,-2-1-31 0,0-4-1 15,-4-2 19-15,0 0 24 0,-2 0-9 16,0-1 12-16,0 1-2 0,-5 1 0 16,3 3 0-16,2 0-1 0,4 2 0 15,-4 1 1-15,1 1 2 16,3 5 12-16,0 0 9 0,2 1-3 16,2 4 1-16,5-2-1 0,-1-2-6 15,2 0-9-15,2-3 0 0,3-2-3 16,-7-2-1-16,6 0-23 0,-1 0-86 15,-3-6-121-15,0-1-102 0,-2-2-154 16,-1 0-705-16,1-4-1232 0</inkml:trace>
  <inkml:trace contextRef="#ctx0" brushRef="#br6" timeOffset="87565.336">8221 11315 1709 0,'0'0'669'0,"0"0"-366"16,0 0 89-16,0 0-34 0,0 0-105 16,0 0-13-16,0 0 11 15,0 0-52-15,0 0-63 0,0 0-28 16,35-8 0-16,-27 3 9 0,3-5-10 15,-1-1-18-15,3 0-16 0,1-4-15 16,-4 1-12-16,5 0-13 0,-3 1-2 16,1 3-1-16,-5 1 3 0,2 4-5 15,-8 1-1-15,0 3-6 0,0 1 7 16,-2 0-28-16,0 5-10 0,-2 2-27 16,0 6 16-16,-6 1 20 0,-4 5 0 15,1 0 0-15,3-2 0 0,-4 0-2 16,-1-5-9-16,3-1 0 0,-3-3 9 15,3-2-13-15,4-3 1 0,-2-2 3 16,6-1 0-16,0 0 9 0,2-2 3 16,0-3 32-16,4-4 14 15,6 0-34-15,-2-4-12 0,5 0-1 16,1-1-11-16,-4 2-76 0,5-2-147 0,-3-3-112 16,-1 5-302-16,7-10-1363 0</inkml:trace>
  <inkml:trace contextRef="#ctx0" brushRef="#br6" timeOffset="88664.091">8081 11086 861 0,'0'0'208'15,"0"0"43"-15,0 0 270 0,0 0-203 0,0 0-59 16,0 0 9-16,0 0-2 16,-52-15-76-16,37 5-40 0,-5-1-4 15,-3-6 19-15,-2-2-1 0,-6-11-9 16,-14-14 15-16,-11-24-2 0,-25-31-28 15,-4-18-22-15,-5-5-20 0,1-3-18 16,6 11-15-16,-4-3-34 0,0-3-28 16,3 4 12-16,1-3 10 0,6 3 5 15,1 6-8-15,8 4-22 0,-1 2 1 16,3 4-1-16,2 3 30 16,4 6 26-16,4-1 2 0,5 5-6 15,-1 7-4-15,5 7-8 0,3 7-17 16,1 8-22-16,10 10 0 0,6 12 18 15,8 10-17-15,3 2 10 0,-1 2-10 16,1 1-2-16,-1 1-18 0,9 7-80 16,2 8-85-16,6 5-128 0,0 2-132 15,6 3-565-15,10 13-1545 0</inkml:trace>
  <inkml:trace contextRef="#ctx0" brushRef="#br6" timeOffset="89515.152">7950 11104 1380 0,'0'0'358'0,"0"0"-150"16,0 0-1-16,0 0-32 0,0 0 3 16,0 0 38-16,0 0-29 0,0 0-69 15,0 0-47-15,0 0 2 0,4-42 42 16,-6 31 45-16,-2-3 27 0,-4-2-14 15,0-6-6-15,-3-3-7 0,1-4-22 16,-7-4-21-16,5-3-11 0,-4 1 8 16,1 1-18-16,3 4-38 15,1 7-24-15,5 4-22 0,4 7 0 16,2 7 25-16,0 3 40 0,2 2 11 16,6 1-23-16,1 5-62 0,1 8-3 15,-2 3-25-15,7 3 7 0,-3 4 6 16,3 2-1-16,1 3 1 0,-1 1-6 15,1 0-10-15,-1 0-5 0,-3-1 2 16,2-3 7-16,1 0 11 0,-1-5 12 16,-5-2 0-16,1-4 1 0,0-2 0 15,-3-3 3-15,-3-1 10 0,2-5 2 16,-4 1-3-16,0-5 7 0,-2 0 14 16,0 0-33-16,-6 0 12 0,-2 0 31 15,-7-3 34-15,-1-5 8 0,-7 1-6 16,-4-3-6-16,2-4-12 0,-8 0-25 15,0-3-36-15,-2-3-12 16,-4-6-164-16,1-2-139 0,9 6-177 16,-16-15-953-16</inkml:trace>
  <inkml:trace contextRef="#ctx0" brushRef="#br6" timeOffset="95086.263">3630 9136 1213 0,'0'0'829'15,"0"0"-628"-15,0 0-143 0,0 0 4 16,0 0 447-16,0 0-217 0,0 0-104 16,-17-55-41-16,17 38-2 0,-2-2-37 15,-2-7-4-15,4 0 37 0,0-6 26 16,0-1-6-16,0-1-21 0,0 1-13 16,0 1-41-16,0 6-12 0,0 4-25 15,0 6 0-15,0 5 0 0,0 4 21 16,9 4 56-16,-3 3 29 15,2 0-57-15,0 4-35 0,3 5-14 16,1 6-22-16,-2 1 1 0,1 4-13 16,-3 1-4-16,0 2-11 0,-2-3-1 15,-4 0-2-15,-2-2-12 0,0-2-1 16,0-2-2-16,0 0-24 0,-4-4-37 16,-2-3 9-16,0-1 15 0,0 2 22 15,0-2 14-15,1 1 4 0,-1-1 14 16,4 1 1-16,0 1 12 0,2 0 6 15,0 0 1-15,0-1 2 0,6-1 0 16,-2-4 13-16,5-2 5 16,-1-4-8-16,4-10-7 0,-1-7-6 15,1-19 1-15,3-16 8 0,-3-19-6 0,-2-8-21 16,-4-4-6-16,-1 3-5 16,-5 4 11-16,0 1 15 0,0 3 0 15,-2 7 16-15,-5 15-1 0,5 12-6 16,-2 14-6-16,2 7-6 0,2 0-10 15,0 2-1-15,0 5-1 0,0 8 1 16,2 6 33-16,2 2-18 0,2 10-16 16,-1 12-24-16,5 13 6 0,2 22 5 15,-1 13-23-15,3 12 18 0,-1-2 16 16,-3-5-1-16,0-12 2 0,1-1 1 16,-3-13 1-16,2-12 2 0,-4-11 9 15,1-7-9-15,1 4 12 0,0-6 0 16,0-1 0-16,-1-8 7 0,-3-8-4 15,2-2-18-15,-4-12-24 0,2-6-13 16,-2-9 22-16,0-6 3 0,0-4 10 16,-2-7-1-16,0 4 1 15,2-2 2-15,-2 5 0 0,0 3 3 16,0 5 9-16,0 5 0 0,2 7 3 16,1 5 10-16,1 3 14 0,0 3 18 15,-2 3-8-15,2 3 45 0,0 0 20 16,0 0-50-16,0 5-43 0,1 2-21 15,-1 6-3-15,2 2-18 0,-2 1 6 16,0 6 12-16,0 0 0 0,2 2 1 16,-1-2 0-16,1 0 1 0,-2-2 1 15,2-4 1-15,0-1 1 0,-2-5 0 16,3-4 13-16,-5-3-3 0,2-3-12 16,0-8-9-16,2-7-21 0,-2-9 14 15,0-4 13-15,1-4-9 0,-1-4 10 16,-2 0 0-16,-2 2 2 0,0 4 0 15,2 5 0-15,-2 7 0 0,0 6 1 16,0 6 11-16,2 6 25 0,0 0-9 16,0 8-28-16,2 4-27 15,0 7 2-15,3 2 13 0,-1 3 10 16,2 1 0-16,0-2 2 0,-1-2 1 16,1-3 1-16,0-4 0 0,-2-6 14 15,0-1-4-15,-1-7 0 0,-1 0-12 16,0-10-10-16,2-8-21 0,-4-6 16 15,2-5 12-15,-2-5 0 0,-2 1 1 16,0 1 1-16,2 3 1 0,-2 2 0 16,0 6 1-16,-2 8 1 0,2 2-2 15,0 7 2-15,0 3 38 0,0 1-7 16,2 3-33-16,5 7-15 16,-3 3-10-16,2 3 10 0,0 2 12 15,0 1 1-15,3 3-1 0,-3-3 1 16,0-1 1-16,0 1 0 0,0-2 0 15,-1-1 1-15,-1-4 0 0,0-1 2 16,2-3 1-16,-2 1 0 0,0-3 12 16,-2-3 1-16,0 0-14 0,3 0 10 15,-1-3 0-15,0 1-9 0,-2-1 9 16,2 0-10-16,2 0-2 0,-2-1-1 16,0-3-1-16,3-3 0 0,-3-1-10 15,2-2 0-15,-2-1 11 0,0 0 1 16,0-3-1-16,-2-2 1 0,3 1 0 15,-3-1 2-15,0 0-2 0,-2 0 0 16,2-3 0-16,-2-3 0 0,0-1 0 16,2-3 1-16,-2-3 1 0,0-4 0 15,0-3 0-15,0-11 10 0,0-11-9 16,-2-12-1-16,-2-4-2 16,-5 6-20-16,1 6-1 0,0 8 19 15,0 12 0-15,-1 7 2 0,3 12 2 16,-2 3 1-16,2 2 9 0,-5 0-10 15,3 2-2-15,-2 9 0 0,1 5-15 16,1 4 12-16,4 13 3 0,-2 6 13 16,0 9-10-16,4 15-1 0,2 12 0 15,2 13-1-15,4 3 0 0,2-12-1 16,-2-15-1-16,3-15 1 0,-3-2 1 16,2 2 11-16,2 1-9 0,3-1-3 15,-3-7-23-15,0-10 22 0,3-6 1 16,-3-8 10-16,-2-6-10 0,3-10-15 15,1-7 2-15,-1-1 13 16,1-4 3-16,0 4 6 0,3 2-9 16,-5 8 0-16,3 8 1 0,-3 4 14 15,-2 4-12-15,-2 9-3 0,1 4-2 16,-3 9-22-16,0 2 23 0,-2 2 0 16,-2 3-14-16,0-6-27 0,0 3 27 15,-2-5 14-15,0 1 1 0,0-1 0 16,2-4 2-16,0-2 10 0,0-2-9 15,2-5 15-15,2-3 6 0,0-1 7 16,2-4 8-16,3-2 3 0,-1-8-32 16,2-7-10-16,3-7-3 0,-1-7 3 15,2-9 1-15,-1-12 1 0,1-18 13 16,-1-27-12-16,-3-12 11 0,-6-4-14 16,-2 6-39-16,-6 15 18 0,-4 9 20 15,-3 20 1-15,5 19 12 0,2 17 0 16,0 11-10-16,2 1-2 0,0 7 0 15,0 2-18-15,2 8 17 0,0 12-1 16,0 12-19-16,4 14 6 16,2 20 3-16,4 14 10 0,1 5-1 15,-3-2 3-15,2-4 1 0,-3-7 1 16,1-2 1-16,2-2 12 0,1-12-12 16,-3-14 15-16,0-10-6 0,-4-3-12 15,4-5-27-15,1 3 27 0,-1-5 0 16,0-7 18-16,-2-8 9 0,3-6 0 15,-3-12-27-15,2-10-12 0,1-17 12 16,1-17 2-16,-6-10 10 0,0 3-12 16,-4 13-18-16,0 21-3 15,0 10 9-15,-2 4 9 0,2 4 0 16,-2 6 3-16,2 6 29 0,0 4 15 16,2 12-44-16,0 8-3 0,4 7 0 15,1 5 3-15,1 2 1 0,2 4 2 16,0-2 9-16,-1-3-10 0,3-5 8 15,-4-2-10-15,3-8-30 0,-3-4 30 16,-2-7 0-16,2-5 18 0,-3-5 1 16,3-12-19-16,-2-11-18 0,0-7 16 15,-4-8 2-15,0-5 0 0,0 0-21 16,-2 1 3-16,0 8 6 0,0 5 9 16,0 10 3-16,0 7 0 0,0 8 21 15,0 5 33-15,5 5-39 0,1 8-15 16,0 4-15-16,0 8 13 0,5 3 1 15,-3 2 1-15,4 0 2 0,-1-2 10 16,-1-1-12-16,2-6 1 0,-1-1-1 16,-1-6 1-16,0-3-2 0,-1-7 2 15,1-4-2-15,-2-8 1 16,0-10-18-16,-1-9 17 0,-1-5-17 16,0-7-3-16,-4 0 3 0,-2-3 0 15,0 1 17-15,-2 4 0 0,0 3 1 16,-2 8 0-16,2 5 1 0,-2 7 2 15,4 5-1-15,0 6 16 0,0-1-3 16,0 4 12-16,0 0 0 0,0 0 10 16,2 0-25-16,0 0-11 0,2-1 11 15,0 1 3-15,0 0-14 0,0 0 11 16,0 0-11-16,1 0 2 16,1 0 0-16,0 6-1 0,-2 2-2 15,2 6-12-15,3 3-3 0,-3 5 0 16,2 3 14-16,0 0 1 0,1-1 1 15,-1-1 1-15,2-2 0 0,1-6 10 16,1-8 0-16,-2-3-9 0,1-4 12 16,1-8-15-16,0-10-15 0,3-8-6 15,-3-8 9-15,3-5 10 0,-3-6-10 16,-2-1 12-16,1 0 0 0,-3-1 2 16,2 6 1-16,-3 7 15 0,-1 8-15 15,-2 11 18-15,2 6 9 0,-2 5 12 16,-2 4-12-16,3 7-18 0,-3 10 21 15,-2 6-31-15,2 8-2 0,-2 5-1 16,0 1-1-16,2-2 1 0,-2 0 0 16,0-5 1-16,2-2 0 0,2-9 0 15,-2-3 1-15,2-9 1 16,-2-5 9-16,4-4-11 0,-6-13-48 16,5-6 15-16,-1-9 9 0,-2-4 9 15,-2-5 0-15,-2 1 12 0,-2 5-11 16,-1 4 14-16,1 9 0 0,2 5 0 15,0 9-1-15,2 6 1 0,0 1 21 16,0 10-12-16,2 5-9 0,4 5-12 16,3 5 12-16,1 0 0 0,0-2 1 15,3-4 1-15,-1-5 13 0,1-3-3 16,-1-4-10-16,2-4 16 0,1-4-15 16,-1-4 9-16,1-10-12 0,-1-7-2 15,3-7 1-15,-3-8-1 0,3-14 1 16,-7-20 1-16,0-22 0 0,-3-10 3 15,-7-2 12-15,-4 8-12 0,-7 13-3 16,-1 5-12-16,-5 9-6 0,5 14 3 16,2 15 14-16,-1 17 1 0,3 8 1 15,0 5-1-15,1 4-3 0,-1 3-18 16,2 6 1-16,0 13 20 0,0 10 3 16,1 6 9-16,-1 6-11 15,2 13 1-15,4 9 0 0,-2 15 1 16,6 0 0-16,9-2 0 0,-1-7 0 15,2-8 9-15,1-10 3 0,1-10-12 16,-3-11-3-16,1-4-38 0,5-2 38 16,2-1 21-16,3-5 6 0,-1-9-9 15,-2-6-16-15,0-10 1 0,-1-8-3 16,-1-6-1-16,-5-5-1 0,1-7 1 16,-5-1 0-16,-2-2 1 0,1-2 1 15,-7 4-1-15,0 5-13 0,-2 7-11 16,2 8 9-16,-2 11 15 0,2 6 27 15,0 2-9-15,0 12-18 0,2 8-21 16,2 10 19-16,-2 6 2 0,3 2 11 16,-3 0-11-16,0-2-45 15,2-3 27-15,-4-5 16 0,6-7 2 16,-5-9 0-16,1-5 18 0,0-6 3 16,0-6-21-16,2-10-3 0,0-7-9 15,3-9 12-15,-1-5 0 0,-2-3 1 16,2-1 11-16,1 3 0 0,-3 6-10 15,2 8-2-15,0 7 1 0,3 9 20 16,-3 5-6-16,4 2-4 0,1 10-11 16,-5 3-3-16,4 4 0 0,1 2 2 15,-5-4-2-15,0 1-30 0,-1-7 32 16,-5-6 1-16,4-5 12 0,-4 0-12 16,2-12-20-16,-2-7 2 0,0-6 15 15,2-7 3-15,-4-2 0 0,0 0-27 16,0 4 12-16,0 10 15 0,2 7 1 15,0 6 32-15,7 7 21 0,-1 3-24 16,0 7-12-16,7 11-18 16,1 5 0-16,3 5 0 0,2 2 2 15,-1-2 0-15,1-3-2 0,-5-9-1 16,1-5-65-16,-3-10 0 0,-1-4-49 16,-3-10-69-16,1-10-57 0,-3-4-135 15,0-9-263-15,-4 8-705 0,7-16-941 0</inkml:trace>
  <inkml:trace contextRef="#ctx0" brushRef="#br6" timeOffset="95230.729">6177 6583 2561 0,'0'0'1593'0,"0"0"-1267"0,-2-68-147 15,8 43-62-15,4-4-77 0,0-1-40 16,1-4-81-16,-3-1-122 0,0-1-151 15,-4 11-627-15,-1-11-1141 0</inkml:trace>
  <inkml:trace contextRef="#ctx0" brushRef="#br6" timeOffset="95514.609">5195 7052 4501 0,'0'0'538'0,"0"0"-410"15,8-72-58-15,-6 39-18 0,0-7-37 16,2-2-15-16,-2 0 0 0,3-1-219 16,-1 7-322-16,8-14-1345 0</inkml:trace>
  <inkml:trace contextRef="#ctx0" brushRef="#br6" timeOffset="97928.814">4298 9696 1891 0,'0'0'296'0,"0"0"-99"15,0 0 245-15,0 0-73 0,0 0-105 16,0 0-29-16,0 0 7 0,-25-50-37 16,21 32-46-16,-2-6-4 0,-1-4-4 15,3-2 0-15,-4-2-22 0,2 0-10 16,4 0 0-16,-2 3-15 0,1 6-37 15,3 2-15-15,0 5-7 16,0 5 4-16,7 4 8 0,-1 4 4 16,2 3-6-16,2 1-19 0,1 8-33 15,3 4-3-15,1 6-15 0,-1 2 12 16,1 4-9-16,-1 2 10 0,-1-1-1 16,-5-1-10-16,-2-2 11 0,-2-3-1 15,-2-6-15-15,-2-2 6 0,-2-5-12 16,-4-2-6-16,-2-4-1 0,-1-1 7 15,-1 0 12-15,2 0 0 0,2-3 11 16,-3 2-12-16,7-3 12 0,0 3 1 16,2-3 3-16,0-2 46 15,4-1-22-15,3-4-24 0,3 0 0 16,0-7 19-16,1-2 20 0,1-4 4 16,0-3-1-16,1-3-9 0,-3-4 4 15,2-4-10-15,-1-2-3 0,-3 2-6 16,2 1-3-16,-3 7-3 0,1 6 1 15,-2 6-1-15,-2 8 9 0,2 6 6 16,-1 4 6-16,-1 4-2 0,0 10-34 16,0 7-1-16,2 7-15 0,0 4 4 15,1 2 10-15,-1 0 0 0,0 0-1 16,0-6 1-16,-2-3 1 0,0-7 0 16,-1-4 0-16,-1-9 1 0,0-5-1 15,-2-5-46-15,0-13 17 0,0-4 18 16,-4-8 10-16,-3-1-1 0,3-1-12 15,-2 2-1-15,2 5 14 0,2 5 0 16,0 6 0-16,2 6 2 0,0 5 14 16,0 3 35-16,2 2-40 15,2 6-9-15,4 5-27 0,0 0 12 16,3 8 2-16,-1-3 12 0,3 0 1 16,-1-2 0-16,-2-1 0 0,1-4 2 15,1-1 2-15,0-3-1 0,-1 0 9 16,-1-5 0-16,2-2 0 0,-1-6-9 15,-1-4 8-15,0-9-11 0,-1-5-2 16,-1-4-1-16,-2-5 3 0,-4-4 0 16,0-4 2-16,-2-2 0 0,2-10 10 15,-10-9-10-15,-2-11 0 0,-5 0 13 16,1 11-15-16,1 15-10 16,3 17-5-16,2 6 0 0,-5 1 13 15,3 2-1-15,0 3 0 0,2 9-12 16,1 9 3-16,1 3 12 0,4 11 1 15,0 6 20-15,0 11-18 0,2 3 9 16,4 6 0-16,4 11-9 0,3 9 0 16,-1-5 9-16,-2-3-9 0,5-7-3 15,-3-8 0-15,4 2-45 0,1 5 42 16,1-8 3-16,1-5 14 0,0-4 22 16,-1-9 21-16,1-7 10 0,-1-9-19 15,-1-4-15-15,1-14-18 0,1-8-15 16,-3-11 2-16,1-5 13 0,-3-4-3 15,3-3 7-15,-3 0-4 0,-2 2 3 16,1 3 0-16,-1 6 6 0,-2 7-24 16,-2 5 0-16,1 8 1 0,-3 6 14 15,0 5 15-15,0 1 60 0,-4 4 19 16,0 0-68-16,0 7-41 0,0 6-18 16,-4 6 17-16,0 8 1 0,0 0 2 15,-1 8 13-15,3 0-15 16,0-3-1-16,2-1-44 0,0-3 24 15,0-3 19-15,2-7 0 0,0-5 2 16,1-6 3-16,1-7 9 0,0 0-12 16,0-16-24-16,2-9 2 0,-2-13 19 15,2-17 1-15,-1-10-16 0,-3-7-6 16,-2 6-3-16,-2 4-18 0,-5 3 12 16,1 1 9-16,-6 0 22 0,1 11 2 15,1 14 0-15,4 10 15 0,0 11-13 16,4 2-2-16,-2 4-24 0,1 4 2 15,3 6 22-15,0 10 12 16,5 8-12-16,1 8 0 0,2 2 1 16,2 9 2-16,3 0 9 0,1 3-10 15,-1-2 1-15,-1 1 12 0,0-1 0 16,3-5 6-16,-1 0 9 0,1-6 0 16,-1-8 12-16,1-3-2 0,-3-13 2 15,3-7-12-15,-3-3-20 0,1-15-10 16,-1-8-27-16,-2-8 3 0,1-7 3 15,-3-3 6-15,-4-1 2 0,0 3 13 16,-4 5 0-16,0 9 0 0,0 7 2 16,0 9 1-16,0 11 22 0,0 3 23 15,4 13-45-15,0 9-3 0,5 10 0 16,1 5 0-16,2 5 3 0,3-1 9 16,1-2-10-16,-1-3 1 0,1-5-1 15,1-6 0-15,2-5 13 0,-3-11-14 16,3-6-1-16,-1-6-21 0,1-14 19 15,-3-12-10-15,-3-15 0 16,-5-15-21-16,-8-16 6 0,-4-8 8 0,-10 9 7 16,-5 17 12-16,0 19 0 15,1 10 2-15,3 8 13 0,-8 1-12 16,-1 5-1-16,-1 4 1 0,2 8-1 16,2 8 10-16,1 7-9 0,5 8 12 15,5 2 3-15,6 1 0 0,4 3 9 16,6-2 9-16,6-1 15 0,7-5 3 15,6-5-15-15,4-5 66 0,2-10-39 16,4-4-46-16,0-13-20 0,4-8-2 16,7-17-22-16,3-14-33 0,3-15-120 15,-4-3-55-15,-9-2-54 0,-14 2-233 16,-9 23-626-16,3-3-1477 0</inkml:trace>
  <inkml:trace contextRef="#ctx0" brushRef="#br6" timeOffset="103946.859">11458 10807 684 0,'0'0'176'0,"0"0"0"0,0 0 1223 16,0 0-1032-16,0 0-113 0,0 0 40 15,0 0-15-15,0 0-70 0,0 0-18 16,6-13-12-16,-6 9 5 0,0-1 10 16,2 0 3-16,1 1-3 0,-3 1-20 15,0-2-22-15,0 3-15 16,2 2-7-16,-2 0-9 0,0 0-15 16,0 0-18-16,0 0-40 0,-5 0-27 15,1 2 3-15,-2 3 7 0,-6 0-10 16,1 2-6-16,1-1-12 0,-4-1 9 15,-1 0-9-15,-1 0 9 0,3-1-10 16,-1 0 0-16,-5-2 0 0,7-2-1 16,-3 0 2-16,3 0 0 0,-3 1 0 15,7-1 0-15,2 2 0 0,0-2 9 16,2 3-9-16,1-1 15 0,1 0 6 16,2 0 0-16,0-2 1 0,5 4-4 15,1-4 6-15,0 0 33 0,6 0 0 16,7 0-30-16,0-3-15 0,-1-2-3 15,9-2-9-15,-4 0 18 0,-1-2 4 16,3 3-7-16,-2-1 0 0,-2 0-3 16,-1 1 3-16,-1 2 0 15,-5-1 3-15,-3 3-3 0,-1 2-6 16,-4 0 3-16,-4 0-12 0,-2 0-3 16,0 2-15-16,-6 3-18 0,-4-2 15 15,-3 2 6-15,-7 1 10 0,5-3 0 16,-9 0 0-16,3 0 0 0,0-3 0 15,-4 0 1-15,7 0 0 0,-3 0 0 16,2-3 1-16,7 2-1 0,2-1 1 16,4 0 0-16,-1 1 1 0,7 1-1 15,0 0 39-15,7 0 15 0,3 0-36 16,4 0-15-16,7 0-1 16,2-3-2-16,-1 3-1 0,5 0 1 0,2 0 0 15,-4 0 1-15,-4 0 0 16,2 0 2-16,-3-1 15 0,-7 1-6 15,-3-1 3-15,-2 0 0 0,-4 0-13 16,-4 1-2-16,0 0-23 0,-4 0-13 16,-6 0 18-16,-3 1 15 0,-5 0 0 15,3 0 0-15,-9-1-30 0,5-1-78 16,-4-4-100-16,-2-4-60 0,7 3-132 16,-1 0-555-16,3 3-1266 0</inkml:trace>
  <inkml:trace contextRef="#ctx0" brushRef="#br6" timeOffset="104880.941">11394 10817 1532 0,'0'0'714'0,"0"0"-271"0,0 0 38 15,0 0-42-15,0 0-95 0,0 0-12 16,0 0-10-16,0 0-67 0,0 0-93 16,0 0-85-16,0-19 23 0,-6 31 4 15,-7 4-28-15,3 1-21 0,-2 3-28 16,-3-1-15-16,5-2-10 0,-2-2 1 15,-3-3-1-15,7 1-2 0,-3-7 0 16,5-3-2-16,0 0-13 0,4-3 12 16,2 0-3-16,2-4 6 0,4-3 42 15,7-4-26-15,-3-1-14 0,9-4 0 16,-5 0 0-16,3 1 1 0,-1 3 0 16,-3-1 24-16,3 3 18 0,-10 3 4 15,5 3 5-15,-3 2 58 0,-4 2-18 16,0 0-31-16,-4 0-29 0,0 6-34 15,0 2-12-15,0 1-6 16,-2 1 3-16,-2 1 0 0,-2-3 13 16,0 1-1-16,3 0-9 0,-1-6 10 15,2 1-10-15,0-2 9 0,2-1-12 16,-2-1-3-16,2 0 16 0,0 0 0 16,0 0 2-16,0 0 0 0,0-4 3 15,2 0 18-15,-2-4-20 0,4-2 0 16,0 3 0-16,1-2 0 0,3 1 2 15,-2 1 9-15,0 0-9 0,-2 3 15 16,3-1 0-16,1 4 12 0,0 0 22 16,-2 1-7-16,5 0-15 15,1 2-6-15,-2 4 0 0,-1 0-3 16,3 2 1-16,-2-1 2 0,1 0 0 16,-1 0-12-16,-2-1-9 0,-3-2-2 15,-3-1-1-15,0-1 0 0,0-1-2 16,-2-1-16-16,0 0-18 0,0 0-31 15,0-3 10-15,-4-4 15 0,-1-2 3 16,-3 0 14-16,0-1 7 0,0 0 3 16,1 1 3-16,3 4 10 0,0 0 0 15,2 5-1-15,0 0 3 0,2 0 33 16,0 0 28-16,4 8-34 0,2 1-9 16,3 3 0-16,3 0 6 0,0 1 6 15,-3 0-12-15,3-4-18 0,-4-2 0 16,-1-4-21-16,-5-3-66 0,0-3-146 15,0-7-112-15,0-6-216 0,-2 3-832 16,0-9-1909-16</inkml:trace>
  <inkml:trace contextRef="#ctx0" brushRef="#br6" timeOffset="105896.746">11427 11161 1778 0,'0'0'716'15,"0"0"-332"-15,0 0 80 0,0 0-59 16,0 0-109-16,0 0-27 0,0 0-21 15,0 0-45-15,0 0-37 0,0 0-7 16,0-46-7-16,-8 37-12 0,0-1-49 16,-3 2-64-16,5 2-25 0,-2 3 1 15,-5 1 10-15,5 0-11 0,0 0 10 16,0 2-11-16,-3 0 1 0,7 0-1 16,2 3 2-16,2 0 21 0,0 2 15 15,2 3-14-15,6 2-7 16,7-1-15-16,-7 3 9 0,9 1 21 15,-5-3 19-15,0 2-34 0,3-3 15 16,-5-3 0-16,-1-2 7 0,-1-1 2 16,-4-3-12-16,-2 0-30 0,-2-3-30 15,0-6 6-15,0-1 9 0,-6 1 12 16,-2-3-16-16,-1-1 17 0,-1 2-13 16,-2 2 0-16,1 1-21 0,1 1-9 15,-3 2 26-15,3 3 1 0,6-1 6 16,0 3 12-16,0 0 3 0,2 0 24 15,2 3 19-15,0 4-13 0,4 2-3 16,2-1 25-16,-2-1-1 0,4 0-3 16,5-1-2-16,-5 1-22 0,-2-4-25 15,3 0 10-15,1-3-10 0,-4 1-1 16,0 1 2-16,-4-2-1 16,3 0 1-16,-3 0 0 0,0 1 0 0,-2 0-2 15,0 1-1-15,2-2 0 16,-2 4-12-16,0 0-6 0,0-2 6 15,0 3-3-15,0-4 12 0,0 1 0 16,0 0 0-16,0-2 1 0,0 0 2 16,0 0 3-16,0 0 9 0,4 0 3 15,-2 0 4-15,2-5-19 0,2 0-3 16,-2-1 2-16,5-2 1 0,1-4 0 16,0-1 15-16,1-2 0 0,3 1-3 15,-1-3-10-15,-3 3 10 0,2-1-10 16,-1 0 0-16,-3 3 1 0,-4 2 9 15,4 4-9-15,-6 2 0 16,-2 3 9-16,0 1-12 0,0 0-11 16,0 7-7-16,-6 3 16 0,-2 3-1 15,0 2 1-15,-3 3 2 0,-1 0 0 16,4 0-1-16,-3-2 0 0,-1 0-1 16,4-2 0-16,-1-1 0 0,-1-4-1 15,2-2-12-15,2-2 3 0,1-3 0 16,3 0-3-16,0-2 12 0,2 0 0 15,0 0 0-15,0-6-64 0,2-4-90 16,0-1-94-16,-2-4-110 0,2-5-246 16,-2 7-880-16,5-9-1531 0</inkml:trace>
  <inkml:trace contextRef="#ctx0" brushRef="#br6" timeOffset="106983.871">11361 10811 2111 0,'0'0'547'0,"0"0"-194"0,0 0 123 16,0 0-65-16,0 0-91 0,0 0 45 15,0 0-42-15,0 0-97 0,0 0-104 16,0 0-58-16,4 8-24 0,-8 5-13 16,-6 3-12-16,1-1-14 0,-1 1-1 15,4 0 0-15,-2-4-1 0,-5-2-2 16,7-2 0-16,0-3-15 0,0-1 16 16,1-2-19-16,-1-2 18 15,4 0-10-15,2 0 13 0,-2 0 0 16,2 0 34-16,0 0 27 0,0 0 5 15,4 0-29-15,-2 0-10 0,5-2 0 16,-1-1-12-16,-2-1-12 0,0 0 13 16,2-2-14-16,0-4-1 0,3 1 0 15,-3-3-1-15,0 5 0 0,-4 0 1 16,2 2 0-16,-4 1 1 0,2 4 19 16,-2 0-9-16,0 0-12 0,0 4-12 15,-2 3-6-15,-2 2 15 0,0 2-9 16,0-2 11-16,0-1 0 0,2-2-1 15,-2-1 1-15,4-2 0 0,-5-2-2 16,5-1 0-16,0 0 0 0,0 0 3 16,0-3 0-16,5-3 19 0,1 0-16 15,-2-4-1-15,2 1 0 0,0-3 0 16,0 1 1-16,5 2 9 0,-3-2-9 16,-2 3 9-16,3-1 0 15,3 1 3-15,-6 0 6 0,0 3 1 16,1 1 2-16,1 1-9 0,-2 0 6 15,-2 3-3-15,-2-2 6 0,0 1 31 16,0 1-10-16,-2 0-24 0,2 0-3 16,1 0 13-16,-1 0-1 0,0 0 0 15,6 3-3-15,-2 3 3 0,0 1-9 16,3 2 3-16,1 0-3 0,2 1-2 16,-5 2 5-16,1-3-3 0,2 0-3 15,-2-5-18-15,-3 2 0 0,-3-3-18 16,2-2-76-16,0-1-120 0,-2 0-131 15,2-4-297-15,4-8-1121 0</inkml:trace>
  <inkml:trace contextRef="#ctx0" brushRef="#br6" timeOffset="117327.012">12254 17333 897 0,'0'0'1415'16,"0"0"-661"-16,0 0-308 0,0 0-60 15,0 0 27-15,0 0-48 0,0 0-67 16,0 0-54-16,0 0-120 0,6-5-87 15,-12 1 30-15,-6 1 12 0,-3-4 5 16,3 2-29-16,-7-2-25 0,3 0-28 16,-3 2-2-16,0 1-1 0,3 1-14 15,-1 0-36-15,1 1-40 0,1 2-40 16,-1 0-27-16,8 0-28 0,-7 2-68 16,5 2-147-16,4 2-216 0,1-3-537 15,5 6-277-15</inkml:trace>
  <inkml:trace contextRef="#ctx0" brushRef="#br6" timeOffset="117560.098">12198 17425 1175 0,'0'0'1247'0,"0"0"-667"0,0 0-292 16,0 0 89-16,0 0 83 15,0 0-127-15,0 0-68 0,0 0 23 0,0 0-28 16,0 0-42-16,-45 1-33 16,24-6-28-16,0 2-57 0,1 1-58 15,-5 2-41-15,4 0-1 0,1 0-57 16,-5 3-124-16,8-1-156 0,-1 0-258 16,7 0-1108-16</inkml:trace>
  <inkml:trace contextRef="#ctx0" brushRef="#br6" timeOffset="118295.897">12494 16923 988 0,'0'0'797'0,"0"0"10"15,0 0-501-15,0 0 46 0,0 0 102 16,0 0-47-16,0 0-34 16,0 0 2-16,0 0-23 0,0 0-55 15,-17-29-54-15,17 29-35 0,4 1-36 16,3 5-6-16,1 3-22 0,2 4-29 16,5 7-25-16,-3 6-15 0,9 4-15 15,-1 7-6-15,-1 0-3 0,4 3-6 16,-5-2-11-16,7-5-19 0,-4-4-13 15,-5-6-2-15,3-4-16 0,-9-7-33 16,3-4 1-16,-5-2-18 0,-4-6-42 16,-2 0-63-16,-2-8-49 0,0-3-18 15,-2-6-82-15,-6-2-236 0,-2-1-493 16,3 6-579-16,5-6-823 0</inkml:trace>
  <inkml:trace contextRef="#ctx0" brushRef="#br6" timeOffset="118594.529">12938 16868 1353 0,'0'0'1994'0,"0"0"-1639"0,0 0-125 15,0 0 186-15,0 0-48 0,0 0-49 16,0 0 4-16,0 0-75 0,0 0-78 15,0 0-34-15,-25 47 3 0,5-2 18 16,-5 18-28-16,-4 19-33 0,-6 10-14 16,2 1 8-16,2-3 3 0,4-10-25 15,-2-4-68-15,2-3 0 0,4-13 2 16,9-16 16-16,1-12-15 16,3-14 12-16,6-3-15 0,-4-1-39 0,2-2-75 15,-5-5-100-15,7-5-72 16,4-5-103-16,0-5-356 0,19-28-1322 0</inkml:trace>
  <inkml:trace contextRef="#ctx0" brushRef="#br6" timeOffset="119695.999">12909 17652 881 0,'0'0'443'0,"0"0"694"0,0 0-992 15,0 0 42-15,0 0 191 0,0 0 20 16,0 0-82-16,0 0-18 0,0 0-27 16,-12-63-31-16,18 46-22 0,4-4-4 15,-1 4-25-15,-1-2-37 0,4 5-16 16,-1-1-8-16,-1 6 2 0,0 3-10 15,1 3-23-15,-3 3-19 0,4 4-11 16,-3 5-10-16,-3 9-18 0,-2 4-29 16,-4 5-10-16,2 3-12 0,-2-1-3 15,-2-5 12-15,-2 2-12 0,-2-5-3 16,-3 5-3-16,-1 1 3 0,0-2 15 16,-1-3 1-16,-1-1 2 0,4-3 0 15,-3-2 2-15,3-5 13 0,0 0 15 16,6-4 27-16,0-3 21 0,2-3 1 15,0 1 71-15,2-2-39 0,4 0-42 16,4 0-24-16,1 0-21 16,1 0-13-16,5-3-11 0,-3 0-2 15,3-1-16-15,-5-1-18 0,5-1-63 16,-3-3-78-16,-2 1-64 0,-1 0-63 16,-3 0-226-16,-4 1-665 0,9 1-1242 0</inkml:trace>
  <inkml:trace contextRef="#ctx0" brushRef="#br6" timeOffset="120078.884">13292 17869 1532 0,'0'0'1708'0,"0"0"-1441"0,0 0-20 16,0 0 165-16,0 0-58 16,56-65-74-16,-46 38-11 0,-2-10-40 15,-2-1-74-15,-6-2-37 0,-2 7-21 16,-12 11-24-16,3 7-31 0,-7 7-30 15,1 6-10-15,-5 4 16 0,3 10-15 16,-2 4 0-16,7 3 12 0,1-3-3 16,5 2-8-16,4 2-1 0,0 2 9 15,2 2-9-15,2 0 6 0,4-4-9 16,4-1-31-16,3-6-14 16,5-3-61-16,-1-5-63 0,1-5-83 0,-1-7-93 15,-1-3-294-15,7-22-1017 0</inkml:trace>
  <inkml:trace contextRef="#ctx0" brushRef="#br6" timeOffset="120612.066">13469 17706 1944 0,'0'0'1443'0,"0"0"-1173"0,0 0 38 15,0 0 130-15,0 0-80 0,0 0-76 16,23-57-29-16,-10 39-31 0,-3-3-65 16,0-5-54-16,5-2-27 0,-3 1-13 15,1-1-12-15,-1 2-30 0,0 3 4 16,-1 7-1-16,-1 5-3 0,-4 2-3 15,-2 6-6-15,1 3-9 16,-1 2 18-16,-2 8-21 0,-2 6-10 16,0 6-5-16,-2 9-3 0,-5 4 18 15,5-1-1-15,-2-4 0 0,0-1 0 16,2-2 1-16,-4 2-15 0,2 2-27 16,0-3-28-16,-3-8-33 0,5-4-42 15,0-8-36-15,0-3-59 0,2-5-121 16,0-4-265-16,0-1-688 0,8-9-790 0</inkml:trace>
  <inkml:trace contextRef="#ctx0" brushRef="#br6" timeOffset="121095.198">13937 17579 2368 0,'0'0'1448'15,"0"0"-1298"-15,0 0 21 0,22-58 204 16,-20 36-57-16,-2 0-46 0,0 4-1 15,-8 2-50-15,0 3-63 0,-2 2-74 16,-7 5-29-16,1 1-7 0,-3 5-15 16,-2 3-8-16,5 5-4 15,-3 7 6-15,3 3-12 0,1 5-3 16,5 1-11-16,1 1 1 0,7 1 13 16,0 1-12-16,2-6 12 0,7-1-3 15,-1-4 0-15,8-8 3 0,1-3-12 16,1-5-3-16,1-5-11 0,1-6-4 15,-1-7 0-15,2-1 3 0,-7-1 9 16,0 4 0-16,1 5 3 0,-7 5 1 16,0 6 32-16,-2 9-6 0,2 7 9 15,-1 5-8-15,-3 2-10 0,-2 5-3 16,2 1-12-16,-2 4 9 0,2 4-12 16,-2-5-12-16,0-6-64 0,0-6-111 15,0-7-100-15,0-8-156 0,2-5-706 16,8-10-1487-16</inkml:trace>
  <inkml:trace contextRef="#ctx0" brushRef="#br6" timeOffset="129224.667">8153 11099 916 0,'0'0'446'0,"0"0"-442"15,0 0 61-15,0 0 52 0,0 0 0 16,0 0 39-16,0 0 58 0,0 0-35 16,0 0-53-16,-31-3 3 0,29 3 17 15,-2 0-127-15,4 0 29 0,-2 0 75 16,0 0 114-16,2 0-90 0,0 0-70 16,0 0-42-16,0 0-6 0,0 0 35 15,0 0 56-15,0-2 48 0,0 0 2 16,0-1-28-16,4 0-29 0,-2-1-7 15,2 0 0-15,2 2 0 0,2-1-1 16,3 3-9-16,-5 0-13 16,4-2-16-16,3 2-2 0,-7 0 5 0,2-3 16 15,2 0 6-15,1-1-16 16,-3-2-15-16,0 2-9 0,1 0-7 16,-1-1-2-16,0 2-10 0,-2 0-9 15,0 0-2-15,1 2 5 0,-1 1-9 16,-2 0-3-16,-2 0-15 0,-2 3-2 15,0-1-37-15,0 0-25 0,-4 1 19 16,-6 2 20-16,1-1 22 0,1 0 0 16,-2-1-9-16,-3 0 11 0,1-3-1 15,-3 1 0-15,3-1 2 0,4 0 0 16,-5 0 1-16,3 0 1 0,2 0-1 16,4 0 0-16,0 0 0 0,-1 0 0 15,3 0 1-15,0 0 10 16,2 0 10-16,0 0 11 0,0 0 19 15,2 0-16-15,5 0-15 0,-1 0-6 16,-2 0-11-16,6-2 11 0,3-3-14 16,-3-3 0-16,0-1-1 0,7-2 0 15,-7 2 0-15,3-1-1 0,-1 3 2 16,-6 0-1-16,4 3 0 0,-3 1 0 16,3 2-1-16,-8 1-21 0,2 0-56 15,-2 0-65-15,-2 0-77 0,0 0-129 16,0 0-221-16,-2 0-409 0,-2-2-457 0</inkml:trace>
  <inkml:trace contextRef="#ctx0" brushRef="#br6" timeOffset="129910.925">8149 11077 623 0,'0'0'541'15,"0"0"-297"-15,0 0-26 0,0 0 58 16,0 0-6-16,0 0-18 0,0 0-10 15,0 0 16-15,0 0 4 0,0 0-26 16,-2-16-20-16,4 12-17 0,4-1-8 16,4 2 7-16,1 0-9 0,-1-1-19 15,4 2-16-15,3-1-28 0,-1-1-15 16,1 3-20-16,0-2-11 0,-1 1-13 16,-1-4-3-16,-1 4-7 0,-6 0-17 15,3-1-19-15,-1 0-18 0,-4 0 0 16,-4 0-2-16,2 2-1 15,-2-2-2-15,-2 0-22 0,0-1-13 16,0 1-11-16,0 1-1 0,-4 0 16 16,2 1 2-16,-6 1 13 0,-2 0 3 15,1 0 13-15,1 3-1 0,-2 2-1 16,1-1-8-16,1 2 0 0,4-2 0 16,-2-1 9-16,0 1-9 0,4 0 12 15,2-2 0-15,0 1 27 0,2 0 16 16,4-3-13-16,0 2-12 15,2 0 1-15,3-2-7 0,-1 0-9 0,-2 0 9 16,1-4-12-16,-1 1 0 0,2-2-18 16,-8 0-19-16,2-1-97 15,0 0-135-15,-1-2-176 0,-3 0-547 16,2-2-668-16</inkml:trace>
  <inkml:trace contextRef="#ctx0" brushRef="#br6" timeOffset="131027.44">8357 11019 767 0,'0'0'684'0,"0"0"-336"15,0 0-62-15,0 0 19 0,0 0-37 16,0 0-27-16,0 0 41 0,0 0-21 16,0 0-86-16,0 0-83 0,9 0-48 15,-9 0-22-15,0 0-21 0,-6-1 46 16,-1 0 35-16,3-1-7 0,-8-2-15 16,-3 4-12-16,5-4-14 15,-7 1-3-15,3 0 3 0,-3 0 10 16,3-1-16-16,-3 1-9 0,3 1-4 15,4 0-2-15,-3 1-11 0,3 1 1 16,4 0 16-16,-5 0-4 0,9 0-12 16,-2 2 22-16,2 0 9 0,2 0 13 15,0 0 18-15,0-2 15 0,2 4-12 16,2-4-19-16,-2 0-12 0,7 0-19 16,-5-4-6-16,2 1-8 0,0-1 14 15,-2 0 0-15,0-1 4 0,3 3-10 16,-5-1 7-16,0 3-4 0,-2 0-15 15,0 0-45-15,0 0-47 0,-4 3 46 16,-3 3 45-16,1-2 1 0,0 2 1 16,0 1 0-16,2-1 0 15,-5 0-1-15,5-2-1 0,-2-1 0 16,2 0-1-16,2-3-11 0,0 3 10 16,0-3 1-16,0 0 0 0,2 0 0 15,0 0 0-15,0 0 0 0,0 0 1 16,0 0-1-16,0 0 2 0,0 0 14 15,0-3 11-15,0-3 6 0,2-2-29 16,0 0 1-16,2-2 9 0,0 1-10 16,2-1 1-16,-2-1 0 0,5 0 0 15,-5 3-1-15,0 0 0 0,2 2 1 16,-2 2 13-16,-2 2-4 0,0-1 0 16,-2 3-12-16,0 0-26 0,0 3-36 15,-2 2 22-15,-2 3 38 0,-2 2 2 16,0 1 1-16,2 2-1 0,-5-4-1 15,3 1 0-15,2-2-1 0,2-1-1 16,-2-4-9-16,2 0 0 0,2-2-4 16,-2-1 4-16,2 0 11 0,0 0 1 15,0 0 18-15,0-1 13 16,0-2 12-16,0-3-3 0,2-4-28 16,2 0-11-16,0-1 0 0,0 1 0 15,0-3 2-15,5 0 1 0,-5 2-1 16,0-2 9-16,0 4 3 0,0 0 7 15,0-1 2-15,0 3-8 0,3-2-1 16,-3 1-3-16,0 2 4 0,-2 0-4 16,-2 1-9-16,4 2 9 0,-2 0 0 15,-2 3-9-15,2-3 13 0,-2 3-4 16,0 0 3-16,0 0 0 16,0 0-14-16,2 0-1 0,-2 3-24 15,0-1-4-15,2 1 1 0,-2-1 15 16,2 2 9-16,-2 1 0 0,0-2 0 15,3 2-16-15,-3-1 16 0,0 1-37 16,2-3-40-16,2 3-3 0,-4-5-3 16,2 0-13-16,-2 0-77 0,2 0-153 15,0-2-331-15,2-5-1137 0</inkml:trace>
  <inkml:trace contextRef="#ctx0" brushRef="#br6" timeOffset="131961.642">8337 11185 29 0,'0'0'489'0,"0"0"33"0,0 0 61 16,0 0-86-16,0 0-106 0,0 0-39 16,0 0-26-16,0 0-58 0,0 0-46 15,0 0-33-15,4 0-38 0,-8 1-38 16,0-1-4-16,-3 0 28 0,1 0-4 16,0 0-25-16,-4 0-18 0,4 4-17 15,-5-4-8-15,5 0 5 0,-6 2 4 16,3-1-4-16,1 2-24 0,2 0-6 15,-4-1-10-15,1 1-6 0,1 1-21 16,4-1 13-16,-6 0-15 16,1-2-1-16,1 1 0 0,2-2-2 15,2 1 1-15,-5-1-2 0,5 0 1 16,0 0-11-16,0 0 11 0,2 0-1 16,0 0 0-16,2-1 1 0,0 1 2 15,0 0 22-15,0 0 8 0,0 0 13 16,0 0-25-16,4 0-15 0,-2 0-1 15,2 0-2-15,0 0 0 0,5 0 0 16,-3 1-3-16,-2 0-15 0,6 1 15 16,-1-2-9-16,3 0 9 0,-4 0-9 15,5 0 12-15,-1-3-1 16,0-1 1-16,3 0 1 0,-7-2 11 16,2 1-9-16,3-1 0 0,-5 3 9 15,0-2-9-15,-1 2-1 0,-1 1 10 16,2 2-10-16,-4-3-1 0,-2 3 1 15,0 0 0-15,-2 0 1 0,0 0-3 16,0 0-13-16,0 0-42 0,-4 0-6 16,-2 4 61-16,-4-1 10 0,-5-1 6 15,1 4-4-15,-1-2 3 0,-3 0-13 16,-1 0-1-16,3 2 1 0,-1-3-2 16,0 1-20-16,1-3-72 0,1 0-79 15,3-1-105-15,2 0-170 0,-1 0-556 16,7 2-888-16</inkml:trace>
  <inkml:trace contextRef="#ctx0" brushRef="#br3" timeOffset="180954.716">8169 5379 33 0,'0'0'309'0,"0"0"-48"0,0 0-104 15,0 0-17-15,0 0 0 0,0 0-39 16,0 0-78-16,0 0-23 0,0 0-26 15,-4-10 9-15,4 10 17 0,0 0 4 16,0-2 22-16,0 2 13 0,0 0-23 16,-2 0-13-16,2 0 23 0,0 0 33 15,0 0 224-15,0-2-81 0,0 2-82 16,0 0-42-16,0 0-33 0,0 0 7 16,0 0 26-16,0 0 13 0,0 0-14 15,0 0-38-15,0 0-37 0,0 0 11 16,0 0 10-16,0 0 26 0,0 0 22 15,0 0 3-15,0 0 0 0,0 0-3 16,0 0 3-16,0 0-6 16,0 0-1-16,0 0 13 0,0 0 26 15,0 0 34-15,0 0 71 0,0 0-78 16,0 0-61-16,0 0-18 0,0 0-16 16,0 0 19-16,0 0 18 0,0 0-12 15,0 0-16-15,0 0-12 0,0 0-16 16,0 0 6-16,0 0-12 0,0 0-1 15,0 0-12-15,0 0 0 0,0 0-19 16,0 0 3-16,0 2 16 0,0 0 25 16,0 3 12-16,2-4 7 15,-2 2 12-15,-2 3-6 0,2-1 21 16,0 2 7-16,0 2-14 0,0 2-11 16,0 2-10-16,0 4 3 0,0 0-9 15,0 4-3-15,0 2 3 0,0 2-6 16,0 2-7-16,0 2 10 0,0 2-6 15,0 0-4-15,0 4-8 0,0-1-15 16,0-2-1-16,0 1-7 0,-2-3 6 16,2 0 0-16,0-4-1 0,0 0 2 15,0-2 0-15,0-2 1 0,0 0 18 16,0 0-7-16,0 0 3 0,0-2-15 16,0 3 19-16,0-3 5 0,0 4-12 15,0-2 7-15,0 4-4 0,0 1-3 16,-2 0-11-16,2 1 2 0,0 1 9 15,0 0 1-15,0 0-12 0,0 0 0 16,0 0 1-16,0-2 0 0,0 1 10 16,0-2-10-16,0 0-2 15,0-1 0-15,0 2 1 0,0-3 1 16,0 2 1-16,0 1 0 0,0 1 28 16,0 1-16-16,0-2-3 0,0 4 3 15,0-1-12-15,0 0 0 0,-2 3 16 16,2-2-4-16,0 0-14 0,0 1 1 15,0-1-2-15,0 1-3 0,0-1 3 16,0 0 24-16,0 0-21 0,0 1 19 16,0-3-22-16,0 1 2 0,0 1-1 15,-2-2 11-15,2 3-10 0,0-1 10 16,0 0-9-16,0 3 12 0,0-2-15 16,0 1-1-16,0 1-32 0,0 1 30 15,0 0-9-15,0-1 12 0,0 4 3 16,-2-3-1-16,2 3 16 0,0-1-17 15,0-1 1-15,0 2 16 0,0-1-17 16,0-1 1-16,0-1 16 0,0 0 1 16,0 2 8-16,0 1-3 15,0 0-12-15,0 2 7 0,0 3-17 16,0-4 10-16,0 1-11 0,-2-1 10 16,2-1-11-16,0-2-21 0,0-1 11 15,0 0 10-15,0 0 1 0,0 0 2 16,0 3 15-16,0-2-3 0,0 3-12 15,0 0 12-15,0-1-14 0,-2 2-1 16,2 1 12-16,0-1 1 0,0 0-11 16,2 0 25-16,-2-1-8 0,0-1-19 15,0-3-12-15,0 1 12 0,0 2 36 16,-2-1-36-16,2-1 0 16,0 2-3-16,0-3 0 0,0 1 1 15,0 0 1-15,0 1 1 0,0 1 2 16,0 2 0-16,0 1 0 0,0 0 0 15,0 3 13-15,0-1-15 0,0 0 0 16,0 2 13-16,0 0-10 0,0 1 11 16,0-1-13-16,0 1 0 0,0 2 0 15,-2-4 2-15,2 1-3 0,0-2-14 16,0-1 2-16,0-3-7 0,0-1 16 16,0-1 0-16,0 1 3 0,0-1 1 15,0 0 24-15,-2 1 2 0,2-1-9 16,0 1-18-16,0 0 15 0,0 3-13 15,0-3 0-15,0 2 13 0,0-2-15 16,0 2-2-16,0-2-1 0,0-1 3 16,-2-2-2-16,2 3 2 0,0 0-33 15,0-3 33-15,0 1-1 0,0-1 0 16,0-1-2-16,0-1 3 0,0 0 1 16,-5 2 14-16,5-1 6 0,0-1-18 15,-2 0-2-15,2 0 2 16,0 0 12-16,0 0-12 0,0-1-1 15,0 1 11-15,0 1-12 0,0 0 10 16,0 3-10-16,0-1-1 0,0 0 12 16,-2 0-11-16,2 1-1 0,0-1-1 15,0 0-14-15,0-2-7 0,0 0 4 16,0-2 16-16,0 3 1 0,0-1-1 16,0 0 2-16,0 1 1 15,0 0 1-15,-2 1 0 0,2-1-1 0,0 0 2 16,0-1 0-16,0 1 13 0,0 2 2 15,0-1-16-15,0 3 0 16,0 0-2-16,0 1 1 0,0 4 14 16,-2 0-13-16,2 0-2 0,0 0-21 15,0 3 9-15,0-3-7 0,-2 0 18 16,2 3 0-16,0-1 1 0,0-1 1 16,0 2 0-16,0 0 1 0,-2-2 0 15,2 1 17-15,0-2-17 0,-2 3 19 16,2-1-9-16,0-1-12 0,0 1 12 15,0 0 4-15,0 0-16 0,-2-1-24 16,2 3 9-16,0 6 3 0,0 12 11 16,0 5 0-16,-2-5 1 0,2-11 0 15,0-2-1-15,0-1 1 0,0 0 0 16,0-1 1-16,0-13 1 0,0-7 13 16,-2 4-15-16,2 6 15 0,0 3-15 15,0-2 1-15,0 1-1 0,0-2-21 16,0 2 18-16,0 0 1 15,-2 1-10-15,2 1 12 0,0 1 3 16,0 0 0-16,0-3-1 0,0 1-2 16,0 0 2-16,0 0 1 0,0 1 7 15,0 0-9-15,0-1-1 0,-2 3 12 16,2-3-12-16,0 1-1 0,0-5-20 16,0 2-9-16,0-2 27 0,0-1-16 15,0 1 19-15,0-1 3 0,-2 2-1 16,2-1 10-16,0 2-10 0,0-1 2 15,0 2 8-15,0-1-10 0,0-3 1 16,0 0-1-16,0 1 13 0,0-2-14 16,-3 3-1-16,3-1 0 0,0-2 0 15,0-1-1-15,0-1-8 16,0-2-52-16,0-2 58 0,0 1 0 16,0 1 1-16,0-2-28 0,0 0 30 15,0 0 11-15,-4 0-11 0,4 0-1 16,0 0 1-16,0 1 0 0,0-2 1 15,0-2-1-15,0-3-2 0,0 0-1 16,0-5 2-16,-2 0-14 0,2-4 15 16,0 4 3-16,0-2-2 0,0 3 14 15,-2 2-12-15,2-1 8 0,-2 2-11 16,2 0-1-16,0-2-1 0,0 2-13 16,0-3-18-16,0-2-1 0,0-4 19 15,0-3 3-15,0-5-27 0,0-1 20 16,0-4 19-16,0 1 0 0,0-3 16 15,0-1 2-15,0 0 6 0,0 0-3 16,0 0-3-16,0 2-16 0,0-1-2 16,-2 4-24-16,2 4 0 15,0 5 14-15,0 5 8 0,0 3-8 16,0-1-36-16,0 0-30 0,0-5 16 16,0-5-13-16,0-2 27 0,0-5 31 15,0-2 15-15,0-2 27 0,0 0 10 16,0 0-7-16,0 0 0 0,0 0-11 15,0 0 11-15,0 0 0 0,0 0-2 16,0 0-28-16,0 0 0 0,0 0-18 16,0 0-7-16,0 0-2 0,0 0-7 15,0 0-26-15,0 0-26 0,0 0-14 16,0 0-35-16,0 0-79 0,-6-5-154 16,-2-6-233-16,-5 1-757 0,-8-21-562 15</inkml:trace>
  <inkml:trace contextRef="#ctx0" brushRef="#br3" timeOffset="183066.837">7431 17063 635 0,'0'0'586'16,"0"0"-556"-16,0 0-8 0,0 0 99 16,0 0 61-16,0 0-29 0,0 0-91 15,0 0 16-15,-39-53 359 0,37 44-210 16,0 2-127-16,-2 1 61 15,2 3 38-15,-4 1 19 0,6 1-21 16,-2 1-6-16,-1 0-11 0,1 0-4 16,0 0-18-16,2 0 29 0,-2 0 17 15,2 0 33-15,0 0 33 0,0 1 8 16,0 1-56-16,4 3-101 0,1 3-18 16,3 2 11-16,-2 2 4 0,0 0-24 15,5 8-16-15,1-1-14 0,-2 3-7 16,5 0-3-16,-3 1 6 0,3 1-9 15,-1-2-2-15,-1-4-22 0,-3-2-17 16,2-3-10-16,-6-4-30 0,1 0 15 16,-1-3-1-16,-2-3-26 15,-4-2-63-15,2 0-79 0,-2-1-78 16,0 0-68-16,0-1-50 0,-2-3-249 16,0-1-566-16,0-5-523 0</inkml:trace>
  <inkml:trace contextRef="#ctx0" brushRef="#br3" timeOffset="183352.939">7723 16959 2824 0,'0'0'617'0,"0"0"-366"16,0 0 73-16,0 0 29 0,0 0-26 15,0 0 8-15,0 0-67 0,0 0-92 16,0 0-103-16,0 0-16 0,8 34 28 15,-20-6 36-15,-7 4 6 0,-2 4-36 16,-3 4-25-16,-1 5-3 0,-2 0-2 16,4 2-10-16,-4-1-48 0,3-2 21 15,3-3-9-15,0-4-3 16,3-3-9-16,3-6-1 0,-1 0 0 16,5-2-2-16,5-5-30 0,-4-3-57 15,6-4-43-15,2-1-57 0,2-5-64 16,0-3-101-16,0-3-300 0,0-2-871 15,10-2-1316-15</inkml:trace>
  <inkml:trace contextRef="#ctx0" brushRef="#br3" timeOffset="184081.896">7721 17406 1365 0,'0'0'1019'15,"0"0"-773"-15,0 0 133 0,0 0 78 16,0 0-100-16,0 0-77 0,0 0 13 16,0 0-27-16,-33-60-39 0,33 50-4 15,2-3-13-15,2 2-21 0,4 0-32 16,5 0-12-16,-5 2-18 0,4 4-6 15,1 0-10-15,-3 5-17 0,5 0-16 16,-3 2-18-16,-2 6-24 0,1 4-20 16,-1 1-16-16,-6 3-18 0,-2 2-3 15,-2 3 0-15,0 0 18 16,0 0-15-16,-4-1 15 0,0 0 2 16,-4-4-2-16,3 0 1 0,-3-2 1 15,2-2 1-15,2-1 2 0,-4-1 31 16,3-3 3-16,1-2 10 0,2 2 5 15,2-2 0-15,0-1 54 0,0-1 9 16,2-1-54-16,5 1-27 0,1-3-15 16,-2 2-18-16,4-2-2 0,1 0-19 15,1-5-6-15,-2 0-45 0,1-4-60 16,1 0-42-16,-2-1-40 0,-1 0-70 16,-1 1-203-16,-4 0-498 0,0 3-662 15,5-1-1094-15</inkml:trace>
  <inkml:trace contextRef="#ctx0" brushRef="#br3" timeOffset="184500.494">8054 17499 2966 0,'0'0'648'15,"0"0"-516"-15,0 0 92 0,0 0 120 16,29-63-62-16,-29 40-42 15,0-3-14-15,0 0-40 0,-7 0-61 0,-3 4-43 16,-2 6-40-16,1 7-26 16,-5 7-14-16,3 4 19 0,-3 7-6 15,1 8 3-15,3 6-3 0,2 1 0 16,3 7 1-16,5 0-4 0,2 0 12 16,-2-4 6-16,8-1-9 0,3-4 4 15,3-6-13-15,-2-5 0 0,3-7-12 16,1-4-14-16,-3-7-44 0,1-8-108 15,0-5-50-15,-5-4-56 0,1-7-207 16,-4 10-834-16,0-13-1406 0</inkml:trace>
  <inkml:trace contextRef="#ctx0" brushRef="#br3" timeOffset="184964.818">8169 17354 2413 0,'0'0'1252'0,"0"0"-1081"0,0 0 62 16,0 0 187-16,0 0-57 0,0 0-79 15,0 0-49-15,0 0-56 0,25-53-43 16,-17 49-36-16,7 3-3 0,-7 1 8 16,3 0-17-16,-1 3-22 0,-4 7-27 15,-2 2-29-15,-2 3-10 0,0 5-21 16,-2 1 6-16,-4 3 0 16,-2 0 3-16,0 0 10 0,-5-2 0 15,3-2 0-15,0-2 1 0,0-2 1 16,-1-3 0-16,3-3 3 0,2-2 36 15,0-1 31-15,4-3 8 0,0 0 112 16,2-1-7-16,6 1-63 0,1-1-39 16,5 0-30-16,0 0-23 0,5-1-27 15,-2 0-1-15,-1-2-2 0,3 0-17 16,-5 0-8-16,-1-2-63 0,-1 0-81 16,-6-1-58-16,-4 0-69 15,0-2-222-15,0 1-503 0,-2-2-914 0</inkml:trace>
  <inkml:trace contextRef="#ctx0" brushRef="#br3" timeOffset="185417.217">8403 17468 2752 0,'0'0'640'0,"0"0"-272"16,0 0 75-16,0 0-52 0,0 0-69 16,0 0-31-16,17-50-42 0,-7 31-58 15,0-1-28-15,1-1-12 0,-1-1-18 16,6-1-34-16,-5 4-29 0,1 1-10 16,3 6-15-16,-7 3 0 0,0 4-9 15,0 4 1-15,-3 1-7 0,-3 4-9 16,0 8-21-16,-2 7-18 0,0 8-6 15,0 2 3-15,0 3 8 0,0 1 1 16,-2-2 10-16,2-5-10 0,0-2 0 16,0-7-45-16,0-3-69 0,0-4-52 15,0-3-55-15,0-7-121 0,0 0-339 16,0 0-988-16</inkml:trace>
  <inkml:trace contextRef="#ctx0" brushRef="#br3" timeOffset="191482.154">8072 10923 170 0,'0'0'185'15,"0"0"-168"-15,0 0 2 0,0 0 161 16,0 0 644-16,0 0-336 0,0 0-167 16,0 0-36-16,0 0-66 0,-2-18-84 15,2 15-38-15,0-1-20 0,-2 1-13 16,2-3-13-16,-2 1-10 0,2 0 20 15,0 2 29-15,-2-3 21 0,2 3 29 16,0 1 40-16,-2 0 12 0,2-1-10 16,0 3-10-16,0-2-8 0,0 2 0 15,0 0 14-15,-2 0 15 16,2 0-16-16,0 0-25 0,0 0-36 16,-2 2-25-16,0 5-58 0,0 2-32 15,0 4 2-15,-1 1-1 0,-1 3 1 16,-2-1-2-16,2 2 1 0,-4 0-2 15,2-2 0-15,1 1 0 0,-1-1 0 16,-2-1 0-16,2 0 1 0,-3-1 0 16,5-1 0-16,0 1-1 0,-4-4 1 15,4-1 0-15,2-3 0 0,0 0 2 16,0-2-1-16,2-1-1 0,-2 0 11 16,2-3-10-16,0 0 11 0,0 0 8 15,0 0 6-15,2 0-2 0,0-3-25 16,2-4-3-16,0 1-9 0,2 0 11 15,0-3 1-15,-4-1 1 0,5-2 0 16,-1 1 2-16,0-1 0 16,2-3 9-16,-4 0-10 0,5-1 1 15,-1 0 9-15,2 1-9 0,-4-1 1 16,3 3 11-16,-1 1-12 0,-2 2 12 16,3 1-12-16,-5 4 12 0,0 0-12 15,0 2 0-15,-2 0-1 0,0 1 0 16,0 1 1-16,0-1 0 0,-2 1-1 15,0 1 1-15,0 0 15 0,2 0 6 16,-2 0 10-16,0 0 8 0,6 3 88 16,-1 0-55-16,-3 4-36 0,4 5-12 15,2 1-11-15,5 4-14 0,-5 2 0 16,0 1 0-16,2 2-1 0,3-4-1 16,-9-2-13-16,4-3 1 15,-2-6-54-15,-4-2-91 0,1-5-91 16,1 0-179-16,-2-2-584 0,4-7-1443 0</inkml:trace>
  <inkml:trace contextRef="#ctx0" brushRef="#br3" timeOffset="192600.726">8052 12573 42 0,'0'0'789'0,"0"0"-635"0,0 0-112 15,0 0 570-15,0 0-235 0,0 0-176 16,0 0 48-16,0 0 9 0,0 0-71 16,12 21-27-16,-12-21 38 0,2 1 41 15,-2 1-21-15,0-2-35 0,0 0-19 16,0 0-11-16,0 0-10 0,0 0-4 15,0 0-3-15,0 0-7 0,0 0-24 16,0 0-32-16,-2-2-15 0,0 1 6 16,0-2 22-16,-2-1-7 0,0-1-3 15,-1-2-9-15,-5-4-18 0,4-2-7 16,-2-1 1-16,1-5-1 16,-5 1-9-16,2-3-11 0,-1 1-4 15,-1-1-3-15,4 4-12 0,-1 3 18 16,3 3-18-16,-2 4 12 0,4 3-14 15,2 3 2-15,0 1 0 0,2 0 25 16,0 0 5-16,0 5 9 0,0 0 43 16,2 4-28-16,2 2-36 0,4 0-18 15,-2 0-1-15,3 2 0 0,-1 0 0 16,4-1 1-16,-3 1 0 0,3 0 0 16,0 0 16-16,-1 1-7 0,-1 1-10 15,4 0 1-15,-5 3-2 0,1-4 0 16,3 0-1-16,-7-1 2 0,2-4 13 15,0-3 3-15,-2 0 3 0,1-4-3 16,-3-2 9-16,2 1 0 0,0-9-3 16,0-2 3-16,5-5 13 15,-5-5 14-15,6-1 3 0,1-4-6 16,-5 0-15-16,4 1-15 0,5 1-18 16,-9 3-3-16,5 1-1 0,-1 6-41 15,-4-1-90-15,1 0-100 0,-1-1-88 16,0 0-230-16,-6 2-790 0,13-9-1738 0</inkml:trace>
  <inkml:trace contextRef="#ctx0" brushRef="#br3" timeOffset="193517.853">8089 10920 258 0,'0'0'1580'16,"0"0"-1061"-16,0 0-296 0,0 0-1 15,0 0 71-15,0 0-6 0,0 0 17 16,0 0-30-16,0 0-44 0,0 0-19 15,-6-13 2-15,6 13 33 16,0 4-35-16,2 2-98 0,4 2-21 16,2 0-7-16,2 3-6 0,-3 3 0 15,5 0 8-15,-2 1 13 0,3 2 12 16,-1-2-27-16,1-1-22 0,-5 3-14 16,2-3-19-16,-2-1-18 0,3-1-9 15,-7 1-2-15,0-6-1 0,2 1-2 16,-2-2 0-16,-2-5-10 0,-2-1-18 15,3 0-67-15,-3 0-69 0,0-4-28 16,0-3-12-16,-3 0-108 0,-1-4-249 16,2 4-891-16,0-8-1345 0</inkml:trace>
  <inkml:trace contextRef="#ctx0" brushRef="#br3" timeOffset="194209.217">8093 11069 225 0,'0'0'72'0,"0"0"1638"16,0 0-1208-16,0 0-115 0,0 0 32 16,0 0-32-16,0 0-41 0,0 0-40 15,0 0-18-15,0 0-57 0,12 7-79 16,-12-6-54-16,-2 1-37 0,-2 1 12 15,-4 4-9-15,2-2-6 0,-3 0-16 16,-3 2-17-16,0-2-13 0,-1 1-11 16,-1-3-1-16,3 1-1 0,-3-1 0 15,1 0 0-15,7-3 0 0,-4 0 0 16,6 3 1-16,0-3 1 16,4 0 2-16,0 0 36 0,0 2 25 15,6-1-43-15,4 0-9 0,-2 1 10 16,7-2 5-16,-1 1-6 0,3-1 3 15,-1 0 0-15,-3-3 7 0,-3-1 2 16,1 1 6-16,-1-3 1 0,-4-1-7 16,0 1-21-16,-2 1-12 0,1-2-1 15,-5 1-17-15,0 1 3 0,-2-4 3 16,-7 3-4-16,3 1 1 0,-2 1-3 16,2 1-39-16,-7 0-116 0,1 3-109 15,3-3-207-15,3 3-909 16,0 0-1845-16</inkml:trace>
  <inkml:trace contextRef="#ctx0" brushRef="#br3" timeOffset="195352.897">8116 12406 3 0,'0'0'294'16,"0"0"-115"-16,0 0-13 0,0 0-130 16,0 0-32-16,0 0 116 0,0 0 1130 15,0 0-933-15,0 0-104 0,0 0 77 16,8-22 24-16,-8 19 11 0,0 0 38 16,2 1-36-16,-2 1-60 0,0 0-57 15,0 1-35-15,0 0-25 0,-4 0-43 16,2 4-31-16,-2-1 16 15,-3 1-19-15,-5 0-7 0,2 0-17 16,1-1-19-16,-3 0-14 0,0-3-13 16,-5 0 15-16,3 0-17 0,1-1 0 15,-5-4 2-15,5 1 0 0,-3-1-1 16,3-1 0-16,1 2-1 0,4 1 0 16,1 2-1-16,5 1 0 0,0 0 0 15,2 0 12-15,0 0 36 0,2 0-2 16,2 4-44-16,7 0 0 0,1-1-1 15,-1 1 0-15,3-1 1 0,3-1-1 16,-1-2 0-16,1 0 0 0,-1 0 1 16,1-4 10-16,-3-1 12 0,1 0-2 15,-5 0 2-15,0-1 0 16,1 2-3-16,-7 1 6 0,-2 0 13 0,0 1 35 16,-2 2-33-16,0 0-42 0,-2 0-26 15,-4 0 26-15,-5 3 2 16,1 2 10-16,-2-1-10 0,-3 2 0 15,1-1 1-15,-3 0-2 0,3 1 0 16,3 0-1-16,-1-3-1 0,2 0 0 16,3 3-1-16,3-5 1 0,-2 0-2 15,6-1 3-15,0 0 19 0,8-1 24 16,3-3-43-16,3-2 0 0,5 0 0 16,5 1 0-16,-3-2 0 0,4 1 2 15,-2 2 1-15,-3-2 12 0,-1 3-3 16,0 0 9-16,-7 0 9 0,-2 0-9 15,1 2-6-15,-7 0 0 0,0 1-13 16,-4 0-2-16,0 0-30 0,-2 0-18 16,-8 1 27-16,-1 3 19 15,-1 0 1-15,-5 0 1 0,1 0 0 16,-5 1 1-16,7-1-1 0,-7 0-1 16,6-1-23-16,-3 1-55 0,7-1-63 15,-3-1-51-15,2-2-62 0,5 0-154 16,1 0-338-16,0 0-980 0</inkml:trace>
  <inkml:trace contextRef="#ctx0" brushRef="#br3" timeOffset="195952.972">8093 12430 68 0,'0'0'2490'15,"0"0"-2040"-15,0 0-152 0,0 0 82 16,54-18-46-16,-46 13-62 0,0 0 13 15,0-3-51-15,1 4-75 0,-7 1-58 16,-2 1-24-16,0 1-16 0,0 1-58 16,-2 0 12-16,-9 0-15 0,1 1 27 15,0 3-2-15,-7 1-7 0,1 4-15 16,-1 0 15-16,3 0-15 0,-1 2 0 16,3 0 9-16,1-1-9 0,1 1 0 15,6-1 10-15,0 0-1 0,4-1 3 16,0 0 0-16,0-2 3 15,6-3 1-15,4-2 5 0,-1-2 0 16,1 0-6-16,7-1-15 0,-7-6 22 16,2 0-1-16,3-6-3 0,-5 4-6 15,0-3-14-15,-1 2-1 0,-5 1 0 16,-2 2-2-16,-2 1 0 0,2 4-10 16,-2 0-9-16,0 2-9 0,-4 0 18 15,2 4 12-15,-9 2 12 0,3 3 3 16,0 1-12-16,2 0 0 0,-5 3 9 15,5-2-12-15,0-1-1 0,0-2 0 16,4-1-1-16,0-2 1 0,2-4-2 16,0-1-18-16,0 0-1 0,0-2 5 15,0-5 16-15,0-2-25 0,4-1-62 16,0-1-37-16,0-3-46 16,2 3-64-16,-2-1-122 0,0 2-341 0,3-3-796 15</inkml:trace>
  <inkml:trace contextRef="#ctx0" brushRef="#br3" timeOffset="196671.639">8120 12449 23 0,'0'0'626'0,"0"0"650"0,0 0-864 16,0 0-105-16,0 0 24 0,0 0-21 16,56-24-20-16,-48 18 19 15,2-1-48-15,-2 2-62 0,3 0-16 16,-5-1-4-16,2-1 8 0,-2 2-13 15,3-1-18-15,-3 2-13 0,-4-2-31 16,0 5-12-16,0-1-21 0,-2-1-22 16,0 3-20-16,0-1-25 0,0 0-12 15,0-1 3-15,-2-1 15 0,0-2 0 16,-4 2-6-16,-2 0-9 0,-3 2 15 16,1 0 1-16,-5 0-1 0,1 1-3 15,-3 0-3-15,-1 0-9 0,-1 1 9 16,3 1-10-16,-3 1-1 0,5 2 0 15,-3-2 0-15,5 0-1 16,1 1 0-16,-3-1 0 0,3 0 0 16,5 0 0-16,-4 0 1 0,4-2-1 15,2 2 0-15,-1-3 0 0,3 0-2 16,0 0-1-16,2 0-7 0,0 0 10 16,0-4 27-16,4 0-12 0,3-1-13 15,3-3 10-15,2 1-10 0,-1 1 0 16,5 2 1-16,-3 1-1 0,1 0 0 15,3 0-1-15,-3 2 1 0,1 1-2 16,-3 0 1-16,-2 0-1 0,1 0 0 16,-3 0 0-16,-4 0 0 0,0 0 0 15,-2 0 0-15,-2 0-1 0,0 0-20 16,0 1-18-16,-4-1-12 0,-2 1 35 16,-2 1 14-16,-7-2 0 0,-1 0 2 15,-1 0 1-15,1 0 1 0,-5 0-2 16,4-2 0-16,-3-1-18 15,5 2-18-15,-3 1-18 0,7 0-1 16,-1 2 7-16,6 2-1 0,0 4 4 16,1-2-7-16,5 2-8 0,0 1-44 15,0-3-57-15,0-3-117 0,2-2-333 16,5-1-1121-16</inkml:trace>
  <inkml:trace contextRef="#ctx0" brushRef="#br7" timeOffset="-198422.807">8238 11383 26 0,'0'0'356'0,"0"0"-17"15,0 0-20-15,0 0-26 0,0 0-55 16,0 0-56-16,0 0-127 0,0 0 10 16,0 0 23-16,-17-5 317 0,15 5-192 15,2 0-90-15,-2 0 5 0,2 0-12 16,0 0-23-16,0 0-3 16,-2 0-1-16,2 0 1 0,0 0 5 15,0 0 16-15,0-1 41 0,0 1 15 16,0 0 0-16,0 0 0 0,0 0-5 15,0-1-17-15,0 1-6 0,0 0-19 16,0-2-24-16,0 2-20 0,2-3 7 16,-2 3-10-16,2-3-3 0,0 2 3 15,0 0-2-15,2 0-1 16,-2 1-4-16,2 0-5 0,-1 0-3 0,5 0-13 16,-4 0-5-16,-2 0-10 15,0 0-9-15,2 0 6 0,0 1-3 16,0 0-5-16,1 0-1 0,-3 2-3 15,6 0 3-15,-4-3 0 0,-2 4 0 16,0-2 0-16,2 1 1 0,0 1-4 16,1-1 6-16,-3 1-6 0,4-1 3 15,-2 3 6-15,0-3-6 0,-2 3-6 16,0-3 0-16,0 3-12 0,2 0 0 16,1 1-3-16,-3-1 0 0,0 1 0 15,0 0 0-15,2-1-12 0,0 2 14 16,-2-2 0-16,0 3 0 0,0-1 1 15,0 1 0-15,0-3-1 0,0 3 0 16,1-2 0-16,1 3 0 0,-4-2 1 16,2 0 1-16,0 0 14 0,-2-2 0 15,2 1-12-15,-2 1 10 16,0-1-12-16,0 2 1 0,0-2-2 0,0 2 0 16,0 1-2-16,0-1 1 0,0 1-1 15,0 0 2-15,-2-1 0 16,2 1 1-16,0 0 1 0,0 0 0 15,0 0 1-15,0 1-1 0,0-3 0 16,0 2 1-16,0-1-1 0,0 4 1 16,0-4 12-16,2 0-12 0,2 0 9 15,-2 1-9-15,0-3 21 0,0 3-12 16,0-4-9-16,-2 2 9 0,2-1-9 16,0-1 15-16,3-2-3 0,-3 1 0 15,2 1 0-15,0-2 7 0,2-1 14 16,0 3 36-16,-2-2-18 0,3 0-24 15,-1 0-27-15,0 0 12 0,4-2 0 16,-5 2-13-16,3-1 1 0,-2 0 9 16,4 0-10-16,-3 0-1 0,-5 1 0 15,6-1 0-15,-4 0 0 0,-2 0-1 16,0-1 0-16,2-1 0 16,-4 0-2-16,0-1-1 0,0 0-27 15,0 0-3-15,0 0-3 0,0 0-6 16,0 0 21-16,-4 0 18 0,2 0 1 15,-2 0-1-15,0-1 1 0,0 1-1 16,2 0 1-16,0 0 1 0,-3 0 1 16,-3 0 2-16,6 0-2 0,-2 1 2 15,-2 2 1-15,2 0 0 0,2 1 9 16,-1-2-10-16,-1 2 13 0,2 1-3 16,0 0-10-16,-4 2 10 0,4-1-11 15,0 1 1-15,0 0 1 0,0 0 0 16,0 1-1-16,0 2 1 0,0-1-1 15,-1 0 0-15,3-1 0 0,-2 2 0 16,2-3 0-16,0 0 0 16,0 2 0-16,0-1 0 0,0 1-1 15,0 0 1-15,0 0 1 0,-2 0 0 16,2 0-1-16,0 1 0 0,0 0-1 16,0-1 1-16,0-1 0 0,0 2-1 15,0 0 1-15,0-3-1 0,0 2 1 16,2 0 0-16,-2 3 1 0,0-2-2 15,0-3 1-15,0 1 0 0,2 2-1 16,-2-1 0-16,0-2-1 0,0 1 12 16,3 0 0-16,-3 3-9 0,0-4 9 15,2 3-10-15,-2 0 1 0,0 1 0 16,0-2 0-16,2-1 9 0,-4 1-10 16,2-1 0-16,0 0 1 0,0 0 10 15,0-1-11-15,0 0 1 0,0 0 12 16,0 2-13-16,0-3 10 0,0-1 0 15,0 3-10-15,0-3 1 0,0 2 9 16,0 2-9-16,-2-2-1 0,2 1 0 16,-3-1 0-16,3 2 0 15,-2-1-2-15,2-1 0 0,0 0 0 16,-2-1 0-16,0 1 0 0,-2-1 0 16,0 0 0-16,2-1 1 0,0-1 0 15,-2 2-1-15,0-2-2 0,-1 2 0 16,1-2-1-16,0 1 1 0,-4-1-13 15,4-1 15-15,-5 2 0 0,3-1 1 16,2 1 0-16,-2-2 0 0,-2 2-1 16,4-1 0-16,-3 1-1 0,3 1-14 15,0 3-33-15,0-3-49 16,-4 1-53-16,6 0-64 0,-5-3-95 16,3-2-225-16,2-2-807 0,0 0-1996 0</inkml:trace>
  <inkml:trace contextRef="#ctx0" brushRef="#br7" timeOffset="-194671.344">8469 11921 525 0,'0'0'502'0,"0"0"-287"16,0 0-163-16,0 0 33 0,0 0 347 15,0 0-162-15,0 0-154 0,0 0 17 16,0 0 0-16,-21-1-4 0,21 1 16 16,-2 0 13-16,0 0-27 0,2 0-25 15,-2 0 19-15,2 0 34 0,0 0 34 16,0 0 38-16,0 0 2 0,0 0-2 15,0 3-11-15,4-2-109 16,-2 2-16-16,5 2-3 0,-1-3 19 16,2 2 14-16,5-1-12 0,-5 1-16 15,2-1 1-15,5 1-1 0,-1 0 0 16,3 2-6-16,-1 0-15 0,3 5-13 16,6-1-3-16,-5 1-2 0,5 5-4 15,6 1 1-15,0 5-7 0,0 3-15 16,4 3-3-16,-2 3-9 0,2 5-3 15,3 1 0-15,-3 2-15 0,2 2 8 16,0 1-11-16,-2-1-37 0,5 3 19 16,-5-1 6-16,-2 0 10 0,2-1 2 15,-4 2 2-15,2 0 0 0,6 5 1 16,5 17-1-16,9 13 1 0,1 6-3 16,-4-6 0-16,-9-5 12 0,-6-11 6 15,0-1-6-15,-1 1-12 0,-3-3-10 16,0-3-38-16,-7-8 48 15,-7-10 0-15,-1-10 39 0,-5-2-12 16,3 2 7-16,-1 2-7 0,-1 0-12 16,2-4 0-16,-7-4-3 0,-1-7-11 15,-2-1 2-15,2-4-3 0,-4-4 0 16,-2-2-15-16,0-2 12 0,0 2-12 16,0-5-3-16,0 2 0 0,0-2-6 15,-2 0 2-15,-2 0 1 0,0-2 9 16,-2-4-3-16,0-4 3 0,-3-2 11 15,-3-1 0-15,-1-6 0 0,3 0 0 16,-6-1 0-16,3-3-1 0,-5 2-1 16,1-2 2-16,-6-5 1 15,3 3 0-15,-3-3 1 0,-2 0 0 16,-6 2 0-16,6 5 0 0,5 3 0 16,-3 4-1-16,4 8 0 0,5 0 0 15,6 5-3-15,-3 1-9 0,3 2 10 16,6 5 2-16,0 0 0 0,2 2 12 15,0 1-9-15,6 4 9 0,2 0-10 16,3 0 1-16,-1 3 0 0,6-1-1 16,1 3 10-16,4 0-11 0,1 3 0 15,3-1 0-15,2 2 1 0,2 0 0 16,0 3 1-16,-4-3 0 0,2 1 12 16,0 2-3-16,-1-3-9 0,-1-2 16 15,-4-1 5-15,0-4 3 0,-9-7 0 16,0-3-3-16,-3-5-3 0,-7-1-18 15,4-11-3-15,-4-6-1 0,-2-10 0 16,0-14 1-16,-2-19 12 16,-4-12-12-16,2-3 2 0,-3 12 10 0,1 13 0 15,6 22-9-15,0 3-1 0,0 1-2 16,4 1-35-16,2-3-85 16,1 8-116-16,-1 2-87 0,2 0-196 15,0 4-948-15,11-12-2058 0</inkml:trace>
  <inkml:trace contextRef="#ctx0" brushRef="#br7" timeOffset="-192034.231">9277 14795 954 0,'0'0'736'0,"0"0"-100"16,0 0 47-16,0 0-312 0,0 0-38 15,-18-53-44-15,12 41-10 0,-3-1-37 16,5 3-36-16,-8 0-61 0,3 6-29 15,1 2-3-15,2 2 18 0,-4 2-6 16,3 8-22-16,-1 3-9 0,6 4-12 16,0 7-13-16,0 4-23 0,2 1-46 15,-2 5 15-15,8 1-3 0,-2-1 0 16,5-3 9-16,3-2 19 0,-2-3-4 16,5-8-6-16,1-7-9 0,1-4 0 15,1-7-20-15,5-7-1 0,-4-8-15 16,1-9 3-16,-3-6-3 15,0-4 13-15,-5-4 2 0,-2 1 0 16,-4 2 1-16,-1 1 2 0,-3 6 15 16,-2 6 0-16,-2 6-5 0,-3 6-13 15,1 8-27-15,-2 2 27 0,4 9 20 16,-2 6-2-16,2 7-18 0,2 5 0 16,0 3-12-16,0 2 0 0,6-4 11 15,0-1-1-15,0-5 2 0,1-7 1 16,1-6 14-16,0-6-12 0,3-3-3 15,-3-11-22-15,4-7 1 0,-1-8 18 16,-3-5 3-16,-4 1 0 0,4-1 12 16,0 4 6-16,-3 7 3 0,1 9 10 15,-2 6 29-15,6 7-15 0,3 14-39 16,-3 9-6-16,11 19-12 0,-1 19 0 16,9 24 12-16,2 6 0 0,-2 5 0 15,0-3 1-15,-8-11 1 0,0 4-1 16,1-3 2-16,-7-6 9 0,-1-15-1 15,-6-17-11-15,-5-18-39 0,-3-6 12 16,0-2 15-16,-9-6 0 16,-5-1-3-16,-1-12-13 0,-9-2 1 15,-3-15 0-15,-4-4-12 0,0-10-22 16,0-9 19-16,-4-9 15 0,3 3 27 16,10-3 0-16,-1-3-1 0,15 10-1 15,-1-3-16-15,9 0 18 0,3 1 0 16,7-1 15-16,6-2 15 0,7-5 31 15,8-9 17-15,6-13-5 0,1-4-7 16,-7 3-12-16,-5 1-3 16,-5 4-14-16,-8-1-7 0,-1-4-3 0,-2 2 0 15,-6 1-27-15,-4 1-6 0,0 1-9 16,-8 1 13-16,-2 15 2 16,-1 10 2-16,5 14 0 0,-6 10 1 15,2-1 0-15,1 4-3 0,-5 7-2 16,1 8-22-16,5 9 13 0,-4 14 11 15,6 18 1-15,-1 19 1 0,3 16 0 16,4 8 0-16,4-3 10 0,3-9 3 16,3-11-3-16,-2-13 6 0,-2-10 6 15,1-13 12-15,1-7 6 0,2-2-42 16,-2-3 9-16,5-6-9 0,-1-7 24 16,-1-4-5-16,5-11-16 0,-1-3-1 15,5-2 1-15,-7 0 9 0,5 5-11 16,-5 4-1-16,-3 8 0 0,0 3 12 15,-4 1-10-15,1 10-2 0,-5 4-3 16,2 4-15-16,-2 0 15 0,-2 4-34 16,2-2 22-16,-2 1 13 0,2 0 1 15,-2-4 1-15,2 1 12 16,4-4 12-16,-1-2 10 0,1-3 11 16,-4-3-3-16,6-4-6 0,0-3 21 15,7-3 27-15,-5-7-42 0,7-10-30 16,-7-7-10-16,9-5 22 0,-5-15-6 15,5-18-6-15,-3-14 0 0,3-8-12 16,-7 3-28-16,-1 4 7 0,-7 8 6 16,0 9 15-16,-4 19 0 0,0 13 1 15,-4 13 1-15,0-1-2 0,-1 5-2 16,-1 3-25-16,4 7-9 0,-2 4 3 16,-2 7 18-16,-2 12 15 0,3 6 1 15,-3 15-1-15,6 13 0 16,0 14 0-16,2 1 0 0,0-2 1 15,4-6 2-15,2-9 9 0,3-5-9 16,1-11 12-16,-2-8-3 0,0-5-9 16,7 0 12-16,-3-2-15 0,9-6-10 15,-4-7 10-15,5-10 0 0,-5-11-2 16,1-12-13-16,-3-6 15 0,1-5-1 16,-5-1-35-16,-3 1 15 0,2 2 18 15,-5 10-9-15,-3 4 12 0,0 10 0 16,-2 8 3-16,0 3 26 0,0 10-29 15,0 8-21-15,2 6 21 0,0 6 0 16,0 1 3-16,2-2 0 0,0-5 9 16,4-2-10-16,-1-6 1 0,-3-3 9 15,4-6 3-15,2-5 3 0,1-2-15 16,-1-11-2-16,7-10-1 0,-5-3-3 16,7-9-9-16,-5-4 10 15,5-1 1-15,-7 2 1 0,0 3 2 16,3 5 13-16,-9 6 0 0,0 8-3 15,-2 4 3-15,-2 8 3 0,-2 2 6 16,0 1 0-16,0 10-24 0,0 6-11 16,0 6 10-16,0 3-1 0,0 5 2 15,0 0 0-15,7-3 0 0,-1-2 2 16,0-5 1-16,0-3 9 0,5-2-9 16,3-9 9-16,-4-6-9 0,7-4-3 15,-5-11-9-15,5-11-9 0,-3-6-3 16,5-17 9-16,-5-22 0 0,5-23 11 15,-4-13-2-15,-11-3 1 0,0 1 2 16,-4 12 2-16,-4 5 22 0,-3 8-6 16,-5 12-18-16,-2 18-15 0,5 18-45 15,1 15 27-15,-2 7 0 16,1 3-3-16,5 6 9 0,-4 2 6 0,-2 5 9 16,4 12 12-16,-1 9 2 15,3 6 13-15,-2 7-12 0,2 10 12 16,-2 15-12-16,6 11 9 0,0 2-11 15,2-2-1-15,6-8-1 0,0-6-32 16,-2-9 0-16,3-11 12 0,3-9 19 16,-4-5 2-16,5-2 0 0,1-1 12 15,-1-3 6-15,1-7-3 0,-1-10-3 16,-1-4 1-16,4-13-13 0,-5-5-12 16,5-9 9-16,-5-2 0 0,-1 0 0 15,0 6 2-15,1 3 1 0,-3 7 1 16,0 8 17-16,3 5-3 15,-5 2-14-15,0 11-1 0,0 5-18 16,-4 7 6-16,4 7 0 0,-6 2 11 16,0 2 1-16,0-3 0 0,-6 2 1 15,2-2 1-15,-2-4 1 0,0 2 9 16,-1-6 0-16,-1-2-10 0,2-2-1 16,2-7 2-16,2-2-1 0,2-1 19 15,0-5 15-15,2 1 0 0,6-2-3 16,5-1-12-16,-1-2-3 0,7 0-16 15,-3-2 10-15,9-4 0 0,-2-4 3 16,-1-1-12-16,3-4-1 0,4-2 1 16,-2-7 0-16,-4-5-1 0,4-2 0 15,-5-5-1-15,-1-6-1 0,-7-4 0 16,-5-1 2-16,-3-2 1 0,-2 5 9 16,-4 2-11-16,-6 6 2 0,0 12-3 15,-1 7-2-15,-3 7-16 0,-2 8 0 16,-1 4-3-16,3 11 18 0,-2 9 0 15,3 16 2-15,5 15-1 16,4 12 2-16,2-2 0 0,7-12 1 16,-1-17 2-16,4-6 18 0,1-1-6 15,5 0-3-15,1 1-9 0,6-8 9 16,-3-9-12-16,-1-8-1 0,0-3-53 16,-3-9-57-16,-1-7-66 0,-7-6-55 15,1-5-60-15,-7-2-253 0,0 3-592 16,0-13-1098-16</inkml:trace>
  <inkml:trace contextRef="#ctx0" brushRef="#br7" timeOffset="-191862.56">11008 13685 4390 0,'0'0'661'0,"0"0"-502"16,12-69 32-16,2 37-36 0,5-5-110 15,2-1-45-15,3-1-18 0,-1 3-58 16,-8 2-94-16,-5 8-137 0,0 8-237 16,-3 2-1038-16</inkml:trace>
  <inkml:trace contextRef="#ctx0" brushRef="#br7" timeOffset="-191618.005">10162 13992 3904 0,'0'0'953'0,"0"0"-873"15,0 0-43-15,0 0-13 0,0 0-24 16,0 0-218-16,0 0-201 0,0 0-1208 0</inkml:trace>
  <inkml:trace contextRef="#ctx0" brushRef="#br7" timeOffset="-189649.469">11553 14432 300 0,'0'0'2449'0,"0"0"-2221"16,0 0-17-16,0 0 247 16,0 0-89-16,-14-60-106 0,14 34 9 15,0-3-13-15,0-4-66 0,0-1-34 16,4-2-16-16,4 0-6 0,0 3-19 15,-1 2-33-15,1 4-13 0,4 7-5 16,-1 4-4-16,-1 7 13 0,4 6 18 16,-3 3-7-16,3 6-30 0,-1 9-36 15,-3 5-21-15,2 8-2 0,-1 6-16 16,-5 1 15-16,-4 0-9 0,0-1 9 16,-2-8 0-16,0-5-9 0,-4-4-3 15,-4-3 0-15,-3-7 0 0,-1-3 0 16,4-2 0-16,-5-2 12 0,1 0-12 15,6 0 13-15,2-3 0 16,-1 3 1-16,3-3 1 0,2 0 24 16,4-1 51-16,5-5-39 0,1-3-6 15,9-1 10-15,-3-6-4 0,7-4-3 16,2-5-6-16,2-6-3 0,-5-2 6 16,3-3 6-16,-2 4 3 0,-7 2 7 15,3 5-16-15,-9 8-9 0,3 7-3 16,-5 5-15-16,-4 5 18 0,0 3-3 15,-2 5-16-15,-2 8-2 0,0 8-18 16,0 5 0-16,-2 5 0 0,-2 2 6 16,0 1 12-16,-2 0-2 0,0-7 0 15,4-3 1-15,-3-6 0 0,3-8 1 16,2-5-1-16,0-5-11 0,0-6-42 16,0-12 35-16,2-8 7 0,3-8 12 15,1-3 0-15,-4 1 0 0,0 2-2 16,0 11 0-16,-2 5 0 15,2 12 2-15,0 6 6 0,0 0-6 16,2 12-1-16,0 4-29 0,3 6 12 16,3 1 6-16,0 3 11 0,3-4 1 15,1-2 3-15,-1-4 18 0,1-4 9 16,3-6 1-16,1-6 2 0,-3-1-12 16,7-14-20-16,-3-9-1 0,4-17-1 15,0-18 1-15,-3-17 2 0,-1-9 10 16,-9-1 3-16,-6 0-14 0,-4 7-1 15,-4-2-45-15,-6 7 24 0,-3 13 21 16,1 20 2-16,2 13 10 0,-5 11-9 16,5 1-3-16,-3 5-11 15,-3 6-13-15,6 6-1 0,-7 13 23 0,7 11 2 16,4 14 1-16,-5 16 1 16,9 14 0-16,2 9 0 0,0-5 10 15,4-2 1-15,5-7-1 0,-1 1 6 16,6-3 21-16,-1-10 12 0,-3-12 0 15,2-12-36-15,1-3-14 0,-1-4 0 16,7 0 14-16,4-6-13 0,-3-9 10 16,5-7-9-16,0-14-1 0,2-9 0 15,-3-9 1-15,5-7 9 0,0-6 0 16,-2 0 6-16,-2 0-6 0,-4 3-12 16,-1 4-26-16,-9 6 23 0,1 9 3 15,-4 9 1-15,-6 6 1 0,-2 7 22 16,0 2 2-16,0 11-26 0,-8 9-13 15,-4 10 13-15,1 5 3 16,-1 6 12-16,0 1-13 0,3 0-2 16,1-1-21-16,-2-3-6 0,6-7 6 15,2-6 18-15,2-7 3 0,0-11 1 16,4-7-1-16,4-10-6 0,2-14-15 16,3-18 21-16,5-22 0 0,-1-23 12 15,-1-15 5-15,-7-9-17 0,-5-1-51 16,-4 6 30-16,0 0 21 0,-4 11 10 15,-3 13 11-15,3 24 12 0,0 20-6 16,0 16-27-16,0 12-6 0,2 4-36 16,0 6 6-16,0 3 9 0,0 13 27 15,2 19 1-15,0 21 11 0,2 19-12 16,2 7-38-16,4 2 17 0,0-2 9 16,1-5 11-16,-3 0 1 15,6-3 15-15,1-6 3 0,-3-4 18 16,7-14 0-16,-7-12-3 0,-2-17 3 15,7-2 0-15,-3-6-18 0,7-3-3 16,-3-8-12-16,7-7 0 0,0-17-3 16,-1-16 0-16,5-16 1 0,-2-1-1 15,-10 7-45-15,-1 7 27 0,-8 10 18 16,0 0 1-16,-4 3 2 0,3 11 0 16,-5 10 15-16,0 7 21 0,0 8 6 15,0 14-45-15,0 16 0 0,0 19 1 16,8 14 2-16,-2-5 18 0,2-15-9 15,-4-14-9-15,7-12-3 0,-1 3-9 16,3-1-9-16,5-3 16 0,-1-8 2 16,3-11 12-16,1-8-10 0,2-16-2 15,2-19-3-15,4-22 3 0,-5-20 2 16,-3-8 1-16,-15 5-3 16,-6 10-57-16,-6 22 33 0,-4 13 23 15,-1 13 1-15,-1 7 1 0,-3 4 0 16,-5 2-1-16,-9 5-1 0,0 7 1 15,-4 13 2-15,0 6 16 0,-2 6-15 16,2 2 0-16,2 1 0 0,10 1 12 16,2-1 3-16,13-2 39 0,6-4 16 15,4-3 119-15,11-6-30 0,5-8-72 16,20-8-51-16,17-21-39 0,26-17-1 16,12-11-14-16,0-6-3 0,2-1-54 15,-10 5-93-15,-6 4-75 0,-9 0-97 16,-20 13-311-16,2 1-1095 0</inkml:trace>
  <inkml:trace contextRef="#ctx0" brushRef="#br3" timeOffset="-163523.325">7996 10917 108 0,'0'0'368'0,"0"0"992"0,0 0-977 16,0 0-121-16,0 0 44 0,0 0-45 15,0 0-47-15,0 0-23 0,0 0-36 16,-6-6-28-16,6 6-8 0,-3-1-5 15,3 1 12-15,-2-3 2 16,0 3 18-16,2-3 2 0,-2 0 4 16,0 1 1-16,0-2 4 0,-2 1-11 15,2 0-18-15,0-1-12 0,0 1-7 16,-2 0-24-16,2 3-15 0,0-3-13 16,-3 3-14-16,3-2-7 0,0 2 0 15,-2-1-6-15,-4 1-2 0,2 0-1 16,-3 0-6-16,3 0 0 0,0 3-9 15,-2-3 3-15,-1 3 0 0,1-3-12 16,2 0 12-16,-4 0-2 0,1 0-10 16,1 0 15-16,2 0-16 0,-4 0 13 15,1 0 0-15,3 1-3 0,-2 1 0 16,-2 0 3-16,1 0-3 0,-1 1 0 16,0 2-9-16,-1-1 12 15,3 2-12-15,0 0 0 0,-3-1 0 16,1 2 9-16,2-2-11 0,-3 1 0 15,3 1 2-15,0 0-1 0,2 0 10 16,-1-1-11-16,-1 1 0 0,0-1-1 16,2 1 1-16,2-1-1 0,-1-1 0 15,-3 2 2-15,4-1 1 0,0 4 0 16,0-3 10-16,0 1-11 0,0 1 1 16,1 1-1-16,-1 0 0 0,0 1 0 15,2 0 1-15,-2 2 0 0,2-1 0 16,0-2 0-16,0 2 0 0,0 0 12 15,0-2-3-15,2 2 3 16,-2-3-3-16,2 3-9 0,-2-1-1 16,2-1 10-16,0 1-10 0,0-1 0 15,0 3 10-15,0-2-9 0,0 2-1 16,0 0 1-16,0 1 0 0,0-1-1 16,0 1 10-16,0-2-11 0,0 1-1 15,0 3 2-15,0-3 0 0,0 2-1 16,0 1 1-16,0-2 0 0,0 3-2 15,-3-3-3-15,3 0 1 0,0 1 0 16,-2-1 1-16,0 0 0 0,0 0 1 16,-4 1 1-16,4-2 1 0,-2 3 10 15,-2-1-10-15,2 0 1 0,-3 1 0 16,-1 0 12-16,0 0-12 0,2 1 0 16,-3-2 0-16,3 3 12 0,-2-5-12 15,-2 1-1-15,3-1 0 0,1-2-1 16,-2-2-1-16,0 0-1 0,-1-3-1 15,5-3-1-15,-2 2-12 0,0-3 12 16,4-2 0-16,0 2 0 16,0-2 1-16,2 0 2 0,0 0 2 15,0 0 13-15,0 0 12 0,0 0 12 16,0 0-2-16,2 0-34 0,2 0 21 16,4 0 21-16,-4 0-9 0,2 0-18 15,3 0 0-15,-3 0-17 0,2 0 2 16,-2 4 0-16,1-1 9 0,1 1-10 15,-2 2 10-15,2 1-12 0,-4 1 2 16,1 1 0-16,-1-2-1 0,0 3-1 16,0 1-1-16,0-1 0 0,0 1 0 15,0 1-1-15,-2 2 1 0,-2-1-1 16,2 0 1-16,-2-1-1 0,3 2 1 16,-3 1 1-16,2-3-1 15,-2 3 1-15,0-1-1 0,0 1 0 16,0 0-1-16,0 1 1 0,0 1 1 15,-2-2 0-15,2 1-1 0,-3 2 1 16,1-1 0-16,2 0 0 0,-4 0 0 16,2 1 1-16,-2 1 0 0,2-1-1 15,2 0-15-15,0 0 3 0,0-1 10 16,0-1 0-16,0 1 1 0,0-1 1 16,0-1 3-16,6 3 0 0,-2-3 12 15,-2 2-3-15,3-2-9 0,1 0-1 16,2 5 1-16,0-2 9 0,-2 1 0 15,-1 1 3-15,1 2 0 0,0-2-12 16,0 0 15-16,2 0-15 0,-1 0 0 16,-1-2 0-16,2-1 9 0,2-3-10 15,-1 0-1-15,1-4 0 0,7-3-1 16,-3-5-1-16,9-2-23 0,4-9-27 16,4-10-63-16,-2-3-85 15,10-4-66-15,-2 2-79 0,-8 2-233 16,17 0-939-16</inkml:trace>
  <inkml:trace contextRef="#ctx0" brushRef="#br3" timeOffset="-159546.847">3950 12890 1509 0,'0'0'494'0,"0"0"-303"0,0 0-71 16,0 0 87-16,0 0-178 0,0 0 39 15,0 0 491-15,0 0-257 0,-45 11-124 16,45-11-42-16,-2 0 27 0,0-2 1 15,2-1-2-15,-2-1-7 16,2-3 21-16,0-2 3 0,0-7-26 16,0-5-28-16,4-5-21 0,-2-7-16 15,6-4-15-15,0-5 0 0,1 0-9 16,-3 1 9-16,0 5-10 0,0 5-26 16,-2 7-4-16,-1 6 6 0,1 5-2 15,0 7-1-15,0 3 15 0,0 3 52 16,2 0 27-16,3 5-49 0,-1 6-35 15,2 4-22-15,-2 7-21 0,1 4-3 16,-1 6 0-16,0 2 0 0,-4 0 2 16,0 1 0-16,-1-6 0 0,-3-4-1 15,-3-5-1-15,3-7-12 0,-4-3-6 16,0-1-13-16,-2-8-2 0,-2 1 0 16,2-2 6-16,-3-2 9 0,5-1 15 15,-2 1-15-15,2 0 17 16,2 2 1-16,0 0 1 0,2 0 32 0,0 0 24 15,0 0 0-15,4 2-35 16,2 0-19-16,0 1 0 0,2-1 0 16,3-2-3-16,-1 0-1 0,0 0 1 15,1-5 0-15,1 1 0 0,-4-2 2 16,1 2 10-16,-3-3 0 0,0 2-9 16,-2 1 0-16,-2-1-1 0,0 1-2 15,0 0-2-15,1-3-10 0,-1-1 9 16,0-2-9-16,2-5 12 0,-2-6 0 15,2-5 1-15,2-7 1 16,3-12 1-16,1-14 0 0,0-10 9 16,-2 5-9-16,-1 12 18 0,-3 16-9 15,-4 12 6-15,2-5-3 0,0 4-13 16,0-5 1-16,0 5-3 0,-2 3-1 16,0 2-14-16,0 2 12 0,0 2 0 15,0 1 1-15,-2 5 0 0,0 4-1 16,-2 0 0-16,2 5 0 0,-2 1 3 15,-1 7 26-15,-1 7 1 0,2 9-12 16,-2 5-3-16,2 8-9 0,0 3 9 16,2 5-11-16,0-2-1 0,-1 1-48 15,3-3 33-15,0-5 14 0,0-4 1 16,0-5 12-16,5-10 0 0,-1-4 6 16,0-8 0-16,2-4-6 0,0-4-12 15,5-10-27-15,-1-4 15 0,2-3 12 16,1-2 1-16,1 2 2 0,1 2 9 15,-1 7-9-15,-1 4 21 0,-3 6 3 16,0 2 0-16,-4 10-15 0,1 2-12 16,-3 7 0-16,-4 4-21 15,0 4 9-15,0-2 9 0,0 2 0 16,-4-1 1-16,2-4 0 0,-3 1 2 16,1-6 2-16,4-1 16 0,0-2 3 15,0-4 10-15,0-4-13 0,0-2 6 16,0-3 9-16,2-1 66 0,5 0-42 15,1-4-54-15,4-3-3 0,3-5 0 16,-3-2 0-16,3-4 0 0,-1-2-1 16,0-4 0-16,1-2 0 0,-3 1 0 15,1-6 1-15,-3 0 0 0,-2 5 0 16,-1 3 1-16,-5 6-2 0,0 6 1 16,0 7 0-16,-2 4 14 15,0 1 12-15,0 9-26 0,0 6-15 16,0 5-6-16,0 4 6 0,0 4 12 15,2-1 1-15,2-6 0 0,0 0 1 16,-2-9 1-16,4-3 2 0,-1-5 1 16,1-5-3-16,2-3-12 0,0-11-21 15,5-7 15-15,-3-7 17 0,0-6-1 16,-1 0 1-16,-1-1 0 0,-2 7 0 16,-4 9 0-16,0 7 0 0,2 9 1 15,-2 3 15-15,-2 11-15 0,5 6-24 16,-3 5-3-16,2 5 6 0,0 0 19 15,-2 0 1-15,4-4 1 0,-2-5 0 16,2-7 12-16,1-4 6 0,1-5-3 16,0-4-15-16,3-14-12 0,1-8-3 15,4-19 15-15,1-16 1 0,4-15 11 16,-7-7-9-16,-1-1 12 0,-5 1 0 16,-4 4-15-16,0 1-27 0,-4 12 12 15,0 17 12-15,2 16 1 16,-2 12 2-16,-2 3 0 0,2 4-2 15,-2 4-8-15,2 8 10 0,0 8 15 16,2 8-15-16,2 11-15 0,-2 14 12 16,5 13 3-16,-1 13 0 0,-2 4 18 15,-4-1 6-15,4-3 0 0,-4-7 3 16,4-10 0-16,-2-7-3 16,2-12-1-16,0-7-23 0,5 4-42 0,-3-3 33 15,4-1 9-15,1-8 21 16,1-10 0-16,2-7-3 0,3-15-18 15,0-10-18-15,1-9 18 0,-1-6 3 16,-1-4 9-16,-5 3 0 0,-1 0-12 16,-4 3 0-16,-2 9-24 0,-4 3 6 15,0 12 3-15,-6 5-3 0,0 10 18 16,0 5 0-16,-3 12 24 0,1 8-3 16,-2 6-6-16,4 5-3 0,3 4 0 15,1-2-12-15,2 0-29 0,0-5 8 16,9-4 18-16,-3-7 3 0,8-4 0 15,-1-8 12-15,1-7-10 0,5-3 0 16,1-13-2-16,1-5 1 0,2-8 1 16,0-6 1-16,-1-5 12 0,1-3-3 15,2 0 0-15,-2 0-12 0,-5 3 0 16,3 5-12-16,-7 6 9 16,1 6 2-16,-5 5 1 0,-4 6 3 0,-1 5-1 15,-5 1-2-15,0 3 1 16,0 0-1-16,-5 9 12 0,-3 3 3 15,-4 5 0-15,-1 8-12 0,1 3 15 16,-3 3-15-16,5 3 9 0,2-1-10 16,2 1-1-16,2-3-1 0,4-4-45 15,0-4 45-15,4-6 21 0,2-8-3 16,6-6 6-16,3-4-24 0,3-14 0 16,3-5-1-16,2-7 1 0,-3-4 2 15,-1-7 1-15,0 0 14 0,-1 1-17 16,-1 0-33-16,-5 5 18 0,3 6 0 15,-5 8 15-15,-2 7 1 0,-2 6 17 16,1 5-6-16,-3 9-12 0,0 7 0 16,-2 9-12-16,0 3 12 0,-2 7 0 15,0 1 12-15,0 0-10 0,2-2-1 16,0-6-1-16,-2-5-36 0,0-5 18 16,2-5 18-16,-2-7 1 0,2-6 8 15,5-7-9-15,-1-11-21 16,2-10 20-16,2-10 1 0,3-3 15 15,-1-4-15-15,-2 2-26 0,5 6 5 0,-5 6 10 16,3 12 11-16,-1 7 15 16,-2 11 0-16,1 1 3 0,-1 9-6 15,-2 7 0-15,3 6-10 0,-3 4-1 16,0 1 2-16,0 2 0 0,1-1 15 16,-3-3-17-16,2-5 1 0,-2 1 0 15,5-7-2-15,-3-2-18 0,2-6 18 16,1-6 2-16,1-3 0 0,5-12-2 15,3-7 1-15,1-8 2 0,6-4-3 16,-2-3-15-16,2-1 0 0,-5 1 3 16,1 1 11-16,-6 8 1 15,-7 3 0-15,0 7 3 0,-6 7 0 16,-4 6-3-16,0 3-13 0,-4 2 10 16,-4 6 3-16,-4 6 1 0,-1 4 11 15,1 2 0-15,3 4 0 0,1 2 3 16,4 1-3-16,4 1 9 0,0-1 0 15,6 0 15-15,7 0 1 0,1-5-13 16,7-2-22-16,4-6 0 0,8-5-1 16,0-4-1-16,2-3-21 0,2-8-22 15,-2-2-41-15,-2-3-60 0,-6-3-30 16,-4-8-52-16,-7-2-72 0,-1-2-171 16,-5 2-484-16,-6-15-1007 0</inkml:trace>
  <inkml:trace contextRef="#ctx0" brushRef="#br3" timeOffset="-159410.006">6088 11546 4339 0,'0'0'613'16,"0"0"-417"-16,39-59 32 0,-16 34-131 16,10-3-72-16,0-3-25 0,0-1-45 15,-4 1-134-15,-6 3-133 0,-9 6-248 16,-1-9-1088-16</inkml:trace>
  <inkml:trace contextRef="#ctx0" brushRef="#br3" timeOffset="-159021.683">5077 11681 4233 0,'0'0'612'0,"0"0"-380"0,0 0 201 16,0 0 29-16,0 0-82 0,0 0-94 16,0 0-124-16,60-43-81 0,-21 29-63 15,19-5-18-15,23-14-66 16,14-9-117-16,4-8-133 0,-23 10-245 15,-11 5-1149-15</inkml:trace>
  <inkml:trace contextRef="#ctx0" brushRef="#br3" timeOffset="-157112.384">4436 13638 1634 0,'0'0'1909'0,"0"0"-1527"16,0 0-240-16,0 0 76 0,0 0 73 15,0-65-60-15,4 34-7 0,3-6-5 16,-1-3-55-16,2-4-48 0,0 0-31 15,1 6-10-15,-1 4-8 0,2 6-16 16,-2 10-5-16,3 5 11 0,-1 6 18 16,-2 5 25-16,5 4-43 15,-3 11-36-15,0 6-21 0,1 9-11 16,-1 8-7-16,-2 3 6 0,-4 5 11 16,1-2-1-16,-3-2 1 0,-2-6 1 15,-2-6-1-15,-3-8-1 0,-3-6-16 16,0-5 3-16,0-4-6 0,-1-2 0 15,1-3 6-15,2 0 3 0,2 0 10 16,0-2 2-16,4 0 3 0,0-3 45 16,6-3 36-16,4-4-23 0,5-3-22 15,1-6-9-15,5-4-9 0,2-4 6 16,1-5-3-16,1-2-3 0,-2-5-3 16,0 1 3-16,-5 2 0 0,-3 5 3 15,-3 6-8-15,-6 10-13 16,1 4 12-16,-3 9 6 0,-2 4 15 0,-2 3-18 15,0 7 3-15,0 7-21 16,-2 6-2-16,0 6-13 0,-2 2 13 0,-1 1 1 16,5-1-1-16,-2-3 0 15,0-2 2-15,2-7 1 0,0-1 1 16,0-10-2-16,0-6 0 0,0-3-16 16,4-12-32-16,1-7 33 0,-1-7 12 15,0-6 1-15,4-2 1 0,-8 0 1 16,4 5 1-16,-2 7 0 0,-2 5 0 15,2 9 0-15,0 7 1 0,0 2 36 16,1 7-38-16,1 6-18 0,0 6 3 16,2 5 12-16,2 2 0 0,1-1 2 15,-1-1 1-15,4-3 1 0,-4-3 2 16,3-2 18-16,-1-5 3 0,3-5-3 16,-1-3 6-16,0-3-12 0,1-3-14 15,-1-9-1-15,3-10-3 0,-1-2 1 16,1-11 0-16,-1-12 2 0,3-13 0 15,-5-19 2-15,0-8 10 0,-3 7 0 16,-7 7 0-16,0 25-12 16,-2 11-17-16,-2 11-1 0,0 8 0 15,-7-1 16-15,3 3-13 0,0 4 3 16,0 8 9-16,0 4-8 0,-1 7 11 16,-1 5 12-16,2 8 0 0,0 4-9 15,2 8 12-15,1-1-3 0,-1 4-9 16,4 5 0-16,0 1 12 0,0 9-3 15,0-1 2-15,0-1-14 0,4 0-18 16,3-8 18-16,1 4 24 0,2-6 9 16,3-4-3-16,-1-8 27 0,5-4 69 15,-1-9-63-15,1-5-26 0,1-7-13 16,3-4-12-16,0-10-11 0,-1-6-1 16,5-6 2-16,-4-4 13 15,-1-3-3-15,3-2 0 0,-4 0 0 16,-1-1 6-16,1 4-3 0,-2 3 0 15,-5 6-12-15,0 2 9 0,-1 5-10 16,-3 9 1-16,-2 0 9 0,-4 5 9 16,2 1 0-16,-4 7-21 0,0 5-33 15,-6 8 6-15,-2 6 9 0,0 5 3 16,-3 2 3-16,3 1 10 0,-2-3-1 16,4-2 0-16,-1-3 1 0,5-5 2 15,-2-5 3-15,4-4 0 0,0-7 15 16,4-5-18-16,2-5 0 0,5-15-30 15,5-15 18-15,3-19 12 0,0-18 0 16,-3-9 2-16,-4 2 1 0,-3 6-1 16,-5 8-2-16,-2 0-17 0,-2 5-13 15,-2 13 15-15,-2 12 12 0,0 16 0 16,-1 7 0-16,1 8-15 0,0 3-3 16,0 2 21-16,2 15 3 0,2 7 9 15,0 8-10-15,0 9 10 16,0 4-9-16,6 2 12 0,2 1 0 15,-1-1 0-15,1 1 0 0,2-3-12 16,3-3 21-16,-3-4-24 0,4-3-19 16,-1-6 19-16,3-6 0 0,-1-9 15 15,-1-9 9-15,3-5-9 0,-1-15-14 16,7-13-1-16,2-16 3 0,0-16 12 16,0 2 3-16,-7 5-18 0,-5 8-39 15,-5 11 12-15,0 1 24 0,-4 2 0 16,2 10 3-16,-3 10 1 15,1 12 32-15,0 4 0 0,0 12-21 16,-2 12-11-16,6 5 0 0,-4 11-1 16,3 1 2-16,1 1 13 0,0-3-12 15,0-7 0-15,1-6-3 0,1-6-36 16,0-8 24-16,1-8 12 0,-1-7 0 16,2-5 0-16,-1-13-12 0,3-7 11 15,-1-11 1-15,-3-5 9 0,0-4-9 16,-1-3-48-16,-7-3 24 0,-2 3 6 15,-7 3 16-15,-3 6 0 0,-4 10 0 16,-5 9 1-16,-6 9 1 0,0 8 0 16,-8 4 2-16,0 13 10 0,2 4 6 15,4 4-3-15,5 2 18 0,5 3 9 16,9 0 15-16,6-2 3 0,4-4 45 16,10-3 60-16,9-7-45 0,12-6-51 15,19-9-53-15,22-15-16 0,15-14-21 16,6-10 3-16,2-8-39 0,-4-7-96 15,-4-8-126-15,-2-3-28 16,4-4-258-16,-25 15-821 0,2 0-1576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06T07:49:44.026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7603 7571 1319 0,'0'0'111'16,"0"0"412"-16,0 0-5 0,0 0-272 0,0 0-34 16,0 0 47-16,0 0 3 15,-12-58 10-15,7 49 2 0,1-2-23 16,-4 1-43-16,2-1-63 0,-2 0-25 16,1 1-16-16,-3-2-15 0,0 0 3 15,1 3-6-15,1-3-1 0,-6 2 0 16,3 1-6-16,1-1-18 0,-4 2-3 15,1-1-6-15,1 1 8 0,-3-1-5 16,5 0-10-16,-7-2 0 0,5 2 1 16,-5-2-4-16,5 4 3 15,-4-3 4-15,3 2 5 0,1 1-8 16,-5-1-16-16,5 2-12 0,-3 1 3 0,3 0-9 16,0 1 0-16,-5 2 3 15,5 0-3-15,-5 1-9 0,1 1 15 16,1 0 0-16,-1 0-15 0,-1 2 12 15,2 1 0-15,-1 4-2 0,-1-2 2 16,3 2-12-16,-1 3 15 0,3 1 0 16,-4-2 3-16,3 1-19 0,1 0-1 15,-1 1 16-15,5-3 1 0,-4 1 9 16,1 0-6-16,1 2 3 0,2 0-6 16,-1-2-6-16,1 1 0 0,0-2 0 15,0 5-11-15,1-1 11 0,-1 1-10 16,2 3 0-16,0 0 1 0,-2 1 1 15,1 4-1-15,1-1 9 0,0 2-11 16,2 0 0-16,2 2 0 0,-7-1 1 16,7 1 0-16,-2-3 0 0,2 0 0 15,0 1 1-15,0-2 0 0,0 3 0 16,2-1 12-16,0 2-12 16,0-2 9-16,0 2-10 0,4-3 1 15,0 1 9-15,0 0-10 0,0 0 0 16,5-4 1-16,-3 2 0 0,0 1 12 15,5-4-12-15,-1 0-1 0,0 0 10 16,3-2-10-16,-1 1 1 0,0-2 0 16,5 1-1-16,-5-1 0 0,7-1 1 15,-3 0-3-15,5-2-15 0,-4-1 13 16,3 2 2-16,1-3 0 0,4-2 1 16,-2 0 2-16,3-1-1 0,-3-1-1 15,6-2 1-15,-2 1 0 0,0-3-1 16,6-1-1-16,-4 0 0 0,4-1 1 15,-2-4-1-15,0 1 0 0,-4-2 0 16,2 0 1-16,-4 0-1 0,-1-4 0 16,-3-1-1-16,0 0 0 15,-1-4 0-15,-5-3-1 0,1-2 1 0,-5-5 0 16,1-1-23-16,-2-5 3 16,-5 0 6-16,3-2 3 0,-2 0 10 15,0-2 0-15,0 1 1 0,1 4 1 16,-3 3 1-16,-2 2 2 0,2 3 9 15,0 0-10-15,-2 3 1 0,0 1 0 16,-2 2 0-16,0 1-3 0,-6-1 0 16,-2 1-1-16,0-1-1 0,-9-1-1 15,3-4 1-15,-7 2 2 0,-2-7 0 16,0-1 1-16,-6-3 0 0,3 1 2 16,-1-1 0-16,0 2 9 0,4 3-9 15,-2 5-2-15,5 3 0 0,1 5-1 16,2 3-1-16,1 5 1 0,-3-2 0 15,3 6 2-15,-7 0 9 0,2 0-11 16,1 0-3-16,-3 2 2 16,-2 2 0-16,2-1 1 0,-5 0 0 15,1-2-1-15,0 1 0 0,0-2 0 16,2 1 0-16,0 0 1 0,0 3 0 16,5-1 0-16,-1 3-1 0,3 2 1 15,3 2 0-15,1 2-1 0,-1 5 1 16,5 1 1-16,-1 5-1 0,1 0 1 15,2 2 0-15,4 1 0 0,-5 0 0 16,3-1 0-16,2 2 1 0,-2-1-1 16,4 1 2-16,2 1 0 0,0-3 0 15,0 4 15-15,0-2-16 0,2 2 1 16,2-2 9-16,2 2-9 0,0-2 9 16,5-1-10-16,-7 2 10 0,4-2-10 15,3-1 0-15,-1-1 10 16,-2-1-10-16,5 0-1 0,-1-2 1 15,2 0 0-15,3-2 0 0,-3-2 0 16,7 0 0-16,-4 0 0 0,3 1-2 16,1-4-24-16,2 3 22 0,-1-2-10 15,5-1 11-15,-6-2 0 0,4-1 0 16,0-3 0-16,1-2 1 0,-1-3 0 16,2-3 0-16,2 0 0 0,0-8 2 15,0-2-1-15,2-5 1 16,-6-2-1-16,2-6 1 0,-3 0 0 0,1-3 0 15,-4 0 0-15,0 2-2 0,1 0-19 16,-5 1 16-16,1 5-12 0,-3-2 13 16,-1 4 1-16,-5 0 0 0,1 0-1 15,-4-1 1-15,2-2-2 0,-5-1 0 16,-1-4-12-16,-2-2 13 16,0-4 1-16,-2 0-1 0,-7-3 2 15,5-1 0-15,-8 1 0 0,3 2 1 16,-7 0 0-16,1 2 0 0,-7 0 0 15,-1 3-1-15,2 3-3 0,-3 2-15 16,-1 1-72-16,2 3-70 0,-4 0-60 16,0 1-85-16,9 4-278 0,-5-6-1076 0</inkml:trace>
  <inkml:trace contextRef="#ctx0" brushRef="#br0" timeOffset="5489.275">2830 7312 101 0,'0'0'65'16,"0"0"-22"-16,0 0 35 0,0 0-6 16,0 0-72-16</inkml:trace>
  <inkml:trace contextRef="#ctx0" brushRef="#br0" timeOffset="6718.606">2751 7245 59 0,'0'0'124'16,"0"0"32"-16,0 0 17 0,0 0 0 15,0 0-7-15,0 0 75 0,0 0-81 16,0 0-53-16,0 0-51 0,0 0-37 15,-4 0-16-15,4 0 30 16,0 0 29-16,0 0-23 0,0 0-39 0,0 0 0 16,0 0 46-16,-2 0 23 15,2 0 18-15,0-3 225 0,-2 2-195 16,0 1-56-16,2-1-9 0,0 1 13 16,0 0 9-16,0 0 65 0,0 0 9 15,0-1-3-15,0 1 0 0,0 0-21 16,0-1-2-16,0 1 15 0,0 0 25 15,0 0 12-15,0-1-17 0,0 1-6 16,0-1-19-16,-2 1-30 0,2 0 1 16,0-2-13-16,0 2-10 0,0 0-6 15,-2-1-3-15,2 1 2 16,0 0 17-16,0 0 23 0,0 0 9 16,0 0 9-16,4-2-34 0,0 2-27 15,7 0-9-15,-1-1-12 0,2 0-7 16,5 0 3-16,-3 0-2 0,3 0-4 15,1 0 4-15,-1 0-1 0,0 0-3 16,3 1 7-16,1 0-4 0,0-2-3 16,-1 2-3-16,-1 0-5 0,6-2-4 15,-3 2-3-15,1 0-3 0,2 0 0 16,2 0-9-16,2 0-9 0,4-1-3 16,4 1 0-16,2-1 0 0,-1 1 0 15,7 0 0-15,-2-2 2 0,1 2-2 16,3 0-1-16,-1 0 1 0,3 0 3 15,-1 0 12-15,2 0-14 0,-1-1 0 16,3 1 1-16,-3-1 0 0,7 1-2 16,8 0 0-16,7-2 0 0,-3 2-1 15,-4-1 0-15,-6 0 0 16,-9 1 1-16,5 0-1 0,-4 0 1 16,4 0 0-16,-3 0 0 0,5 0 1 15,-2 0 1-15,2 0 0 0,-3 0-1 16,3 0-1-16,-8-1 1 0,-7 1 0 15,-8 0-1-15,-4 0 0 0,8 0 0 16,7 0 1-16,5-2 0 0,-1 2 0 16,-3 0 2-16,1-1-2 0,-1 1 0 15,3 0 0-15,-3 0-1 0,3 0 1 16,-3-2 0-16,3 2-1 0,-3 0 0 16,1 0 0-16,-1 0-1 0,-1 0 1 15,-1-2-2-15,-4 2 0 16,3-1 1-16,-5 0 0 0,-2 0 1 0,0 1 0 15,2 0 1-15,-8 0 1 16,2 0 0-16,0 0-2 0,-2 0 1 16,-2 0-1-16,-2 0 1 0,2-2-1 15,-6 2-1-15,-1 0 0 0,-1-1-1 16,-1 1 0-16,-1 0 1 0,-3 0-2 16,1 0 2-16,-3 0-1 0,1 0 1 15,-1 0-1-15,3 0 2 0,-3 0-2 16,2 0-10-16,3 0 12 0,-3 0-2 15,1 0 2-15,-3 0 0 0,-1 0-1 16,-3 0 0-16,-2 0 0 0,0 0-2 16,3 0-9-16,-7 0 9 0,4 0-9 15,-2 0-3-15,0 0-6 0,2 0 3 16,-2 0 3-16,7 0 3 0,-3 0-7 16,2 0-11-16,3 0-6 0,1 0-3 15,1 0-10-15,-7 0-14 16,0 0-22-16,1 0-60 0,-7 0-43 15,-2 3-105-15,0-3-669 0,-7 0-1087 0</inkml:trace>
  <inkml:trace contextRef="#ctx0" brushRef="#br1" timeOffset="42656.529">2813 12830 111 0,'0'0'65'16,"0"0"-23"-16,0 0 14 0,0 0-43 15,0 0 85-15,0 0 88 0,0 0-33 16,0 0-140-16,0 0-13 0,-2 5-29 16,2-4 25-16,0 1 4 0,0-2 12 15,0 0-10-15,0 0 0 0,0 0-2 16,0 0-2-16,0 0 0 0,0 0-1 15,0 0 2-15,-2 0-35 0,2 0 33 16,-2 0 2-16,0 1 1 0,0 0 1 16,-2 0-1-16,2 0 0 0,2-1 0 15,-2 1 0-15,0-1 26 0,2 0 39 16,-2 0 30-16,2 0-11 0,0 0-15 16,0 2-33-16,-2-2-4 15,2 0 4-15,0 0 19 0,0 0-9 16,0 0-10-16,-2 0 26 0,2 0 192 15,-2 0-56-15,2 0-26 0,-5 0-16 16,3-3-7-16,2 2-7 0,-2-1-103 16,0 1 126-16,0 1-110 0,0-2-42 15,2 1-11-15,0 1 11 0,0 0 12 16,-2 0 17-16,2-1 16 0,-2-1 228 16,0 2 423-16,2-3-423 0,0 3-111 15,-2-1-57-15,2 1-10 0,0-2 10 16,0 2 8-16,0 0 6 0,0 0-6 15,0 0-10-15,0 0-10 0,0 0 1 16,0 0 5-16,0 0 1 0,0 0-4 16,2 0-6-16,0 0-37 0,2 0-17 15,2 0-4-15,-2 0-12 0,7 0-9 16,-5 0-6-16,4 0-2 16,1 0 5-16,1 0-19 0,2 0 16 15,1 2-16-15,4-2 10 0,-1 1-9 16,3-1 12-16,2 0-3 0,1 0 0 15,5 1-9-15,0-1-1 0,4 2-2 16,0-2 0-16,3 0 0 0,-1 0 0 16,2 0 1-16,0 0 2 0,0 2-1 15,3-2 10-15,-3 1-12 0,4-1 3 16,0 0 0-16,3 3-1 0,1-3 10 16,9 0-11-16,6 0-1 15,10 0 0-15,1 0 1 0,-5 0 0 16,-6 1 2-16,-7-1 12 0,3 0-13 0,0 0 13 15,0 0-12-15,0 1 9 16,2-1-9-16,-3 0 16 0,3 1-18 16,-2-1 2-16,4 0 15 0,-4 0-6 15,0 0 3-15,-1 1-3 0,-1-1 6 16,0 0 3-16,-2 0 42 0,-7 0-24 16,-8 0-18-16,-8 1-9 0,4-1-11 15,2 0 0-15,7 0 0 0,5 0 0 16,-1 0-1-16,1 0 0 0,-3 0 1 15,1 0 0-15,-1 0-1 0,-1 0 1 16,3 0 0-16,-5 0 0 0,2 0 1 16,-1 0-1-16,1 0 0 0,-4 0-1 15,3 0 1-15,-3 0-1 0,-2 2 0 16,0-2 1-16,1 0-2 0,-5 0 1 16,0 0-1-16,-2 0 1 0,0 0-1 15,0 0-1-15,-2 0 0 16,-4 0 1-16,3 0-1 0,-5 0-1 0,2 0 2 15,-2 0 0-15,-3 0-1 0,1 0 2 16,0 0 0-16,-1 0 0 16,3 0 1-16,-6 0-1 0,1 0-1 15,-3 0 0-15,1 0 0 0,-5 0 0 16,-1 0 0-16,-2 0-1 0,3 0-1 16,-5 0-9-16,2 0 9 0,-2 0-12 15,0 0 0-15,-6 0-3 0,7 0 3 16,-3 0-3-16,-2 0-3 0,2 0-12 15,-2 0-3-15,2 0 0 16,0 0 8-16,3 0 4 0,-3 0 3 16,2 0 6-16,2 0-15 0,0-2-21 15,1 2-25-15,-5 0-48 0,0 0-57 16,-4 0-116-16,-2 2-483 0,-2 1-1301 16,2-3-405-16</inkml:trace>
  <inkml:trace contextRef="#ctx0" brushRef="#br1" timeOffset="46807.474">7700 13164 650 0,'0'0'95'0,"0"0"54"16,0 0 669-16,0 0-361 0,0 0-185 15,0 0 35-15,0 0-2 0,0 0-88 16,0 0-57-16,-2-15 1 0,2 12 10 16,-2 3-1-16,0-4 0 0,0-1-20 15,0 1-17-15,2 1-15 0,-4 0-10 16,4 0 0-16,-2-1 9 0,-3-2 2 16,-1-1-9-16,2-2 0 0,-2 0 6 15,0 0 2-15,0-4-8 0,-5-1-26 16,3 1-20-16,0-1-9 0,-1 1-7 15,-3 1 6-15,2 0-5 0,3-1-4 16,-5 4-3-16,2 1-9 0,-1 0-5 16,1 0-1-16,-2 1-6 0,1 1 0 15,-1 2-3-15,0-2 0 0,1 2-6 16,-1-2 6-16,-3 3-3 0,5 0 9 16,-7 0-2-16,7 2-4 0,-4 0 3 15,-1 0 0-15,7 0-3 16,-7 1 6-16,5 0-3 0,0 0-3 15,-1 0-3-15,1 0 0 0,2 0 0 16,-3 3-3-16,3-1-10 0,-2 3 10 16,2-2-9-16,-3 1 0 0,1 2 0 15,2-3-1-15,-5 2 0 0,3-1 0 16,0 0-1-16,-1 1 0 0,3 1 1 16,0 1 0-16,-1-1 1 0,-1 4 10 15,0 0-1-15,2-1-9 0,-3 3 0 16,3 0 0-16,-2 0 0 15,1 1-1-15,-1 0 0 0,0 1 1 16,1-1 0-16,3 2-3 0,-4-1-14 16,2 2 2-16,-1-1 11 0,5-2 0 15,-4 3 1-15,2-3-1 0,-1-1 1 16,3 2 1-16,-2 1 1 0,4-2 0 16,0 1 1-16,-4 1 0 0,6 0-1 15,-2 2 1-15,0 2 0 0,2-1-1 16,0 1 1-16,0 0-1 0,0 1 0 15,0-2 0-15,0-1 1 0,0-1-1 16,0 1-1-16,2-1 1 0,0 0 1 16,0 1 0-16,2-2 0 0,0-1 9 15,-2 0-10-15,2-1 10 0,3 0-11 16,1-2 2-16,2 2 0 0,-4-3 9 16,3 2-10-16,1-1 10 15,2 0-9-15,3-1-1 0,-1-1-1 16,-1 3 1-16,5-2-1 0,-3 0 0 15,-1-2 1-15,1 2-1 0,1-2 0 16,1 1 0-16,-1-1 0 0,1-2-1 16,-1 2 0-16,1 0 0 0,-1 1-1 15,3-3 0-15,2 2-1 0,-7-3 2 16,5 2-1-16,-5-1 0 0,5-2 0 16,-5-2-2-16,5 1 1 0,-5-3 1 15,5 0 0-15,-4 0-2 0,5-4 0 16,-5-1-9-16,5-2 11 0,-5-2 0 15,3-3-11-15,-3 0 11 0,3-1 0 16,-3-3 0-16,4 1-1 0,-5-1-1 16,3-3 1-16,-5 0 0 0,2 0 0 15,1-1 1-15,-5-1 0 0,5 0 0 16,-7 1 1-16,0 1 0 0,1-1 1 16,1 1-1-16,-6-1 0 0,0 1 0 15,0-3-1-15,-2 0 0 0,0-1 1 16,-2 1 0-16,0-3-1 0,2-2 0 15,-6-1 1-15,0 0 0 16,-2 1 0-16,2 0 1 0,-4 0 1 16,1 1 0-16,-1 3 1 0,2-2-1 15,-2 1 1-15,-3 0 0 0,1 1-3 16,2 2-10-16,-5 2-5 0,3 2 3 16,2 2 9-16,-7 3 1 0,3 1 0 15,1 2 0-15,-3 0 1 0,0 3 1 16,-3-1 0-16,0 1 0 0,-3 0 2 15,3 1-2-15,-5 1 1 0,1 1 0 16,0-1 0-16,-4 1 1 16,5 0-1-16,-3 0 0 0,0 0-1 15,0-1 1-15,3 0-1 0,-5-1 0 16,4-1 0-16,3 2 0 0,-5-1 0 16,4 2 0-16,3 1 0 0,-1 2 1 15,3 0-1-15,-1 7 3 0,-1 1 0 16,3 4 15-16,-5 3-15 0,3 1 15 15,1 3-15-15,-1 1 12 0,1 0-13 16,2 2 1-16,1 0 0 0,-5 0 0 16,3-3 0-16,1 3 0 0,4 0 0 15,-3-2-3-15,3 0-21 0,0 2 19 16,-1 1-1-16,3 3 0 0,4 0 2 16,0 0 1-16,0 0 1 0,2 2 1 15,0 0 0-15,0-1 1 0,0-1 9 16,0-1-11-16,2 2 2 0,0-1 0 15,0-3 0-15,2 2 9 0,1-3-10 16,-1-1 10-16,4-1-9 16,-2 0 9-16,2-3 0 0,5-2-9 15,-1 1 9-15,3-2-9 0,1 0 9 16,1-1-10-16,1 0 0 0,1-1 1 16,2-1-1-16,-1-1-1 0,-1 0 1 15,2-1-1-15,-1 1-1 0,-1 0 0 16,2-3 0-16,-3 2-1 0,1-3 1 15,-1 3-1-15,1-4 0 0,0-1 0 16,-3 1-1-16,3-3 2 0,1 0-1 16,3-2-2-16,-4 0-9 0,1-6 9 15,5-3 1-15,-6-1-10 0,1-2 11 16,5-2-2-16,-6-1 0 0,-1 2 1 16,3-1 1-16,-4-1 0 15,-1-2 0-15,-1 1 0 0,-3-4-1 16,3 0 0-16,-7-5-1 0,0-1 0 15,-2-2 0-15,-2-4 1 0,3-4-1 16,-5 3 3-16,0 0 0 0,-2 0 1 16,0 2 2-16,0 3-1 0,0 1 1 15,0 1 9-15,0 1-10 0,-2 1 0 16,-2 1-1-16,-3 1-1 0,3-3 1 16,-4 4 0-16,2-2 0 0,0 1 0 15,-7 2 0-15,1-3-1 0,1 2 0 16,-5 1-21-16,3-1 6 0,-5 2 3 15,1 2 9-15,-3 1 0 0,-1 4 0 16,2-1 0-16,-1 1 1 0,1 3-1 16,-4-1 1-16,5 4 2 0,-3-1 0 15,-2 1 0-15,3 2 1 0,-1 0 1 16,0 3-1-16,3-1 1 0,-3 1 0 16,2 1 1-16,1 0-2 15,1 0 0-15,-1 0 1 0,1 3 0 16,-1 2 1-16,1 1-1 0,1 1 0 15,-1 6 1-15,0 0 0 0,1 2 0 16,-1 2 9-16,1 2-10 16,1 2 0-16,3 2 1 0,0-2-1 0,1 3 0 15,1-1 1-15,2-1 0 0,-1 2-3 16,3 2-17-16,4-1 14 0,-2 3-9 16,4-3 10-16,-4 3 1 0,4 1 1 15,0-4 1-15,4 1 1 0,-2 0 1 16,0-3 9-16,0-1-10 0,2 0 10 15,-2 1-11-15,5-3 1 16,-1 3 10-16,-2-3-10 0,4 0 10 16,0-1-10-16,3 0 1 0,3 1 12 15,-3-2-12-15,3-1 12 0,3 0-13 16,-1-3 1-16,5 1 9 0,-1-2-10 16,-1-1 1-16,2 3-1 0,4-4-1 15,-5 2 0-15,3-3 0 0,2 0 0 16,-5-1-1-16,3-2 1 0,2-1 0 15,-6-3-1-15,3-1 0 0,1-2-1 16,-4-2-1-16,1-4 1 0,3-4-2 16,-6-2 0-16,5-4-9 0,-5-3 9 15,1 1 1-15,1-8-1 0,-4 1-9 16,-1-4 12-16,3-1 0 0,-7-1 0 16,0-1 1-16,3 0 1 0,-7-1 1 15,2 2 0-15,-4 3 0 0,0-1-1 16,3 3 1-16,-7-1-2 15,0 2 1-15,0 2-2 0,0-1 0 16,-7 1 0-16,1 2-2 0,-2-2 1 16,0-2-2-16,-9 3-12 0,3 0 13 15,-5 0-19-15,-2 1-24 0,-3 2-36 16,-5 0-58-16,-2 3-41 0,-2-3-37 16,-3 2-61-16,1 1-235 0,8 7-573 15,-4-1-2088-15</inkml:trace>
  <inkml:trace contextRef="#ctx0" brushRef="#br2" timeOffset="63307.708">2904 10042 62 0,'0'0'228'0,"0"0"-177"16,0 0-50-16,0 0 28 0,0 0 642 15,0 0-391-15,0 0-172 0,0 0-66 16,0 0-42-16,3-7-17 0,-3 7-13 16,0 0 11-16,0 0 6 0,0 0 13 15,0 0 22-15,0 0 36 0,-3-2 27 16,1 2 55-16,2 0-1 0,-2 0-22 16,2 0 3-16,-2 0 0 15,2-3 23-15,0 3 25 0,0-1-16 16,-2 1-4-16,2-1-29 0,0 0-4 0,0 1-3 15,0-1-3-15,0 0 9 16,0 1 28-16,0-1 6 0,0 0-13 16,0 1-20-16,0 0-6 0,0 0-9 15,-2-3-1-15,2 3-7 0,0 0-6 16,0 0 3-16,0 0 12 0,0 0 6 16,0-2 2-16,0 2-3 0,2-1-6 15,4 1-24-15,-1 0-19 0,-1-1-6 16,6 1-4-16,-2 0-5 0,3 0-4 15,-1 0-8-15,0 0-4 0,3 0 3 16,1-1-8-16,3 1-13 0,1 0-12 16,3 0 2-16,-2-1 25 0,-3 1 6 15,7 0 1-15,-3 0-10 16,1 0-3-16,0 0 0 0,2 0 7 16,-1 0-4-16,5 0-9 0,-2 0-3 15,4 0-10-15,4 0 13 0,0 0-3 16,0 0-10-16,4 0 10 0,1 0-10 15,1 0 10-15,0 0 1 0,0 0-1 16,1 0 3-16,-1 0-3 0,0 0 0 16,3 0 3-16,-3-1-3 0,0 1-10 15,2 0 0-15,1 0 1 0,-3 0 0 16,2 0 0-16,1 0-1 0,-1 0-1 16,0-2 2-16,3 2 0 0,-3 0-2 15,3 0 0-15,-1 0 2 0,0 0 9 16,3 0-10-16,-3-1 1 0,1 1 22 15,-1 0-10-15,1 0 3 0,-1 0-6 16,-2 0 3-16,1 0 6 0,-3-1 3 16,0 1 18-16,-2 0 13 15,1 0-19-15,-3 0-15 0,2-1-6 16,-4 1-13-16,0 0 0 0,0 0-1 16,0 0 0-16,0 0-1 0,0 0 0 15,-2 0-1-15,5 0 1 0,-3 0-1 16,2 0-1-16,0 0 0 0,0 0 1 15,2-1 0-15,-2 0 0 0,1 0 0 16,1 1-1-16,0 0 2 0,-2-3 0 16,0 3 0-16,0 0 0 0,-2 0 0 15,-2 0 1-15,0-3 0 0,-2 3 0 16,-2 0 0-16,2 0-1 0,-4 0 0 16,-2-1 0-16,-1 1-1 15,1 0-1-15,-4 0 0 0,1 0-1 16,-3-1 1-16,2 1-1 0,-5 0 1 15,5 0 1-15,-7 0-1 0,7 0-10 16,-7 0 9-16,3 0 0 0,1 0-12 16,-1 0 13-16,-1 0-1 0,1 0 1 15,-1 0-1-15,-2 0 1 0,3 0 1 16,-1 0 0-16,-1-1-1 0,-1 1 1 16,1-1 0-16,-1 1-1 0,-2 0 0 15,3 0-14-15,-1 0-8 0,3 0 3 16,-3 0 6-16,2 0 12 0,-1-2-9 15,-1 2 10-15,1 0-10 0,-3 0 11 16,-2 0-1-16,1-1 1 0,-5 1 0 16,0 0-2-16,0 0-18 0,-4 0-15 15,2 0-1-15,-2 0-5 0,0 0-57 16,2 0-34-16,-2 1-52 16,2 1-67-16,0-1-93 0,-2 2-172 0,0 0-622 15,0 11-720-15</inkml:trace>
  <inkml:trace contextRef="#ctx0" brushRef="#br0" timeOffset="73138.889">3514 9039 65 0,'0'0'160'0,"0"0"-82"0,0 0-9 16,0 0-66-16,0 0 0 0,0 0 14 16,0 0-17-16,0 0 1 0,0 0-1 15,0 3 3-15,-2-1 13 0,2-2-15 16,0 0 3-16,-4 1 41 15,4-1 161-15,0 3 2 0,0-3-84 16,0 1-33-16,0 0-9 0,0-1 2 16,0 0-2-16,0 0-11 0,0 0-15 15,0 0-7-15,0 0-1 0,0 0 21 16,0 0 80-16,0 0-55 0,0 0-35 16,0 0-10-16,0 0-1 0,0 0-12 15,0 0-13-15,0 1-4 0,0 0 1 16,0 0 22-16,0 1-7 0,0-2 14 15,0 0-7-15,0 0-3 0,0 0-4 16,0 0 4-16,0 0-3 0,0 0-1 16,0 0 11-16,0 0 2 0,0 0 0 15,0 0 91-15,0 0 25 16,-2 0-33-16,2 0-15 0,0-2-5 16,0 2-9-16,-2-1-9 0,2 1-5 15,0-1 10-15,0 1-3 0,0 0-4 16,0-1 1-16,0 1 11 0,0 0 1 15,2-1-76-15,0 1 6 0,6-1 13 16,1 1-3-16,1 0-4 0,2 0 4 16,-1 0-1-16,3 0-3 0,-1 0 7 15,1 0-4-15,0-2-3 0,1 2 3 16,-3 0-3-16,5 0-9 0,-1 0 3 16,-1 0-16-16,-1 0 1 0,1 0 24 15,-1-1-16-15,1 1-5 0,-1 0-1 16,3 0-6-16,1 0 1 0,1 0-4 15,0 0 19-15,-3 0-7 0,3 0-6 16,-3 0 1-16,1 0-1 0,-1 0 10 16,1 0-7-16,-1 0-9 0,5 0-10 15,0 0-2-15,4 0 0 16,-1 0 0-16,1 0 1 0,0 0-1 16,4 0-2-16,-2 0 2 0,-2 0-1 15,4 0 1-15,-1 0 0 0,-1 0 0 16,2-1 0-16,2 1 1 0,0 0 0 15,-2 0 1-15,0 0 1 0,2 0 0 16,0-2 9-16,2 2-11 0,0 0-1 16,-2-2 1-16,2 2 1 0,3 0-2 15,-3 0 0-15,4 0 1 0,-2 0-1 16,0 0 0-16,2 0 1 0,-2 0 13 16,1-1-2-16,-3 1 3 0,0 0 0 15,0-1-12-15,0 1 1 0,-2 0-1 16,-2 0 8-16,2 0-11 0,-2 0 0 15,4 0 0-15,-4 0 0 0,0 0 1 16,2 0 0-16,2 0 0 0,-2 0 0 16,2 0 0-16,2 0-1 15,-2 0 0-15,4 0 1 0,-2 0 1 16,-1 0 1-16,3 0 12 0,-4 0-13 16,2 0 1-16,-2 0 15 0,-2 0-15 15,2-2 12-15,-6 2-13 0,4-1 7 16,-2 1-9-16,-2 0-9 0,-2 0 9 15,1 0 2-15,-3 0 0 0,0 0-2 16,2 0 1-16,-2 0 1 0,-1 0 0 16,1 0-2-16,-2 0 0 0,3 0 1 15,-1 0-1-15,2 0-2 16,-2 0 0-16,-1 0 2 0,1 0 0 0,0 0 0 16,2 0 1-16,-2 0-1 15,-1 0 0-15,1 0 1 0,0 0-1 16,-3 0-1-16,1 0 1 0,0 0 1 15,-3 0-1-15,1 0-1 0,-3 0 0 16,1 0 0-16,-3 0 0 0,3 0 0 16,-3 0 0-16,1 0 0 0,-3 0-1 15,1 0 0-15,1-1 1 0,-1 1-1 16,1 0 1-16,-4 0-1 0,5 0 1 16,-3-1 0-16,1 1 0 0,3-1 0 15,-5 1 1-15,1 0-1 0,0 0-1 16,-5 0-2-16,3-1 1 0,-2 1 2 15,0 0-2-15,1 0-9 0,1 0-6 16,0 0-10-16,1 0 1 0,-1 0-3 16,-2 0-1-16,3 0 10 0,-3 0 6 15,0 0-1-15,-2 0-5 0,1 0-4 16,-5 0 4-16,0 0 0 0,2 0-4 16,-4 0 1-16,0 0-19 0,2 0-19 15,-2 0-14-15,0 0-1 16,2 0 3-16,-2 0 18 0,0 0 16 15,0 0 9-15,0 0 9 0,2 0 21 16,-2 0 1-16,2 0-1 0,-2 0-2 16,2 0-46-16,0 0-48 0,-2 0-30 15,0 1-200-15,0 0-413 0,0 1-910 16,-8-6 199-16</inkml:trace>
  <inkml:trace contextRef="#ctx0" brushRef="#br0" timeOffset="75220.603">3359 9166 359 0,'0'0'251'0,"0"0"-241"15,0 0-10-15,0 0 0 0,0 0 0 16,0 0 68-16,0 0 587 0,0 0-385 16,0 0-137-16,-6-9-64 0,6 9 5 15,0 0 95-15,0 0 29 0,0 0-11 16,0-1-38-16,0 1-49 0,0-1-26 16,0 1 6-16,-2-1-12 0,2 1-23 15,0 0-13-15,0 0-6 16,0 0 6-16,0 0 13 0,0 0 6 15,-2 0 19-15,2 0 19 0,0 0-6 16,0 0-3-16,-2 0 2 0,2 0 16 16,0 0 25-16,0 0 22 0,0 0 19 15,0 0-2-15,2 0-3 0,2 0-63 16,0 0-25-16,2 0-16 0,3-2-11 16,-1 2-14-16,2 0 7 0,-2 0 3 15,3 0-3-15,3 0 9 0,-1 0-6 16,-1-1 3-16,5 1-6 0,-3 0-7 15,1 0 1-15,-1-1 2 0,5 1-8 16,-5 0-22-16,7-1 21 0,-3 1-5 16,3 0-7-16,0-1 3 0,-3 1 0 15,11 0-15-15,-2 0-1 0,0 0 1 16,4 0 0-16,-2 0-1 0,0 0 1 16,-2 0 12-16,4 0 28 15,-4 0-38-15,0-2 0 0,1 2 22 16,-1 0-23-16,0 0 12 0,4 0-11 15,-2 0-2-15,4 0 0 0,0 0-2 16,0 0 0-16,5 0 1 0,-3 0 0 16,0 0 1-16,2 0-2 0,0 0 2 15,0 0 0-15,1 0 0 0,1-3 0 16,-2 3 0-16,0 0-1 16,3 0 1-16,-1 0 0 0,-2 0 0 0,2 0 0 15,-1 0 3-15,1 0 0 16,-2 0 0-16,-2-1 12 0,5 1 3 15,-5 0-17-15,4 0 1 0,0-1-2 16,-2 1-1-16,5 0 1 0,-3 0-1 16,2 0 1-16,1 0-1 0,-1 0 0 15,2 0 1-15,-1 0 1 0,-1 0-1 16,-2 0 0-16,3 0 0 0,-5 0 1 16,4 0-1-16,-3 0 1 0,1 0 1 15,-4 0 0-15,-2 0 10 0,4-1-9 16,-2 1 9-16,1 0-8 0,-1-1-1 15,0 1 0-15,0 0 0 0,-2 0 0 16,2 0-1-16,-4 0 1 0,2 0-2 16,-2 0 0-16,-2 0 0 0,2 0-1 15,0 0 0-15,0-1 0 0,0 1-1 16,2 0 1-16,-2 0 0 0,2 0 1 16,-4 0-1-16,2 0 1 0,0 0 0 15,0 0 0-15,-2 0 17 0,2-1 0 16,-4 1-16-16,2 0 10 15,0 0-11-15,-6 0 2 0,0-1 0 16,1 1-2-16,-3 0 0 0,2 0-1 16,-1 0 0-16,-1 0 0 0,0 0-2 15,2 0 0-15,-3 0 2 0,1-3 2 16,2 3-2-16,-7 0 0 0,5 0-2 16,-3 0 2-16,-1 0 2 0,0 0-2 15,-3 0-2-15,3 0 2 0,-3 0 0 16,-6 0 0-16,5 0-1 0,-1 0-1 15,-6 0-1-15,5 0 0 0,-3-1 1 16,0 1-1-16,-2 0 1 16,1 0 1-16,-1 0-1 0,-2 0 1 15,-2 0 1-15,2 0 0 0,-2 0-1 16,0 0-14-16,-2 0 0 0,0 0-12 16,0-2-13-16,0 2-3 0,0 0-2 15,0 0 8-15,0 0-9 0,0 0-15 16,0 0-15-16,0 0-31 0,0 0-185 15,-2 3-167-15,-4 0-498 0,4-3-1109 0,12-4 948 16</inkml:trace>
  <inkml:trace contextRef="#ctx0" brushRef="#br1" timeOffset="82417.874">3558 14720 82 0,'0'0'202'16,"0"0"-43"-16,0 0-18 0,0 0 5 16,0 0-41-16,0 0-89 0,0 0 303 15,0 0 10-15,0 0-228 0,-13-11-78 16,13 11-7-16,0 0 17 0,0 0-7 16,0 0 3-16,0 0-13 0,0 0-3 15,0 0-10-15,0 0-1 16,0 0 15-16,-4 0 15 0,4-2-6 15,0 2-3-15,0 0 0 0,0 0-1 16,0 0 8-16,0 0 15 0,0 0 0 16,0 0 7-16,0 0 4 0,0 0 8 15,0 0 11-15,-2 0 41 0,2 0 33 16,0 0-30-16,2-1-32 0,-2 1-13 16,0 0-12-16,-2 0-5 0,2 0-2 15,-2 0 12-15,2 0 10 0,0-2 13 16,0 2 28-16,0 0 34 0,0-1 22 15,0 1-3-15,0 0-11 0,0 0-3 16,0-1 2-16,2 1 18 0,0 0-57 16,6-2-43-16,1 2-6 0,1 0 0 15,2 0-16-15,3-1-9 16,-3 1-7-16,9 0-5 0,-2 0 0 16,1 0-4-16,1 0 4 0,4 0 6 15,-3 0-1-15,3 0-8 0,0 0-19 16,2 1 9-16,0-1 7 0,-2 0-13 15,1 0-13-15,-1 0 10 0,2 0-11 16,2 0 14-16,-2 0-12 0,4 0-1 16,2 0 0-16,0 0-2 0,2 0-1 15,5 0 1-15,-5 0 0 0,4 0 1 16,0 2-1-16,3-2 1 0,-3 0-1 16,0 0 0-16,2 0 14 0,-1 0-14 15,1 0-15-15,0 0 13 0,-3-2 1 16,3 2 0-16,-4 0 0 0,4 0 1 15,-3 0-1-15,3 0 0 0,-6 0 1 16,4 0-2-16,1 0 2 0,-1 0 0 16,2 0 0-16,-1 0 0 0,1 0 0 15,2 0 0-15,-1 0-1 16,1 0 1-16,-2 0-1 0,1 0 0 16,-3 0 1-16,0 0 0 0,-1 0-1 15,-1 0 1-15,-2 0 0 0,-2 0 0 16,0 0 0-16,0 0-1 0,-2 0 1 15,0 0 1-15,0 2-1 0,0-2-3 16,0 0 2-16,0 1 1 0,-4-1 0 16,2 0 1-16,-2 0 1 0,-2 0-2 15,2 0-1-15,-5 0 1 16,1 0 0-16,2 0 0 0,-4 0 0 16,-3 0-1-16,5 0 1 0,-7 0-1 15,3 0 1-15,-5 0-1 0,3 0 1 16,-3 0-2-16,3 0 0 0,-5 0 2 15,3 0-2-15,-3 0-13 0,3 0 14 16,-1 0 1-16,-1 0-1 0,-1 1-1 16,2-1 2-16,1 0 0 0,-1 0-3 15,-1-1 1-15,3 1 1 0,-5 0-12 16,3-1 11-16,1 1 0 0,-3 0 1 16,3 0-1-16,-5 0-1 0,2 0 0 15,3 0-21-15,-5 0-7 0,2 0-5 16,1 0 2-16,-1 0-2 0,3-2 2 15,-3 2 16-15,1 0-1 0,1 0 16 16,-2 0-9-16,3 0 10 0,-3 0-1 16,3 0-9-16,-3 0 10 0,3 0 0 15,-1-1-11-15,-4 1-5 0,5 0 0 16,-5 0-1-16,-1 0 1 0,-1-2 6 16,0 2-13-16,0 0-5 15,-4 0 8-15,-1 0 4 0,1 0-1 16,-4 0-21-16,2 0-15 0,-2 0 2 15,0 0 10-15,0 0 22 0,2 0 18 16,0 0 0-16,2 0-47 0,0 0 22 16,2 0 7-16,-4 0 18 0,0 0-1 15,3 0 1-15,-5 0-9 0,2 0-38 16,-2 0-18-16,0 2-53 0,0-1-310 16,0 1-578-16,-4 2-197 0,-17-13-341 0</inkml:trace>
  <inkml:trace contextRef="#ctx0" brushRef="#br1" timeOffset="84432.794">3396 14842 78 0,'0'0'82'0,"0"0"-59"0,0 0-20 16,0 0 13-16,0 0-13 0,0 0-1 16,0 0-2-16,0 0-2 0,0 0 2 15,-10 3 0-15,10-3 2 0,0 0-2 16,0 0 19-16,0 0 14 0,-2 0-7 16,2 0-7-16,-2 0 4 0,2 0 46 15,-2 0-27-15,-2 0 40 0,4 0 433 16,0 0-206-16,0 0-117 0,0-3-33 15,0 3-29-15,0 0-68 0,0 0-59 16,0 0-3-16,0 0-19 0,-2-1 16 16,2 1 3-16,-2 0 68 0,0-2 52 15,-3 2-3-15,3 0-7 16,0 0 3-16,0-1-19 0,0 1 9 16,2-1-9-16,-2 1-20 0,0 0-4 15,0 0 4-15,0 0 10 0,0-2-7 16,2 2 0-16,0 0 2 0,-4 0-5 15,4 0 2-15,0 0 7 0,0 0 28 16,0-3 73-16,0 3-2 0,0 0-6 16,0 0-7-16,0 0-14 0,4 0-56 15,0 0-62-15,2 0-19 16,0 0-2-16,3 0-1 0,-1 0 1 16,2 0 5-16,1 0-2 0,3 0 12 15,0 0 5-15,3 0 11 0,2 0 14 16,-1 0 16-16,3-2-22 0,0 2-13 15,1 0-2-15,3-2-12 0,-2 2-13 16,6-1 3-16,-2 1-3 0,0-1 1 16,1 0-13-16,6 1 12 0,-1 1-13 15,8-1 1-15,-2 0-1 0,3 0 0 16,-1 0 1-16,4 0 15 0,-1 0 1 16,1 0-1-16,-1 0 3 0,-1-1-20 15,3 1 1-15,-1 1-1 0,1-1-1 16,-1 0 0-16,5 0-1 0,3 0 2 15,11 0-1-15,9-1 1 16,-1 1 0-16,-4 1-1 0,-4-2 2 0,-6 1-1 16,2 0 3-16,-2 0 11 0,0 0 3 15,0 0 0-15,2 0 7 16,-2 1-1-16,0-1-6 0,-3 0 3 16,-1 0 10-16,2 0 2 0,-8 0-3 15,-11 0-8-15,-8 0-20 0,4 0 1 16,0 0 9-16,8 0-12 0,5 1 0 15,1-1-2-15,-1-1 2 0,1 1 0 16,1-1-1-16,-3 1 1 0,1-1-1 16,-3 1 1-16,1 0 0 0,-1 0 1 15,-6 0 1-15,2-1 0 0,-3 2-1 16,-1-1 1-16,0 0-1 0,-2-1 0 16,-4 1 1-16,0 0 0 0,-2 0-1 15,-3 0-1-15,-1 0 0 0,0 0-1 16,-4 0 1-16,-1 0-1 15,-1 0 0-15,-1 0 0 0,-1 0 1 16,-1 0 0-16,-3 0 0 0,1 0 0 16,0 0 0-16,-3 0-1 0,-1 0 0 15,2 0 0-15,-4 0 1 0,1 0-1 16,1 0 0-16,-2 0 1 0,4 0 0 16,-3 0-3-16,3 0-12 0,0 0 13 15,-4 0-1-15,3 0-9 0,1 0-7 16,2 0-2-16,-5 0 9 0,3 0 0 15,-4 0 9-15,5 0-9 0,-7 0-7 16,-2 0-20-16,2 0-37 0,-2 1-46 16,0 0-27-16,2 0-60 0,0 1-65 15,2 0-132-15,-1 0-120 0,3-2-13 16,0 0 99-16,-2 3 169 0,3-3 115 16,-5 0 111-16,2 0 19 15,0 0-247-15,11-3-1155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06T07:51:49.38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2340 10832 3 0,'0'0'59'0,"0"0"-13"0,0 0-14 0,0 0 7 16,0 0 7-16,0 0 13 0,0 0 25 15,0 0-9-15,0 0-13 16,-2-4 17-16,2 4 25 0,0-1 0 16,-2 0-29-16,0-1-13 0,2 1-36 15,-4 0-22-15,2-2 272 0,2 3-171 16,-2 0-76-16,2 0-10 0,0 0 8 15,0 0 15-15,0 0 75 0,0-2 16 16,0 2-16-16,0 0 0 0,0-1-10 16,-2 1-6-16,2 0-7 0,0 0 6 15,0-2-12-15,0 2-8 0,0 0-12 16,0 0-3-16,0 0-1 0,0 0 23 16,0 0 3-16,0 0 0 15,0 0 3-15,0 0 3 0,0 0 13 16,0 0-1-16,0 0 0 0,-2 0 3 15,2 0 9-15,0 0 12 0,0 0 22 16,0 0 13-16,0 0-11 0,2 0-20 16,0 0-62-16,4 0-24 0,-2 0-13 15,2 0-4-15,0 0-5 0,3 0 3 16,1 0-6-16,-2 0-4 0,-2 0-9 16,7-3 1-16,-1 3-10 0,-3 0 24 15,5-1 13-15,-2 1 3 0,1 0 3 16,-1 0 15-16,3 0 10 0,-1 0-23 15,1-1 1-15,-3 1-6 0,2-1-4 16,-1 0 4-16,3 1-16 0,1 0-5 16,8 0-19-16,0 0-1 0,1 0-1 15,3 0 1-15,-2-1 10 0,4 1 18 16,-4 0-15-16,-2 0 1 0,0 0-14 16,-3-1 0-16,1 1 13 15,2 0-12-15,-4-1 0 0,8 1-2 16,-5 0 2-16,5 0 0 0,-2 0 9 15,4 0-10-15,-2 0 28 0,0 0-5 16,4 0-22-16,0 0 0 0,0 0 18 16,0 0-9-16,1 0 3 0,-1 0 3 15,0 0-16-15,0 0 11 0,-2 0-10 16,0 0-1-16,0 0 0 0,0 0 1 16,0 0-2-16,0 0 1 0,0 0-1 15,0 0 0-15,2 0 2 0,0 0 9 16,-2 0 0-16,4 0 0 15,-2 0-9-15,2 0-1 0,3 0 13 16,-3 0-14-16,2 0 2 0,0 0 0 16,-4 0 16-16,4 0-17 0,1 0 0 15,-1 0 0-15,-2 0-1 0,0 0 0 16,2 0 1-16,0 0-1 0,1 0-1 16,-1 0 1-16,-2 0-1 0,2 0-1 15,-2 0-1-15,3-3 1 0,-1 3 1 16,-2 0-1-16,4 0 1 0,-2 0 1 15,1 0 0-15,1 0-1 0,0 0 1 16,0 0 0-16,3 0-1 0,-3 0 2 16,2-2-2-16,1 2 1 0,-1-1-1 15,0 1 0-15,1 0 0 0,-1-1 0 16,0 2 1-16,1-1-1 0,3 0 0 16,-3-1 1-16,3 1-1 0,-1 0-1 15,-1-1 1-15,2 1 0 0,-3 0 0 16,-1-1 1-16,2 1 14 15,1-1-14-15,-3 1 1 0,1 0-1 16,1 0 2-16,2 0-2 0,-1 0 1 16,1 0 0-16,1-3-1 0,1 3 1 15,-1 0 0-15,-1 0 1 0,3 0-1 16,-1 0 1-16,1 0 0 0,-3 0-2 16,3-1 0-16,0 1 0 0,-5 0-1 15,4 0 0-15,-1 0 0 0,-1 0 0 16,1-2-1-16,1 2 1 0,-1 0 0 15,8 0-1-15,8 0 0 0,8-2 0 16,-2 2 0-16,-2-1 1 0,-6 1-2 16,-6 0 1-16,4 0 0 15,0 0 2-15,-2-3-2 0,-1 3 1 16,1-1-1-16,4 1 1 0,-6-1 1 16,2 0-1-16,2 1 1 0,-1 0-1 15,-7 0 1-15,6-1 0 0,-4 0 1 16,-1-1-2-16,5 2 0 0,-13-1 0 15,-3 1 0-15,-7 0 0 0,-2-1-1 16,14 1 1-16,13 0 0 0,0-2 0 16,-8 2-1-16,1 0-1 0,5 0 2 15,12 0-1-15,5 0 0 0,-3 0 1 16,-8 0 1-16,-2-1-1 0,-6-1 1 16,2 1-1-16,1 0 0 0,-5 1 0 15,2 0 0-15,4-2 1 0,-7 1 0 16,3 1 0-16,0-2-1 15,-4 2 0-15,5 0 0 0,-3 0 0 0,2 0 0 16,2-1-2-16,-5 0 0 0,7 1 1 16,0-2 0-16,-2 4-1 15,0-2 1-15,4 0-1 0,-5-2 0 16,-1 2 1-16,4 0 0 0,-4 0 0 16,-1 0 1-16,5 0-1 0,-4 0 0 15,0 0 0-15,2-3 1 0,-5 3-1 16,5 0 1-16,2 0 1 0,-6 0-1 15,1 0 0-15,3 0 0 0,-4-3 1 16,2 3 0-16,-5 0 0 0,5-1 0 16,0 1-1-16,-11 0-1 0,-6-1 1 15,-6 1 0-15,2 0-1 0,11-1 0 16,3 0 1-16,1 1-2 0,6 0 2 16,-11 0-1-16,9-2 0 0,-5 1-1 15,5 1 0-15,-6 0 0 0,5 0 0 16,-5-3 1-16,5 3-1 15,-3 0 1-15,-5 0 1 0,7 0 1 16,-7 0 1-16,3 0-1 0,-1 0 2 16,-5 0-2-16,1 0 0 0,4 0 1 15,-5 0-1-15,-3-2 0 0,-2 2-1 16,0 0 0-16,0-1-1 0,-4 1 0 16,0 0-1-16,2 0 1 0,-4-1-10 15,0 1 11-15,0 0 1 0,-6 0-1 16,4 0 0-16,-2-2 0 0,-1 2-1 15,-3-1 0-15,4 1 1 0,-2 0 0 16,-5 0 0-16,3 0 0 0,0 0 0 16,-3-2 0-16,1 2 1 0,-5 0-1 15,5 0 0-15,-5 0-3 0,-1 0 2 16,-3 0 0-16,0 0-1 0,-3 0 0 16,3 0-1-16,-2 0-10 15,-4 0 12-15,0 0-1 0,-1 0-10 16,-1-1-6-16,-2 1-24 0,0 0-16 15,2 0-21-15,-2 0-85 0,0 0-82 16,0 1-119-16,0 1-152 0,-2 1-445 16,2 1-397-16</inkml:trace>
  <inkml:trace contextRef="#ctx0" brushRef="#br0" timeOffset="3975.086">2185 17146 49 0,'0'0'88'0,"0"0"20"16,0 0 15-16,0 0-28 0,0 0-30 15,0 0 10-15,0 0-24 0,0 0-50 16,0-4 1-16,0 4 17 0,0-1-17 15,0-1-1-15,0 2-1 16,0-1-1-16,0 1 0 0,0 0 1 16,0 0 0-16,0 0 2 0,0 0 11 15,0 0-9-15,0-2-1 0,0 2 10 16,0 0-10-16,0 0 10 0,0 0-11 16,0 0 11-16,0 0-10 0,0 0 10 15,0 0 0-15,0 0 26 0,-2 0 19 16,2 0-2-16,0 0-4 0,0 0 3 15,0 0 1-15,0 0 19 0,0 0 58 16,0 0 20-16,0 0-42 16,0 0-30-16,0 0-6 0,0 0 13 15,0 0 29-15,0 0 6 0,0 0-10 16,0 0-6-16,0 0-3 0,0 0-4 16,0 0 13-16,0 0 7 0,0 0 2 15,0 0 3-15,0 0 0 0,0 0-10 16,0 0 0-16,0 0 13 0,0 0-8 15,0 0-22-15,0 0-31 0,0 0-23 16,0 0-9-16,0 0-4 0,-2-3 1 16,0 3 12-16,0-3 9 0,2 3 7 15,0 0 13-15,0-1 11 0,0 1 6 16,0 0 34-16,0 0 47 0,0-1-26 16,0 1-23-16,4-1-14 0,0 1-17 15,8 0-39-15,-1 0-9 0,3 0-12 16,3-2-10-16,-1 2 6 0,3 0 1 15,0 0 5-15,1 2-11 0,1-4-7 16,0 1-14-16,-1 1-1 16,1 0 0-16,-2 0 0 0,3 0 1 15,-1 0-1-15,2 0-1 0,1 0 1 16,1-1 0-16,4 1 0 0,4-1 1 16,2 1-2-16,5 1 0 0,1-1 1 15,13-1 1-15,6 1 1 0,14 0 10 16,3 0-9-16,-7 1 58 0,-2-1-43 15,-8 0 6-15,-2 0-11 0,2 0 20 16,0 1-15-16,0-1 9 0,4 0 1 16,-2 0 8-16,2 0-6 0,-2 0-5 15,0 0-1-15,2 0 0 16,0 0-6-16,-2 0 6 0,0 1-8 16,2-1-4-16,0 0-10 0,3-1 22 15,3 1-9-15,0 1-13 0,2-1 0 16,3 0 10-16,1 0-9 0,1 0 9 15,-1 2-9-15,3-2-1 0,-3 0 0 16,3 0 1-16,-3 0 15 0,5 0-15 16,-2 0 0-16,1 0 0 0,-1 1 15 15,-1-1-16-15,1 0 0 0,-3 0 0 16,1 1 1-16,1-1-1 0,-1 0-1 16,5-1-1-16,-5 1 1 0,4-1-1 15,1 1-1-15,1 0 1 0,0 0 0 16,-1 0 0-16,1 0 1 0,-2 0-1 15,1 0 0-15,1 0 2 0,2 0 0 16,-1 0-1-16,5 1 0 0,2-1-1 16,0-1 0-16,-2 1 1 0,2 0 1 15,0 0-1-15,2 0-1 0,-2-2 0 16,4 2 0-16,-2 0 0 16,2-1 0-16,-2 1 0 0,2 0 2 0,-6-1-1 15,2 1 0-15,0 0 1 16,-6-1-1-16,6-1 2 0,-2 2-2 15,4 0 0-15,-4 0 1 0,0-1-2 16,1-1 2-16,-3 2 0 0,2-2-1 16,4 2 0-16,-2 0 0 0,0 0-1 15,2-1 0-15,0 0 0 0,2 0 0 16,-4 1 0-16,-4 0 0 0,2-1 2 16,-2 1 0-16,-5 0-1 0,5 0 0 15,-6-2 1-15,4 2-1 0,-9 0 0 16,1-2 0-16,-1 2-1 0,-6 0 0 15,3 0 0-15,-5 0 0 0,-2 0 0 16,2 0 0-16,0 0 0 0,-1 0 0 16,-1 0 0-16,-2-2 0 0,2 2 0 15,0 0-1-15,0 0-2 0,-2 0 1 16,0 0-1-16,1 0 0 16,-3 0 1-16,-2-1-1 0,-3 1 2 15,1 1 1-15,-6-1-1 0,-11 0 0 16,-8-1 1-16,-2 0 0 0,5 0 0 15,3 1 0-15,4-1-2 0,3 1-1 16,-9 1 1-16,0-1 0 0,-2 0-1 16,-2 0 0-16,0 0-9 0,-2 0 10 15,2 0-1-15,-2 0 0 0,0 0-11 16,3 1 14-16,-1-2 0 0,0 1 0 16,0 0 0-16,0 0-1 0,-2 0 0 15,0 0 1-15,0 0 0 0,-2 0 0 16,0 0-1-16,-2 0 1 0,2 1-1 15,-3-2-2-15,-3 1 0 16,0 0 0-16,-2 0 2 0,-1 0 0 16,-1 0-11-16,-3 0 11 0,1 0 0 15,2 0 0-15,-5 0-2 0,3 0 1 16,-3 0-13-16,-2 0-6 0,3 0-15 16,-5 0-10-16,1 0-2 0,-1 0 15 15,-6 0 5-15,0 0-5 0,-2 0-34 16,-2 0-42-16,0 2-138 0,0 1-255 15,-2 0-842-15,0-3-1176 0</inkml:trace>
  <inkml:trace contextRef="#ctx0" brushRef="#br0" timeOffset="8954.012">2596 5068 117 0,'0'0'157'0,"0"0"381"15,0 0-421-15,0 0-115 0,0 0-1 16,0 0 2-16,0 0 16 0,0 0 66 16,0 0 175-16,-2 4 7 0,2-4-107 15,0 0-95-15,0-2-49 0,-2 0-15 16,2-2 15-16,0 3 36 0,0 0 36 15,0 0-10-15,0 0-17 0,0 1-28 16,0-1 28-16,0 1 14 0,0-1 6 16,0 0-13-16,0-1-10 0,0 0-13 15,0 1-9-15,0-2-4 0,0 0-16 16,0 1 10-16,0-1 6 16,0-1 7-16,0 1-1 0,0 2 20 15,0 0-9-15,0 0 9 0,0 0 25 16,0 1-9-16,-2 0-10 0,2-1-13 15,0 1 6-15,0 0 30 0,-2 0 5 16,2 0 22-16,0 0 13 0,-2 0-1 16,2 0-9-16,0 0-26 0,0 0-18 15,0 0 8-15,-4 0 6 0,4 0 6 16,0 0 0-16,0 0-6 0,0 0-28 16,-2 0-10-16,2 0 4 0,0 0 8 15,0 0-27-15,0 1-19 0,0 1-2 16,0 3 5-16,0 2 7 0,0 2 8 15,0 4-2-15,0 5-10 0,0 5 1 16,0 1-7-16,0 4-12 16,-2 0-2-16,2 1 0 0,0 0-1 15,0 2 1-15,0-1 1 0,0 4 0 16,0-2 0-16,0 1 0 0,0 1 1 16,-2-1 1-16,2 3-1 0,0 0 0 15,0 1 9-15,0 0 6 0,0 1-18 16,0-3-11-16,0 3 11 0,-2-2-18 15,2 2 5-15,0 2 1 0,0 2 10 16,0-1 0-16,0 1 2 0,0 1 1 16,0 2 0-16,0 7 1 0,0 8 13 15,-2-5-11-15,2-4-3 0,2-9 1 16,-4-5 10-16,2 6-10 0,0 5-1 16,0 0 1-16,0 0 0 0,2-2-2 15,-4 0 0-15,2-1-15 16,2 1 2-16,-2 1 13 0,-2-1-1 15,2 1 0-15,0 0 0 0,0 0 1 16,0 0 2-16,0 1 0 0,-2-1 11 16,4 2-10-16,-2 6 15 0,-2 9-6 15,4 9-10-15,-4 0 14 0,4-6-16 16,-2-6-23-16,0-5 11 0,0-1 10 16,-2 3 2-16,2 1 0 0,0 1 12 15,0 0-10-15,0 3 1 0,0 3 13 16,0 1-14-16,0 0 10 15,0 2-10-15,0-3 9 0,0-2-11 16,0 0-27-16,2 1 8 0,-4 2 4 16,4 1 0-16,-2 1 15 0,-2-2 1 15,4 1 2-15,-2 0 12 0,0-1-12 16,0-4 12-16,0-4 4 0,2-11-19 16,-2-10 0-16,0-7-31 0,0 0 28 15,0 2 3-15,0 6-3 0,0 14 3 16,0 8 3-16,0 7 9 0,0 1-9 15,-2-3 10-15,2-9-11 0,2-2 0 16,-2-1 1-16,0 3-1 0,0 0 0 16,0-1-2-16,2 0-3 0,-4-12-31 15,4-7 4-15,-2-5 2 0,0-2-36 16,-2 5 27-16,2 5 37 0,2 4 0 16,-2-3 3-16,0-2 0 0,0-3 9 15,0-4-9-15,0 0 1 0,0-1 8 16,0-3-11-16,0 0 1 15,0-5-1-15,0 1 0 0,2-3-1 16,-4 1-1-16,2-4-1 0,2-1-14 16,-2-1-11-16,0-2 15 0,0 0-1 15,0 0 10-15,0 0 0 0,0-1-28 16,0 0-12-16,0 1-3 0,0-3 16 16,0 1-7-16,0 0 3 0,0-4 3 15,0 0 15-15,0-3 4 0,0-3 12 16,0 1 2-16,0-3 26 0,0 0-4 15,0 2-2-15,0-2 0 0,0 0-7 16,0 1-3-16,0-1-10 0,0 0 0 16,0 1-2-16,0 0-4 0,0 3-60 15,0 0 17-15,2 5 20 0,-2 0-38 16,0-2 9-16,0-1 6 0,0 0 19 16,0-3 20-16,0-2 11 0,0 2 3 15,0-3 12-15,0 0-2 0,0 3-13 16,0-1-15-16,0 3 15 0,0 3 1 15,0-1 1-15,-2 2-1 0,2-2 2 16,0 2-3-16,0-1 0 16,0-1 2-16,0 1 1 0,0 0 0 15,2-1 0-15,-2 2-1 0,0-1 1 16,0 2 0-16,0-3-3 0,0 1-10 16,0 0 8-16,0-3 1 0,0 3 1 15,0-1-1-15,0-2 0 0,0 1 0 16,0-3 0-16,0 0 1 0,0-3 1 15,0 0 2-15,0 0 9 0,0 0-11 16,0 0 1-16,0 0 35 0,0 0-20 16,0 0-17-16,0 0-22 0,0 0-3 15,0 0 4-15,0 0-10 0,0 0-47 16,0 3-75-16,0 1-17 16,0 4 6-16,0 2 28 0,0-3-54 0,0-1-65 15,2 0-82-15,2-5-251 16,-2-1-679-16,-10-45 300 0</inkml:trace>
  <inkml:trace contextRef="#ctx0" brushRef="#br0" timeOffset="10583.482">2553 5024 121 0,'0'0'186'0,"0"0"-63"0,0 0-35 16,0 0 704-16,0 0-424 0,0 0-147 16,0 0 9-16,0 0 39 15,0 0-4-15,17-38-27 0,-15 36-42 0,-2 1-20 16,0 0-17-16,0 1-20 0,0 0-28 16,0 0-26-16,0 0-22 15,-2 2 3-15,-1 2 57 0,-1 4 22 16,0 1-36-16,-2 5-44 0,0 1-9 15,0 1-25-15,-1 2-3 0,-1-2-7 16,-4 1-8-16,3-1-11 0,-1-3-1 16,-4 2-1-16,5-3 0 0,-3 1 0 15,0 1 1-15,3 0 1 0,1-2 1 16,-2-1-2-16,4 0-1 0,-3-1 0 16,3 0 1-16,2-2 1 15,-2-3 0-15,4 1 1 0,-2-2 0 16,1-3-2-16,3 3 2 0,0-4 13 15,0 0 9-15,0 0 5 0,0-2-27 16,9-3-3-16,-3-3-3 0,2-1 0 16,0-4 0-16,3-1 0 0,-1-2 0 15,3-1 1-15,1-2 1 0,-2 1 0 16,3-4 0-16,-1 2-1 0,-1-1 2 16,3 1 1-16,-1 1 0 0,-5 3 0 15,0-1 0-15,3 1 0 0,-9 4 1 16,6 1 0-16,-4 1 14 0,-3 2 11 15,1 5 4-15,0-1 3 0,0 4-3 16,-4 2 9-16,6 8-13 0,0 6-11 16,1 6-15-16,3 5 1 0,0 9 10 15,1 1 3-15,1 1 7 0,2 1 3 16,-1 0-1-16,-3-5-9 0,7-3-13 16,-9-5-2-16,0-8-3 0,1-3-98 15,-5-7-139-15,0-5-148 16,-2-3-682-16,8-7-1180 0</inkml:trace>
  <inkml:trace contextRef="#ctx0" brushRef="#br0" timeOffset="14393.891">2522 11322 75 0,'0'0'104'16,"0"0"-91"-16,0 0 69 0,0 0 391 15,0 0-79-15,0 0-160 0,0 0-136 16,0 0 55-16,0 0 123 0,0 0-133 16,-10 6-55-16,10-6-24 0,0 0-12 15,-2 0 3-15,2 0 7 16,0 2 19-16,0-2 16 0,0 0-7 15,0 0 7-15,0 0 9 0,0 0 19 16,0 0 3-16,0 0 7 0,0 0-17 16,0 0-26-16,-2 0-28 0,2 0-17 15,0 0 4-15,0 0 6 0,0 0 3 16,0 0 19-16,0 0 21 0,0 0 23 16,0 0 0-16,0 0-8 0,0 0-3 15,0 0-7-15,0 0-21 0,0 0-26 16,0 0-8-16,0 0-1 0,0 0-15 15,0 0-19-15,0 0-13 0,0 3 0 16,0 2-1-16,-3 5 2 0,1 5 28 16,2 2-4-16,0 6-2 15,0 0-22-15,0 1-1 0,0 1 0 16,0 1-1-16,0-2-1 0,-2 4-3 16,2 0-9-16,0 4 11 0,0 3 1 15,0 1 0-15,0 2 0 0,0 3-2 16,0 2 0-16,-2 7 2 0,2 11 0 15,0 7 3-15,0 5 0 0,0-7 9 16,0-1-12-16,0-5 3 0,-2-3 0 16,2 4 13-16,0-3-16 0,0 1-1 15,0 1-33-15,0-1 15 0,0 4 16 16,-2-3 1-16,2-1 2 0,2 4 0 16,-2-4 2-16,0 1 11 0,-2 2-1 15,4-2-9-15,-2 2 15 0,-2 2-5 16,4-4-13-16,-4 4-2 0,2-3-17 15,0 4 7-15,0 1 10 0,0 3 0 16,0-3 2-16,0 3 0 16,-2-1 1-16,4 1 1 0,-2 0 10 15,0-1 4-15,-2-2-13 0,2-2-3 16,0-1-2-16,0 4-14 0,0-2 1 16,0 0 13-16,0 1 1 0,0 0 1 15,2-2 1-15,-4 2 2 0,4 1 12 16,-4-3 4-16,2 2 17 0,0-3-5 15,0 3-19-15,0-1-12 0,0 1 0 16,0 3 1-16,-2-4 12 0,4 0 2 16,-4-1-3-16,4 1 0 0,-2 1 0 15,0 0 1-15,2 0 5 0,-4-4-17 16,2 3-1-16,0-4 1 0,0 3 5 16,-2 0-6-16,2 1 0 0,0-3-1 15,0-2 1-15,0-1 2 0,-2-3 1 16,2 0 13-16,0-2-4 0,0-9-9 15,0-8 9-15,0-7-10 16,0-2-2-16,-2 6-10 0,2 5-2 16,0 5 10-16,0 2 1 0,0-4-1 15,0 1 2-15,0-1 1 0,-4 0 0 16,4-2 1-16,0-1-1 0,0 0 0 16,0-2-1-16,0 1 2 0,0-3 1 15,0-2 0-15,-2-2 0 0,4-5-1 16,-2 1 0-16,0-7-1 0,0-1 0 15,0-5 1-15,0-4-2 0,0-4-1 16,4-2 1-16,-4-2 0 0,0-2 0 16,0 1 1-16,0-1 11 15,0 1-9-15,0-1 19 0,0 1-19 16,0 0 6-16,2 2-9 0,-2 1-18 0,-2 2-13 16,2-1 10-16,2 0 2 15,-2-1 16-15,0-2 0 0,0 0-18 16,0-2 2-16,0 2 4 0,0-2 14 15,0 0 0-15,0 0-2 0,0 0 0 16,2 0-76-16,-2-2-56 0,2-2-109 16,0-1-141-16,2-4-283 0,-2 1-788 15,2-16-280-15</inkml:trace>
  <inkml:trace contextRef="#ctx0" brushRef="#br0" timeOffset="15608.947">2443 11297 904 0,'0'0'267'16,"0"0"426"-16,0 0-381 0,0 0-34 15,0 0 42-15,0 0 17 0,0 0-53 16,0 0-12-16,0 0-64 0,-4-32-82 16,2 35-44-16,0 6 15 0,0 6 31 15,-2 3-20-15,0 7-21 0,2 4-16 16,-4 1-9-16,1 3 3 0,1 2-7 16,-4 1-30-16,2 1-16 0,-7-5-12 15,7 1-2-15,-2-5-1 0,-2 1 0 16,1-8 1-16,1-1 0 0,0-3 1 15,0-4-1-15,-1-3 1 0,5-3-1 16,0-2 0-16,2-2-13 0,0-2 12 16,0-1 3-16,2 0 9 15,0-4 34-15,2-3 0 0,4-7-24 16,0-3-18-16,7-4 1 0,-3-6 1 16,0-3 12-16,9 0-12 0,-5-7 12 15,3 2 10-15,-3 4-7 0,1 4 7 16,1 3 2-16,-3 5 13 0,-1 4 12 15,1 2 42-15,-3 6-14 0,2 4-20 16,-3 0-11-16,-1 3-10 0,2 6 1 16,-1 5-4-16,-1 3-23 0,0 10-11 15,0 5-2-15,1 9-18 16,-1 3 0-16,0 3 16 0,2-1-10 16,-1 0 11-16,-3-2-1 0,4-5 1 15,-3-4-11-15,-1-6 0 0,-2-8-64 16,-2-5-116-16,-2-8-108 0,0-5-196 15,0 0-666-15,0-19-1150 0</inkml:trace>
  <inkml:trace contextRef="#ctx0" brushRef="#br0" timeOffset="16777.372">1557 5526 1144 0,'0'0'570'0,"0"0"-353"16,0 0-148-16,0 0 15 0,0 0 39 15,0 0 10-15,0 0-59 16,0 0-6-16,0 0 271 0,-9 1 68 16,9-1-194-16,0-2-114 0,5-4-26 15,-3 1 15-15,6-2 16 0,-2-3 31 16,0 1 1-16,5-4-30 0,-3-2-15 16,2-2-20-16,1-4 3 0,-3-1-8 15,2-3-14-15,0-1 4 0,-1-1-7 16,-1-1 0-16,0 1-6 0,1 2-12 15,-3-1-6-15,-2 4 2 0,2 4-5 16,-2 1 2-16,0 4 1 16,1 5-4-16,-5 3-2 0,2 3 2 15,-2 2 13-15,0 0 21 0,0 2 27 16,0 8-6-16,0 4-73 0,0 8-1 16,4 6-2-16,-2 7 0 0,2 3 0 15,0 1 1-15,6 3 0 0,-1-3 1 16,1 0 2-16,-2-6-1 0,3-3 15 15,-5-7-15-15,2-6-2 0,-4-7 0 16,4-6-1-16,-1-4-46 0,-1-3-119 16,2-9-64-16,0-7-49 0,1-4-100 15,-3-6-275-15,-2 7-717 0,2-21-745 0</inkml:trace>
  <inkml:trace contextRef="#ctx0" brushRef="#br0" timeOffset="16942.567">1633 4745 1289 0,'0'0'2677'0,"0"0"-2376"0,0 0-226 16,0 0 30-16,0 0 1 0,0 0-48 16,0 0-58-16,0 0-142 0,0 0-323 15,0 0-940-15</inkml:trace>
  <inkml:trace contextRef="#ctx0" brushRef="#br0" timeOffset="18210.501">14493 5232 977 0,'0'0'475'0,"0"0"253"0,0 0 21 16,0 0-381-16,0 0-69 15,0 0 29-15,0 0-24 0,0 0-71 16,0 0-45-16,-4 18-37 0,4 1-38 15,0 4-18-15,0 5-9 0,0 3-4 16,0 5-6-16,-5 1-12 0,5 2-9 16,-2 0-10-16,2-1-2 0,0-4-19 15,-2-5-21-15,2-3-3 0,-2-8-27 16,0-3 6-16,0-4 2 0,0-4-5 16,0-2-67-16,0-2-64 0,2-3-81 15,0 0-90-15,0 0-186 16,0-5-509-16,2-3-576 0</inkml:trace>
  <inkml:trace contextRef="#ctx0" brushRef="#br0" timeOffset="18727.253">14925 5250 235 0,'0'0'2806'16,"0"0"-2455"-16,0 0-163 0,6-52 149 15,-6 33-42-15,-6 2-62 0,-5 5-13 16,3 2-33-16,-6 6-40 15,-5 3-19-15,0 1-30 0,-3 6-37 16,-5 5-31-16,2 5-15 0,0 0-13 16,5 5 11-16,-1 0-10 0,6 2 9 15,3-3 0-15,4 2 0 0,2-4-9 16,1 0 12-16,5-5-3 0,0 0-9 16,5-4 16-16,1-2-7 0,4-1-12 15,2-3-2-15,3-2-16 0,6-1-1 16,3 0 4-16,1 0 12 0,2-2-9 15,2 0 10-15,-4 2 2 0,2 0 0 16,-7 4 2-16,1 4 13 0,-4 2 0 16,-5 3 4-16,-4 0 32 0,-6 4-2 15,-2 1-7-15,-2 4 31 0,-6 2-7 16,-9-1-20-16,1 2-25 0,-3 0-9 16,-5 0-12-16,-1-2-1 0,-4-1-29 15,4-4 9-15,-4-3-4 0,6-2-74 16,1-5-114-16,1-3-79 15,6-4-140-15,5-1-570 0,2-1-825 0</inkml:trace>
  <inkml:trace contextRef="#ctx0" brushRef="#br0" timeOffset="19023.186">15111 5488 3429 0,'0'0'536'0,"0"0"-313"0,0 0 116 16,0 0-28-16,0 0-109 0,0 0-44 15,0 0-8-15,51 0-78 0,-30-3-61 16,6-1-11-16,-2-2-25 0,2-1-81 16,-3 1-144-16,1-4-72 0,-2 2-260 15,-6 1-891-15,5-1-1073 0</inkml:trace>
  <inkml:trace contextRef="#ctx0" brushRef="#br0" timeOffset="19576.901">15582 5177 3049 0,'0'0'611'0,"0"0"-444"16,0 0 25-16,0 0 9 0,0 0-105 16,0 0-31-16,0 0 59 0,-8 60-3 15,2-32-23-15,1 1-6 0,1 6-6 16,0-2-25-16,0 1-21 16,2-1 6-16,2-5 15 0,0-3 6 15,0-5 3-15,0-6-3 0,0-3-18 16,-2-3-22-16,-2-3-27 0,4-1-17 15,-4 0 2-15,0 3 15 0,-1 2 11 16,1 4 1-16,2 0 0 0,-2 1-9 16,2 5 0-16,0-3-2 0,2 1 27 15,0-3 5-15,0-3 0 0,0 1 4 16,2-2 5-16,-2-5 16 0,2-3 8 16,-2 0-11-16,0-2-31 0,0 0-23 15,0 0 0-15,2 0-1 0,-2-2 0 16,2 0 0-16,0-2 1 0,2-1 14 15,3 2 12-15,-1-3 13 0,6 4-7 16,1-3 0-16,1 2 3 0,5 0 1 16,-1 1 5-16,1-2-3 0,2 3-9 15,-5-1-15-15,3 1-14 16,-5-1-1-16,3 2-3 0,-7-3-36 16,-4 3-100-16,3-1-87 0,-5-1-84 15,0-1-174-15,-4-3-527 0,4 1-811 0</inkml:trace>
  <inkml:trace contextRef="#ctx0" brushRef="#br0" timeOffset="20246.099">15892 5125 1403 0,'0'0'1788'0,"0"0"-1543"0,0 0-67 16,0 0 159-16,0 0-102 0,0 0-88 16,0 0 39-16,0 0-11 0,8 74-67 15,-8-37-22-15,0 1-10 0,-2 3-18 16,2 2-30-16,0-4-10 0,0 1 4 15,0-5-4-15,2-5 3 0,3-2 1 16,-3-8-1-16,4-7 3 0,-2-3-5 16,0-6-7-16,-2-2-11 0,2-2-1 15,0-5-25-15,3-6-20 0,-3-8 17 16,0-6 10-16,0-6 6 0,-2-8 9 16,-2-13-9-16,0-11 10 0,-6 5 1 15,0 7 1-15,-5 8 0 0,5 13 1 16,-2 4 1-16,0 2 0 0,3 12-1 15,1 8-1-15,4 4 70 16,0 9-18-16,0 8-37 0,2 2-14 16,3 4 2-16,1 3 9 0,0 1 15 15,4-5 10-15,1-1-7 0,-1-3 7 16,2-5 24-16,1-2 24 0,1-5-22 16,1-5-23-16,3-2-19 0,-1-8-20 15,1-4-1-15,3-7-3 0,2-6 0 16,0-5-12-16,-3-3 14 0,1-3 0 15,0-1 1-15,-1 3 1 0,-3 6-1 16,-3 5 2-16,1 10 16 0,-5 8 3 16,0 6 0-16,-1 4-18 15,-3 10-3-15,-2 10-21 0,-2 15-6 16,-2 18 15-16,0 15 10 0,-2 6 0 16,0-2 2-16,-4-5 0 0,4-10 3 15,0 2 0-15,0-12 12 0,2-12-13 16,0-13-2-16,0-8-13 0,0-5-69 15,0-2-67-15,-2-7-73 0,-1-8-130 16,1-14-135-16,0 2-721 0,2-24-1524 0</inkml:trace>
  <inkml:trace contextRef="#ctx0" brushRef="#br0" timeOffset="23596.729">14639 10866 254 0,'0'0'672'15,"0"0"-395"-15,0 0-95 0,0 0 368 16,0 0-184-16,0 0-72 0,0 0 31 15,7-52-14-15,-7 48-50 0,0 2-27 16,0 1-1-16,0 0 0 0,0 1-13 16,0 0-31-16,0 0 2 15,0 0-23-15,-2 2-36 0,-3 6-68 16,1 2-28-16,-2 5 7 0,-2 4-10 16,0 3-8-16,-3 3-4 0,1 4-6 15,0 2-3-15,-5 3-8 0,5 2 11 16,-3 0-13-16,1 2 0 0,2-3 10 15,-1-4-11-15,1 0 1 0,0-5-1 16,1-2 1-16,3-7-1 0,0 0-1 16,2-4 0-16,0-6-1 0,2 0-2 15,0-5-9-15,0-1-3 16,2-1-13-16,0 0-20 0,0-1-32 0,0-4-5 16,6-6 39-16,-2-2-27 15,2-5-25-15,0-4-6 0,0-3 5 16,7-2 16-16,-5-2 12 0,2 0 22 15,1-2 12-15,-1 0 15 0,3 2 21 16,-3-1 0-16,2 1 1 0,-1 1 1 16,3 3 11-16,-4 1 25 0,1 1 34 15,3 3 25-15,-6 3-10 0,1 3-9 16,-3 5 6-16,-2 3 3 0,0 3 14 16,0 3-2-16,-2 2-22 0,3 8-33 15,-3 4-31-15,0 6-12 0,0 9-21 16,0 3 20-16,-2 5 0 0,2 5-1 15,4 4 1-15,-2-3-2 0,0 2 1 16,3-2-1-16,-1-5 3 0,-2-4 0 16,2-9 0-16,0-6 1 0,-2-6 2 15,-2-7 12-15,1-5-15 0,-3-1-6 16,0-7-49-16,-3-6 18 16,-3-1 34-16,-6-2 1 0,-1-1-1 15,1 2 0-15,-2-1-9 0,-1 5-125 16,1-3-155-16,3 5-196 0,-1-9-1188 0</inkml:trace>
  <inkml:trace contextRef="#ctx0" brushRef="#br0" timeOffset="24730.977">1677 11384 1706 0,'0'0'273'0,"0"0"54"0,0 0 257 16,0 0-161-16,0 0-144 0,0 0-4 16,0 0-32-16,0 0-57 0,0 0-15 15,-13-38 5-15,13 38 27 0,-2 1-10 16,0 4-38-16,-2 6 1 0,4 6-23 15,0 8-30-15,0 7-27 0,-2 4-22 16,2 4-35-16,2 3-17 0,-2 5-2 16,4-4-1-16,0 0-1 15,-4-1 1-15,0-5 1 0,0-3 1 0,0-6 0 16,0-5-1-16,0-6 0 16,-2-6-3-16,2-5-16 0,-2-1-26 15,2-4-70-15,0-2-67 0,0 0-46 16,0-2-38-16,0-6-61 0,0-3-151 15,0-1-221-15,0 0-597 0,0-8-572 0</inkml:trace>
  <inkml:trace contextRef="#ctx0" brushRef="#br0" timeOffset="25165.125">1420 11325 1630 0,'0'0'474'0,"0"0"-143"0,0 0 24 16,0 0 23-16,0 0-53 0,0 0 26 15,0 0-24-15,0 0-60 0,0 0-106 16,0 0-4-16,4-23 2 0,5 17-15 15,-1-1-7-15,0-1-18 0,0 2-3 16,7-1-1-16,-1 1-12 0,3 2-12 16,-1-2-19-16,5 2-11 0,0 2-4 15,2-1-9-15,1 3-5 16,1 0-1-16,2 0-3 0,-2 3-21 16,4 3-3-16,-2 0-13 0,0 1-1 15,-7 3-1-15,1 1 0 0,-5 2 1 16,-3 0-1-16,-3 2 0 0,-8 1-2 15,0 4-10-15,-2 1 0 0,-4 2 9 16,-6 1 0-16,-3 1-9 0,-5 0-12 16,-5-3-6-16,2 0-9 0,-5-5-73 15,-1-3-88-15,0-4-100 0,-2-1-200 16,12-3-824-16,-3 3-2029 0</inkml:trace>
  <inkml:trace contextRef="#ctx0" brushRef="#br0" timeOffset="26599.319">14879 10869 1691 0,'0'0'730'16,"0"0"-154"-16,0 0-243 0,0 0-69 15,0 0-75-15,0 0-25 0,0 0 40 16,0 0 60-16,0 0-44 0,-4-26-42 15,2 36-83-15,0 7-27 0,0 5-16 16,0 9 3-16,2 4-10 0,-2 5 10 16,2 4 0-16,0 3 9 0,0 1-9 15,0-1-1-15,-2-7-14 16,2-2-16-16,0-8-22 0,-2-10-1 16,2-2-1-16,0-10-2 0,0-6-19 15,0-2-34-15,0 0-115 0,0-7-16 16,4-6-13-16,-2-4-63 0,4 0-184 15,-4 3-504-15,0 1-549 0</inkml:trace>
  <inkml:trace contextRef="#ctx0" brushRef="#br0" timeOffset="26976.365">14722 10805 2902 0,'0'0'429'0,"0"0"-254"0,0 0 91 15,0 0-18-15,0 0-25 0,0 0 62 16,0 0 17-16,25-54-79 0,-17 50-58 16,1 2 17-16,1 1 40 0,2 1-53 15,3 1-36-15,-1 5-3 0,5 4-16 16,1 2-32-16,1 1-13 0,2 5-9 15,-2-3 0-15,1 7-5 0,-1 0-16 16,-5 1-6-16,5 3-15 0,-8 3 3 16,3 0-6-16,-4 3-14 0,-5 3-1 15,1 1-1-15,-6 2 0 0,-2 1-2 16,-4 1 0-16,-6-2-9 0,-5-1 10 16,-6 0-25-16,1-6-36 0,-5-2-55 15,0-10-32-15,-2-3-25 0,2-8-55 16,1-6-133-16,1-3-234 0,6-5-621 15,-1-10-817-15</inkml:trace>
  <inkml:trace contextRef="#ctx0" brushRef="#br0" timeOffset="27308.994">15177 11073 3602 0,'0'0'645'16,"0"0"-434"-16,0 0 11 0,0 0 137 16,0 0 9-16,0 0-62 0,0 0-160 15,0 0-80-15,50-5-49 0,-28 4-17 16,5-2-15-16,4-1-109 0,0-1-160 16,2-5-109-16,-8 4-366 0,12-1-1320 0</inkml:trace>
  <inkml:trace contextRef="#ctx0" brushRef="#br0" timeOffset="28175.932">15785 10701 2183 0,'0'0'1075'16,"0"0"-913"-16,0 0 44 0,0 0 153 16,0 0-98-16,0 0-81 0,0 0 5 15,0 0-34-15,-2 59-53 0,-9-25-30 16,-3 4 2-16,1 6-9 16,-3 0-30-16,-1 3-16 0,1 3-3 15,-1-3-11-15,3-3 1 0,-1-3 0 16,3-4 0-16,-1-6 1 0,5-7-3 15,0-7-3-15,2-4-12 0,4-7-6 16,2-4-53-16,0-2-57 0,2-7-23 16,4-10 12-16,6-4-46 0,1-5-30 15,-1-8-27-15,3-3-10 0,-1-3-27 16,-1-2 59-16,-1 1 101 0,-4-2 109 16,7 1 13-16,-5-1 144 0,-2 8 76 15,3 3 12-15,-3 8-59 16,0 8-53-16,-2 7-17 0,3 5 55 0,-1 4-18 15,-2 9-44-15,2 7-50 16,-1 3-33-16,-1 9-12 0,0 6-1 16,-4 5 2-16,2 3-1 0,0 0 1 15,-2 5-1-15,0-7-1 0,0 2 2 16,-2-5 10-16,5-5 4 0,-3-7 8 16,-2-3 1-16,0-10 9 0,0 1 12 15,0-10-3-15,0-3-18 0,0 0-25 16,-2-6 0-16,-3-4 18 0,-3-2 53 15,0-4 21-15,-2 0 9 0,-5 0-31 16,1 1-36-16,-1 5-22 0,-1 4-10 16,-1 0 10-16,3 4-12 0,-1 2-2 15,5 0-71-15,2 3-86 0,-1 2-87 16,7 1-125-16,-2-2-413 0,8 2-936 0</inkml:trace>
  <inkml:trace contextRef="#ctx0" brushRef="#br0" timeOffset="28627.445">16328 10726 2674 0,'0'0'635'0,"0"0"-391"0,9-52 126 16,-11 34 18-16,-5 4-143 0,-1 4-82 16,-4 7-3-16,-5 3 14 0,-6 9-37 15,-6 6-42-15,0 8-41 0,-4 4-23 16,0 4-28-16,2 1 0 0,4-2-1 16,3-2-1-16,5-4 1 0,7-5 1 15,5-4 12-15,3-5-3 0,4-3 10 16,4-2-1-16,9-2-21 0,1-3-21 15,9 0-13-15,2 0 10 16,6 0 6-16,2 3 2 0,2 1-11 16,2 2-6-16,-2 1 14 0,-1 5 17 15,-6 0 2-15,-5 4 2 0,0 5 11 16,-7 2-1-16,-5 5 24 0,-3 1 10 16,-4-1-4-16,-4 0 1 0,-6-2 18 15,-6-5-7-15,-11 0-11 0,-2-5 20 16,-6 0-5-16,-6-3-31 0,-2-2-27 15,-5-1-1-15,1-3-87 0,1-4-136 16,1-3-117-16,10 0-252 0,-4-6-1532 16</inkml:trace>
  <inkml:trace contextRef="#ctx0" brushRef="#br0" timeOffset="29974.337">12825 16979 1580 0,'0'0'595'0,"0"0"157"0,0 0-394 16,0 0-34-16,0 0-8 0,0 0-43 16,0 0-34-16,0 0-20 0,0 0-28 15,-9-17-26-15,7 17-9 0,2-1 5 16,0 1 9-16,2 0-30 0,0 0-43 15,5-1-4-15,-3 1 13 16,6 0 12-16,0 1-10 0,3 6-20 16,1 0-25-16,1 1-6 0,5 3-15 15,-1 2-9-15,4 1-5 0,2 1-1 16,-1 1-6-16,3-2-9 0,0 0-9 16,4-3-1-16,-2-3 0 0,-2-3 0 15,-2-4-1-15,-5-1-1 0,3 0-2 16,-8 0 2-16,-1-2 2 0,-4 1 1 15,-3-1 18-15,-3 2-19 0,-4 0 10 16,0 0-12-16,0 0-20 16,-4 0-7-16,-5 2 27 0,-5 5 12 15,-5-1 12-15,-4 6 6 0,1 0-3 16,-7 4-9-16,0 0-6 0,-4 1 0 16,2 1-10-16,-2 2-2 0,2-3-2 15,0-1-49-15,2-4-60 0,2 0-115 16,6-4-91-16,3-2-206 0,1 5-826 0</inkml:trace>
  <inkml:trace contextRef="#ctx0" brushRef="#br0" timeOffset="31058.53">12481 10609 1889 0,'0'0'467'16,"0"0"-189"-16,0 0 156 0,0 0-38 15,0 0-67-15,0 0 4 0,0 0-3 16,0 0-34-16,0 0-45 16,-12-18-25-16,12 15-25 0,6 3-23 15,2-4-17-15,-1 4-1 0,1-2-21 16,4 2-19-16,1 0-23 0,3 4-22 15,1 3-27-15,3 4-27 0,1 1 3 16,6 5-5-16,-2 1-1 0,2 4-6 16,-2-2 6-16,1 3-16 0,3-5 10 15,-2-1-10-15,-2-2 1 0,-4-5 0 16,3-4 12-16,-3-2-12 0,-4-2-2 16,-1-2 2-16,-3-2-2 0,-7-3 0 15,2 2-1-15,-4 1-1 0,-4 1-14 16,0 0-21-16,-2 1-12 0,-10 0 34 15,-1 1 14-15,-7 5 16 0,-7 4-1 16,2 0 0-16,-6 5-15 0,0 1 1 16,-2-3 1-16,2 2-2 15,-2 1-2-15,2-6-53 0,0-1-86 16,2-3-70-16,0-3-82 0,2-3-234 0,13 0-785 16,-7 0-1989-16</inkml:trace>
  <inkml:trace contextRef="#ctx0" brushRef="#br0" timeOffset="31810.341">13155 10376 1876 0,'0'0'648'0,"0"0"-380"0,0 0 123 15,0 0-6-15,0 0-69 16,0 0 45-16,0 0-14 0,0 0-37 16,0 0-62-16,17-13-32 0,-9 21-4 15,0 2-45-15,7 8-49 0,-1 3-31 16,1 6-5-16,3 4-13 0,1 1-12 15,0 2-8-15,-3-5-16 0,1-1-33 16,-5-5-12-16,0-6-3 0,-3-5 13 16,-3-3-10-16,0-5-25 0,0-3-68 15,1-1-43-15,-3-1-43 0,0-6-30 16,0-2-37-16,2 0-84 0,0-3-198 16,1-1-436-16,-5 3-252 0,8-1-374 0</inkml:trace>
  <inkml:trace contextRef="#ctx0" brushRef="#br0" timeOffset="32040.424">13554 10438 1034 0,'0'0'1823'0,"0"0"-1454"0,0 0-61 15,0 0 81-15,0 0-63 16,0 0-10-16,0 0 71 0,0 0-54 16,0 0-160-16,0 0-85 0,-6 15 12 15,-8 19 24-15,-5 16 0 0,-8 14-25 16,2 17-26-16,-2 3-73 0,3-8-9 15,5-15 9-15,7-20 0 0,3-12 3 16,1-4 0-16,-2-2-3 0,-1 1-19 16,-1-3-99-16,2-7-100 0,1-5-91 15,3-6-194-15,0-3-832 0,6-6-1805 0</inkml:trace>
  <inkml:trace contextRef="#ctx0" brushRef="#br0" timeOffset="32872.462">13434 16728 2440 0,'0'0'698'0,"0"0"-563"0,0 0 129 16,0 0 186-16,0 0 22 0,0 0-69 16,0 0-137-16,0 0-49 0,0 0-54 15,21 66-41-15,-11-41-1 0,5 3 9 16,-3 1-28-16,7 3-32 0,-1-2-13 16,-1 0-3-16,2-5-20 0,-1-2-22 15,-3-5-12-15,-3-5 0 0,0-3-16 16,1-4-38-16,-5-2-60 0,0-3-62 15,-3-1-44-15,1 0-50 0,0-2-148 16,-2-6-317-16,0-1-616 0,0-4-533 16</inkml:trace>
  <inkml:trace contextRef="#ctx0" brushRef="#br0" timeOffset="33091.875">13808 16780 3056 0,'0'0'659'15,"0"0"-411"-15,0 0 122 0,0 0 37 16,0 0-134-16,0 0-38 0,0 0-19 16,0 0-43-16,-39 81-37 0,6-9-30 15,-4 13-19-15,2 2-8 0,4-1-25 16,6-13-18-16,0-7-6 0,5-15-30 16,5-13-30-16,5-10 0 0,-3-7-15 15,3-1-64-15,0-2-120 0,-3-3-96 16,7-7-172-16,2-10-952 0</inkml:trace>
  <inkml:trace contextRef="#ctx0" brushRef="#br0" timeOffset="43705.245">2878 5083 163 0,'0'0'101'0,"0"0"-6"16,0 0-1-16,0 0 428 0,0 0-304 15,0 0-110-15,0 0-27 0,0 0 0 16,0 0 7-16,0-9 16 0,0 9 26 16,0 0 26-16,0 0-20 0,0 0-9 15,0-1-1-15,-3 1-3 0,3 0-10 16,0 0-3-16,0 0 3 0,-2 0 25 15,2 0 19-15,0-1 9 0,0 1 0 16,0-1-4-16,-2 0-45 0,2 1-38 16,0 0-13-16,0 0-19 15,-2 0-9-15,2 0-1 0,0 0 4 16,0 0 10-16,0 0-1 0,0 0 16 16,0 0-4-16,0 0 13 0,0 0 2 15,2 0-33-15,2 2-42 0,-1 2 16 16,3-1 13-16,0 1 6 0,0 1 1 15,0-1 8-15,1 1 0 0,-5 0 3 16,4-3 7-16,0 2-13 0,0 0-6 16,3-1-1-16,-3 2-14 0,4 0-19 15,-2 1 0-15,1 2 0 0,-1-2-1 16,2-1 10-16,-4-1-11 0,1 1 0 16,-1-1 1-16,-4-1 11 0,6 0 17 15,-4 0-5-15,0 0-7 0,3 1 0 16,-1-1-5-16,-2 2-10 0,6 0 12 15,-1 2-15-15,1 2 0 16,0-1-1-16,3 1 1 0,3 3 2 0,1 0 1 16,-1 0-2-16,3 3 0 15,1-2 0-15,-1 1-1 0,2 0 1 16,-1 0 0-16,3 1 0 0,0 0-1 16,-2-1 0-16,3 2 0 0,1 2 0 15,-2-1 0-15,2 0 2 0,0-2-1 16,1 2 8-16,-1 1-9 0,0-1 0 15,2 1 2-15,0 1 17 0,0-3-1 16,0 0 3-16,-3 4-19 0,7-1-1 16,-4-2-1-16,2 5-21 0,0-3 9 15,0 0 10-15,0 2 0 16,-4-1 1-16,6-2-1 0,-4 1 2 0,-3 0 1 16,3 1-1-16,-2-2 0 15,0-1 1-15,0 0 1 0,-3-2 1 16,3 1 0-16,-2 0 0 0,0 0 9 15,0 1-11-15,1-1-1 0,-1 2 1 16,-2-3 2-16,4 0-1 0,-3 0 0 16,1 1-1-16,2 0 12 0,-2 1-11 15,1 1 0-15,-1-2 1 0,2 2-1 16,0 0 1-16,2-1-1 0,-3 0 9 16,1 0-11-16,0 2 0 0,2-1 0 15,0 0 0-15,-2 1 1 0,3-3 2 16,-1 2-1-16,0-1-2 0,0 1 1 15,0 0 1-15,0 0 0 0,2 1-1 16,0 1 0-16,0-1 2 0,0 2-2 16,0-1 0-16,-1 0-1 0,3 4-12 15,0-5-3-15,-2 4 13 0,2-3-1 16,0 2 0-16,0 0 1 16,0-1 0-16,0 0 0 0,0 0 0 15,0 2 2-15,0-1 1 0,3-2-1 16,-3 1 0-16,0 0 0 0,0 0 1 15,-2-1 0-15,2 2 1 0,2 0 1 16,-4 0-3-16,4 0 3 0,-2 1-3 16,-2-2 0-16,2 0 2 0,-2-1 1 15,2 1-1-15,-3 0 0 0,3 2 0 16,-2-3 0-16,2 2-1 0,-4-1 0 16,2-3 20-16,-2 1-9 0,2-3-8 15,0 3-2-15,2 0-1 16,-2 0 2-16,2 0-3 0,-4 2-1 15,4-2-12-15,-2 2 13 0,0-1-15 16,0-3 14-16,0 3 1 0,0-3 2 16,-1 2-2-16,3 1 0 0,-4-1 0 15,4 1 0-15,-2 1 1 0,-2-2 0 16,4 3 1-16,0-3 0 0,-2 2 0 16,2-1 17-16,-2 1-4 0,0-1-14 15,2 1 10-15,2 2-11 0,-2 0 0 16,0-2 1-16,0 3 1 0,2-3 0 15,-2 2-2-15,4-1 2 0,-4 1 0 16,2-2 0-16,0 2 1 0,1 0 0 16,1-2 0-16,-2 1 9 0,2 0-11 15,0 1-1-15,-2 0 0 0,2 0 1 16,-2-2 0-16,-2 2 0 0,0-2 2 16,0 1 8-16,0-1-11 0,0-1-34 15,-2 2 32-15,2 0 0 0,0 0-1 16,0-2 1-16,2 0 0 0,-2 2 2 15,0 0-1-15,2 0 1 16,1 0 0-16,-1 0 2 0,0 0-2 16,0 2 2-16,2-1 0 0,0 1 1 15,-2-1-2-15,4 5 0 0,-4-5 11 16,5 1-12-16,-1 0 1 0,-4-1 1 16,2 0 2-16,-2 0-3 0,0-1 1 15,0 1 0-15,-2-2-2 0,0 2 2 16,2-2-1-16,-2 0 0 0,0 1 1 15,2 2-2-15,-2-3 3 0,0-1-1 16,3 3-2-16,-3-3 2 0,-3 2-2 16,3 0-14-16,-4-2 12 0,4 1 2 15,-2-1 0-15,0 1 15 0,0-2-13 16,0 0 0-16,4 1-2 0,-4 0 1 16,0 1 13-16,-2-2-14 0,2 0 0 15,-2 1 2-15,0-1-1 0,2-2 0 16,-5 2 1-16,-1-2 0 15,2 0-1-15,2 0 1 0,-7-1-1 16,5 1 0-16,0 1 0 0,2 0 0 16,-4-2 0-16,1 5-1 0,3-4 0 15,2 4 2-15,-2-5-2 0,2 3-1 16,-2 0 1-16,0 0 0 0,2 1 0 16,0-2 0-16,2 1 2 0,-2-1 1 15,-2 0-1-15,-3 0 11 0,3-2-13 16,0 1 30-16,-2-2 6 0,-2-1-36 15,-1 1 1-15,5 1-1 0,-8-1 0 16,6 1 0-16,-3-1-12 16,-3 0 11-16,2-1-2 0,1-2 1 15,-5 3-10-15,6-2 9 0,-7 0 1 16,5 1 0-16,2 0 0 0,-7-1 1 16,7 0 1-16,-7 1 1 0,3-1 0 15,2 0 0-15,-5-1 1 0,3 0 0 16,-3 0-1-16,1-2 2 0,-5 0-1 15,5 0 0-15,-5-1-1 0,3-1-1 16,-1 2 1-16,-3-2-1 0,3 2 0 16,-2-2 0-16,1 1-2 0,3 3 0 15,-3-5 0-15,1 3 2 0,-1-1-1 16,-1 3 0-16,5-5 0 0,-5 2 1 16,2 0 0-16,-3 1-1 0,1-1-1 15,1 0 1-15,-5-2 0 0,0 1 0 16,5 0-2-16,-3-2 1 0,-2 2-10 15,5-1 10-15,-5 0-11 16,-2-2 10-16,0-1 0 0,0 0-12 0,1-1 14 16,-3-3 0-16,0 5 1 15,0-4 0-15,-2 2 0 0,2-1 0 16,-2-2-3-16,0 2-24 0,0 0-28 16,-2-2-27-16,0 0-34 0,0 0-102 15,0 0-62-15,-4 0-99 0,-2 0-343 16,2-4-667-16</inkml:trace>
  <inkml:trace contextRef="#ctx0" brushRef="#br0" timeOffset="55970.604">10782 9982 382 0,'0'0'638'0,"0"0"-361"16,0 0-159-16,0 0 269 0,0 0 119 15,0 0-270-15,0 0-14 0,0 0 0 16,0 0-68-16,-18-18-36 0,18 16 12 16,-2 2 32-16,2-1-19 0,0 1-23 15,0 0 15-15,-3 0 10 0,3 0-17 16,0-1 2-16,-2 1 19 16,2 0 24-16,0 0-7 0,0 0-4 15,0 1 9-15,0 5-16 0,0 6-112 16,0 4-28-16,0 6-13 0,0 5 13 15,0 4-12-15,0 2 0 0,0 1-2 16,0 0 2-16,0-3-1 0,0 0 0 16,0-4-1-16,0-2 0 0,0-3-1 15,-2-4 0-15,2-1-1 0,-2-2-2 16,-2-1 0-16,4-3-12 0,-2-2-18 16,2-3-68-16,0-2-54 0,0-1-38 15,2-1-37-15,2-2-163 0,-2 0-597 16,5-9-484-16</inkml:trace>
  <inkml:trace contextRef="#ctx0" brushRef="#br0" timeOffset="56768.906">11125 9989 349 0,'0'0'1875'16,"0"0"-1496"-16,0 0-89 0,0 0 49 16,0 0-27-16,0 0-37 0,0 0 8 15,0 0-49-15,-4-53-70 0,-4 46-59 16,2 0-25-16,-3 3-9 15,-1 0-13-15,-2 4-6 0,1 0-3 0,-1 4 13 16,-2 4 2-16,3 5-15 16,-5 2-19-16,5 4-12 0,1 3-5 15,-2-1-11-15,1 1 1 0,7 0-1 16,-2-2 1-16,2-2 0 0,-2-5 0 16,6-2 0-16,0-1 15 0,0-3-6 15,0-4 10-15,8 0-7 0,0 0-13 16,0-3 0-16,7 0-2 0,-1 0 1 15,5 0-1-15,-3 0 1 0,5-3 2 16,-2 3 9-16,1 0 1 16,-3 0 8-16,4 7 3 0,-5 1 0 15,-1 4 4-15,-3-1 2 0,3 3 13 16,-7 4 5-16,2-3-14 0,-2 5-16 16,1-2 6-16,-7-1-9 0,0 1 0 15,-2-5 7-15,0-1-4 0,-4 0-6 16,-7-5-10-16,-5 2 10 0,-1-3 0 15,-3 0-9-15,-9-2 9 0,2 0-12 16,-2-4 0-16,-2 2-12 0,6-2-109 16,-2 0-207-16,6 0-217 0,1-2-1226 0</inkml:trace>
  <inkml:trace contextRef="#ctx0" brushRef="#br0" timeOffset="71833.895">3450 10609 209 0,'0'0'55'15,"0"0"-53"-15,0 0 15 0,0 0 12 16,0 0 49-16,0 0 265 0,0 0 12 16,0 0-140-16,0 0-82 0,-2-3-58 15,-4-3 0-15,-2-1 58 0,-5 0-133 16,1 2-640-16,1 2-356 0</inkml:trace>
  <inkml:trace contextRef="#ctx0" brushRef="#br0" timeOffset="73221.081">3351 10540 26 0,'0'0'479'0,"0"0"-306"16,0 0-108-16,0 0 183 0,0 0-13 16,0 0-76-16,0 0-25 0,0 0-1 15,0 0 20-15,0 0-20 0,-2-5-13 16,2 5-26-16,0 0-16 0,0 0-10 16,0 0-10-16,0 0 4 0,-2 0-8 15,2 0-12-15,0 0-6 0,0 0 6 16,0 0 6-16,-4 0 10 0,4 0 7 15,0 0 2-15,0 0 17 0,0 1 303 16,0-1-72-16,0 0-88 16,0 0-26-16,0 0-47 0,6-2-98 15,-2-1-12-15,2-2-4 0,0 1 3 16,3 0-24-16,-1-1 9 0,2-4 3 16,1 2-16-16,-1-1 1 0,4-1-15 15,1-2 14-15,1-2 35 0,1 3-47 16,-1-4 18-16,5 0 7 0,0-1-6 15,2-1-20-15,1 0 53 0,1-3-30 16,0 1 64-16,2-2 30 0,0 0-70 16,2 0 34-16,-2-2-49 0,6-1-16 15,-2-1 19-15,4 2-25 0,-2-3 18 16,0-1-5-16,4-1 14 0,0-1-24 16,1 3-13-16,1-2 0 0,0 0 11 15,0-2-12-15,1 0 29 0,1 0-30 16,-2-1 0-16,3 0 1 0,1-1 0 15,0-1-1-15,1 0 0 0,1 1 0 16,1-2-30-16,1 1 14 16,1 1 15-16,-1-1 1 0,1-3 12 15,2 2 21-15,-3-1-9 0,3-2 4 16,3-5-26-16,9-5 34 0,9-4-24 16,1 0-10-16,-8 5 1 0,-6 3 12 15,-2 3-15-15,-2 0 0 0,-1 0 2 16,5-3 10-16,0 0-11 0,0-1-1 15,2-1 3-15,-2-1-3 0,2 1-10 16,2 0 7-16,0 0-10 0,0 0 11 16,-2 0-1-16,4 0 3 0,-6 0 12 15,4 2 0-15,-2 0-9 0,0 0 12 16,0 4-12-16,-5-2 21 0,3 1-9 16,-6 6-14-16,-13 4 2 0,11-5-2 15,2-9 24-15,10-4-11 0,6-4-14 16,-6 4 0-16,-6 6-12 0,-1-1-9 15,3 2 8-15,0 0 11 16,-2-1 2-16,0 0 0 0,2 1 2 16,-3-1-1-16,-1 2 12 0,4 0 14 15,-6 2-15-15,-1-1 0 0,5 0 3 16,-6 1-13-16,4-1 10 0,-5 0-11 16,3 1 2-16,2-1 13 0,-9 7-14 15,-8 2 0-15,9-2-1 0,5-6-1 16,1 1-16-16,-2 0 4 0,-13 12 9 15,-6 0-12-15,6-3 12 0,7-4 1 16,5-4-9-16,1-3 11 0,-1 3 1 16,1 1 1-16,0-1 1 0,-1 0 12 15,1 1-14-15,4-6 0 0,-7 5 1 16,1 1 10-16,1-2-9 16,-7 6 9-16,7-5-8 0,-3 2 23 15,-1-2-15-15,3 1-12 0,-5 1-24 16,3 2 5-16,-3 0 16 0,-6 1-9 15,5 1 10-15,1 1-9 0,-6 0 10 16,5 0 0-16,-7 1-1 0,2-2 1 16,2 2 1-16,-2-1 0 0,3 1 0 15,-3 1 2-15,0 0-1 0,-2 0 0 16,0 0 2-16,1 0-2 0,-1 3 1 16,-4 0 0-16,2 0-2 0,-2 2 1 15,0-1-1-15,0 1 0 0,-2 1 0 16,-2-2-1-16,-1 3-2 0,-1 0-12 15,4-1 3-15,-4 1 12 0,2-1-1 16,-2 0-2-16,-1 4 2 0,5-3-2 16,-4-1-36-16,-2 4 26 0,-2-3 10 15,6 3-12-15,-9-1 13 0,5 0 0 16,0 3 0-16,-5 0-1 16,3 0 1-16,-7 3 1 0,7 0-1 15,-7-2-13-15,3 2 14 0,0 0 0 16,-1 2 1-16,-1-2-3 0,-1 2-9 15,-2-1-10-15,1 2 22 0,-1 0-2 16,-3-2 0-16,3 3 1 0,0-1-2 16,-3 0-9-16,3 2 0 0,-2 0 10 15,-6-2-1-15,5 3-15 0,-5 1-1 16,-2 2 16-16,4 1-18 0,-6 1-28 16,2-2-2-16,-2 2-1 0,0 0 6 15,0 0 10-15,2 0-20 16,0 0-93-16,-2 0-91 0,0 2-169 15,0-1-338-15,2 9-607 0</inkml:trace>
  <inkml:trace contextRef="#ctx0" brushRef="#br0" timeOffset="74776.961">11022 5083 1286 0,'0'0'365'16,"0"0"-245"-16,0 0 39 0,0 0 489 15,0 0-368-15,0 0-68 0,0 0 53 16,0 0-58-16,0 0-52 15,-12-34-20-15,10 34 29 0,-1-1-4 16,3 1-26-16,-2 0 12 0,2 0 27 16,-2 0-4-16,2 0-3 0,0 1-1 15,-2 5-10-15,0 2-33 0,0 3-34 16,0 5-27-16,-2 2-22 0,2 5-12 16,-4 2-8-16,2 2-7 0,-1 6-11 15,1 0-1-15,2-1 0 0,-2 1 1 16,-2-1 0-16,2-4 1 0,-2-2-2 15,1-4 0-15,1 0 1 16,2-4 0-16,0-3 1 0,0-4 0 16,-2-2 19-16,4-4 9 0,-2 0 4 15,2-4-1-15,0-1 6 0,0 0 25 16,0 0 72-16,6 0-19 0,0-1-54 16,5-2-17-16,5-2-10 0,-1 1-6 15,5-2 0-15,-1 1-3 0,-1-1-3 16,5 3-6-16,-6 0 3 0,3 2-18 15,-5 1 0-15,-1 0 0 0,-1 0 0 16,-1 4-3-16,-4-1-41 0,-1-2-91 16,-3 1-73-16,0 0-61 0,-2-2-98 15,0 0-314-15,-2 0-863 0,2-5-1152 0</inkml:trace>
  <inkml:trace contextRef="#ctx0" brushRef="#br0" timeOffset="75550.771">11363 5060 965 0,'0'0'1656'16,"0"0"-1385"-16,0 0-79 0,0 0 70 16,0 0-40-16,0 0-16 0,0 0 26 15,0 0 10-15,0 0-53 16,0 0-34-16,-10-8 2 0,6 22 30 15,-3 8-99-15,1 7-48 0,0 6-3 16,0 5-1-16,-2 5 1 0,-1 1-7 16,1 0-8-16,4-3-4 0,-2-4-15 15,2-7 15-15,-3-7-2 0,5-7-4 16,2-5-9-16,0-5 9 0,0-4-9 16,0-4 17-16,0-1-20 0,6-12-51 15,-1-5 11-15,3-9 22 0,-4-7 6 16,4-7 10-16,1-3-2 0,-3-3 2 15,-2 0 1-15,-4 0 1 0,2 5 0 16,-2 6 1-16,-4 8 1 0,0 6 0 16,2 11 0-16,0 6-2 0,2 3 18 15,-5 2 49-15,3 7-15 0,2 6-31 16,0 2-6-16,0 3 9 0,-2 0 10 16,4 1 2-16,5-1 13 15,-1-3 5-15,0-1-11 0,0-2-10 16,2-4 6-16,5-1-11 0,-3-5-7 15,7-2-19-15,-1-5-2 0,3-10-15 16,-3-3 2-16,7-4 11 0,-4-5-1 16,1-1 1-16,-1 3-1 0,-2-1 2 15,-5 6 1-15,0 4 2 0,-3 5 11 16,-1 7 8-16,-4 4 18 0,2 0-6 16,-2 9-33-16,-4 8-9 0,0 5-9 15,0 8-3-15,-2 7 20 0,-6 5-1 16,4 2 0-16,-2 3 2 0,2 1 0 15,-3 1 3-15,3-5 9 0,-4-2-9 16,6-6 0-16,-4-9 0 0,4-4-3 16,0-7-3-16,-1-7-30 0,1-5-97 15,2-4-122-15,0-6-71 0,0-7-138 16,0 1-732-16,7-9-1685 0</inkml:trace>
  <inkml:trace contextRef="#ctx0" brushRef="#br0" timeOffset="99010.363">6995 7932 75 0,'0'0'111'15,"0"0"469"-15,0 0-384 0,0 0-196 16,0 0-23-16,0 0-241 0,0 0-127 16,0 0 130-16</inkml:trace>
  <inkml:trace contextRef="#ctx0" brushRef="#br0" timeOffset="99598.364">6995 7932 176 0,'-6'-34'121'0,"4"29"-43"16,2 1 13-16,-2 2-48 0,2 0-7 0,0 0 140 15,0 2-10-15,0 0-78 16,-4 0-88-16,4 0-10 0,0 0-32 15,0 0 12-15,0 0 30 0,0 0 18 16,0 0 27-16,0 0 27 0,4 0 19 16,-4 0 33-16,2-1-43 0,-2 1-35 15,0 0 6-15,0 0 49 0,0 0-7 16,0 0 17-16,2 0-27 0,-2 0 7 16,0 0 59-16,0 0-4 15,0 0-14-15,0 0-31 0,0 0-59 16,0 0-42-16,0 0-29 0,0 0-4 15,0 0-12-15,0 0-23 0,0 0-3 16,0 0-1-16,0 1 9 0,0 4 63 16,0 5 19-16,-10 12 117 0,-3 24-32 15,3 5-104-15,-7 12-1349 0,7-6 1349 16,4-23 963-16,6-3-963 0,0-8-58 16,0-3 58-16,0 4 42 0,0 5-42 15,0 7 1-15,-2 1 22 0,2 7-22 16,0 1 12-16,0 2 3 0,0 0-15 15,0 0 12-15,0-3 6 0,0-3-6 16,-2-4-11-16,2-8 10 0,0-3-9 16,2-6 10-16,0-7-13 0,-2-5 0 15,0-4 1-15,0-4 51 0,2 0 22 16,-2 0-22-16,0 0-52 0,0 2-42 16,0 5-88-16,0 6 106 15,0 6 24-15,0 6 0 0,0 6-52 16,0 3-207-16,0 1 90 0,0 2-23 15,0-2-62-15,0-6-92 0,0-7 200 16,2-4-119-16,-2-9 197 0,0-5 68 16,0-1 121-16,0-3 205 0,0 0 58 15,0 0-114-15,0 0-162 0,0 0-69 16,0 2-39-16,2 1-98 0,-2 1 28 16,0 5 70-16,0 1 3 0,0 2 4 15,0 3-7-15,0-1-118 0,0 2-80 16,0-2-63-16,0 2-6 0,2-2-37 15,-2-3 50-15</inkml:trace>
  <inkml:trace contextRef="#ctx0" brushRef="#br0" timeOffset="100229.758">6937 9631 658 0,'0'0'528'0,"0"0"-401"16,0 0-111-16,0 0-16 0,0 0-39 16,0 0-13-16,0 0-36 15,0 0 62-15,0 0 26 0,0 0 18 16,0 18-2-16,0-10 66 0,0 0-28 15,0 2-53-15,0 1 50 0,-2 4 79 16,2 1 10-16,-2 4-29 0,2 2-14 16,0 1-48-16,0 5-10 0,0 0-7 15,0 4-29-15,0 5-1 0,0 10 0 16,0 12 1-16,-2 11 0 0,2 5 14 16,0-6-15-16,0-3 11 0,0-17 6 15,0-10-19-15,0-8-91 0,0-6-191 16,0 3 70-16,0 0-143 0,0 1 46 15,0-7-109-15,2-6 77 0</inkml:trace>
  <inkml:trace contextRef="#ctx0" brushRef="#br0" timeOffset="100862.407">6913 11154 140 0,'0'0'46'15,"0"0"-43"-15,0 0-3 0,0 0 16 16,0 0 174-16,0 0-135 0,0 0-52 16,0 0 62-16,0 0 82 0,0 0 36 15,22 47 12-15,-22-46-48 0,0 1-72 16,0 5 39-16,0 1 153 15,0 7-82-15,0 3-46 0,0 4-70 16,0 9-56-16,0 11-10 0,-2 16 36 16,4 15-7-16,-2 5-9 0,0 0-7 15,0-6-15-15,2-9 2 0,-2-1-3 16,0-4 0-16,0-10-1 0,0-11-1 16,-2-7-47-16,2-5 33 0,0 6 14 15,0 2 2-15,0 4 1 0,-2-3-1 16,2-5-106-16,0 2-72 0,0-1-161 15,2-10-217-15,2 8-269 0</inkml:trace>
  <inkml:trace contextRef="#ctx0" brushRef="#br0" timeOffset="101562.21">6913 12876 199 0,'0'0'26'16,"0"0"404"-16,0 0-244 0,0 0-186 15,0 0-88-15,0 0 43 0,0 0-135 16,0 0 130-16,0 0 50 0,0 0 33 16,18 16 162-16,-16-16 112 0,-2 0 28 15,0 0-78-15,0 0-84 0,0 0-50 16,0 0-55-16,0 0-19 0,0 0 13 15,0 0-33-15,0 0-29 0,0 0-62 16,0 0 14-16,0 3 18 16,0-3 30-16,0 3 7 0,0 1 64 15,0 4-69-15,0 2 1 0,0 6-2 16,0 8 38-16,0 5 25 0,0 16 34 16,0 13-63-16,-2 17-19 0,2 4-12 15,-2 0 9-15,2-1-12 0,0-7 0 16,0 5 1-16,-2 2-1 0,2 3 18 15,0 1-19-15,-2-1 26 0,2-1-3 16,0-4-20-16,0-9 7 0,0-4-10 16,0-17-2-16,-2-9-66 0,2-9-3 15,0-7 12-15,0 5-19 0,0 2 49 16,0 1-29-16,0-3-82 16,0-1-198-16,2-2-17 0,-2-7-228 0</inkml:trace>
  <inkml:trace contextRef="#ctx0" brushRef="#br0" timeOffset="102145.914">6890 14889 261 0,'0'0'94'16,"0"0"219"-16,0 0-35 0,0 0-164 16,0 0-53-16,0 0-31 0,0 0-30 15,0 0 45-15,0 0 34 16,0 0 31-16,41 8 50 0,-39-8 32 15,-2 0-17-15,0 0-52 0,0 0-48 16,0 0-75-16,0 2-13 0,0 0-62 16,0-1 72-16,0 4 3 0,0 0 0 15,0 6-2-15,0 2 2 0,0 9 55 16,0 3-6-16,0 15-46 0,0 17 20 16,0 12-20-16,-2 7 46 0,2-5-14 15,0-8-15-15,-2-5-1 0,2 0 4 16,0-1-20-16,0-8 10 0,0-10-11 15,0-9-1-15,0-8-1 0,0 0-1 16,0-1-64-16,0 1-116 0,2-4-1 16,-4-2-78-16,2-1-124 0,0-4-418 15</inkml:trace>
  <inkml:trace contextRef="#ctx0" brushRef="#br0" timeOffset="102697.059">6929 16346 39 0,'0'0'1221'0,"0"0"-687"16,0 0-430-16,0 0-104 0,0 0-133 16,0 0 90-16,0 0 42 0,6 70 0 15,-6-43 1-15,0 2-2 0,0-1 2 16,0 1 54-16,-2 1 53 0,2 2-48 15,0 2-16-15,0 7-41 0,0 6 16 16,0 10 8-16,0-2-10 0,0-6 33 16,-2-3-33-16,2-7-16 0,0 3 19 15,0 4 1-15,0-7-18 16,0-5-2-16,2-9-20 0,-2-8 19 16,0-5-38-16,2-4-84 0,-2-4-39 15,0-3-111-15,0-1-467 0,0-10-51 0</inkml:trace>
  <inkml:trace contextRef="#ctx0" brushRef="#br0" timeOffset="105462.411">6691 17402 855 0,'0'0'736'15,"0"0"24"-15,0 0-518 0,0 0 83 16,0 0 63-16,0 0-42 0,0 0-72 16,0 0-32-16,0 0-31 0,-26-34 0 15,26 29 4-15,-3 1 5 0,1 1-9 16,2 2-7-16,0 1-1 0,0 0-1 16,0 0 4-16,0 0-52 0,5 3-40 15,3 3-21-15,0 7-17 0,2 2-22 16,3 6-18-16,5 2-3 0,-5 3 3 15,5 1-6-15,-5-1 3 16,3-3-6-16,-1 0 9 0,-3-3-6 0,1-6-6 16,-7-4-3-16,0-1-18 15,-2-3-1-15,0-4-1 0,-2-1-1 16,0-1-21-16,-2 0-42 0,0-1-72 16,2-5-64-16,-2 0-23 0,0-1-62 15,-2-2-185-15,0 2-304 0,0 2-766 16,0-3-957-16</inkml:trace>
  <inkml:trace contextRef="#ctx0" brushRef="#br0" timeOffset="105845.287">7006 17363 2206 0,'0'0'790'0,"0"0"-425"0,0 0 72 16,0 0 49-16,0 0-81 0,0 0-74 15,0 0-90-15,0 0-77 0,0 0-30 16,0 0-10-16,-2-12 42 0,-3 17 55 16,-1 5-58-16,0 5-46 0,-4 3-12 15,-1 4-11-15,1 3-13 0,0 4-21 16,-3 5-6-16,3-2-12 0,0-1-3 15,-3 0-6-15,3-1-9 0,-3 6 0 16,-3 4-6-16,1-2 0 0,-1 0-15 16,1-5 10-16,1-2-12 15,2-1 0-15,-3-5-1 0,3 0-1 0,3-6-12 16,-1 0-11-16,2-4-33 16,4-4-51-16,0-4-54 0,1-2-34 15,-1-3-27-15,4-1-87 0,-4-1-208 16,4-1-456-16,6-9-825 0</inkml:trace>
  <inkml:trace contextRef="#ctx0" brushRef="#br0" timeOffset="106280.855">7103 18122 1767 0,'0'0'1177'16,"0"0"-863"-16,0 0 89 0,0 0 41 16,0 0-64-16,27-51-69 0,-25 34-36 15,-2-1-46-15,0 1-38 0,-9-2-33 16,-1 2-7-16,-4 2-18 0,-1 4-42 16,-3 4-46-16,-1 5 0 0,2 4 9 15,-1 6 7-15,5 6-1 16,3 4 3-16,0 2-6 0,4 3-12 15,3 0-17-15,3 1-7 0,7-2-21 16,3-3 0-16,-2-3-2 0,5-6 0 16,1-6-25-16,3-4-61 0,-1-12-89 15,-3-7-86-15,5-16-163 0,-10 4-708 16,9-34-2572-16</inkml:trace>
  <inkml:trace contextRef="#ctx0" brushRef="#br0" timeOffset="107347.047">6733 10980 2769 0,'0'0'612'0,"0"0"-178"0,0 0 64 16,0 0-81-16,0 0-55 0,0 0-18 15,0 0-69-15,0 0-93 0,0 0-83 16,-2 9-11-16,6 1 33 0,4 5 26 15,-2 2-26-15,5-1-22 0,-1 1 9 16,0 1 3-16,5-1-24 0,-1 4-18 16,3-2-8-16,-1 3-16 0,3-2-6 15,-3 1-15-15,-1-2-6 0,-1-3-15 16,-1-3-3-16,-5-2 0 16,-2-4-3-16,-2-3-24 0,-2-2-39 15,-2-2-70-15,0 0-83 0,0-2-34 16,-2-2-36-16,-2-5-185 0,0 0-272 15,2 0-743-15,0-4-1168 0</inkml:trace>
  <inkml:trace contextRef="#ctx0" brushRef="#br0" timeOffset="107666.044">7041 10954 1064 0,'0'0'2201'0,"0"0"-1753"16,0 0 2-16,0 0-1 0,0 0-138 16,0 0-79-16,0 0-44 0,0 0-42 15,0 0 0-15,0 0 5 0,-19 50 3 16,9-27 9-16,-3 1-15 16,3 4-31-16,-2 5-11 0,-3 4 2 15,1 0-3-15,-1 5-12 0,3-2-27 16,-5 0-15-16,3-5-24 0,-5-2-12 15,5-6-15-15,-3-3 0 0,3-1-2 16,1-5-19-16,1-3-9 0,4-4-15 16,1 0-24-16,1-5-30 0,6-2-45 15,0-3-16-15,0-1-18 0,0 0-63 16,6-3-204-16,-1-1-580 0,1-11-852 0</inkml:trace>
  <inkml:trace contextRef="#ctx0" brushRef="#br0" timeOffset="108100.586">7140 11505 3074 0,'0'0'690'0,"0"0"-337"16,0 0 112-16,0 0-78 0,17-50-106 0,-17 38-16 15,-3 1-38-15,-7 4-91 16,0 0-76-16,-1 7-21 0,-3 0-2 16,-1 3-1-16,1 7-6 0,0 6 0 15,3 2-12-15,3 1-6 0,2 3-9 16,4 0 15-16,2-3 0 0,0-3 4 16,6-1-4-16,4-4 0 0,1-5-3 15,1-4-2-15,4-2-13 0,1-10-36 16,0-5-94-16,1-9-111 0,-3-4-89 15,-3 4-270-15,7-16-1630 0</inkml:trace>
  <inkml:trace contextRef="#ctx0" brushRef="#br0" timeOffset="113194.413">6913 7888 254 0,'0'0'375'0,"0"0"-212"0,0 0-84 16,0 0-18-16,0 0-25 0,0 0-35 15,0 0 0-15,0 0 1 0,0 0 0 16,0 0 47-16,-13-6 61 0,11 4 63 15,-2 0 266-15,2 2-247 0,0 0-14 16,0 0-29-16,-4 0-3 0,4 0-30 16,-1 0-3-16,1 0-16 0,2 0-26 15,-2 0-36-15,2 0-32 0,-2 0-2 16,0 0 12-16,0 0 3 16,-2 0 23-16,0 0 25 0,-2 0 26 15,-7 0 0-15,1 0-23 0,-3 0-4 16,-1 0-12-16,-5 0 4 0,3 0 46 15,-5 0-18-15,-2 0 5 0,-4 0-53 16,4 0-32-16,-8 0-1 0,0 0 11 16,-2 0-10-16,-4 0-1 0,1 2 0 15,-1 0-2-15,2-2 0 0,-2 1-41 16,2-1-69-16,1 3 8 0,-1-2-86 16,4 0-132-16,0 2-150 15,12-2-514-15,-1 8-527 0</inkml:trace>
  <inkml:trace contextRef="#ctx0" brushRef="#br0" timeOffset="113727.201">5784 7904 408 0,'0'0'280'16,"0"0"-254"-16,0 0 131 0,0 0-99 15,0 0 108-15,0 0 134 0,0 0-62 16,0 0-43-16,0 0 3 0,0 0 41 15,-12-11-22-15,3 10-52 0,-1 1-52 16,-5-1-36-16,5 1-26 0,-8 0-24 16,-1 0-25-16,0 0-2 0,-5 0 0 15,1 0 2-15,-6 0-1 16,0 0-1-16,-4 0 0 0,-2 0 0 16,-7 0 4-16,-5 0-2 0,-3 1-2 15,3 0 0-15,-11 1-68 0,-2 1-112 16,-13-2-69-16,-3 1 71 0,6 2-175 15,16-2-89-15,21-1-554 0</inkml:trace>
  <inkml:trace contextRef="#ctx0" brushRef="#br0" timeOffset="114210.787">4339 7920 457 0,'0'0'286'0,"0"0"-211"15,0 0-26-15,0 0 33 0,0 0 51 16,0 0-45-16,0 0 10 0,0 0 58 15,0 0 420-15,0 0-281 0,29-6-98 16,-29 6-71-16,0-1-75 0,-2-1-28 16,-4 2 99-16,-3 0-16 0,-3-2 10 15,-5 2-42-15,-3 0-30 0,1 0-9 16,-6 0-15-16,3 0-20 0,-1 2-1 16,-4-2-140-16,-2 0 3 0,-2 0 16 15,-6 0-172-15,-2 0-152 0,6 0-129 16,-17 6-650-16</inkml:trace>
  <inkml:trace contextRef="#ctx0" brushRef="#br0" timeOffset="114686.591">3533 7920 613 0,'0'0'202'16,"0"0"-29"-16,0 0-13 0,0 0 120 15,0 0 71-15,0 0-14 0,0 0-35 16,-58-6-41-16,41 5-20 0,-1-1-106 16,-7 2 38-16,0 0-36 0,-4 0-48 15,-2 0-44-15,0 0-43 0,0 0 1 16,-4 0-3-16,2 0-24 0,0 0-125 16,0 3-180-16,8-1-303 0,-12 4-824 15</inkml:trace>
  <inkml:trace contextRef="#ctx0" brushRef="#br0" timeOffset="115133.146">2687 7938 646 0,'0'0'378'0,"0"0"156"0,0 0-225 15,0 0-134-15,-60-9 152 0,42 9-156 16,-3 0-86-16,0 0-85 0,1 0-203 16,7 0-511-16,-5 7-943 0</inkml:trace>
  <inkml:trace contextRef="#ctx0" brushRef="#br0" timeOffset="117393.24">1778 8093 117 0,'0'0'336'15,"0"0"-127"-15,0 0-43 0,0 0 66 16,0 0-122-16,0 0-87 0,0 0 13 16,0 0 36-16,-29 14 422 0,25-11-205 15,2-2-137-15,0 2 4 0,-2-2 57 16,1 0 16-16,-1 1-30 0,2-1-7 16,0-1-39-16,-2 2-7 0,4-2-4 15,-2 0 19-15,2 0 9 0,-2 0 0 16,2 0 1-16,0-2 9 0,0-1 11 15,2-2-53-15,0-2-52 0,6-2-13 16,-1-3 4-16,-3 0-1 0,2-4 3 16,0 1 0-16,4-3-12 0,-1 0 3 15,-1 0 0-15,-2-2-7 16,7-1-5-16,-5 0-4 0,2-1-5 16,-2-2-4-16,3 4-15 0,-3-2-3 15,-2 2-2-15,5 3-1 0,-5 1 3 16,0 2 0-16,0 4-6 0,-4 3-3 15,0 2-5-15,-2 3 2 0,2 0 3 16,-2 2 0-16,0 0-15 0,0 5 0 16,0 5-3-16,0 4-2 0,-2 8 2 15,2 0 2-15,0 4 1 16,0 2 9-16,0 3 3 0,2-3 0 16,5 3 9-16,-1-2-3 0,0-1 0 15,2-1-6-15,-4-3-12 0,7-5 19 16,-3-4-21-16,0-3 0 0,0-5-1 15,3-4-31-15,-1-3-62 0,0 0-55 16,3-7-60-16,-5-3-38 0,0-6-70 16,-1 2-134-16,1-4-324 0,-4 2-818 15,2-1-765-15</inkml:trace>
  <inkml:trace contextRef="#ctx0" brushRef="#br0" timeOffset="117615.375">1910 7421 3518 0,'0'0'1131'0,"0"0"-897"15,0 0-60-15,0 0 125 0,0 0-72 16,0 0-154-16,0 0-73 0,0 0-39 15,0 0-195-15,0 0-70 0,4 13-157 16,-8-8-854-16,0 5-1778 0</inkml:trace>
  <inkml:trace contextRef="#ctx0" brushRef="#br0" timeOffset="118115.388">2224 8270 2617 0,'0'0'613'0,"0"0"-396"15,0 0 27-15,11-52 156 16,-11 30-61-16,0 0-55 0,-9 0-42 16,-1-1-59-16,-4 8-42 0,-3 2-47 15,7 8-33-15,-5 5 8 0,3 11 25 16,2 3 18-16,3 7-18 0,-1 5-42 16,4-2-40-16,4 4 6 0,4-5 0 15,6 1-6-15,1-4-10 0,3-7 1 16,3-3-3-16,3-8-16 0,1-2-48 15,-2-11-93-15,1-8-88 0,-3-10-105 16,-7 6-286-16,5-26-1349 0</inkml:trace>
  <inkml:trace contextRef="#ctx0" brushRef="#br0" timeOffset="120495.254">7018 7089 901 0,'0'0'270'0,"0"0"-130"15,0 0 921-15,0 0-580 0,0 0-186 16,0 0 43-16,0 0 0 0,0 0-58 16,0 0-37-16,8-18-29 0,-8 15-14 15,-2 1-37-15,0 0-4 0,-2 1 17 16,-2-2-21-16,0 2-30 0,-5-1-7 16,5 0-15-16,-8 0-16 0,1 2-20 15,-3 0-10-15,-1 0-20 0,1 0-10 16,-1 0 3-16,-2 0-9 0,1 2-9 15,-3-2-10-15,7 0-1 0,-5 0 1 16,5 0-2-16,1 0 0 0,1 0 0 16,4 2 0-16,3-4 0 15,-1 0 0-15,6 2 0 0,-2 0 3 16,2 0 21-16,0 0 6 0,0 0-3 16,0 0 4-16,0 4-4 0,0-2 0 15,2 3 0-15,4 2-24 0,-4 1-3 16,1 4-1-16,-1 4-11 0,0 1 9 15,0 2 0-15,-2 5 0 0,0-1 0 16,0 2-12-16,0 1 13 0,0-2 1 16,0 1-1-16,0 1-19 0,0-4-22 15,-2-1 28-15,0-3 12 0,2-3 1 16,-2-1 2-16,-1-2 0 0,3-2 2 16,-2-1 1-16,2 0 9 0,0-3-10 15,0-2 1-15,0 1 19 0,0-1-10 16,0-1 3-16,2-2 6 0,1 1-6 15,1-2 15-15,0 1 3 0,4-1-6 16,4 0-3-16,-1 0-6 0,3-3-6 16,1-1-10-16,1 0 1 0,1-1-1 15,1 2 10-15,-3 0-9 16,1 0-1-16,-1 2-2 0,-3 1-1 16,1 0-11-16,-3 0-18 0,-2 3-51 15,-1-3-45-15,-1 2-49 0,-4-2-22 16,2 0-48-16,-2 0-153 0,-2-1-252 15,0-5-371-15,0-1-290 0,-2-5-782 0</inkml:trace>
  <inkml:trace contextRef="#ctx0" brushRef="#br0" timeOffset="120673.752">6956 7254 3228 0,'0'0'656'15,"0"0"-327"-15,0 0-62 0,0 0-44 16,0 0-6-16,0 0-27 0,0 0-32 16,0 0-57-16,-56-6-65 0,44 6-36 15,-7 0 0-15,5-1-130 0,-3-3-133 16,3 2-86-16,-1-1-129 0,5 1-727 16,2 2-1130-16</inkml:trace>
  <inkml:trace contextRef="#ctx0" brushRef="#br0" timeOffset="121112.056">7239 7509 2300 0,'0'0'809'0,"0"0"-478"0,0 0 5 16,0 0 7-16,0 0-82 0,0 0-26 15,0 0 2-15,0 0-50 0,0 0-65 16,23-58-25-16,-31 48-2 0,-3 0-1 16,-1 4-34-16,2 3-32 0,-7 3-7 15,3 3 0-15,-1 7 0 16,1 2 1-16,7 2-7 0,-3 2-3 16,6 0 0-16,4-2-9 0,0-1 12 15,4-2-3-15,6-1-10 0,-1-5-2 16,5-3-47-16,-1-2-71 0,3-5-95 15,-1-5-92-15,1-4-97 0,-3 1-576 16,3-15-1323-16</inkml:trace>
  <inkml:trace contextRef="#ctx0" brushRef="#br0" timeOffset="125998.933">3008 11340 48 0,'0'0'176'0,"0"0"20"0,0 0-37 16,0 0-80-16,0 0-79 0,0 0 0 15,0 0 349-15,0 0-52 16,0 0-193-16,-11-22-49 0,14 19 10 16,-3 0 0-16,0 1-22 0,0 0 32 15,2 1 38-15,-2 0 4 0,0 0 13 16,0 1 29-16,0-2 32 0,0 1-1 16,0 1-29-16,0 0-16 0,0 0 9 15,0 0 25-15,0 0 9 0,0 0 21 16,0 0 6-16,0 0-17 0,-2 0-26 15,2 0-44-15,0 1-20 0,0-1-18 16,0 2-19-16,0-1-19 0,0 2-12 16,0 3 12-16,0 0-3 0,2 1 4 15,2 2-11-15,0 3 7 0,2-2-6 16,2 2-6-16,-1 0-3 0,1 2-7 16,-2 1-6-16,6-1 1 0,-1 3 5 15,-1 0 0-15,7 1 1 0,-5 0-1 16,2 2 7-16,1 1-7 0,-1-2-9 15,3 4-15-15,-1-2 10 16,1 4-11-16,2 0 1 0,1 2-1 16,3 0 13-16,2 2-3 0,-2 1 0 15,6 3-9-15,-1 0 12 0,1 1-14 16,0 1 12-16,4 2-12 0,0-2 1 16,1 0 1-16,-1 1 9 0,0 0-9 15,-2-2 9-15,2 2-9 0,-2 0 9 16,2-2 3-16,0 2 7 0,0 1 5 15,0 0-9-15,0 1 3 0,2 0-21 16,0 2-15-16,1-2 12 0,1 3 2 16,0 3-1-16,2-1 1 15,-2 1 0-15,1 2 1 0,1-2 1 16,-2-2 2-16,2 2 9 0,1-2-10 16,-1 1 1-16,2 0 9 0,-1 1-9 15,5 0 9-15,-1 2-8 0,-1 1 8 16,11 5-9-16,8 5-3 0,6 5-18 15,4 3 3-15,-6-5 12 0,-4-7 3 16,-8-4 1-16,2 1 11 0,0 1 4 16,0-3-1-16,1-2 0 0,-1 2-13 15,0-1 10-15,4-1-9 0,-4 0 9 16,2 1 0-16,0-1-9 0,4-1 0 16,-2-3 0-16,4 6-3 0,-2-2-16 15,4 1 4-15,2 0-3 0,0 4 12 16,3-3 1-16,1 1 1 0,0-1 1 15,-4-3 1-15,5 2 2 0,-3-3 0 16,-2-1 12-16,3 0-3 16,-3 0 0-16,2-4 3 0,-2-2 10 15,0-2 2-15,3-4-12 0,-1 3-15 16,2-3-13-16,5 5-2 0,1 0 12 16,-1 1 0-16,6 2-9 0,-1 2 11 15,7 1 0-15,-2 1 0 0,2-1 1 16,6 0 1-16,-2-2 2 0,-2-2 0 15,4 0 9-15,-4-3-9 0,4 0 12 16,2-1-3-16,-2-3-9 0,0 3 12 16,5-2 9-16,-1 1 3 15,0 1-2-15,2-2-7 0,3 0-18 16,1 0-9-16,-1-1 9 0,3 3 21 16,3-6-6-16,-1 1-3 0,-1 2 0 15,-3-5-11-15,3-1 2 0,-3-1 0 16,-4-4 12-16,1-2-13 0,-5-2 10 15,-2-3-9-15,-2 0 9 0,-4-2-8 16,0 1 8-16,-9 1-9 0,5-2 0 16,-7 4 0-16,1 0 0 0,-3 1-3 15,-5 3 0-15,-3-1-1 0,-4 0-1 16,-2 2 0-16,-14-1-10 0,-7-5 10 16,-10 0 0-16,-6-2-1 0,6 0-16 15,2 3 7-15,0 2-9 0,-4-3-21 16,-4-5-37-16,-9 3-42 0,1-3-76 15,-11-2-67-15,2 3-121 0,-6-3-568 16,5 0-772-16</inkml:trace>
  <inkml:trace contextRef="#ctx0" brushRef="#br0" timeOffset="127209.331">12167 16198 1929 0,'0'0'321'15,"0"0"-194"-15,0 0-8 0,0 0 428 16,0 0-167-16,0 0-170 0,0 0-12 16,0 0-12-16,-25 60-45 0,15-39-41 15,0 4-10-15,-7 2-22 0,7 2-12 16,-7-1-19-16,1 1-12 0,3 0-10 15,-1-3 4-15,4-2-1 0,-1-2-14 16,1 1 11-16,2-5-14 0,3-2 1 16,1-1-2-16,0-3 0 15,4-1-14-15,0-4-45 0,0-2-37 0,0 0-15 16,2-3 2-16,2 0-44 16,3-2-49-16,-1 0-25 0,4-2-62 15,1-3-101-15,-3-4-77 0,0-3-71 16,4-4-129-16,-5 2-121 0</inkml:trace>
  <inkml:trace contextRef="#ctx0" brushRef="#br0" timeOffset="127493.109">12130 16332 650 0,'0'0'551'15,"0"0"-122"-15,0 0-23 0,0 0-40 16,8-51-49-16,-8 47-25 0,0 4 38 16,0 0 25-16,0 5-147 0,4 5-95 15,-4 4-31-15,2 8-4 0,1 2-16 16,-1 7-9-16,-2 3-19 0,4 2-34 15,-2 0 0-15,2 0-2 0,-2-4-1 16,2-1 1-16,0-6 1 0,2-4 1 16,-3-7 1-16,1-6 18 0,-4-5 6 15,0-3-25-15,0-6-22 16,-2-2 22-16,-7-3 46 0,1-3 16 16,0 0 0-16,-3 1-12 0,-1 2-32 15,0 2-18-15,-3 5-2 0,5 0-1 16,-3 1-52-16,-1 3-122 0,8 0-91 15,-2 0-69-15,3 0-216 0,3 0-572 16,2 0-741-16</inkml:trace>
  <inkml:trace contextRef="#ctx0" brushRef="#br0" timeOffset="127808.921">12378 16242 2391 0,'0'0'480'16,"0"0"-396"-16,0 0 41 0,0 0 140 15,0 0 90-15,0 0-91 0,-19 55-59 16,15-28-37-16,0 4-50 0,-2 5-19 15,2 3 2-15,-2-1-24 0,4 1-21 16,2-5-20-16,-2-4-11 0,2-3-4 16,0-7-17-16,0-6-2 0,2-2-2 15,0-9-22-15,0-2-95 16,4-1-64-16,-2-10-136 0,2-3-84 16,-4-3-96-16,2 0-235 0,-1-8-600 0</inkml:trace>
  <inkml:trace contextRef="#ctx0" brushRef="#br0" timeOffset="128092.082">12260 16240 2111 0,'0'0'688'0,"0"0"-521"16,0 0 48-16,0 0 126 0,0 0-41 15,0 0-4-15,0 0 2 0,0 0-38 16,0 0-82-16,0 0-49 0,54-22-22 15,-40 37-28-15,7 2 0 0,-2 5-21 16,3 3-3-16,1 2 12 0,-2 4 2 16,2 0 10-16,-5 4-12 0,-1-2-13 15,-7 0-39-15,2-2 10 16,-7-2-4-16,-5-1-19 0,0-4-2 16,-9-3-3-16,-7-1-15 0,-3-2 6 15,-6-1-19-15,-4-5-114 0,-4-2-107 16,-2-3-114-16,6-4-263 0,-12 3-1095 0</inkml:trace>
  <inkml:trace contextRef="#ctx0" brushRef="#br0" timeOffset="132143.367">6745 14962 143 0,'0'0'33'16,"0"0"3"-16,0 0 189 0,0 0 182 15,0 0-204-15,0 0-70 0,0 0 49 16,0 0 33-16,0 0 3 0,15-27 68 15,-13 26 15-15,0 1-75 0,0 0-65 16,0-2-35-16,-2 2-14 0,0 0-22 16,0-2-17-16,0 2-9 0,0 0 10 15,0 0 15-15,0 0 22 0,-2 0 22 16,-2 0-13-16,0 4-32 0,-7 0-3 16,3 2-13-16,-2-1-8 15,1 4-5-15,-5-3-6 0,1 3-6 16,-1 0-10-16,0 1-12 0,-3-1-3 15,3 1 3-15,-3 2 3 0,0-1 0 16,1 2 6-16,-3 0 0 0,3 1 3 16,-7 1 0-16,2 0 0 0,-1 2-12 15,-3-2-10-15,0 4-12 0,0-2 0 16,0 0 0-16,3-1 1 0,-1-1-1 16,0-1-2-16,0 2 1 0,-1-1 0 15,-1-1 0-15,0 1 1 0,0 1 12 16,-4-1-14-16,0 3-1 0,-2-2 0 15,-2 2 0-15,2-1 0 16,-4 1 0-16,2 2 1 0,-2 0 0 16,2 1 0-16,-4 0 12 0,1 1-12 15,3 0 0-15,-2 2 0 0,0-2-1 16,-2 3-25-16,0-3 13 0,-3 4 11 16,1-1-2-16,-4-1 2 0,-3-1 1 15,3 3 1-15,-3-2 0 0,-1-2 1 16,5-2-2-16,-1 0 1 0,4 0 0 15,0-1-1-15,1 0 0 0,1-1 1 16,0 3-1-16,-2-3 1 0,-1 2-2 16,1 2 2-16,-2-2-1 0,-1 4 0 15,-1-2 0-15,-2 2 1 0,-9 2-1 16,-6 6-1-16,-10 2 0 0,-1-1 1 16,3-3 0-16,8-4 1 0,8-4 2 15,3-1 19-15,1-3-1 16,11-4 4-16,6-3 5 0,0 2 10 15,-4 0-3-15,-4 2 3 0,-9 1-12 16,3 2 2-16,-3-1 10 0,-4 0 0 16,-10 2-9-16,-10 3-1 0,-2-1-15 15,1-3 1-15,11-2-13 0,4-4 0 16,3-2 0-16,7-2-1 0,7-2-1 16,14-3-1-16,0 0 0 0,-2-2-1 15,-4 2 0-15,2-2 0 0,4-1 0 16,6 0-11-16,3 0 10 0,7 0-17 15,3-1-5-15,4-2-99 0,2 2-39 16,2-1-42-16,0 0-56 0,4-2-31 16,4 3-87-16,5-3-183 0,-3 3-417 15,13 1-526-15</inkml:trace>
  <inkml:trace contextRef="#ctx0" brushRef="#br0" timeOffset="133675.09">6660 14998 88 0,'0'0'369'0,"0"0"-330"0,0 0 205 15,0 0 216-15,0 0-301 0,0 0-9 16,0 0 97-16,0 0-33 0,0 0-48 16,0 0-20-16,2-22-1 0,3 19-25 15,-1 0-33-15,2-3-10 0,0 4 20 16,2-2 9-16,1-2-23 0,5-1 1 16,-1 0-1-16,3-2 10 15,3-1-7-15,1-2 3 0,3 1-3 16,4-3 5-16,2-2 17 0,2-2-10 15,0 0 5-15,4-4 10 0,2-1 1 16,-2 0-18-16,5-4-21 0,-1 1-22 16,-4 1-10-16,6-1-9 0,-5 1-15 15,1-1-4-15,-2 3 1 0,0-2 2 16,0 0 4-16,0 3 0 0,-2-3-1 16,5 1 1-16,-3-2-4 0,2 1-5 15,2-4-1-15,1-2 0 0,-3 0-9 16,2 0 13-16,0-4-1 0,5 0-2 15,-5 1-11-15,0-1 13 16,5 0 0-16,-1-1 1 0,-2-4-1 16,3 1 3-16,-3 1 1 0,5-1 5 15,-3 2-5-15,0 0-4 0,3 1-14 16,-5 1-1-16,3 1 0 0,3 0 0 16,-3-2 25-16,1-1 2 0,1-1 4 15,-3 0 3-15,2 1-1 0,-1-3-8 16,-3-1-1-16,3 0 4 0,3-1-4 15,-3-1-3-15,3 0-5 0,-3-2 5 16,3-1-9-16,1 1 6 0,-5 0-2 16,7-1-4-16,-7 1 0 0,5 1-12 15,-3 1-12-15,-4-1 0 0,3 2 9 16,1 0 0-16,-5 1 1 0,-1 0 1 16,0 1 1-16,0-1 2 0,1 3 1 15,-3-2 0-15,0 3 9 0,-2-1-11 16,0 1 0-16,-2 0 2 15,1 0 0-15,-3 0-1 0,2-1 1 16,-2 1 9-16,-2 0-10 0,0 0 0 16,-5 1 1-16,5 1-3 0,-2 3-12 15,2 1-3-15,-2-3 3 0,0 3 0 16,-4-4 9-16,3 1-1 0,1-3 1 16,-2 0-9-16,-2 1 10 0,2 0 2 15,-1 1 0-15,-5 2 1 0,2 3-1 16,-1 1 1-16,-5 3 0 0,3 2 2 15,-1 0-1-15,2-1 11 0,-5-1-11 16,5 0 0-16,-7-3 0 0,5-1 0 16,-5 2 1-16,-2 0-1 0,1 7-2 15,-3 4-24-15,-4 12-95 0,-4 2-70 16,0 6-97-16,0 11-98 16,0 3-892-16,0 20-1464 0</inkml:trace>
  <inkml:trace contextRef="#ctx0" brushRef="#br0" timeOffset="135524.241">10970 11325 699 0,'0'0'1321'15,"0"0"-1126"-15,0 0 405 0,0 0-78 16,0 0-220-16,-12-55-66 0,6 43-3 15,-3 4-42-15,1 1-64 0,-2 1-53 16,-5 6-6-16,3 0 6 0,-7 6-3 16,7 6-7-16,-7 4-15 0,7 2-12 15,0 5-18-15,-1-2-7 16,3 4 0-16,4-3-9 0,-1 1 10 0,1-1-11 16,4-4-2-16,2-2-2 15,0-3 2-15,2-2 2 0,6-3 1 16,-1-5 8-16,1-1-11 0,2-2-2 15,7 0-10-15,-3 0 8 0,5-5 1 16,-5 1 1-16,7 0 0 0,-6-1 2 16,1 5 16-16,-4-3 17 0,3 3 13 15,-7 0-6-15,-2 3 3 0,1 1 2 16,-5 2 7-16,-2 6-30 0,0 0-22 16,0 4 0-16,-4 4 0 0,-5 1 15 15,1 0-3-15,-4-2 0 0,-1 0 6 16,-1-3-2-16,-3-3-13 0,3-3-1 15,-7-2-2-15,0-5-2 16,5-2-17-16,-5-1-63 0,5-4-165 16,-5-4-110-16,9-2-178 0,-3 4-816 15,5 2-1289-15</inkml:trace>
  <inkml:trace contextRef="#ctx0" brushRef="#br0" timeOffset="136158.88">11177 11286 1330 0,'0'0'1000'0,"0"0"-715"0,0 0 81 16,0 0 8-16,0 0-97 0,0 0 0 16,0 0 24-16,0 0-52 0,0 0-98 15,0 0-49-15,-6 22 2 0,0-3 19 16,-3 8-1-16,-1 3-36 0,2 4-22 15,0 3-26-15,-3 1-38 0,1-3-18 16,2-3 6-16,1-4 9 0,1-7-19 16,-2-4-14-16,6-6-34 0,-2-4-28 15,2-5-22-15,2-2-24 0,0 0-32 16,0-8-3-16,4-5 64 0,0-5-38 16,6-3-20-16,-2-4-13 0,-1-1 3 15,1-3 2-15,4 3 60 0,-3 1 86 16,1-2 35-16,0 2 43 15,1 2 88-15,-5 1 34 0,0 3-19 16,4 5-24-16,-3 7 7 0,-3 5 38 16,0 2-2-16,2 9-56 0,-2 5-63 15,2 9-33-15,1 2-11 0,-3 9 1 16,-2-1 10-16,0 2-13 0,0-2-3 16,0 1-12-16,0 0 14 0,0-5 1 15,0-4 0-15,-2-5 12 0,2-6 50 16,-2-4 9-16,0-7-28 0,0-3-43 15,-8 0-21-15,2-9 21 16,-7-1 37-16,-1-2-4 0,2 0-14 16,-5-1-18-16,3 1-1 0,-3 5-37 15,5-1-151-15,-1 4-113 0,1 4-124 16,3 0-629-16,5 0-1034 0</inkml:trace>
  <inkml:trace contextRef="#ctx0" brushRef="#br0" timeOffset="136726.54">11621 11292 2251 0,'0'0'614'0,"0"0"-316"16,0 0 62-16,0 0-35 0,0 0-155 16,0 0-25-16,0 0 16 0,0 0-71 15,0 0 19-15,0 0-20 0,-37-6-6 16,19 3-12-16,3 1-22 0,-5 2-24 15,-1 0-22-15,4 0 0 0,-5 2 9 16,7 5 0-16,-3 5 7 0,7 2-1 16,1 4-2-16,-1 4-14 0,5 0 1 15,4 3 0-15,2-3 0 16,0 0-3-16,2-6-16 0,4-1 13 16,3-4-12-16,1-4 12 0,-2-3-15 15,9-4 2-15,-3 0 1 0,5-6 12 16,-2-1-12-16,5-2 14 0,-5-1 1 15,3 1 1-15,-3 2 11 0,4 2-9 16,-3 0 12-16,-1 4 4 0,-3 1 8 16,1 4 4-16,-3 3-1 0,3 4-11 15,-7 4 8-15,-4-2 1 0,2 2 2 16,-6 4 10-16,0 2 3 0,-4 0-1 16,-6 2-8-16,-1 0-7 0,-5 1-15 15,-7-4-12-15,7 1-1 0,-13-6-11 16,4-4-58-16,0-4-134 0,-2-4-134 15,4-3-233-15,-3-2-1149 0</inkml:trace>
  <inkml:trace contextRef="#ctx0" brushRef="#br0" timeOffset="139245.14">6846 14894 473 0,'0'0'156'16,"0"0"-2"-16,0 0 604 0,0 0-303 16,0 0-199-16,0 0-29 0,0 0 21 15,0 0-19-15,9 3-2 0,-7-6-23 16,-2 0-13-16,0-2-30 0,0-2-16 16,0-2-1-16,0 2-12 0,0 1-32 15,0-1-28-15,0 4-29 0,-2 1-32 16,-5-1-10-16,3 3 11 0,0 3 13 15,0 0 6-15,0 7 3 0,2 0 3 16,2 4-6-16,0 0-16 0,0-2-12 16,4 3 13-16,4-4 2 0,3-2 13 15,-3-4 0-15,2-2 3 16,5-3-4-16,-3-1-5 0,3-6-1 16,-1-4 1-16,-2-4 0 0,1-1-1 15,-5-2 4-15,-2-2 2 0,-2 2 4 16,-4 3 6-16,0 1 3 0,-2 4-7 15,-4 2-17-15,-4 2-16 0,-5 2 24 16,1 2-15-16,-3 1-9 0,3 1 0 16,-1 1 19-16,3 5 2 0,2 3 7 15,1 3-4-15,3 0 0 0,4 2 4 16,2 3-13-16,2 0 3 0,4-1-20 16,7-2 1-16,-1-2 1 0,3-2 10 15,-1-5-12-15,5-4 0 0,-5-1 0 16,1-4-1-16,-1-7-1 0,3-6-2 15,-7-3 0-15,-4-1 0 0,-2 0 1 16,1-2 0-16,-5 4 0 0,-3 4-1 16,-3 3-11-16,-2 5 14 0,-4 0 3 15,-1 7-1-15,-1 0 1 16,-1 5 0-16,5 4 13 0,-5 3 2 16,5 2-3-16,2 1-13 0,6 0 13 15,-4 0-13-15,6 1 26 0,-2-1-27 16,4-2 2-16,6-2 12 0,-2-4-3 15,4-3-11-15,-1-2-1 0,3-2-1 16,-2-10-17-16,-1 0 3 0,1-7-4 16,-6 1 7-16,-2-3 9 0,-2 3-9 15,0 3 11-15,-2 2-2 0,-2 4-18 16,-6 4 18-16,-1 3 0 0,3 0 0 16,0 2 2-16,-5 6 1 15,5 1 0-15,2 3 0 0,2 0-2 0,-2 1-50 16,4-2-67-16,-1-3-58 0,3-2-90 15,0-6-184-15,0 0-830 16,13-6-1359-16</inkml:trace>
  <inkml:trace contextRef="#ctx0" brushRef="#br0" timeOffset="143172.949">6842 15001 20 0,'0'0'32'0,"0"0"-6"16,0 0-3-16,0 0 0 16,0 0 6-16,0 0 14 0,0 0-1 15,0 0 186-15,0 0-166 0,-2-20-36 16,0 13-6-16,-2-5-1 0,0 4-19 16,-2-5-586-16</inkml:trace>
  <inkml:trace contextRef="#ctx0" brushRef="#br0" timeOffset="143555.904">6762 14842 98 0,'0'0'160'0,"0"0"110"0,0 0-9 16,0 0-20-16,0 0-29 0,0 0-59 15,0 0-10-15,0 0-16 0,0 0-29 16,-52-1-4-16,40-1-3 0,-3 2-56 15,-1 0 30-15,-3 0-26 0,-4 0-36 16,1 0 10-16,-3 0-10 0,-2 0-2 16,0 0-1-16,-4 0-72 0,-2-1 40 15,-2 1 29-15,0 0 0 16,-5 1 1-16,1 1-40 0,-2-1-189 16,12 2-270-16,-15 2-307 0</inkml:trace>
  <inkml:trace contextRef="#ctx0" brushRef="#br0" timeOffset="143839.162">5817 15007 13 0,'0'0'0'0</inkml:trace>
  <inkml:trace contextRef="#ctx0" brushRef="#br0" timeOffset="144207.658">5736 14850 303 0,'0'0'1004'0,"0"0"-776"0,0 0-157 15,0 0-41-15,0 0 38 0,0 0 143 16,0 0-6-16,0 0-82 15,0 0-29-15,-51-5 0 0,32 5-56 16,1 0-25-16,-7 0 0 0,0 0-10 16,0 0 1-16,-6 0-4 0,2 0-10 15,-6 0 8-15,0-3 2 0,-4 3 14 16,-5 0-12-16,-1 3-2 0,-1-3-20 16,-8 0-31-16,-10 1-169 0,-8 1 54 15,2 2-324-15,18-2-308 0,9 4 37 0</inkml:trace>
  <inkml:trace contextRef="#ctx0" brushRef="#br0" timeOffset="144738.338">4422 14846 297 0,'0'0'665'0,"0"0"-313"16,0 0-271-16,0 0-80 0,0 0-1 0,0 0 156 15,0 0 26-15,0 0-13 16,0 0 3-16,-54-1 23 0,37 1-40 16,-3 0 19-16,-3 0-6 0,-4 0-62 15,0 0-45-15,-2 0-45 0,-2 0-14 16,-2 0-2-16,0 0-44 0,-4 0-79 15,0 0-86-15,-5 2-82 0,9-1-306 16,-16 7-875-16</inkml:trace>
  <inkml:trace contextRef="#ctx0" brushRef="#br0" timeOffset="145255.513">3303 14858 280 0,'0'0'434'0,"0"0"351"16,0 0-453-16,0 0-128 0,0 0-48 15,0 0-69-15,0 0-87 0,0 0 26 16,0 0 39-16,0 0 29 0,-37-4-49 15,10 4-13-15,-4 0-12 16,-6 0-20-16,-4 0-55 0,-3 2-373 16,11 0-156-16,-18 6-732 0</inkml:trace>
  <inkml:trace contextRef="#ctx0" brushRef="#br0" timeOffset="145696.926">2613 14993 434 0,'0'0'241'15,"0"0"-215"-15,0 0-26 0,0 0-698 0</inkml:trace>
  <inkml:trace contextRef="#ctx0" brushRef="#br0" timeOffset="145822.009">2567 14860 437 0,'0'0'665'0,"0"0"-411"15,0 0-4-15,0 0-12 0,0 0-5 16,-53-2-45-16,38 1-120 0,-3 1-48 16,-3-1-20-16,-2 0-207 0,9 1-567 15,-9 8-561-15</inkml:trace>
  <inkml:trace contextRef="#ctx0" brushRef="#br0" timeOffset="149239.902">1770 14642 183 0,'0'0'1130'0,"0"0"-756"0,0 0-218 16,0 0-33-16,0 0-84 0,0 0 32 16,0 0 544-16,0 0-262 0,0 0-218 15,-17 1-100-15,15-1 67 0,2 0 25 16,0 0 7-16,-2 0-20 0,0 1-7 15,0 0-16-15,2 1 9 0,-2 1 33 16,0 5 29-16,2 5-32 0,0 4-68 16,0 4-18-16,0 5-7 0,0 3-31 15,0 4-6-15,0 0-2 0,2 0 0 16,0 0 1-16,-2-3 1 0,0-4-1 16,0-2 1-16,0-5 0 0,0-3 0 15,0-4-1-15,0-4-2 0,0-3-47 16,0-2-65-16,0 0-74 0,0-3-62 15,0 0-68-15,0 0-158 16,0-4-253-16,-2-2-472 0</inkml:trace>
  <inkml:trace contextRef="#ctx0" brushRef="#br0" timeOffset="149756.444">1540 14627 843 0,'0'0'727'0,"0"0"-350"0,0 0-154 16,0 0 53-16,0 0 17 0,0 0-45 15,0 0-53-15,0 0-45 0,0 0-29 16,0 0-16-16,13-10 18 0,-9 8 25 16,2 0-16-16,-2-2-18 0,2 1-8 15,0 0-12-15,1 0-1 0,3 1 0 16,0-1-7-16,1 1-15 0,-1 0 0 15,2-1-9-15,1 1-10 0,3 1-6 16,1 2-3-16,-1-1 0 0,1 0 0 16,-1 2-7-16,1 5 10 15,-3-1-6-15,1 2-7 0,-1 5-2 16,-1-2-16-16,-1 2-14 0,1 1 14 16,-5 0-2-16,0 0-11 0,-4 1-2 15,-2-1-1-15,-2 0-18 0,0-1-14 16,-4 0 8-16,-2-1-2 0,-2-1-53 15,-3-1-85-15,1-4-44 0,0-3-85 16,-1-1-169-16,3-2-644 0,2 0-907 16</inkml:trace>
  <inkml:trace contextRef="#ctx0" brushRef="#br0" timeOffset="150288.026">2028 15084 179 0,'0'0'1559'0,"0"0"-1215"16,0 0-185-16,0 0 90 0,0 0-1 15,0 0-52-15,0 0-42 0,0 0-39 16,0 0-12-16,0 0-37 0,-58-48-27 16,39 50-24-16,7 2-11 0,0 5 56 15,1-2 22-15,1 3 20 0,6 0 40 16,2 1 18-16,2-1-31 15,0 2-23-15,6-2-15 0,2-2-14 16,3-2-27-16,1-3-19 0,0-3-31 16,3 0-1-16,-3-8-33 0,-1 0-13 15,1-3-136-15,-4-3-87 0,-1 0-118 16,-3 1-383-16,-2-8-1328 0</inkml:trace>
  <inkml:trace contextRef="#ctx0" brushRef="#br0" timeOffset="159919.433">12130 11158 1007 0,'0'0'401'0,"0"0"-339"16,0 0 29-16,0 0 523 0,0 0-226 16,0 0-143-16,0 0 2 0,0 0-65 15,0 0-73-15,-4-16 5 0,2 14 10 16,0 1 22-16,0-2-11 0,-2 0 0 15,1 3 0-15,-1-3-13 16,-2 3-13-16,0-3-13 0,0 3-13 16,0 0-15-16,-7 0-12 0,3 0-19 15,-1 0-13-15,-3 3-11 0,4-3-11 16,-3 0 0-16,-1 3-2 0,3-3-1 16,-5 0 1-16,6 0-2 0,1-3 1 15,-5 0-2-15,6 1 2 0,1 0 0 16,1-1 0-16,-2 3 1 0,2-3 0 15,-1 3 1-15,5 0 0 0,-2 0 1 16,2 0 1-16,-2 0 0 0,2 0 9 16,-2 0 0-16,2 3 7 15,2 1-1-15,-4-1-15 0,4 0 12 16,0 0-12-16,-2-1-2 0,2 0 1 16,0 0 1-16,0 1-1 0,0 1 1 15,2-1 9-15,2 2-12 0,-2 2-1 16,0-1-1-16,0 4-10 0,2 3 10 15,-2 1 0-15,-2 5-1 0,2 1-1 16,-2 2-8-16,0 5 11 0,0 1-1 16,0 0 1-16,0 4-2 0,-2 0 0 15,-2 1-15-15,2 2-10 0,-2 0 3 16,-2-1 7-16,4-2 6 0,-3 0-1 16,3-4 1-16,0 0-3 0,0-2 13 15,0-2-1-15,0-4 1 0,0 0-10 16,-2 0 10-16,0-3 0 0,2-3-10 15,-2 2 9-15,2-4-1 0,-1-1 1 16,1-2 1-16,0 0-1 16,0-3 1-16,2 0 2 0,-2-2 1 15,2 1 1-15,0-4 11 0,0 1 5 16,0-2 1-16,0 0 14 0,2 0 17 16,0-2-35-16,2 0 19 0,5-2 0 15,1 1 12-15,-2 0-7 0,7 0 4 16,-3-1 6-16,1 3 12 0,3-1 9 15,-1 2-15-15,1 0-24 0,-3 3-13 16,1 0-15-16,0 2-2 0,-3-1-1 16,1 1-2-16,-3-1-65 0,-3 0-107 15,2-4-102-15,-2 0-147 0,-2 0-335 16,5-10-946-16</inkml:trace>
  <inkml:trace contextRef="#ctx0" brushRef="#br0" timeOffset="160769.57">12033 11359 1035 0,'0'0'387'16,"0"0"7"-16,0 0 69 0,0 0-81 15,0 0-67-15,0 0-30 0,0 0-34 16,0 0-51-16,0 0-30 0,0 0 6 16,-4-31 12-16,4 31-30 0,0 0-31 15,0 0-19-15,-2 0 9 0,2 2 18 16,0 3 21-16,0 5-92 0,0 4-30 16,2 5-4-16,-2 3-12 0,2 4-8 15,2 3-10-15,-2 0-12 0,6 0-3 16,-4 0 13-16,1-2 0 0,1-5 1 15,-2-4 1-15,0-3 1 0,0-5 2 16,4-6 0-16,-3-1-3 0,-1-3-1 16,0 0-20-16,-2-7-22 0,4-5 10 15,-2-3 20-15,2-2 11 0,-1-1 0 16,-1-1 2-16,-2 1 0 0,0-1 1 16,2 3-1-16,-4 3 1 0,2 4-1 15,0 2 3-15,0 4 19 0,0 0 5 16,0 3 10-16,4 0-13 15,-1 3-6-15,-1 3-5 0,0 4-12 0,0 0-1 16,0 5-2-16,2-2-2 16,3 2 1-16,-3 1 1 0,2-3 2 15,-2-2 0-15,5 0 1 0,-1-2 0 16,-4-2 1-16,2-3-1 0,3 1 1 16,-3-5-2-16,-2 0-3 0,2-4 0 15,3-5-18-15,-3-1 10 0,-2-8 11 16,3-1 12-16,-1-3-10 0,-2-3 10 15,-2 0-10-15,0 0 0 0,-2 3-1 16,3 1-1-16,-3 5-18 0,2 3-107 16,2 0-123-16,0 4-122 15,-2 3-199-15,2-2-889 0</inkml:trace>
  <inkml:trace contextRef="#ctx0" brushRef="#br0" timeOffset="162569.337">12479 11644 1216 0,'0'0'599'16,"0"0"-294"-16,0 0-11 0,0 0-32 15,0 0-46-15,0 0-14 0,0 0-20 16,15-56-36-16,-11 35-44 0,0-2-26 15,2-6-3-15,-2-4-7 0,1-5 0 16,-3-1 25-16,2-2 25 0,-4 4 17 16,0 2-55-16,0 8-25 0,0 5-22 15,-2 9-29-15,0 6-2 0,0 2-2 16,-1 5 2-16,1 6 34 0,-2 7 0 16,2 5-18-16,-2 8-14 0,2 5 0 15,2 3 10-15,0 5-11 0,0 4-1 16,0 3-1-16,0 2-30 15,0 9 3-15,0-8 10 0,0 1 2 16,0 0-6-16,-2-9 10 0,2 3-1 16,-2-3-5-16,0 0-4 0,0-10 9 15,-2-2 11-15,2-8 2 0,-1-2-2 16,-1-7-10-16,2-5-13 0,-6-4-13 16,4-3-15-16,0 0 12 0,0-4 16 15,-1-5 21-15,-1-6 4 0,0-1 16 16,0-1-13-16,2-2 0 0,2 0 13 15,0-1 4-15,2-1 8 0,0 2 41 16,0-3-4-16,6 2-6 16,4-4 3-16,-2 1-15 0,1-3-4 15,7-1 7-15,-3 2-1 0,-1-3 4 16,5 2 8-16,-5 2 19 0,4-1-3 16,-1 3-18-16,-1 4 2 0,-1 2-9 15,-3 2 3-15,3 5-3 0,-5 0-10 16,-2 3-14-16,-2 0-10 0,0 3-6 15,-4 2 7-15,2 1 2 0,-2 0-6 16,0 3-15-16,0 4 0 0,0 2-27 16,-2 4 8-16,0 3 16 0,0 0 0 15,2-1 1-15,0 0 2 0,0-3 1 16,0-2 2-16,4-2 13 0,3-3 2 16,1-3 6-16,-2-2-6 0,0-2-18 15,7-7-4-15,-1-4 4 0,-2-1 0 16,5-4 13-16,-3-1 5 0,-1-1 3 15,3 0-3-15,-2-2 7 0,1 3 2 16,-3 2-3-16,0 3-2 0,-3 4-4 16,1 2 0-16,-2 1-3 15,-2 4-15-15,-4 3 0 0,2-3-3 16,-2 3-24-16,0 0-107 0,0 0-131 16,-2 3-26-16,-2 0-104 0,-2-1-210 15,2 0-629-15,0 0-472 0</inkml:trace>
  <inkml:trace contextRef="#ctx0" brushRef="#br0" timeOffset="162803.543">12729 11400 2070 0,'0'0'737'0,"0"0"-448"0,0 0 36 15,0 0-87-15,0 0-83 0,0 0 74 16,0 0 56-16,0 0-87 0,0 0-112 15,0 0-24-15,-6 44-13 0,6-23-15 16,4-1-19-16,5 4-3 16,1-1 4-16,2-2-1 0,1-3-13 15,3-5-2-15,-5-2 0 0,5-2-21 16,-5-8-133-16,1-1-127 0,-2-1-110 16,-4-6-280-16,-1-4-838 0</inkml:trace>
  <inkml:trace contextRef="#ctx0" brushRef="#br0" timeOffset="162978.793">12587 11365 3209 0,'0'0'467'16,"0"0"-467"-16,0 0 0 0,0 0-98 15,0 0-425-15,0 0-463 0,0 0-819 0</inkml:trace>
  <inkml:trace contextRef="#ctx0" brushRef="#br0" timeOffset="163669.875">12822 11066 1797 0,'0'0'716'0,"0"0"-538"0,0 0 198 16,0 0 45-16,0 0-136 0,0 0 30 15,0 0 80-15,0 0-161 16,0 0-96-16,0 0-37 0,19-20-12 15,-7 19-25-15,3-2-12 0,1 3-10 16,5-3-8-16,-2 1 9 0,4 0-1 16,-3-1 4-16,1 2 5 0,0-1 1 15,-7 2-3-15,5 0-10 0,-7 3-6 16,0 3-11-16,1 3-4 0,-5 2-18 16,-4 2-1-16,0 5-14 0,3 4 2 15,-5 6 10-15,0 3-12 0,-2 4 12 16,-2 12-12-16,0 11 14 0,-5 12-1 15,3 0-13-15,2-4 13 0,-2-13-13 16,2-16-25-16,0-7 13 0,2-6 6 16,0 4 6-16,-2 0 15 0,2-1 0 15,0-4 0-15,2-6 3 0,0-6 0 16,2-3 9-16,0-4-11 0,0-3-1 16,5-1-3-16,-5 0-22 0,0-4 7 15,0-3-3-15,-4-1 19 0,0-1 2 16,-2-1 10-16,-4 0 14 0,-9 3-2 15,3 3-1-15,-7 0-3 16,1 4 0-16,-3 4-6 0,-2 5-12 16,1 0-16-16,1 0-117 0,-2-2-90 15,2-1-113-15,-1-6-246 0,11 0-843 16,-9-3-1294-16</inkml:trace>
  <inkml:trace contextRef="#ctx0" brushRef="#br0" timeOffset="163913.001">12926 11494 3104 0,'0'0'1119'0,"0"0"-951"0,0 0-168 15,0 0-22-15,0 0-93 0,0 0-170 16,0 0-236-16,0 0-1244 0</inkml:trace>
  <inkml:trace contextRef="#ctx0" brushRef="#br0" timeOffset="177833.41">7045 14045 1092 0,'0'0'153'15,"0"0"860"-15,0 0-745 0,0 0-55 0,0 0 105 16,0 0 40-16,0 0-60 16,0 0-90-16,0 0-76 0,8-6-47 15,-14 6-26-15,2-1 72 0,-2-1 48 16,-3 0-15-16,3 1-35 0,-4 1-28 16,2 0-24-16,-5 0-19 0,1 0-9 15,1 0-10-15,-1 3-5 0,0 0-13 16,-1 0-9-16,3 0-9 0,-3 0 13 15,1 0-14-15,6-1 0 0,-7 1 1 16,5-1-2-16,2 1 0 0,0 0 0 16,4-3-1-16,0 0 1 0,-3 1-1 15,5 1 12-15,0-2 12 0,0 0 22 16,0 4 9-16,5-2-40 0,-1 0-3 16,0 3-11-16,0 0-1 0,2 3-1 15,-2 1 0-15,1 0-2 0,1 4-12 16,-4-1 3-16,0 3 10 15,-2 2-1-15,0 1 0 0,0 0-10 16,0 3 10-16,0 1 1 0,-4 1 1 16,0 0 0-16,-1 0 0 0,3-2 1 15,0 1 1-15,0-1 1 0,0-5 0 16,2 2 1-16,-2-4-1 0,2-1 0 16,0-2 0-16,0 0 11 0,0-3-10 15,0 0 12-15,0-3-3 0,2 2 3 16,2-1 9-16,0-3 10 0,1 0 8 15,1 0 7-15,0-3 51 0,0 1-6 16,5-1-37-16,1 0-15 0,-4 0-20 16,7 0-7-16,-3-1-3 15,0-2-12-15,3 3 0 0,-5 0-3 16,1 0 1-16,-5 0-16 0,4-2-31 16,-6 2-69-16,2-1-63 0,-1-2-35 15,-3-1-58-15,0-5-178 0,-2-1-237 16,0 1-543-16,0-3-385 0</inkml:trace>
  <inkml:trace contextRef="#ctx0" brushRef="#br0" timeOffset="178038.922">7020 14271 1239 0,'0'0'1521'0,"0"0"-1210"0,0 0-52 15,0 0 33-15,0 0-27 0,0 0-41 16,0 0-65-16,0 0-60 0,0 0-50 16,0 0-37-16,-35-10-12 0,18 10-19 15,5 0-74-15,-7 0-153 16,5 0-161-16,-1 0-278 0,-1-3-643 0</inkml:trace>
  <inkml:trace contextRef="#ctx0" brushRef="#br0" timeOffset="178501.383">7159 14453 1433 0,'0'0'1102'16,"0"0"-831"-16,0 0-133 0,0 0 105 15,0 0 60-15,0 0 19 0,0 0-19 16,0 0-51-16,0 0-66 0,0 0-91 15,35-33-85-15,-37 31-7 0,-2-1 22 16,-5-2 3-16,-1 1-16 0,-2 1-10 16,-1-1 0-16,-1 2 1 0,3 1 13 15,-3 1-14-15,6 0 16 0,-1 5 4 16,7 2 8-16,-4 0 10 0,6 0 0 16,0 3-6-16,8-1-10 15,-4 1-5-15,5-1-1 0,1-3-17 16,0 0-1-16,3 0-15 0,-3-6-83 15,0-2-108-15,-1-9-100 0,-3-5-217 16,0 1-705-16,4-14-1161 0</inkml:trace>
  <inkml:trace contextRef="#ctx0" brushRef="#br1" timeOffset="196535.593">18563 2240 680 0,'0'0'1178'16,"0"0"-1042"-16,0 0 4 0,0 0 5 16,0 0 37-16,0 0 37 0,-60-28-42 15,41 20 3-15,-1-2 2 0,-5-3-60 16,0-3-24-16,-4-5 13 0,-2-4-3 15,-2-8-4-15,-2-2-22 0,4 1-3 16,4 4-45-16,-6 1-12 16,0-2-9-16,-8 0 15 0,-11-8 10 15,-12 2-13-15,-11-1-23 0,-11 3 1 16,-5 6-3-16,2 3-17 0,4 4 17 16,6 4 37-16,7-5-2 0,0 2-10 15,-5-3-13-15,1-1 10 0,-3 1 6 16,1-3-6-16,-5 3-3 0,0-3 2 15,1 0-8-15,-3 4-12 0,2 4-1 16,-4 3 2-16,5 6 1 0,-3 2 28 16,0 2-3-16,-2 1-1 0,-2 0-26 15,1 2 16-15,-1 0 2 0,-2-1-7 16,0 3 1-16,0-4-12 0,2 2-1 16,-4 0 12-16,2 0-11 0,-2 0-1 15,2 0 1-15,-4 2-1 0,6-1 0 16,-2 2 1-16,4 0 0 0,0 5-1 15,3 0 2-15,-3 3 0 16,0 1 1-16,2 2 0 0,3-2 12 16,-1 4-13-16,0-2 0 0,0-1 0 15,5 3 0-15,-1-1 0 0,1 2 11 16,1 1-13-16,-1 1 2 0,3 2-2 16,3 1 0-16,0-1-13 0,3 6 13 15,1 0 0-15,4 0 22 0,2 4-7 16,2 3-12-16,2-2 12 0,5 6-13 15,-3 2 0-15,4 0 1 0,0 4 0 16,7-4 10-16,10-5-12 0,6-4 2 16,2 1-1-16,-8 4 10 0,-2 7-10 15,-7 5 1-15,5-1 10 16,0 0-11-16,1 1 0 0,3 0 10 16,0-2-10-16,6 1 0 0,0 0-2 15,2 0-10-15,5 0-2 0,7 1 9 16,-3 1 2-16,7 1 1 0,5 1 0 15,0 1 1-15,4 0 2 0,2 0 0 16,4 2 9-16,4-2-9 0,3-1 9 16,5 0-11-16,-1-1 1 0,7-1 1 15,3-1-2-15,2 1-1 0,2-5-16 16,4 0 4-16,6 1 10 0,1-4-11 16,7 5 13-16,15 4 0 0,8 0 1 15,11 2 1-15,-7-8 11 0,-3-5-11 16,-3-5-1-16,0 0 2 0,2-3 0 15,7 3 0-15,1-4 0 0,1-3 10 16,4 0-13-16,-1-3-4 0,7-1 4 16,0-1 0-16,2 3-1 0,0-3-2 15,6-1 1-15,0 1-13 16,1-1-1-16,3 1 4 0,2 1 9 16,-2-1-15-16,9 0-1 0,0 3 7 15,-1-2 10-15,3 0 0 0,-3 0 1 16,5-1 1-16,2-3 1 0,0-2 0 15,-1-1 1-15,1 1 0 0,0-4 0 16,0-2 1-16,-1-2-1 0,1-4-1 16,-2-2 2-16,2 0-1 0,-3-7-1 15,-1-2 1-15,-1-1-1 0,-1-1 1 16,0 1-1-16,-3-3 1 0,1 0 1 16,-3-1-1-16,-2-3 1 0,-3 1 0 15,-1-6-1-15,0 1 1 16,-4-3 0-16,0-2-2 0,0-2 1 15,-6 0-1-15,-2-4 0 0,2 1 2 16,-9 0-1-16,-1-4-2 0,0 2 0 16,-7-5 12-16,-2-2-9 0,-2-1-1 15,-4-3-1-15,-4 0-1 0,-2 0 1 16,-14 4 0-16,-7 5 2 0,-10 8 18 16,-2-1 1-16,8-10-4 0,2-17-18 15,2-16 1-15,-4-1 1 0,-8 4-2 16,-15 3 0-16,-4 7-3 0,-6-4-15 15,0-3-28-15,-8-5-56 0,-8-5-34 16,-7-1-13-16,-8 1-1 0,-6-2-58 16,-11-2-95-16,-6 3-130 0,-10 0-200 15,15 20-480-15,-7 2-268 0</inkml:trace>
  <inkml:trace contextRef="#ctx0" brushRef="#br1" timeOffset="205263.631">19179 727 760 0,'0'0'358'0,"0"0"-146"0,0 0-49 16,0 0-82-16,0 0 341 0,0 0-185 15,0 0-69-15,0 0 0 0,0 0 29 16,-10-22-49-16,7 22-13 0,3-3 21 15,0 1 13-15,0 1-10 0,0 0-22 16,-2 1-14-16,2 0-13 0,0 0 3 16,0 0 10-16,-2 0 17 0,2 0 12 15,0 0 9-15,0 0 5 0,0 2-7 16,0 0-48-16,0 1-38 0,0 0-6 16,0 3-15-16,0 1-4 0,0 1-8 15,0 1-3-15,0 7 2 16,0 0-6-16,0 2-5 0,0 5-4 15,0 0 3-15,-2 5 1 0,0 9 2 16,0 6 0-16,2 5 4 0,-2 2 8 16,2 0 9-16,-2-5-2 0,2-1-4 15,0 2-9-15,0-4 1 0,0 0-16 16,0-6-9-16,0-2 0 0,0-3 0 16,-4-6-12-16,2-3-21 0,2-4 3 15,-2-5 0-15,2-3 3 0,-2-2-1 16,0-6 4-16,2 2-9 0,0-2-36 15,0-2-43-15,0 0-9 0,0 0-6 16,0-6-62-16,0-1-82 16,2-1-230-16,0 1-624 0,0-9-937 0</inkml:trace>
  <inkml:trace contextRef="#ctx0" brushRef="#br1" timeOffset="205962.86">19175 1541 1823 0,'0'0'480'0,"0"0"-195"0,0 0-5 16,0 0 2-16,0 0-59 0,0 0-16 15,0 0 42-15,0 0 28 0,0 0-40 16,0 0-36-16,-19-42-22 0,9 27-35 16,2-1-15-16,-3-2-13 0,-1-2-28 15,1 0-27-15,-1 0-58 0,0-1 10 16,-1 1-11-16,3 1 0 0,-2 2 0 16,1 2-2-16,1 1 0 0,0 1-2 15,3 4-1-15,3 2 3 16,0 1 0-16,2 2 3 0,2 3 27 0,0 1 37 15,0 0 0-15,0 0-25 16,4 3-14-16,2 5-10 0,1 2 0 16,3 0 0-16,-4 8-6 0,2-2-9 15,1 1 0-15,1 3-2 0,-2 0-1 16,5 2-2-16,-3 0 0 0,-2 1 1 16,3-1 0-16,-3 0-29 0,0-2 15 15,0-2 15-15,1-1 0 0,-3-4 0 16,2-2 0-16,-4-2 3 0,0-3 9 15,0-3 3-15,1-1 0 0,-3-2-14 16,2-2 11-16,-2-7 34 0,4-3 14 16,-2-6 40-16,2-3 48 0,1-7-33 15,1 3-40-15,2-3-30 0,1-1-45 16,1 4-16-16,0 0 4 0,1 3-9 16,-1 3-27-16,3 1-100 15,-5 1-100-15,2 1-85 0,-1-2-281 16,-5 5-916-16,4-11-1517 0</inkml:trace>
  <inkml:trace contextRef="#ctx0" brushRef="#br1" timeOffset="206495.456">19960 754 2259 0,'0'0'584'0,"0"0"-337"0,0 0 72 16,0 0 128-16,0 0-118 0,0 0-52 16,0 0-9-16,0 0-29 0,0 0-55 15,0 0-53-15,-39-49-37 0,22 46-39 16,-1 3-4-16,-7 0-11 0,0 0-16 16,-4 0-9-16,-2 0-12 0,-2 0-2 15,4 0-1-15,-8 1-15 0,4-1-24 16,0 0-68-16,0 0-81 0,4-3-50 15,0 1-63-15,0-1-151 0,4 2-199 16,11 1-433-16,-9 6-523 0</inkml:trace>
  <inkml:trace contextRef="#ctx0" brushRef="#br1" timeOffset="206846.355">19718 756 2481 0,'0'0'477'0,"0"0"-253"0,0 0 136 15,0 0 9-15,0 0-80 0,0 0-93 16,0 0-38-16,0 0-29 0,0 0-28 15,2 73-15-15,-4-38 6 0,-2 12 3 16,-2 6-6-16,0 12-10 16,2-10 3-16,0-3-6 0,-1-1-18 15,3-12-22-15,-4 4-9 0,0-5-8 16,0-4-16-16,2-7-3 0,0-5 0 16,1-6-25-16,-1-3-14 0,4-6-64 15,0 0-95-15,0-7-80 0,0 0-89 16,0-7-160-16,0 1-277 0,0-10-715 0</inkml:trace>
  <inkml:trace contextRef="#ctx0" brushRef="#br1" timeOffset="207366.505">20086 1312 2812 0,'0'0'551'0,"0"0"-408"0,0 0 56 15,0 0 116-15,19-52-86 0,-19 36 0 16,0-7 15-16,-4 2-54 0,-4-1-49 16,-1 3-49-16,-3 1-31 0,-3 7-19 15,3 2-11-15,-5 6-10 0,1 3-3 16,-3 10-15-16,1 2 9 0,-1 7 1 16,5 0 2-16,1 5 2 0,3-1-17 15,-3 1 0-15,9-1 3 0,0 1 21 16,4-3-6-16,0 0-5 0,2-4 5 15,4-3-18-15,7-3-3 16,-1-3-25-16,3-6-14 0,-1-2-1 16,7-8 1-16,-7-3 2 0,5-6 16 15,-7-2 9-15,1 0 13 0,-1 1 2 16,-4 4 18-16,-1 3 28 0,-1 5 17 16,2 4-11-16,-4 2-46 0,0 10-6 15,1 3-39-15,-1 5 2 0,2 4 10 16,-2 1 3-16,2 1-34 0,-2-2-110 15,0-6-135-15,1-6-255 0,7-10-999 0</inkml:trace>
  <inkml:trace contextRef="#ctx0" brushRef="#br1" timeOffset="209848.74">19772 2171 1656 0,'0'0'315'0,"0"0"-224"0,0 0 75 15,0 0 157-15,0 0-26 0,0 0-54 16,0 0 13-16,0 0-2 0,0 0-39 16,0-17-2-16,0 17 10 0,-2 1-28 15,2 1-25-15,-2 1-7 0,2 0 18 16,-2 4 9-16,0 4-62 0,2 4-43 15,-2 8-12-15,0 8-10 0,2 6 10 16,-2 12-6-16,2-1-31 0,-2 3-9 16,2-1-12-16,-2-7-11 0,2 5-3 15,0-5 2-15,0-4 0 0,-3-7-1 16,3-4-1-16,0-5-1 0,-2-5-3 16,2-5-25-16,0-1-38 15,0-5-58-15,0-2-50 0,0-1-30 0,0-4-40 16,2 0-129-16,1 0-219 15,-3 0-504-15,4-4-603 0</inkml:trace>
  <inkml:trace contextRef="#ctx0" brushRef="#br1" timeOffset="210399.757">19824 2032 2970 0,'0'0'437'0,"0"0"-259"15,0 0 21-15,0 0-64 0,0 0-22 16,0 0 85-16,0 0-12 0,0 0-56 15,-44 64-46-15,24-42-13 16,1-2-1-16,3 2-15 0,-1-1-21 16,1 0-18-16,1-1-1 0,1 0 0 15,5-4 10-15,-3 1 14 0,4 0 7 16,1-3-12-16,3-4-13 0,2 0 1 16,2-2 2-16,0-5-21 0,0 0 0 15,2-3 12-15,5 0-15 0,1-1 0 16,2-4 28-16,-2-3 12 0,3-5-28 15,3-4-11-15,-3-2 0 0,3-2 0 16,-2-3-1-16,1 1-28 16,-3-2 16-16,3 2 9 0,-5 1 2 15,2 4 1-15,0 0 0 0,-3 7 12 16,-1 2 10-16,0 4 32 0,0 2 13 16,0 3 6-16,1 0-12 0,-3 7 9 15,2 4 21-15,0 5-31 0,-2 7-36 16,5 5-5-16,-5 6 5 0,0 5 0 15,2 3-9-15,2-1 0 0,-4 0-15 16,3-7-30-16,-3-6 0 0,0-7-10 16,-2-6-87-16,2-10-91 0,-2-4-99 15,0-1-388-15,4-8-1153 0</inkml:trace>
  <inkml:trace contextRef="#ctx0" brushRef="#br1" timeOffset="211367.114">20787 2157 2130 0,'0'0'463'16,"0"0"-292"-16,0 0 144 0,0 0 36 15,2-58-123-15,-6 47-45 0,0-1 31 16,-4 1 11-16,-7-1-36 0,5 0-47 15,-7-1-34-15,1 2-4 0,-1-1 7 16,1-1-7-16,-5 2 9 0,2-2-4 16,-1 4-14-16,1 2-16 0,1 2-16 15,1 2-17-15,-2 1-13 0,5 2-12 16,-3 2 7-16,1 4 5 0,-1 2-3 16,1 2-3-16,1 6-5 0,3 1 2 15,-7 2-9-15,7 4 0 16,-5 0-3-16,3 3 0 0,-1 1-10 15,3-1 1-15,-2 3 0 0,3-1 0 16,1 0 9-16,2 0-11 0,-5-1 1 16,5-3-2-16,2 2 0 0,0-1-15 15,-3 0 13-15,5 0 0 0,2-3 2 16,-2 2 1-16,4-5 11 0,0-1-10 16,0-3 10-16,6 0 10 0,0-1-10 15,5-2 3-15,-1 1 0 16,2-2-12-16,7 1 0 0,2-3 15 15,-3-2 0-15,5 0-17 0,2-1 14 16,-2-4 0-16,1-1 1 0,3-1-15 16,-6 0 0-16,2-3-1 0,-1-3 0 15,-3-1 0-15,0-2-3 0,3 0 0 16,-5-6-1-16,4 1-8 0,-5-3 11 16,3 1 1-16,-5 0 0 0,3-1 0 15,-5 0 2-15,5 1 0 0,-5 2 0 16,0 2 11-16,3 0-10 0,-7 5 12 15,0 1-12-15,1 1 9 0,-3 2 0 16,-4 1-12-16,0 1 0 0,0-1 0 16,0 2 2-16,-2-3 19 0,0 3-21 15,0-2-12-15,-2 1-15 0,-2 0 27 16,-4-1 3-16,-5-2 30 0,-1-1-3 16,-9 1 0-16,2 1-6 0,-1 0-6 15,-5 3-15-15,2-1 0 16,4 1-2-16,-3 0-1 0,3 2-63 0,4 2-106 15,1 3-118-15,5-1-162 16,7 4-828-16</inkml:trace>
  <inkml:trace contextRef="#ctx0" brushRef="#br1" timeOffset="213677.542">20080 3398 1647 0,'0'0'396'0,"0"0"-153"16,0 0-188-16,0 0 110 0,0 0 366 15,0 0-113-15,0 0-76 0,0 0-52 16,0 0-60-16,-6-13-28 0,6 17-5 16,0 2-87-16,-2 1-33 0,2 7 3 15,-2 1 24-15,0 4 15 0,2 4-7 16,-2 3-33-16,-2 3-9 0,1 4-31 16,3 5-5-16,-2 4-19 0,0 2-3 15,0-2 3-15,0 0-3 16,2-4-11-16,-2-5-1 0,0-3-1 15,0-3-2-15,2-5 2 0,-4-2-11 16,4-6-6-16,0-3-37 0,0-1-11 16,0-5-32-16,0-2-35 0,0-1-29 15,4-2-40-15,-4 0-57 0,0 0-125 16,2-5-195-16,0-1-190 0,-2-3-295 16,2-4-347-16</inkml:trace>
  <inkml:trace contextRef="#ctx0" brushRef="#br1" timeOffset="214177.724">20088 3320 1266 0,'0'0'1787'0,"0"0"-1445"0,0 0-142 16,0 0 99-16,0 0-28 15,0 0-7-15,0 0 63 0,0 0-58 16,0 0-92-16,0 0-85 0,9-4-74 16,-18 20-18-16,3 3 18 0,-6 5 4 15,-3-1-1-15,1 3-18 0,1-1 0 16,-1-1-1-16,-3-2-1 0,5-3 1 16,0 0 8-16,3-6-10 0,1-2-12 15,2-4 0-15,2 0 11 0,-2-4 1 16,6-1 3-16,-2-1 15 0,2-1 0 15,0 0 13-15,2 0 8 0,6-3-39 16,0-3-12-16,2-3-15 0,5-2 5 16,-3-4 19-16,3-4-9 15,1 0 12-15,1-3-1 0,-1-4 0 16,-1 0 0-16,1-1-1 0,-1-1 1 16,-1 5-1-16,-5 0 2 0,1 3 0 15,0 5 1-15,-4 3 1 0,-1 4 10 16,1 3 0-16,-2 5 22 0,0 0 8 15,4 9-11-15,-4 6-31 0,3 8-18 16,-1 6-4-16,0 8 19 0,2 3-9 16,-4 1 10-16,1 1-16 0,-1-3-10 15,0-3-50-15,2-7-53 0,-2-6-68 16,-2-7-98-16,2-6-254 0,1-5-922 0</inkml:trace>
  <inkml:trace contextRef="#ctx0" brushRef="#br1" timeOffset="214664.03">21017 3262 2413 0,'0'0'1762'16,"0"0"-1547"-16,0 0-163 0,0 0 137 15,0 0 35-15,0 0-117 0,0 0-49 16,0 0-3-16,0 0 9 0,-67-39 10 15,41 47-23-15,-8-1-44 0,-1 4-7 16,-2 0 0-16,0-1-2 0,-4 2-37 16,-1-1-83-16,5 0-61 0,4-1-35 15,0 0-60-15,6-2-150 16,2 4-274-16,7-5-641 0,1 6-613 0</inkml:trace>
  <inkml:trace contextRef="#ctx0" brushRef="#br1" timeOffset="-214520.69">20787 3288 2168 0,'0'0'1220'15,"0"0"-1067"-15,0 0-11 0,0 0 126 16,0 0-64-16,0 0-88 0,-10 65 29 16,6-34 19-16,-3 5-13 0,3 4-31 15,0 4-19-15,-2 1-9 0,4 1-19 16,0-2-30-16,0 2-28 0,0-6-13 16,0-3-2-16,2-5-3 0,0-9-43 15,0-1-45-15,0-9-44 0,4-3-43 16,-2-3-72-16,0-6-132 0,2 1-310 15,4-5-796-15</inkml:trace>
  <inkml:trace contextRef="#ctx0" brushRef="#br1" timeOffset="-214152.927">21089 3263 737 0,'0'0'2105'0,"0"0"-1858"0,0 0-90 15,0 0 152-15,0 0-44 0,0 0-108 16,0 0 4-16,0 0 7 0,14 67-4 15,-14-38-6-15,-4 12-23 0,0 12-24 16,-4 15-38-16,0 8-33 0,-5-6-25 16,7-5-12-16,0-10 0 0,0-11 0 15,3-6 9-15,-1-11-8 0,2-4-3 16,0 1-1-16,-2 1-37 0,2 0-40 16,0-8-30-16,0-7-31 0,0-9-69 15,2-4-195-15,-2-13-42 16,2-7-139-16,0 4-722 0</inkml:trace>
  <inkml:trace contextRef="#ctx0" brushRef="#br1" timeOffset="-213721.35">20944 3385 2568 0,'0'0'991'15,"0"0"-855"-15,0 0 53 0,33-52 153 16,-20 37-106-16,1 1-66 0,1 1 48 16,5 2-34-16,-1 1-62 0,4 3-13 15,1 4-14-15,1 3-35 16,0 0-29-16,2 7-28 0,2 4 0 16,-4 2 12-16,-5 5 0 0,3 0 10 15,-8 3-23-15,1 0 1 0,-8 5-3 16,1-1-15-16,-7 4-15 0,-2 0 0 15,0 3 8-15,-7 0 7 0,-5 2-6 16,-4 0 0-16,-1-2 3 0,-8-1 2 16,7-6 4-16,-5-3 0 0,2-4 10 15,5-2 2-15,-1-4 0 0,7-4 21 16,6-1 43-16,2-4 45 0,2 0 46 16,0 1 132-16,6 2-55 0,8 2-90 15,5 4-40-15,6 2-8 0,-1 2-22 16,10 1-24-16,-1 0-30 0,6 2-17 15,2-2 1-15,-4 0-2 0,5-3-27 16,-3-2-51-16,-6-4-52 0,-2-5-44 16,-6-3-25-16,2-11-100 15,-11-12-171-15,1 5-1118 0,6-15-1244 0</inkml:trace>
  <inkml:trace contextRef="#ctx0" brushRef="#br1" timeOffset="-211221.437">22170 705 642 0,'0'0'313'0,"0"0"-52"0,0 0 35 16,0 0 26-16,0 0-46 0,0 0-88 15,0 0-75-15,0-51 36 0,-2 45 63 16,0-1 205-16,0 3-181 0,0 0-74 16,2 1-13-16,-2 0-11 0,2 3-9 15,-4-3 16-15,4 3 39 0,0 0 48 16,0 0 8-16,0 3-26 0,0 3-128 15,0 6-86-15,0 4-1 0,4 6 0 16,0 4 1-16,-2 3 25 0,0 9-13 16,0 3-10-16,0 6-1 0,0 10 0 15,-2 1 0-15,2-3 1 0,-2-8 10 16,0-7 0-16,0-5-10 16,2-4-1-16,-2-4 2 0,2-5 0 0,-2-3 9 15,2-5-9-15,-2-1 0 16,2-6-1-16,1-2-1 0,-3-1-1 15,0-3-15-15,0-1-15 0,0 0-22 16,0 0-3-16,0 0 0 0,0 0-9 16,-5-2 45-16,1 0 19 0,0 0 0 15,0-3 1-15,-4 0 0 0,-3-5 2 16,3 0-1-16,0-6 1 16,-5 2-1-16,5-7-1 0,2 3-1 15,-2-2-3-15,-5 2 3 0,7 2 0 16,0-1-1-16,2 6-1 0,0 3 1 15,0 2 0-15,-3 2 1 0,5 2 0 16,2 1 37-16,0 1 27 0,0 0 10 16,0 6-7-16,0 0-49 0,0 4-17 15,6 4 2-15,-1 3 9 0,1 1-9 16,-2 2 16-16,4-2-1 0,3-1-6 16,-1 0 6-16,-2-4 1 0,2-2 2 15,5-3-3-15,-5-2-15 0,7-3-1 16,-7-3 0-16,5 0 1 0,1-7 9 15,-6-1-12-15,5-2-12 0,-5 0-6 16,3-1-3-16,-1-2-19 0,-4-1-82 16,3-1-70-16,1-3-75 0,-4-2-176 15,-4 6-683-15,15-19-1371 0</inkml:trace>
  <inkml:trace contextRef="#ctx0" brushRef="#br1" timeOffset="-210036.079">22571 1407 434 0,'0'0'1251'15,"0"0"-1008"-15,0 0-45 0,0 0 35 16,0 0 29-16,0 0-14 0,0 0-23 16,0 0-66-16,0 0-53 0,-10 3-40 15,10-3-18-15,0 0 6 16,0-6 51-16,0 0 87 0,2-4-19 15,4-5-53-15,0-1-20 0,4-4-10 16,7-4 0-16,-5-3 0 0,9-2-4 16,-4-2-12-16,1 1-22 0,-3 3-5 15,3-4-17-15,-3-1-2 0,5-6-7 16,3-7 1-16,-2-3-4 0,0-1 7 16,-1-1-1-16,-3 0-2 0,1 0-4 15,-5 0-6-15,-1 4-12 0,3 3 0 16,-9 4 0-16,2 3 1 0,-4 6 0 15,2 6-1-15,-1 4 3 0,-3 6 13 16,0 4 14-16,0 5 25 0,-2 2 16 16,0 3 102-16,0 2-88 0,0 6-85 15,2 10-48-15,-2 1 45 16,0 8-16-16,0 13-8 0,0 11 3 0,0 13 2 16,-4 15 19-16,0 12 2 15,-1 6 1-15,3 3 3 0,2-20 16 16,0-20-4-16,0-21 3 0,0-20 0 15,0 0 4-15,2-1-4 0,0 2-3 16,1-1-12-16,-1-3 0 0,0-4-3 16,-2-7-15-16,0-3-61 0,0-2-37 15,0 0 28-15,-7-2 84 0,-3-4 1 16,0-2-1-16,-3-2-1 0,-3-3-10 16,1 2 10-16,-7-3-11 0,5 0-8 15,-1 1-1-15,-1 3 7 0,4 2 3 16,5 1 12-16,-2 3 2 0,3 1 13 15,7 2 22-15,0 0 100 0,2 1 76 16,2 1-103-16,9 6-77 0,5 2 3 16,3 2 28-16,4 1-4 0,8 3 4 15,2-2-1-15,2-1-26 0,0-2-25 16,4-3 9-16,3-2-21 16,-3-5-42-16,2-6 2 0,3-15-44 15,9-20-71-15,9-29-115 0,5-29-166 16,-18 12-694-16,9-8-1780 0</inkml:trace>
  <inkml:trace contextRef="#ctx0" brushRef="#br1" timeOffset="-201371.173">23559 284 638 0,'0'0'319'0,"0"0"415"15,0 0-701-15,0 0-33 0,0 0 0 16,0 0 29-16,0 0 156 0,0 0-59 15,0 0 98-15,-54 1-14 0,36 7-32 16,-13 7 5-16,-13 6-32 0,-9 7-39 16,-20 11-48-16,-12 9-63 0,-14 11 54 15,0 1-23-15,2 2-26 0,2-3-6 16,12-7-54-16,-4 5 42 0,3 2 11 16,-1 4-107-16,-10 7-39 15,6 1 12-15,6 1 74 0,-2-4-33 0,17-9-54 16,2-1-27-16,16-14-94 15,9-8-107-15,14-9-41 0,9-8-146 16,5-1 214-16,1-7 176 0,-7 22 26 0</inkml:trace>
  <inkml:trace contextRef="#ctx0" brushRef="#br1" timeOffset="-200921.979">23857 1483 7 0,'0'0'185'15,"0"0"93"-15,0 0-187 0,-54-50 479 16,25 27-280-16,-14-5-23 0,-23-11 22 15,-17-5-195-15,-21-5-3 0,1-3 16 16,0 3 19-16,18 3-55 16,4 0-71-16,1-5 68 0,-7-4 25 15,-14-7-54-15,-1-1-3 0,-7-1 2 16,-3 0-37-16,3 3 35 0,1 1-11 16,-3 6-25-16,3 2-115 0,32 14-205 15,-13 6-692-15</inkml:trace>
  <inkml:trace contextRef="#ctx0" brushRef="#br1" timeOffset="-192235.751">19795 2242 349 0,'0'0'1140'0,"0"0"-928"0,0 0-27 16,0 0 23-16,0 0-72 0,0 0-58 16,0 0 32-16,0-55 299 0,0 49-146 15,0-1-93-15,-2 0 34 0,2-1 17 16,0 1-28-16,-2 2-27 0,2 0 3 16,0 3 5-16,0 0-16 15,0 2 12-15,0-1 39 0,0 1 11 16,0 0-23-16,0 0-33 0,0 0-24 15,2 3-22-15,2 2-18 0,-2 5-46 16,2 5-30-16,-4 2-22 0,0 8 0 16,0 5 16-16,0 2-15 0,-2 3 18 15,-2 3-21-15,2 4-24 0,0 1 3 16,0 10 21-16,2 8 0 0,0-6 1 16,0-5 2-16,0-7 9 15,-2-8 6-15,4 5-17 0,0 2 2 16,0-2 12-16,0-3-12 0,0-8-1 15,0-6 1-15,-2-6-3 0,2-6-3 16,-2-7-16-16,0-1-2 0,0-3-42 16,0-5-37-16,2-6 46 0,0-8 51 15,-2-6 3-15,6-6 0 0,-1-9 0 16,-3-10 0-16,-2-12 0 0,2-9 0 16,-2-5 2-16,0 4 22 0,0 15 6 15,-2 15 3-15,2 12 4 0,0 3-7 16,0-1-9-16,0-1 3 0,0 0-6 15,2 6 9-15,0 5-5 0,2 5-4 16,-2 2-6-16,0 5-9 0,0 0 15 16,0 6 6-16,-2 0 9 0,0 0-3 15,0 3 12-15,0 4 67 0,0 8-70 16,0 6-38-16,0 8-1 0,0 7 12 16,0 3-12-16,0 3-26 0,0 3 2 15,-2 3 9-15,0 1 12 16,-2-1 0-16,2-1 3 0,0-2 3 15,2-8 12-15,0-8-14 0,-2-5 0 16,2-9 1-16,0-8-2 0,0-1-1 16,0-6-44-16,0-6-37 0,0-7 25 15,0-7 57-15,2-11 0 0,2-13 2 16,2-14-1-16,-2-13 1 0,-2-6-1 16,-2 8 11-16,0 13-10 0,0 15 13 15,0 13-12-15,-2 4 15 0,0 1-5 16,0 2-13-16,0 3-3 0,0 10 3 15,2 4 2-15,-2 4 59 0,2 4 5 16,-2 9-33-16,2 5-30 16,-2 10 12-16,0 7-12 0,0 8 15 15,-2 8-18-15,-5 14-34 0,1 12 7 16,0 5 9-16,2-9 17 0,-3-16 1 16,7-17 2-16,0-11 10 0,0-5-9 15,0-1 12-15,0-2-13 0,0-3-2 16,0-9 0-16,0-5-24 0,2-4-45 15,0-11-13-15,0-8 65 0,0-6 17 16,0-10 3-16,0-14 0 0,0-15-3 16,2-11 1-16,-2-4-1 0,0 7 18 15,0 15-3-15,0 21 1 0,-2 14-4 16,2 5-9-16,0 6 12 0,0 3-12 16,0 3 33-16,0 5 39 0,0 3 3 15,2 10-78-15,2 6-9 0,0 6-15 16,-2 8 0-16,0 4 12 0,0 12 0 15,-2 12 10-15,0 10 0 0,0 1 0 16,0-9 2-16,-2-16 3 0,2-16-1 16,0-6 16-16,0 2-15 15,0-3 9-15,0 2-9 0,0-11-3 16,0-6 0-16,0-6-18 0,0-3-45 16,0-8-37-16,0-9 61 0,0-9 28 15,0-14 11-15,2-18 2 0,2-13-1 16,-4-4-1-16,0 4-1 0,-6 16 1 15,4 20 18-15,0 12-6 0,0 7 0 16,0 6-10-16,2 3 11 0,0 5 26 16,0 5 60-16,0 11-77 0,0 8-22 15,0 7-15-15,0 8 3 0,0 6 12 16,0 1 1-16,-2 0 0 16,2-2 1-16,-2-3 0 0,0-2 1 15,0-4 0-15,0-7 0 0,2-2 10 16,-2-9-13-16,2-4-18 0,0-5-12 15,0-5-60-15,0-1-97 0,2-10-64 16,2-4 24-16,2-9-89 0,0-2-207 16,2-4-426-16,-3 6-327 0,-1-5-670 0</inkml:trace>
  <inkml:trace contextRef="#ctx0" brushRef="#br1" timeOffset="-190565.192">19834 2139 2021 0,'0'0'460'0,"0"0"-54"16,0 0 71-16,0 0-119 0,0 0-81 16,-2-53 20-16,0 51-12 0,2 2 11 15,-2 0 70-15,2 3-38 16,0 7-101-16,2 4-88 0,2 6-27 15,0 3-7-15,5 6 13 0,-3 2-16 16,4 3-27-16,0 3-11 0,3-1-19 16,-3 0-45-16,0-5 0 0,3-2-12 15,-5-6 12-15,3-5 2 0,-3-6 1 16,-2-6-2-16,-6-3-1 0,2-3-15 16,0 0-42-16,-2-9-25 0,0-5 25 15,0-5 24-15,-2-6 30 0,-2-3-18 16,-6-7-3-16,-1-1-6 0,1 0 9 15,-3-1 21-15,1-2-12 0,2 1-19 16,-3 4 28-16,3 4 2 0,2 6 1 16,6 8 15-16,-2 6 7 15,4 7 17-15,0 3 60 0,0 0 21 16,4 10-59-16,0 6-34 0,6 5 0 16,-2 5-6-16,5 5 9 0,-3 2-9 15,0 1-6-15,3 0 0 0,-5 0-15 16,0-3-1-16,-1-3-23 0,1-2 3 15,-4-5 0-15,-2-5 9 0,2-4 10 16,-2-7 1-16,-2-2-2 0,0-3-42 16,0-7-46-16,-2-7 46 0,-2-7 34 15,0-7 11-15,-6-3 1 0,3-5 1 16,-3-1 9-16,2 2-11 0,-5 3-33 16,5 5 15-16,2 8 17 15,4 6 1-15,0 9 18 0,2 4 24 16,0 0 37-16,2 5-16 0,0 7-30 15,4 1-21-15,0 5-10 0,5 3 1 16,-5 2 0-16,2-1 9 0,-2 1-12 16,1-1 1-16,1 0-1 0,-4-2-18 15,0-2 0-15,-2 0 0 0,4-1 16 16,1-5-10-16,-3-1 10 0,2-1 1 16,-2-1-2-16,-2-4-9 0,0 1 11 15,0-4-1-15,0 1 0 0,0-3 0 16,-2 0-22-16,0 0-9 0,0 0-1 15,0-5 4-15,-2-1 30 0,-2-3 1 16,0 0 20-16,-6-1 6 0,-1 2 4 16,1 0-1-16,-2 1-12 0,-3 1-3 15,3 2 6-15,-7 1 0 0,3 1-6 16,-5 1 0-16,2 1-13 0,-1 0-1 16,-3 0 0-16,2 0 11 0,-1 3-11 15,1-1-1-15,2 0-2 16,-1 1 0-16,3 1 1 0,3-2 1 15,1 2-2-15,1-3 0 0,4 1 2 16,-1 2 0-16,7-4 2 0,0 1-1 16,2-1 14-16,0 1 18 0,4 1 12 15,2 1-44-15,9 2-1 0,1-1-12 16,7 3-6-16,-2-2 16 0,4 2 0 16,2-2 0-16,1 0-1 0,-7-3-9 15,2 2 12-15,-2-4 1 0,-7 3 2 16,5-2-1-16,-11-1 0 0,2 1-2 15,-2-1 0-15,-1 0 0 0,-5 0 0 16,0 0-2-16,-2 0-25 0,0 0-18 16,-8 0-3-16,-1 0 30 0,-3 1 16 15,-7-1 1-15,1 0 1 16,-9 0 0-16,2 0 2 0,0 0 1 16,5 0-2-16,-7 0-1 0,8-1-1 15,3 1-1-15,-1 0-1 0,7 0-15 16,3 0-3-16,5 1-1 0,2-1 22 15,0 3 48-15,9 3-45 0,7-1-2 16,3 2-1-16,4 1-2 0,5-4-1 16,1 1 2-16,-2-3 0 0,2-1 1 15,-4-1 1-15,0 0 11 0,-7 0-10 16,1 0 10-16,-4 0 6 0,-5 0 0 16,-4 0-16-16,-4 0 1 0,0-1-3 15,-2 1-1-15,0-2-44 0,-4 0 0 16,-8-2 45-16,-3 0 1 0,-6-3 17 15,1 2-3-15,-9-1-14 0,2 1-1 16,-2 2 2-16,-2 1 1 0,2 1-1 16,2 0-2-16,0 1 0 15,1 0-1-15,5 2-17 0,2 1 0 16,3 4 0-16,3-3-3 0,5 1 5 16,0-3 4-16,6 0 9 0,2 0 3 15,0-2 25-15,0 2 5 0,0-2-27 16,0 1 0-16,0-1-1 0,8 1-2 15,-6-1-12-15,2 0-9 0,-2-4-4 16,4-2-8-16,1-3 6 0,-1-7 9 16,6 0 15-16,-1-6 2 0,1-2 1 15,2-5 2-15,1 1 1 0,4-3 15 16,-3-1-7-16,1 2-11 0,-1 3-24 16,1 2 22-16,-1 3 1 15,-1 1 1-15,-3 2 1 0,3 5 2 16,-7 2 15-16,0 1-3 0,-2 4 3 15,-2 3 6-15,1 2 4 0,-3 0-1 16,-2 2-6-16,0 0-18 0,0 5-3 16,-9 2-17-16,1 7-1 0,-2 1 18 15,-5 5 0-15,-1 3 3 0,-3 1 9 16,-2 0-11-16,-1 2 0 0,1 1 1 16,0 0 1-16,-3-1-3 0,3-2 0 15,4-2-27-15,1-6 6 0,3-2 8 16,5-5 1-16,4-4 9 0,-4-2-9 15,8-3 10-15,0 0 2 0,0 0 21 16,0-3 7-16,10 0-25 0,-4-2-3 16,3-3-40-16,1-1-62 0,2 1-79 15,1-2-18-15,-13 10-12 0,22-20-101 16,-7 8-268-16,-5 4-638 0,7-7-1395 16</inkml:trace>
  <inkml:trace contextRef="#ctx0" brushRef="#br1" timeOffset="-187140.277">20768 2121 417 0,'0'0'1050'0,"0"0"-845"16,0 0 45-16,0 0 77 0,0 0 9 15,0 0-46-15,0 0-30 0,0 0-17 16,0 0 20-16,0 0 2 0,38-52-17 15,-36 48-8-15,0 1-12 0,-2 0-25 16,0-1-25-16,0-1 2 0,0 1-12 16,-4-3-20-16,-3 1-17 0,3-1-10 15,-2-1-6-15,0 0-25 0,0 1-11 16,-5 1-13-16,3-2-9 0,0 3-5 16,2-1-16-16,-7 1-6 15,3 0 0-15,2-2-6 0,-5 3-6 16,1-1 9-16,4 3-12 0,-7-2 6 15,5 3-3-15,-1 1 12 0,-3 0 1 16,2 0 8-16,-3 5 15 0,1-2-9 16,-1 3-12-16,-1 1 0 0,1-1-30 15,-3 0 12-15,5 2-3 0,-5-1-9 16,3 1-1-16,-1 0 13 0,3-2-15 16,-5 0 2-16,5 1 0 0,-1 1 13 15,3-1-13-15,1 0 10 0,-2 0 3 16,1 3-13-16,3-1 10 0,0 1-9 15,-3 2 9-15,3 3-9 0,2-2 0 16,0 3 9-16,-5 1-11 0,5 0 1 16,-2 1 0-16,4-1 0 15,-2 0-1-15,-3 1 0 0,3 0 1 16,0 0-1-16,0 0-1 0,2 0-12 16,-1-1 0-16,-1-2 10 0,2 1 0 15,2-1 0-15,-2-1 0 0,2 1 1 16,-2-1 1-16,4 2 0 0,-2-1 2 15,2-1 10-15,0-1-11 0,0 3 11 16,0-4-10-16,0 1 10 0,2 1-10 16,0-2 1-16,4 1 15 0,-2 1-17 15,2-4 1-15,5 3 10 0,-3 0-10 16,2-1 1-16,5 0 0 0,-7-1 15 16,4-2-16-16,3 3 10 0,-3-2-9 15,3-2 10-15,-7 2-1 0,6-4-9 16,1 2 12-16,-5-3-13 0,3 0 10 15,1-2-10-15,1 1 10 0,-1-1-10 16,-2-3 1-16,3 2-1 16,-5-2 0-16,3 0 0 0,1 0 1 15,-3 0-1-15,1-3-1 0,2-3-1 16,-1 1 0-16,3-3 0 0,-3-4-3 16,3 1 1-16,-1-1 0 0,-1-2 0 15,1 1 0-15,-1 0 2 0,3 0 0 16,-7 0 1-16,4 1 2 0,-3 1-3 15,1 0 1-15,1-1-1 0,-5 0 0 16,2 2-1-16,-2-1-2 0,3 0 0 16,-5 0-12-16,0 0 12 0,0-2-9 15,-1 0 11-15,3 2 0 0,-4-1 1 16,-2 2 0-16,2-4 1 0,2 4 0 16,1 0 1-16,-5 1 1 15,4 0 9-15,-2 4-10 0,-2 1-2 16,-2 0 2-16,2 2 1 0,-2 2 0 15,0 0 12-15,0 0-15 0,0 0-1 16,0 0-11-16,0 0 0 0,0 0-3 16,0 0 3-16,0 0 10 0,0 0-1 15,0 0-9-15,0 0 9 0,-2 0-13 16,2 0 16-16,-4 0 1 0,0-2 1 16,-2 1 0-16,-1 0 11 0,-1 0-10 15,2 0 9-15,-7 0-9 0,3 1 12 16,2 0-12-16,-9 0-1 0,3 0 0 15,-1 0 0-15,1 1-1 0,2 1-1 16,-3 0 0-16,3 2 0 0,-1-4-1 16,5 2 1-16,-2 0 0 0,3-1 1 15,-3-1 0-15,6 3 1 0,-2-3-2 16,2 1 0-16,2 1 0 0,0-2 0 16,2 0 0-16,-3 0 1 15,3 0 2-15,0 0 15 0,0 0 12 16,0 0 3-16,3 0 3 0,3 0-36 15,4 0 0-15,2 0-2 0,-1 0 0 16,3 0-10-16,3 0 12 0,-3-3-1 16,1-1 0-16,-1 0 1 0,3 0 0 15,-5 0 1-15,5 1 0 0,-7-1 0 16,2 3 1-16,-1-2 0 0,-5 3 1 16,0 0 0-16,0 0 0 0,-1 0 12 15,-3 0-15-15,-2 0 0 16,0 0-2-16,2 3-13 0,-2-2 0 15,0 4 0-15,0-1-6 0,0 2 3 16,-2 5 6-16,0-1 10 0,-3 2-1 16,-1 1 0-16,0-1 0 0,2 1 0 15,-4 0 1-15,1 0-10 0,-3-1 10 16,4 1 0-16,-7-3-1 0,3 2-9 16,2-1 12-16,-7-2-1 0,3 3 1 15,2 0 0-15,-3 0 1 0,1 1 1 16,4-2 1-16,-3 2 0 0,1-1 0 15,2 0 0-15,-1-1 0 0,1-2 0 16,0 1-1-16,2 1-2 0,1-4-1 16,-5 0-11-16,2-2 9 0,0-1-12 15,1-2 3-15,-5 0 10 0,2-2 1 16,-1 0 0-16,-3 0 0 0,1-1 1 16,3-2-2-16,-4-3 1 15,1 0 0-15,-1 0 0 0,1-2 1 16,3-1 0-16,-2 0-1 0,-1 2 1 15,7-2 0-15,-6 3 1 0,5 1-1 16,-1 0 0-16,4 0 0 0,-4 2 0 16,-1-2-1-16,1 1-1 0,0-2 1 15,4 2 1-15,-7-3 0 0,3-1 0 16,0 1 0-16,0-2 1 0,-1-1-1 16,1 0 0-16,0-2 0 0,4 1 0 15,-2 0 0-15,-1 0 0 0,1 0 1 16,4-3-1-16,-2 1 1 0,2 0 1 15,0-4 1-15,2 1 0 0,0-1 9 16,0 3 0-16,0-4-10 0,2 2 1 16,2 0 9-16,0-2-10 15,0 0 0-15,-2 0 1 0,5-4 0 16,-1 2-3-16,-4 0-21 0,2 2 18 16,2-1 0-16,0 3 3 0,3 1 0 15,-1-1 3-15,-2 5 12 0,2-3 0 16,5 3-13-16,-5 0 13 0,2 1-12 15,5 0 15-15,-7 0-15 0,4 2 18 16,3 0-6-16,-5 1-12 0,5-1 9 16,-1 1-9-16,1 2 9 0,1-2-10 15,-3 2 1-15,1-2 0 0,-4 1-1 16,5 3 10-16,-1-2-9 0,-3 2 15 16,3 2-16-16,-1 1 13 0,1 0-14 15,1 0 2-15,-1 4 0 0,0 1 9 16,-1 1-11-16,-1 1 1 0,3 0 1 15,-5-1-1-15,2 0 0 0,-3 0-2 16,1 0 1-16,-2 0 0 16,5-2-1-16,-9 2 0 0,4 1-1 15,0-1 0-15,3 1 1 0,-7 3-2 16,0-2-13-16,2 2 12 0,-2-1-12 16,-2-3 12-16,0-2-15 0,-2-1 15 15,0-3-9-15,0 0-6 0,0 0-15 16,0 0-9-16,0 0 6 0,-2-3 6 15,-2-1 18-15,-2-2 10 0,0 0 1 16,0-1 0-16,-9-1 0 0,5 0 0 16,0-1 1-16,-5-1 0 0,3 1 0 15,-5 0 1-15,3 0-1 0,-3-1 0 16,3 1 0-16,-3 1 0 0,1 1 0 16,-1 0 0-16,3 4 1 0,1-2-1 15,-3 4 0-15,3 0 1 0,-1 1 1 16,-1 0 10-16,-1 4-10 0,1 2 1 15,-1 3-1-15,1-1 0 0,3 0 0 16,-5 1 0-16,5 2-1 16,-5 0 1-16,5 0 0 0,-2 3 1 15,-1 1-1-15,5 1 10 0,-5 3-10 16,3-1 0-16,-1 1 1 0,1 0 0 16,4 1 0-16,-5 0 9 0,5 0-10 15,0 4 0-15,4-2 10 0,-5 1-12 16,3 0-17-16,0-2 5 0,2 1 9 15,0-2-9-15,2 1 11 0,2-1 1 16,-2 0 0-16,2-4 1 0,0 2 1 16,0 0 1-16,0-3 9 0,0 0 0 15,0 0-11-15,0 1 2 0,4 1 0 16,0-1 9-16,2 2-10 16,0 0-1-16,7-3 1 0,-7 2 10 15,6-2 0-15,3-2-9 0,-5-2 9 16,7 1-10-16,-3-4 0 0,5-1 10 15,-5 1-9-15,7-4 0 0,-7 1 9 16,9-3-11-16,-6 1 1 0,1-1 0 16,5-2-1-16,-7 0 0 0,5 0 0 15,-6 0-1-15,3-3-1 0,-1-1-2 16,1-3 0-16,-3-1 0 0,6 1 1 16,-7-3-10-16,5-2 9 0,-3 1 1 15,1-3-10-15,-1-3 9 0,1-1 0 16,-5-1 0-16,5 0 0 0,-7-1 0 15,2 0 0-15,3-1 2 0,-7 3-2 16,2-2 1-16,1 4 2 0,-5 0 0 16,2 3 0-16,1 3 1 0,-3 0 1 15,2 0 1-15,-6 3-1 0,4 0-1 16,1 0-1-16,-3-1 1 16,4 1 0-16,-2 0 1 0,-4 1-1 15,0 1 0-15,2 1-1 0,-2 2 0 16,-2 0 0-16,0 2 0 0,0 0 0 15,0 0-2-15,0 0-13 0,0 0 3 16,0 0-9-16,-2 0-3 0,-4 1 15 16,2 2 9-16,-8 1 3 0,-1 1 9 15,3-2-11-15,-5 1-1 0,1 0 0 16,-3-1-1-16,1-3 0 0,-3 0-2 16,3 0 3-16,-5-2-1 0,7-1 1 15,-3 0 0-15,5 0 2 16,-5 2 1-16,5 1 0 0,3 0-1 15,-3 0 0-15,2 0 0 0,4 2 0 16,1 1 1-16,-3-1 0 0,6 0-2 16,-2-2 0-16,4 0-1 0,0 0 0 15,0 0 12-15,0 0 9 0,0 0 9 16,4 0-12-16,2 0-16 0,0 0 10 16,1-2-11-16,3-1 1 0,2 1-1 15,-1 0 1-15,1 2 0 0,3 0 0 16,-3 0 0-16,2 0-1 0,-3 0-1 15,-1 0 0-15,5 0 0 0,-9 0-1 16,0 0-1-16,0 0-1 0,-2-2 1 16,-2 2 1-16,0 0 0 0,-2 0-11 15,0 0-3-15,0 2-6 0,0-1-12 16,-2 2-6-16,-2 0 12 16,-4 0 12-16,2 1 0 0,-9-2-58 15,3 2-53-15,4-4-36 0,-7 0-22 16,3 0-105-16,4 0-276 0,-3-4-577 15,7-1-1202-15</inkml:trace>
  <inkml:trace contextRef="#ctx0" brushRef="#br1" timeOffset="-185707.466">20756 2499 1380 0,'0'0'465'15,"0"0"-160"-15,0 0 28 0,0 0-46 16,0 0-68-16,0 0 8 0,0 0-1 16,0 0 59-16,0 0 11 0,0 0-58 15,-27 17-45-15,19-10-30 0,2-2-27 16,-3 4-20-16,-1 1 4 0,0-2-7 15,2 2-28-15,-3 0-6 0,-1 1-15 16,4-2-18-16,-7 1-16 0,3-1-8 16,1 2-4-16,-3-2 3 0,1-4-9 15,1 1 3-15,0 0 1 16,1 1-4-16,-1-2 6 0,2 0 0 16,1-1 6-16,-3 2 3 0,2-3-11 15,1 0 5-15,1 0 3 0,-2 2 3 16,-1-5-6-16,5 0 7 0,-6 0 2 15,1 0 6-15,3 0-3 0,0-3 7 16,-2-3-1-16,1-1-3 0,1 0-6 16,2 1-2-16,-5-4-10 0,3 2 0 15,0 0 6-15,4-1-6 0,-7 1-15 16,5 0 12-16,-2 1-12 0,4-2 9 16,-4 3-11-16,-1-4 0 0,1 3 1 15,2 0-1-15,0-2 0 0,-3 2 0 16,3 0 0-16,-2-4 0 0,4 0 0 15,2 0 1-15,-4-2 1 0,3-3 12 16,-3-1 0-16,6-1-3 16,-2-1 1-16,2 1-10 0,0 0 18 15,0 0 3-15,0 3 9 0,2-2 6 16,7 2 78-16,-5-4-26 0,-2 4-40 16,2-2-15-16,0 0-12 0,2 1-9 15,-2-1-14-15,3 1 2 0,-1 3 9 16,-2-2 0-16,0 4 0 0,4-1 3 15,-4 3 3-15,5-2 0 0,-3 2 0 16,-4 3 3-16,4-1 3 0,2 0 3 16,1 1 9-16,-1 0-6 0,-4 1-9 15,4-2 0-15,1 2-18 0,3 1 22 16,-6-3-13-16,2 3 0 0,3-2 0 16,-3 3-10-16,0 1 13 15,1 0-3-15,3-1 3 0,-4 0 3 16,3 0-15-16,-1 0 12 0,0-1-12 15,-1 2 0-15,1 0 9 0,0-2-11 16,-4 2 2-16,7 2 0 0,-3-2 0 16,-4 2 12-16,3 0-13 0,1 0 10 15,-2 0-12-15,1 0 2 0,-1 0 10 16,0 2-11-16,2 0 1 0,-3 2-1 16,1-3 1-16,0 1-2 0,2-1 1 15,-3 1 0-15,-1-1-1 0,0 1 0 16,0 2 0-16,5-3 1 0,-7 2 0 15,4 1-1-15,-2-2 0 0,2 2 1 16,-1 1 0-16,-3-2 2 0,2 5 0 16,0-2-2-16,-2 1-1 0,3 1-2 15,-3-1 0-15,0 3-10 0,-4-5 9 16,2 0-9-16,-2-2 9 16,2-2 0-16,-2-1-12 0,0 0 3 15,0 0-12-15,0 0 0 0,0 0-9 16,-2-3-9-16,0 0 27 0,-2-5 3 15,-7 2 9-15,3-3 1 0,-2-1 1 16,1 0 1-16,-5-2 0 0,4 1 1 16,-7 2-1-16,3-1 0 0,-1 2 0 15,1 3 0-15,1 0 1 0,-1 2 0 16,1 2 1-16,-1 1 1 0,2 0 0 16,1 1 9-16,-5 3-9 15,3 1 12-15,1 3-14 0,-1-3 1 16,1 4-1-16,-4-4 0 0,3 1-1 0,-3 1 0 15,1-1 1-15,5 1 0 16,-5 0-1-16,3-1 1 0,0 1 0 16,1 1 2-16,3 0-1 0,-4 0 0 15,3 1 10-15,1 1-9 0,4 2 12 16,-2 1-13-16,-3 3 10 0,3 0-9 16,2-1-1-16,-2 3 1 0,4 0 0 15,-6-1-2-15,1 0-1 0,1-1-2 16,-2 1-22-16,4 0 6 0,-2-2 15 15,-1 3 0-15,3 1-9 0,0-1 12 16,0 2-2-16,4-1-13 0,0 1-12 16,0-2-19-16,0 2-26 0,6-3-48 15,0-1-45-15,7-2-52 0,-3-3-129 16,0-3-342-16,13 2-1323 0</inkml:trace>
  <inkml:trace contextRef="#ctx0" brushRef="#br1" timeOffset="-150595.08">6989 5256 85 0,'0'0'238'0,"0"0"16"16,0 0-65-16,0 0-32 0,0 0 500 15,0 0-429-15,0 0-14 0,0 0-29 16,0 0-26-16,-14-17-7 0,12 17-10 16,2 0-10-16,0 0-16 0,0 0-36 15,0-2-26-15,0 2 4 0,0 0 19 16,0 0 12-16,0 0 13 16,0 0 0-16,0 0 6 0,0 0 15 15,4 0 22-15,-2 0-16 0,6 0-18 16,-6 3-30-16,4 0-7 0,0 3-14 15,3-2-1-15,1 0-13 0,-4 2 4 16,5 1-10-16,-3-1-6 0,2 1 0 16,-4-1-3-16,5-1 0 0,-3 0 2 15,0 0 14-15,3 2-17 0,-1-1-8 16,2 0 2-16,-3 2-2 0,3 1-19 16,0-2 22-16,-1 0-1 0,1 3 7 15,3 0-4-15,-3-2 1 0,5 3-1 16,-3 1 4-16,5-1 3 0,-5-1-19 15,5 2 0-15,-3-1 31 0,3 3-28 16,2 1-16-16,1 0 0 0,1 2 0 16,0 0 0-16,2 0-1 0,-3 0-1 15,5 1 2-15,-4-2 14 16,2 2-16-16,0 0-25 0,3-1 24 16,-5 1-1-16,6 1-1 0,-4 0 2 15,2 0 1-15,2-2 19 0,-7 3-18 16,5-4 0-16,-4 3 2 0,4-1 0 15,0 0-3-15,0 0 0 0,2 3-19 16,2 2 7-16,2 0-3 0,4 3 13 16,-2 1 2-16,4 0 0 0,1 3 1 15,-3-3-1-15,2 2 2 0,2 0 10 16,3 1-12-16,-3 1 1 0,3 0-1 16,-3 0 1-16,4 0-1 0,1 1 3 15,-1-2-1-15,-1 3 13 0,1 0-12 16,5 1-2-16,-7 0-1 0,9-1-12 15,-4 2-6-15,3 0 0 16,-3-2 15-16,3 2-3 0,-5-2 6 16,6 0 1-16,-7 1 1 0,7 1-2 15,1 5 1-15,-1-5 0 0,-6 1 2 16,5 0 0-16,-9-6-2 0,7 4 1 16,1 1 19-16,-1-1-18 0,5 5 0 15,-2-5 16-15,-5-1-7 0,5 0 0 16,-11-2-9-16,5 2-1 0,2 0 10 15,-3 1-12-15,5-2-26 0,-5 2 24 16,-2 1-1-16,5-4 2 0,-3 1 1 16,1 0 2-16,4 0 13 0,-7-1-12 15,5 1 9-15,-3 1-9 0,5 1 13 16,-5 0 11-16,-1-1-24 0,3-2 9 16,-4 3-9-16,1-3 9 0,-1 0-9 15,1-1 10-15,-7 0 5 0,6-3-15 16,-1 3 15-16,-1-3 0 0,-4 1-15 15,2 0 0-15,1 0 10 16,-1-1-10-16,0 1-3 0,-1-3-19 16,-1 2 18-16,-2-1-1 0,2-2 0 15,0 3 2-15,-2 0 0 0,1-4 2 16,3 3-1-16,-6-3 2 0,2 0 0 16,0 2 9-16,-2 0-12 0,2-1-1 15,1 1 1-15,-3-1 0 0,0 1 0 16,0-1 0-16,-2-2 0 0,2 0-1 15,-2-1 1-15,-2 2 0 0,-2-4 2 16,2 0-2-16,-3-1 1 16,1 1 0-16,2 0 2 0,-8-1 0 15,4-2 0-15,2 1-2 0,-3-2 1 16,-3 1-2-16,4 1 0 0,-2-3 0 16,-5 1 0-16,5 0-10 0,-2-1 9 15,-3 0 1-15,3 0-25 0,-7-2 13 16,5-1 9-16,-7 0-15 0,3 0 15 15,-5-3-43-15,-1-2-6 0,-5 0-9 16,6-2-55-16,-6 0-67 0,0 1-45 16,-2 1-103-16,5 1-237 0,-3-1-683 15,14 15-897-15</inkml:trace>
  <inkml:trace contextRef="#ctx0" brushRef="#br1" timeOffset="-148791.841">12732 8706 1330 0,'0'0'319'15,"0"0"-153"-15,0 0-14 0,0 0 486 16,0 0-348-16,0 0-63 0,0 0 45 16,0 0-44-16,0 0-76 0,-9-11 21 15,7 11 53-15,2 0 1 0,-2 2-38 16,0 6-5-16,2 4-21 0,0 7-41 15,-2 5-30-15,2 6-22 0,-2 5-15 16,2 3-19-16,0 4-18 0,0 0-18 16,0 0-6-16,-2-2-6 0,0-5 9 15,0-4-9-15,0-5 10 0,-5-7-1 16,7-2-9-16,-4-4-19 0,4-3-51 16,-2-3-34-16,2-1-40 0,0-4-68 15,0-2-110-15,0 0-234 0,2-1-384 16,5-9-401-16</inkml:trace>
  <inkml:trace contextRef="#ctx0" brushRef="#br1" timeOffset="-148175.882">13178 8757 2236 0,'0'0'414'0,"0"0"-118"0,0 0 88 15,0 0-76-15,0 0-59 0,-6-60-13 16,-5 49-37-16,3 4-78 0,-6 3-50 16,-3 4-15-16,1 0-10 0,-5 8-18 15,-2 4-9-15,7 3-4 0,-5 3 0 16,7 2-13-16,-3 0 14 0,7 2-13 15,1-3 18-15,3 1 7 0,0-1-10 16,6-4 1-16,0-1-7 0,0-2 0 16,8-2-9-16,1-2 19 0,-1-2-19 15,4-1-2-15,3-3 0 16,3 2-1-16,1-1 0 0,0-1-1 16,-1 2-1-16,5-1 2 0,-7 1 18 15,7-2 16-15,-6 2 3 0,-1 1 6 16,-5 1 18-16,5 1 33 0,-8 0-23 15,-3 2-23-15,-3 4-11 0,-2 1-13 16,-5 0-6-16,-3 4-2 0,-4 1-4 16,-5-1 0-16,-6 1-9 0,3-1-1 15,-7-1 0-15,0-1-2 0,-4-1 0 16,4-6-43-16,2-2-109 0,3-5-92 16,-3-2-100-16,4-6-181 0,9-3-653 15,-3-4-863-15</inkml:trace>
  <inkml:trace contextRef="#ctx0" brushRef="#br1" timeOffset="-147893.229">13259 8412 3109 0,'0'0'521'0,"0"0"-265"0,0 0 179 16,0 0-104-16,51 6-137 0,-38 11 5 16,1 10-13-16,-3 6-64 0,-3 6-68 15,-4 5-36-15,0 0-18 0,-4-3-3 16,-4-3-82-16,-2-5-143 15,-7-6-130-15,5-10-378 0,-4 3-1823 0</inkml:trace>
  <inkml:trace contextRef="#ctx0" brushRef="#br1" timeOffset="-142795.32">6968 7883 163 0,'0'0'160'16,"0"0"-124"-16,0 0-4 0,0 0 63 16,0 0 123-16,0 0 63 0,0 0-63 15,0 0-85-15,0 0 307 0,-8-6 85 16,8 6-176-16,0 0-50 0,0-1-49 15,0 1-40-15,0 0-70 0,0 0-64 16,0 0-25-16,-2 0-13 0,2 0-13 16,0 0-3-16,-2-1-21 15,2 1-1-15,0-1-16 0,0 0 16 0,0 0 16 16,0 1 12-16,-2 0 7 16,2-1-7-16,0 1 7 0,0 0 0 15,-2 0 12-15,2 0 15 0,0 0 11 16,-4 0 8-16,4 0 7 0,0 0-1 15,0 0 3-15,0 0-1 0,0 0 4 16,0 0-7-16,-2 0 0 0,2 0-15 16,0 0-13-16,0 0 0 0,0 0-9 15,0 0-3-15,0 0-4 0,0 0 4 16,-2 0-9-16,2 0-13 0,0 0-23 16,-2 1 11-16,2-1 40 0,0 1 9 15,-3-1-1-15,3 0-17 0,-2 0 6 16,2 0 14-16,-2 0 4 0,2 1 9 15,0 0-1-15,0-1-17 0,0 1-13 16,0-1-3-16,0 1-6 0,0-1-5 16,0 1-7-16,0-1-3 0,0 2-6 15,0-2 6-15,-2 2 0 16,2-2 3-16,0 0 3 0,0 0 13 0,0 0 8 16,0 0 15-16,0 0-12 15,2 0-21-15,0 0-12 0,3 0-18 16,-1 0-1-16,2 0 0 0,-2 0 0 15,0 0 1-15,0 0 13 0,2 0 2 16,1 0-13-16,3 0 1 0,-4 0 0 16,5-2-1-16,3 0-1 0,-4 2 1 15,7 0 0-15,-3 0-2 0,1-1 12 16,-1 0 7-16,1 1-7 0,3 0 0 16,-1 0-11-16,-1-1 20 0,3 1-18 15,-2-1 12-15,-1 0 21 16,3 1-21-16,-1-1-3 0,1 1-9 15,6 0 0-15,-7 0-1 0,3-1 10 16,2 0-11-16,-3 0 1 0,3 1-2 16,2-2 0-16,-4 2 0 0,3 0 0 15,1-2 1-15,-2 2 0 0,2 0 0 16,0 0 0-16,1 0 0 0,-5 0 2 16,4 0 12-16,0 0-15 0,2 0 1 15,-5-1 1-15,3 0 0 0,0 1 16 16,4-2-17-16,-6 1 0 0,4 1 0 15,-1 0 14-15,1 0-13 0,2 0 0 16,0-1-1-16,-4 1 2 0,2-1 12 16,0-1-3-16,-3 2-10 0,3-2-1 15,-4 2 1-15,2 0 0 0,0-3-1 16,2 3 1-16,-5 0 1 0,1 0-1 16,4 0-1-16,-6 0-1 0,-1 0 2 15,1 0 0-15,0-2 1 0,-3 1 0 16,1 0 12-16,2 1-14 15,3 0-1-15,-3-1 2 0,0 1-1 16,6 0 1-16,-9 0 0 0,5-1 0 16,0 1 1-16,-3 0-1 0,-1-1 1 15,4 1 0-15,-5 0 0 0,3 0 0 16,-5 0 9-16,3-2-11 0,6 1 1 16,-7 1 1-16,3 0-2 0,4 0 0 15,-4 0 0-15,1-1-1 0,1 1 2 16,-2-1 0-16,1 0-1 0,3-1 2 15,-4 2 0-15,0 0 9 0,3 0-11 16,-3 0 11-16,0 0-11 16,2 0 1-16,-7 0-1 0,7-2 11 15,-7 2-12-15,5 0-1 0,-7 0 1 16,5-2-1-16,-2 1 1 0,-1 1 0 16,5 0 0-16,-5-1 0 0,5 1 2 15,-4 0-2-15,3-1 2 0,-1 1 13 16,-1 0-14-16,5 0 1 0,-4 0 1 15,4 0 12-15,-9-2 3 0,7 2-6 16,-5-1 4-16,1 1-14 0,-1-1 22 16,3 1 12-16,4-2-35 0,-7 2 11 15,5 0 0-15,-5 0-11 0,5-2 14 16,2 1-12-16,-5 1-1 0,7 0-2 16,0 0 1-16,-2 0 0 0,-1-2-1 15,3 2 1-15,-6 0 1 0,-1-1-2 16,5 1 2-16,-6-1 1 0,1 1-1 15,-1 0-1-15,4 0 0 0,-7 0 0 16,5-2-1-16,-7 2 0 16,7 0 0-16,-7 0 0 0,7 0 0 15,-7 0 0-15,7 0-2 0,-7 0 0 16,0 0 1-16,5 0 1 0,-5 0-1 16,7 0 0-16,-9 0 1 0,7 0 0 15,-5 0 0-15,-1-1 0 0,3 1-1 16,-6 0 1-16,5 0-1 0,-1 0 1 15,-4 0-1-15,5-3 1 0,3 3-2 16,-7 0 1-16,1 0-1 0,0 0 0 16,-1 0 1-16,-3 0 0 0,0 0-1 15,2-1 1-15,1 1-1 0,-5 0 0 16,4 0-1-16,-4-2 0 0,4 2-9 16,-4 0 10-16,1 0 0 15,-3 0 2-15,0 0 0 0,0 0-2 16,0 0 0-16,0 0 2 0,0 0-2 15,0 0-1-15,-2 0-9 0,2 0-6 16,-2 0-6-16,0 0-4 0,0 0 1 16,0 0 3-16,0 0 0 0,2 0 10 15,2 0 14-15,0 0 1 0,5-2 0 16,-5 2-1-16,4-2-3 0,0 2 0 16,3 0 0-16,-5 0 0 0,2 0-9 15,0-2-3-15,1 2-3 0,-3 0 6 16,-4 0-9-16,2 0-6 0,-2 0-9 15,2 0 6-15,-4 0 9 0,2 0 3 16,5 0-3-16,-5 0 9 0,0 0-6 16,0 0 0-16,2 0 6 0,-2 0 11 15,-2 0-2-15,4 0-21 0,0 0-40 16,0 0-17-16,-2 0-3 16,3 0-25-16,-1 0-41 0,-2 2-104 15,4 2-201-15,-4-4-323 0,10 13-1149 0</inkml:trace>
  <inkml:trace contextRef="#ctx0" brushRef="#br1" timeOffset="-140998.242">10464 7785 615 0,'0'0'310'0,"0"0"-186"0,0 0-36 16,0 0 48-16,0 0 76 15,0 0-20-15,0 0-43 0,0 0 160 16,0 0-5-16,-8-9-123 0,1 5-136 15,5 2 296-15,0 1 49 0,0 0-178 16,0 0-16-16,2 0 8 0,-2 1-37 16,0 0-21-16,2-3 43 0,-2 3 12 15,0-2-45-15,-2 2-21 0,0-2-4 16,-5 1-21-16,3-1-16 0,0-2-18 16,-2 0-15-16,-5-1-15 0,1-1-10 15,-1-1 0-15,-1-2-8 0,2 0-4 16,-7 0-6-16,5-2-6 0,-5-2 0 15,4 2 0-15,-1 0 13 16,1 1-10-16,-1-1-13 0,4 3 16 16,3-1-15-16,-3 5 9 0,4-1-11 15,3 3 1-15,1 0 13 0,0 2-13 16,0 0 13-16,2 0-12 0,-2 0 0 16,2 0 9-16,2 0 3 0,0 0 4 15,0 0 5-15,0 0 3 0,0 0 3 16,2 2-9-16,4 3-6 0,0-1-3 15,0 0-10-15,3 3 0 0,1-1-2 16,2 1-1-16,1 0 0 0,5 2 0 16,-5 2 0-16,8-1 0 0,-5 3-1 15,5-3 2-15,-3-1 0 0,1 0 1 16,2-3 2-16,-3 1 0 0,5-3-3 16,-4 0-1-16,-3-2-1 0,7-1 2 15,-9 1 2-15,3 0 1 0,-7-2 10 16,1 0 2-16,-1 0 6 15,-4 1-3-15,-2-1 0 0,-4 2 0 16,2-1 0-16,-2 0-16 0,0-1-2 16,0 4-15-16,-2 1 0 0,-4 2 13 15,-6 1 2-15,3 1 21 0,1 3 12 16,-9-2-3-16,3 0 1 0,-7 2-4 16,3 0 18-16,-7-2 51 0,0 4-30 15,2-1-35-15,-1 0-16 0,-3-2-12 16,0 1-3-16,2-4-2 0,6-1-26 15,-7-1-62-15,9-2-82 0,-2 2-81 16,5 0-77-16,2-2-388 0,5 6-858 0</inkml:trace>
  <inkml:trace contextRef="#ctx0" brushRef="#br1" timeOffset="-139597.218">10602 7846 1026 0,'0'0'726'15,"0"0"-437"-15,0 0-234 0,0 0 546 16,0 0-164-16,0 0-226 0,0 0-8 15,0 0-16-15,0 0-49 0,31-43 4 16,-29 30 24-16,-2-1 5 0,0-1-31 16,0-1-32-16,0-1-3 0,-2 5-13 15,-2 0-22-15,-2 3-39 0,-2 5-19 16,2 4-9-16,-1 0 25 0,-1 8 2 16,-4 2-2-16,1 3-7 0,5 0-5 15,0 3 2-15,2-1-3 0,0-2-2 16,4 3 2-16,0-4 0 0,4 1 3 15,2-3 1-15,0-4 20 0,3-1 4 16,3-5 3-16,0 0-1 0,3-5-14 16,1-5-19-16,-5-3-12 0,3-1-1 15,-4-3-1-15,-3-2 2 0,-3 4 0 16,-2 1 0-16,-2 2 0 0,0 4 0 16,-4 1-1-16,-2 5-2 15,-1 2 1-15,-7 0 2 0,4 2 2 16,1 7 13-16,-5 1 6 0,6 5-9 15,3 0-9-15,3-1 19 0,0 2-10 16,0-1 0-16,4-2 0 0,2 0 0 16,3-4-9-16,1-4 12 0,4-2-12 15,-3-3-3-15,3 0-1 0,4-8-17 16,-5-2 6-16,1-3 0 0,-4-3 0 16,-3-2-3-16,-1 2 2 0,-4 0 1 15,0-3 10-15,-4 5-1 0,-1 3 3 16,-5-1 1-16,-4 4 2 15,1 3 0-15,-3 2-1 0,1 3 1 16,-1 0 13-16,3 7-4 0,5 3 6 16,-2 4 3-16,4-1-9 0,1 3 7 15,5 1-1-15,0 2-6 0,5-1-9 16,1 0 9-16,6-5-10 0,-4 1 1 16,5-4 0-16,1-5 9 0,-3-3-11 15,3-2-1-15,-2-3-18 0,-3-6-3 16,-1-7-3-16,0 0-1 0,-4-2 7 15,-4-3 15-15,0 3-15 0,-2 2 15 16,-4 2 0-16,-4 4-12 0,-1 4 12 16,-1 3 2-16,-2 3 1 0,1 0 3 15,1 4 9-15,-1 5 6 0,9 2 0 16,-2 3 3-16,4 3 1 0,0-1-1 16,4 4-9-16,4-5-9 0,0-2 12 15,3-1-12-15,3-3 12 16,-2-6-3-16,-1-3-9 0,-1 0-3 15,2-6 0-15,-4-5-15 0,-1-3-3 16,-3-1-3-16,-2-4 3 0,0 3 0 16,0-2-110-16,-2 1-146 0,0 8-210 15,2-4-857-15</inkml:trace>
  <inkml:trace contextRef="#ctx0" brushRef="#br1" timeOffset="-138504.994">10542 7858 1380 0,'0'0'1004'0,"0"0"-723"0,0 0 111 16,0 0-2-16,0 0-112 16,0 0 2-16,0 0 24 0,0 0-4 15,0 0-75-15,-6-20-115 0,6 24-73 16,4 1-37-16,-2 2-22 0,3 1-33 15,-1 2-117-15,0 0-105 0,0-3-157 16,-2 0-524-16,2 2-685 0</inkml:trace>
  <inkml:trace contextRef="#ctx0" brushRef="#br1" timeOffset="-138348.975">10528 8054 767 0,'0'0'1759'0,"0"0"-1588"16,0 0 32-16,0 0 117 0,6 57-151 15,-4-46-73-15,2 4-33 16,-2-4-42-16,3-1-21 0,-3 0-225 16,0-4-156-16,2-1-267 0,-2 2-801 0</inkml:trace>
  <inkml:trace contextRef="#ctx0" brushRef="#br1" timeOffset="-138230.651">10545 8367 1451 0,'0'0'530'15,"0"0"-303"-15,0 0 103 0,0 0-111 16,4 51-141-16,-4-39-59 0,2-3-19 16,2 1-90-16,-4 0-327 0,0-5-326 15,0 5-645-15</inkml:trace>
  <inkml:trace contextRef="#ctx0" brushRef="#br1" timeOffset="-138097.008">10559 8609 1023 0,'0'0'495'0,"0"0"-232"0,0 0 75 15,0 0-70-15,0 0-90 0,-2 57-10 16,2-47-49-16,0 0-74 0,0-1-45 16,0 1-77-16,0-1-268 0,0-3-281 15,2 3-761-15</inkml:trace>
  <inkml:trace contextRef="#ctx0" brushRef="#br1" timeOffset="-137940.408">10563 8970 1592 0,'0'0'381'0,"0"0"-116"16,0 0 130-16,0 0-163 0,0 0-146 15,0 54-44-15,0-45-42 0,0-2-10 16,-2 1-105-16,0-1-217 0,2-1-134 16,-2 2-187-16,2-1-116 0,0 3 149 0</inkml:trace>
  <inkml:trace contextRef="#ctx0" brushRef="#br1" timeOffset="-137799.269">10555 9204 199 0,'0'0'756'16,"0"0"-150"-16,0 0-174 0,0 0-59 16,2 63-31-16,0-53-56 0,0 2-49 15,-2-2-71-15,0-4-74 0,0-1-89 16,0 0-3-16,0-1-44 0,0 0-151 16,-2 0-166-16,0 2-168 0,0 1-130 15,-2-4-135-15,2 7 54 0</inkml:trace>
  <inkml:trace contextRef="#ctx0" brushRef="#br1" timeOffset="-137665.627">10540 9471 205 0,'0'0'1073'0,"0"0"-611"0,0 0-50 16,0 60-14-16,2-42-98 15,-2-1-72-15,3-4-46 0,-3 1-33 16,0-3-47-16,2-2-70 0,-2 0-32 16,0-2-1-16,0-2-139 0,0 0-147 15,0 0-124-15,0 0-145 0,0 0-205 16,0 1-315-16</inkml:trace>
  <inkml:trace contextRef="#ctx0" brushRef="#br1" timeOffset="-137545.686">10538 9748 5 0,'0'0'574'0,"0"0"33"16,0 0-106-16,-2 64-92 0,2-46-79 15,0 0-72-15,0-2-71 0,0-2-71 16,0 1-52-16,0-4-51 0,0-3-13 16,0-1-84-16,0-1-166 0,0 1-212 15,0-4-324-15,0 4-610 0</inkml:trace>
  <inkml:trace contextRef="#ctx0" brushRef="#br1" timeOffset="-137414.437">10526 10056 1102 0,'0'0'971'0,"0"0"-757"15,0 0 125-15,0 0-55 0,2 59-137 16,-2-47-38-16,0 0 0 0,2-1-42 16,-2-1-67-16,0 0-11 0,0-2-123 15,0 0-199-15,0-1-177 0,0-1-272 16,0 7-591-16</inkml:trace>
  <inkml:trace contextRef="#ctx0" brushRef="#br1" timeOffset="-137243.355">10518 10453 1163 0,'0'0'452'0,"0"0"-172"0,0 0 38 0,4 53-66 16,-2-41-129-16,-2-2-75 15,0 0-48-15,0 1-14 0,0-3-31 16,0 2-94-16,0-2-36 0,0 1 26 15,-2 0-19-15,2-1-11 0,0 0 10 16,0 2-52-16,0-3-79 0,-4-1-68 16,4 0-27-16</inkml:trace>
  <inkml:trace contextRef="#ctx0" brushRef="#br1" timeOffset="-137084.806">10526 10749 124 0,'0'0'1558'16,"0"0"-1191"-16,0 0-17 0,0 0 15 15,0 0-137-15,0 57-39 0,0-49 21 16,-2 0 32-16,0-2-59 0,2-2-86 16,-4 0-72-16,2-2-25 0,2-2-15 15,0 0-29-15,0 0-171 0,0 0-198 16,0 3-771-16</inkml:trace>
  <inkml:trace contextRef="#ctx0" brushRef="#br1" timeOffset="-136281.317">10251 11089 843 0,'0'0'515'0,"0"0"-391"0,0 0-69 16,0 0 98-16,0 0-20 16,0 0 75-16,0 0 77 0,0 0 25 15,0 0-52-15,-25-44-43 0,19 41 9 16,4 3 14-16,-2-2-14 0,4 2-1 16,-2 0 34-16,2 0 50 0,0 0 16 15,0 5-82-15,4 1-76 0,0 4-13 16,6 2-7-16,-1 3-8 0,-1 1-13 15,6 3-13-15,-3 0-20 0,7 1-19 16,-3 3-18-16,-1 0-20 0,5 0-13 16,-5 1-18-16,3-2-3 0,-7-2 0 15,3-2-1-15,-5-6 0 0,-4-3-17 16,-2-5-16-16,-2-1-38 0,0-3-85 16,0 0-72-16,0-3 14 0,-2-2-47 15,0-3-113-15,0-1-171 0,0 0-402 16,0-1-517-16</inkml:trace>
  <inkml:trace contextRef="#ctx0" brushRef="#br1" timeOffset="-135962.966">10534 11071 2436 0,'0'0'480'16,"0"0"-195"-16,0 0 72 0,0 0-76 15,0 0-54-15,0 0 59 0,0 0 14 16,0 0-63-16,0 0-63 0,0 0-21 16,17-25 14-16,-21 31-15 0,-3 6-31 15,3 3-18-15,-2 4-3 0,-6 3-4 16,3 4-2-16,-1 2-19 16,-4 3-15-16,1 4-14 0,-1 0-7 15,-3 0-12-15,3 0-3 0,-3 0-9 16,3-1-6-16,-5-1-9 0,5-2-24 15,-5-4 6-15,5 3 0 0,-1-7 15 16,5-4 0-16,1-5 0 0,5-1-18 16,-2-9-49-16,4-3-101 0,2-2-113 15,0-9-62-15,6-5-167 0,-2 3-653 16,7-10-1551-16</inkml:trace>
  <inkml:trace contextRef="#ctx0" brushRef="#br1" timeOffset="-134979.116">10516 11691 2334 0,'0'0'1072'0,"0"0"-932"15,0 0 78-15,0 0 122 0,0 0-122 16,0 0-56-16,53-16 53 0,-51 4 0 16,-2-1-68-16,0-1-40 0,-2-3-13 15,-4 2-8-15,-8 0-14 0,1 1-23 16,-5 5-19-16,1 2-11 0,-6 4-7 16,7 3 0-16,-5 6 0 0,7 5 0 15,-3 4 0-15,9 5-9 0,2 0 9 16,4 5 0-16,2 0-9 15,2-2-1-15,6 0 2 0,0-6-3 0,5-1-1 16,-1-10-40-16,2-3-66 0,5-3-98 16,-4-13-92-16,3-10-112 15,-7 5-316-15,9-22-1045 0</inkml:trace>
  <inkml:trace contextRef="#ctx0" brushRef="#br1" timeOffset="-134498.322">10648 10858 1570 0,'0'0'1461'0,"0"0"-1110"0,0 0 92 0,0 0 9 16,0 0-149-16,0 0-69 15,0 0-4-15,29 62-1 0,-25-34-68 16,-2 6-49-16,2 2-33 0,-4 1-34 15,0-3-27-15,-4-3-18 0,-2-5-33 16,-2-6-167-16,3-6-208 0,-1-8-603 16,4 7-2223-16</inkml:trace>
  <inkml:trace contextRef="#ctx0" brushRef="#br1" timeOffset="-132356.189">11274 7011 1732 0,'0'0'1287'16,"0"0"-948"-16,0 0-73 0,0 0 37 15,0 0-58-15,0 0-58 0,0 0 8 16,0 0 11-16,0 0 9 0,-25-26-54 16,9 26-30-16,-5 0-27 0,5 3-28 15,-9 0-25-15,0 1-8 0,6-2-25 16,-7 1 0-16,5-1-16 0,6 0 13 15,-5 0-14-15,9 0 1 0,3 1 10 16,0-3 1-16,2 2 5 0,4 0 18 16,2 0 19-16,0 3 44 0,0 1-5 15,2 3-40-15,6 2-23 0,-4 4-19 16,2 1-12-16,-2 6-1 0,1 2 0 16,-1 4 0-16,-2 2-1 15,0 0 0-15,-4 2 1 0,2-1-11 16,0 0-10-16,-4 0-32 0,-1-2 27 15,1-3 6-15,0-1 6 0,-2-5 13 16,2 0 1-16,-2-5 1 0,6-2 1 16,-2-1 11-16,2-4 0 0,0-2 3 15,0-2 9-15,2-1 3 0,6-2 3 16,0 1 13-16,-2-2 8 0,7 0-9 16,5 0-9-16,-3 0 0 0,6-3 7 15,-3 0 5-15,1 0-12 0,1 1-12 16,-5-1-18-16,4 2 0 0,-7 0-3 15,0 1 0-15,-1-2-33 16,-5 2-76-16,-2-2-77 0,0 2-59 16,-2-2-86-16,0-2-230 0,-2-1-429 15,0-3-513-15</inkml:trace>
  <inkml:trace contextRef="#ctx0" brushRef="#br1" timeOffset="-132192.62">11260 7248 3429 0,'0'0'660'0,"0"0"-355"0,0 0-89 16,0 0-59-16,0 0-25 0,0 0 6 15,0 0-62-15,-60 0-58 0,37 2-18 16,4-2-122-16,-3 0-123 0,-1 0-107 16,8 0-258-16,-5 0-1054 0</inkml:trace>
  <inkml:trace contextRef="#ctx0" brushRef="#br1" timeOffset="-131792.66">11537 7591 2448 0,'0'0'1325'0,"0"0"-1187"0,0 0 70 15,12-60 63-15,-12 41-80 0,-8 3-43 16,0 4-31-16,-3 6-22 0,-5 3-28 15,1 3-18-15,-5 5 6 0,3 4 6 16,-4 6-15-16,9 3-16 0,0 3-5 16,5 5-7-16,3-2 3 0,4-2-3 15,0-3-2-15,6-5-1 0,7-3-12 16,-1-7-3-16,1-4-12 0,3-6-61 16,-1-10-89-16,3-6-86 0,-5-3-124 15,-1 4-306-15,3-12-1193 0</inkml:trace>
  <inkml:trace contextRef="#ctx0" brushRef="#br1" timeOffset="-131504.854">11448 6791 1828 0,'0'0'2482'0,"0"0"-2179"0,0 0-17 16,0 0 105-16,0 0-182 0,0 0-84 15,49 69-28-15,-40-34 5 16,-1 5-50-16,-6-2-42 0,-2 0-10 15,0-3-46-15,-8-8-147 0,-3-6-159 16,5-8-266-16,-10 5-1259 0</inkml:trace>
  <inkml:trace contextRef="#ctx0" brushRef="#br1" timeOffset="-95671.781">8771 6554 30 0,'0'0'43'16,"0"0"-7"-16,0 0-17 0,0 0-15 15,0 0 18-15,0 0-9 0,0 0 4 16,0 0-4-16,0 0-1 16,4-10-11-16,-4 10 30 0,2-2 419 15,-2 2-244-15,0-1-92 0,0 1-20 16,0-1 43-16,0 1 55 0,0-1-23 15,2 1-91-15,-2 0-78 0,0 0-3 16,0 0-23-16,0 0 7 0,0 0 19 16,0 0 19-16,0 0 20 0,0 0 13 15,0 0-10-15,0 0-42 0,0 0 1 16,0 0-1-16,0 0 39 0,0 0 46 16,0 0 38-16,0 0 36 0,0 0 0 15,0 0-20-15,0 0-17 0,0 0-22 16,0 0-26-16,0 0-25 15,-6 0 41-15,-6 1-7 0,-1 0-28 16,3 0-17-16,-9 1-12 0,3-1-14 16,-7 1-12-16,-4-2 3 0,0 1 0 15,-6-1-1-15,0 2 11 0,-4 0-13 16,0-1 0-16,-3 0 0 0,1 0 0 16,-4 1-1-16,3-2-92 0,1 2-122 15,4 1-120-15,-2 2-158 0,10-4-566 16</inkml:trace>
  <inkml:trace contextRef="#ctx0" brushRef="#br1" timeOffset="-95103.728">7859 6572 615 0,'0'0'541'0,"0"0"-277"15,0 0-118-15,0 0-146 0,0 0-6 16,0 0 6-16,0 0 88 0,0 0 19 16,0 0-16-16,-64-7 13 0,44 7-36 15,-3 0-29-15,-2 0-21 0,0 0-18 16,-2 0-2-16,-2 0 2 0,-2 0 1 15,-4 0 28-15,-4 0-16 0,0 2-13 16,-5-1-3-16,3-1-58 16,-7 2-76-16,3 0-139 0,-3-1 42 15,15-1-209-15,-20 5-323 0</inkml:trace>
  <inkml:trace contextRef="#ctx0" brushRef="#br1" timeOffset="-94622.276">6603 6594 88 0,'0'0'163'0,"0"0"-88"15,0 0 336-15,0 0-251 0,0 0-69 16,0 0 7-16,0 0 12 0,0 0 14 16,0 0 71-16,0 0 27 0,45-6-89 15,-47 6-98-15,-4 0 8 0,-7-2 206 16,-3 2-28-16,-3 0-89 0,-4 0-77 16,-3 0-33-16,-3 0-9 15,-2 0-10-15,-2 0-3 0,-1 0-13 16,-3 0 10-16,-6 0 1 0,2 2 0 15,-13 1 0-15,-10-1-244 0,-9 0 140 16,-1 0-248-16,16 2-173 0,8-1-281 0</inkml:trace>
  <inkml:trace contextRef="#ctx0" brushRef="#br1" timeOffset="-94138.167">5575 6610 613 0,'0'0'319'0,"0"0"10"15,0 0-26-15,0 0-62 0,0 0-30 16,0 0-62-16,0 0-149 0,0 0 36 16,0 0 45-16,0 0 132 0,-12-1-10 15,-13 1-45-15,-4 0-4 0,-2 0-80 16,-4 0-71-16,-4 0 10 0,-1 0-11 16,-13 1-2-16,-7 0 0 0,-13 2-1 15,-1-2-40-15,4 3-103 0,3-1-23 16,12-1-10-16,-1 0-150 0,10 0-251 15,13 2 12-15,-4 1-535 0</inkml:trace>
  <inkml:trace contextRef="#ctx0" brushRef="#br1" timeOffset="-93718.948">4515 6632 545 0,'0'0'296'0,"0"0"24"16,0 0-158-16,0 0-162 0,0 0 13 15,0 0 105-15,0 0 246 0,0 0-33 16,-68 0-62-16,39 0 34 0,-5 0-120 15,-1 0-144-15,-4 0 6 0,2 0-45 16,0 2-10-16,-3-2-44 0,1 1-62 16,-8 1-161-16,-1-1 212 0,0 3 7 15,-1-2-584-15,18 0-104 0,-27 4 143 0</inkml:trace>
  <inkml:trace contextRef="#ctx0" brushRef="#br1" timeOffset="-93236.744">3355 6663 111 0,'0'0'678'0,"0"0"-333"16,0 0-94-16,0 0-46 0,0 0-88 15,0 0-42-15,0 0-36 0,0 0-23 16,0 0 26-16,0 0 53 0,37-7 64 16,-37 7 61-16,0-2-113 0,0 2-69 15,-8 0 49-15,-2 0 162 0,-9 0 4 16,-4 0-87-16,-4 0-54 0,-6 0-58 15,-2 0-35-15,-4 0-19 0,0 0 0 16,-3 0-129-16,-3 3-140 16,-1-1-159-16,11 0-213 0,-14 3-707 0</inkml:trace>
  <inkml:trace contextRef="#ctx0" brushRef="#br1" timeOffset="-92939.738">2708 6673 205 0,'0'0'0'0,"0"0"-137"0</inkml:trace>
  <inkml:trace contextRef="#ctx0" brushRef="#br1" timeOffset="-91102.212">1660 7026 813 0,'0'0'424'0,"0"0"-167"0,0 0-82 16,0 0-61-16,0 0-114 0,0 0 55 15,0 0 451-15,0 0-289 0,0 0-156 16,-25 6 7-16,25-6 54 0,-2 0 26 16,2 0 3-16,0 0-4 0,0 0-20 15,0 0-12-15,-2 0-1 0,2 0 12 16,0-2 0-16,0 1-16 0,0-2-28 16,2-3-19-16,2 0-7 0,0-2 10 15,1 0-1-15,1 0 0 0,-2-2 6 16,4 1-9-16,-2-4-9 0,1-1-16 15,1 1-6-15,-4-2-1 0,8-4-8 16,-5 1 3-16,3-1-7 0,-2-3 4 16,0 2-1-16,-1-3-6 15,-1 3-13-15,0-4 11 0,2 4-11 16,1-1 1-16,-5 1-1 0,2 2 0 16,-2 2-1-16,-2 0 1 0,4 3-2 15,-4 1 1-15,3 3-1 0,-3 0 0 16,-2 3 0-16,2 1 0 0,0 4 1 15,-2 0 1-15,0 1 20 0,0 0 8 16,0 0 4-16,0 2 6 0,0 7-10 16,0 0-28-16,0 6 1 15,0 3 0-15,-2 4-3 0,2 3 0 0,0 3 0 16,0 1 0-16,0 2 0 0,-2 2 0 16,6 1 1-16,0 3 0 15,2-5 11-15,-2 2 31 0,4-7 15 16,3-3-16-16,-1-6 1 0,0-3-22 15,3-6-21-15,-1-2-10 0,-1-7-29 16,3 0-114-16,-6-3-83 0,5-8-104 16,-5-3-188-16,-4 2-691 0,2-5-1034 0</inkml:trace>
  <inkml:trace contextRef="#ctx0" brushRef="#br1" timeOffset="-90903.472">1819 6311 3602 0,'0'0'476'0,"0"0"-476"0,0 0-67 16,0 0 20-16,0 0-226 0,0 0-354 15,0 0-917-15</inkml:trace>
  <inkml:trace contextRef="#ctx0" brushRef="#br1" timeOffset="-90302.009">2057 7051 1826 0,'0'0'539'0,"0"0"-258"0,0 0 60 15,0 0 61-15,0 0-62 0,0 0-64 16,0 0-31-16,0 0-59 0,6-53-22 16,-2 42-10-16,0 1-7 0,3-3-6 15,-1 2-28-15,2-3-22 0,2-1-6 16,-1 1-6-16,-3-1-6 0,6-1-18 16,-3 3-7-16,1 3-2 0,-2 2 5 15,-2 3 4-15,1 2 2 0,1 2 4 16,-4 1-7-16,-2 1-12 0,4 7-24 15,-2 6-18-15,0 3-15 16,-1 8-6-16,-1 0 6 0,-2 5 14 0,4-1 0 16,-2 0-1-16,0-4 0 15,0 1-10-15,2-6-3 0,-4-6-37 16,0-1-32-16,6-5-34 0,-4-5-55 16,0-3-101-16,0-1-243 0,1-4-262 15,3-8-870-15</inkml:trace>
  <inkml:trace contextRef="#ctx0" brushRef="#br1" timeOffset="-88916.469">8978 5769 954 0,'0'0'1355'0,"0"0"-547"16,0 0-397-16,0 0-95 0,0 0-118 16,0 0-50-16,0 0 35 0,0 0 55 15,0 0-78-15,-36-5-68 0,20 4-30 16,1-2-4-16,-1-1-9 0,-1-1 3 15,-1 2 9-15,3-2-19 0,-3 2-8 16,3 1-7-16,1 2-6 0,1 0-5 16,5 0-1-16,-4 0-3 0,3 2-10 15,3 1 0-15,2-1 10 16,0 1-9-16,2 0 13 0,0 0-1 16,0 1 6-16,2 1-9 0,0-1-9 15,0 3 9-15,0 3-11 0,0 1 0 16,-4-1-1-16,4 5-1 0,4 3 0 15,-2-2-1-15,-2 6 0 0,0 0-10 16,0 4 11-16,0 0-1 0,0 3 0 16,-2 2 0-16,-2-2-10 0,0 1 12 15,-1-3-1-15,1-2 1 0,0-3 0 16,2-2 0-16,-2-4 1 0,2-4 0 16,-2-2 1-16,4-3-1 0,-4-1 1 15,4-4 16-15,0-2 6 16,0 0 19-16,0 0 24 0,8 0-28 0,-2-2 73 15,4 0 0-15,5-2-36 16,-5 1-28-16,7 1-15 0,-3 0-6 16,3 2-12-16,-1 0-11 0,1 0 14 15,-3 0-17-15,-1 2-1 0,-1 1-2 16,-2-1-20-16,-1 0-38 0,-3-2-76 16,-2 0-58-16,2 0-54 0,-4 0-85 15,0-2-177-15,0-5-246 0,-2 2-633 16,2-7-779-16</inkml:trace>
  <inkml:trace contextRef="#ctx0" brushRef="#br1" timeOffset="-88737.561">8911 6008 2489 0,'0'0'1349'15,"0"0"-1097"-15,0 0 6 16,0 0 14-16,0 0-133 0,0 0-81 0,0 0-21 15,-57-24-15-15,42 26-22 16,-3 1-49-16,-1 0-141 0,-2 1-82 16,5-1-188-16,5-2-719 0,1 3-1046 0</inkml:trace>
  <inkml:trace contextRef="#ctx0" brushRef="#br1" timeOffset="-83974.381">9009 6254 320 0,'0'0'48'0,"0"0"292"16,0 0 776-16,0 0-824 0,0 0-65 15,0 0 38-15,0 0-56 16,0 0-64-16,0 0-49 0,-13 0-48 16,11-3 23-16,0 1-14 0,0 0-18 15,0-2 2-15,0 1 23 0,0 1-4 16,0 0 20-16,2 0 30 0,-2 1 48 16,2 1 56-16,0-2-4 0,0 1-14 15,4-2-29-15,0-1-65 0,2-1-19 16,0-1-6-16,3-1-13 0,-5-2-6 15,4-1-9-15,0-2-9 0,1 0-10 16,-3 0 1-16,0-1-4 0,0 0-8 16,0 1 5-16,5 0-6 0,-5 0-5 15,0 1 5-15,2 4 3 0,-1 2 0 16,-1 1-5-16,-2 2 8 0,-2 0 9 16,2 2 4-16,0 2-4 0,0 4 1 15,-2 3-16-15,1 5-18 0,-3 4-3 16,4 5-9-16,-4 0 10 15,0 2 1-15,0-1-1 0,0-5 0 16,0-6-1-16,0-3-10 0,0-6-17 16,0-4-122-16,0-6-110 0,4-5-39 15,-2 1-248-15,6-6-1154 0</inkml:trace>
  <inkml:trace contextRef="#ctx0" brushRef="#br1" timeOffset="-82856.115">8924 6650 813 0,'0'0'199'16,"0"0"1075"-16,0 0-973 0,0 0-24 16,0 0 24-16,0 0-40 0,0 0 6 15,0 0-12-15,0 0-82 0,25-54-27 16,-25 44-6-16,-4 1 6 0,-1-1 11 15,-5-4-31-15,2 5-34 16,-3 0-31-16,1 3-21 0,-2 1-22 16,1 2-3-16,1 3 0 0,-2 0 1 15,3 5 2-15,3 3-3 0,2 0 7 16,-2 3-4-16,6 1-6 0,0 1 0 16,0 0-10-16,0 2-1 0,8-2 1 15,-2-2 1-15,5 0-1 0,1 0 0 16,-2-4-1-16,5-3-1 0,-3-4-2 15,-1 0-16-15,-1-6-9 0,2-3 8 16,-5-2 16-16,-1-2-15 0,-2-2 15 16,0-1 1-16,-4 1-10 0,0 2 12 15,-6 0 1-15,0 2 26 16,-1 4-11-16,-5 4-4 0,0 3 3 16,1 0 12-16,-1 7 4 0,-1 7-10 15,5 2-9-15,-2 1-10 0,2 2 1 16,1-1 0-16,5-3 1 0,2 1-1 15,0-6 12-15,2 0-3 0,3-4-10 16,5-2-2-16,2-4-18 0,1 0-4 16,5-9 7-16,-5-2 12 0,5-2-9 15,-7-3 10-15,3-1 0 0,-4-3 2 16,-3 3 1-16,-7 2 14 0,0-1 16 16,0 4-4-16,-2 3-12 0,-11 2-12 15,3 2-1-15,-1 5 10 0,-7 0 4 16,3 3-13-16,-1 7 12 0,1-1-3 15,1 3-9-15,6 2-1 0,-1-1 13 16,7 2-3-16,0 2-11 16,2-2 2-16,0-1 16 0,2 1-16 0,2-5 12 15,5-3-3-15,3-4-10 0,-2-3-2 16,3-2-18-16,1-8 0 16,-7-5 5-16,3-3 10 0,-4-1-9 15,0-4 11-15,-4 2 1 0,-2 3 0 16,0 3-1-16,-8 5-1 0,2 6-10 15,-4 3 10-15,1 2-1 0,-3 7 0 16,4 5-70-16,1 5-101 0,1 0-85 16,4 0-129-16,0-4-746 0,2 4-1555 0</inkml:trace>
  <inkml:trace contextRef="#ctx0" brushRef="#br1" timeOffset="-77622.232">8938 6619 39 0,'0'0'49'16,"0"0"-26"-16,0 0 6 0,0 0 408 15,0 0-91-15,0 0-183 0,0 0-14 16,0 0 4-16,0 0-52 16,15-15-101-16,-15 14-9 0,0-1-4 15,-2-2 13-15,0 3 39 0,0-1 32 16,2 0 37-16,0 1-47 0,-2 1-61 15,2-1-55-15,-3 1 32 0,-3 0 7 16,-2 0-33-16,0 0-143 0,2 0-231 16,-5 0-86-16,61 11 30 0</inkml:trace>
  <inkml:trace contextRef="#ctx0" brushRef="#br1" timeOffset="-77083.331">8841 6641 55 0,'0'0'102'0,"0"0"-44"16,0 0 539-16,0 0-454 0,0 0-130 15,0 0-13-15,0 0 0 0,0 0 0 16,0 0 4-16,0 0 48 0,2-16 10 16,-2 16-10-16,0 0-49 0,0 0-2 15,0 0 15-15,0 0 43 0,0 0 68 16,0 0 6-16,0 0 1 0,0 0-37 15,0 0-41-15,0 0-27 16,0 0 0-16,0 0 17 0,0 0 25 16,0 1 33-16,0 5 13 0,-2 2 22 15,2 6-52-15,0 1-45 0,0 5-29 16,0 5-9-16,-2 3-1 0,2 3 19 16,0 5 17-16,-2 3 71 0,2 10-7 15,0-4 6-15,-2 2-15 0,2-1-78 16,0-8-14-16,0-3 40 0,0 0-23 15,-4-8 6-15,4-5-23 0,0-6-2 16,0-1 1-16,0-7-1 0,0-2-3 16,0-2 3-16,0-3 16 0,0-1-16 15,0 0-38-15,0 0-126 0,0 5-219 16,4-2-632-16,2 10-430 0</inkml:trace>
  <inkml:trace contextRef="#ctx0" brushRef="#br1" timeOffset="-76521.214">8839 7562 228 0,'0'0'36'16,"0"0"1067"-16,0 0-843 0,0 0-153 15,0 0-58-15,0 0-49 0,0 0-1 16,0 0 1-16,0 0 26 0,0 0 42 15,2-19 33-15,-2 19 19 0,0 0 0 16,0 0 13-16,0 7-65 0,0 5 167 16,0 8 4-16,-2 6-95 15,2 9-48-15,0 4-56 0,0 3-39 16,0 0-1-16,0-1 0 0,0-2-12 16,0-2 11-16,0 0 1 0,0-8-26 15,0-2-89-15,0-5-10 0,0-3-88 16,0-7-52-16,-2 1-117 0,2-1-320 15,2-5-390-15</inkml:trace>
  <inkml:trace contextRef="#ctx0" brushRef="#br1" timeOffset="-76037.361">8845 8565 85 0,'0'0'91'0,"0"0"-39"0,0 0 672 15,0 0-418-15,0 0-192 0,0 0-39 16,0 0 52-16,0 0 104 0,0 0 48 15,0 0 0-15,0 0-15 0,-8-3-16 16,8 3-23-16,0 3-30 0,0 7 43 16,0 5 6-16,0 7-112 0,0 9-91 15,0 7-19-15,0 11-20 0,0 9-2 16,0-1-1-16,-2-8-46 0,2-5-101 16,0-11-61-16,0 7-182 0,2 1-75 15,0-1-193-15,0-5-122 0,2-1-291 16,-2-9 899-16</inkml:trace>
  <inkml:trace contextRef="#ctx0" brushRef="#br1" timeOffset="-75831.91">8953 10144 1307 0,'0'0'819'16,"0"0"-589"-16,0 0-230 0,0 0-91 15,0 0-2-15,0 0-177 0,0 0-263 16,-52-49-11-16,42 36-134 0</inkml:trace>
  <inkml:trace contextRef="#ctx0" brushRef="#br1" timeOffset="-75419.28">8841 9630 274 0,'0'0'786'0,"0"0"-464"0,0 0-137 16,0 0-45-16,0 0 39 0,0 0 48 15,0 0 0-15,0 0-23 0,0 0-40 16,0 0-61-16,0 0-32 15,0-39-20-15,0 45-17 0,0 3-33 16,0 11 178-16,-2 16 9 0,2 24-80 16,-2 20-25-16,2 7-48 0,-2-7-35 15,-2-10-16-15,4-14-57 0,0-6-70 16,-2-12-61-16,2-9 21 0,0-1 131 16,0 6-212-16,0 0-153 0,0-5-203 15,6 2-566-15</inkml:trace>
  <inkml:trace contextRef="#ctx0" brushRef="#br1" timeOffset="-74034.902">8769 10568 101 0,'0'0'776'0,"0"0"-564"16,0 0-137-16,0 0-26 0,0 0 16 16,0 0 29-16,0 0 14 0,0 0 61 15,0 0 78-15,39-29 3 0,-35 27-14 16,0 1-36-16,1 1-35 0,-1 0-37 15,-2 0-38-15,0 5-57 16,0 4-30-16,-2 4 27 0,0 5 11 16,0 2-18-16,0 7-4 0,0 1 0 15,0 1 3-15,0-1-21 0,0 3 3 16,0-5 17-16,0-2-21 0,0-2-2 16,-2-2-1-16,2-5-1 0,0 0-15 15,0-5-70-15,2-1-94 0,-2-2-168 16,4-4-359-16,0-3-928 0</inkml:trace>
  <inkml:trace contextRef="#ctx0" brushRef="#br1" timeOffset="-72677.602">8816 11308 127 0,'0'0'36'16,"0"0"33"-16,0 0 485 0,0 0-225 15,0 0-137-15,0 0-81 0,0 0-36 16,0 0-59-16,0 0-3 0,-2-16 19 16,2 16-9-16,-2 4-23 0,2-1 114 15,-2 5 185-15,2 4-27 0,-2 3-120 16,2 4-103-16,-2 6-20 0,2 2-3 16,-2 0-23-16,2 4 10 0,-2 2 32 15,2 1 65-15,0 2-27 0,-4 3 27 16,4 0 2-16,0 2 7 0,0-1-46 15,-2-4-31-15,2 0-39 16,-2-1-1-16,2-2-2 0,0-2-15 16,0-2 14-16,0-1 1 0,0-5-13 15,0-3 12-15,0-4-1 0,0-6-8 16,0-6-35-16,0-1-6 0,0-1-1 16,2 0-240-16,-2-2-319 0,10 3-554 15</inkml:trace>
  <inkml:trace contextRef="#ctx0" brushRef="#br1" timeOffset="-72093.859">8812 12399 124 0,'0'0'55'16,"0"0"-25"-16,0 0-7 0,0 0-10 15,0 0 179-15,0 0 46 0,0 0 3 16,0 0-97-16,0 0 5 0,0 0 8 15,-6-27-24-15,6 27 7 0,0 0 36 16,0 0-53-16,-2-1 7 0,2 1 19 16,-2 0-13-16,2 3 29 0,0 2 15 15,-4 6-9-15,4 4-55 0,0 9 9 16,-2 9-17-16,2 11-25 0,0 16 19 16,0 13-35-16,-2 3-45 15,2-14-20-15,0-16-2 0,0-16 16 16,-2-7-16-16,2 5 1 0,0 4 11 15,0-1-12-15,0-2-3 0,0-2 3 16,0-5-29-16,0-2 27 0,-2-1-20 16,2-5-29-16,0-1-54 0,0-1-109 15,0-2-114-15,2-2-256 0,0-1-805 16</inkml:trace>
  <inkml:trace contextRef="#ctx0" brushRef="#br1" timeOffset="-71577.605">8769 13518 274 0,'0'0'192'0,"0"0"1007"16,0 0-894-16,0 0-6 0,0 0-186 16,0 0 42-16,0 0 0 0,0 0 12 15,18 61-29-15,-18-31 23 0,0 5 27 16,0 6-35-16,-2 9-65 0,2-3-15 15,0 1-73-15,0 1-13 0,0-9-2 16,0 4-39-16,0-3-19 0,0-3-58 16,0-5-47-16,0-2 8 0,-2-2-45 15,2-4-30-15,0-2-94 0,4-2-197 16,-1-1-482-16,-1-6 405 0</inkml:trace>
  <inkml:trace contextRef="#ctx0" brushRef="#br1" timeOffset="-70975.289">8707 14766 36 0,'0'0'114'0,"0"0"879"15,0 0-863-15,0 0-104 0,12-49-26 16,-10 41 0-16,0 3 3 16,3 3 26-16,-1 0 33 0,2 2 9 15,-2 0 50-15,2 2 103 0,0 3 94 16,5 7-143-16,-3 0-52 0,-2 5 19 16,-6 1 116-16,0 2-97 0,0 5-65 15,0 3-7-15,0 6-44 0,0 5 3 16,0 1 0-16,0 1-23 0,0 2 23 15,0-1-48-15,0-3 0 0,0-1-70 16,0-2-122-16,0-2-90 0,0-6-66 16,2-1-310-16,0-8-676 0</inkml:trace>
  <inkml:trace contextRef="#ctx0" brushRef="#br1" timeOffset="-70754.925">8911 16275 795 0,'0'0'257'15,"0"0"69"-15,0 0-326 0,0 0-153 16,-26-62-180-16,19 51-293 0</inkml:trace>
  <inkml:trace contextRef="#ctx0" brushRef="#br1" timeOffset="-70244.229">8732 15535 78 0,'0'0'131'0,"0"0"911"0,0 0-854 15,0 0-12-15,0 0-20 0,14-54-13 16,-12 46-46-16,0 2 7 0,2 4 65 16,1-1 25-16,-1 3-36 0,2 0-48 15,-2 5-7-15,-2 3 3 0,0 7 9 16,-2 2-22-16,0 10-4 0,0 5-34 16,0 6-39-16,0 5-16 0,0 1-3 15,0-2 2-15,0 1-21 0,0-2-13 16,-2-1-122-16,2-5-32 15,0-2-55-15,0-4-70 0,0-2-71 16,4-4-354-16,-4-7-325 0</inkml:trace>
  <inkml:trace contextRef="#ctx0" brushRef="#br1" timeOffset="-69627.513">8759 16416 134 0,'0'0'39'15,"0"0"-29"-15,0 0-10 0,0 0-17 16,0 0 15-16,0 0 2 0,10-51 29 15,-8 45 320-15,0-1-3 0,-2 1-79 16,0 2-71-16,2-1-44 0,-2 0-18 16,0 2 25-16,0 2 72 0,0-3 12 15,0 4-101-15,0 0-61 0,0 0-4 16,0 3-77-16,0 3 26 0,0 5 45 16,0 7 52-16,0 6-36 0,0 5-55 15,-2 1-32-15,2 4-15 0,0 3 2 16,0 1-26-16,0 2-22 0,0 4-52 15,-2 2-106-15,2-2-82 16,2 0-339-16,0-4-70 0,2-10-30 16</inkml:trace>
  <inkml:trace contextRef="#ctx0" brushRef="#br1" timeOffset="-69118.699">8723 17001 111 0,'0'0'1846'0,"0"0"-1479"0,0 0-54 0,0 0-17 16,0 0-65-16,0 0-56 15,0 0-38-15,0 0-38 0,0 0-99 16,0 0-23-16,38 22-27 0,-36-2-4 15,-2 5 38-15,0 1-13 0,0 4-105 16,0 1-122-16,2-2-130 0,-2 2-387 16,4-11-656-16</inkml:trace>
  <inkml:trace contextRef="#ctx0" brushRef="#br1" timeOffset="-65291.412">8922 6656 42 0,'0'0'829'16,"0"0"-347"-16,0 0-251 0,0 0-202 15,0 0 52-15,0 0 474 0,0 0-228 16,0 0-127-16,0 0-81 16,20-15-36-16,-17 8 17 0,-3-2 34 15,4-2 19-15,-2 1-13 0,0-1-17 16,-2 0 4-16,2 2 2 0,0 1-4 16,-2 0-20-16,0 1-18 0,0 1-15 15,0 1-10-15,0 0-6 0,-2 0-10 16,-2-2-9-16,0 1-9 0,-1-2-16 15,-1 0-11-15,-2 2 0 0,2 0-1 16,-2 0 3-16,5 1 21 0,-3 0 1 16,-2 2 3-16,2 2-1 0,0 1 4 15,1 0 9-15,1 0 13 0,-2 1 5 16,0 4-9-16,0 0-6 0,2 1-15 16,-3-1-16-16,5 2-11 0,0-1 0 15,-2 0 0-15,0 1 1 0,0-2 10 16,2-2-9-16,0-1 12 0,2 0-11 15,0-1 17-15,0-1 3 0,0 2 10 16,0-2 6-16,0 3-7 16,2 1-20-16,4 2 2 0,-2 2-13 15,2 0 0-15,-4 0-1 0,5-1 0 16,-1-2 1-16,2 0 0 0,-2-2 10 16,-2-3 3-16,1 0-2 0,3 0-13 15,-2-2-2-15,4-5-10 0,-3 0 0 16,3-3 11-16,2-4 1 0,-3 3 0 15,-1 0 2-15,-2 0 1 0,2 0 0 16,-4 4-1-16,-1-1-2 0,-1-1-3 16,-2 3-12-16,0-2 0 0,-5 1 12 15,-5 1-9-15,2 0 10 0,0 2-1 16,-1-1 0-16,-1 2 2 0,0 0-11 16,1 2 12-16,-1 0 0 0,0 1 1 15,1 0 1-15,1 3 10 0,0 0-9 16,2 2 13-16,-1 2-1 0,3 1 3 15,2 2-6-15,-2 0 1 0,2 1-1 16,0 2-10-16,-2 2 1 16,4-1-1-16,0-2 0 0,0 4 0 15,6-5 1-15,-2 0 0 0,0-2-1 16,-2 0 13-16,7 0-2 0,-1-5 2 16,2 0-12-16,-1-3 9 0,1-1-10 15,2 0 1-15,-3-6-1 0,-1-4 0 16,-2-3-1-16,0-1 11 0,-2-4-10 15,-2 1 0-15,-2 1 0 0,0-2 1 16,-4 3 0-16,-4 1 0 0,0 1-1 16,-1 3-1-16,-1 2-1 0,-2 1-2 15,1 4-13-15,-3 2 13 0,-1 1 0 16,7 1 2-16,-4 6 0 0,1 1 3 16,5 4 9-16,0 0-10 15,-2 2 0-15,6 0 1 0,0 2 1 16,2-1 8-16,0 2-10 0,0-1 1 15,4-2 9-15,4 0-10 0,-2 0 1 16,3-5 15-16,-1 0-3 0,2-5 1 16,-2-4-13-16,1 0 0 0,-1 0-3 15,4-3 0-15,-8-5-3 0,5-3-16 16,-5-2 7-16,-2 0-3 0,0 0 12 16,-2-1-15-16,0 2-25 0,0 5-115 15,-4 2-142-15,2 2-168 0,0 3-1132 0</inkml:trace>
  <inkml:trace contextRef="#ctx0" brushRef="#br1" timeOffset="-62673.493">7059 7934 1337 0,'0'0'264'16,"0"0"463"-16,0 0-224 0,0 0-207 16,0 0-35-16,2-52 12 0,-4 37-2 15,-2-1-32-15,-6-3-43 0,2 1-54 16,-1 2-40-16,-1-1-16 0,-4 4-21 15,5 3-19-15,-1 4-9 0,0 4 3 16,1 2 12-16,3 4 9 0,0 5 3 16,-2 4-12-16,4 0-15 0,-3 3-19 15,3-1-3-15,2 3-12 0,2-2 9 16,0 0-11-16,0 0 1 0,2-4 2 16,4-1 8-16,3 0 0 0,1-6 3 15,-2 0-3-15,5-3 4 0,-1-2-14 16,3 0 10-16,1-7 0 0,-4-2-11 15,3-3-1-15,-1-3-2 0,-5-3-1 16,-1 1 3-16,-2-3 0 16,-4 2 2-16,-2 1-1 0,-6 0 2 15,-2 3 9-15,-3 2-10 0,-3 4 13 16,-1-1-14-16,3 5 2 0,-4 3 10 16,1 1-1-16,3 1 6 0,1 7 6 15,3 1 0-15,4 6 1 0,2 0 17 16,-2 2 25-16,4 0-12 0,4 1-25 15,2-1-9-15,0-4-19 0,7 0 10 16,-1-1-10-16,-2-3 0 0,5-3 0 16,-1-2-1-16,1-3 1 0,-1-1-2 15,-1-1 0-15,1-5-12 0,-8-4-9 16,1-2 0-16,-3-3 6 0,-2 1 2 16,-2-5 1-16,-2 3 9 15,-7 0-12-15,1-1 13 0,-8 5 0 16,1 2-10-16,-3 1 12 0,-3 5 0 15,2 3 0-15,3 1 1 0,-1 5 1 16,7 6 16-16,-3 2-6 0,5 3 0 16,2 1-9-16,4 2 13 0,2 1-4 15,0 1-9-15,6 1 0 0,0-5-2 16,3-1 0-16,3-2 1 0,-4-4 0 16,5-3 10-16,-1-4-12 0,0-1-1 15,5-2-2-15,-5-7-12 0,3-4-6 16,-3-2 5-16,-1-5 4 0,-3 1 9 15,-4-2 0-15,0 0 0 0,-4 4-12 16,0-3 12-16,-6 5 0 0,-4 4 0 16,-3 2 0-16,1 5 1 0,-5 0 1 15,-1 2 0-15,1 4 1 0,1 3 2 16,3 5 13-16,-1 2-3 16,3 1-9-16,5 2 12 0,2 0 1 15,2 0-13-15,2 1 9 0,2 0 0 16,2-5-10-16,7 1 13 0,1-1-12 15,-4-3 15-15,9-3-6 0,-3-4 0 16,3-1 4-16,-1-2-6 0,-1-5-10 16,-1-4-19-16,-1-5 4 0,-3-4 3 15,-2 0 0-15,-6-3 9 0,-2 0-12 16,0 0 12-16,-2 4 0 0,-6 1-9 16,-4 5 10-16,1 1 0 0,-5 5 2 15,-1 3 1-15,1 2-1 0,-1 0 1 16,5 10 14-16,-1 2 0 0,5 5 9 15,4 1-6-15,0 4 1 0,4-1-4 16,0 0 3-16,8 0 3 0,-2-3 3 16,5-2 3-16,1-3-9 15,-2-3 7-15,3-5-1 0,1-4 3 16,-1-1-3-16,-1-4-24 0,-2-6-10 16,-1-3-20-16,-3-6-49 0,-4-4-145 15,0-3-149-15,-2 4-335 0,-2-13-1855 0</inkml:trace>
  <inkml:trace contextRef="#ctx0" brushRef="#br1" timeOffset="-33878.166">10542 7463 98 0,'0'0'166'16,"0"0"4"-16,0 0-7 0,0 0-7 16,0 0 4-16,0 0-20 0,0 0-32 15,0 0-17-15,0 0-3 0,7 5-13 16,-7-5-23-16,0 0-7 0,0 0 7 16,0 0 26-16,0 0 33 0,0 0 22 15,0 0 7-15,0 0-7 0,0 0 9 16,0 0-106-16,0 0-36 0,0 0 0 15,0 0 19-15,0 0 13 0,0 0 1 16,0 0 44-16,0 0 85 0,0 0 2 16,0 0-26-16,0 0-16 0,0 0-20 15,0 0-25-15,0 0-36 16,0-2-12-16,-2 0-10 0,0-4-17 16,-3 3 24-16,1 0-7 0,2 0 0 15,0-2 0-15,0 3-3 0,-2 1 9 16,2-2-12-16,-4 2-11 0,4-1-1 15,-3 2-1-15,1-1 0 0,0-2 0 16,2 3 0-16,0-4 0 0,-4 2 1 16,4 1 1-16,-4-2 0 0,1 0 0 15,1 1 1-15,0-3 13 0,2 2-14 16,0-1 0-16,-4-2 14 0,4 3 9 16,-2-2-3-16,-3 2 4 0,3-3-7 15,0 2 0-15,0 0-7 0,0 0 1 16,0 0 3-16,-2 0-14 0,-3 1 1 15,3-3 10-15,0 2-10 0,0-1-1 16,-5 0 10-16,5 0-10 16,-2-3-1-16,2 3 2 0,-3 0 9 15,1-1-12-15,0 2 2 0,2-1 20 16,-1 1-3-16,-3-2-16 0,2 2 1 16,4-1 15-16,-5-3-16 0,3 4 9 15,-4-2-9-15,4 2 19 0,2 0-18 16,-5-1 11-16,1 0-13 0,2-1 1 15,-2 1 9-15,3-1-10 0,-3 1-1 16,-2-1 1-16,2 2 2 0,1-3-2 16,-1 1 0-16,-2 0 1 0,-1-2 9 15,5 1-8-15,-6 0 8 0,4 2-9 16,-1 0 13-16,3-2-14 0,-4 4-1 16,4-3 1-16,-3 3-1 15,5-1-1-15,-2 1 1 0,-4-3 1 16,3 2 0-16,1-1 0 0,2 1 1 15,-4-1-2-15,-3-1 1 0,3 1-1 16,4-1 1-16,-4 0 0 0,-3-1 0 16,3 0 1-16,2 0-2 0,-2 0 1 15,-3 1-2-15,3-1 0 0,2 1 0 16,0 1 0-16,-5-2 0 0,5 4-1 16,0-2-1-16,2 3 0 0,0 0-1 15,-2-1 0-15,-1 1 0 0,1 0 0 16,2 0 0-16,-2-1 3 0,4-1 3 15,-7 0 9-15,1 1-9 0,2-4 10 16,-2 1-13-16,4-2 0 0,-5 1 0 16,-1 0 1-16,4 1-1 0,2-1 0 15,-5 0 0-15,1 0-1 0,2 1 1 16,0 2 0-16,2-3 0 0,-1 3-1 16,-1 0 1-16,0 0-1 15,0 0-2-15,0-1-9 0,1 2 12 16,-1-4 1-16,-4 3 0 0,2-3 0 15,-1 2 0-15,1-1 1 0,-2-1-1 16,2 1 1-16,1 1-1 0,1-2 2 16,-4 1-2-16,4 1-1 0,-3-2 1 15,5 1 0-15,-2 0 1 0,-2-1-1 16,2 2 0-16,-1 0 0 0,3-1 0 16,-2-1-1-16,0 1 1 0,-2 1 0 15,-1-2 0-15,5 1-1 0,-4-1 0 16,0 1 0-16,1-1 0 0,-1 1 0 15,4-1 0-15,-4 0 1 0,-1 0-2 16,3 2 1-16,-2-2-1 0,4 2-2 16,-2-1 2-16,-3 1-2 0,3 2 1 15,0-1-1-15,2 0-1 16,-2 1 2-16,-3 1 0 0,5-2 1 16,-2 1 0-16,0-1 1 0,2 0 1 15,-5 0 1-15,1 0-2 0,0-1 2 16,4-2 11-16,-2 4-11 0,-5-1-1 15,7-2-1-15,-2 3 0 0,0-2 0 16,4 2 0-16,-5 0 0 0,3-2 1 16,-2 2 1-16,0-2-2 0,0 1 0 15,4 0-1-15,-5 1 1 0,3-1 0 16,-2-1 0-16,0 1 1 0,0-1-1 16,2 1-1-16,-1-1-1 0,-1 2 0 15,0-2 1-15,2 1 0 16,-2 0 0-16,2 1 0 0,1 0 0 15,1-1 0-15,0 2-1 0,-2-1 1 16,2 2 1-16,0-1 0 0,-2-1 0 16,2 1 0-16,0-1 0 0,0 1 0 15,-2-1 0-15,2 0-2 0,-3 2 1 16,5-3-2-16,-2 0 0 0,-4 1 0 16,2-1-10-16,-2 0 12 0,2 1-1 15,-1 0-1-15,1 0 2 0,2 1 0 16,2 1 0-16,-2 1-1 0,2 0-11 15,0 0 13-15,0 0 2 0,0 0 0 16,0 0 10-16,0 0-10 0,0 1-1 16,2 2-1-16,0 0 1 0,0 1 1 15,3-1-2-15,-3 1-1 0,0-1-1 16,2-1 1-16,-4 1 1 0,4 0-1 16,0 0-1-16,-2 0 1 0,2 1 0 15,-2 0 0-15,0 3 1 16,5-1 0-16,-3 1-1 0,6 0-2 15,-4 2-10-15,1-1 10 0,-1 1-9 16,2 0 9-16,2 0-12 0,-3 2 2 16,-1-3 1-16,2 2 10 0,0-2-2 15,-2 0 3-15,-1 2-1 0,-1-3 1 16,2 0 0-16,0-1 0 0,0 0 1 16,-2 0 0-16,1-1 0 0,-3 0 1 15,0 0 0-15,0-2-1 0,0 0-2 16,0-1-11-16,0 1 10 0,0 0-9 15,-2-1 9-15,0 1-13 0,2-1 3 16,-2 1-3-16,0-1-12 16,0 0-6-16,0-2-4 0,0 0 6 0,0 1 10 15,0-1 0-15,0 0 9 16,0 0 10-16,0 0 3 0,0 0 15 16,0-3 13-16,-2 0 1 0,-2-3-10 15,0 0-18-15,0-2-1 0,2-2 0 16,-3 2 1-16,-1-2 0 0,-2 1-1 15,0-3-1-15,4 1 0 0,-5-1 0 16,1 3 0-16,0-1-1 0,0 0 0 16,3 1 1-16,-3 0 0 0,0 0-1 15,0 0 1-15,3 1 0 0,-1 1 0 16,0 0-15-16,-2 0 16 0,4 1 2 16,-3-2 1-16,5 1 1 0,-2-1-2 15,-2 2 1-15,0-3-1 0,0 3-2 16,1-2 0-16,1 3 1 0,2 0 12 15,2 2-1-15,-2-1-11 0,2 1 0 16,0 1 2-16,-2 2 9 0,2-1 1 16,0-1-11-16,0 2-2 0,0 0-1 15,0 0-12-15,0 0-6 16,0 0 0-16,0 0 7 0,0 0 0 16,0 2 12-16,2 1 29 0,0-2 2 15,-2 2-6-15,2 1-9 0,2-2-13 16,3 2-1-16,-3 0 0 0,4-1 2 15,0 1-2-15,-3-1 10 0,3 1-11 16,2 0-1-16,0 1 0 0,1 0-2 16,3-1 2-16,-3 3 3 0,3-1 32 15,3 1 15-15,-3 1-6 0,5 0-6 16,-3 0 9-16,1 2-13 16,3 0-7-16,-3 0-12 0,2 0-12 15,-3 1 1-15,5 0-4 0,-7 1 0 16,3-2-3-16,-9-3-9 0,2 0-67 15,-3-5-63-15,-1-1-129 0,-6-1-258 16,2-3-988-16</inkml:trace>
  <inkml:trace contextRef="#ctx0" brushRef="#br1" timeOffset="-32244.089">8546 10983 850 0,'0'0'1143'15,"0"0"-589"-15,0 0-200 0,0 0 14 16,0 0-12-16,0 0-66 0,0 0-10 16,0 0-26-16,-27-36-44 0,25 34-31 15,2 2-5-15,-2 0 28 0,2 0 32 16,0 0-10-16,0 0-6 16,0 0 8-16,0 0 0 0,0 2-21 0,0 2-40 15,0 3-51-15,2 2-12 16,2 1 1-16,2 2-7 0,0 1-15 15,2 0-12-15,1 1-3 0,1 2-6 16,2 0-6-16,-1 1 3 0,3 0-9 16,3 1-9-16,-5-1-3 0,5-1-6 15,-5 2 0-15,3-5 3 0,-3-4-12 16,-2 2-6-16,1-4-12 0,-3-1-2 16,-4-2-1-16,-2-3-2 0,2 1-13 15,-4-2-33-15,0 0-48 0,0 0-54 16,0-2-27-16,-4-2 0 0,0-5-61 15,-2 0-125-15,-2-4-222 0,1 0-508 16,1 4-329-16,4-3-1255 0</inkml:trace>
  <inkml:trace contextRef="#ctx0" brushRef="#br1" timeOffset="-31842.976">8860 10879 1372 0,'0'0'1546'16,"0"0"-1098"-16,0 0 43 0,0 0 16 16,0 0-131-16,0 0-45 0,0 0-23 15,0 0-47-15,0 0-59 0,0 0-38 16,18 26 19-16,-22-16 19 0,0 1-33 15,-2 2-37-15,0 2-21 0,-3 2-9 16,5 1 4-16,-6 0-28 0,-4 4-6 16,5 0-12-16,-7 4-6 0,1 1 0 15,-1 2 6-15,1 5-3 16,3 1-9-16,-3 3-9 0,5 0-15 16,-4 2-3-16,1-2-6 0,5-1-3 15,-7-3-10-15,5-5-2 0,2-5-29 16,-5-4 5-16,5-7 0 0,0-4 0 15,4-6-18-15,-2 0-36 0,-1-3-42 16,7-3-36-16,-2-6-19 0,2 2-32 16,0-6-109-16,2 1-290 0,5 3-661 15,1-1-985-15</inkml:trace>
  <inkml:trace contextRef="#ctx0" brushRef="#br1" timeOffset="-31165.553">8849 11505 1359 0,'0'0'530'0,"0"0"-69"0,0 0-6 15,0 0-67-15,0 0-19 16,0 0-6-16,0 0-50 0,0 0-58 16,0 0-21-16,0 0-1 0,-31 4-1 15,31-4 6-15,0-4-5 0,0 2-6 16,0-1 8-16,0-3-3 0,3 0-39 16,1-1-37-16,0-2-15 0,4-1-20 15,0 0-22-15,-1 0-15 0,1-1-9 16,4-2 0-16,-4 2-18 0,3 0-21 15,1-2-33-15,-1 1 21 0,-1 3-3 16,2-1-3-16,-3 1 3 16,-3 2-6-16,2 1-3 0,0 1 0 15,-1 1-9-15,-3 2-1 0,-2 0 0 16,2 0 0-16,-2 2 10 0,0 0 0 16,0 0-10-16,-2 0 10 0,2 1-11 15,-2 3 1-15,2 1-2 0,0 5-1 16,-2 4-11-16,0 5 10 0,0 3 2 15,0 4 2-15,0 2 0 0,0-2-2 16,4 0-33-16,-4 0 15 0,0-2 3 16,0-1 13-16,0-3-1 0,0-1 0 15,0-4 0-15,0-1 1 0,0-4-16 16,0-4-15-16,0-2-42 0,-4-4-45 16,2 0-51-16,0 0-34 0,0-6-65 15,0-1-251-15,0 0-755 0,4-4-1770 0</inkml:trace>
  <inkml:trace contextRef="#ctx0" brushRef="#br1" timeOffset="-6251.079">14278 7177 729 0,'0'0'528'0,"0"0"948"15,0 0-1161-15,0 0-56 0,0 0-2 16,0 0-30-16,0 0 51 0,18-70 30 15,-11 45-60-15,3-7-46 0,2-13-27 16,5-17-16-16,1-18-19 0,1-8-22 16,0 0 10-16,-7 4-7 0,-4 10-6 15,3 1-15-15,-7 14-25 0,-2 14-8 16,-2 14-22-16,0 6-43 0,0 1 1 16,-2 1 0-16,-2 4-1 0,-3 7-2 15,1 8-15-15,2 4 3 0,-6 4 12 16,1 11 12-16,-1 3 12 15,-2 11 0-15,-1 9-6 0,1 9 0 16,2 20 0-16,-1 17 0 0,3 9-18 16,8 1-9-16,0 4-3 0,0 1 12 15,0 6 15-15,10 7 7 0,-1-2 11 16,-1-2 12-16,-2-7 18 0,6-11-15 16,-5-11-46-16,-1-20 16 0,-2-20-6 15,-2-17 9-15,-2-11 4 0,0-2 1 16,-6-6-26-16,-2-3-49 0,-9-14 25 15,1-8 12-15,-7-18 10 0,-4-19 0 16,0-13-10-16,4-6 11 0,5 5 1 16,7 17 0-16,9 18 0 15,2 7 1-15,0 6 0 0,7-5 2 16,3-3 8-16,8-1-10 0,3 4 1 16,4 3 49-16,-2 1 22 0,6 6 2 15,-5-2 54-15,1 4-12 0,2-4-39 16,-2 1-23-16,-2-3-16 0,-3-2-15 15,1-2-6-15,-7 0-6 0,3-1-10 16,-7 3 0-16,-3 2 1 0,1 4-2 16,-2 6-1-16,-4 5 0 0,-2 5 0 15,0 4 1-15,0 1 2 0,0 7-3 16,0 8-12-16,-2 4-3 0,0 5 12 16,2 2 1-16,0 3 2 0,0-1 2 15,4-2 1-15,0-2 12 0,7-3 0 16,-1-3 0-16,2-5 0 0,1-5 9 15,5-6 9-15,-3-3-15 0,5-10-15 16,1-6-3-16,0-6 1 16,-3-6 0-16,1-2 0 0,2-3 11 15,-3 1 0-15,-1 1 6 0,-5 3 6 16,5 4-6-16,-3 5 3 0,-1 4 6 16,-3 4 24-16,0 4-18 0,1 3-18 15,-3 3-12-15,2 1-3 0,-6 0-16 16,5 5-50-16,-3-1-63 0,-4 1-72 15,0-1-43-15,0 1-87 0,-2 0-271 16,0-1-657-16,0 6-1021 0</inkml:trace>
  <inkml:trace contextRef="#ctx0" brushRef="#br1" timeOffset="-5632.459">14772 6676 1975 0,'0'0'2139'0,"0"0"-1689"0,0 0 1 16,0 0 36-16,0 0-196 0,8 55-70 16,-6-36 11-16,6 6-55 0,-1 1-56 15,-3 2-40-15,4 4-15 0,-4 0-9 16,6-3-3-16,-1-4-6 0,1-5-6 16,0-5-9-16,3-9-12 0,-1-6-21 15,3-6-11-15,1-12-10 0,1-4 0 16,-1-10 6-16,1-5 0 0,-1-4 3 15,-3 0 9-15,1 0-15 0,-3 4 16 16,1 6 1-16,-4 6 1 0,3 9 1 16,-7 7 14-16,4 7 6 15,-2 4-3-15,0 9-18 0,-1 7-12 16,-1 8-6-16,0 3 6 0,-4 5 12 0,6-1 1 16,-4-2 2-16,0-3 15 15,0-4-3-15,0-8 6 0,0-4 0 16,-2-6 6-16,2-6-2 0,3-5-25 15,1-8-3-15,-2-9 0 0,10-6-12 16,-3-6 12-16,-3-3 2 0,6 5 1 16,-3 6 1-16,-3 8 3 0,2 9 23 15,-1 6 3-15,1 6-12 0,0 10-18 16,1 10 0-16,-1 4-12 0,0 6 0 16,1 1 10-16,-3-2 1 0,2-3 1 15,-2-7 1-15,1-6 11 0,-1-7 0 16,0-7 3-16,3-5-6 0,-1-12-9 15,2-7-12-15,5-12 10 0,-1-3-1 16,1-1 1-16,0 0 2 0,-5 6 15 16,2 8 21-16,-3 7 6 0,-1 11-3 15,0 4 15-15,-1 4 54 0,3 11-70 16,-2 9-38-16,-1 7-21 0,-1 5 0 16,0 4 0-16,0-2-9 15,-1-3-48-15,-3-6-30 0,6-7-24 16,-4-6-19-16,3-6-32 0,-1-4-67 15,0-4-190-15,2-4-291 0,-1-4-855 16,5-11-1374-16</inkml:trace>
  <inkml:trace contextRef="#ctx0" brushRef="#br1" timeOffset="-5487.332">15590 6411 1854 0,'0'0'2853'0,"0"0"-2519"15,19-57-157-15,0 37 23 0,3-2-200 16,3 0-30-16,4 2-82 0,-6 0-53 16,0 3-147-16,-7 4-621 0,1-3-1707 0</inkml:trace>
  <inkml:trace contextRef="#ctx0" brushRef="#br1" timeOffset="-5255.391">14658 6435 4642 0,'0'0'725'0,"0"0"-579"0,0 0-146 15,0 0-107-15,0 0-255 16,0 0-231-16,0 0-1505 0</inkml:trace>
  <inkml:trace contextRef="#ctx0" brushRef="#br1" timeOffset="-4664.462">16213 6248 228 0,'0'0'3108'0,"0"0"-2302"16,0 0-434-16,0 0 166 0,0 0-200 15,0 0-120-15,0 0 127 0,0 0-52 16,0 0-119-16,-3 26-44 0,1 8-7 15,0 14-15-15,0 14-33 0,2 12-15 16,-4 2-20-16,2-3-40 0,2-17-3 16,-2-17 2-16,2-8 1 0,0-5 1 15,0 1 1-15,0 0-1 0,0 0-1 16,0-10-46-16,0-6-44 16,0-8-51-16,0-3-48 0,2 0-46 15,0-10-21-15,0-5-159 0,0-3-322 16,0 4-800-16,0-9-994 0</inkml:trace>
  <inkml:trace contextRef="#ctx0" brushRef="#br1" timeOffset="-4366.071">15996 6287 2639 0,'0'0'1761'16,"0"0"-1446"-16,0 0 211 0,0 0-125 15,24-59-138-15,-9 48 45 0,1 1-1 16,5 2-61-16,4 0-53 0,6 3-31 16,4 3-30-16,4 2-48 0,5 2-24 15,-3 6-12-15,0 6 9 0,-1 6 12 16,-5 3-9-16,-4 4-18 16,-6 3-15-16,-5-1-15 0,-5 5-10 15,-9-1-2-15,-4 1 0 0,-6-4-2 16,-9-3-37-16,-7-1 0 0,-9-9-18 15,-4-3-42-15,-2-7-69 0,-5-7-66 16,3-2-133-16,8-5-730 0,-2-3-2494 0</inkml:trace>
  <inkml:trace contextRef="#ctx0" brushRef="#br2" timeOffset="4329.47">7022 14830 140 0,'0'0'284'0,"0"0"32"0,0 0 23 16,0 0-10-16,0 0-88 0,0 0-127 16,0 0-33-16,0 0 3 15,0 0 4-15,-12-9 6 0,12 7-39 16,-2 2-39-16,0 0 4 0,2 0-1 16,-2 0 7-16,2 0 10 0,-3 0-4 15,3 0 13-15,0 0 7 0,0 0 45 16,0 0 64-16,0-2 29 0,0 2 29 15,3-1-15-15,-1 1-7 0,2 0-51 16,4 0-95-16,-2 0-20 0,5 0 4 16,-1 0 16-16,6 0-39 0,1 0-10 15,4-1 86-15,3 0-47 0,5 1 3 16,-2 0-42-16,2-1-1 0,-2 1-1 16,0 1-12-16,-2-1-17 0,-5 0-62 15,-1 0-180-15,-5 0-300 0,7 1-833 16</inkml:trace>
  <inkml:trace contextRef="#ctx0" brushRef="#br2" timeOffset="4853.462">7630 14811 1034 0,'0'0'563'0,"0"0"-310"16,0 0-39-16,0 0 36 0,0 0-37 16,0 0 42-16,0 0 140 0,0 0-143 15,0 0-148-15,0 0-15 0,33-5 12 16,-21 5 13-16,5 0 5 16,4-2-28-16,-1 2-27 0,5 0-2 15,2 0-62-15,6-3-10 0,2 3-56 16,0 3-92-16,2-3-78 0,1-3-176 15,-11 0-236-15,16-8-563 0</inkml:trace>
  <inkml:trace contextRef="#ctx0" brushRef="#br2" timeOffset="5350.138">8384 14785 1467 0,'0'0'503'16,"0"0"-350"-16,0 0 87 0,0 0 12 16,0 0-172-16,0 0-28 0,0 0 163 15,0 0 213-15,0 0-202 0,0 0-72 16,29 13 1-16,-16-12-10 0,9-2-17 16,-1 1-22-16,10-1-44 0,2 1-62 15,15 0 0-15,-5-1-28 0,7 1-93 16,-5-1-93-16,-3 1-97 0,-5-1-243 15,10-1-923-15</inkml:trace>
  <inkml:trace contextRef="#ctx0" brushRef="#br2" timeOffset="7179.196">8614 17437 642 0,'0'0'489'0,"0"0"-310"16,0 0-19-16,0 0-82 0,0 0-20 16,0 0 397-16,0 0-234 0,0 0-111 15,0 0 29-15,-27-7 86 0,23 5 64 16,2-1 56-16,-2-1-9 0,-1 1-24 15,3-2-31-15,-2 0-11 16,2 2 6-16,0 0 24 0,0 1-8 16,2 1-16-16,0 1 38 0,0 0 5 15,0 0-51-15,4 0-73 0,4 4-47 16,1 1-13-16,-3 5-24 0,6 2-33 16,3 4-24-16,-5 0-12 0,9 5-9 15,-5 1-3-15,5 2-6 0,-5 0-3 16,5 1 0-16,-7-5-9 0,3 2-11 15,-5-8 0-15,-2-1 0 0,-1-4-1 16,-3-5-12-16,0 0-21 0,-2-1-45 16,0-3-72-16,-2 0-63 0,0-3-7 15,-2-4-41-15,-4-6-197 0,0 0-454 16,3 2-533-16,1-2-1598 0</inkml:trace>
  <inkml:trace contextRef="#ctx0" brushRef="#br2" timeOffset="7497.876">8928 17383 3086 0,'0'0'620'15,"0"0"-283"-15,0 0 174 16,0 0-11-16,0 0-135 0,0 0-46 15,0 0-41-15,0 0-37 0,0 0-58 16,0 0-29-16,-31 23-7 0,23 1-9 0,-1 4-32 16,1 5-28-16,-2 5-15 0,2-3-9 15,1-1-12-15,-1-1-3 16,0 3-12-16,-2 3-9 0,-1 4-3 16,-3-1-13-16,-1-5-1 0,5-4 0 15,-5-4-1-15,5-6-20 0,-4-4-43 16,5-8-69-16,1-1-64 0,4-8-38 15,-2 0-79-15,0-2-284 0,6-2-758 16,0-3-1536-16</inkml:trace>
  <inkml:trace contextRef="#ctx0" brushRef="#br2" timeOffset="7980.235">8839 18231 1903 0,'0'0'1325'0,"0"0"-1115"15,0 0 85-15,0 0 238 0,0 0-29 16,0 0-167-16,0 0-36 0,0 0-25 16,0 0-31-16,0 0-49 0,15-61-6 15,-5 45-9-15,2-3-37 0,-1 0-24 16,3-3-18-16,-1 2-8 0,1-2-37 15,3 2-3-15,-7 3-12 0,4 1 0 16,-5 3-6-16,1 3-3 16,-2 4 6-16,1 4-6 0,-3 2 0 15,-4 0-3-15,2 9-28 0,0 8-2 16,-2 5 1-16,0 7 0 0,0 4 11 16,-2 3-12-16,0 1-60 0,0-1 15 15,0-5-30-15,0-3-33 0,-2-5-28 16,0-7-41-16,-2-4-57 0,2-6-191 15,2-5-669-15,0-12-1288 0</inkml:trace>
  <inkml:trace contextRef="#ctx0" brushRef="#br2" timeOffset="9081.816">8723 14750 1454 0,'0'0'305'15,"0"0"-90"-15,0 0 60 0,0 0-13 16,0 0 54-16,0 0 82 0,0 0-36 16,0 0-62-16,0 0-17 0,17 3 0 15,-17-8-9-15,0-1 14 16,0-1-4-16,0-2-41 0,0 2-22 0,0-2-16 15,-2 1-36-15,0-1-33 16,-4 4-46-16,-1 0-33 0,1 4-11 16,2 1-28-16,0 0 0 0,-2 7-15 15,-3 1 21-15,7 6-3 0,2 1-3 16,0 6-3-16,2-4-5 0,7 1-10 16,-1-3-1-16,0-3 1 0,3-2 12 15,3-5 3-15,-4-4 3 0,5-1-3 16,-3-6-14-16,1-7-1 15,-1-2 0-15,-6-4-2 0,0 0 2 0,-3-1 3 16,-3 3-3-16,0 1-12 16,-5 6 9-16,1 3-12 0,-2 6 12 15,-6 1 0-15,1 7 3 0,5 6 14 16,-6 2 4-16,3 6 3 0,5 0 3 16,4 1-24-16,0-2 0 0,0-2-1 15,7-2 1-15,-1-6 15 0,4-1 9 16,-2-8-3-16,5-1 0 0,1-5-18 15,-3-7 0-15,-1-3-1 0,2-4 0 16,-8-3 10-16,-2 0 0 0,-2 1-11 16,0 3-1-16,-4 6-14 0,-6 3 2 15,-2 6 9-15,1 3 0 0,-3 3 3 16,-1 10 1-16,7 2 14 0,-4 5-3 16,5-2-12-16,3 3-71 15,4-4-127-15,0-6-106 0,0-5-231 0,13-6-1293 16</inkml:trace>
  <inkml:trace contextRef="#ctx0" brushRef="#br2" timeOffset="10115.627">1486 14815 1702 0,'0'0'2015'0,"0"0"-1634"16,0 0-147-16,0 0 229 0,0 0 26 15,0 0-128-15,0 0-92 0,0 0-67 16,-43-23-33-16,31 23-31 0,-5 0-26 16,1 4-49-16,-3 1-39 0,-2 0-23 15,7 0-1-15,-7 0-27 0,5-2-51 16,-1-1-88-16,5 0-66 0,3-2-43 15,3 0-106-15,2 0-296 0,4 0-477 16,4-2-417-16</inkml:trace>
  <inkml:trace contextRef="#ctx0" brushRef="#br2" timeOffset="10282.425">1437 14889 2594 0,'0'0'1368'0,"0"0"-967"15,0 0-77-15,0 0 84 0,0 0-34 16,0 0-104-16,0 0-119 0,-58 36-112 16,37-30-39-16,1-2-160 0,-3-3-201 15,4-1-394-15,-8 0-2180 0</inkml:trace>
  <inkml:trace contextRef="#ctx0" brushRef="#br2" timeOffset="10833.983">722 14666 2168 0,'0'0'1502'16,"0"0"-1134"-16,0 0-71 0,0 0 150 16,0 0 36-16,0 0-121 0,0 0-63 15,0 0-67-15,0 0-33 0,0 0-63 16,-9 6-25-16,11 12-21 0,0 8-15 15,0 6-18-15,3 12-30 0,-5 14-27 16,4 12 0-16,-2 5 1 16,2-7 1-16,-4-14 13 0,0-17-13 15,0-11 10-15,0-7-9 0,0 0 0 16,0-1-3-16,0-4-17 0,0-5-43 16,0-7-63-16,0-2-87 0,0-6-52 15,2-4-49-15,0-2-177 0,0-3-466 16,0 2-571-16,-2 0-1134 0</inkml:trace>
  <inkml:trace contextRef="#ctx0" brushRef="#br2" timeOffset="11183.942">550 14693 2699 0,'0'0'718'0,"0"0"-414"0,0 0 23 16,0 0 165-16,0 0-92 0,0 0-83 16,0 0-13-16,-6-51-50 0,12 43-21 15,2 1-22-15,5-1-16 0,-1 0-17 16,3 0-31-16,5 1-33 16,1 2-17-16,0 0-16 0,3 3-12 15,-1 2-3-15,0 0-12 0,2 3-9 16,-3 5-6-16,-3 2-15 0,0 4-12 15,-5 1 0-15,5 2-11 0,-11 4-1 16,2 0-1-16,-4 3-2 16,-1-3-24-16,-5 2-42 0,-2-2-33 0,-5-2-24 15,-1-1-13-15,-2-2-35 16,-3-3-33-16,-1-4-112 0,-1-3-261 16,3-1-594-16,-5-5-633 0</inkml:trace>
  <inkml:trace contextRef="#ctx0" brushRef="#br2" timeOffset="11617.487">893 15303 1926 0,'0'0'1175'0,"0"0"-850"15,0 0-33-15,0 0 183 0,0 0 2 16,0 0-149-16,0 0-78 0,0 0-10 15,0 0 33-15,0 0-31 0,0-67-19 16,8 42-13-16,1-2-32 0,-1-1-40 16,0 2-36-16,5 3-5 0,-3 5 2 15,-2 7-18-15,5 2-24 0,-5 6-9 16,0 3-15-16,-2 5-6 16,5 9-27-16,-3 8-1 0,-2 7-20 15,-2 6 9-15,2 5-6 0,1-2-3 16,-3 1-42-16,0-6-36 0,-2-5-43 15,0-6-32-15,0-7-36 0,0-6-185 16,0-5-662-16,0-4-1393 0</inkml:trace>
  <inkml:trace contextRef="#ctx0" brushRef="#br2" timeOffset="15674.487">9496 14146 1349 0,'0'0'712'0,"0"0"-443"0,0 0-181 15,0 0 112-15,0 0 384 0,0 0-256 16,0 0-103-16,0 0 1 0,0 0-50 16,-20-22-57-16,12 19-23 0,-3 0-3 15,1 2 3-15,0 0-22 16,-5 1-19-16,3 0-12 0,-5 0-3 16,3 0-15-16,1 0-13 0,-1 1-9 15,1-1 0-15,-1 0-1 0,2 0 0 16,3 0-1-16,-1 0 1 0,2-1 11 15,1 0-13-15,5 0 0 0,-2 0 0 16,2 1 1-16,2 0 1 0,0 0 28 16,0 0 16-16,0 0 13 0,0 1 35 15,0 2 19-15,2 4-67 0,0 4-35 16,0 0-11-16,0 3-1 0,1 3-1 16,-1-1-1-16,2 3-9 0,-2 0 9 15,0 2 1-15,-2 1-1 0,0-1-13 16,0 2 13-16,0 0 0 0,0-1 0 15,0-2-9-15,0-4 12 0,0 1 0 16,0-6 0-16,0 0 1 0,0-2 2 16,0-3 9-16,0 1 0 15,0-4 4-15,0 2 8 0,2-2 4 16,-2 0-7-16,6 1 6 0,-4-2 7 16,2 0-1-16,0 0 0 0,1-1 7 15,1 1-1-15,4-2 10 0,0 0-1 16,-1 0-14-16,1 0-4 0,7 0-15 15,-5-3-15-15,5 0-1 0,-5 0-14 16,4-1 0-16,-5 2 0 0,3 0-46 16,-1 0-63-16,-7 2-46 0,2 0-29 15,-4 0-79-15,-2-3-179 0,2 1-520 16,-4-2-569-16</inkml:trace>
  <inkml:trace contextRef="#ctx0" brushRef="#br2" timeOffset="15844.446">9432 14321 2794 0,'0'0'662'16,"0"0"-415"-16,0 0-105 0,0 0-41 16,0 0-20-16,0 0-23 0,0 0-33 15,0 0-25-15,-55 23-3 0,44-24-85 16,-5-7-161-16,5 1-217 0,-7-3-763 15</inkml:trace>
  <inkml:trace contextRef="#ctx0" brushRef="#br2" timeOffset="16375.659">9596 14501 1426 0,'0'0'527'0,"0"0"-180"0,0 0-14 16,0 0-18-16,0 0-65 0,0 0-30 15,0 0-11-15,0 0-16 0,0 0-20 16,0 0-19-16,37-60-8 0,-31 49-3 16,0-1-22-16,1 2-16 0,3-2-13 15,-4 6 3-15,0-1-12 0,0 1-10 16,1 4-9-16,-3 1-15 0,2 1-9 16,-4 1-13-16,2 5-27 15,-2 5-9-15,0 5-12 0,-2 1-1 16,0 7 7-16,0-1 3 0,2 1-25 15,-2-2-45-15,2-3-44 0,1-3-52 16,-1-4-35-16,0-5-126 0,0-3-339 16,6-4-1079-16</inkml:trace>
  <inkml:trace contextRef="#ctx0" brushRef="#br2" timeOffset="21610.782">8849 14728 16 0,'0'0'56'0,"0"0"9"0,0 0-16 16,0 0-36-16,0 0-13 0,0 0 0 15,0 0-1-15,0 0 1 0,0 0 16 16,-2 0 30-16,2 0 35 16,-2 0 37-16,2 0 15 0,0 2 34 15,-2-2-14-15,0 0-20 0,0 0-12 16,0 0-1-16,-4-2-25 0,4 2-30 15,0-2-23-15,2 2 17 0,0-3 25 16,0 3-2-16,0-2-21 0,0 1-12 16,0 0 0-16,0-1 0 0,0 2-4 15,0 0 4-15,0-1 9 0,0 1-25 16,0 0-33-16,0 0-26 0,0 0 26 16,0 0 29-16,-2 0 3 0,0 0 4 15,-3 0 19-15,3 0-19 0,-2 0 15 16,4 0 21-16,-4 0 34 0,2 0 62 15,0-3-62-15,2 3-38 0,-2 0-1 16,2 0 10-16,0 0-6 0,0 0-7 16,0 0-22-16,0 0-17 0,0 0-22 15,0 0-3-15,0 0-3 0,2 0 2 16,2 4 1-16,0-1 19 0,0 0-16 16,5 0 20-16,-3-1-20 15,4 3 16-15,-6-3-16 0,3 1 10 16,-1-2 3-16,0 1-3 0,2-1 6 15,-2 1-16-15,3 1 0 0,-1-2 1 16,4 2-1-16,-1 0 0 0,1 0-1 16,3 2 1-16,-5-1-1 0,4-2 1 15,-1 2-1-15,1-1 1 0,1 0-2 16,-3 1-1-16,5-1 0 0,-5 4-1 16,5-3-1-16,-7 1 0 15,4 0 1-15,1-1-1 0,-5 1 1 16,5-1 0-16,-3 1 1 0,-2-1 0 15,5 0 0-15,-3 1 0 0,1-1 0 16,3 0 1-16,-3 1-1 0,3 0 0 16,1 0-1-16,1 1-1 0,-3-2 1 15,3 2 1-15,-1 1 1 0,2-3-1 16,-3 0 0-16,1 2 1 0,3-2 1 16,-5 0 1-16,3-1-1 0,-1 2 0 15,4-1-2-15,-7-1 1 0,7 0-1 16,-3 1 1-16,1-1-1 0,-1 2-2 15,1-1-1-15,4 2-1 0,-5-1-8 16,5 1 10-16,-6 0-11 0,1-1 10 16,3 2 1-16,-4-2-11 0,1 1 0 15,-5 0 10-15,5 1 0 0,-3-1-1 16,3-1 1-16,-3 0-10 0,3 2 11 16,-1-1 1-16,3-1-1 15,-3 1 1-15,6-2 1 0,-9 2-2 16,7-2-11-16,-7 2-6 0,5-4 3 15,0 3-3-15,-3-1 3 0,5 0 0 16,-7-1 0-16,7 4 3 0,-2-1-6 16,1 0 6-16,1 1 11 0,-3 0 0 15,5 1 1-15,-4 0-1 0,2 0 1 16,1 2-2-16,-1-2 1 0,2-1 2 16,-1 2 2-16,-3 1 14 0,4-5-13 15,-3 2 9-15,-1-1 4 0,4 2 4 16,-5-3 2-16,3 0 13 0,2 0-3 15,-3-2-6-15,3 3-14 0,-2-2 4 16,0 1 3-16,3 1 1 0,-3 1-1 16,2-1 3-16,-1 2 0 0,1-1 7 15,-2-2-4-15,2 2 7 0,1-1-10 16,-3-1-3-16,0 1-6 16,4 0-12-16,-5 1 2 0,3-2 0 0,2 0 13 15,-7 2-3-15,5-2 0 16,2 1 2-16,-6 0-14 0,3 1 2 15,1-2-2-15,-4 3 1 0,3-2 0 16,-1 1 0-16,-4-1 0 0,5-1 1 16,-3 3-1-16,2-1 0 0,1 0 0 15,-1-1-1-15,2 3 0 0,2-2-1 16,-5 0 0-16,5-1 0 0,0 3 1 16,-2-3 1-16,1 3 1 0,1-2-2 15,2 0 1-15,-4-1 1 0,2-1 10 16,-1 2-12-16,3-1 2 0,0 1-1 15,-2-2 1-15,4 1 1 0,-2 1 8 16,4 2 1-16,-2-2-11 16,0 3 23-16,0-2-9 0,2 1 0 15,-5 1-3-15,5-3-10 0,-4-1 9 16,2 2-11-16,-2-3-1 0,-2 0 2 16,-4-1 0-16,1-1 1 0,-7-2-1 15,1 1 0-15,-7-1-1 0,-1-1-1 16,-6 0-35-16,-2 0-174 0,-4 0-224 15,-2 0-204-15,-7-2-1059 0</inkml:trace>
  <inkml:trace contextRef="#ctx0" brushRef="#br2" timeOffset="24596.512">8841 14704 101 0,'0'0'202'0,"0"0"17"16,0 0-27-16,0 0-71 0,0 0-56 16,0 0 0-16,0 0 20 0,0 0-7 15,0 0-19-15,0 0-14 0,0 0 11 16,0 0 64-16,0 0 39 15,0 0 50-15,0 0 41 0,0 0-14 16,0 0-45-16,0 0-59 0,0 0-25 16,0 0-4-16,0 0-3 0,0 0-30 15,0 0-34-15,0 0-14 0,-2 0 17 16,-2 0 136-16,-2 0-66 0,-2 0-49 16,1 0-12-16,5 0-3 0,-6-2-14 15,0 0-12-15,-1 1-6 0,3-1-10 16,-2-1 13-16,-2 3 3 0,-1-2 0 15,5 1-3-15,-2-1 15 0,-5 1-12 16,5-1 16-16,2 0-3 0,0 0 9 16,-5-1 22-16,3 0 6 0,2 0 3 15,0-1 1-15,-5-1-8 16,3 1-12-16,0-1-9 0,0-2-16 16,-5 2 0-16,3-1-3 0,0-2-6 15,-1 3-1-15,-1 0-2 0,6 0 5 16,-5 0-2-16,1 2-3 0,2 0-4 15,1-2 7-15,-3 3 5 0,4-1-2 16,-2-2 3-16,1 3-4 0,-3-2-5 16,2 0-1-16,-2-2 1 0,-3-1-4 15,1 1 0-15,3 0-9 0,-5-3 0 16,2 3 13-16,3-1-13 0,-3-1 9 16,2 1 1-16,1 2-1 0,-3 0 0 15,4-3 1-15,-3 3 2 0,5-1-12 16,-4 1 0-16,1 1 9 0,-1-2-10 15,2 2-1-15,-5-3 0 0,3 2-1 16,0-2 3-16,-5 1-2 0,3 0-1 16,-3-1 0-16,1 1 1 15,0 1-1-15,1 0 2 0,3-1-1 16,-3 1 11-16,3-2-9 0,0 1 9 16,-3-1-10-16,3 1 14 0,0 1-13 15,-3-5 0-15,1 4 12 0,2-3-13 16,-7 1 0-16,5 3 11 0,-3-5-12 15,1 0 2-15,3 0-1 0,-3-1 0 16,1 2 1-16,-1-1-1 0,-1 0 0 16,5-1-2-16,-4 1 0 0,1 0 0 15,-1 1-1-15,-1-1-1 16,-1 2 1-16,1 1 0 0,3-4-1 16,-5 1 1-16,3 1-1 0,-3 1 2 15,3-2 1-15,-3 2 0 0,3 0 1 16,-1-1 13-16,1 0-12 0,2 0 0 15,-5-1 0-15,5 1 10 0,-5 0-11 16,5-1-1-16,-3 0 1 0,1-2-1 16,1 3 2-16,-1 0 9 0,1-1-10 15,-1 1 10-15,0-1-9 0,3 1 13 16,-5-1-4-16,5-1 2 0,-3 0-14 16,-1 2 0-16,1-1-1 0,-1 1 0 15,3 0 1-15,-5-1 0 0,5 1 1 16,-4-1 0-16,1 1 0 0,1-1 2 15,-1-1-1-15,3 1 0 0,-3 2 0 16,3 0-1-16,-1-2 2 0,1 5 13 16,2-5-13-16,-5 2 9 15,3-3-10-15,-3 2 0 0,1-1 10 16,2-2-11-16,-5 2 0 0,3-1 0 16,-1 0 0-16,-1 1 1 0,1-1 1 15,-2 1-1-15,3 0-1 0,2 1 1 16,1-1-1-16,-3 1 1 0,1 0 1 15,3 0-2-15,-4-1 0 0,-1 0-1 16,1-1-1-16,-1 1 0 0,-1-1-1 16,-1 0 1-16,1-1-1 0,-1 2 0 15,3-1 2-15,-3 0 0 0,7 2-1 16,-7-1 1-16,5 4 0 0,1-3 1 16,-1 2-1-16,2-1 1 0,-5 0 0 15,3-1-1-15,-3-2 1 16,-1 1 0-16,3 1 2 0,-5-3-2 15,3 1 1-15,-3 1-1 0,-1-2 0 16,1-1 1-16,1 0-1 0,0-1 1 16,-1 1 10-16,-1 1-12 0,3-4 0 15,-3 3 0-15,3 1 2 0,-1-1-2 16,0 1 0-16,1 0 0 0,-1 1-1 16,1 0 1-16,1 1 0 0,-1-1 0 15,1 0 0-15,1 0 0 0,-3 0 1 16,1-2 0-16,-3 0 0 0,1 2 0 15,-1-3-1-15,0-1-12 0,-1-1 9 16,-1 1 0-16,-2 0 0 0,1-5 1 16,-3 2-1-16,2-1 2 0,-4 3-2 15,4-1 2-15,3 2 1 0,1 0 1 16,1 2 2-16,-1 1-1 0,2 2 0 16,-1-3 0-16,1 1 1 15,1-1-1-15,-3 2 0 0,3 0 0 16,-5-3-1-16,0 0 0 0,3-1 0 15,-5-4 0-15,0 3-1 0,3-2-1 16,-3 0 1-16,4 0 0 0,-4 1-1 16,5 0 1-16,-1 1 0 0,3 1 0 15,-1 2 1-15,1-2-1 0,-1 1 1 16,1 0-2-16,-1 0 1 0,0 0 0 16,-3-2 0-16,1 0-1 0,-4 0 0 15,3-2-2-15,-3 2 2 0,2-2 1 16,-1 3 1-16,1-1 2 0,2 0-1 15,-1 3 10-15,3-3-12 0,1 4 1 16,-1-1-1-16,1-2 0 16,-1 1 0-16,0-1-1 0,1-4 0 15,-3 4-1-15,-1-5-16 0,1 2 3 16,-2-1 2-16,1 1 10 0,1 2-9 16,-4-3 10-16,5 5 1 0,-1-3 1 15,3 2 0-15,-1 1 0 0,3-1 1 16,-1 2 0-16,1 1 0 0,-1-4-1 15,1 3-1-15,-5-2 1 0,3-1 0 16,-1 1-1-16,1 2 0 0,-1-3 0 16,0 1 1-16,1-1 0 0,1 3 0 15,1-1 0-15,0 0 1 0,-1 1 0 16,3 0 1-16,1 2-1 0,-1-2 0 16,2 3 1-16,-3-2-1 0,3 3-1 15,-3-2-1-15,1 0 1 0,0-1 0 16,-3-2 0-16,1 2 1 0,1-1 0 15,-1-2 1-15,-1 2-1 0,3-1 0 16,-3 0-1-16,1 1 0 16,-3-3-2-16,-1 1-1 0,1 1-9 15,-1 0-6-15,-1-2-10 0,3 1-9 16,1 2 1-16,1 1 2 0,1-1 3 16,5 4-9-16,0 0-18 0,6 2-16 15,0-2-28-15,2 5-77 0,2-2-108 16,4 2-348-16,8-7-1441 0</inkml:trace>
  <inkml:trace contextRef="#ctx0" brushRef="#br2" timeOffset="27339.41">12378 15385 1436 0,'0'0'478'0,"0"0"-306"0,0 0-26 16,0 0-20-16,0 0 46 0,0 0 304 16,0 0-246-16,0 0-112 0,0 0 6 15,-8-11 22-15,6 11-13 16,0 5 31-16,-5 0 34 0,5 5-24 16,-4 4-34-16,-2 5-32 0,-4 3-24 15,5 4-11-15,-3 3-5 0,-2 1-13 16,1-1-21-16,1 2-28 0,-3-2-6 15,3 1-3-15,0-5 0 0,-1-1 1 16,3-1 0-16,4-5 0 0,0-1-1 16,-2-5-22-16,2-3-30 0,2-1-28 15,-3-3-13-15,5-2 1 0,0-1-17 16,0-2-46-16,0 0-37 0,0 0-18 16,5-2-34-16,-1-2-77 0,0-3-103 15,0 0-76-15,2-2-276 0,-2 0-297 16</inkml:trace>
  <inkml:trace contextRef="#ctx0" brushRef="#br2" timeOffset="27643.264">12368 15381 1053 0,'0'0'768'0,"0"0"-505"15,0 0-33-15,0 0 119 0,0 0-5 16,0 0-75-16,0 0-151 0,0 0-1 15,0 0 13-15,2 59-13 0,4-36-42 16,-2 7-30-16,0 2 5 0,0 4-25 16,1-1-15-16,-1 0-10 0,2-1-3 15,2-3 1-15,-4-5 1 0,2-4-1 16,-1-3 2-16,-3-6 3 16,2-7 19-16,-2-4 6 0,-2-2-28 0,0-5-34 15,0-8 34-15,-4 2 66 16,-2-4 28-16,-5-1-16 0,-1 1-12 15,-1 4-32-15,-1 1-21 0,-1 4-13 16,3-1-12-16,-2 5-56 0,5 2-85 16,1 0-102-16,2 2-138 0,0 0-356 15,6 4-1096-15</inkml:trace>
  <inkml:trace contextRef="#ctx0" brushRef="#br2" timeOffset="27970.522">12620 15430 840 0,'0'0'1811'0,"0"0"-1460"15,0 0-51-15,0 0 75 0,0 0-101 16,0 0-101-16,-4 57-39 0,0-33 28 16,2 5 20-16,-3 0-37 0,1 2-59 15,2 0-59-15,0-3 1 0,0 1-25 16,0-4-1-16,2-3-1 0,0-2-1 16,0-5-3-16,0-6-46 0,0-4-53 15,0-3-42-15,0-2-88 0,0-5-178 16,2-5-159-16,0 0-470 0,0-11-539 0</inkml:trace>
  <inkml:trace contextRef="#ctx0" brushRef="#br2" timeOffset="28274.596">12483 15415 287 0,'0'0'2122'0,"0"0"-1860"15,0 0-66-15,0 0 185 0,0 0-53 16,0 0-95-16,0 0-19 0,0 0 52 16,0 0-27-16,0 0-70 0,60-43-55 15,-43 53-28-15,2 3 6 0,-3 4 18 16,7 2 27-16,0 2 3 0,-5 2-16 16,5 2-11-16,-9 0-20 0,5 3-26 15,-9-1-16-15,1 0-45 0,-3 1-6 16,-8-4-12-16,0-1-6 0,-2-4-3 15,-11 0 0-15,1-2-3 0,-7-1-7 16,3-5-63-16,-7 1-69 0,3-4-56 16,-1-4-59-16,-4-1-202 0,11-3-303 15,-7 0-1046-15</inkml:trace>
  <inkml:trace contextRef="#ctx0" brushRef="#br2" timeOffset="28539.68">12804 15189 3056 0,'0'0'488'0,"0"0"-213"0,0 0 86 16,0 0-94-16,37 70-118 0,-29-40-57 16,-4 5-6-16,-1 0-24 0,-1 0-62 15,-4-6-13-15,-1-3-122 0,-1-2-183 16,0-9-359-16,0 3-1628 0</inkml:trace>
  <inkml:trace contextRef="#ctx0" brushRef="#br2" timeOffset="49075.82">6923 14827 146 0,'0'0'150'0,"0"0"-26"0,0 0-30 15,0 0-42-15,0 0-39 0,0 0-13 16,0 0-1-16,0 0 1 0,0 0 2 16,0 0 2-16,0 0 9 0,0 0-11 15,0 0 11-15,0 0 13 0,0 0 13 16,0 0 0-16,0 0-9 0,0 0-4 16,0 0 3-16,0 0 85 0,0 0 59 15,0 0-23-15,0 0-36 0,0 0-7 16,0 0-48-16,0 0-59 0,0 0-17 15,0 0 17-15,0 0 13 0,0 0 4 16,0 0 15-16,0 0-12 16,0 0 28-16,-2-1 4 0,0-1 10 15,-2 1-10-15,2-1-6 0,2 2 9 16,0 0 10-16,0 0 52 0,0 0-20 16,0 0-23-16,0 0 4 0,0 0 9 15,0 0 4-15,-2 0-14 0,2 0-2 16,0 0 2-16,0-2-9 0,0 2-14 15,0 0-15-15,0 0-4 0,0 0 13 16,0 0 13-16,-3 0 13 0,3 0-1 16,0 0-6-16,0 0 4 0,0 0-1 15,0 0-7-15,0 0-9 0,0 0-9 16,0 0 2-16,0 0 20 0,0 0 15 16,0 0 15-16,0 0 10 0,0 0-2 15,0 0-12-15,0 0-5 0,0 0-1 16,0 0-1-16,0 0 4 0,0 0-3 15,0 0-4-15,0 0 9 0,0 0 16 16,0 0 5-16,0 0-6 0,0 0-16 16,0 0-12-16,0 0 1 15,0-3-2-15,0 0 14 0,3 0 1 16,1 1-5-16,0 0-12 0,0 2-1 16,-2-2-8-16,4 2-10 0,0 0 4 15,3 0-7-15,-1 0-15 0,-2 0 0 16,2 0-2-16,3 0-7 0,-1-3-3 15,-2 3 12-15,3 0-3 0,1 0-3 16,-4 0-3-16,5 0 12 0,-1 0-11 16,-4-2-10-16,7 1 0 0,-3 1-3 15,1 0-3-15,-3 0-3 0,2 0 0 16,1 0 0-16,-3 0 3 0,3-1 15 16,-5 1-15-16,2 0 3 0,1-1 3 15,-1 1 6-15,2 0 3 0,-1 0 3 16,-3-1 9-16,2 1-9 0,3 0-15 15,-5 0 0-15,4 0-3 16,3-1-3-16,-3 1-10 0,7-2-2 16,-5 2 0-16,7 0 0 0,-5 0 1 15,3-1 2-15,-5 1 0 0,5 0-1 16,-4-1 1-16,-1 1 0 0,-2-2 12 16,1 2 4-16,1-1-4 0,-1 1-3 15,1-1 3-15,-3 1 0 0,1 0-3 16,2-1-10-16,-1 1 1 0,1 0 12 15,-1 0-12-15,1 0 0 0,1-2 9 16,-3 2-10-16,5 0 1 0,-5 0 0 16,7 0 0-16,-7-1 9 15,2 1-10-15,3 0-1 0,-1 0 1 16,1 0-1-16,0-1 1 0,-3 1 1 16,3-1-2-16,-1 1-1 0,3-1 1 15,-3 1-1-15,5 0 0 0,-7 0 0 16,7 0 1-16,-6 0 1 0,7 0 10 15,-7 0-10-15,3 0-1 0,-3 0-1 16,1 0 1-16,-5 0 0 0,1 0-1 16,0 0 2-16,-3 0-1 0,3 0 0 15,1 0-1-15,-7 0 0 0,4 0-2 16,3 0 2-16,-5 0-1 0,0 0 1 16,0 0-1-16,5 0-1 0,-7 0 1 15,4 0 0-15,3 0 0 0,-5 1 0 16,2-1 1-16,3 0-1 0,-3 0 0 15,-2 0 0-15,3 0 0 0,1 0 0 16,-6 0 0-16,2-1-1 0,-1 1 1 16,1-1-1-16,-4 1 1 15,-2 0-1-15,4 0 0 0,-2 0 1 0,1 0 0 16,-1-1-1-16,4 1 1 16,-4 0 0-16,0 0-1 0,2 0 0 15,3 0-1-15,1-2-9 0,-4 2 10 16,3 0-1-16,-1 0 0 0,0 0-9 15,-2 0 12-15,-4 0-2 0,3 0 0 16,-1 0-1-16,-2 0 0 0,0 0-9 16,0 0 0-16,0 0 9 0,-2 0-15 15,2 0 16-15,2 0-1 0,0 0-12 16,-2 0 14-16,0 0-1 0,3 0 0 16,1 0 0-16,-2 0 2 15,0 0-2-15,2 0 0 0,-2 0 1 16,0 0-1-16,-4 0 0 0,3 0 0 15,-3-2-1-15,2 2 0 0,0 0-10 16,-2 0 10-16,2 0-18 0,-2 0 0 16,2 0 3-16,-2 0 6 0,0 0-3 15,2 0 0-15,0 0 12 0,0 0-9 16,2 0 11-16,0 0-2 0,0 0 1 16,1 0-1-16,-3 0 1 0,4 0 1 15,-2 0 0-15,0 0-1 0,-2 0 0 16,4 0 0-16,-4 0-19 0,0 0-18 15,1 0 0-15,-1 0-6 0,-2 0 12 16,0 0-3-16,0 0 6 0,0 0 6 16,0 0 3-16,2 0 3 0,-2 0 0 15,0 0-4-15,0 0 1 0,0 0-9 16,0 0-24-16,0 0-36 0,0 0-46 16,0 2-63-16,0 2-88 0,0-1-147 15,0 0-340-15,-2 6-862 0,2-30-1162 16</inkml:trace>
  <inkml:trace contextRef="#ctx0" brushRef="#br2" timeOffset="50522.401">8500 14762 303 0,'0'0'1065'0,"0"0"-837"0,0 0 58 16,0 0 25-16,0 0-52 0,0 0-23 15,0 0-5-15,0 0-10 0,0 0-32 16,25 16-24-16,-25-16-16 0,2 0-26 16,-2 0-6-16,0 0 2 0,2 0 20 15,0 0 13-15,-2 0 3 0,0-1-12 16,0 1-5-16,0 0-3 16,0 0 3-16,0-2-4 0,0 2-18 15,0-2-43-15,0 1-27 0,0-1-19 16,-4-2 4-16,0 2 35 0,0-2-5 15,0 1 3-15,2-4-7 0,-5 4-8 16,-1-2-10-16,2 1-9 0,-2 1-6 16,-1-1 0-16,-3 1 1 0,2-2-4 15,-1 1 0-15,-3-2 3 0,1 2 0 16,1-1-3-16,0 0 1 0,1 0-4 16,-3-1-6-16,1-1 0 0,3 2-11 15,-2 1-1-15,1 1 2 0,3 0 0 16,-2-2 0-16,-3 4 0 0,7-2 1 15,-2 2 12-15,0 0-13 0,-1 1-1 16,3 0 1-16,2 0 0 0,0 0-1 16,-2 0 0-16,4 0-1 0,-1 0 0 15,-1 0-2-15,4 0-1 16,0 0 0-16,0 0 3 0,0 0 1 16,0 0 23-16,0 0 12 0,4 0-15 15,1 0-21-15,5 0 0 0,-4 0-3 16,4 0-12-16,3 2 13 0,-5 2-10 15,5 1 11-15,1 1-2 0,-6-2 2 16,5 2-2-16,1 0 0 0,-4 0 1 16,1 0 1-16,3 0-1 0,-1-2-13 15,1 2 12-15,-1-3 1 0,-1 1 0 16,2-1 2-16,1-1 2 0,-1-2-1 16,-1 0 1-16,3 0-2 0,-1 0-12 15,1 2 9-15,-3-2 2 0,-1 1 1 16,1 1 1-16,-3 0 0 15,-2 1 11-15,-2 0-11 0,3-2 1 16,-3 5 0-16,-6-5 0 0,2 1-1 16,-2 0-1-16,2-1-1 0,-2-1-14 15,0 3-18-15,-2-3-6 0,0 2 36 16,-2 0 3-16,-7-1 2 0,3 3 10 16,-2-1 6-16,-1 1 3 0,-5 2 0 15,6 0 6-15,-9 4-12 0,4-1 0 16,-3 0-3-16,1 1-10 0,-1-1-1 15,3 1-1-15,-5 0 0 0,5-2-3 16,-3 2-69-16,5-3-109 0,-6 1-85 16,7-2-83-16,2-1-371 0,-1 2-1491 0</inkml:trace>
  <inkml:trace contextRef="#ctx0" brushRef="#br2" timeOffset="53960.073">8622 14479 42 0,'0'0'16'0,"0"0"-15"15,0 0-1-15,0 0 0 0,0 0 2 16,0 0 1-16,0 0 0 16,0 0 154-16,0 0-4 0,2 3-19 15,-2-3 6-15,0 0 59 0,-2 0-62 16,0 0-4-16,2 0-9 0,0 0-39 16,-2-2-40-16,2 2-19 0,0 0-23 15,0 0-1-15,0 0 30 0,0 0 40 16,0 0 19-16,0 0 29 0,0 0 36 15,0-1-6-15,0 0-30 0,0 1-17 16,-2-2 1-16,2 0 6 0,-2 0-10 16,2 0-36-16,-2-2-25 0,-2 1-7 15,2 0-12-15,-5-1-4 0,3 1-3 16,0 1-10-16,0 0 16 16,0 0-7-16,0-2-12 0,-3 1-2 15,-1 1 2-15,0-1 2 0,0 1 1 16,-1-3 0-16,-1 2 1 0,2 0 9 15,2 0-12-15,-5 0 0 0,1-1-1 16,2 0 0-16,1 0 1 0,1-1-1 16,-2 2-1-16,2 1 0 0,0-2 0 15,1 1 1-15,1-1 1 0,-4-1 1 16,4 2 0-16,-4 0 0 0,1-4-1 16,3 1-1-16,-2 1 1 0,-2-2 12 15,2 1-11-15,-1-1-1 0,3 3-1 16,0-2-2-16,0 3 0 0,-2-1 2 15,2 2 0-15,2 0-3 0,-3 1-13 16,3-1 3-16,0 0 11 0,0 0-14 16,0 1 16-16,0-1 0 0,-2-1 3 15,-2 1 16-15,2-3-3 16,0 2-13-16,-3-3 0 0,3 2 0 16,0-4-1-16,0 4 0 0,-4-2 1 15,4 2-3-15,-1 1-2 0,1-1-1 16,0 1 0-16,4 1 1 0,-2-1-15 15,2 3 15-15,-2-1-1 0,0-1 0 16,0 0 0-16,-4 0-9 0,4-1 12 16,-3 0 2-16,-1 0-2 0,0-2 1 15,4 2 1-15,-4-2-2 0,-2 2 0 16,1-2-16-16,-1 1 13 0,4 1 0 16,-2-1 1-16,-3 1-11 0,3 0 12 15,2 0-12-15,0 0 12 0,0 2 1 16,2 0-2-16,2 0-1 0,-2-1 0 15,-2 1-10-15,-1 1 13 0,5-2 0 16,-2 2 2-16,0-2 1 0,0 2-2 16,0 0 15-16,0-3 3 0,0 1-3 15,0-2 0-15,0 4-14 16,0-4 1-16,0 2-2 0,0-1-1 16,2-1 0-16,-4 2 1 0,-3-2 0 15,5-1-1-15,0 2-2 0,-4 1-14 16,4-1 13-16,-2 2-13 0,2-1-6 15,0 2 6-15,0 0 0 0,2 0 13 16,-2 0 0-16,0 0 1 0,-1 0 2 16,3 2-1-16,0-1 0 0,0 1 0 15,0 0 1-15,0 1 24 0,0 0 54 16,3 1 57-16,1 0-58 0,-2 4-45 16,2-2-13-16,0-1-16 0,0 3 1 15,-2-3-2-15,2 1-1 0,-2-1-1 16,3-2-2-16,-5 1-2 15,2 0-8-15,-2 0 9 0,2-1 2 16,0 0 1-16,-2 0 2 0,0 0 11 16,2-1-9-16,0 0 18 0,0 2-9 15,0-1-10-15,2 2 13 0,0-3-15 16,0 2 0-16,3 0 0 0,-5-2 2 16,0 0 0-16,-2-1-1 0,2 0-2 15,-2-1-4-15,0 0-28 0,0 0-19 16,0 0-23-16,-4-3 74 0,-3-3 0 15,3 2 45-15,-4-2-13 0,2 0-16 16,0-4-15-16,-5 1-1 0,3 0-1 16,0-1-11-16,4 3 8 0,-7 0 1 15,7 0 2-15,0 1-1 0,0 2 0 16,0-2 2-16,2 2 2 0,0 0 0 16,0-1 1-16,2 2 10 0,0 0 6 15,0 1 20-15,0 0-7 16,0-1-13-16,0 3-16 0,0-2 10 15,0 2-12-15,4-2-1 0,-2 1-2 16,4 1-1-16,0 0-17 0,2 0 1 16,1 0 3-16,3 5 13 0,3-4 3 15,-5 5 48-15,4-3 32 0,1 0 12 16,-1 1-12-16,5-2-16 0,-7-1-29 16,5 1-23-16,-5-2-12 0,1 0-22 15,1 0-89-15,-1 0-205 0,-1-2-425 16,4-7-1590-16</inkml:trace>
  <inkml:trace contextRef="#ctx0" brushRef="#br2" timeOffset="58033.257">7837 14277 241 0,'0'0'558'16,"0"0"-457"-16,0 0-20 0,0 0 903 15,0 0-689-15,0 0-140 0,0 0 23 16,0 0 41-16,12-55-39 0,-12 45-23 16,0 2-26-16,0 0-16 0,-4-2-30 15,0 1-15-15,0 1-3 0,-1 0-17 16,-1-1-2-16,2 3 5 0,0-3 14 16,-2 3 5-16,-2 1-9 0,-1 0-10 15,3 1-11-15,0 2-8 0,-4 1-6 16,1 1-3-16,1 0-3 0,2 2 15 15,-5 2-2-15,3 2 5 0,0 2-3 16,4-2 10-16,-2 3-7 0,-1 0 1 16,3 1-4-16,2-1 0 0,0-2 6 15,2 4 0-15,0-2-6 0,0-1 0 16,4 0-3-16,0 0-3 0,7 0-1 16,-5-1-8-16,4 0 6 0,-2-2-7 15,5 1-3-15,-3-5 7 0,1 1 6 16,-1-2-7-16,-2 0-6 15,3-3-18-15,-3-6 0 0,-2-2 0 16,-2-3 1-16,2-2 1 0,-4 1 2 16,-2-3-3-16,0 4 2 0,0-1-1 15,-6 2 10-15,0 3-11 0,0 4-1 16,-5 0-2-16,-1 3 1 0,2 3 1 16,-3 0 0-16,3 4 18 0,0 5 1 15,-1 1-1-15,1 1-6 0,4 2-9 16,2 0 16-16,-5 0-7 0,7 2-10 15,2-2 10-15,0-1 0 16,0 0-11-16,9-2 1 0,-3-4 16 16,0-1-15-16,4-1 0 0,3-3-3 15,-3-1 0-15,5-1-1 0,-1-5 0 16,-2-1-3-16,3-4-8 0,-7-2 10 16,0 1-1-16,-1-1-9 0,-5 0 10 15,0 0 1-15,-2 4 1 0,-2 0 2 16,-2-1 0-16,-7 4-1 0,3 1-1 15,-4 2 0-15,-3 1 1 0,1 2 1 16,1 5 1-16,3 1 15 0,-1 3-15 16,5 2 16-16,0 2-7 0,2-2 0 15,2 4 3-15,2-2-2 0,0 2-11 16,4-4 10-16,0 0-10 0,4-4 10 16,1-2-10-16,-1-2 1 0,0-3-1 15,7 0-2-15,-7-5-12 0,4-4-9 16,1-4 8-16,-5-4 1 0,2-1 10 15,-1-1-10-15,-3 0 10 0,-4 1-1 16,-2-1-9-16,0 3 9 16,-6 1-10-16,0 3 11 0,-5 1 1 15,3 2-1-15,-9 5-1 0,5 2 2 16,-2 2 1-16,1 6 2 0,3 1 20 16,-1 6-7-16,3-1-3 0,2 5 0 15,2-1 1-15,2 1-1 0,2-2-9 16,0 1 12-16,4-4-12 0,0 1 12 15,4-3-3-15,5-3-11 0,-5-4 3 16,4-1-1-16,5-2-3 0,-5-7-2 16,5-2-14-16,-3-7-8 0,-1-3 12 15,-1-1 0-15,-2-2 11 0,-1 2-2 16,-7-1 0-16,-2 4-9 16,0 1 10-16,-2 3-10 0,-9 2 11 15,1 6 1-15,-2 0 0 0,-5 5 0 16,3 2 1-16,-1 6 2 0,5 5 15 15,-7 2-5-15,7 1-11 0,6 3 10 16,-2 1-11-16,-1-1 1 0,7-2 1 16,0 0 0-16,0 0 9 0,9-3-10 15,-3-2 1-15,4-2 0 0,1-4-1 16,3-1 0-16,1-2 0 0,1-3-2 16,-1-6-2-16,1-5-22 0,-4-4 6 15,3-3 5-15,-7 0 10 0,0-4 0 16,-3 2-9-16,-3-1 0 0,-2 1 10 15,-4 2-1-15,-5 5-9 0,1 2 9 16,-9 2 0-16,5 8 0 0,-7 1 2 16,3 0 1-16,-3 11 15 0,5 3 3 15,-1 1 3-15,3 4-8 16,8 0-1-16,-2 2 0 0,1-2-10 16,5 0 10-16,-2-3 0 0,4 0-9 15,7-4 0-15,-3-2 13 0,2-3-13 16,3-1-1-16,1-5-2 0,0-1-1 15,3-2-24-15,-5-9-5 0,3-2-4 16,-1 0 7-16,-6-7-49 0,0 1-71 16,-1-2-92-16,-1 2-185 0,-4 5-644 15,2-3-1548-15</inkml:trace>
  <inkml:trace contextRef="#ctx0" brushRef="#br2" timeOffset="58644.338">7839 14277 1600 0,'0'0'662'0,"0"0"-384"15,0 0 74-15,2-50 92 0,-4 32-91 16,-2 1-111-16,-5 2-62 0,1 2-65 16,-4 4-50-16,1 3-15 0,1 6-4 15,-2 0 1-15,1 4 6 0,3 7 18 16,2 2 6-16,-3 3-6 0,7 3-13 15,0 0-9-15,2 1-15 0,0-3-9 16,4-2-7-16,3-3 0 0,-1-4 1 16,-2-3 5-16,6-1-6 0,3-3-16 15,-3-1-2-15,5-9-2 0,-1-2-25 16,-6-5 5-16,5-3-5 0,-5-1 6 16,-4-1 5-16,-2 3 13 0,-2-1-21 15,-2 4-1-15,-2 5 0 0,-8 1 7 16,-1 3 6-16,3 3 12 0,-9 3 0 15,9 0 1-15,-5 6-1 16,5 2-26-16,4 3-63 0,4 0-53 16,0 2-106-16,0 0-204 0,2-4-718 15,6 2-1224-15</inkml:trace>
  <inkml:trace contextRef="#ctx0" brushRef="#br2" timeOffset="60281.354">7737 14300 359 0,'0'0'730'0,"0"0"-297"16,0 0-147-16,0 0-215 0,0 0-19 15,0 0 65-15,0 0 207 0,0 0 12 16,0 0-149-16,-6 0-40 0,6 0 26 15,0 0-26-15,0 2-65 16,0 1-43-16,0 0-39 0,0 2 0 16,0 3-4-16,0-5-24 0,0 4-163 15,0-3-194-15,0 0-247 0,-2 3-792 0,10-53 605 16</inkml:trace>
  <inkml:trace contextRef="#ctx0" brushRef="#br2" timeOffset="60450.619">7729 14487 271 0,'0'0'1213'16,"0"0"-924"-16,0 0-61 15,0 0 21-15,0 0-32 0,10 54-139 16,-8-42-75-16,-2-3 16 0,0-1-19 0,0 0-93 16,0 2-179-16,0 0-179 15,0-3-207-15,0 1-36 0</inkml:trace>
  <inkml:trace contextRef="#ctx0" brushRef="#br2" timeOffset="60625.152">7746 14797 45 0,'0'0'335'0,"0"0"60"0,0 0-1 16,0 0-78-16,0 0-85 0,0 0-59 15,0 0-65-15,4 50-103 0,-4-43-4 16,0-1-173-16,0-3-357 0,-2 4-645 0</inkml:trace>
  <inkml:trace contextRef="#ctx0" brushRef="#br2" timeOffset="60819.924">7750 15071 980 0,'0'0'817'0,"0"0"-557"16,0 0-111-16,0 0 52 0,0 0-17 15,0 0-81-15,0 0-67 0,0 0-36 16,0 0-13-16,6 56-45 0,-6-50-120 16,0 1-139-16,0-1-212 0,0 1-142 15,0 4-105-15</inkml:trace>
  <inkml:trace contextRef="#ctx0" brushRef="#br2" timeOffset="60967.529">7756 15326 297 0,'0'0'714'0,"0"0"-428"16,0 0 37-16,0 0 44 0,0 0-89 16,0 0-151-16,0 0-94 0,0 0-33 15,0 53-3-15,-2-47-17 0,2-1-93 16,-2 2-169-16,2-4-228 0,-2 5-272 0</inkml:trace>
  <inkml:trace contextRef="#ctx0" brushRef="#br2" timeOffset="61150.609">7752 15594 1193 0,'0'0'381'15,"0"0"-118"-15,0 0-10 0,0 0-71 16,0 0-88-16,0 0-85 0,0 0-9 15,0 0-38-15,-6 56-79 16,6-50-113-16,-5 2-108 0,5 0-79 16,-2 0 17-16,2 3 64 0,0-2 49 15,0-3 75-15</inkml:trace>
  <inkml:trace contextRef="#ctx0" brushRef="#br2" timeOffset="61326.746">7739 15875 241 0,'0'0'388'0,"0"0"46"16,0 0-4-16,0 0-115 0,0 0-114 0,0 0-100 16,0 0-56-16,0 0-19 15,0 0-16-15,2 51-10 0,-2-45-13 16,0 1 11-16,0 1 0 0,0-1-24 16,0-3-55-16,-2 3-98 0,2-2-74 15,0-1-131-15,-2 0-125 0,2 4-123 0</inkml:trace>
  <inkml:trace contextRef="#ctx0" brushRef="#br2" timeOffset="61484.834">7735 16147 318 0,'0'0'297'16,"0"0"-16"-16,0 0-24 0,0 0-78 16,0 0-52-16,0 0-49 0,0 0-45 15,-4 50-33-15,4-45-1 0,0 1-12 16,0-1-46-16,0 0-156 0,0 2-114 15,0-4-69-15,0 5-91 0</inkml:trace>
  <inkml:trace contextRef="#ctx0" brushRef="#br2" timeOffset="61704.251">7739 16406 280 0,'0'0'300'0,"0"0"-198"0,0 0-70 15,0 0-3-15,0 0 20 0,0 0 36 16,0 0 52-16,0 0 23 0,0 0-33 16,2 55-30-16,-2-48-12 0,0-1-7 15,0 1-26-15,0-1-26 16,0-3-15-16,0 4-11 0,0-2-23 16,-2 0-65-16,2 0-65 0,0 1-58 15,0 1-34-15,0 0-61 0,0-1-72 16</inkml:trace>
  <inkml:trace contextRef="#ctx0" brushRef="#br2" timeOffset="61822.931">7733 16661 147 0,'0'0'554'15,"0"0"-228"-15,0 0-95 0,0 0-29 16,0 0-52-16,-2 52-92 0,2-45-58 16,0 1-37-16,0-1-194 0,0-3-270 15,-2 5-259-15</inkml:trace>
  <inkml:trace contextRef="#ctx0" brushRef="#br2" timeOffset="61960.523">7721 16902 443 0,'0'0'695'16,"0"0"-415"-16,0 0-56 0,0 0-19 16,0 0-75-16,0 0-124 15,0 0-6-15,0 0-113 0,0 0-167 16,0 0-159-16,-2 52-184 0</inkml:trace>
  <inkml:trace contextRef="#ctx0" brushRef="#br2" timeOffset="62116.615">7717 17127 1387 0,'0'0'595'0,"0"0"-309"15,0 0-50-15,0 0 93 0,0 0-102 16,0 0-121-16,0 0-106 0,0 0-22 15,0 0-97-15,0 0-280 0,4 37-766 0</inkml:trace>
  <inkml:trace contextRef="#ctx0" brushRef="#br2" timeOffset="63353.35">7456 17406 179 0,'0'0'1247'0,"0"0"-918"0,0 0-60 16,0 0 114-16,0 0 1 0,0 0-95 15,0 0-66-15,0 0-3 0,0 0-14 16,-14-42-14-16,12 39-16 0,0 1-8 16,0-1 6-16,-1 3 2 0,3-1 6 15,-2 1 8-15,2 0 8 16,0 0-6-16,0 0-10 0,0 0 0 0,0 0-4 16,0 0-9-16,0 4-30 15,0 3-52-15,5 1-24 0,-1 2-15 16,4 3-2-16,-2 0-7 0,0 0-3 15,5 3 0-15,1 1 0 0,-4-1 0 16,7 2 3-16,-1 1 0 0,1 1-9 16,1-1-9-16,-3 2-3 0,-1 1-3 15,1-3-3-15,-5-4-12 0,-2-2 0 16,-2-4-1-16,2 1-1 0,-2 0-10 16,1-1-3-16,-3-2-30 0,0-1-45 15,0-2-63-15,-2-4-55 0,0 0 0 16,0-2-30-16,0-6-120 0,-2-4-156 15,0 0-510-15,2-5-631 0</inkml:trace>
  <inkml:trace contextRef="#ctx0" brushRef="#br2" timeOffset="63790.05">7781 17382 1964 0,'0'0'554'0,"0"0"-287"0,0 0 70 16,0 0 93-16,0 0-48 0,0 0-106 15,0 0-46-15,0 0 2 0,0 0 4 16,0 0-16-16,4-30-31 0,-6 30-37 15,0 3-28-15,-4 3 19 0,-1 2 14 16,1 4-45-16,0 4-25 16,-2 3-15-16,-1 4-11 0,-1 0-13 15,2 6-6-15,0-1-3 0,-5 4-12 16,5-4-3-16,2-4-6 0,-5 2 3 16,5-1-3-16,-2 4-5 0,0 2-11 15,-5 0 1-15,5-1-1 0,0-1 0 16,-1-5 1-16,-1 0-2 0,2-3-1 15,2 0 0-15,-1-6-3 0,-1 2-15 16,4-8-34-16,0 1-38 0,0-1-67 16,2-5-33-16,0 1-30 0,0-3-59 15,2 1-104-15,0-2-117 0,-3 1-441 16,3 0-447-16,0 1-804 0</inkml:trace>
  <inkml:trace contextRef="#ctx0" brushRef="#br2" timeOffset="64519.89">7706 18125 1441 0,'0'0'435'16,"0"0"-201"-16,0 0 196 0,0 0 18 15,0 0-90-15,0 0-60 0,0 0-24 16,0 0-19-16,0 0-22 0,0 0-13 16,-33-49-24-16,33 42-9 0,0-1-22 15,0-1-13-15,0 2-9 0,2-2-13 16,5 1-21-16,-1 0-21 0,2 0-12 15,2-2-13-15,3 4-6 16,-3-2-5-16,7 3-7 0,-5-2-3 16,3 4 0-16,1 1-8 0,-1 1 14 15,-1 1 3-15,-2 1 0 0,-1 2-12 16,-1 5-6-16,-4 0-18 0,3 2-3 16,-3 2-12-16,-4 3-2 0,-2 1-1 15,0 2 0-15,0 3-15 0,-2 1-15 16,-4 1 15-16,-3-1 6 0,1 2 9 15,-4-3 0-15,-1 0 0 0,5-1-9 16,-4 0 11-16,-1-4 1 0,5-1 1 16,-2-1-1-16,1-3 1 0,1-1 2 15,4 0 15-15,2-4-3 0,0-1 3 16,2-1 27-16,0-2 34 0,2 0-22 16,2 0 57-16,6-2 0 0,5 0-54 15,1 0-36-15,7-3-23 16,-2-1 1-16,1-2-2 0,3 0-1 0,0-1-14 15,-4 0-18-15,-3 1-87 0,-1-3-105 16,-3 4-89-16,-5-4-247 16,-1 3-827-16,10-11-2370 0</inkml:trace>
  <inkml:trace contextRef="#ctx0" brushRef="#br2" timeOffset="67856.605">7688 14108 42 0,'0'0'21'16,"0"0"-21"-16,0 0-20 0,0 0 17 15,0 0 1-15,0 0 0 0,0 0 0 16,0 0 2-16,0 0 0 0,0-2 23 16,-2 1 104-16,2 0 134 0,-2 1 332 15,2-1-300-15,0 1-166 0,0-1-56 16,0 1 17-16,0 0-23 15,-2-2-32-15,2 2-17 0,0-2-14 16,0 2-1-16,0 0-1 0,0 0-2 16,-3 0 2-16,3 0 16 0,-4 0 17 15,2 0 16-15,0 0 51 0,-2 0 111 16,-2 0-71-16,0 0-37 0,-3 0-12 16,-3 0-4-16,2 0-13 0,1 0-19 15,-5 0-20-15,2 0 1 0,-5 0-11 16,3 0-22-16,-5 0-2 0,2-2 15 15,-3 2-15-15,1 0 2 0,-4 0-2 16,1 0 1-16,3 0-1 0,-6 0 1 16,2 0-2-16,3 0-1 0,-5 2 1 15,-2-2 3-15,2 0-1 0,3 2 0 16,-7 0-2-16,2-2 1 0,0 0-1 16,0 1 0-16,-2 0-35 0,4 1 2 15,-4-2-147-15,0 1 89 0,0-1 24 16,-2 0-79-16,-2 1-100 0,0-1-304 15,6 3-95-15,-10 1-131 0</inkml:trace>
  <inkml:trace contextRef="#ctx0" brushRef="#br2" timeOffset="68419.046">6425 14117 7 0,'0'0'136'16,"0"0"-96"-16,0 0 426 0,0 0-316 15,0 0 36-15,0 0 126 0,0 0-74 16,0 0-82-16,-62-3-65 0,39 3-45 15,-2 0-11-15,-4 0-9 0,0 0-23 16,-4 0 0-16,0 0-3 0,0 0-3 16,-4 2-48-16,4-1-18 0,0-1-28 15,-2 1-105-15,2 1-114 0,-3-1 206 16,12 0-27-16,-16 3-284 0</inkml:trace>
  <inkml:trace contextRef="#ctx0" brushRef="#br2" timeOffset="68948.941">5261 14131 95 0,'0'0'215'15,"0"0"430"-15,0 0-365 0,0 0-9 16,0 0 21-16,0 0-74 0,0 0-88 15,-66-2-49-15,45 2-52 0,-4 0-16 16,1 0-12-16,-1 0 15 0,-4 0-16 16,2 0-19-16,-4 0-40 0,-2 0 14 15,0 0 45-15,-4 0 50 0,-3 2-8 16,-1-1-42-16,-2 0-36 16,-3 1-139-16,13-1-251 0,-21 6-660 0</inkml:trace>
  <inkml:trace contextRef="#ctx0" brushRef="#br2" timeOffset="69482.567">4101 14153 176 0,'0'0'134'0,"0"0"-131"0,0 0 548 15,0 0-368-15,0 0-125 0,0 0-55 16,0 0 82-16,0 0 104 15,0 0 16-15,0 0 19 0,-14-7-16 16,8 7-55-16,-3-2-47 0,-3 2-31 16,-5 0-23-16,-1 0-17 0,-5 0 43 15,-4 0 6-15,-2 0-10 0,-4 0-16 16,-4 0-16-16,0 0-4 0,-3 0-22 16,-3 0-12-16,-2 1 8 15,-1 0 1-15,-3 1-12 0,-9 0-1 0,-6 1 0 16,-11 2-212-16,-1-2-89 0,24 0-217 15,4-3-470-15</inkml:trace>
  <inkml:trace contextRef="#ctx0" brushRef="#br2" timeOffset="69867.69">2975 14173 303 0,'0'0'26'0,"0"0"287"16,0 0-42-16,0 0 42 0,0 0-14 16,-56-5-13-16,37 5-13 0,-3 0-79 15,-3 0-25-15,-2 0-37 0,-2 0-84 16,0 0-31-16,-2 0-16 0,-2 0-1 15,-2-3-10-15,-2 6-265 0,10-3-45 16,-17 5-448-16</inkml:trace>
  <inkml:trace contextRef="#ctx0" brushRef="#br2" timeOffset="71500.27">1524 13735 365 0,'0'0'1608'0,"0"0"-1385"16,0 0-83-16,0 0 568 0,0 0-156 16,0 0-155-16,0 0-100 0,0 0-18 15,-15-10 1-15,15 12 10 0,0 6-49 16,0 3-104-16,0 6-28 0,0 6-9 15,0 1-4-15,0 7-14 0,2 0-16 16,-2 2-8-16,2 2-34 0,-2-1-24 16,2 3-1-16,-2-4-1 0,0 0-1 15,0-2 2-15,2-3 1 0,-2-3 0 16,0-2 1-16,2-3 1 0,-2 1-1 16,0-4 1-16,0-1 0 0,3-3 0 15,-1-3-2-15,-2-1-2 0,4-6-49 16,-2-1-40-16,0-2-63 0,-2 0-82 15,2-5-77-15,0-4-70 0,0-4-144 16,-2-2-508-16,2-11-695 0</inkml:trace>
  <inkml:trace contextRef="#ctx0" brushRef="#br2" timeOffset="71916.71">1338 13779 39 0,'0'0'2215'0,"0"0"-1721"0,0 0-269 16,0 0 76-16,0 0 102 15,0 0-67-15,0 0-88 0,0 0-52 16,0 0-30-16,0 0 4 0,18-44 1 15,-8 40-6-15,-1 0-9 0,-1 2-13 16,0-1-4-16,9 0-27 0,-5 0-15 16,3 1 6-16,1 1-13 0,3-1-5 15,-3 2-22-15,7 0-6 0,-2 2 1 16,2 1-7-16,-1 3-3 0,1 7-9 16,-2-3-12-16,-1 4-9 0,-5 2 6 15,3 3-3-15,-7 0-8 0,-5 3-11 16,0 3-2-16,-6 0 0 0,0 0-13 15,-8 1-14-15,0-2-3 0,-7-1-3 16,-1-5-24-16,-1-2-48 0,-2-3-37 16,-3-4-42-16,3-6-43 0,-2-3-116 15,1-2-219-15,5-2-652 0,-3-6-916 16</inkml:trace>
  <inkml:trace contextRef="#ctx0" brushRef="#br2" timeOffset="72669.777">1674 14243 973 0,'0'0'716'0,"0"0"-320"0,0 0-1 16,0 0 59-16,0 0-60 0,0 0-86 15,0 0-56-15,-18-57-22 0,18 48-6 16,4-3-4-16,0 2-23 0,4-1-16 16,-1 2-4-16,-1 0-28 0,6 3-12 15,-1 3-24-15,-1 1-23 0,4 2-23 16,-1 0-18-16,1 5-22 0,1 1-6 15,-5 5-3-15,2 3-16 0,-3 3-2 16,-3-2-1-16,-2 6-14 0,-2 0 3 16,-2 1-3-16,0-1 12 15,0-3-9-15,-2-1 0 0,-4-2-1 16,-2 1 11-16,1-3 0 0,-1-1 1 16,2 1-1-16,0-7 2 0,2 2 1 15,2-4 14-15,-1-1 43 0,1 0 21 16,2-3 20-16,0 1 100 0,7 1-66 15,1 0-58-15,0 0-30 0,11 0-12 16,-5 1-15-16,9-2-17 0,2 2-1 16,-7-3-12-16,7 2-6 0,-4-1-45 15,-3-1-84-15,-1 0-92 0,-1 0-96 16,-5-3-270-16,3-4-1081 0</inkml:trace>
  <inkml:trace contextRef="#ctx0" brushRef="#br2" timeOffset="73700.563">2795 14368 88 0,'0'0'1426'16,"0"0"-1013"-16,0 0-251 16,0 0 20-16,0 0 617 0,0 0-375 15,-17-52-139-15,17 44-43 0,0 2 18 16,-2 1 6-16,2-2-29 0,-2 2-34 15,2 3-35-15,0 0-10 0,0 2 3 16,0-1 18-16,0 1-16 0,-2 0-33 16,2 0-27-16,0 0-34 0,0 0-27 15,0 0-18-15,0 0 4 0,0 4 20 16,0 5-12-16,0 6-15 0,0 8-9 16,2 8-12-16,0 6 1 0,0 13 1 15,0-3 1-15,3 1-1 0,-3-1 0 16,0-5 10-16,-2 3-10 0,2-4-2 15,-2-3-12-15,0-9-24 0,0-5 9 16,0-4 6-16,0-5-12 0,-2-6-13 16,2-5-20-16,0 1-27 0,0-2-7 15,0-1-12-15,0-2-18 0,0 0-30 16,2-8-50-16,2-4-15 16,-2-1-48-16,4-9-103 0,-2-4-187 15,0-1-234-15,-4 5-416 0,2-12-380 0</inkml:trace>
  <inkml:trace contextRef="#ctx0" brushRef="#br2" timeOffset="73964.938">2859 14337 1820 0,'0'0'651'0,"0"0"-148"0,0 0-50 16,0 0-13-16,0 0-51 0,0 0-17 15,0 0-38-15,0 0-56 16,0 0-77-16,0 0-59 0,12 2-21 15,-10 27-15-15,-2 6-21 0,2 3-10 16,-2 3-8-16,0 2-25 0,3 1-21 16,-3 0-3-16,0-7-3 0,0 1-3 15,0-3-12-15,0-5-1 0,0-4-38 16,0-6 18-16,0-5-9 0,0-3-46 16,0-6-60-16,0-3-48 0,0-1-53 15,0-2-116-15,0-5-147 0,0-3-230 16,0-1-669-16,2-5-726 0</inkml:trace>
  <inkml:trace contextRef="#ctx0" brushRef="#br2" timeOffset="74564.806">2780 14173 2035 0,'0'0'1096'0,"0"0"-793"15,0 0 17-15,0 0 104 0,0 0 26 16,0 0-82-16,0 0-90 0,0 0-54 16,0 0-21-16,0 0-73 0,-12 31-27 15,8-5-15-15,0 3-16 0,-2 2-12 16,-3 0-14-16,1 3-13 0,0-2-15 15,-3-1-15-15,3 0 12 0,-4-4-14 16,1-3 1-16,1-2 0 16,0-3-2-16,1-1-1 0,-3-3-1 0,6-3 1 15,0-2-2-15,2-3-12 0,-1-4 3 16,1-2 9-16,4-1-21 0,0 0-7 16,0 0-2-16,0-7 24 0,4-2 9 15,1-6 0-15,1-2-3 16,2-3 1-16,-4-1-10 0,6 0 12 15,-3 0 0-15,-1-2 0 0,0 2 0 16,-2-2 0-16,4 0 0 0,-1-1 0 16,-1 1 1-16,0 1 0 0,-2 2 1 15,2 0 1-15,1 4 9 0,-1 4-9 16,2 0 12-16,-2 3 0 0,-4 3 10 16,9 1 2-16,-5 5 9 0,2 0 9 15,-2 3-6-15,7 7-9 0,-1 6-12 16,-4 4-3-16,9 7-3 0,-3 4 6 15,1 2 0-15,-1 3 13 0,1-1 5 16,1 2 0-16,-1-5 3 16,-1-1-15-16,-1-4-21 0,3-4-3 15,-3-3-1-15,-3-5-44 0,-2-4-66 16,-2-6-97-16,3-3-76 0,-5-2-169 16,4 0-843-16,5-9-1965 0</inkml:trace>
  <inkml:trace contextRef="#ctx0" brushRef="#br2" timeOffset="75898.02">6844 16627 863 0,'0'0'554'0,"0"0"-320"0,0 0-124 16,0 0 523-16,0 0-156 0,0 0-223 15,0 0-31-15,0 0 31 0,0 0 11 16,-45-18-13-16,43 15-12 0,0 1-5 16,2 1-5-16,-2 1 0 0,2-1 14 15,0 1-16-15,0 0-16 0,2 0-46 16,4 0-51-16,2 0-10 0,5 0 1 15,-1 0 5-15,2 1-27 16,7 2-11-16,2-2-10 0,4 1 0 16,0-2 15-16,4 0 3 0,2-2-15 15,0-2-24-15,2-5-12 0,0 3-3 16,-2-1-8-16,0-1-16 0,-2 0 0 16,2 5 0-16,-4 0-1 0,-2 3 0 15,0 0-2-15,-4 1 0 0,-7 4-1 16,1 1-14-16,-7-1-4 0,-2 0-38 15,-3-1-48-15,-3-1-51 0,-2-2-52 16,-2 1-51-16,-5 0-27 0,-3-1-156 16,-4-1-221-16,3 0-624 0,-9 0-606 15</inkml:trace>
  <inkml:trace contextRef="#ctx0" brushRef="#br2" timeOffset="76248.5">6875 16757 2050 0,'0'0'1099'16,"0"0"-879"-16,0 0 50 0,0 0 83 15,0 0-3-15,0 0-121 0,0 0-17 16,0 0 3-16,0 0 14 0,0 0-22 15,17 0-16-15,-7 0-1 0,3 0 13 16,3-1-38-16,7-1-14 0,-4 1-6 16,5-1-22-16,7-2-24 0,0-2-24 15,4 1-15-15,3-2-12 0,-1 2-12 16,2-4-21-16,-4 3-12 0,5 1-1 16,-7-2 1-16,0 2-2 15,-4 0-1-15,0 0-24 0,-9 0-36 16,3 1-48-16,-11-3-42 0,-1 2-34 15,-7 2-29-15,0 0-92 0,-4 1-186 16,-8 2-156-16,2 0-452 0,-9 10-584 0</inkml:trace>
  <inkml:trace contextRef="#ctx0" brushRef="#br2" timeOffset="76831.41">7024 16961 779 0,'0'0'1076'16,"0"0"-823"-16,0 0 61 0,0 0 89 15,0 0-66-15,0 0-73 0,0 0-4 16,0 0-1-16,0 0-8 0,0 0-27 16,31 24 13-16,-25-24-3 0,1 0-20 15,1 0-25-15,4 0-10 0,1-2-9 16,5 1-4-16,-3-1-21 0,8-1-30 16,-1 0-13-16,7-1-26 0,2 1-13 15,2-3-6-15,2-1-12 0,1 0-9 16,-1-3-5-16,2-1 5 15,-8-1-3-15,2-2-9 0,0-3 3 16,-2-2-6-16,-2 0-3 0,0-1-3 16,-1-1-12-16,-5 1-1 0,-2 2 0 15,-3 1 1-15,-1 5-3 0,-9 3 0 16,0 1 1-16,-4 5-1 0,0-1-1 16,-2 4-2-16,0 0-15 0,0-3-6 15,0 2-3-15,-6-1 26 0,0-1 0 16,-2-3 0-16,-5-1 0 0,-3-2 1 15,-3-2 1-15,-2-4 11 16,-3-4-10-16,-5-5 10 0,-2-1 0 16,0-3 0-16,-2 0-9 0,-1 1 15 15,1 1-17-15,2 3-1 0,2 4-1 16,0 2-17-16,7 3-45 0,-3 1-97 16,6 5-72-16,5 0-54 0,4 3-232 15,1 1-757-15,7 4-2150 0</inkml:trace>
  <inkml:trace contextRef="#ctx0" brushRef="#br1" timeOffset="82529.774">6937 10020 1051 0,'0'0'384'0,"0"0"-172"0,0 0-24 16,0 0 20-16,0 0-27 0,0 0-90 15,0 0 29-15,0 0-20 0,0 0 145 16,-39-14 15-16,39 13-97 0,-2 1-19 16,2 0 40-16,0 0 53 0,0 0 21 15,0 0-4-15,0 0-12 0,0 0-73 16,4 0-37-16,2 0-6 0,1 0-13 16,3 1-6-16,-4-1-25 0,4 0-15 15,3 0-3-15,-1 0 9 0,3-1 0 16,1-5-4-16,3 2-8 0,-3-2-7 15,7 2-2-15,-4-5-4 0,3 3-15 16,1 0 10-16,0 0 2 0,0 2 0 16,2 1 10-16,-1 1-4 0,1 1-9 15,2 0-12-15,2-1-9 0,-2 2 4 16,-2-3-1-16,4-2 3 0,-3-1 3 16,1-3 0-16,0 1 0 0,2-2 3 15,-4 0 6-15,4 1 9 16,-2 4 4-16,2 1-4 0,0 1-18 15,2 0-3-15,2 3-9 0,0 0-16 16,0 0 0-16,2 0 0 0,0 2 0 16,4-1-2-16,3 0 0 0,3-1 0 15,-6 2 0-15,7 2 0 0,2-1 0 16,-5-1 1-16,2 4 1 0,3-3 0 16,-5 3 1-16,-1-2-2 0,3 0 0 15,-6-1 2-15,-1 0-2 0,-1-3 1 16,-2 4-2-16,-4-4-1 0,-2 0 0 15,-2 1-2-15,-2-1-15 0,-9 1-3 16,-1-1-45-16,-7 0-52 16,-6 0-47-16,-2 0-70 0,0-6-95 15,-4 3-195-15,-4-1-500 0,-11 2-956 0</inkml:trace>
  <inkml:trace contextRef="#ctx0" brushRef="#br1" timeOffset="83071.813">6956 10142 1805 0,'0'0'522'16,"0"0"-389"-16,0 0 70 0,0 0 378 15,0 0-181-15,0 0-100 0,0 0-43 16,0 0-24-16,0 0-1 0,0 0 22 15,39-52-37-15,-22 47-22 0,1 0-12 16,5 2-14-16,0 1 1 0,8 1-7 16,2 1-28-16,4 0-14 0,5 0-19 15,5 1-15-15,11-1-11 0,12-2-4 16,5-7-15-16,-5-4-12 0,-2-2-12 16,-6-4-15-16,-2 1-15 15,0-2 12-15,0-1 3 0,-4 5 0 16,-2 0 0-16,1 8 0 0,-5 1-6 15,2 3 0-15,-9 4 0 0,-4 0-11 16,-10 2-1-16,0 3 0 0,4 2 0 16,4-2-2-16,1 2-10 0,-1-2 0 15,-6-1-12-15,-6-4-45 0,0 0-39 16,-11-6-45-16,-2-5-34 0,-5-2-36 16,-7-1-91-16,0-4-247 0,0 8-587 15,-15-3-1291-15</inkml:trace>
  <inkml:trace contextRef="#ctx0" brushRef="#br1" timeOffset="83597.009">8368 9662 1638 0,'0'0'1040'16,"0"0"-805"-16,0 0 127 0,0 0 101 16,0 0-63-16,0 0-52 0,0 0 36 15,0 0 10-15,0 0-84 0,0 0-65 16,-21 3-42-16,31 7-19 0,11 0-34 16,-2 3-23-16,6 3-22 0,4-1-9 15,2 1-18-15,2 5-18 0,-2-1-24 16,2 1 0-16,-2 4 0 0,0 0-5 15,-2 1-10-15,-7 2-3 0,1-1 0 16,-6 1-6-16,-1 1-9 0,-8 1-1 16,-1-2 0-16,-7 1 1 0,-2 0-1 15,-11-3-2-15,-3 1 0 0,-7-1 0 16,-8-4-1-16,-4 0 0 0,-15 0-1 16,-12-4 0-16,-14-4-1 0,-1-3-12 15,1-7-39-15,16-4-103 0,2 0-92 16,12-4-82-16,20 4-319 15,-8 4-1157-15</inkml:trace>
  <inkml:trace contextRef="#ctx0" brushRef="#br1" timeOffset="85548.632">3074 7929 935 0,'0'0'1055'0,"0"0"-886"16,0 0-82-16,0 0 120 0,0 0 392 15,0 0-296-15,0 0-115 0,0 0 55 16,0 0 18-16,-19-44-23 15,19 23-9-15,-2 1-34 0,4-6-5 16,-2-2 15-16,0-4-7 0,0-3-28 16,0-3-24-16,0-14-19 0,0-13-9 15,2-16-13-15,-4-6-14 0,-2 4-10 16,-4 5-8-16,6 9-10 0,-4 3-12 16,-1 1-24-16,5 11-27 0,0 13 0 15,-2 8-1-15,4 7 1 0,2-3 2 16,-2 2 1-16,0-4 12 0,4 6-13 15,1 3 1-15,1 5 0 16,0-1-3-16,-4 3-2 0,6 2-46 0,-4-1-30 16,-2 5-37-16,1 1-23 15,1 4-32-15,-2 4-47 0,2 1-69 16,-2 8-86-16,2 12-608 0,-4-5-641 16,10 23-722-16</inkml:trace>
  <inkml:trace contextRef="#ctx0" brushRef="#br1" timeOffset="85914.715">3204 7717 72 0,'0'0'2519'15,"0"0"-2117"-15,0 0-219 0,0 0 103 16,0 0 59-16,0 0-64 0,0 0-97 15,0 0-63-15,0 0-75 0,0 0 31 16,4 5 59-16,-4-13 15 16,-2-1-19-16,0-5-13 0,0-5 6 15,0-7 6-15,0-7 0 0,0-15-7 16,0-15 6-16,-2-16 6 0,-3-9 3 16,1 1 0-16,0 9-21 0,0 10-19 15,2 8-21-15,-2 9-33 0,3 14-8 16,1 7-7-16,0 3-9 0,2-1-6 15,0-3-3-15,0 2 0 0,0 3-10 16,0 6 0-16,0 7-2 0,4 4-16 16,3 4-87-16,-1 5-101 0,2 0-98 15,0 8-152-15,1-2-595 0,-1 13-1220 0</inkml:trace>
  <inkml:trace contextRef="#ctx0" brushRef="#br1" timeOffset="86450.154">3076 6692 3179 0,'0'0'524'0,"0"0"-288"15,0 0 162-15,0 0-3 0,0 0-85 16,0 0-60-16,0 0-25 0,0 0-50 15,0 0 7-15,0 0 17 0,-64 29-30 16,52 0-46-16,-3 12-27 0,-4 13-26 16,5-2-16-16,0-3-15 0,5-8-18 15,1-8-6-15,-2 2 0 0,1-2-14 16,1-6-1-16,0-7 0 0,0-4-2 16,1-8-13-16,1-2-6 15,4-4-6-15,2-2-18 0,0 0-6 16,0-8 9-16,6-5 40 0,3-3-17 15,1-6 1-15,2-2-6 0,1-5 9 16,7-4 0-16,-3-4-3 0,2-4 3 16,-5-1 12-16,0 0 1 0,-1 0 1 15,1 2 1-15,-5 3 3 0,1 3 12 16,-4 3-3-16,2 5-10 0,-3 1 13 16,1 6 3-16,0 5-16 0,-2 2 16 15,0 5 0-15,2 2 19 0,1 5 14 16,-1 0-3-16,4 7-9 0,0 6-12 15,5 8-24-15,4 7 0 0,-1 5-1 16,5 5 16-16,4 13 0 0,6 10-3 16,2 11 0-16,0 3-3 0,-6-15-9 15,-10-16 9-15,-7-18-10 16,-4-5-2-16,1 0-18 0,-3-5-57 16,2-1-66-16,-4-11-76 0,-4-4-112 15,0-11-188-15,0 0-640 0,0-15-1763 0</inkml:trace>
  <inkml:trace contextRef="#ctx0" brushRef="#br2" timeOffset="93749.314">7936 13290 1243 0,'0'0'1061'0,"0"0"-355"16,0 0-329-16,0 0-72 0,0 0-3 16,0 0-8-16,0 0-77 0,0 0-47 15,0 0 30-15,-17-24-44 0,13 21-40 16,-8 1-37-16,-1 0-6 0,3 2-12 15,-4-1-7-15,-1 0-17 0,-1-1-4 16,-1-1-5-16,3 3-13 0,-3-3-3 16,0 0-10-16,1 1-1 0,1 0 0 15,1 1 2-15,4 1-1 0,-5 0-2 16,5 0 0-16,6 0 2 16,-3 0 1-16,1 0-2 0,2 0 1 15,2 1 1-15,2-1 18 0,0 2 9 16,0 0 1-16,0 0-10 0,0 2-6 15,0 1 0-15,0 1 9 0,0 2-5 16,0 1-7-16,0 3-10 0,2 4 0 16,-2 1-1-16,0 7-1 0,-2-2-2 15,2 4 0-15,0 2 0 0,-4 1-1 16,2 1-9-16,-2 1 11 0,0-3-1 16,2-2 1-16,-1-2 1 0,-3-4 0 15,4-2 1-15,0-2 0 0,-2-6 0 16,2 0-1-16,2-4 1 0,0 0 2 15,0-3 18-15,0 0 9 0,0 0 24 16,4-3-8-16,0 2 5 0,7-2 82 16,-5 0-34-16,4-2-23 0,5-1-16 15,-3 0-9-15,9 0-9 0,-7-1-6 16,5 0-15-16,-5 2-8 16,5 1-10-16,-7 0 12 0,1 1-14 15,-1 0-1-15,-4 0-25 0,-2 2-59 16,1-1-66-16,-5-1-55 0,4 0-58 15,-4-3-134-15,0-5-190 0,-2 2-511 16,0-10-520-16</inkml:trace>
  <inkml:trace contextRef="#ctx0" brushRef="#br2" timeOffset="93914.873">7835 13516 2609 0,'0'0'1159'15,"0"0"-907"-15,0 0 2 0,0 0 28 16,0 0-27-16,0 0-102 0,0 0-73 16,-50 6-37-16,33-10-31 0,1-2-12 15,-1-2-113-15,1-2-160 0,1 2-129 16,3 2-662-16,2 0-1122 0</inkml:trace>
  <inkml:trace contextRef="#ctx0" brushRef="#br2" timeOffset="94433.901">7905 13600 2594 0,'0'0'818'0,"0"0"-514"15,0 0 16-15,0 0 117 0,0 0-101 16,0 0-109-16,0 0-50 0,0 0-31 15,58-47-19-15,-48 41-24 0,2 4-18 16,-1 0-15-16,-3 2-4 16,0 0 1-16,-4 4-10 0,1 5-25 0,-5 1-32 15,0 5-15-15,0 1 0 0,-3 3 12 16,1 0 1-16,-2-1-1 0,-2-1 1 16,2 1 2-16,0-6 0 15,-2 1 3-15,1 0 33 0,1-4 4 16,4 0-4-16,-2-3 3 0,0-3 0 15,2-1 24-15,0 0 70 0,0-2-13 16,0 0-2-16,4 0-43 0,3 0-36 16,3 0-18-16,6 0-21 0,-3-1 0 15,3 1-18-15,-1 0-15 0,3 0-81 16,-5 0-85-16,-1 0-42 0,1 2-140 16,-7 0-578-16,2 4-1631 0</inkml:trace>
  <inkml:trace contextRef="#ctx0" brushRef="#br1" timeOffset="126039.503">14623 6424 1299 0,'0'0'722'16,"0"0"660"-16,0 0-929 0,0 0-61 15,0 0 13-15,0 0-70 0,0 0-55 16,0 0-52-16,0 0-19 0,-10-15-9 15,10 15-43-15,0 0-64 0,-2 0-41 16,2 0-34-16,0 0-18 16,0 0-2-16,0 0-22 0,0-2-13 15,0 1-92-15,0-1-101 0,4-3-121 16,-4 2-397-16,10 1-1735 0,-22 17 262 0</inkml:trace>
  <inkml:trace contextRef="#ctx0" brushRef="#br1" timeOffset="137025.438">18600 5458 91 0,'0'0'447'0,"0"0"-206"16,0 0-81-16,0 0-105 15,0 0 33-15,0 0 4 0,0 0 458 16,0 0-252-16,0 0-80 0,-16-47 34 15,16 43-39-15,0 0-33 0,-3 1-26 16,3-2-7-16,0 2-13 0,0 0 29 16,-2-1 5-16,2 3-8 0,0-1 13 15,0 0-9-15,-2 2-21 0,0 0-25 16,2 0-13-16,0 0-3 0,0 2 9 16,0 0 3-16,0 3-7 0,-2 2-46 15,2 4-12-15,-2 2-6 0,0 3 6 16,2 3-7-16,-2 1 1 0,2 2 0 15,-2 3-1-15,0 4-2 0,0 1-13 16,2 2 3-16,0 2-30 0,-2 0-6 16,2 4 6-16,0-4 0 0,-6 0 1 15,6-3 0-15,-3-2-1 16,1-3 0-16,0-3-2 0,0-2 0 16,0-3-10-16,2-2 10 0,-2-2-13 15,2-3 0-15,0-3-10 0,0-1-20 16,0-2-13-16,0-1-12 0,0-2-22 15,0 0-8-15,0-2-41 0,2 0-62 16,0-4-91-16,0-4-16 0,0-3-74 16,-2-2-166-16,2 0-494 0,-2-4-312 0</inkml:trace>
  <inkml:trace contextRef="#ctx0" brushRef="#br1" timeOffset="137610.001">18592 5345 183 0,'0'0'1406'0,"0"0"-980"0,0 0-44 16,0 0 31-16,0 0-102 0,0 0-30 15,0 0-30-15,0 0-21 0,0 0 3 16,0 0-28-16,0-40-40 0,-2 41-42 16,-4 5 9-16,3 1 1 0,-3 4-29 15,-2 2-22-15,2 0-15 0,2 3-21 16,-7-1-3-16,3 3-10 0,-2-2-2 16,1 0-7-16,3 0-12 0,-2-2-9 15,2-3 0-15,0 0-3 16,-3-1 1-16,3-2-1 0,0 0 0 15,2-2 0-15,2 0-1 0,0-3-1 16,2-2-1-16,-2 0-9 0,2-1 12 16,0 0 2-16,0 0 1 0,0-2 12 15,2-2-13-15,2-3-2 0,0-2-15 16,2-1 3-16,0-1 10 0,3 0-1 16,-5-2 1-16,0 0 0 0,2-2 2 15,2 1 1-15,1 0 0 0,-5-3-1 16,4 2 0-16,-2-2 1 0,2 0 11 15,1 4 6-15,-5 0 10 0,2 5 8 16,2 1 10-16,-1 3 11 0,1 2 61 16,-4 2 22-16,2 6-59 0,2 4-44 15,-1 3-19-15,-1 4-6 0,-2 1-10 16,2 4-1-16,-2-2 0 16,0-1-1-16,-2-1-3 0,3 0-12 0,-3-7-9 15,-2-1-61-15,2-2-48 0,2-5-46 16,0-3-67-16,-4 0-213 15,2-1-290-15,2-5-768 0,2-1-737 0</inkml:trace>
  <inkml:trace contextRef="#ctx0" brushRef="#br1" timeOffset="138713.356">19251 5443 1664 0,'0'0'497'0,"0"0"-264"15,0 0 138-15,0 0-31 0,0 0-81 16,0 0-31-16,0 0-13 0,0 0-1 16,-12-58-20-16,6 51-38 15,-1 1-41-15,3-1-29 0,-6 2-9 16,2-2 6-16,-3 2 12 0,3 0-3 16,-4 0 0-16,1 0 0 0,1 1-1 15,-2-2 4-15,1 3-25 0,1 1-13 16,-2 1-14-16,1-2-10 0,1 3-8 15,-3 0-1-15,3 0-9 0,2 1 3 16,-5 4-3-16,3-2-3 0,2 2 4 16,-2 0-4-16,-1 1 0 0,1 0 0 15,-1 2-9-15,1 1 18 16,0 1-9-16,2 0 0 0,-5 0 0 16,3 3 1-16,2 1-1 0,-5 0 0 15,5 1-9-15,0-1 12 0,-3 2-12 16,5 1 12-16,-2 1-12 0,4-1 9 15,0 1-9-15,-1 0 0 0,3 0 0 16,-4 1-3-16,6-1-10 0,-4 0 8 16,2-1-10-16,0-2 11 0,0 2 1 15,0-2 1-15,2 1-1 0,-2-3 2 16,2 3 10-16,0-1-11 0,0 0 1 16,0-1 0-16,0 3 1 0,0-3 0 15,2 1 12-15,2-1-3 0,-2-2-9 16,4 0 22-16,2 0-7 0,-1-2-3 15,1-1 0-15,0 1 3 0,5-1 6 16,-5-3 31-16,4 0 38 0,1-2-36 16,-3 1-20-16,2-3-19 15,3-2 6-15,-1 0-12 0,1 0 3 16,-1-1-12-16,1-2 9 0,-3-2-9 16,3 2-1-16,-3-2 10 0,0 0-10 15,3 0-2-15,-5-1 0 0,1 1-3 16,1-3 0-16,-4 1 1 0,5-1 0 15,-5 0-1-15,2 1 0 0,-2-1 0 16,1 0-12-16,1 0 14 0,-4-1-1 16,-2 2 0-16,3-3-1 0,-1 1 0 15,0 0 0-15,0 0 0 0,-2-1 0 16,0-2 1-16,1 1 0 0,-1 1 1 16,-2-2-1-16,0 1 2 0,2 3 0 15,-4 0-1-15,2 2 0 0,-2-1-1 16,0 0 0-16,0 3-1 0,0 2 0 15,0 1 1-15,-2-1 1 0,-4 2 1 16,0 0 15-16,-1 0 3 0,-1 3 0 16,-6 1 0-16,3 2-6 0,-3-1-10 15,-1-2 1-15,3 0-2 16,-5-2-1-16,5 1-3 0,-4-2-12 16,3 0-6-16,1-3-67 0,1 0-71 15,3-2-74-15,2 0-76 0,-2-1-218 16,6 1-909-16,2 5-1725 0</inkml:trace>
  <inkml:trace contextRef="#ctx0" brushRef="#br1" timeOffset="139577.633">19596 5632 391 0,'0'0'623'0,"0"0"-271"0,0 0-14 15,0 0-7-15,0 0-26 0,0 0 28 16,0 0-15-16,0 0-49 0,0 0-8 16,0 0 29-16,-24 0 3 0,24 0-34 15,0-1-49-15,0 0-19 0,0 0-4 16,2 0-34-16,2 1 2 0,6 0 13 16,-4 0-11-16,5 0-20 0,1 0-20 15,1 1-14-15,1 1-9 0,3-1-16 16,3 1-3-16,-3-1-11 0,3 0-1 15,-3-1 0-15,2 0-21 0,-3 0-9 16,3 0-17-16,-3 0-13 16,1-1-3-16,-1 0 0 0,1-1-2 15,-1 2-17-15,-1 0-17 0,-1 0-60 16,3 0-73-16,-7 2-45 0,1 1-49 16,1 1-119-16,-6-1-307 0,2 0-966 15,1 2-1016-15</inkml:trace>
  <inkml:trace contextRef="#ctx0" brushRef="#br1" timeOffset="140437.698">19896 5482 1239 0,'0'0'1103'0,"0"0"-880"0,0 0 83 16,0 0 88-16,0 0-25 0,0 0-42 15,0 0-44-15,0 0-51 0,0 0-25 16,0 0-16-16,-8 4-48 0,8-4-30 16,4 0-3-16,0 0 0 0,4 2 8 15,1-2 3-15,-1 0-3 0,2 0-18 16,1 1-3-16,3 3-16 15,1-2-11-15,-1 2 8 0,-2 1-27 16,7 2 7-16,-7-1-1 0,5 2-9 16,-5-1 0-16,1 1-9 0,1-1-12 15,-5 1-8-15,1-1-1 0,0-2-16 16,-4 1 10-16,3-2-9 0,-1 2 0 16,2-2 0-16,-4-1-3 0,1 0 3 15,1 3 9-15,2 0-9 0,-4-1 9 16,3 1-9-16,-1-1 9 0,2 0-9 15,-3 0 15-15,-3-2-16 0,0 0 1 16,0 1 0-16,0-4 0 0,0 2-1 16,-2-1 0-16,5-1-2 0,-5 1 0 15,0 1-1-15,0-1 1 0,-2 0 0 16,2 0 0-16,-2-1-1 0,0 2-1 16,0 0-10-16,0 1 0 0,0 1-3 15,0 0-9-15,-2 2 3 0,-4 3 6 16,-5 2 3-16,-1 1 10 15,1 2 0-15,-5 1-10 0,-1-2 11 16,-3 0-2-16,-1-1-10 0,0-1 11 16,-1-1-13-16,1-4-3 0,0-1-60 15,1 0-63-15,1-2-61 0,-4 0-58 16,7 0-107-16,3-1-346 0,1 9-1450 0</inkml:trace>
  <inkml:trace contextRef="#ctx0" brushRef="#br1" timeOffset="143220.834">19603 5783 39 0,'0'0'711'0,"0"0"-235"16,0 0-239-16,0 0-123 0,0 0-3 15,0 0-14-15,0 0-67 0,0 0 5 16,0 0 1-16,-15-5 3 16,11 3 58-16,2 2 169 0,-2-1-72 15,4 1-91-15,-2-1 17 0,0 0 18 16,0 1 4-16,2 0-14 0,-2 0 0 15,2 0-4-15,-3 0-13 0,3 0 22 16,0 0 3-16,0 0-22 0,0 0-1 16,0 0 7-16,0 0 11 0,0 0-1 15,5 0-15-15,-1 0-16 0,4 0-7 16,-4 0-15-16,2-1-15 0,5-1-4 16,-1 0-3-16,-2 1-3 0,3-3-6 15,3 2 12-15,-4-1 3 0,3 1-3 16,1 0 6-16,-3 2-3 0,3 0 3 15,1 0-16-15,1 0-8 0,-1 4 5 16,-1-2 4-16,3-1-7 0,-3 1-5 16,3-1-4-16,-3-1 0 0,1 1 1 15,-3-1-4-15,2 1-15 16,-1 0-12-16,-1 0-1 0,3 2-2 16,-5 1-2-16,0 1-13 0,-1 2-21 15,1-2-79-15,-4 0-73 0,0-2-38 16,1-1-91-16,-5-2-307 0,6 0-1210 0</inkml:trace>
  <inkml:trace contextRef="#ctx0" brushRef="#br1" timeOffset="145155.144">20785 5353 274 0,'0'0'479'15,"0"0"82"-15,0 0-44 0,0 0-105 16,0 0-31-16,0 0-40 0,0 0-33 15,0-53 25-15,0 47-8 0,0 4-61 16,0 1-72-16,0 1-6 0,-2 0-4 16,2 1-17-16,0 6 4 0,-2 5-54 15,2 7-23-15,-2 5-22 0,-2 9-22 16,-3 13-5-16,1 14-13 0,0 9-2 16,0 3 5-16,2-10-33 0,-2-17-12 15,-1-15-9-15,3-6 5 0,0 1 13 16,-2 2-9-16,2-2 11 15,0-6-11-15,-1-7-3 0,1-2-6 16,2-7-43-16,2-3-88 0,0 0-47 16,0-8 22-16,2-4 20 0,5-1-99 15,-1-5-266-15,-4 7-499 0,6-5-513 0</inkml:trace>
  <inkml:trace contextRef="#ctx0" brushRef="#br1" timeOffset="145670.784">21236 5347 2579 0,'0'0'550'0,"0"0"-381"0,0 0 133 16,0 0 95-16,0 0-106 0,0 0-139 16,0 0-37-16,0 0 8 0,0 0 46 15,0 0 30-15,-71-47-50 0,51 51-60 16,-7 6-38-16,2 1-8 0,-2 3-28 16,4 1 3-16,-3 5-2 0,3-1-1 15,4 1 0-15,3 1-3 0,3-2 0 16,5-1 0-16,2-1 0 0,4-1 4 15,2-4 2-15,2 0-6 0,8-2-9 16,0-3 0-16,5-1-2 16,6-2-1-16,3-1 0 0,1 0-3 15,2 0-15-15,4-1 15 0,-2 3-9 16,0 1 10-16,-2 1 2 0,0 4 0 16,-11 4 0-16,3 3 0 0,-11 2 0 15,-2 2 3-15,-4 3 9 0,-2 1-9 16,-4 1 18-16,-4-2 3 0,-9 0-3 15,-1-1-2-15,-5-3 5 0,-2-4-3 16,1-1-19-16,-5-4-2 0,0-2-1 16,-2-6-14-16,2-4-43 0,2 0-124 15,6-9-110-15,-2-4-103 0,13 4-616 16,-2-5-1559-16</inkml:trace>
  <inkml:trace contextRef="#ctx0" brushRef="#br1" timeOffset="146387.121">21511 5665 661 0,'0'0'1586'16,"0"0"-1359"-16,0 0 95 0,0 0 152 15,0 0-77-15,0 0-51 0,0 0-39 16,0 0-22-16,0 0-67 0,0 0-43 16,10-29-19-16,4 28-13 15,-1 0-9-15,5 1-7 0,1 0-15 0,4 1-30 16,2 3-19-16,-1-2 16 15,5 3 8-15,0-1-8 0,2 2-34 16,-2-2-18-16,2-1 6 0,-4-1-15 16,-6-1-2-16,-1-1-16 0,-5 0 2 15,-3 0-2-15,-6 0 0 0,-3-1-22 16,-3-1-20-16,0-2-39 0,-7-1 14 16,-5-3 31-16,0-2 21 0,-3-1 0 15,-4-1-21-15,3 1-7 0,-5 1-2 16,5 0 0-16,-1 2 2 0,5 0 10 15,-1 4 15-15,5 0 3 0,6 1 0 16,0 2 15-16,2 1 27 0,4 0 106 16,4 0-106-16,9 0-3 0,-1 2-21 15,7 4 10-15,0 1-13 0,0 1 3 16,-1 3 0-16,1 3 0 0,-6 2 24 16,-3-2-9-16,-4 4-3 0,-5 2-12 15,-1-2-3-15,-4-1-12 16,-2-1-9-16,-5-1-6 0,-3-3 2 15,-6 0-41-15,1-5-82 0,-3-4-62 16,1 0-152-16,3-3-284 0,1 0-1197 0</inkml:trace>
  <inkml:trace contextRef="#ctx0" brushRef="#br1" timeOffset="146923.694">22302 5350 2662 0,'0'0'469'0,"0"0"-255"15,0 0 173-15,0 0-13 0,0 0-103 16,0 0-20-16,0 0-2 0,0 0 4 16,0 0-64-16,0 0-43 0,-4 50-43 15,0-6-24-15,-4 16-22 0,4 17-14 16,-3 4-10-16,5-5-33 0,0-17-6 15,2-18-12-15,-2-14 16 0,0-4 2 16,0-2 3-16,0 0-3 0,0-4-2 16,0-7-22-16,2-7-49 0,0-3-118 15,0-7-40-15,0-6-7 0,2-7-41 16,4-4-229-16,-2 3-715 0,2-10-941 16</inkml:trace>
  <inkml:trace contextRef="#ctx0" brushRef="#br1" timeOffset="147436.957">22784 5415 2794 0,'0'0'748'0,"0"0"-511"0,0 0 100 16,0 0 30-16,0 0-133 0,19-53-93 15,-26 47-18-15,-5 3 8 0,0 1 9 16,-3 2-6-16,-8 3-34 16,-4 7-30-16,3 3-34 0,-7 3-5 15,4 2-13-15,0 2-16 0,-2 1 13 16,6-1-3-16,5 2-9 0,1-5 9 15,7 0-9-15,4-2-2 0,1-3-1 16,5 0-18-16,2 0-6 0,9 1 6 16,-1-1-22-16,9 0-2 0,-1 0 2 15,7-3 16-15,4 0 21 0,2-3 3 16,-2 2 14-16,2-3-14 0,0 0 2 16,-2 0-1-16,-4 1 0 0,0 1 1 15,-5 4 20-15,-5-1 29 0,-5 2 4 16,-2 2-28-16,-8 2-6 0,0 1-18 15,-10 4 9-15,0-2-11 0,-7 2 1 16,-4 1 1-16,-3-2-1 0,-3 2 0 16,2-4-2-16,-4 2-2 0,0-4-34 15,2-2-79-15,2-6-55 16,7-2-58-16,-3-6-47 0,11-6-113 16,2-1-682-16,8-10-1082 0</inkml:trace>
  <inkml:trace contextRef="#ctx0" brushRef="#br1" timeOffset="147689.137">22924 5046 3156 0,'0'0'721'0,"0"0"-448"16,0 0 115-16,0 0-49 16,0 0-153-16,52 37-100 0,-39-8-10 15,-3 5-12-15,-2 4-3 0,-2 1-16 16,3-2-45-16,-7-3-6 0,0-6-70 16,-2-1-104-16,0-4-104 0,-2-8-284 15,0 7-1179-15</inkml:trace>
  <inkml:trace contextRef="#ctx0" brushRef="#br1" timeOffset="148406.496">23667 5593 1201 0,'0'0'491'15,"0"0"-250"-15,0 0 157 0,0 0 138 16,0 0-43-16,0 0 7 0,0 0-6 16,0 0-151-16,0 0-103 0,33-56-5 15,-9 46-7-15,5 2-58 0,2 3-64 16,2 3-27-16,1 2-22 0,-5 4-5 15,-3 2-13-15,-1 2-21 0,-4 0-18 16,-9-2-2-16,-3-2-40 0,1-2-112 16,-8-1-95-16,-2-1-150 0,0 0-30 15,-10 0-300-15,3-1-874 0,-3 1-649 0</inkml:trace>
  <inkml:trace contextRef="#ctx0" brushRef="#br1" timeOffset="148670.332">23685 5673 2602 0,'0'0'683'16,"0"0"-482"-16,0 0 222 0,0 0 83 15,0 0-209-15,0 0-101 0,50-48-12 16,-27 42-20-16,1 2-39 0,-1 2-16 15,6 2-24-15,0 0-42 0,-2 3-23 16,-4 1-20-16,-5 1-15 0,1-2-10 16,-7 0-84-16,-4-2-88 0,1 1-53 15,-7 0-124-15,0-2-661 16,-2 0-804-16</inkml:trace>
  <inkml:trace contextRef="#ctx0" brushRef="#br1" timeOffset="149089.872">23842 5858 2790 0,'0'0'757'0,"0"0"-536"0,0 0 126 16,0 0 81-16,0 0-194 0,64-7-89 15,-41 1 17-15,0-1 20 0,4-2-14 16,0-2-2-16,6-2-26 0,2-5-25 16,8-1-34-16,-1-1-24 0,1-2-17 15,7-1-28-15,-3 0 0 16,3 0 3-16,-5 0 9 0,-1 5 9 16,-1 0-3-16,-6 4-6 0,-2 0-5 15,-6 2-7-15,-2 2-10 0,-6 0-2 16,2 2-12-16,-11 2-4 0,0-2 1 15,-3 1 0-15,-1 0-9 0,-8-1-3 16,0-1-3-16,0-3 0 0,-8-1 6 16,-9-3 22-16,1-2 2 0,-9-3 1 15,-2-2 17-15,-6 3-17 0,-4 1-1 16,-1 1-12-16,-3 2 9 0,-6 6-15 16,-3 2-43-16,-2 4-84 0,5 4-61 15,-5 0-118-15,21 4-313 0,-12 5-1784 16</inkml:trace>
  <inkml:trace contextRef="#ctx0" brushRef="#br1" timeOffset="150053.178">18216 7117 1721 0,'0'0'1298'0,"0"0"-804"16,0 0-80-16,0 0-1 0,0 0-98 15,0 0-84-15,0 0-54 0,0 0-18 16,60-11-22-16,-40 9-16 0,5 0-36 15,4-3-49-15,0 3-17 0,-2-2-7 16,0 1 3-16,-3 1-12 0,-5 0-3 16,-2 2 0-16,-5 0-12 0,-4 0-55 15,-4 2-69-15,3 1-50 0,-7 2-30 16,0 2-106-16,-7-1-245 0,1-1-527 16,-6 3-504-16</inkml:trace>
  <inkml:trace contextRef="#ctx0" brushRef="#br1" timeOffset="150306.676">18189 7225 3067 0,'0'0'551'0,"0"0"-230"15,0 0 179-15,0 0-191 0,0 0-116 16,51-6-65-16,-30 1-30 0,4-4-22 15,4-1 0-15,2 1-15 0,0 2-31 16,-2 2-15-16,0-1-12 0,-4 3-2 16,-9 3-1-16,1 0-31 0,-9 0-84 15,0 0-62-15,-6 2-68 0,-2 2-158 16,-2 5-393-16,-2-3-769 0,-6 11-433 16</inkml:trace>
  <inkml:trace contextRef="#ctx0" brushRef="#br1" timeOffset="150639.601">18276 7481 2360 0,'0'0'683'0,"0"0"-456"0,0 0 132 15,55-23 86-15,-32 14-140 0,8-4-88 16,0 1-48-16,6-1-19 0,5-2-9 15,-1-1-10-15,7 0-21 0,-3-1-28 16,5-3-12-16,-3-2 6 0,-1 0-4 16,-1-5-14-16,-1 1-13 0,-7-4 7 15,-2 0-10-15,-6-2-9 0,-4 2 7 16,-9 1 11-16,-3 1-9 0,-5 4-15 16,-8 1-11-16,0 1-14 15,-10 4 1-15,-7 3-2 0,-6 2 0 0,-4 3 1 16,-6 1-2-16,-8 2 0 15,0 4-2-15,-9-2-10 0,2 5-64 16,-3-2-105-16,1 0-89 0,3 1-132 16,11-1-519-16,-5-1-1576 0</inkml:trace>
  <inkml:trace contextRef="#ctx0" brushRef="#br1" timeOffset="151356.072">19328 6750 2164 0,'0'0'359'0,"0"0"-156"16,0 0 215-16,0 0-68 0,0 0-21 16,0 0-2-16,0 0-22 0,0 0-37 15,0 0-4-15,0 0-23 0,0-34-44 16,4 34-18-16,4 5-15 0,5 5-16 15,-5 5-39-15,8 4-37 16,-1 5-24-16,3 3-9 0,1 4 1 16,2-2 8-16,-1 3-18 0,-1-5-29 15,2-2 0-15,-5-5-1 0,3-3-18 16,-5-6-33-16,1-3-34 0,-5-2-35 16,-4-2-34-16,0-4-25 0,-1 0-63 15,-1-4-84-15,0-3-109 0,-2-4-236 16,4-4-377-16,-4 3-159 0,2-11-272 0</inkml:trace>
  <inkml:trace contextRef="#ctx0" brushRef="#br1" timeOffset="151574.491">19751 6700 1030 0,'0'0'1531'16,"0"0"-1174"-16,0 0 15 16,0 0 72-16,0 0-26 0,0 0-85 15,0 0-111-15,0 0-75 0,0 0-27 16,21 54 20-16,-35-25-3 0,-5 6-36 15,-4 3-38-15,-8 14-14 0,-10 13 6 16,-5 15-13-16,1 4 6 0,0-3 7 16,9-11 3-16,7-10-4 0,9-13-48 15,-1-11-6-15,9-9-18 0,-1-4 3 16,3-2 12-16,0-1-37 0,-1-1-63 16,7-7-76-16,2-9-58 0,2-9-176 15,4-1-265-15,15-16-1147 0</inkml:trace>
  <inkml:trace contextRef="#ctx0" brushRef="#br1" timeOffset="152507.483">19847 7565 3012 0,'0'0'384'0,"0"0"-219"16,0 0 330-16,26-74-84 0,-19 47-158 16,-7-2-78-16,-5 2-19 0,-1 6 3 15,-6 5-32-15,-5 8-39 0,1 8-27 16,-7 4 6-16,4 13 3 0,-3 5-16 16,3 7-39-16,3 1-13 15,7-1 10-15,1-1-11 0,8-4 2 16,0-2-3-16,10-6-1 0,5-10-56 15,6-5-40-15,10-3-79 0,0-14-74 16,4-7-96-16,-6 4-402 0,14-16-1433 0</inkml:trace>
  <inkml:trace contextRef="#ctx0" brushRef="#br1" timeOffset="153294.281">20045 7134 954 0,'0'0'759'16,"0"0"-444"-16,0 0 18 15,0 0 26-15,0 0-105 0,0 0-72 16,0 0-12-16,0 0-2 0,0 0 35 16,0 0 74-16,-27-19-26 0,27 16-52 15,0 1-14-15,0-1 9 0,4 2-7 16,2-1-22-16,3 0-16 0,3-1 15 15,-2 3-3-15,11 0-1 0,-4-2-12 16,5 2-27-16,3 0-28 0,2 0-17 16,2-2-19-16,0-1-12 0,4-3-21 15,0-2-6-15,-2 0-3 0,0-3-12 16,-2 1 0-16,2 1 0 0,-6-1-1 16,-4 2-1-16,-3 2-1 0,-8 1 1 15,1 5 0-15,-5-3-1 0,-4 3-2 16,-2 0-43-16,-2 0-42 15,-10-3 45-15,1-1 15 0,-3 0 2 0,-3-2 4 16,1-3 9-16,-1-1-3 0,-1 0-9 16,1 1 3-16,7-1 6 15,-7 0-3-15,9 3 16 0,4 3-10 16,0 2 12-16,4 2 2 0,0 0 61 16,8 0-18-16,2 4-24 0,9 3-18 15,-1 6-1-15,5 1 0 0,4 3 1 16,-4 4 12-16,0 1 1 0,-1 2-13 15,-5-1 0-15,-3 1-1 0,-5-1-1 16,-3-3-1-16,-4-1-12 0,-2-5-13 16,-6-2-26-16,-3-3-48 0,-7-1-31 15,-1-4-36-15,-5 1-68 0,-1-2-131 16,6-1-279-16,-8 5-1196 0</inkml:trace>
  <inkml:trace contextRef="#ctx0" brushRef="#br1" timeOffset="153942.634">20756 6677 1395 0,'0'0'812'16,"0"0"-362"-16,0 0 25 0,0 0 18 15,0 0-45-15,0 0-84 0,0 0-31 16,0 0-45-16,0 0-56 0,0 0 5 16,21-31-22-16,-13 46-58 0,4 5-45 15,3 4-28-15,-3 7-21 0,5 6-8 16,-1 2-13-16,3 5-3 0,-7 0-9 15,9-1-9-15,-9-4-6 0,5-6-3 16,-5-8-10-16,1-5-2 0,-3-7-1 16,-4-7-35-16,1-1-48 0,-1-5-46 15,-2-5-48-15,-2-6-33 0,0-2-23 16,-2-5-54-16,4-1-116 0,-4-2-327 16,0 6-733-16,6-8-724 0</inkml:trace>
  <inkml:trace contextRef="#ctx0" brushRef="#br1" timeOffset="154195.293">21213 6721 3071 0,'0'0'545'16,"0"0"-290"-16,0 0 246 0,0 0-112 16,0 0-147-16,0 0-98 0,0 0-47 15,0 0 7-15,0 0 29 0,-54 71 4 16,34-41-34-16,-5 4-22 0,-6 14-8 15,-7 10-7-15,-3 12-12 16,2-3-23-16,8-14-7 0,10-15-6 16,5-10-18-16,1 4-2 0,-1 1-19 15,-1 0-52-15,7-9-51 0,-3-6-36 16,5-9-40-16,4-1-55 0,2-5-87 16,2-1-216-16,0-2-695 0,0 0-583 0</inkml:trace>
  <inkml:trace contextRef="#ctx0" brushRef="#br1" timeOffset="154524.775">21254 7436 2850 0,'0'0'687'0,"0"0"-454"0,19-55 161 15,-19 34 0-15,0-1-163 16,-4 3-90-16,-9 5-22 0,3 8-40 16,-9 6 1-16,3 3 23 0,-7 11 25 15,7 7-40-15,-5 3-40 0,9 5-21 16,-1 2-14-16,5-1-13 0,6-3 0 15,2-3-1-15,4-7-21 0,6-5-26 16,7-6-28-16,-1-6-52 0,5-9-42 16,4-8-29-16,-5-10-80 0,3-5-235 15,-4 4-710-15,1-20-1082 0</inkml:trace>
  <inkml:trace contextRef="#ctx0" brushRef="#br1" timeOffset="154772.207">21453 6383 2981 0,'0'0'1159'0,"0"0"-932"16,0 0 113-16,51 36-18 0,-40-8-170 15,1 7-91-15,-4 14-24 0,-6 14-4 16,-2-4-33-16,-4-8 0 0,-4-8-36 16,-4-12-163-16,3 0-116 0,-5-4-437 15,2 3-2019-15</inkml:trace>
  <inkml:trace contextRef="#ctx0" brushRef="#br1" timeOffset="157502.426">22023 6991 1554 0,'0'0'228'15,"0"0"301"-15,0 0 71 0,0 0-184 16,0 0-29-16,0 0 75 0,0 0-68 15,0 0-129-15,0 0-20 0,-6-9 23 16,10 7-56-16,9 0-48 0,-5 1 38 16,6-2-9-16,5 2-48 0,4 0-37 15,-3 1-8-15,7 0-31 0,2 0-3 16,-2 1-9-16,2 3-21 0,-4-3-15 16,2-1-21-16,-3 0-1 0,1 0-17 15,-4-3-6-15,-2-1-27 16,-5-1-60-16,-2 1-52 0,-3 2-33 15,-7 1-33-15,-2 1-107 0,0 0-199 16,-2 2-83-16,-5 1-569 0,-7 5-744 0</inkml:trace>
  <inkml:trace contextRef="#ctx0" brushRef="#br1" timeOffset="157769.711">22050 7079 1140 0,'0'0'1856'0,"0"0"-1577"15,0 0 86-15,0 0 242 0,0 0-171 16,0 0-163-16,0 0-44 0,0 0 18 16,0 0-8-16,58 7-12 0,-33-7-40 15,-5 2-72-15,7-2-61 0,0 0-30 16,4 0-21-16,-6 0-3 0,-2-2-3 15,-1 0-18-15,1-3-30 0,-6 2-61 16,-3-2-57-16,-5 2-58 0,-5-2-82 16,-2 1-124-16,-2 2-292 0,0 0-693 15,-4 2-1034-15</inkml:trace>
  <inkml:trace contextRef="#ctx0" brushRef="#br1" timeOffset="158269.388">22220 7366 2224 0,'0'0'479'15,"0"0"-164"-15,0 0 160 0,0 0-64 16,0 0-107-16,0 0-74 0,0 0-48 15,0 0-19-15,0 0 6 0,0 0 5 16,41-43-9-16,-31 29-7 0,-1 3-13 16,7-1 1-16,-1-3-25 0,5 3-31 15,1-2-8-15,2 2-1 0,6-2 0 16,0 1-14-16,2 0-37 0,0-3 0 16,4 4-9-16,0-2 0 0,2-1 12 15,-2 1-21-15,0-1 0 0,3 1 3 16,-5 2-3-16,0 1 7 0,-4 0-1 15,0 1 0-15,-5 1 3 0,-3 2 3 16,-2 2 3-16,-9-1 3 16,4 2 18-16,-7 0-3 0,-3-1-31 15,-2 2-14-15,-2-1-24 0,-2-1 0 16,-7-2 0-16,-7-1 9 0,-1-3 15 16,-5 0 3-16,-5-2 9 0,-4-1-10 15,0-2-2-15,-4-1-1 0,-3-1 1 16,1-1-2-16,-2-1-13 0,0 4-12 15,-3-2-69-15,5 5-49 0,2 3-51 16,2 1-93-16,4 2-242 0,12 2-638 16,-3 2-2076-16</inkml:trace>
  <inkml:trace contextRef="#ctx0" brushRef="#br1" timeOffset="159616.534">23495 7558 1375 0,'0'0'1400'0,"0"0"-1099"16,0 0-144-16,0 0 34 0,0 0 31 15,0 0-32-15,0 0-11 0,2-57 28 16,0 37 10-16,-2-6-41 0,0-4-34 16,2-5-22-16,0-12-1 0,2-10 18 15,1-14 13-15,1-1-17 16,-2 5-11-16,0 4-25 0,-2 8-9 15,2-1-10-15,-2 1 10 0,0 6-1 16,2 11-2-16,-1 8-13 0,-3 2-21 16,2-1-14-16,2-2-16 0,-2-1-3 15,0 7 0-15,-2 7-16 0,0 3 1 16,0 7-3-16,0 2-1 0,0 5-11 16,0 1 1-16,0 0 11 0,0 2 12 15,-8 7 9-15,1 2-9 0,1 7-10 16,-4 6-1-16,-7 1 0 0,7 6-1 15,-9 2 0-15,5 2-1 0,-5 0 0 16,5 0-1-16,-5 2 1 0,7-3 1 16,-3-3 1-16,-1-2 1 0,8-6-2 15,-5-5 0-15,7-3 0 0,2-8-1 16,2-1-1-16,2-6-10 0,0 0 10 16,6-8 2-16,4-6 1 15,7-5-1-15,1-7 0 0,1-4-1 16,6-3-1-16,0 0 2 0,-5-1 1 15,5 5 2-15,-4 1 12 0,-3 3-12 16,5 4 12-16,-8 3-3 0,1 4 0 16,-3 3 0-16,-1 3 3 0,-2 4-3 15,-1 4 6-15,3 0 0 0,-4 10 0 16,1 3-18-16,-3 11-1 0,0 8-17 16,4 7 3-16,-4 4 0 0,1 3 12 15,-3-4-18-15,2-2-9 0,4-7-51 16,-3-5-49-16,-1-7-54 0,2-10-91 15,2-5-129-15,-3-4-546 0,5-2-1332 16</inkml:trace>
  <inkml:trace contextRef="#ctx0" brushRef="#br1" timeOffset="160350.391">24094 6805 2944 0,'0'0'990'0,"0"0"-804"0,0 0 184 16,0 0 2-16,0 0-136 0,9 55-87 15,-9-28 0-15,0 8 9 0,-4 3-28 16,-3 10-30-16,1-1-27 0,-2 2-31 16,-2-2-6-16,5-6-9 0,-1 3-24 15,0-2-3-15,0-8-26 16,0-3 8-16,4-8 15 0,2-6 1 16,-2-7 2-16,2-7 2 0,0-3-2 15,4-9-39-15,-2-9-1 0,8-8 22 16,-4-11 16-16,0-11 1 0,3-14 1 15,1-9-15-15,-6-4-18 0,-2 7 12 16,-2 6 19-16,-6 11 0 0,-2 14 2 16,2 6 15-16,1 11 3 0,-1-1 6 15,0 3-9-15,0 4 0 16,0 7 0-16,2 7 22 0,-1 9 59 16,3 6-41-16,0 7-22 0,0 3-6 15,2 5 12-15,0 0 9 0,4 2-5 16,0-2-10-16,5-2-3 0,3-4 3 15,-2-2-9-15,9-5-3 0,-4-6-3 16,5-5-15-16,-1-6-3 0,4-8 0 16,-3-9-24-16,1-9 3 0,2-6 6 15,-1-5 3-15,-1-2 11 0,0-2-1 16,-7 4 2-16,3 2 1 0,-7 11 1 16,-4 6 16-16,-2 9-6 0,3 5 15 15,-5 4 6-15,0 8-33 0,-2 10-10 16,0 8-11-16,-2 8 9 0,-7 7 11 15,5 3 1-15,-2 4 1 0,2-1 2 16,-2 0-1-16,0 0 1 0,-1-3 12 16,3-2-15-16,2-3 1 0,0-8 0 15,0-5-1-15,2-8-11 0,0-6-10 16,0-8-15-16,4-2-39 0,0-2-31 16,5-4-75-16,-1-7-79 0,0-5-25 15,7-5-108-15,-5-4-58 16,-2 1-339-16,0 6-580 0,7-6-539 0</inkml:trace>
  <inkml:trace contextRef="#ctx0" brushRef="#br1" timeOffset="160651.626">24570 6685 1714 0,'0'0'1117'0,"0"0"-950"0,0 0 144 16,0 0 215-16,0 0-69 0,0 0-104 15,0 0-37-15,0 0-32 0,0 0-80 16,0 0-28-16,8 49-55 0,-10-10-19 16,-4 17-20-16,4 12-19 0,-4 7 1 15,4-5-10-15,-3-15-15 0,3-17-15 16,0-12-21-16,-2-6-2 0,2 2-1 15,-2 1-18-15,-2-4-21 0,4-3-75 16,0-7-40-16,2-5-40 0,-2-4-58 16,2 0-107-16,0-6-77 0,0-5-187 15,0 1-624-15,2-7-651 0</inkml:trace>
  <inkml:trace contextRef="#ctx0" brushRef="#br1" timeOffset="160987.466">24464 6642 13 0,'0'0'3075'0,"0"0"-2679"0,0 0-115 16,0 0 193-16,0 0-145 0,0 0-98 15,0 0 20-15,0 0 38 0,0 0-9 16,58-49-26-16,-45 53-49 0,7 3-63 15,1 4-37-15,2 2-15 0,4 5 4 16,0 5-28-16,-1 3-27 16,1 4 3-16,-4 3-6 0,2 5-6 0,-2 5 3 15,-7 9-3-15,-1 9-9 16,-9 7-9-16,-4-6-10 0,-2-11 10 16,-8-14-11-16,-7-8 0 0,1 6-1 15,-11 4-21-15,-4 3-33 0,-6-5 6 16,-4-4-15-16,-3-7-84 0,-3-6-79 15,1-10-12-15,3-5-125 0,10-4-336 16,-12-2-893-16</inkml:trace>
  <inkml:trace contextRef="#ctx0" brushRef="#br1" timeOffset="162403.061">18230 8938 1117 0,'0'0'998'0,"0"0"-200"0,0 0-357 16,0 0 41-16,0 0-25 0,0 0-101 15,0 0-89-15,0 0-28 0,0 0 28 16,31-29-24-16,-14 25-49 0,1-1-43 16,3 1-19-16,2 0-8 0,3 3-10 15,1-1-26-15,-2-1-28 0,4 2-27 16,-4-1-30-16,0 1 0 0,-5 1-2 15,-3 0-1-15,-3 0-15 0,-1-1-21 16,-7 1-64-16,-2 0-65 16,-4 0-49-16,0 0-76 0,-2 1-147 15,-6 3-88-15,0 1-600 0,-7 4-956 0</inkml:trace>
  <inkml:trace contextRef="#ctx0" brushRef="#br1" timeOffset="162653.945">18261 9045 3532 0,'0'0'578'0,"0"0"-274"0,0 0 146 16,0 0-120-16,68-41-102 0,-43 32-49 15,2 2 0-15,4 4-46 0,-2 2-30 16,0 1-37-16,-2 0-21 0,-5 4-35 15,-1 1-10-15,-4-3-15 0,-9-1-21 16,0-1-100-16,-4 0-81 16,-4 0-96-16,0-3-113 0,-6 1-159 15,0 0-677-15,-6 2-896 0</inkml:trace>
  <inkml:trace contextRef="#ctx0" brushRef="#br1" timeOffset="163067.616">18317 9277 2662 0,'0'0'619'0,"0"0"-460"16,0 0 192-16,0 0 80 0,0 0-149 15,0 0-54-15,52-14 30 0,-38 7 4 16,3-2-7-16,1-4-36 0,5 0-47 15,4-2-42-15,4-1-22 0,2-4-14 16,4-1-4-16,2-4-15 0,5 3-21 16,1-4-5-16,1-2-1 0,-1 4-6 15,-3-2 0-15,-3 4-9 0,-2 3-3 16,-4 2 0-16,-4 1 0 0,-2 3 0 16,-6 1 0-16,-1 2 0 0,-7 2 3 15,-3 3-3-15,-4-2-15 0,-4 4-15 16,-2-2-30-16,-2 0 6 0,-8 0 3 15,-7-4 9-15,-1-3 12 0,-11 1 2 16,-2-4 13-16,-4-1-12 16,-1-4-1-16,-7 2-2 0,0 0-1 0,-1 0-11 15,-3 1-42-15,1 3-69 16,3 1-91-16,-1 6-41 0,5 2-138 0,12 3-551 16,-4 5-1454-16</inkml:trace>
  <inkml:trace contextRef="#ctx0" brushRef="#br1" timeOffset="166906.243">19576 9291 1929 0,'0'0'448'0,"0"0"-145"0,0 0 38 15,0 0-56-15,0 0-85 0,0 0-73 16,0 0 2-16,0 0 32 0,0 0 15 16,0-28-14-16,0 21-35 0,0-2-21 15,0-2 8-15,-2-1 18 0,2-1 19 16,0-3-17-16,0 0 1 0,0-6 14 16,0-2 36-16,0-4-36 0,0-1-37 15,2-9-12-15,0-2-7 0,2-2-2 16,0-4-13-16,-2-1-15 0,2 0-11 15,0 1-28-15,-2 1-6 0,3 1-3 16,-1 2 6-16,-2 0 0 0,0 2 0 16,2 1-6-16,-2 3-3 0,-2 1 0 15,2 6-10-15,-2 4 0 0,0 3 1 16,0 3 0-16,0 5-1 16,0 3 1-16,0 2-1 0,0 1 1 15,0 4-2-15,0 3 2 0,0 1 18 16,0 0 13-16,0 0-7 0,-2 7-14 15,0 5-13-15,-4 5-3 0,0 7 0 16,-3 5-9-16,1 5 10 0,-4 4-1 16,-3 0-12-16,5 2 14 0,-7-2-2 15,5-1-1-15,-5-6 3 0,5-4-1 16,0-4 1-16,1-4 0 0,1-6 0 16,4-4-1-16,0-3-10 15,3-3-3-15,1-3-9 0,2-2 9 16,0-5 15-16,2-4 12 0,5-6-10 15,1-6 0-15,2-4 0 0,1-1-2 16,1-1 0-16,0-2 0 0,1 6 2 16,-3-1 1-16,0 2 9 0,5 4 0 15,-7 2-10-15,0 2 1 0,-1 0 9 16,3 4-9-16,-6 6 10 0,0-1-10 16,0 4 18-16,1 3 0 0,-1 0 6 15,0 4-3-15,2 6-6 0,0 7-17 16,0 6-1-16,1 8-3 0,1 2 0 15,2 4 2-15,-4-1 0 0,7-1-1 16,-1-5-1-16,-1-6-42 0,1-3-91 16,2-8-72-16,1-6-75 0,1-2-159 15,-5-4-645-15,18 0-2159 0</inkml:trace>
  <inkml:trace contextRef="#ctx0" brushRef="#br1" timeOffset="167591.726">19981 9231 2443 0,'0'0'461'16,"0"0"-336"-16,0 0 278 0,0 0-8 15,0 0-121-15,0 0-99 0,0 0-14 16,0 0 6-16,0 0 11 0,0 0 0 15,31-52-28-15,-25 34-16 0,4-5-9 16,1 0-4-16,3-3-30 16,1-5-12-16,1-1-12 0,-3-3-1 15,5-2 7-15,-5-3-1 0,3 2-5 16,-5 0-19-16,3 4-37 0,-2 5-11 16,-7 4 0-16,1 7 0 0,-2 5 3 15,-2 4 12-15,0 5-3 0,-2 3-10 16,0 1 19-16,0 1 12 0,0 7-9 15,-4 4-21-15,0 7 15 0,0 4-14 16,-1 7 11-16,3 4 0 0,0 5 6 16,2 3-3-16,0 0-18 0,2 1-28 15,3-3 25-15,1-2 0 0,4-5 3 16,5-6 3-16,-3-2 0 0,5-9-3 16,-3-3-24-16,5-5-73 15,-7-5-72-15,2-3-60 0,1-7-65 16,-3-6-173-16,-1 2-267 0,-3-13-1023 0</inkml:trace>
  <inkml:trace contextRef="#ctx0" brushRef="#br1" timeOffset="167746.313">20221 8396 4208 0,'0'0'744'16,"0"0"-558"-16,0 0 88 0,0 0-67 15,0 0-207-15,0 0-109 0,0 0-244 16,0 0-248-16,0 0-936 0</inkml:trace>
  <inkml:trace contextRef="#ctx0" brushRef="#br1" timeOffset="168328.85">20626 9330 2752 0,'0'0'631'16,"0"0"-371"-16,0 0 228 0,16-62-72 15,-16 40-142-15,0 1-68 0,-10 1-14 16,0 5-31-16,-1 2-43 15,-7 6-30-15,3 6-9 0,-5 1 12 16,5 8-10-16,-3 8-11 0,5 3-37 16,1 5-6-16,6 1-3 0,3-1-2 15,3 0-7-15,0-1-13 0,9-6 1 16,5-3-3-16,-1-5 0 0,9-7-43 16,-3-4-59-16,6-11-80 0,0-6-60 15,-3-9-114-15,-7 6-233 0,5-19-917 0</inkml:trace>
  <inkml:trace contextRef="#ctx0" brushRef="#br1" timeOffset="168999.595">20632 8914 1899 0,'0'0'793'16,"0"0"-523"-16,0 0 251 0,0 0 30 0,0 0-182 15,0 0-73-15,0 0 14 16,0 0 7-16,0 0-89 0,0 0-55 16,12-7-28-16,1 5-28 0,8 0-20 15,-3-1-13-15,5 1-2 0,6 1-19 16,0-1-12-16,0 2 0 0,4 0-6 15,0-3-5-15,-4 3-13 0,2 0-9 16,0-1-6-16,-4-1 9 0,-5 0-18 16,-1 1-3-16,-6 0 1 0,-3 1-2 15,-2 0 1-15,-6 0-12 0,-4-3-9 16,0 1-39-16,-4-2 8 0,-6-4 19 16,-2-4-18-16,1-2 0 0,-7 1 6 15,-1-7 0-15,0 1 5 0,3-1 1 16,-1 4 9-16,1-1 6 0,3 5 22 15,7 2 2-15,2 2 0 0,4 5 3 16,0 3 27-16,4 0 54 16,2 3-50-16,9 7-16 0,6 3-3 15,3 8-12-15,1 3 18 0,-2 4-6 16,2 1 6-16,-1 2-9 0,-7 1 12 16,0-1-24-16,-9 0-33 0,-2-1 9 15,-4-4 3-15,-2-4 0 0,-4-2-3 16,-4-6-34-16,-7-3-92 0,3-8-44 15,-3-3-81-15,-1-4-193 0,5-4-317 16,-3-8-1301-16</inkml:trace>
  <inkml:trace contextRef="#ctx0" brushRef="#br1" timeOffset="169635.389">21399 9130 1941 0,'0'0'1045'16,"0"0"-783"-16,0 0 151 0,0 0 3 15,0 0-129-15,0 0-92 0,0 0-4 16,0 0 5-16,23-56 3 0,-11 40-11 16,-2-4-33-16,5 0-40 0,4-5-18 15,-5-3-27-15,5-3-22 0,1-1-11 16,-3 1-10-16,3 0 0 0,-5 5-26 15,1 0 0-15,-5 8 0 0,-1 4 2 16,-4 4 0-16,1 5 18 0,-5 1 3 16,0 4 25-16,-2 0 8 0,0 7 18 15,0 5-72-15,-2 6-2 16,-3 6-1-16,-1 7 12 0,2 3 0 16,2 6 0-16,-2 2-12 0,4 2-20 15,0 0-1-15,0-3 18 0,0-3 1 16,2-8 0-16,2-4-1 0,2-11-9 15,1-4-45-15,1-10-79 0,-2-2-106 16,6-13-79-16,1-5-134 0,-5-9-299 16,0 7-888-16,11-18-862 0</inkml:trace>
  <inkml:trace contextRef="#ctx0" brushRef="#br1" timeOffset="169784.02">21711 8393 1922 0,'0'0'2608'0,"0"0"-2242"16,0 0-48-16,0 0 98 0,0 0-229 16,0 0-187-16,0 0-6 0,0 0-154 15,0 0-86-15,0 0-46 0,10-5-245 16,-8 13-1123-16</inkml:trace>
  <inkml:trace contextRef="#ctx0" brushRef="#br1" timeOffset="170200.16">21864 9079 2466 0,'0'0'1003'16,"0"0"-914"-16,0 0 107 0,0 0 228 16,0 0-141-16,0 0-116 0,39-65-23 15,-32 46 19-15,1-1 5 0,4 1-22 16,-1-1-24-16,-5 4-31 0,2 6 6 15,2 0 0-15,-3 5-6 0,-3 5 5 16,-2 0-14-16,2 10-38 0,0 10-44 16,-4 9-27-16,0 5 0 0,0 7 3 15,-2 3 3-15,0-4 6 16,-2-1-28-16,2-5-44 0,0-6-53 16,2-8-54-16,0-10-77 0,0-6-148 15,0-3-653-15,8-6-1047 0</inkml:trace>
  <inkml:trace contextRef="#ctx0" brushRef="#br1" timeOffset="170889.713">22641 8686 2043 0,'0'0'1207'0,"0"0"-1006"0,0 0 219 16,0 0 109-16,0 0-143 0,0 0-92 15,0 0-2-15,0 0-37 16,60-2-44-16,-37-1-8 0,0 1-28 16,4-2-49-16,4 2-39 0,0-1-29 15,2 2-19-15,-2 1-36 0,-2 0-1 16,0-1-2-16,-7 1 0 0,1 0-21 15,-6 0-46-15,-5 0-59 0,-6 0-31 16,-2 1-42-16,-4 0-36 0,0 4-160 16,-6 1-241-16,0-1-516 0,-17 4-644 0</inkml:trace>
  <inkml:trace contextRef="#ctx0" brushRef="#br1" timeOffset="171110.63">22637 8814 316 0,'0'0'2943'0,"0"0"-2433"16,0 0-26-16,0 0 60 0,0 0-159 15,0 0-145-15,64-10-48 0,-37 4-5 16,2-1-45-16,2 1-54 0,2-3-37 16,2 3-39-16,0 1-12 0,-2 1 0 15,-4 0-12-15,-4 4-66 0,-2-1-80 16,-11 1-56-16,5 0-44 0,-11 0-96 15,-6 0-208-15,0 1-650 0,0 5-1012 0</inkml:trace>
  <inkml:trace contextRef="#ctx0" brushRef="#br1" timeOffset="171450.467">22879 8985 2602 0,'0'0'993'16,"0"0"-838"-16,0 0 166 0,60-14 102 16,-31 3-149-16,2-2-99 0,2-1 14 15,4-1 31-15,5 0-20 0,11-3-18 16,-7 1-28-16,5-1-55 0,-3 0-17 16,-3 2-4-16,3-2 13 0,2 1 8 15,-5 1-9-15,-2-2-11 0,-1 0-22 16,-5-4-15-16,-4 0-9 0,-8-4-21 15,2-1 0-15,-7-3-11 0,-5 3-1 16,-3 2-1-16,-8 1-2 0,-4 2-15 16,-6 2 3-16,-10 0-6 0,-7 1 20 15,-4-1 1-15,-8 2-1 0,-15 0 0 16,-10 1-2-16,-14 3-24 0,-2 3-69 16,-1-1-46-16,11 4-60 0,20-5-75 15,13 8-232-15,0-1-885 0</inkml:trace>
  <inkml:trace contextRef="#ctx0" brushRef="#br1" timeOffset="172800.511">18209 10597 134 0,'0'0'3362'0,"0"0"-2781"0,0 0-245 16,0 0 124-16,0 0-67 0,0 0-113 15,58-16-95-15,-37 10-25 16,6-1-6-16,0 1-31 0,6-2-38 16,-2 1-40-16,2 1-15 0,-4 2-3 15,-2 1-12-15,-5 0 0 0,-5 3-14 16,-5 0-1-16,-1 0-3 0,-7 0-39 16,-2 0-54-16,-2 3-55 0,-2 0-69 15,-11 4 20-15,-1 2-15 0,-7 2-141 16,1 2-153-16,-7-2-183 0,2 2-287 15,-2-2 311-15,0-1 41 0,4-3 44 16,-1 2 231-16,3-4 352 0,-2-1 36 16,7-1 228-16,-3 2 186 0,7-1 21 15,-1-1 35-15,5 1 9 0,2 0 0 16,2-2-41-16,2 0-67 0,2-1-24 16,0-1 3-16,4 4-85 0,4-4-52 15,2 3-34-15,7-1-28 16,4-1-52-16,5-1-44 0,3 0-31 15,6 0-30-15,1-3-12 0,-1 2-15 16,-2-1-2-16,0 2-1 0,-8 0-1 16,-3 0-23-16,-7 0-51 0,-5 3-76 15,-4-3-54-15,-3 2-61 0,-3-1-232 16,-9-1-189-16,1 1-663 0,-6 4-937 0</inkml:trace>
  <inkml:trace contextRef="#ctx0" brushRef="#br1" timeOffset="173116.69">18269 10892 2372 0,'0'0'1283'0,"0"0"-1081"0,0 0 137 16,66 15 98-16,-37-12-161 0,2-3-114 15,7 0-31-15,1-3 37 0,6-3 23 16,3-6-34-16,6-5-17 15,12-12-17-15,8-13-14 0,-10 2-22 16,-16 2-26-16,-13 4-16 0,-10 6-15 16,2-7 0-16,4-5 12 0,-4-5 0 15,-5 4 4-15,-3 2-4 0,-11 3 3 16,-2 7-18-16,-6 1-26 0,-2 7-1 16,-10 0-15-16,-7 6 3 0,-5 1 10 15,-10 4-10-15,-13 2-3 0,-15 3-45 16,-13 3-70-16,-5 0-42 0,5 2-51 15,20 0-131-15,19 0-407 0,10 2-1549 16</inkml:trace>
  <inkml:trace contextRef="#ctx0" brushRef="#br1" timeOffset="173964.624">19621 10061 2387 0,'0'0'725'15,"0"0"-470"-15,0 0 185 0,0 0 15 16,0 0-145-16,0 0-94 0,0 0 19 16,0 0 46-16,0 0 13 15,0 0-33-15,0-33-86 0,0 43-61 16,0 4-5-16,0 4-1 0,0 7-12 15,0 4-26-15,0 8-13 0,0 9-6 16,0 14-6-16,2 13-6 0,0 2-6 16,-2-3 0-16,-2-6-9 0,2-7-6 15,-2 1-18-15,0 0 0 0,0-12-63 16,0-9 33-16,-4-9 12 0,4-5 17 16,0 0 1-16,-2-2 1 0,-1-1 1 15,1-9 0-15,2-7-2 0,0-6-20 16,-4 0-13-16,0-6 12 0,0-7 6 15,-3-6 15-15,1-7 1 0,-4-3 17 16,-3-3-17-16,1 0 1 0,-3 0 0 16,1 3 1-16,-3 3-1 0,2 6 0 15,1 5-2-15,1 6-2 16,5 5 0-16,2 4 0 0,2 2 2 16,2 7 12-16,-3 6 9 0,7 4-9 15,0 3-11-15,7 6-1 0,1 2 0 16,2 2 1-16,9 3 2 0,-3 0 12 15,7-2 3-15,4-1 6 0,-4-4 0 16,6-8-9-16,2-7-12 0,-3-10 9 16,4-6-12-16,-4-16 0 0,6-10 0 15,-3-15-1-15,4-18-2 0,-2-13 1 16,-4-1 1-16,-9 13 0 0,-5 16-41 16,-7 22-114-16,-2 1-94 15,0-2-42-15,5 1-201 0,-7 3-682 16,6 0-1595-16</inkml:trace>
  <inkml:trace contextRef="#ctx0" brushRef="#br1" timeOffset="174665.747">20508 10425 2424 0,'0'0'336'0,"0"0"-99"0,17-54 245 16,-11 21-52-16,-2-2-98 15,-4-2-37-15,0-2 13 0,-2 1-24 16,-8 1-22-16,-3 5-53 0,-6 3-60 16,-1 9-53-16,-3 6-14 0,-4 9-3 15,-2 5 2-15,0 6 12 0,0 13-2 16,-2 9-19-16,0 6-24 0,2 17-15 16,-2 11-6-16,5 14 1 0,5 1-4 15,11-4 6-15,7-7 12 0,3-13 9 16,5-5 33-16,5-8 21 0,2-12-105 15,3-4-15-15,10 2 12 0,6-1-9 16,4-3 9-16,2-8-33 0,4-11-69 16,-1-5-57-16,-5-13-13 15,-4-5-39-15,-2-7-142 0,-11 5-356 16,9-13-892-16</inkml:trace>
  <inkml:trace contextRef="#ctx0" brushRef="#br1" timeOffset="175116.424">20884 10645 293 0,'0'0'3503'0,"0"0"-3070"0,0 0-206 15,4-61 170-15,-10 43-91 0,-2 1-145 16,-9 5-82-16,-1 4-27 0,-5 7 12 16,0 4 14-16,-4 10 7 0,5 3-33 15,-5 8-28-15,6 4-24 0,5 1-15 16,-1-1 14-16,7 0 1 0,6 1 0 15,4-8 1-15,0-4 17 0,8-3-15 16,4-7-1-16,5-7-2 0,6 0-12 16,-3-12-3-16,3-4 3 15,2-4 11-15,-7-1-3 0,1-2 3 16,-7 6 1-16,1 5 3 0,-5 5 18 16,-4 7 15-16,2 2-3 0,-1 9-19 15,-3 7-14-15,0 7-24 0,0 3 3 16,2 4 0-16,-2-4-19 0,2-4-69 15,-2-8-51-15,0-8-53 0,4-8-120 16,1 0-710-16,9-14-1070 0</inkml:trace>
  <inkml:trace contextRef="#ctx0" brushRef="#br1" timeOffset="175663.238">21306 10528 3007 0,'0'0'1153'0,"0"0"-957"0,0 0 166 15,0 0 85-15,0 0-173 0,0 0-132 16,0 0-30-16,0 0 0 0,0 0 12 15,0 0-30-15,-48-28-31 0,32 34-30 16,-9-2-18-16,4 2-15 0,3-2-60 16,-3-2-109-16,5-2-94 0,-3 0-62 15,7-2-173-15,-1-5-287 0,5 4-781 16,4-3-734-16</inkml:trace>
  <inkml:trace contextRef="#ctx0" brushRef="#br1" timeOffset="175832.774">21165 10365 3480 0,'0'0'585'0,"0"0"-283"16,0 0 179-16,0 0-133 0,0 0-174 15,0 0-113-15,31 78-22 0,-26-43-3 16,-3 3-8-16,0-3-27 0,0-2-1 16,0-5-125-16,0-9-136 0,0-6-76 15,-2-7-272-15,10-1-1073 0</inkml:trace>
  <inkml:trace contextRef="#ctx0" brushRef="#br1" timeOffset="176167.442">22056 9970 1383 0,'0'0'2854'0,"0"0"-2429"16,0 0-155-16,0 0 81 0,0 0-127 15,0 0-90-15,0 0 23 0,-49-3 52 16,20 9-26-16,-2 3-56 0,-4 1-52 15,-3-4-42-15,-1-2-31 0,-6 0-2 16,1-4-2-16,1 0-22 16,-1-1-63-16,1-5-64 0,4 3-27 15,6 2-36-15,2 1-74 0,4 1-211 16,12 5-466-16,-1 6-768 0</inkml:trace>
  <inkml:trace contextRef="#ctx0" brushRef="#br1" timeOffset="176400.649">21771 9989 3614 0,'0'0'616'0,"0"0"-250"16,0 0 143-16,0 0-150 0,0 0-174 16,19 64-97-16,-23-24-25 0,-7 16 7 15,-1 18-10-15,-5 6-18 0,3-2-8 16,-1-6-13-16,5-15-19 0,2-7-2 15,-1-10-2-15,5-12-44 0,2-6-62 16,0 3-77-16,2-1-9 0,0 0-43 16,0-6-98-16,8 0-366 15,-1-6-875-15,7 2-951 0</inkml:trace>
  <inkml:trace contextRef="#ctx0" brushRef="#br1" timeOffset="176600.767">21984 10867 3332 0,'0'0'953'0,"0"0"-826"0,0 0 200 15,0 0 87-15,-29-59-98 0,6 42-68 16,-6 2 24-16,-6 6-12 0,-4 5-74 16,-15 7-83-16,-4 9-70 15,-12 7-33-15,6 0-27 0,14-6-139 16,11-1-114-16,14-5-134 0,0-3-586 15,-8 4-1665-15</inkml:trace>
  <inkml:trace contextRef="#ctx0" brushRef="#br1" timeOffset="179864.854">22306 10406 2123 0,'0'0'1365'0,"0"0"-1014"15,0 0-27-15,0 0 29 16,0 0-8-16,0 0-60 0,0 0-57 16,0 0-46-16,0 0 12 0,34-25 5 15,-16 20-39-15,-1 0-48 0,7 2-34 16,-3-2-15-16,6 1-21 0,0 3-21 16,0-1-18-16,-5 1 9 0,-1 1-12 15,-2 0-2-15,-7 0-28 0,3 0-72 16,-7 0-76-16,-4 0-66 0,-4 0-59 15,0 0-192-15,-2 0-238 0,-4 1-478 16,-13 5-628-16</inkml:trace>
  <inkml:trace contextRef="#ctx0" brushRef="#br1" timeOffset="180084.983">22288 10516 2191 0,'0'0'1397'15,"0"0"-1113"-15,0 0 118 0,0 0 129 16,0 0-152-16,0 0-181 0,70-3-70 16,-49-1-4-16,6 1-15 0,4 1-55 15,-7 1-36-15,1 1-17 0,-2 0-1 16,-2 0-27-16,-7 0-103 0,-1 0-82 16,-5 0-96-16,-6 3-123 0,-2-3-607 15,0 1-550-15,-2 5-453 0</inkml:trace>
  <inkml:trace contextRef="#ctx0" brushRef="#br1" timeOffset="180386.193">22480 10754 680 0,'0'0'2689'0,"0"0"-2331"0,72 7-187 15,-41-7 242-15,2-2-51 0,3-8-190 16,5-5-56-16,-4-6 25 0,2-6 36 16,-1-4-16-16,1-8-25 0,-2-2-15 15,2-3 0-15,-5 0-3 0,-3-3-24 16,-7 3-10-16,-3 4-3 0,-9 5 7 16,1 4-25-16,-11 5-18 0,-2 5-18 15,-10 2-15-15,-3 3-10 0,-10 3 0 16,-3 4 1-16,-12-1 0 15,-7 5-3-15,-19 2-9 0,-7 0-90 0,-1 3-91 16,10 0-69-16,19-1-129 16,18 1-344-16,-4-2-1441 0</inkml:trace>
  <inkml:trace contextRef="#ctx0" brushRef="#br1" timeOffset="181958.869">23311 9919 2064 0,'0'0'1096'0,"0"0"-749"0,0 0 110 15,0 0 0-15,0 0-63 0,0 0-79 16,0 0-95-16,0 0-29 0,0 0-6 15,6 29-19-15,3-14-33 0,-3 4-31 16,4 4-20-16,2 1-25 0,3 4-12 16,1 2-18-16,1 1-6 15,4-1-20-15,-3-1-1 0,1-3-1 16,-3-3-14-16,-1-3-30 0,-5-7-79 16,1 0-57-16,-3-5-21 0,-4-4-34 15,-2-1-110-15,-2-3-323 0,2 0-652 16,-2-10-253-16</inkml:trace>
  <inkml:trace contextRef="#ctx0" brushRef="#br1" timeOffset="182204.36">23735 9883 2583 0,'0'0'1016'0,"0"0"-814"15,0 0 153-15,0 0 73 0,0 0-105 16,0 0-94-16,0 0-6 0,0 0-90 15,0 0-57-15,18 59-18 0,-38-9-16 16,-13 18-15-16,-7 23-9 0,-9 11-17 16,3 1 0-16,1-6 0 0,3-12 1 15,7-11 1-15,13-16-3 0,1-15 0 16,6-15-61-16,3-8-21 0,4 0-39 16,0-6-58-16,-5-1-65 0,11-11-158 15,2-2-381-15,0-3-694 0,8-9-850 0</inkml:trace>
  <inkml:trace contextRef="#ctx0" brushRef="#br1" timeOffset="182522.504">23743 10879 3246 0,'0'0'637'16,"0"0"-401"-16,0 0 149 0,15-65-9 15,-22 47-171-15,-7 7-117 0,-1 5-18 16,-7 6 27-16,-1 6 25 0,2 7-25 16,-1 8-27-16,3 5-10 0,2 5-14 15,7 0-19-15,4 1-9 16,6-4-3-16,0-6-3 0,8-4-9 15,2-8-3-15,11-10-9 0,0-6-48 16,6-14-55-16,4-17-91 0,2-15-90 16,-6-1-154-16,-11 10-503 0,5-9-951 0</inkml:trace>
  <inkml:trace contextRef="#ctx0" brushRef="#br1" timeOffset="182788.216">24008 9393 4117 0,'0'0'607'0,"0"0"-285"0,0 0 140 15,31 69-219-15,-21-12-174 16,-4 18-42-16,-2 9 1 0,-4-5-10 16,0-20-18-16,-4-23 0 0,0-12-73 15,-6-6-129-15,4-1-138 0,1-5-245 16,-1 10-1373-16</inkml:trace>
  <inkml:trace contextRef="#ctx0" brushRef="#br1" timeOffset="183513.839">23867 10531 2009 0,'0'0'1182'16,"0"0"-950"-16,0 0 239 0,0 0 101 16,0 0-230-16,0 0-115 0,0 0 14 15,0 0-17-15,0 0-42 0,62 3-40 16,-39 1-24-16,-2-1-9 0,7 0-13 15,3 0-11-15,0-3-19 0,3 0-18 16,1 0-12-16,-2-7-6 0,0 1-15 16,-2-2-12-16,-2 1 12 0,-4-2-14 15,-5 5 2-15,-3-2-2 0,-9 3 0 16,-2 2-1-16,-4-1-15 0,-2-1-27 16,-4 1-24-16,-2-3 36 0,-6 1 0 15,-7-5 12-15,2-3-6 0,-5-1 9 16,-1-3-4-16,2-2-5 0,1-2-3 15,-1 2 6-15,6 0 0 16,3 5 18-16,4 2-9 0,4 4 12 16,4 3 15-16,2 4 48 0,10 0-8 15,3 3-22-15,3 6-9 0,5 5-12 16,4 7-9-16,-2 2 0 0,2 5 9 16,-5 4-9-16,3 1 0 0,-4 3 12 15,-9-3-15-15,-2-2 0 0,-1-6-21 16,-9-2-30-16,0-5 12 0,-4-5-7 15,-11-4-35-15,3-5-67 0,-9-1-39 16,2-3-65-16,-1-5-167 0,1 0-323 16,-4-8-1217-16</inkml:trace>
  <inkml:trace contextRef="#ctx0" brushRef="#br1" timeOffset="184062.416">24617 9864 2778 0,'0'0'439'0,"0"0"-73"15,0 0 201-15,0 0-145 0,-14-52-154 16,12 47-48-16,2 1 36 0,0 4 26 16,0 0 57-16,6 2-64 0,2 5-110 15,1 7-56-15,1 4-34 0,7 8-21 16,-3 8-27-16,7 13-15 15,3 15-11-15,-1 10 1 0,4-6-1 16,-10-14-1-16,-5-17 0 0,-4-14-1 16,5-1-44-16,-5-2-54 0,2-4-22 15,-3-7-11-15,1-7-22 0,-4-7-84 16,-2-9-113-16,0-5-155 0,-2-7-249 16,0 5-770-16,4-9-742 0</inkml:trace>
  <inkml:trace contextRef="#ctx0" brushRef="#br1" timeOffset="184279.349">25097 9860 1425 0,'0'0'2355'0,"0"0"-2012"16,0 0 24-16,0 0 140 0,0 0-172 16,0 0-186-16,15 54-67 0,-32-26 15 15,-4 17 57-15,-10 20 9 16,-14 22-33-16,-1 13-33 0,-5 1-31 15,9-7-30-15,1-15-24 0,8-8-11 16,4-17-1-16,6-17-54 0,9-11-85 16,3-10-78-16,-3-1 2 0,6-3-79 15,-5-2-301-15,7-7-917 0,4 3-1673 0</inkml:trace>
  <inkml:trace contextRef="#ctx0" brushRef="#br1" timeOffset="185113.155">24919 10892 3064 0,'0'0'513'0,"0"0"-349"16,0 0 295-16,0 0-10 0,40-70-169 15,-26 43-79-15,0-1 22 0,3-2-5 16,0-1-30-16,1 0-61 0,-1 0-34 16,3 3 1-16,-5 7 8 15,3 4-14-15,-3 7-7 0,-3 9-12 16,1 2-21-16,-5 12-31 0,-4 18-17 16,-2 19-43-16,-2 20-2 0,0 7 9 15,-2-3 3-15,-2-18-21 0,2-22-31 16,0-9-44-16,2-9-55 0,-2-3-107 15,2-5-266-15,0-3-1229 0</inkml:trace>
  <inkml:trace contextRef="#ctx0" brushRef="#br2" timeOffset="191229.322">17263 12541 1441 0,'0'0'247'0,"0"0"-78"16,0 0-13-16,0 0 587 0,0 0-389 16,0 0-134-16,0 0 126 0,0 0 3 15,0 0-49-15,-50-17-36 0,48 16-12 16,2 0 17-16,0 0 32 0,2 0 15 15,6 1-84-15,5-2-96 0,1 2-33 16,7 0-22-16,2 0-24 0,1 0-24 16,3 0-3-16,0-2-3 0,-2 1-12 15,2-1-15-15,-4-2 0 0,-3 1-12 16,-5-3 0-16,-1 0-12 0,-3 2-60 16,-5-1-67-16,-4 1-45 0,-2 1-30 15,0-1-41-15,-4 1-98 16,-7 3-150-16,-3 0-121 0,3 5-447 15,-7 6-383-15</inkml:trace>
  <inkml:trace contextRef="#ctx0" brushRef="#br2" timeOffset="191447.751">17238 12625 147 0,'0'0'1892'0,"0"0"-1462"0,0 0-24 16,0 0 97-16,0 0-73 0,0 0-59 15,0 0-17-15,0 0 24 0,0 0-57 16,0 0-66-16,-13 24-37 0,32-23-51 15,4-1-50-15,0 0-35 0,5 0-34 16,3-1-18-16,0-2-15 0,0-1-15 16,0-3-12-16,-4 1 9 0,-4-1-18 15,-4 0-39-15,-5-1-67 0,-3 3-57 16,-5 0-55-16,-4 2-81 0,-2 2-154 16,-2 1-155-16,-7 0-373 0,-3 6-383 15</inkml:trace>
  <inkml:trace contextRef="#ctx0" brushRef="#br2" timeOffset="191750.622">17304 12867 2707 0,'0'0'720'0,"0"0"-469"15,56-6 134-15,-27-2 13 0,4-5-164 16,6-1-105-16,5-2-24 0,-1-3 14 15,7-3 58-15,-5 1-1 0,0-3-18 16,1 1-25-16,-5-5-33 16,-1 1-15-16,-5-2-1 0,-4 0-14 15,-4 0-13-15,-3-2 3 0,-5-1 4 16,-5 3 20-16,-5 0 18 0,-5 5-23 16,-4 0-34-16,-6 5-33 0,-9 3-12 15,-3 0-1-15,-9 4-1 0,-2 0 0 16,-8 2-13-16,-3 4-18 0,-1 0-58 15,-7 0-80-15,1 0-46 0,-3-1-95 16,3 1-271-16,12 1-859 0,-9 3-2041 0</inkml:trace>
  <inkml:trace contextRef="#ctx0" brushRef="#br2" timeOffset="193616.351">18495 12064 2564 0,'0'0'345'16,"0"0"-313"-16,0 0 96 0,0 0-48 0,0 0-80 15,0 0-54-15,0 0-30 16,0 0 84-16,0 0 0 0,0 0 160 16,2 0 25-16,-4 0 63 0,2 0 64 15,0-2 58-15,0 2 32 0,0 0-9 16,0 2-37-16,0 6-126 0,0 6-49 15,0 8-36-15,0 16-51 0,-2 20-16 16,-7 18-8-16,3 11-19 16,-2-2-51-16,0 0 15 0,-1-6 12 0,3-3 12 15,-2-1-9-15,4-13-12 16,0-15-3-16,2-16-3 0,-1-8 0 16,3-2-10-16,-2-1-2 0,-2-2-15 15,2-9-39-15,2-5-63 0,0-4-88 16,0-5-13-16,0-7-2 0,2-4-96 15,4-4-157-15,-1-1-177 0,-1 6-536 16,4-9-595-16</inkml:trace>
  <inkml:trace contextRef="#ctx0" brushRef="#br2" timeOffset="195834.606">18398 12246 2936 0,'0'0'432'0,"0"0"-200"16,0 0 232-16,0 0-91 0,0 0-135 15,0 0-69-15,0 0 30 0,0 0 30 16,0 0-56-16,0 0-46 15,-40 86-54-15,9-12-7 0,-2 10-2 16,-2 1-19-16,2-3-15 0,2-11-14 16,2-5-4-16,6-15-9 0,7-14 9 15,1-12-12-15,5-4-39 0,2-3-28 16,-5 0-39-16,5-2-27 0,4-9-28 16,4-5-34-16,0-2-107 0,2-9-111 15,8-7-114-15,3-3-240 0,-5 4-558 16,8-8-533-16</inkml:trace>
  <inkml:trace contextRef="#ctx0" brushRef="#br2" timeOffset="196114.493">18391 12707 251 0,'0'0'3078'0,"0"0"-2628"15,0 0-73-15,0 0 208 0,0 0-153 16,0 0-192-16,0 0-133 0,0 0-38 16,0 0-11-16,0 0-16 0,11 0-24 15,-20 6-16-15,-3 3 0 0,0 3 14 16,1 2-15-16,-5-1-1 0,5 1-19 16,1-1 1-16,2 2 18 0,-3-2 2 15,3 0 1-15,0 0 9 0,0-2-12 16,1-5-3-16,-1-2-24 0,0-4-12 15,4 0-146-15,-5-6-171 16,5 1-268-16,2-8-1063 0</inkml:trace>
  <inkml:trace contextRef="#ctx0" brushRef="#br2" timeOffset="196584.574">18734 12249 2812 0,'0'0'1133'0,"0"0"-1020"0,0 0 155 16,0 0 236-16,0 0-132 0,0 0-183 15,0 0-89-15,5 56-3 0,-12-2 30 16,1 15-9-16,-2 3-39 0,2-4-34 16,0-16-12-16,1-15-17 15,3-9-14-15,-2-3-2 0,2 1-2 16,2-1-56-16,-2-1-45 0,2-6-20 16,0-8-44-16,0-7-30 0,2-3-120 15,-2-9-336-15,4-1-449 0,0-18-562 0</inkml:trace>
  <inkml:trace contextRef="#ctx0" brushRef="#br2" timeOffset="196868.379">18608 12149 3683 0,'0'0'478'0,"0"0"-260"0,0 0 294 15,0 0-130-15,0 0-149 0,0 0-87 16,0 0 23-16,0 0 34 0,60-31-47 15,-43 42-53-15,1 7-25 0,5 6-24 16,0 7-12-16,6 17-5 0,6 12-34 16,-2 15 12-16,0 5-15 0,-8-1 12 15,-6-3 18-15,-13-8 0 16,-4-5 0-16,-2-10-9 0,0-14 3 16,-4-10-6-16,-9-4-5 0,1 1-13 15,-7-2-12-15,-3-1-12 0,-5-8-54 16,-2-8-76-16,0-6-53 0,-4-2-26 15,4-11-102-15,0-1-264 0,8-3-658 16,3-3-1332-16</inkml:trace>
  <inkml:trace contextRef="#ctx0" brushRef="#br2" timeOffset="197385.996">19146 12584 2624 0,'0'0'674'0,"0"0"-426"15,0 0 215-15,0 0-32 0,0 0-116 16,0 0-64-16,0 0 60 0,0 0 23 15,0 0-104-15,0 0-76 0,18 13-31 16,7-13-35-16,6 0-19 0,2-6-24 16,-2-2-18-16,2 0-15 0,-4-5 0 15,2 3-10-15,-8 0-1 0,0-1 0 16,-7 1-1-16,-1 2-2 0,-9 1-16 16,-4 1 0-16,-2 0-12 0,0-1 6 15,-6-1 0-15,-4 0 3 0,-3-4 9 16,1 0 10-16,-7-3 0 15,5 0-10-15,-5 1 12 0,7 1 0 16,-3 4 0-16,7 2-2 0,2 4 2 16,4 3 0-16,2 0 33 0,4 0 30 15,6 8-39-15,7 3-22 0,3 4-1 16,7 2 0-16,2 6 1 0,4 1-1 16,-2 2 11-16,-2 1-9 0,0 2 18 15,-8 2-6-15,-5-2-13 16,-5 0-1-16,-7 1-1 0,-4-6-15 0,-4-2-3 15,-11-3-18-15,-3-7-69 0,-7-2-61 16,0-6-51-16,-8-5-65 16,2-2-195-16,4-4-634 0,-6-5-1285 0</inkml:trace>
  <inkml:trace contextRef="#ctx0" brushRef="#br2" timeOffset="198197.213">20140 12177 2350 0,'0'0'663'0,"0"0"-397"0,0 0 181 16,0 0 25-16,0 0-143 0,0 0-46 15,0 0-38-15,0 0-80 0,0 0-50 16,-14 78-2-16,-5-5-1 0,-4 8-9 15,1 1-58-15,-1-5 16 0,2-10-19 16,-2-1-15-16,9-15-5 16,-3-12-19-16,7-14 0 0,4-5-1 15,-4-2-2-15,1-2-3 0,3-3-40 16,2-7-66-16,4-6-63 0,0-8-4 16,6-12 27-16,7-6-34 0,1-8-44 15,0-7-38-15,5-9-61 0,0 0-66 16,-3-1-39-16,3-7 6 0,-3-3 117 15,3-12 202-15,-3 8 106 0,-5 15 158 16,-5 19 141-16,0 13 81 0,-2 2-47 16,3 4-84-16,1 4-36 0,0 8 76 15,2 8-54-15,1 11-76 16,1 11-61-16,3 11-46 0,3 19 0 16,1 14 9-16,-1 2-3 0,-3-3 3 15,-5-18 18-15,-6-14-24 0,1-10-9 16,-5-6-13-16,0 2-6 0,0 1-12 15,-5-3-12-15,1-7 13 0,-4-11-14 16,-2-5 0-16,-5-6 13 0,-1-10 30 16,-9-9 31-16,2-5 93 0,0-3-48 15,-6 2-72-15,5-2-47 0,1 6-2 16,6 3-52-16,1 9-72 0,5 3-72 16,5 5-41-16,6 5-70 0,0 0-126 15,2 3-270-15,19 7-1100 0</inkml:trace>
  <inkml:trace contextRef="#ctx0" brushRef="#br2" timeOffset="198493.915">20597 12102 3510 0,'0'0'665'0,"0"0"-354"0,0 0 199 16,0 0-150-16,0 0-184 0,2 64-85 16,-2-13-1-16,-4 22 25 0,-2 8 30 15,-1 1-81-15,3-4-7 0,-6-14-9 16,0-2-18-16,3-14-12 0,3-10-15 16,0-11 1-16,-2-4-4 0,4-2-16 15,-2 0-32-15,2-3-69 0,0-11-40 16,2-7-70-16,0-5-119 15,0-11-57-15,0-9-165 0,0 6-506 16,2-19-346-16</inkml:trace>
  <inkml:trace contextRef="#ctx0" brushRef="#br2" timeOffset="198747.247">20392 11976 3283 0,'0'0'485'0,"0"0"-160"0,0 0 273 15,0 0-190-15,0 0-171 0,62-13-70 16,-35 30 3-16,-6 7 33 0,8 5-22 16,0 9-36-16,2 11-13 0,4 14-30 15,0 13-20-15,-4 6-28 0,-8-2-54 16,-7-6-24-16,-3-7 9 0,-9-3 15 16,-4-3 11-16,0-10 4 0,0-10-15 15,-6-13-1-15,-5-3-2 16,-1-2-24-16,-7-2-33 0,1-2-70 15,-9-10-54-15,2-9-24 0,-4-3-82 16,-2-8-190-16,12-1-533 0,-7-9-784 0</inkml:trace>
  <inkml:trace contextRef="#ctx0" brushRef="#br2" timeOffset="198977.67">20835 11604 3790 0,'0'0'707'16,"0"0"-510"-16,0 0 199 0,24 87-92 16,-17-24-195-16,1 16-84 0,-6 6-22 15,0-14 12-15,-2-24-15 0,-2-19-3 16,-6-8-88-16,2-2-235 0,-3-4-340 15,5 0-2041-15</inkml:trace>
  <inkml:trace contextRef="#ctx0" brushRef="#br2" timeOffset="200678.434">21366 12476 1299 0,'0'0'661'0,"0"0"-428"0,0 0-39 15,0 0 396-15,0 0-190 0,0 0-150 16,0 0 44-16,0 0 50 0,-54-9-6 16,54 8-12-16,0-1-9 0,0 0 29 15,8 0-13-15,7 1-101 0,-1 0-81 16,11 0-46-16,0 1-44 0,4 1-28 15,4 3-18-15,-2 1-13 0,2-1 1 16,-2 1-3-16,-4-3-3 16,0-1-21-16,-7-1-58 0,-7-1-53 0,1-5-49 15,-5 1-48-15,-7-3-104 16,-2-1-160-16,-2 2-175 0,-7 0-496 16,-5 5-386-16</inkml:trace>
  <inkml:trace contextRef="#ctx0" brushRef="#br2" timeOffset="200930.76">21296 12670 2955 0,'0'0'647'0,"0"0"-398"0,0 0 228 15,0 0-24-15,0 0-143 0,0 0-94 16,64-19 36-16,-40 13 23 0,3 0-60 15,6-1-80-15,1 3-50 0,-1 1-31 16,0 0-21-16,0 0-33 0,-2 2-1 16,-4 1-17-16,-7 0-45 15,-1 0-79-15,-11 0-57 0,0 0-40 16,-6 0-106-16,-2 1-322 0,-6 2-412 16,-2-3-276-16,-4 8-832 0</inkml:trace>
  <inkml:trace contextRef="#ctx0" brushRef="#br2" timeOffset="201212.516">21515 12863 3238 0,'0'0'508'0,"56"7"-316"0,-25-10 234 16,12-9-50-16,21-8-167 0,15-14-87 15,1-5 22-15,-5-4 38 0,-9 1-9 16,-19 9 3-16,-5 1-37 0,-13 5-9 15,-7 3 11-15,7-6-11 16,0-7-25-16,-4 1-17 0,-8 3-16 0,-7 2-15 16,-8 8-15-16,-2 2-21 15,-17 5-18-15,-7-1 12 0,-16-1 9 16,-13 1-6-16,-22-1-16 0,-3 0-2 16,-1 5-15-16,3-1-48 0,9-1-111 15,3 1-82-15,2 0-85 0,19 6-342 16,6 4-1214-16</inkml:trace>
  <inkml:trace contextRef="#ctx0" brushRef="#br2" timeOffset="202477.856">22829 12910 1843 0,'0'0'535'0,"0"0"-58"16,0 0-112-16,0 0-12 0,0 0-87 15,0 0-122-15,0 0-58 0,0 0-21 16,0 0 13-16,-4-8 96 15,4-9 31-15,0-7 19 0,0-15-3 16,6-19-35-16,1-24-28 0,-1-6-15 16,4-1-10-16,-2 3 0 0,-1 11-27 15,-3 5 0-15,0 8-13 0,0 9-24 16,-2 17-26-16,2 8-22 0,-2 7-21 16,0 0 0-16,0 1 0 0,1 3 2 15,-3 3 10-15,0 7 3 0,0 5-3 16,0 1 0-16,0 1-9 0,0 0 9 15,-3 3 6-15,-9 6-3 0,2 6 9 16,-3 7 12-16,-5 6 3 0,-1 7-18 16,-2 3-2-16,-3 1-16 15,3 1 0-15,-2-2-3 0,1-4-40 16,3-6 10-16,0-3 27 0,5-6-9 0,-1-5 11 16,7-3 0-16,2-5 1 15,2-3 1-15,4-3 0 0,0 0 11 16,6-6 12-16,4-6-10 0,11-8-14 15,-2-7 0-15,7-5 0 0,3-6 2 16,2 1 13-16,-2-1-12 0,2 1-3 16,-4 8-11-16,-2 6 11 0,0 9 2 15,-5 6 23-15,-1 7 8 0,0 4-3 16,-5 9-9-16,3 7-18 0,-7 9-3 16,0 6-11-16,-1 8-4 0,-3 2-3 15,0 2-100-15,-2-4-117 0,2-5-15 16,-1-7-59-16,3-4-204 0,-2-9-779 15,6 0-1940-15</inkml:trace>
  <inkml:trace contextRef="#ctx0" brushRef="#br2" timeOffset="202795.583">23396 12057 3432 0,'0'0'772'0,"0"0"-582"0,0 0 171 16,0 0 76-16,0 0-218 0,0 0-128 15,8 88 6-15,-8-29 31 0,0 18 26 16,-6 7-46-16,-2-3-77 15,-5-9-13-15,3-10 3 0,2-13 0 16,-1-10-19-16,3-10-2 0,0-7 0 16,2 3-15-16,0-3-42 0,0-3-55 15,1-6-42-15,1-6-46 0,2-7-137 16,0-10-332-16,0 0-470 0,9-18-1105 0</inkml:trace>
  <inkml:trace contextRef="#ctx0" brushRef="#br2" timeOffset="203060.553">23197 11961 4182 0,'0'0'579'0,"0"0"-364"16,0 0 254-16,54-24-106 0,-29 19-185 15,4 2-69-15,4 6 30 0,4 3 44 16,4 9-59-16,3 8-55 0,-5 3-21 15,0 5-15-15,-3 8-9 16,-5 0-21-16,-9 7 0 0,-5-1-3 16,-3 4-11-16,-12-1-25 0,-2-3-48 15,-6-4-6-15,-10-7-31 0,-5-10-26 16,-8-8-31-16,-4-12-76 0,-2-4-155 16,8-5-368-16,-14-15-1317 0</inkml:trace>
  <inkml:trace contextRef="#ctx0" brushRef="#br2" timeOffset="204896.949">23638 12998 2917 0,'0'0'623'0,"0"0"-478"16,0 0 220-16,18-62 75 0,-18 36-163 15,-2 3-108-15,-8 1 14 0,-3 5-46 16,-7 7-48-16,3 7-23 0,-5 3-5 16,1 5 15-16,2 7 12 0,-1 4-19 15,7 2-23-15,7 3-13 0,2 0-12 16,4-2-6-16,4-2-14 15,4-5-1-15,13-3-33 0,-3-5-67 0,7-4-72 16,2-9-65-16,-2-6-68 16,-2-2-154-16,-5 5-695 0,5-11-1071 0</inkml:trace>
  <inkml:trace contextRef="#ctx0" brushRef="#br2" timeOffset="210639.36">23981 12854 1243 0,'0'0'524'0,"0"0"-174"16,0 0 26-16,0 0-79 0,0 0-285 15,0 0 101-15,0 0 265 0,0 0-130 16,0 0-2-16,0-20 47 16,-6 18-16-16,4-1-35 0,-5 2-33 15,5-2-53-15,-6 0-46 0,2 0-36 16,-5 0-26-16,3 1-20 0,0 2-26 15,-2-3-1-15,-3 3-1 0,5-1-28 16,0 1-127-16,-3-2-118 0,5 1-168 16,4-1-534-16,-2 0-180 0,2 0-741 0</inkml:trace>
  <inkml:trace contextRef="#ctx0" brushRef="#br2" timeOffset="210949.082">23981 12916 1094 0,'0'0'1417'0,"0"0"-1117"16,0 0 34-16,0 0 13 0,0 0-62 16,0 0-81-16,0 0 44 0,0 0 25 15,0 0-88-15,0 0-80 0,-42-3-68 16,32 3-37-16,0 0-2 0,-3 0-114 16,3-3-202-16,4 3-384 0,-4-3-822 15</inkml:trace>
  <inkml:trace contextRef="#ctx0" brushRef="#br2" timeOffset="211585.864">24086 12980 2278 0,'0'0'356'0,"0"0"-230"15,0 0 192-15,0 0-41 0,0 0-168 16,0 0-46-16,0 0 32 0,39-60 50 16,-30 42 6-16,1 1-35 0,0 1-24 15,-1-2 2-15,-1 1 2 0,4-1-9 16,-3 3-22-16,-3-4 0 0,2 3 0 15,2 1-4-15,-3 5-2 0,-1-1-1 16,-6 5 1-16,4 4-1 0,-4 2 18 16,2 0 19-16,-2 3-12 0,0 10-53 15,0 3-30-15,-2 9-12 0,-2 6 9 16,0 2 0-16,0 3 1 0,-3 1 1 16,-1-4-1-16,4-2-17 15,0-7-75-15,2-7-111 0,2-5-122 16,0-5-313-16,0-7-788 0</inkml:trace>
  <inkml:trace contextRef="#ctx0" brushRef="#br2" timeOffset="212925.98">24202 12331 313 0,'0'0'1380'0,"0"0"-1136"15,0 0-14-15,0 0 84 0,0 0-82 16,0 0-45-16,0 0 9 0,0 0 24 16,0 0 53-16,0 0 33 0,-14 3 30 15,16-3-7-15,2 0-92 0,0-4-90 16,4 2-25-16,7-1-18 0,-5-1 0 15,6 2-13-15,-1 0-15 0,6 0-25 16,-3-1-8-16,5-1-7 0,2 1-12 16,-3 1-2-16,5 0-1 15,2 1 0-15,-2 0-3 0,0 1 3 16,-4 0-6-16,2 0-13 0,-5 3 14 16,-1 0-4-16,-3 0-10 0,-5 2 1 15,-3-3-1-15,-2 0-2 0,-4-1 0 16,-2-1-12-16,0 0-52 0,-8 0-21 15,0 0 61-15,-7-3 22 0,-3-6 2 16,1-1 0-16,-1-3 1 0,-5-6-1 16,8 4-3-16,-5-2 0 0,7 2-9 15,-1 3-3-15,1 2-6 0,7 4 2 16,4 0 7-16,0 3 10 0,2 3 2 16,0 0 48-16,8 0-15 0,3 1-30 15,9 4-2-15,1 3 1 0,2 0-2 16,4 2 0-16,-3 1 0 0,-1 1 2 15,-4 2 10-15,-3 0-11 16,-3 3-1-16,-5-1-1 0,-6 3 0 16,-2 0-1-16,0 3-22 0,-8 0 3 15,-7-2-7-15,-1 0 7 0,-5-4-27 16,0-2-132-16,1-4-125 0,5-5-327 16,-5-4-1102-16</inkml:trace>
  <inkml:trace contextRef="#ctx0" brushRef="#br2" timeOffset="213457.922">24907 12017 2726 0,'0'0'379'16,"0"0"-133"-16,0 0 392 16,0 0-80-16,0 0-259 0,0 0-112 15,0 0-4-15,0 0-10 0,10 75-27 16,-10-41-28-16,0 6-15 0,-4 11-16 15,-4 12-20-15,0 9-43 0,-1 5-24 16,1-4-2-16,0-6-1 0,2-17 1 16,1-9 2-16,3-12 2 0,2-5 1 15,-2 0-1-15,0-1-2 0,2-4-42 16,0-10-73-16,0-6-58 0,0-6-121 16,4-13-20-16,0-6-221 0,5-6-584 15,-7 3-148-15,4-14-769 0</inkml:trace>
  <inkml:trace contextRef="#ctx0" brushRef="#br2" timeOffset="213774.078">24688 11906 1395 0,'0'0'2641'16,"0"0"-2374"-16,0 0-47 0,0 0 210 15,0 0-140-15,45-56-153 0,-28 45-16 16,-3 1 73-16,7-2 9 0,2 5-34 16,1 0-49-16,5 1-32 0,7 6-25 15,-1 0-18-15,4 7-24 0,2 6-9 16,-4 6-11-16,3 5-1 0,-5 5 1 16,-4 2 1-16,-4 2 13 0,-13 3-15 15,3-1-2-15,-11 1-13 16,-6 1 0-16,-6-1 0 0,-13-5-6 15,1-2-6-15,-11-5 6 0,-2-2-6 16,-4-9-45-16,-1-6-130 0,5-5-98 16,0-2-212-16,9-2-946 0,22 2-1699 0</inkml:trace>
  <inkml:trace contextRef="#ctx0" brushRef="#br2" timeOffset="214242.557">25081 12591 2606 0,'0'0'703'0,"0"0"-417"16,0 0 277-16,0 0 1 0,47-37-245 16,-32 34-118-16,-1 2 6 0,-2 1-1 15,1 0-52-15,-3 6-39 0,0 2-42 16,-3 3-31-16,-3 2-42 0,-4 5 0 16,0 4-27-16,-6 1-7 0,-5 5 16 15,1-3 15-15,-2-1-9 0,-5-1 10 16,9-2 1-16,-9-5 1 15,9 1 0-15,2-6 3 0,0-1 15 16,1-1 22-16,1-6 20 0,4 0 6 16,0-1 7-16,0 0 59 0,2-2 10 15,5 3-61-15,1-1-27 0,0 2-30 16,9-1-9-16,-3 3-14 0,9-1-1 16,-3 3 0-16,5 1-1 0,4 3-17 15,2 0-6-15,0 2-36 0,-2-4-25 16,-4 2 4-16,-6-3-69 0,-5-3-52 15,-6-5-113-15,1 1-313 0,-5-5-1626 0</inkml:trace>
  <inkml:trace contextRef="#ctx0" brushRef="#br2" timeOffset="-213113.585">17234 14531 1018 0,'0'0'1543'16,"0"0"-531"-16,0 0-500 0,0 0-105 16,0 0-13-16,0 0-110 0,0 0-107 15,49-2-41-15,-30 2 19 0,2-1-7 16,3-1-30-16,3 1-40 16,0-2-20-16,0-1-19 0,2 1-9 15,-4-2-27-15,0 1-3 0,-5 1-3 16,-20 3-9-16,29-3-15 0,-21 3-64 15,-1 0-48-15,-3 0-42 0,-4 0-46 16,-2 0-136-16,-7 6-193 0,-5 0-502 16,2 0-244-16,-11 4-833 0</inkml:trace>
  <inkml:trace contextRef="#ctx0" brushRef="#br2" timeOffset="-212905.13">17246 14640 2617 0,'0'0'756'15,"0"0"-467"-15,0 0 233 0,0 0 17 16,0 0-168-16,0 0-128 0,0 0-30 16,66-3 5-16,-43 0-43 0,4 0-75 15,4 1-43-15,0 0-36 0,0 0-18 16,-2 1-3-16,-2 1-1 0,0 0-23 16,-5 0-60-16,-22 0-104 15,29 0-14-15,-20 0-11 0,-5 2-103 16,-6 1-373-16,0-1-790 0,-13 10-97 0</inkml:trace>
  <inkml:trace contextRef="#ctx0" brushRef="#br2" timeOffset="-212622.107">17341 14855 1049 0,'0'0'2550'15,"0"0"-2134"-15,60 11-100 16,-29-11 184-16,15 0-115 0,12-11-191 15,12-9-97-15,4-5 0 0,-10-3 9 16,-16 5 9-16,-17 2-24 0,0 0-13 16,2-6-5-16,2-6-28 0,4-5-15 15,-6 1-6-15,-12-1 3 0,-2 3 10 16,-9 2 8-16,-6 4 12 0,-4 0 0 16,-10 2-15-16,-9 1-5 0,-10 2-13 15,-6 4-9-15,-14-1-13 0,-16 5 1 16,65 16-3-16,-159-23-79 0,83 15-131 15,10 1-74-15,16-2-152 0,19 2-690 16,-2 1-1899-16</inkml:trace>
  <inkml:trace contextRef="#ctx0" brushRef="#br2" timeOffset="-209288.059">18431 14049 676 0,'0'0'1242'16,"0"0"-1031"-16,0 0 561 0,0 0-273 15,0 0-185-15,0 0-25 0,0 0-32 16,0 0-9-16,0 0 26 0,-5-45 45 16,5 45 19-16,0 0-17 0,5 0-43 15,1 6-31-15,2 2-42 0,4 7-43 16,-1 0-45-16,3 8-33 0,1 2-21 15,1 5-20-15,1-1-13 0,-1 4-6 16,5-1-3-16,-4 0-9 0,1 0-11 16,5-4-1-16,-9-3 0 0,5-3-3 15,-7-6-45-15,1-4-40 0,-3-5-32 16,-2-2-21-16,-1-2-43 0,-3-2-32 16,-4-1-122-16,2 0-320 0,-2-6-445 15,0 3-554-15,2-1-818 0</inkml:trace>
  <inkml:trace contextRef="#ctx0" brushRef="#br2" timeOffset="-209019.835">18960 14007 3369 0,'0'0'718'15,"0"0"-444"-15,0 0 191 0,0 0-46 16,0 0-176-16,0 0-85 0,0 0-7 16,-44 70 33-16,22-23-27 0,-7 18-54 15,-11 25-25-15,-3 8-9 0,0 1-21 16,3-5-21-16,3-13-23 0,6-6-1 16,6-16-3-16,11-17-67 0,1-14-62 15,7-9-73-15,0-2-12 16,4-1-65-16,-2-4-180 0,4-8-567 15,8 0-1193-15</inkml:trace>
  <inkml:trace contextRef="#ctx0" brushRef="#br2" timeOffset="-208652.253">19078 14970 2576 0,'0'0'1915'16,"0"0"-1727"-16,0 0-37 0,12-74 225 15,-12 44-88-15,-8 3-127 0,-5 3-55 16,-1 7 3-16,-7 9 14 0,1 5-17 16,-1 4-31-16,0 9-23 0,7 6-16 15,-3 5-6-15,7 1-9 0,4 3-20 16,6-4 1-16,0 2 1 0,6-5-3 16,6-4-11-16,5-8-25 0,3-3-39 15,5-6-79-15,2-11-73 0,0-6-82 16,2-3-205-16,-13 3-637 0,9-9-1224 15</inkml:trace>
  <inkml:trace contextRef="#ctx0" brushRef="#br2" timeOffset="-208102.738">19148 14539 696 0,'0'0'3538'16,"0"0"-3132"-16,0 0-172 0,0 0 260 15,0 0-161-15,0 0-160 0,70-21-56 16,-45 19 28-16,8 1 30 0,2-1-49 16,7 1-50-16,-1-3-31 0,0-1-6 15,1 0-6-15,1-1-6 0,-8-2 3 16,-4 0-15-16,-6 1-13 0,0 1 0 16,-7-1-1-16,-7 3-1 0,-3 1-1 15,-6-3-20-15,-2 1-15 0,-6-1 6 16,-7-3 9-16,-3-2 9 0,-3-5 12 15,-8-3 0-15,0 3 0 0,3-2-1 16,1 1 0-16,-2 3-1 0,7 5-1 16,3 4 3-16,9 2 0 0,2 3 2 15,4 0 22-15,0 8 30 16,8 3-21-16,9 6-18 0,5 3-15 16,5 4 0-16,4 4 0 0,0 1 0 15,2-1 2-15,-6-1 0 0,-6 1-1 16,-3-3 2-16,-9-3-3 0,-3 3-3 15,-6-3-21-15,-6 0 0 0,-5-3-54 16,-11-3-91-16,-1-4-41 0,-6-6-44 16,2-2-169-16,4-3-573 0,-4-1-1578 0</inkml:trace>
  <inkml:trace contextRef="#ctx0" brushRef="#br2" timeOffset="-207486.264">20041 13983 1672 0,'0'0'1414'0,"0"0"-1149"15,0 0 185-15,0 0 114 0,0 0-148 16,0 0-88-16,0 0 40 16,0 0 56-16,0 0-95 0,0 0-82 15,16 14-43-15,1 9-57 0,4 5-57 16,1 9-38-16,1 4-19 0,2 6-12 16,0 0-3-16,2-1 0 0,-7 0-6 15,3-6-9-15,0-5-3 0,-7-8 0 16,1-8-45-16,-9-9-43 0,2-7-56 15,-5-3-45-15,3-9-46 0,-6-6-72 16,-2-3-204-16,0-5-437 0,0 7-636 16,0-5-1253-16</inkml:trace>
  <inkml:trace contextRef="#ctx0" brushRef="#br2" timeOffset="-207235.846">20634 14014 1676 0,'0'0'2851'0,"0"0"-2488"0,0 0-82 15,0 0 150-15,0 0-179 0,-8 57-153 16,-9-17-38-16,-10 17 29 0,-12 18 88 16,-8 16-22-16,-1 2-50 0,-6 2-34 15,11-8-36-15,-5-4-15 0,9-11-9 16,8-17-12-16,10-16-12 0,5-18-102 15,3-4-58-15,3-8-42 0,2-4-60 16,0-5-235-16,6-3-645 0,10-13-1548 0</inkml:trace>
  <inkml:trace contextRef="#ctx0" brushRef="#br2" timeOffset="-206434.544">20591 14810 1929 0,'0'0'2011'0,"0"0"-1806"0,0 0 115 15,0 0 239-15,0 0-141 0,0 0-146 16,-6-60-30-16,16 48 36 0,6 0-37 15,-3 2-67-15,10 0-66 0,-1 1-24 16,5 4-21-16,2 3-33 0,0 2-11 16,-2 5-16-16,0 7 9 0,-13 7-10 15,3 3-2-15,-11 5-24 0,-4 4-30 16,-4 0 15-16,-10 0-9 16,-3-5-12-16,-4 0 12 0,1-7 24 0,-9 2 13 15,2-7 11-15,2 1 1 0,-1-4 0 16,1-3 11-16,6-2 0 15,3 2 24-15,4-4 21 0,8-1 18 16,-1 0 15-16,3-1 16 0,7 3 32 16,7 1-54-16,9 4-63 0,4-2-21 15,4 2-1-15,4 0-17 0,4-1-45 16,0-5-72-16,1-1-64 0,-1-3-56 16,-4 0-188-16,-12-3-724 0,20-7-1913 0</inkml:trace>
  <inkml:trace contextRef="#ctx0" brushRef="#br2" timeOffset="87411.798">14714 17011 1273 0,'0'0'978'16,"0"0"-835"-16,0 0-88 0,0 0 45 16,0 0 482-16,0 0-171 0,0 0-329 15,0 0 13-15,0 0 125 0,-8-10-9 16,6 10-93-16,-1-3 4 0,1 1 35 15,0-1 19-15,-2-2-16 0,2 2-32 16,0-2-12-16,-4-1 0 0,4-3 3 16,2-2-19-16,0-2-3 0,-2-2-15 15,0-3-22-15,2-2-20 0,-2-5-7 16,2 1-15-16,0-4 0 0,0-1-6 16,2-2-9-16,0 0 18 0,0-2 1 15,-2-3 11-15,0 3 3 0,2 0-12 16,-2 0-3-16,4 2 1 15,-2 2-4-15,0 2-6 0,0 2 0 16,-2 2-9-16,0 2-2 0,0 0-1 16,0 4-12-16,0 2 0 0,0 1 9 15,0 3-9-15,0 1 10 0,0 5 2 16,0 2 1-16,0 2 26 0,0-1 3 16,0 2 9-16,0 0-15 0,0 0 0 15,0 3 9-15,0 1 10 0,-4 3-25 16,2 3-3-16,-4 3-13 0,2 3 1 15,-5 2 0-15,3 0 0 0,-2 5 0 16,0-2-3-16,-3-1-24 0,3 2 12 16,-4-5 9-16,8-1 0 0,-7-5 0 15,5 1 0-15,0-2 0 0,0-4 0 16,1 1 3-16,1-4 0 0,2 0 0 16,0-1 0-16,2-2 2 0,0 1 1 15,0-1 12-15,0 0-13 0,0 0-1 16,0-3-1-16,2-3-3 15,2-4 0-15,3-5-9 0,-1-1 12 16,2-7 0-16,0 2 1 0,3-4 0 16,-5 1 1-16,4 0 10 0,-2 3-12 15,1 1-1-15,-3 5-20 0,2 2 18 16,-4 4 2-16,5 2 1 0,-3 4 18 16,-4 2 0-16,6 1 6 0,-4 2 3 15,0 7-3-15,3 6-9 0,-1 4 6 16,-4 4-3-16,6 4 0 0,-2 2-2 15,1 1-16-15,-1-1-42 16,0-4 24-16,2-5 3 0,1-5-12 16,-1-3-63-16,0-6-97 0,0-2-85 15,3-4-104-15,-3 0-376 0,6-2-1269 0</inkml:trace>
  <inkml:trace contextRef="#ctx0" brushRef="#br2" timeOffset="87762.397">15030 16391 447 0,'0'0'2795'0,"0"0"-2477"15,0 0-84-15,0 0 202 16,0 0-138-16,0 0-95 0,-4 52 27 16,2-26 27-16,0 2-57 0,2 3-81 15,-2 4-40-15,2 2 11 0,-2 1 37 16,2 2-6-16,-4 0-51 0,2-2-31 16,2 1-12-16,0-5-15 0,-3-3-11 15,3-5-1-15,-2-4-2 0,2-4-16 16,-2-3-30-16,2-6-43 0,0-2-45 15,-2-2-36-15,2-3-44 0,0-1-57 16,0-1-141-16,0 0-221 0,-2-4-390 16,0-1-143-16,0-8-633 0</inkml:trace>
  <inkml:trace contextRef="#ctx0" brushRef="#br2" timeOffset="88093.984">14879 16377 430 0,'0'0'2467'15,"0"0"-2115"-15,0 0-46 0,0 0 163 16,21-59-69-16,-15 45-55 0,2 1-17 16,7 3-36-16,-3-5-46 0,7 5-74 15,-1 0-54-15,7 1-9 0,2 5 14 16,0 2 22-16,0 2-22 0,2 9-38 15,0 2-22-15,-4 6 3 0,1 5-9 16,-3 2-3-16,-4 1 0 0,-1 4-12 16,-5 2-15-16,-3 2-25 15,-8 3-2-15,-2 1-45 0,0 0 24 16,-6-1 9-16,-6-3 0 0,-3-4-3 16,-3-3-24-16,-3-6-63 0,0-9-67 15,-2-4-38-15,3-7-104 0,-1 0-316 16,5-4-947-16,-1 1-1983 0</inkml:trace>
  <inkml:trace contextRef="#ctx0" brushRef="#br2" timeOffset="88896.995">15433 16982 1914 0,'0'0'256'15,"0"0"381"-15,0 0 319 0,0 0-516 16,0 0-40-16,0 0-87 0,0 0-32 16,0 0-34-16,-22 57-68 0,17-30-49 15,-1 1-34-15,0 2-35 0,0 2-34 16,-5-2-26-16,7-5-1 0,-4-2-12 15,4-4-33-15,-2-6-82 0,-1-3-58 16,3-5-39-16,2-3-57 16,2-2-154-16,0-5-285 0,2-2-544 15,2-6-704-15</inkml:trace>
  <inkml:trace contextRef="#ctx0" brushRef="#br2" timeOffset="89077.546">15448 16715 3044 0,'0'0'1536'16,"0"0"-1366"-16,0 0-5 0,0 0-3 16,0 0-162-16,0 0-12 0,0 0-291 15,0 0-288-15,0 0-1319 0</inkml:trace>
  <inkml:trace contextRef="#ctx0" brushRef="#br2" timeOffset="90327.724">15940 17071 1026 0,'0'0'163'15,"0"0"891"-15,0 0-441 0,0 0-343 16,0 0-50-16,0 0 43 0,0 0 28 15,0 0-37-15,0 0-42 0,-9-41-27 16,7 29-6-16,0-5-31 0,0 1-20 16,2-4-9-16,-2-2-6 0,2-1-16 15,0-3-5-15,0-2-20 0,0-3-5 16,0-1-3-16,4-4-10 0,-2-2 1 16,2-1-10-16,3-4 6 0,-3-1-11 15,2 0-7-15,0 1 0 16,-2 5-3-16,0 0-9 0,1 10 4 15,-3 1 2-15,0 5-3 0,-2 8-22 16,0 2 10-16,0 6-10 0,0 3-1 16,0 2 0-16,0 1 1 0,-4 0 16 15,-3 3 6-15,1 6-3 0,0 4-3 16,-4 5-15-16,-1 3 9 0,3 4-12 16,-6-1-10-16,5 1 7 0,-1 0-9 15,0-2 10-15,-1 1-1 0,3-4 2 16,0-3 1-16,-3-2 1 15,9-4 1-15,-2-5 0 0,2-1-2 16,0-3-1-16,2-2 1 0,0 0 0 16,0-2 30-16,2-6 10 0,4-2-13 15,1-5-9-15,1-3 3 0,2-1-3 16,1-4 9-16,1-1-3 0,0-1 9 16,1-1 0-16,-1 2-6 0,1-1-8 15,-3 5-4-15,0 1-14 0,-2 7-1 16,1 3 0-16,-3 4 3 0,2 4 27 15,-2 2 6-15,1 9-6 0,1 6 12 16,-2 9 6-16,2 4-21 0,1 3-27 16,-1 4-26-16,2-3 5 0,-4-2 6 15,3-7-6-15,-1-4-27 0,-2-4-57 16,2-8-64-16,-1-4-51 0,-1-4-94 16,0-1-284-16,-2-4-694 0,7-3-931 0</inkml:trace>
  <inkml:trace contextRef="#ctx0" brushRef="#br2" timeOffset="90662.068">16233 16342 1570 0,'0'0'1658'0,"0"0"-1429"16,0 0 91-16,0 0 160 0,0 0-124 16,0 0 13-16,0 0 91 0,0 0-97 15,0 0-118-15,0 0-67 0,6 30-46 16,7-6-8-16,-1 5 11 0,1 2-39 16,1 3-45-16,3 1-18 0,-3-1-9 15,1-4-3-15,1-3-6 0,-1-6-14 16,-1-5 0-16,-2-3-1 15,3-6-29-15,-1-4-52 0,-1-3-54 16,1-7-40-16,-3-4-11 0,-3-7-22 0,2-4-91 16,-2-2-184-16,-1 0-172 15,1-1-327-15,-4 1-67 0,0 8-124 16,2-10-48-16</inkml:trace>
  <inkml:trace contextRef="#ctx0" brushRef="#br2" timeOffset="90894.974">16560 16371 986 0,'0'0'735'0,"0"0"-89"0,0 0-24 16,0 0-96-16,43-52-37 0,-34 45-58 15,-3 1-40-15,-2 5-24 0,0 1-29 16,-2 0-39-16,-2 9-63 0,0 6-61 16,-4 5-55-16,-2 8-27 0,-7 7-5 15,-5 14-25-15,-5 13-39 16,-8 14-3-16,-2 3-9 0,0-1 6 16,4-8 6-16,6-8-6 0,5-13 3 15,3-8 0-15,5-11-9 0,1-6-9 16,-1 2 0-16,2-1-3 0,-2-1-35 15,1-7-49-15,3-8-66 0,2-3-61 16,0-4-51-16,4-2-149 0,0-3-335 16,2-2-946-16</inkml:trace>
  <inkml:trace contextRef="#ctx0" brushRef="#br2" timeOffset="91725.836">16860 17045 1425 0,'0'0'1279'0,"0"0"-683"16,0 0-240-16,0 0 101 16,0 0-44-16,0 0-105 0,0 0-73 15,-19 67-9-15,13-36-26 0,0 3-69 16,-3 4-62-16,3-3-26 0,-4 1-43 16,4-5-37-16,-1-6 13 0,1-4-3 15,2-10-31-15,0-4-87 0,2-6-74 16,2-3-86-16,0-9-176 0,0 0-597 15,6-15-673-15</inkml:trace>
  <inkml:trace contextRef="#ctx0" brushRef="#br2" timeOffset="91886.288">16862 16671 2812 0,'0'0'1783'0,"0"0"-1577"15,0 0-50-15,0 0-69 0,0 0-87 16,0 0-162-16,0 0-192 16,0 0-434-16,0 0-1819 0</inkml:trace>
  <inkml:trace contextRef="#ctx0" brushRef="#br2" timeOffset="92931.979">17442 16341 1273 0,'0'0'423'16,"0"0"340"-16,0 0-264 0,0 0-106 16,0 0-15-16,0 0-32 0,0 0-56 15,0 0-46-15,0 0-35 0,-16-50-22 16,14 50-19-16,2 0-7 0,-2 1 19 15,-2 7 22-15,2 2-35 0,0 8-62 16,-1 3-29-16,3 5-7 0,-2 5 4 16,0 3-7-16,0 4-23 0,0 0-41 15,0-2-2-15,0 1 18 0,-2-1 12 16,4-2 0-16,0-2-3 16,-2 1 0-16,2-6-8 0,0 1-1 15,-2-3-15-15,2 0 9 0,0-1-11 16,-2-1 0-16,0-2 1 0,2-3-2 15,-4 0 0-15,1-5-1 0,1 0-2 16,-2-5-15-16,0-1-1 0,0-4 7 16,-2-1-6-16,0-1 0 0,-1-1 0 15,-1-1 0-15,2-4 6 0,-2-5 9 16,-1-3-15-16,1 0 16 0,0-2 0 16,0-1 1-16,-1-2-1 15,1 3-16-15,2 2 3 0,0 4 3 16,2 2 10-16,-1 1-10 0,3 5 12 15,0-2 0-15,2 3 3 0,0 0 39 16,0 3 6-16,0 2-24 0,4 2-9 16,1 3-3-16,3 3 0 0,-2 4 3 15,0 4 7-15,5 0 5 0,-1 1 6 16,0 2-15-16,-2 1-6 0,7-1-10 16,-7-2 0-16,5-1 13 0,-5-5-3 15,2-4 9-15,-4-6-9 0,3-5-9 16,-1-1-3-16,-4-2-12 0,4-7-6 15,-1-9 3-15,-1-2 3 0,0-7 0 16,0-4 9-16,0 0-9 0,-2-1 11 16,-1 1-11-16,1 1 0 0,-2 4-49 15,2 4-86-15,2 4-70 0,2 3-70 16,-1 4-216-16,7 1-921 0</inkml:trace>
  <inkml:trace contextRef="#ctx0" brushRef="#br2" timeOffset="94282.221">17769 17162 1433 0,'0'0'1981'0,"0"0"-1715"16,0 0-39-16,0 0 211 0,0 0-132 16,0 0-109-16,4-64-20 0,-2 47 46 15,2-3-16-15,1 1-49 0,1 0-43 16,0-6-19-16,-2 2-5 0,4-3 3 16,3-3-16-16,-1-2-21 0,-4-1-9 15,5 1 4-15,-5 3-1 0,0 5-12 16,0 5 0-16,-4 5-3 0,0 7-3 15,0 4 7-15,-2 2 5 0,0 0 18 16,0 2 30-16,0 6-48 16,0 5-33-16,0 7-11 0,0 4-1 0,0 6 0 15,0 1 0-15,0 2 1 16,2-2 0-16,1-3 1 0,1-2 10 16,0-5-10-16,2-1 0 0,2-6 19 15,1-4-3-15,3-5-6 0,0-5-11 16,1-3-1-16,5-9-15 0,-3-7 0 15,5-4 0-15,-3-5 12 0,2-6-12 16,-3-4 12-16,1-2 0 0,-3-1 2 16,-3-1 1-16,-3 4 0 0,-2 2 3 15,-4 11 0-15,0 7 8 16,0 8-10-16,-2 9 0 0,0 1 35 0,0 7-9 16,0 11-25-16,0 7-2 0,0 17-2 15,4 13 0-15,3 1 1 16,-1-4 1-16,-2-8 2 0,2-9-1 15,0 3-1-15,3 1 0 0,1-8-30 16,-2-7-66-16,2-11-60 0,5-9-64 16,-5-4-72-16,5-12-238 0,-3 2-712 15,9-9-1554-15</inkml:trace>
  <inkml:trace contextRef="#ctx0" brushRef="#br2" timeOffset="94808.827">18594 17011 2040 0,'0'0'1725'15,"0"0"-1448"-15,0 0 63 0,0 0 74 16,0 0-172-16,0 0-50 0,-23 75-10 15,17-39-9-15,0 3-40 0,-5 2-48 16,3-1-49-16,0-2-36 0,0-4-28 16,-1-6 4-16,1-6-6 0,2-6-31 15,4-6-60-15,0-5-61 0,2-5-67 16,0-1-146-16,4-8-128 0,0-2-461 16,8-9-588-16</inkml:trace>
  <inkml:trace contextRef="#ctx0" brushRef="#br2" timeOffset="94965.742">18602 16769 4003 0,'0'0'552'0,"0"0"-392"16,0 0-19-16,0 0-119 0,0 0-22 15,0 0-277-15,0 0-377 0,0 0-1418 0</inkml:trace>
  <inkml:trace contextRef="#ctx0" brushRef="#br2" timeOffset="98726.26">19003 16381 176 0,'0'0'1608'0,"0"0"-1406"0,0 0-86 16,0 0-57-16,0 0 358 0,-4-51 94 15,2 42-351-15,2 3-10 0,0-4 113 16,0 5-8-16,-2-4-72 0,0 3-33 15,0-2 2-15,2 2 15 0,0 3-10 16,-2 1-25-16,2 0 3 0,-2 2 36 16,2 0 36-16,0 0-16 0,0 4-21 15,0 2-43-15,0 4-49 0,0 3-24 16,0 3-8-16,0 4-10 0,0 2-6 16,0 6-3-16,0 1-12 0,0 2-15 15,-5 4-16-15,5 0 1 0,0 3 3 16,-2 1 11-16,2 3 0 0,0-1 1 15,0 3 1-15,0-1 1 16,2 0 10-16,3 1-10 0,-3-3 0 16,0-1 10-16,-2-4-10 0,2-5 0 15,-2-3 10-15,0-8-10 0,0-2-1 16,0-5-1-16,0-4-2 0,0-3-10 16,0-1 0-16,0-3-6 0,0-2-6 15,-2 0-9-15,2 0 21 0,-2-5 12 16,0-3 2-16,-5-2 10 0,5-2-10 15,-2-6 1-15,-2 0 9 0,2-1-10 16,-2-2-2-16,-5 3 0 0,5 1-2 16,-4 0 0-16,4 4 1 0,-7 0-2 15,3 1 1-15,2 3-1 0,1 2 1 16,-1 4 0-16,0 1 2 0,2 2 0 16,2 2 3-16,-1 5 21 0,-1 4 3 15,4 2-6-15,2 5-6 0,0 2-3 16,0 2 0-16,8 1 3 0,-3 2-3 15,3-3-8-15,4 4 11 0,1-3-3 16,-1 0 0-16,2-5 9 16,-1-3 12-16,1-6 3 0,-3-4 3 15,3-5 48-15,1-5-47 0,-3-8-37 16,5-5-3-16,-1-8-1 0,5-1-11 16,-9-3-3-16,3-1 11 0,-3 1-14 15,-2 4-3-15,-1 6-48 0,1 5-97 16,-6 5-84-16,0 6-92 0,0 2-288 15,7 2-927-15</inkml:trace>
  <inkml:trace contextRef="#ctx0" brushRef="#br2" timeOffset="99660.388">19462 16092 1763 0,'0'0'353'0,"0"0"-152"16,0 0 287-16,0 0-49 0,0 0-156 16,0 0-46-16,0 0 63 0,0 0 27 15,0 0-40-15,-10-52-60 0,10 48-31 16,-2 4 8-16,2 0-10 0,-4 0-6 16,4 4 0-16,0 4-34 0,0 8-67 15,0 7-39-15,0 4-21 0,0 8 1 16,4 2-4-16,0-1 0 0,-2 1-6 15,2-5-16-15,0-2-1 0,4-7 1 16,-1-5-1-16,1-5 2 0,-2-7 0 16,2-6-3-16,-1-1-18 0,1-11-18 15,-2-4 6-15,2-6 5 0,1-4 13 16,-3-3 0-16,2 0 10 0,-6-3 1 16,2 2 1-16,-2 4 0 15,2 4 12-15,-2 5-9 0,-2 9 0 16,3 4 28-16,1 4 32 0,-2 10-33 0,6 4-28 15,-4 10-2-15,0 4-12 16,5 4 12-16,-1 4 2 0,4 3 1 16,-6-5 12-16,7-1-13 0,-1-4 13 15,-1-5-13-15,-1-4-2 0,4-5-17 16,-3-7 15-16,1-5-1 0,3-5 0 16,-1-11-12-16,1-6 15 0,1-7 12 15,1-7 1-15,-3-2-13 0,3-3-3 16,-7-1 0-16,2 1 1 15,1 4 0-15,-7 4-1 0,2 5 1 16,-2 8-13-16,1 8-51 0,-3 4-94 16,-2 4-73-16,-2 1-88 0,0 3-257 15,-2 0-616-15,-9 6-631 0</inkml:trace>
  <inkml:trace contextRef="#ctx0" brushRef="#br2" timeOffset="100018.865">19317 16710 2609 0,'0'0'597'0,"0"0"-392"16,0 0 159-16,0 0-2 0,0 0 7 15,0 0-92-15,0 0-4 0,0 0 38 16,0 0-44-16,58-4-56 0,-35 2-14 16,6 2-22-16,4 0-43 0,2 0-45 15,6 0-29-15,1 0-13 0,1 1-12 16,-3-1-16-16,-1 0-17 0,-2-1-3 15,-4-6-18-15,-4 0-21 0,-4-3-76 16,-2-1-56-16,-9 1-49 0,-2 2-68 16,-5 2-185-16,-5 1-565 0,-2 5-694 0</inkml:trace>
  <inkml:trace contextRef="#ctx0" brushRef="#br2" timeOffset="100410.282">19510 16928 2677 0,'0'0'568'0,"0"0"-294"0,0 0 98 16,0 0 4-16,0 0-134 0,0 0-112 16,0 0 24-16,-9 75 45 15,5-44-49-15,0 3-65 0,0 5-21 16,4 0-13-16,-4 1-17 0,2-3-19 15,-2-2-15-15,4-5 0 0,0-4-36 16,0-4 5-16,0-6-45 0,0-5-49 16,4-5-43-16,-4-3-25 0,2-3-57 15,-2 0-242-15,0 0-604 0,0-3-458 0</inkml:trace>
  <inkml:trace contextRef="#ctx0" brushRef="#br2" timeOffset="100783.418">19361 17037 1873 0,'0'0'1303'16,"0"0"-972"-16,0 0 35 0,0 0 48 15,60-26-49-15,-44 16-94 0,5 3-33 16,4 0-1-16,-3 2-46 0,5 2-54 16,0 3-10-16,2 3-4 0,-8 5-2 15,0 5-9-15,-1 0-16 0,-9 3-15 16,-1 1-12-16,-6-1-23 15,-4-1-46-15,0 1 0 0,-4 0-21 16,-9-1-4-16,-1-1-11 0,-5-2-72 16,1-4-76-16,-1-4-60 0,-4-2-89 15,3-2-212-15,5 0-635 0,-5-3-1241 0</inkml:trace>
  <inkml:trace contextRef="#ctx0" brushRef="#br2" timeOffset="102456.213">20386 17039 1570 0,'0'0'113'0,"0"0"905"0,0 0-582 15,0 0 35-15,0 0-10 0,0 0-100 16,0 0-40-16,0 0 22 0,0 0-42 15,-19 4-86-15,13 14-84 16,-2 4-53-16,-2 7-11 0,-1 5-13 16,-1 2-24-16,4 1-12 0,-5-1-18 15,3-1-12-15,6-3-39 0,-2-8-6 16,-3-4-31-16,9-6-27 0,-2-7-36 16,2-4-41-16,2-5-48 0,9-7-168 15,-3-9-230-15,0 3-537 0,9-12-645 0</inkml:trace>
  <inkml:trace contextRef="#ctx0" brushRef="#br2" timeOffset="102613.696">20401 16698 3889 0,'0'0'618'0,"0"0"-420"0,0 0-76 16,0 0-54-16,0 0-68 0,0 0-184 15,0 0-165-15,20 51-417 16,-14-46-2092-16</inkml:trace>
  <inkml:trace contextRef="#ctx0" brushRef="#br2" timeOffset="104392.958">20938 17174 1277 0,'0'0'156'15,"0"0"-94"-15,0 0 227 0,0 0 418 16,0 0-356-16,0 0-133 0,0 0-16 16,0 0 2-16,0 0-27 0,-17 6-3 15,13-11 27-15,2-1 25 0,0-3 6 16,2-5-10-16,0-3-28 0,0-5-7 16,0-4-17-16,0-4-15 15,0-5-9-15,2-5-1 0,2 0-27 0,5-10-27 16,-3-11-19-16,4 6-5 15,-4 5-22-15,1 8-15 0,-1 9 0 16,-2-8-9-16,4 2 0 0,-4 2-5 16,-2 5-4-16,3 4-9 0,-3 6-1 15,-2 4 1-15,0 6 0 0,0 3-2 16,0 5-1-16,0 0-1 0,0 4-1 16,-2 0 1-16,-3 2 1 0,3 4 15 15,-4 4-3-15,-4 7-9 0,2 2-3 16,-1 4 0-16,-3 3-2 0,2 0-1 15,-1 2 0-15,-1-2 0 0,1 1-9 16,3-2 12-16,0-3 0 0,-4-2 0 16,3-2 1-16,5-6 0 0,0 0 1 15,0-5-1-15,-2-1 1 0,4-2 10 16,0-1-9-16,2-3-1 16,0 0-2-16,0 0-2 0,0 0 1 0,0-5 1 15,4-3 1-15,4-2 20 0,-4-5 0 16,4-5-3-16,3-2 0 15,1-4-6-15,-4 0-9 0,3 0 9 16,1 1 0-16,-4-1 0 0,1 4 0 16,-1 2 0-16,4 5 0 0,-6 2 3 15,3 4 9-15,-3 2 10 0,4 5 2 16,-6 2 75-16,5 0-42 0,-1 8-30 16,2 2-27-16,-4 5-11 0,5 5-1 15,-5 2-3-15,2 5-9 0,-4 0 9 16,-2 1 0-16,1-4-15 15,-1 1-3-15,0-6-21 0,0-6-69 16,2-5-55-16,0-1-60 0,-2-7-136 16,4 0-553-16,5 0-833 0</inkml:trace>
  <inkml:trace contextRef="#ctx0" brushRef="#br2" timeOffset="104976.285">21201 17221 2914 0,'0'0'432'0,"0"0"-359"0,0 0 168 15,0 0 149-15,0 0-93 0,16-54-62 16,-6 38 55-16,3-2-28 0,-3-1-67 16,3-1-37-16,3-1-15 0,1 0-1 15,-1-4-21-15,-1 3-28 0,3-3-11 16,-7 2-16-16,3 3-6 16,-6 2-8-16,1 3-22 0,-5 3-6 15,0 6-12-15,-4 2-11 0,4 1-1 16,-4 3 0-16,0 0 0 0,0 2 1 15,0 3 1-15,0 4-1 0,-4 7-1 16,4 1 1-16,-2 7 1 0,2 4 13 16,0 2-12-16,0 2 12 0,2 2 0 15,4-1 3-15,2-1-15 0,-4-3 15 16,7-2-6-16,3-4-12 0,-3-4-1 16,1-6-14-16,5-1-45 0,-3-8-91 15,5-4-72-15,-5 0-55 0,3-10-110 16,-3-8-353-16,1 4-878 0,1-11-1220 0</inkml:trace>
  <inkml:trace contextRef="#ctx0" brushRef="#br2" timeOffset="105161.29">21415 16481 4824 0,'0'0'592'0,"0"0"-440"0,0 0 33 16,0 0 177-16,0 0-151 0,0 0-160 16,0 0-38-16,0 0-13 0,0 0-81 15,0 0-202-15,29 45-329 0,-8-47-1953 16</inkml:trace>
  <inkml:trace contextRef="#ctx0" brushRef="#br2" timeOffset="111507.126">22406 15875 714 0,'0'0'2173'15,"0"0"-1967"-15,0 0-50 0,0 0-28 16,0 0 56-16,0 0-184 0,0 0-6 16,0 0 6-16,0 0 110 0,-33-24 48 15,0 11 8-15,-3-2-8 0,-15-5-24 16,-9-2-22-16,-17-2-29 0,-1 2-9 16,1 6-27-16,3 6-4 0,4 1-21 15,-1 2-10-15,-1-1-11 0,-9 1-1 16,5 1 2-16,-3-4 1 15,-6 1 25-15,1-4 9 0,-3 0 12 16,2-2 6-16,0-2 12 0,-3 1 19 16,-3 0-6-16,0 4-10 0,-4 1-9 15,-3 5-13-15,-1 2-5 0,0 4 12 16,0 0-37-16,-3 1 6 0,-1 1-22 16,-4 1 0-16,1-1 1 0,-3 0 19 15,1-2-20-15,-4-2-2 0,1-1-1 16,1-2 0-16,-3-5-2 0,1 1-13 15,-2-2 14-15,1 1 1 16,-3 1 0-16,0 0 1 0,2 2 0 16,-1-2 2-16,-1 5-1 0,0-2 0 15,-2 4 0-15,3 1 1 0,-1 0 0 16,0 1 11-16,0 3-13 0,0 1 1 16,1 0 0-16,-3 2 1 0,0-5 1 15,2 1-1-15,-2-2 1 0,3-1-1 16,-3-7-2-16,0 0 1 0,2-6 0 15,-1-1 0-15,1-3-1 0,0-1 0 16,2-1-1-16,1 0 0 0,1 2 0 16,-2 0 0-16,3 5 1 0,-1 0 0 15,2 1 0-15,1 5 0 0,3-2 2 16,1 0-2-16,2 2 1 0,1 1 0 16,1-3-1-16,4 2 1 0,2-2-1 15,4-2 0-15,4 2 0 0,0-2 0 16,9 2-2-16,1 1 1 0,5 2 1 15,4 1 0-15,8 2-1 0,8 1-1 16,11 0 1-16,14 2-1 16,0 0 1-16,-2 0-1 0,-2 0 1 15,-4 3 1-15,4-2 1 0,2 2-1 16,2 0 2-16,2-1 0 0,0 1 0 16,3 0-1-16,3-1-1 0,1-1-1 15,-1 0 0-15,11 2 0 0,-3 0-2 16,1 0 2-16,4 7 1 0,4 2 12 15,2 5-1-15,0 9-11 0,4 5-3 16,6 5-15-16,3 8 16 0,3 8-1 16,7 12 3-16,10 13 2 0,0 7 10 15,0-4 0-15,-2-5-12 16,-4-6-27-16,2 4 11 0,-2 1 16 16,2 2 1-16,-2 1 18 0,-1 2 5 15,1 0 3-15,0 4 16 0,-4 0-16 16,2 5-9-16,-3 0-18 0,1-1-27 15,-2 1 6-15,0 0 7 0,-7-2 14 16,7-3 2-16,-3 0 13 0,-1-5 0 16,-5-3 0-16,3-3-4 0,-1-4-11 15,-3-4-36-15,-1-8 15 0,-2-7 10 16,-4-11 11-16,0-9 2 0,3-8 11 16,-3-2-10-16,2 3 0 0,2 4 15 15,-2 0-6-15,9 0-9 0,-3-3 9 16,1-5-1-16,1-6-11 0,1-2-3 15,5-5-18-15,1-3 6 0,2-2 12 16,6 0-9-16,2 0 10 0,2-3-1 16,4 0-10-16,-2 0 12 0,15 0-2 15,8 1-9-15,8 3 9 16,12-1-15-16,7 1 15 0,-4 4 0 16,-3-2-18-16,5-2 20 0,-9 2 0 15,3-1 1-15,8 1 0 0,1 2 1 16,5 0 1-16,2-1 0 0,2 2 1 15,3 0-1-15,3 0 10 0,0 2-1 16,2 3-11-16,5 0-2 0,2 1 2 16,-1 4 0-16,5 1 0 0,-1-1 0 15,3-1 1-15,4 1-1 0,4-2-1 16,2 0 0-16,2 1-1 0,1-4 0 16,-3 4-1-16,2-1 2 0,2-1 0 15,4-1 1-15,1-1-1 0,-1-1-1 16,1 0-10-16,-5 0 9 0,4-4 2 15,0 0 1-15,1 0-1 0,1-2 0 16,-8-1 1-16,5 1 0 0,-3 0 0 16,0 0 1-16,0 1-1 0,-4 3 0 15,3-3 1-15,-3 2-1 16,-6 2 1-16,4-4 0 0,-2 2-1 16,2-3 0-16,-4 0 2 0,-1-3-1 15,-5-1-1-15,2 0 1 0,-4-3-1 16,-3-2 1-16,5 1 1 0,-11-2 0 15,0 3-1-15,-5 0 1 0,-5-1-2 16,-4 0 0-16,-5 0 1 0,-3 2-1 16,-5 2-1-16,-3 0 0 0,-5 0 0 15,-2 2-1-15,-6 2 0 0,-2-2-13 16,-17 0-4-16,-4-1 1 16,-8 0-12-16,-6-1 30 0,-6 0-1 0,8 0-11 15,1-2 9-15,3-2 0 16,-2-5 0-16,2-2 1 0,-6-2-14 15,-2-5 4-15,-7-3 9 0,3-5 0 16,-5-5 0-16,-2-13-21 0,1-16-1 16,-5-15 7-16,0-22 0 0,-4-16-4 15,0-1-2-15,0 2 9 0,0 8 13 16,-2 9 2-16,2 1 3 0,2-2 18 16,-4 0-3-16,0 2-18 0,3 1-30 15,-3 0 15-15,0 5 15 0,-5 3 12 16,-1 3 6-16,0 4 1 0,-2 1 8 15,-3 5-3-15,1 3-24 0,0 0-12 16,-3 4-9-16,1 0 18 0,-3 6 0 16,3 8 0-16,2 13 2 0,1 7 1 15,-3 6 3-15,2-3 0 0,-7-3 8 16,3 4-11-16,-7 7 0 0,5 5 0 16,-9 5 0-16,0 5 1 0,0 4 0 15,-6 1 2-15,-4 2 0 0,-4 2-3 16,-1 2-1-16,-1 0 0 15,-2 1-1-15,-7-2 0 0,-4 1-1 16,-16-2 1-16,-6-2 2 0,-3-1-1 16,-4-1 2-16,7 0 0 0,8 0 0 15,-9 0 11-15,-1 0 3 0,-3 0 4 16,-6 2-1-16,-2 0-15 0,2 1 15 16,-8 0-16-16,0 0 1 0,-4 1 9 15,-4 1-11-15,-1-1 0 0,-5 1 2 16,-1-1 16-16,1-1-17 0,-5-3-2 15,0 0 0-15,-2 0 0 16,-1-4 0-16,-3-2 1 0,2-2 0 16,-6-2 1-16,2-3-1 0,2 2 2 15,-6-1 0-15,0-2 9 0,0 2-9 16,0 1 0-16,0 0 15 0,-3 1-6 16,3 0-9-16,0 1-1 0,-2 1 1 15,0 0 1-15,0 0 8 0,4 2-12 16,0 1-1-16,-2 0-2 0,2-1 0 15,0-2 0-15,0-1 0 0,4-1 0 16,0-2 2-16,2 2-1 0,0-1 2 16,0-1 1-16,3-1 12 0,-1-1 2 15,6 0-12-15,-1-2 12 0,1 0-13 16,3 0 1-16,-3 1 15 0,2 0-15 16,3 2-1-16,2 3 1 0,1-2-2 15,1 2 1-15,2 0 0 0,2 1 0 16,4-2-2-16,0 3 0 0,2 1 0 15,6 1 0-15,0 3 0 0,7-3 0 16,1 1 0-16,5-1 0 16,4 2-1-16,4-3 1 0,6 1 1 15,2-3-1-15,6 2 0 0,13 0 0 16,6 0-1-16,0 1 1 0,-2-2 0 16,-4 1 1-16,-7-1 0 0,5 2 1 15,0-1 0-15,4 4-2 0,2-2 0 16,2 2 0-16,2-1-1 0,2 1-2 15,2 0 1-15,-2 0-10 0,8 1 10 16,-1-1-16-16,3 1-3 0,3 2-16 16,-1 0-2-16,7 0 2 0,0 0 10 15,6 0 13-15,0 0 14 16,2 3 30-16,0 6 1 0,2 4-4 16,4 4-24-16,4 7-1 0,1 5 1 15,-1 2-1-15,9 4 1 0,-7 5 15 16,7 0-2-16,-3 11 5 0,7 9-9 15,2 12 3-15,-5 6 0 0,5-2-2 16,-4-1-13-16,-5-4-26 0,5 4 14 16,-4 5 10-16,1 6 2 0,-3 3 3 15,1 3 18-15,-3 4 1 0,5 0-4 16,-3 2 0-16,1-1-18 0,1-1-32 16,-3 0 7-16,5-3 22 0,-5-1 3 15,3-4 15-15,-3-3-11 0,1-4 23 16,-7-1-9-16,4-6-18 0,-1-4-25 15,-3-8 4-15,-4-11 17 0,4-13 2 16,-1-10 2-16,-5-10 2 0,2-4 2 16,2 4 8-16,-2-2-9 0,4 3 0 15,1-2-1-15,1-4-2 16,-4-5 0-16,11 0-15 0,-3-3-4 16,3 1 4-16,1 0 0 0,7-3 12 15,2 0-9-15,2 4 10 0,2-2 2 16,4 1 0-16,2 1 1 0,5-1 1 15,7 0 0-15,13-2 0 0,13 1-1 16,9-4 11-16,16 1-10 0,-3-2 0 16,-6-5 16-16,-4 2-15 0,-7 0 13 15,7 0 1-15,2-3-16 0,2 2 0 16,6 0-1-16,-2 1 0 0,4 4-2 16,3-1 2-16,3 7 1 0,0 2-1 15,5 3-3-15,2 3 1 0,3 1-1 16,-1 2-10-16,6 0 1 0,0 0-3 15,0-2 3-15,4 3 10 0,2-2 1 16,2-1 1-16,0 1 1 16,2-3 1-16,1-1 10 0,1-3-9 15,-2-2-1-15,3-3 13 0,-3-1-13 16,-2-2 20-16,2 2-20 0,-4-2 1 16,-2 1-1-16,0-2-2 0,-2 6-1 15,-2-1-14-15,2 2 12 0,-2 2-12 16,0 0 14-16,0-1-19 0,4 3-13 15,-6-2 2-15,2-2 13 0,1-1 15 16,-3-1 1-16,2 1 1 0,-2-2 1 16,2-1 1-16,2-1 1 0,-6 1 1 15,-1-4 0-15,-5 3 12 0,2-3-12 16,-3 0 16-16,-6 2 2 0,1-1-3 16,-5 6 3-16,-4-4-9 15,-4 3 0-15,-10 3-12 0,1-1-2 16,-3 0-11-16,-3 2 12 0,-3-1-1 15,-3-2-16-15,-2 1 0 0,-2-1-18 16,-1-3 5-16,-8 1 7 0,-1-2 0 16,-10 1-1-16,-7-1 22 0,-12-1-9 15,-4 0 12-15,1 0 2 0,1 0-1 16,2 0 1-16,6 1 1 0,2-3-1 16,-4 0-1-16,0 0-1 0,-6-3-3 15,2-5-15-15,-4-2 3 0,-7-3 3 16,5-7 8-16,-7-1-14 0,3-6 17 15,-5-6 0-15,-1-11 1 0,3-16 0 16,-6-17-1-16,-3-25-25 0,-3-19 7 16,-2-4 16-16,-5-5 0 0,-1 7 3 15,-4 7 1-15,-2-1 18 0,1 3 5 16,-5 3-14-16,5 5-10 16,1 11-42-16,-4 6 20 0,3 8 21 15,3 6 1-15,-5 10 0 0,3 5-15 16,6 11 3-16,-4 10 9 0,-3 10-22 15,3 0-48-15,-2-7-49 0,-11-15-32 16,-6-12-27-16,-6-9-179 0,8 14-642 16,3 9-1013-16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06T08:03:39.23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3157 14967 140 0,'0'0'30'0,"0"0"-30"16,0 0 107-16,0 0 669 0,0 0-519 15,0 0-202-15,0 0-55 0,0 0-1 16,0 0-39-16,-7-29-1196 0,1 26 1187 15,6 2 13-15</inkml:trace>
  <inkml:trace contextRef="#ctx0" brushRef="#br0" timeOffset="1052.525">3163 14879 26 0,'0'0'121'0,"0"0"-66"15,0 0-12-15,0 0 540 0,0 0-169 16,0 0-219-16,0 0-156 0,0 0-38 15,0 0 16-15,0 0 28 0,8-9 37 16,-8 9 12-16,0 0 10 0,0 0 152 16,0 0 26-16,0 0-23 15,0 0 30-15,0 0 3 0,0 0-15 16,-2 0-14-16,2 0-49 0,0 0-32 16,0-2-20-16,0 2-16 0,4 0 9 15,0-2-17-15,2 2-24 0,1 0-22 16,1 0-28-16,0 0-12 0,1 0 3 15,1 0 0-15,0 0 3 0,-2 0-6 16,5 0 2-16,-3 0-17 0,5 0-7 16,-3 0-3-16,3 0-8 0,-1 0 2 15,3 0 3-15,-1 0 13 0,5 0-7 16,4 0-12-16,-1 0 9 0,9 0-11 16,-2 0 11-16,5-1-3 0,3 1-3 15,2-2-3-15,3 2 16 0,-1-2-16 16,5 1 0-16,1 1 27 0,7 0-27 15,8-2 7-15,10 2-1 0,1-1-3 16,-3 1 3-16,-6-2 0 16,-4 2-12-16,2 0 3 0,-2 1 4 15,5-1-7-15,-1-2-10 0,2 2 13 16,2-2 9-16,1 0-22 0,-3 2 1 16,2-2-1-16,0 1 1 0,5 0 12 15,-3 1-13-15,5-1 0 0,-1 1 0 16,5 0 0-16,1-3 10 0,-3 3-10 15,8 0 13-15,-7-1-15 0,7 1 1 16,-4-2 1-16,4 2 1 0,0 0-1 16,-1-1-1-16,1-2 1 0,4 0 19 15,-2 3-18-15,2 0-1 0,4-2-2 16,-4 2 2-16,6 0 7 0,0-3-8 16,3 3 17-16,-1-2-16 0,0 0 11 15,0 0 23-15,2 0-35 0,-3 0 0 16,1 0 17-16,0 0 21 0,0 2-3 15,3-2-6-15,3 1-6 0,-2 0-12 16,-1-2-12-16,1 3 2 0,-2-2 1 16,7 2 0-16,-3-3-1 0,5 3 0 15,-5-2-1-15,5 1 1 16,-1 1 0-16,-1-2-1 0,-3 1 17 16,3 0-6-16,1-1-9 0,3 1-1 15,-5-3 14-15,5 3-4 0,-2 0-12 16,-5-1 0-16,5 1 1 0,1 1 2 15,-3-1 12-15,-1 0-3 0,3-1-9 16,-3 1 9-16,-1 1-10 0,-1-2 10 16,0 2-9-16,5-3 12 0,-2 3-13 15,-5 0 10-15,2 0 3 0,1 0-13 16,3-2 10-16,-3 0 6 0,1 0-18 16,-1 2 0-16,5-2 0 0,-3 0 3 15,-5 2-2-15,5-2-1 16,-7-1 1-16,4 3-1 0,-1-3 0 15,-3 1 3-15,2-1 0 0,-4 2-2 16,1-3 2-16,-1 4-2 0,-6-2 2 16,-2 2-1-16,-2 0 13 0,0 0 6 15,-9 0-6-15,1-1 12 0,-5-1 6 16,-5 1 51-16,-5 1-18 0,-12-2-30 16,-13 2-17-16,-8 0-17 0,-6-1 10 15,6-1 3-15,0 2-13 0,4-2 0 16,-4 1-2-16,-6 1 0 0,-2-2-21 15,-4 2 9-15,-3 0-25 0,-1 0-38 16,-5 2-66-16,1-2-51 0,-3 0-49 16,-4 0-100-16,2-2-313 0,-3-4-966 15,9-13-1636-15</inkml:trace>
  <inkml:trace contextRef="#ctx0" brushRef="#br0" timeOffset="3899.391">3386 15250 271 0,'0'0'0'0,"0"0"-10"16,0 0 10-16,0 0 10 0,0 0-10 15,0 0 2-15,0 0-18 0,0 0-43 16,0 0 45-16,-27-6 12 0,25 4-29 0</inkml:trace>
  <inkml:trace contextRef="#ctx0" brushRef="#br0" timeOffset="5029.435">3386 15250 33 0,'-37'-14'84'0,"37"14"-64"0,2 1 665 0,-2-1-122 16,2 0-49-16,-2 0-232 15,0 0-123-15,0 0-52 0,0 0-14 16,0 0 30-16,0 0 28 0,0 0-9 16,0 0-24-16,0 0-12 0,0 0 9 15,0 0 38-15,0 0 37 0,0-1 9 16,0 1-17-16,0-2-9 0,0 2 16 15,0 0-31-15,0-1-4 0,0 1 0 16,0 0-29-16,0 0-54 0,0 0-16 16,0 0-3-16,0-1-4 0,0 1-11 15,-2-1-7-15,2 1-27 0,0-1 1 16,0-1-3-16,-2-5 0 0,2-1 26 16,0-5 3-16,-2-7 22 0,2-2-3 15,2-6-10-15,-2-3 28 0,-2 1 15 16,2-3-46-16,0-5-34 0,2-2 22 15,-2-3-6-15,-2-9-6 0,2-13 109 16,0-12-121-16,0-6 0 16,-4 7 37-16,4 7-28 0,0 8-8 15,0 2-1-15,0 0 2 0,0 2 10 16,0-1 3-16,0-1-13 0,0-4-2 16,0-5 1-16,0-3-1 0,0-3-2 15,0 1 2-15,0-2 0 0,0-1-3 16,4-1-45-16,-4-2 26 0,0-2 22 15,0 0 1-15,0 0 15 0,0-1 5 16,0-2 15-16,0-1 3 0,0-1-20 16,0-2-19-16,0 0-75 15,2-3 29-15,-2 1 46 0,0 0 124 0,2 1-57 16,-2-2 2-16,0 2 241 16,0-7-280-16,0 3-30 0,2-2 0 15,-2-5 55-15,0 2-49 0,-2-4-5 16,4-1-1-16,-2-1 90 0,0 0-90 15,-2 1 0-15,2-1-3 0,0 1-24 16,0-1-42-16,0 0 36 0,0 1 2 16,0-1 28-16,0-1 3 0,2 3 17 15,-2 0-17-15,0 2 0 0,0 1 73 16,0 1-61-16,0 3-24 0,0-3-6 16,0 1 18-16,0-1 51 0,-2-1-51 15,2-4-139-15,0-1 79 0,0 0 36 16,2-2 24-16,-2 2 12 0,0 1 12 15,0 0 0-15,2 5-24 0,-2 0-45 16,0 2 15-16,2 5 12 0,-2 3 18 16,0 6 45-16,0 3 157 15,2 3-118-15,-2 1-33 0,-2-2-51 16,0-1-129-16,2-4-22 0,-2 2 109 0,2 2 24 16,0 5 18-16,0 3 0 15,0 3 15-15,0 5 0 0,0 9 0 16,0 11-13-16,0 11-2 0,2 3-18 15,-2-4-3-15,0-3 18 0,0-5-12 16,0 0 14-16,0 1-1 0,0 3 2 16,0-3-1-16,0 3-1 0,0-2 2 15,0 1 1-15,0 1 0 0,0 0-1 16,2-1 1-16,-2 4 11 0,0 4-11 16,0 1 2-16,0 3-1 0,0 3 13 15,0 5-15-15,0 1 0 16,0 2 1-16,0 1-1 0,0 0-12 15,0 3-15-15,0-3 15 0,0 0 9 16,0 1 0-16,0-2-12 0,2-1 15 16,-2 3-2-16,0-2-13 0,0 1-3 15,0-1-6-15,0 2 0 0,0 1 8 16,0 1 15-16,0 2 0 0,0 4 1 16,0 0 1-16,0 0 0 0,0 4 3 15,0 0 8-15,0-1-12 0,0 1-39 16,0 0-63-16,2-2-76 0,2-1-122 15,-2-5-153-15,3-5-616 0,-3-2-1416 16,0-7 1189-16,-2 7 1247 0,0-11 49 0</inkml:trace>
  <inkml:trace contextRef="#ctx0" brushRef="#br0" timeOffset="6561.794">3334 6015 966 0,'0'0'358'0,"0"0"-42"16,0 0-238-16,0 0 257 0,0 0 266 16,-10-55-279-16,10 50-98 0,-2 3-39 15,0-1-29-15,2 2-20 16,-2 0-7-16,2 1 25 0,0 0 19 15,0 0 14-15,-2 5 18 0,2 2-23 16,-2 7-96-16,-2 4-40 0,4 8-16 16,-2 4-2-16,-5 4 6 0,3 5-7 15,-4 2-2-15,0 4-1 0,-1 0 1 16,-3 3 2-16,0-3 4 0,-1 1-7 16,1-1-6-16,-1-3-15 0,-1-2-3 15,1-4-13-15,1-2-2 0,0-3 12 16,1-6 0-16,3-3 1 0,0-5 1 15,4-5 1-15,0-4 0 0,-1-4 2 16,5-3 1-16,0-1 0 0,0-1 15 16,2-4 7-16,5-5-25 15,1-9 0-15,0-2-3 0,7-9 1 16,-3-4 0-16,-2-6 2 0,3-2 1 16,1-3 0-16,-3-2 1 0,1-2-2 15,-2 2-20-15,1-1 5 0,-1-2 13 16,0 3 2-16,1 1 1 0,-3 3 2 15,0 3 15-15,1 6-2 0,-3 3-1 16,2 7 15-16,-4 6 7 0,2 3 2 16,-2 7 4-16,-1 2 12 0,1 5 72 15,-4 1 22-15,6 1-67 0,-4 8-43 16,2 6-37-16,0 6-2 0,2 8-1 16,3 16 1-16,1 13 0 0,2 16 12 15,5 4 9-15,-1-4 3 0,1-7 10 16,-3-7-1-16,1-4 3 0,1-8-9 15,-5-10-27-15,-5-9-12 0,4-8-18 16,-1 2 6-16,1-3-9 16,-6-3-85-16,4-8-94 0,-6-7-65 15,-2-3-267-15,0-4-635 0,3-9-1381 0</inkml:trace>
  <inkml:trace contextRef="#ctx0" brushRef="#br0" timeOffset="7163.756">2255 6008 2330 0,'0'0'626'15,"0"0"-341"-15,0 0-15 0,0 0 43 16,0 0 2-16,0 0 70 0,0 0-28 16,0 0-143-16,0 0-83 0,9 43-25 15,-5-4-8-15,2 16-7 0,2 15 3 16,0 4-19-16,1-3-23 0,-1-7-19 16,-2-11-15-16,-4-8-6 0,7-10-12 15,-5-6-15-15,-2-6-12 0,2 0 6 16,-4-1-4-16,2 0-26 0,-2-6-37 15,0-9-48-15,0-6-53 0,0-2-79 16,-2-11-98-16,0-9-136 0,0 6-541 16,-4-17-850-16</inkml:trace>
  <inkml:trace contextRef="#ctx0" brushRef="#br0" timeOffset="7479.972">2051 5978 3037 0,'0'0'409'0,"0"0"-305"15,0 0 86-15,0 0 55 0,0 0 16 16,8-52 30-16,2 45 11 0,1 1-76 16,1 4-22-16,5-2-3 0,3 4-28 15,3 0-34-15,6 4-21 0,4 1-15 16,0 5-4-16,2-1-21 0,-2 4-14 15,0 1-4-15,3 5-9 16,-3 2-15-16,-2 1-3 0,-2 2-12 16,-9 1-9-16,-3 1-12 0,-7-1-3 15,-6 1-12-15,-4 0-6 0,-6 0-3 16,-6 2-42-16,-11-2-63 0,-2-1-37 16,-6-3-52-16,-4-2-136 0,6-9-290 15,-10 2-1006-15</inkml:trace>
  <inkml:trace contextRef="#ctx0" brushRef="#br0" timeOffset="8612.373">14052 14663 1212 0,'0'0'237'0,"0"0"-77"16,0 0 31-16,0 0 551 0,0 0-374 15,-51-25-109-15,42 24 44 0,1 1 10 16,4 0-65-16,-2 0 0 0,2 0 9 16,2 0-20-16,0 0-16 0,0 0-1 15,2 0 8-15,0 3-13 16,2 4-49-16,4-1-33 0,6 1-24 15,3 2-16-15,5 0-23 0,7-3-13 16,4 1-21-16,2-1 0 0,7 0-6 16,-3-2-6-16,6 0 3 0,-4 2-6 15,3-1-8-15,-3 1 2 0,-4 2 9 16,2 0-6-16,-3 5 3 0,-6-4-3 16,1 4 0-16,-8 0 3 0,-4-1 12 15,-3-2-6-15,-6-1 0 0,-4-2-9 16,-1-2-18-16,-3-1-1 0,-7-1-35 15,-5 2 9-15,-7 0 15 16,-8 0 12-16,1 1 1 0,-12-1 1 16,3 1 1-16,-14 4-1 0,-9 2-1 15,0 0 0-15,10 0 0 0,7-2-1 16,4-4-15-16,-5 3-45 0,1 0-52 16,2 0-47-16,4-2-58 0,6-4-121 15,6 0-282-15,6-3-899 0,11 7-1745 0</inkml:trace>
  <inkml:trace contextRef="#ctx0" brushRef="#br0" timeOffset="9229.289">14906 14368 2526 0,'0'0'595'16,"0"0"-362"-16,0 0 50 0,0 0 13 15,0 0 18-15,0 0-48 0,0 0 88 16,0 0 56-16,0 0-61 0,0 0-101 16,-14-9-73-16,22 18-15 0,4 6-13 15,7 5-35-15,2 4-34 0,3 8-15 16,3 1-9-16,4 3-12 0,0 3 0 15,4 0-12-15,1 0-9 0,-3-4-20 16,0-2-1-16,-4-5-1 0,-2-3-38 16,-7-9 6-16,-3-2-9 15,-3-6-24-15,-6-6-45 0,-3-2-46 16,-1 0-39-16,-2-7-18 0,-2-6-19 16,0-1-64-16,0-6-80 0,-2-2-183 15,0-4-207-15,2 0-273 0,0 5-3 16,4-12-90-16</inkml:trace>
  <inkml:trace contextRef="#ctx0" brushRef="#br0" timeOffset="9431.599">15435 14456 1269 0,'0'0'986'0,"0"0"-380"16,0 0 8-16,62-40-112 0,-49 33-62 15,-1 4-23-15,-6 2-35 0,-2 1-63 16,-1 4-47-16,-3 9-60 0,-5 8-65 16,-9 16-50-16,-15 21-19 0,-14 28 0 15,-5 16 1-15,-8 7 2 16,0 0-15-16,7-11-66 0,1-4-66 15,7-12 42-15,8-23 24 0,10-15 1 16,7-17 12-16,3-8-13 0,-1-2-66 16,5-1-88-16,-1-4-75 0,6-10-106 15,4-4-254-15,0-5-736 0,16-14-1748 0</inkml:trace>
  <inkml:trace contextRef="#ctx0" brushRef="#br0" timeOffset="13282.244">8849 5691 440 0,'0'0'313'0,"0"0"-241"16,0 0-56-16,0 0 59 16,0 0 323-16,0 0-89 0,0 0-186 15,0 0 20-15,0 0 49 0,-8-26-4 16,8 24-7-16,0 2 0 0,0-1-46 15,0 1-55-15,2-1-22 0,0 0-10 16,-2 0 33-16,2-1-11 0,3 1 10 16,-1-1 0-16,-2 0 6 0,2 0-6 15,2 1-10-15,-2-1 9 0,2 0 6 16,-4-2 29-16,5 4-7 0,-5-2 43 16,0 0 241-16,-2 2-141 0,0-1-103 15,0 1-39-15,0-1 2 0,2 1 9 16,-2 0-10-16,0 0-32 0,0 0-68 15,0 0-9-15,0 0-37 0,0 0 4 16,0 0 11-16,0 0 22 0,-2 0 0 16,2-1 28-16,-2 1 5 0,2 0 7 15,0 0-1-15,0 0 1 16,0 0-4-16,-2 0-6 0,2 0 4 0,0 0 11 16,-2 0 25-16,2 0 27 15,-2 0-7-15,2 0-32 0,-3 0-25 16,3 0-12-16,0 0-3 0,0 0-3 15,-2 0-12-15,2 0 10 0,0 0-12 16,0 0 11-16,0 0-9 0,0 0 15 16,0 0 27-16,0 0-12 0,-2 0 12 15,2 0 37-15,0 0-19 0,-2 0-27 16,2 0-6-16,0 0-12 0,-2 0-3 16,2 0-14-16,0 0 0 0,0 0 0 15,-2 0-1-15,2 0 0 0,0 0 0 16,0 0-1-16,-2 0 1 0,2 0 0 15,0 0 0-15,0 0 0 0,0 2 2 16,0 3 13-16,0 1 12 0,0 4-2 16,0 3-7-16,-4 2-18 15,4 6 1-15,0 2-1 0,0 1 0 16,0-1 0-16,-2 6 1 0,2-3 1 16,0 3 1-16,0 1-2 0,0-1 14 15,-2 3-15-15,2 3 2 0,-2 1 1 16,2 4 0-16,0 2 0 0,-2 4 12 15,2 1-12-15,0 8 12 0,0 11-3 16,-2 5 0-16,2 4 6 0,0-5-6 16,0-9 6-16,0-6-17 0,-2-4-1 15,2 2-3-15,0 2 1 0,0 2 2 16,-3 1 1-16,3 3 2 0,0 0 0 16,0 0 15-16,0 3-6 0,-2 1-9 15,2 4 33-15,0-1 0 16,0 3-12-16,5 2-24 0,-1-2-30 15,-2-4 30-15,-4-2 307 0,0-13-145 16,-3-4-162-16,3 8-156 0,0 13 156 16,2 17 3-16,-2 12 27 0,0-7-3 15,2-13 3-15,-2-2-30 0,2 0-30 16,-2-2 6-16,2 3 24 0,-2 1 1 16,2 0 14-16,-4 1 3 0,4 3 12 15,0 1-6-15,0 2 3 0,0 0-27 16,0 0-9-16,-2-1-57 0,2 1 39 15,0-1 15-15,-2-1 12 0,2 0 18 16,-2-5-6-16,2 2 18 0,0 1 0 16,-2-3-30-16,0 1-21 0,-1 0-12 15,3 0 15-15,0 0 16 0,-2 0 2 16,2 0 15-16,0 5 0 0,-2-3 6 16,2 1 3-16,0-1-21 0,0-3-3 15,0 1-66-15,-2 2 42 0,2-5 15 16,0 0 9-16,0-2 21 15,-2 1 6-15,2 1-24 0,0-4 18 16,0-3-15-16,-2-2-6 0,2-2-24 16,-2 1 0-16,2 2 0 0,0-2 9 15,-2 1 15-15,2 0 2 0,-6-1-2 16,6 3 21-16,0 1-9 0,0-1 3 16,-2 2 3-16,2 2-18 0,0-4-9 15,0 0-54-15,-2-3 36 0,0-3 25 16,2-1 2-16,-2-2 3 15,2-1 9-15,-3-1 3 0,3-2 3 16,0 3-6-16,-2-1 6 0,2 0 0 0,0-1-18 16,-2-2 0-16,2 2-54 15,0 0 33-15,0 0 6 0,0-2 14 16,0 2 1-16,0-1 2 0,0 0 10 16,-2-12-9-16,2-5 15 0,0-9-16 15,0-2 16-15,0 7-18 0,0 1-14 16,0 4 14-16,0-1 0 0,0-1-21 15,0-3-6-15,0 0 6 0,0-1 6 16,0 1-40-16,0-1 43 0,-2 0 10 16,2 4 2-16,0-4 0 0,0 1 1 15,0-4 2-15,0-6 16 0,0-3-18 16,0-5 1-16,0-6-1 0,0 3-1 16,0-2 1-16,0 0 0 0,0 3 0 15,0-2 0-15,0 2 1 0,0-1 0 16,-2 2-1-16,2 0 0 0,0 0 0 15,0 1-1-15,0-3 0 16,0 0-1-16,0 0 0 0,0 0-11 16,0 0 11-16,0 1-2 0,0-3-13 15,0 4 4-15,0-5-3 0,0 0 3 16,0 0-12-16,0 0 12 0,-2-1 10 16,2 0-10-16,0 1-6 0,0 0 15 15,0 1 0-15,0 0-9 0,0-1 11 16,0 0-1-16,0-2 1 15,0-2 1-15,0-3-1 0,0-1 0 0,0-1 1 16,0-1 1-16,0-1-1 16,0 0 1-16,0 0 0 0,0 0 0 15,0 2-1-15,0 3 0 0,0 0-12 16,0 1 0-16,0 0 11 0,0-2-2 0,0-1 0 16,0-1-9-16,0-1 12 15,0-1 2-15,0 0 0 0,0 0 1 16,0 0 12-16,0 0-15 0,0 0-3 15,0 0-63-15,0-1-6 0,2-2-75 16,0-6-200-16,0-4-397 0,0 2-228 16,0-12-704-16,-12 83-1085 0</inkml:trace>
  <inkml:trace contextRef="#ctx0" brushRef="#br0" timeOffset="15016.875">9184 5146 1709 0,'0'0'286'0,"0"0"769"0,0 0-736 16,0 0-5-16,0 0 4 0,0 0-20 16,0 0 2-16,0 0-17 0,-4-16-36 15,2 17-37-15,2 3 0 0,-2 7-37 16,0 4-95-16,-2 6-30 0,0 5-17 16,-2 5-10-16,-1-1-3 0,1 3-15 15,4-2-1-15,-2 0 0 16,0-2 0-16,-4-1-1 0,5-3 2 15,1-4 24-15,0-5 16 0,2-2 11 16,0-5 33-16,0-3 85 0,4-2-49 16,7-1-29-16,-3-1-10 0,9-1-15 15,1-1-15-15,5 0-9 0,0-1-6 16,-1 1-12-16,5-2 0 0,-8 2-12 16,4-2-15-16,-3 1 0 15,-5 1-12-15,-1 0-6 0,-3 0-60 0,-7-1-90 16,2-1-49-16,-4-1-63 15,0-1-158-15,-2-3-225 0,0 1-546 16,2-6-833-16</inkml:trace>
  <inkml:trace contextRef="#ctx0" brushRef="#br0" timeOffset="15500.856">9590 5110 2914 0,'0'0'530'16,"0"0"-210"-16,0 0 61 0,0 0-89 16,0 0-26-16,0 0 43 0,0 0-22 15,0 0-93-15,0 0-69 0,0 0-50 16,-15 51-11-16,-2-17-13 0,1 6-15 16,-1 1-11-16,1 3-13 0,-1 0-10 15,3-3 0-15,4-7-1 0,-5-5-1 16,7-6-2-16,6-7-16 15,0-8-25-15,0-4-41 0,2-4-7 16,0 0 33-16,4-6 13 0,4-5-61 0,4-6 33 16,1-5 21-16,1-6 13 15,3-2 17-15,-7-4 7 0,5-3 13 16,-5 3 2-16,0 2 2 0,-4 4 13 16,5 7 7-16,-5 7 2 0,-2 7 15 15,4 7 22-15,-3 3-9 0,3 12-33 16,0 5-19-16,-6 5-18 0,6 8 6 15,-1 6 11-15,3 2 0 0,-4 0 1 16,2-3 1-16,-1-2 1 16,1-3 10-16,-2-4 27 0,-2-6 16 15,-2-4 12-15,0-9 11 0,-2-6-60 16,-2-4-18-16,-4-6 0 0,-6-8 43 16,-5-4 5-16,1-3-24 0,-1-2-24 15,-1 0-11-15,1 5-28 0,-4 2-106 16,5 2-65-16,-3 3-66 0,7 3-169 15,-1 2-741-15,9 6-1179 0</inkml:trace>
  <inkml:trace contextRef="#ctx0" brushRef="#br0" timeOffset="15934.656">10181 5035 2764 0,'0'0'1317'0,"0"0"-1217"16,0 0-37-16,0 0 132 0,0 0-19 16,0 0 3-16,-69-27 26 0,43 40-19 15,-5 5-61-15,2 4-55 0,-4 3-43 16,0 4-15-16,4-1-11 0,2 1 2 15,2-3-3-15,8-5-1 0,3-1 1 16,6-6 0-16,8-5 13 0,0-1 11 16,2-3-3-16,10 0-21 0,7-4-1 15,8 1-23-15,2-1 9 0,6-1 15 16,2 2-1-16,2-1-1 0,0 3-1 16,-1-1 3-16,-5 4 14 0,-6 1 34 15,-5 2 19-15,-9 2 12 0,-5 1 87 16,-4 3-48-16,-4 3-42 0,-8 2-19 15,-5 0 0-15,-13 1-3 0,-3-2-11 16,-7 1-16-16,-3-3-15 0,2-1-12 16,-6-1-2-16,1-4-101 15,1-4-165-15,4-5-171 0,8-2-555 16,-6-1-1873-16</inkml:trace>
  <inkml:trace contextRef="#ctx0" brushRef="#br0" timeOffset="17044.642">8482 15308 2689 0,'0'0'1138'0,"0"0"-898"0,0 0 15 16,0 0 141-16,0 0 81 0,0 0-121 16,0 0-75-16,0 0-24 0,0 0-46 15,39 16-61-15,-19-6-35 0,-1 2-13 16,4 7-12-16,4 0-15 0,-5 2-30 15,3 2-15-15,0 1-9 0,2-1-18 16,-8 2-3-16,1-2-2 0,-3-4-22 16,-3-5-39-16,-6-4-48 15,1-5-36-15,-7-5-25 0,2-2-72 0,-4-8-72 16,0-9-75-16,-4-2-45 0,-2-6-154 16,1 0-118-16,-1 0-37 15,6 2 188-15,0 2 353 0,0 1 204 16,2 3 256-16,7 4 176 0,3 0 114 15,-2 5-38-15,5 3-27 0,1 2-31 16,-5 4-47-16,1 1-54 0,-2 3-56 16,-3 5-61-16,1 4-33 0,-6 7-54 15,0 6-49-15,-4 9-15 0,-6 14-9 16,-9 19-6-16,-10 15-15 0,-4 6-7 16,-2-4-44-16,0-13-54 0,4-13 33 15,6-12 18-15,5-11 1 0,-1-10 2 16,5-3-2-16,-7 0-19 0,2 0-42 15,-3 3-39-15,3-6-36 0,5-6-31 16,3-3-48-16,1-5-148 0,6-3-245 16,2-2-661-16,6 0-1285 0</inkml:trace>
  <inkml:trace contextRef="#ctx0" brushRef="#br0" timeOffset="17811.794">9166 15038 3602 0,'0'0'601'16,"0"0"-371"-16,0 0 161 0,0 0 43 16,0 0-103-16,0 0-95 0,0 0-30 15,0 0-53-15,12 71-68 0,-12-29-28 16,0 2-24-16,-4 1 6 0,0 1-21 16,-4-5-17-16,3-5-1 0,1-5-12 15,-2-8-30-15,4-8-48 16,-2-5-37-16,2-5-33 0,2-6-33 15,0-2-28-15,0-10 3 0,0-5-23 16,6-9-86-16,2-3-78 0,5-3-32 16,-1-1 26-16,3-1 103 0,3 4 218 15,-1 2 90-15,-1 3 252 0,5 6 84 16,-9 3 23-16,3 9-7 0,-3 3-19 16,-6 5-11-16,1 0-57 0,-5 9-71 15,-2 5-67-15,-2 4-54 0,-5 4-22 16,-3 3-18-16,-6 1-11 0,1-2-21 15,-6 0-1-15,1 0-3 16,3-3 0-16,1-2 0 0,-1-5-45 16,9-2-49-16,-2-2-21 0,3-3-18 15,5 1 8-15,2-3 40 0,6 1 9 16,7 2-22-16,-1-3 3 0,9-2 31 16,0 0 30-16,1-3 37 0,3 0 0 15,-6-6 86-15,-1 0 39 0,-7-4 12 16,-3-2-6-16,-4 1 0 0,-4 0-4 15,-6-2 0-15,-6-2-15 0,-3 0 21 16,-8-1 48-16,-8 0-63 0,-2 2-61 16,0 3-44-16,-4-4-13 0,-2 2-120 15,-3 0-191-15,11 1-219 0,-8-8-1150 0</inkml:trace>
  <inkml:trace contextRef="#ctx0" brushRef="#br0" timeOffset="21960.229">3913 6046 16 0,'0'0'56'15,"0"0"-37"-15,0 0-18 0,0 0 22 16,0 0 3-16,0 0 13 0,0 0 304 15,0 0 58-15,0 0-154 0,-10-36-48 16,10 31-40-16,0 0-48 0,0-2-43 16,-2 2-12-16,0-4-1 0,-2 3 10 15,2-3 19-15,-3 2 10 16,5 0 13-16,-4-1 10 0,2 3 32 0,0 2 32 16,0 1 54-16,0 1 21 15,2 1 22-15,-4-1-18 0,4 1-30 16,0 0-22-16,0 0-27 0,0 0-25 15,0 0-5-15,0 0-12 0,0 1-16 16,0 1-28-16,0 2-25 0,0 1-33 16,0 2-4-16,0-1 4 0,4 4-4 15,-2 0-8-15,0-1-1 0,2 3 7 16,-2 0 2-16,2 0 7 0,3 1 15 16,1 6 5-16,2-1 10 15,1 4-6-15,1 0-1 0,-2-1-14 16,3 3-10-16,-1 0-5 0,1 0-7 0,1 2 0 15,-2-1 6-15,3 0-3 16,-1 1-5-16,1 2-4 0,-1 0-6 16,3 3-3-16,-1 0-11 0,3 3 2 15,4 2 0-15,-1 1 9 0,3 2-12 16,2 3-17-16,0-1 5 0,4 1 9 16,0 1 3-16,0 1 11 0,4 0 19 15,0 3-6-15,0-1 3 0,3 1 10 16,-3-1 29-16,2-1 49 0,-2 0-43 15,0 0-36-15,2-2-18 0,-1 0-6 16,-1 2-9-16,4 3 12 0,7 7-6 16,9 11-9-16,11 12-54 0,5 2 33 15,-1 0 19-15,-4-5 2 0,-4-7 0 16,0 0 15-16,2 2 6 0,0-3 3 16,-2-2 12-16,2 0 6 0,-4-5-11 15,0-2-9-15,-2-2-22 16,4-2-43-16,-6-1 25 0,2 2 6 15,2 2 11-15,2-3 1 0,4 5 2 16,0-1 10-16,4 4-9 0,3 2 12 16,3 4-3-16,1 3 4 0,5-2 5 15,1 4-12-15,4-2-9 0,0 0-46 16,4 2 31-16,-2-1 15 0,4 0 2 16,2-2 20-16,0-1-1 0,0 0 3 15,2 0 0-15,-2-1 0 0,2 0-6 16,-2-1-18-16,5 0-12 0,-1-2-12 15,4 1 6-15,-1 3 16 0,3-4 2 16,-4 5 0-16,9-1 3 16,-1 0 15-16,1 3-3 0,4 0 0 15,3 0 0-15,-1-3-15 0,2-1-3 16,2-1-45-16,-2-1 48 0,6 1 14 16,-6 0 7-16,4-3 3 0,2 1 0 15,-9-2 12-15,5-1 42 0,0-2 3 16,-2-5-33-16,2 2-24 0,-2-6-24 15,2-1-19-15,-1-1-2 0,-1-2 0 16,4 0 19-16,-4 1-1 0,2-1 2 16,4 0 1-16,-4 0 2 0,2-2 13 15,0 1-12-15,2 1 9 0,-2 0-10 16,2 0 13-16,0 3-3 0,-4-4 0 16,2-1-12-16,-2-1 0 0,-5-2-45 15,3 0 30-15,-4-3 15 0,-3-2 0 16,-5-2 3-16,-3-2 0 0,-4 0 12 15,-6-5-13-15,-6-3 0 16,0-4 1-16,-10-3-1 0,-1-4 0 16,-10-5-1-16,-12 0-1 0,-15-5-2 15,-6-1-19-15,-4-2-33 0,0-1-45 16,2 0-63-16,2 0-55 0,-6 0-66 16,-4 0-162-16,-7-1-332 0,5 1-1108 0</inkml:trace>
  <inkml:trace contextRef="#ctx0" brushRef="#br0" timeOffset="23159.743">14732 12635 1585 0,'0'0'214'0,"0"0"441"15,0 0-200-15,0 0-126 0,0 0-67 16,0 0-50-16,0 0-26 0,0 0 53 16,0 0 59-16,-4-29-26 0,-2 45-100 15,-4 6-53-15,-3 7-36 0,-5 14-26 16,7-2-20-16,-3 7-16 16,2 0-8-16,-1-6-11 0,-3 4 10 15,3-2-11-15,3-4-1 0,-2-7 0 16,1-5-15-16,5-7-28 0,-2-5-30 15,2-6-28-15,1-4-18 0,3-6-10 16,0 0-10-16,2-10 19 0,0-5 45 16,6-6 32-16,-1-7 21 0,7-5 7 15,0-4 15-15,1-4-16 0,1-3 13 16,-1 1 3-16,5-5 0 0,-5 4 43 16,-1 4 50-16,-4 6 6 0,1 8 0 15,-3 7 3-15,-4 8-7 16,6 8 30-16,-4 3-2 0,0 8-35 15,-2 10-47-15,3 5-41 0,-1 9-3 16,-2 8-12-16,0 4 15 0,0 1 1 16,4 2-1-16,-2 1 0 0,0-2-2 15,-2-3-13-15,3 1 0 0,-1-10-9 16,0-6-13-16,-2-6 27 0,-2-7 10 16,0-10 0-16,0-5-15 0,-2-4-31 15,-4-7 46-15,-3-3 15 0,-5-4 3 16,6 1-16-16,-7 2-2 0,3 1-88 15,-3 1-105-15,5 2-44 0,0 2-142 16,1 0-216-16,5 4-470 0,4 1-478 16</inkml:trace>
  <inkml:trace contextRef="#ctx0" brushRef="#br0" timeOffset="23422.539">14970 12728 2790 0,'0'0'640'0,"0"0"-406"0,0 0 72 16,0 0 19-16,0 0-114 0,0 0-131 16,0 0 62-16,-12 79 52 0,8-41-39 15,-5 4-54-15,7 4-19 0,-2 1-18 16,0-1-18-16,2-2-31 0,0-5-15 15,2-8-32-15,0-4 16 0,0-8-5 16,0-6-58-16,0-7-73 16,0-6-47-16,2-3-195 0,0-9-281 15,0 2-456-15,2-19-551 0</inkml:trace>
  <inkml:trace contextRef="#ctx0" brushRef="#br0" timeOffset="23676.111">14846 12657 2406 0,'0'0'1311'0,"0"0"-1119"16,0 0 78-16,0 0 78 0,0 0-102 15,0 0-92-15,0 0 38 0,62 5 18 16,-41 9-85-16,-3 2-49 0,7 8-22 16,0 1 10-16,2 6 9 0,-6 4-7 15,8 6-3-15,-7 8-2 0,-1 13-7 16,-7 8-8-16,-5-5-19 0,-9-13-27 15,-2-15 0-15,-7-10-52 16,-7-1 19-16,-5 2 3 0,-8-2-79 16,-4-8-75-16,-2-5-56 0,-6-11-138 15,8-2-371-15,-15-4-1364 0</inkml:trace>
  <inkml:trace contextRef="#ctx0" brushRef="#br1" timeOffset="28797.467">18302 2263 3179 0,'0'0'543'0,"0"0"-338"0,0 0-205 15,0 0 0-15,0 0 83 0,-41-64 56 16,10 20 7-16,-14-17-12 0,-19-16-26 16,-5-5-31-16,-7 3-18 0,-3 10-7 15,5 13-15-15,-7 0-6 0,-4 7-13 16,-1 0-17-16,-5 7 18 16,-2 1 2-16,0 4-18 0,-7 2 25 15,-3 1 18-15,-2 2 6 0,-5 0 6 16,-4-3 64-16,-1 2-16 0,-5-1-17 15,-2-1-20-15,-6 0-14 0,14 5-9 16,-4 4-4-16,-2-2-15 0,-4 4 1 16,-16-3-7-16,-5 3-3 0,0 1-3 15,-4 4 6-15,1 1 1 0,-3 4-4 16,2 3-15-16,0 2 15 0,0 6-16 16,2 1-1-16,3 3 0 0,3 4 2 15,5 10-1-15,1 3 1 0,3 4 0 16,2 8-2-16,-7 10 0 0,5 7 0 15,6 4 1-15,2 4-1 0,23-2 0 16,4 2 11-16,1 4-9 16,14 0 15-16,-3 7-16 0,11-1 10 15,1 7 3-15,5-3-15 0,8 4-29 16,4 0 11-16,11 3 17 0,1 0 1 16,9 3 3-16,8 2 12 0,7-3 0 15,9 2-3-15,7 1 7 0,2 2-1 16,13 0-18-16,3 1-18 0,11 0-1 15,6-1 8-15,4 0 11 0,8-1 3 16,7-2 15-16,6 0-2 0,4-3 2 16,10-3-15-16,9 0-3 0,1-4-35 15,11 1-5-15,6-2 10 0,7-2 18 16,5-1 12-16,7-4 1 0,6-5 14 16,0-1-3-16,10-5 3 15,5 0 0-15,3-6-3 0,3 1-9 16,4-1-3-16,1-4-23 0,7 3 11 15,-2-3-3-15,7 0 13 0,1-4 0 16,2 0 1-16,2-3 1 0,5-3 0 16,-1-3 2-16,3-7 1 0,0-3 9 15,-1-5 0-15,1-3-11 0,-1-5 0 16,1-5 1-16,-3 0 0 0,1-6 1 16,-3-3 0-16,-1-5 9 0,-1-3-11 15,-4-4 1-15,-6-5 1 0,-2-6-1 16,-2-1 14-16,-4-6-13 0,-6-1 0 15,-7-5 12-15,-6-3 6 0,-8-4 3 16,-6-6 9-16,-7-5-3 0,-10-7-5 16,-8-3 68-16,-10-6-2 0,-11-2-76 15,-10-5-15-15,-13-7-12 0,-12-2 10 16,-16-5 1-16,-9-4 1 0,-12-3 2 16,-17-2 13-16,-16-4-15 15,-10-2-15-15,-15-3-52 0,-11-1 16 16,-14 4 0-16,-10-2-37 0,-12 4-8 15,-7-2-38-15,-12 0-44 0,-7-3-68 16,-5-2-19-16,-9 3-156 0,2-1-362 16,38 32-529-16,-1-1-644 0</inkml:trace>
  <inkml:trace contextRef="#ctx0" brushRef="#br1" timeOffset="29882.342">19014 2335 749 0,'0'0'697'0,"0"0"-385"0,0 0-149 16,0 0-21-16,0 0-22 0,0 0 42 16,0 0 821-16,0 0-682 0,0 0-127 15,-13-6-7-15,17 4 31 0,2-3-61 16,5-1-29-16,-1-3 19 0,5-2 6 16,1-3-4-16,7-2 12 0,-2-3 3 15,7-3-29-15,3-6-32 0,7-2-10 16,1-5 15-16,6-3 21 15,7-10 9-15,10-9 0 0,10-8-21 16,-1 1-13-16,-9 13-5 0,-15 13-13 16,-14 12-18-16,-10 8-18 0,0 0-14 15,6-1 2-15,4-1 0 0,2-3-17 16,4-1 2-16,-4 6-3 0,-6 3-1 16,-4 4-23-16,-2 3-52 0,-9 1-62 15,-3 1-71-15,-3 2-66 0,-4 1-166 16,-4-3-254-16,0 2-773 0,-2 1-1253 0</inkml:trace>
  <inkml:trace contextRef="#ctx0" brushRef="#br1" timeOffset="30999.865">20839 1957 1007 0,'0'0'723'15,"0"0"-411"-15,0 0 463 0,0 0 24 16,0 0-358-16,0 0-166 0,0 0-52 15,0 0-11-15,0 0-25 0,-11-7-22 16,7 3 0-16,2-3 114 0,0-2-64 16,0 0-55-16,0-1-9 0,2-5-6 15,0-4-16-15,0-9-23 0,0-5-10 16,0-2-18-16,0-6-18 0,2-9-6 16,2 4 9-16,-2-1 0 0,0 0 19 15,0 5-19-15,3 0-42 0,-5 2-6 16,6 6-15-16,-4 4-27 0,0 6 24 15,0 7 2-15,0 5 1 16,-2 3 12-16,0 4-9 0,0 3 27 16,2 2 0-16,-2 0 0 0,0 1 9 15,0 5 18-15,0 6-54 0,0 4-3 16,0 15-2-16,-2 14 2 0,-4 16 0 16,-4 14-12-16,-1 5-57 0,5-13 42 15,0-15 15-15,0-15 12 0,3-11 2 16,-1 3 16-16,2-2-6 0,2 0-10 15,-2-7 13-15,2-8-12 0,0-5-1 16,0-5-2-16,0-2-13 0,4-5-32 16,0-5-18-16,3-8 30 0,1-13 21 15,4-16 10-15,3-16 2 16,-7-15 3-16,2-8 15 0,-3 15-3 16,-7 19 15-16,0 17-9 0,0 20 0 15,0 4-21-15,0 0-9 0,0 2-6 16,-2 0 15-16,2 3 36 0,-2 6-3 15,2 2 0-15,0 11-20 0,-3 18-13 16,1 17-1-16,2 21-17 0,0 11-42 16,0 0 24-16,0-8 12 0,0-18 3 15,-2-15 6-15,4-11 12 0,0-7-12 16,1 0-6-16,-1-4-12 0,-2-3-19 16,2-7-11-16,-2-7-51 0,0 0-57 15,2-8-61-15,-2-4 3 0,0-2-91 16,4-6-235-16,-2 0-392 0,-2 4-466 15,4-18-1016-15</inkml:trace>
  <inkml:trace contextRef="#ctx0" brushRef="#br1" timeOffset="31517.524">20895 1156 2070 0,'0'0'1698'0,"0"0"-1453"0,0 0-19 16,0 0 112-16,0 0 7 0,0 0 9 15,0 0-81-15,0 0-116 0,0 0-42 16,0 0 9-16,-15 16 3 0,3 2-16 16,-1 6-20-16,-1 2-22 0,-5 4-21 15,3 0-6-15,-5 0 7 16,4-1-16-16,1-1-9 0,-1-5-23 15,3-2-1-15,4-4-27 0,-3-2 0 16,3-5 5-16,4-4 19 0,2-2-9 16,-1-2-3-16,1-2 0 0,4 0 2 15,0 0 13-15,0-4 24 0,4-1-3 16,3-5 10-16,-1-3-16 0,6-4 6 16,3-3 6-16,-3-3 0 0,5-1-26 15,-3-2 14-15,5 0 3 0,-7 0-3 16,7 0 3-16,-9 1 9 0,5 5 3 15,-3-2 21-15,-6 7 78 0,4 3-44 16,-3 2-25-16,-1 5-9 0,0 1 6 16,-4 4 27-16,2 0-15 0,0 9-21 15,3 6-31-15,-3 4-17 0,2 8-2 16,-2 3 2-16,0 4 1 0,-2 2-1 16,0-2 0-16,2-5-24 15,1-3-60-15,-3-6-72 0,2-4-10 16,-2-8-14-16,4-3-63 0,0-5-158 15,-4-1-558-15,5-4-611 0,9-10-1285 0</inkml:trace>
  <inkml:trace contextRef="#ctx0" brushRef="#br1" timeOffset="33923.263">21688 1241 2696 0,'0'0'1006'15,"0"0"-836"-15,0 0 82 0,0 0 121 16,0 0-62-16,0 0-54 0,0 0-7 16,2-58 5-16,-8 47-4 0,0 2-33 15,2-2-28-15,-4 3-28 0,-3 2-8 16,1 0-28-16,0 2-24 0,-5 1-12 16,5 0-18-16,-7 2 4 0,1 1-19 15,-1 0-9-15,1 1-6 0,-3 5-3 16,0 1-15-16,-3-1-6 0,3 3-3 15,-4 0 9-15,-1 3 0 0,1-2-12 16,4 2 0-16,-6 1 3 16,7 2 0-16,-3 2-12 0,0 1 12 15,5 2 3-15,-3 3-6 0,5 0 6 16,-1 3-6-16,1 1 3 0,8 4-4 16,-5-2-11-16,5 2-33 0,0 0 12 15,4 0 21-15,2-1 0 0,0-2 2 16,0-2 1-16,4 0 15 0,2-4 0 15,5-1-15-15,-1-1 15 0,-2-2-15 16,9-2 15-16,-7-2-15 0,5 1 0 16,1-3 0-16,1-3-2 0,1 1 1 15,3 0 1-15,-5-2-2 0,5-3 1 16,-4 1-1-16,3-3-1 0,-1 0-2 16,-3-2 0-16,7-1-1 0,-6 0 0 15,3-5-9-15,-3 1 10 0,6-7-10 16,-3 2 9-16,-1-4-9 0,4 0 11 15,-3-3 0-15,1 1 1 0,0-1 0 16,-3-1 0-16,3 3 1 16,-7-3 0-16,7 6 0 0,-11-2 0 15,5 2-1-15,-7 1-1 0,3 2 0 16,-5 1-2-16,0 1-12 0,-2 2 3 16,-2 1-9-16,-2 0 3 0,0 1-3 15,0 1-6-15,0-1 15 0,-2 0 11 16,-4-2 1-16,-4 0 12 0,-1 0 0 15,-1 0 3-15,-5-1 0 0,1 2 0 16,-5 2-13-16,-4 1 10 0,5 0-10 16,-5 0-2-16,-2 1-1 0,4 2 0 15,2 3 0-15,-1-4-14 16,3 1 3-16,5 1-12 0,1-4 6 16,1 2 0-16,4-1 6 0,1 0 11 15,1-1 0-15,0 0-1 0,4 0-10 16,-2 0 11-16,2 1-2 0,0-1 0 15,0 0-9-15,2 0 10 0,0 0-1 16,0 0 0-16,0 0 1 0,0 0 2 16,0 0 21-16,0 0 3 0,4 0 12 15,2 0-34-15,4 0-2 0,-1 0-1 16,5 0 0-16,5 0 0 0,-3 0 0 16,5 0 0-16,4-2 1 0,-5-1 0 15,3 1 1-15,0 0 1 16,-5 0 1-16,1 1 0 0,-3 0 9 0,1 0-9 15,-3 1 9-15,1 0-11 0,-7 0 0 16,3 0 0-16,-1 0 2 0,-2 0-1 16,-6 0 0-16,2 0 0 0,1 0 0 15,-5 3-1-15,2-1-1 16,-2 2-15-16,0 2-9 0,0 3 0 0,0 2 0 16,-2 2 21-16,-3 2-9 0,-1 0 11 15,4 2 0-15,-4-2-2 16,-4 1-9-16,3-2 10 0,-1 2-1 15,0-2-9-15,-5-1 9 0,1 0-12 16,2-1 3-16,-9-1 9 0,5 2 0 16,-9-3 2-16,4 2-1 0,-6 3 2 15,-1-1-1-15,-3 0 0 0,-2-1-14 16,6-5 0-16,6-4-6 0,-1-4 9 16,7 0-9-16,-3-7 3 15,1-3 0-15,-6-3 6 0,3-4 9 16,-3-4 2-16,-2-1 0 0,5-7 1 15,-3 3 3-15,5-3-1 0,-1-2 1 16,7 1 9-16,-5 1 0 0,7 0-10 16,4 1 13-16,2 0-12 0,0 2 12 15,2 0 3-15,0 0 3 0,4 2-6 16,0-1 0-16,6 2-4 0,5-1-11 16,-5 3-2-16,7 1 2 0,-3 0 3 15,7 1 9-15,-3 1 0 0,5 2 0 16,0 3 3-16,0-1 0 0,-1 4 3 15,5 2 0-15,0 1-6 0,-4 2 3 16,2 2-3-16,2 2 0 0,-3 1-10 16,-3 0 0-16,2 1 10 0,-3 2-11 15,-3 2 0-15,2-1-1 0,-7 0 0 16,0-2-1-16,1 3 0 16,-7-2-2-16,-4-1 0 0,2-1-21 15,-2 0 3-15,-2-1-9 0,0 1-18 16,0 0-6-16,-6-1 21 0,2 0 18 15,-6 0 12-15,-5 0-12 0,1 0 12 16,-7-2 1-16,0 0 2 0,1 0 0 16,-7 4 0-16,0-2 2 0,0 1 10 15,0 4 0-15,0 3 3 0,-2 4-13 16,0 1 13-16,5 0-12 0,1 6 12 16,2 1 0-16,-2 4 3 0,5 0-15 15,-1 3 12-15,9 1-15 0,-7 2-19 16,7-2 1-16,4 5 15 0,-2-3 1 15,1 1 1-15,1-2 1 0,4-1 3 16,0 0 15-16,2-5-3 16,2 1 3-16,4-2 0 0,7-2-3 15,-5-2 3-15,9 0-15 0,3-1 9 16,5-3-10-16,0-2 1 0,0-3 0 16,4-1-2-16,2-6 1 0,0-2 0 15,-2 0-1-15,4-5 0 0,-4-5-1 16,-1-4 0-16,-3 0 0 0,2-2-1 15,-4-1 0-15,0-1 1 0,-5 0-1 16,3-1-1-16,-7 2 1 0,3-1-1 16,-7 0 1-16,3 3-2 0,-1 1 1 15,-8 1-10-15,4 3 10 0,-3 0-10 16,-3 4 0-16,-2 2 0 0,0 2-3 16,0 0-6-16,0 0 3 0,0 0 6 15,-7 0 11-15,-1 1 1 0,-4 0 1 16,-5 0 1-16,1 1 10 0,-5 0-12 15,-6 0 0-15,0 3 0 16,2 3 0-16,-3 0 0 0,1-1-1 16,-4 2 0-16,6 1 0 0,4-2-11 15,1-1 11-15,1 0 1 0,4 0 0 16,7-3 0-16,-2 1-1 0,6 0-1 16,0-3-1-16,4 0 3 0,0 0 15 15,0 0 9-15,2 0 0 0,6-2-9 16,2 1-12-16,1-2-2 0,9 1 1 15,-1 0-1-15,4 1 1 0,6-1-2 16,-3 2 1-16,-1-3-1 0,4 1-1 16,-2 2 1-16,2-2 1 0,-4 2-1 15,-5 0 1-15,1 0 1 0,0 0-2 16,-9 0 1-16,3 0 1 0,-5 0 1 16,-2 2-2-16,-6 0-1 0,2 4-12 15,-4-1-12-15,0 3-15 0,-2 5-3 16,-2 2 21-16,-6 3 9 0,-7 2 0 15,3 0 9-15,-9 3-9 16,0 0 11-16,-1 2-1 0,-9 3 2 16,-5 1 0-16,5-4 1 0,4-3-1 15,2-5-3-15,1-6-9 0,-1-2 10 16,2-4-13-16,2-1-3 0,-2-4 6 16,3-4-3-16,3-5 12 0,-2-3-18 15,7-2 19-15,-7-3-13 0,3-6-3 16,-3-5 16-16,-2-6-1 0,9-2 0 15,-3-6 3-15,7 0 10 0,2-4 8 16,-1-1-6-16,3 0 9 0,4 3-3 16,0 0-3-16,0 7-3 15,2 4-12-15,0 4 1 0,2 3-1 16,6 5 24-16,3 1 15 0,-1 2-6 16,6 0-9-16,5 0 0 0,6 1-6 15,-2 0-15-15,2-1 9 0,6 5-9 16,-2-1 15-16,2 3-15 0,0 4 12 15,-4 4-3-15,0 3-11 0,-2 0-1 16,-3 4-15-16,-7 2-39 0,2 1-81 16,-11 0-73-16,2-2-68 0,-6 1-227 15,0-4-869-15,1 11-1890 0</inkml:trace>
  <inkml:trace contextRef="#ctx0" brushRef="#br1" timeOffset="35273.178">20808 1362 1608 0,'0'0'639'16,"0"0"323"-16,0 0-669 0,0 0 1 15,0 0-40-15,0 0-6 16,0 0 18-16,14-55-5 0,-14 52-31 15,0-2-23-15,0 2-30 0,0 1-47 16,0 2-33-16,0 0-27 0,-4 0 14 16,2 0 49-16,-2 1-3 0,-6 4-22 15,-1 2-8-15,1 1-10 0,-5 4-18 16,3 2-26-16,0 4-10 0,-3 2-15 16,3 1-6-16,-3 2-15 0,1-2-23 15,6 1 5-15,-5-4 3 0,1-1 13 16,6-3 1-16,-5-3 0 0,7-2 1 15,-2-3 0-15,4-1 0 0,0-3 3 16,2 0 33-16,0-2 15 0,0 0 6 16,2 0-21-16,6-2 6 0,0-1 0 15,3-4-15-15,1 1-3 0,5-1-9 16,-3-1 6-16,5-1-3 0,-3 0 6 16,3 2-3-16,-1 1 1 0,-1 0-4 15,2 3-3-15,-1-1 0 16,1 1 3-16,-7 1 3 0,3 2 0 15,-1 0-9-15,-8 0-9 0,3 0-3 16,-3 2 0-16,0 1 0 0,-2-1-1 16,-2-1-14-16,-2-1 0 0,0 0-3 15,0 0-6-15,0 0-3 0,0 0-4 16,0 0-2-16,0 0 0 0,0 0 0 16,0 0 19-16,0 0 14 0,0 0 1 15,0 0 1-15,0 0 16 0,0 0 6 16,0 0 3-16,0 0 15 0,0 0-5 15,0-1-1-15,4-1-35 0,3 2 2 16,-1-1-2-16,4-1 2 0,-2 0-1 16,1 0 0-16,-1 2-1 15,-2 0 0-15,0-1-1 0,-4 1-1 16,0 0-17-16,-2 0-15 0,0 0-7 16,0 0-20-16,-2 0 0 0,-6 1 58 15,-4 1 2-15,-1 0 0 0,-5 0 1 16,1-1-1-16,-6 3-2 0,3-2-76 15,1-1-114-15,1 0-70 0,1 1-233 16,2-2-636-16,5 5-1906 0</inkml:trace>
  <inkml:trace contextRef="#ctx0" brushRef="#br1" timeOffset="36640.435">20733 2696 267 0,'0'0'692'15,"0"0"-298"-15,0 0-248 0,0 0 488 16,0 0-88-16,0 0-250 0,-2-51-37 16,2 47-14-16,0 0-23 0,0 1-42 15,0 1-1-15,0 0 6 0,0 2 16 16,0 0 43-16,-2 0 23 0,2 8-20 15,-2 5-37-15,-2 6-116 0,0 9-51 16,0 8-16-16,2 5 0 0,-5 3-2 16,1-1-10-16,2-2 0 0,0-1-13 15,0-2-2-15,0-2-1 0,2-5-1 16,0 2-1-16,0-4-33 0,-1-3 2 16,1-1-23-16,-2-4-16 0,2-3-18 15,2-4-25-15,-4 0-21 0,2-5-40 16,0-3-60-16,-2 0-165 0,2-4-276 15,2-1-432-15,-2-1-106 0</inkml:trace>
  <inkml:trace contextRef="#ctx0" brushRef="#br1" timeOffset="37857.534">20746 2593 1721 0,'0'0'516'0,"0"0"-221"15,0 0 69-15,0 0-18 0,0 0-101 16,0 0-141-16,0 0-15 0,0 0 122 15,0 0-51-15,0 0-78 0,-64 43-47 16,47-16-10-16,1 2-13 0,-3 2-9 16,5-5-3-16,-3-1 0 0,7-5-3 15,1-6-12-15,3-2-1 0,0-5-9 16,2-2-28-16,2-4-20 0,2-1-15 16,0-1-22-16,0-7 79 15,2-3 31-15,2-4 22 0,8-4-22 16,-5-4-1-16,5-3 1 0,5-1 3 15,-7 4 19-15,4 1 3 0,-1 6 69 16,-1 6 51-16,3 3 21 0,-7 7-2 16,4 5 9-16,1 10-47 0,-7 5-64 15,4 7-35-15,-4 7-26 0,5-1 15 16,-7 1-4-16,0-6-12 0,0-4 0 16,-2-8-40-16,2-6-95 0,-4-4-90 15,2-4-136-15,0-1-312 0,5-3-853 0</inkml:trace>
  <inkml:trace contextRef="#ctx0" brushRef="#br1" timeOffset="38108.685">21411 2523 3079 0,'0'0'674'0,"0"0"-454"16,0 0-119-16,0 0-101 0,0 0-12 15,0 0 12-15,0 0 124 0,-64 43-30 16,31-23-41-16,-2-2-35 0,0 0-18 16,-4-3-11-16,-3-2-110 0,5-2-130 15,2-6-99-15,2-1-192 0,14-2-228 16,-8 1-656-16</inkml:trace>
  <inkml:trace contextRef="#ctx0" brushRef="#br1" timeOffset="38302.235">21196 2623 2899 0,'0'0'607'0,"0"0"-370"0,0 0 24 16,27 53 12-16,-25-22-165 0,-2 6-73 15,0 7 33-15,-4 0 6 0,-4 1-54 16,2-1-20-16,-7 0-31 0,3-5-98 16,6-1-92-16,-4-5-96 0,1-6-167 15,5-8-227-15,2-4-674 0</inkml:trace>
  <inkml:trace contextRef="#ctx0" brushRef="#br1" timeOffset="38560.315">21556 2539 3573 0,'0'0'457'16,"0"0"-309"-16,0 0 54 0,0 0-75 15,0 75-111-15,-4-37 5 0,-2 12 47 16,2 11-18-16,-7 12-29 0,-3 1-20 15,8-7-1-15,-3-15 0 0,1-18-18 16,4-7-47-16,2-5-37 0,0 0-37 16,0 2-51-16,-2-5-65 0,2-7-60 15,2-8-207-15,0-4-597 16,0-10-363-16</inkml:trace>
  <inkml:trace contextRef="#ctx0" brushRef="#br1" timeOffset="38891.366">21393 2579 2474 0,'0'0'793'0,"0"0"-450"0,0 0 48 16,0 0 21-16,66-56-143 0,-41 48-94 15,4 3 6-15,2 2-20 0,4 2-21 16,-2 1-42-16,0 2-35 0,-2 8-8 16,-4 0-34-16,-7 6 6 0,-3 2-27 15,-7 1 0-15,-5 5-45 0,-5 3-13 16,-5 5 10-16,-5 5 11 0,-9 2 7 15,3-2 15-15,-7 0 3 0,7-4 10 16,-7-4 1-16,6-3 1 16,3-3 12-16,6-6 0 0,-3-4 21 15,7-3 74-15,2-4 32 0,2-2 88 0,10 2-22 16,3 0-115-16,10 0-44 16,1 4-34-16,7 1-12 0,2-1-1 15,3-1-2-15,-1-1-33 0,-2-3-82 16,-4-3-54-16,-7-2-40 0,-3 0-70 15,-9-6-227-15,-5 1-840 0,3-4-1020 0</inkml:trace>
  <inkml:trace contextRef="#ctx0" brushRef="#br1" timeOffset="39624.715">20609 3588 897 0,'0'0'2465'0,"0"0"-2060"0,0 0-210 15,0 0 113-15,0 0 14 0,0 0-67 16,0 0-84-16,0 0-9 0,0 0-92 16,15 82-15-16,-21-25-12 0,-5 15-13 15,-1 6-12-15,-1 0-6 0,5-5-11 16,0-5-1-16,4-5-29 0,0 0 8 16,2-13 9-16,2-11 8 0,0-11 4 15,0-7 16-15,0-1-1 0,0-4-3 16,2-5 3-16,-2-5-15 0,0-6-75 15,-2-6-104-15,-3-7 139 16,-1-8 40-16,-6-3-1 0,-1-7 0 0,1-4 0 16,-7 3 0-16,5-2 1 15,-5 4 0-15,7 3 1 0,-5 7-1 16,7 7-2-16,4 3-1 0,0 8 3 16,4 2 46-16,0 13 78 0,2 4-60 15,2 6-42-15,6 5-10 0,0 4 18 16,5 3 1-16,3-1 11 0,-1 2 16 15,5-5-13-15,-1 1 22 0,-1-4 11 16,5-6-20-16,-4-2-25 0,1-9-31 16,-5-4-2-16,4-7-18 0,-3-7-9 15,3-13-15-15,-1-7 11 0,3-18 10 16,6-15 0-16,2-13 6 0,-9 5 3 16,1 13-4-16,-9 19-71 0,1 10-59 15,-1-1-73-15,5-1-50 0,-3 0-147 16,-1 8-569-16,7 8-824 0</inkml:trace>
  <inkml:trace contextRef="#ctx0" brushRef="#br1" timeOffset="39914.487">21620 3645 3632 0,'0'0'603'0,"0"0"-534"15,0 0 21-15,0 0 101 0,-72-53-55 16,41 49-53-16,-4 4-22 0,-9 6 10 15,-16 10-16-15,-8 8-28 0,-2 2-25 16,10-1-2-16,16-7-131 0,15-7-140 16,3-4-138-16,9-1-392 0,-10 4-724 0</inkml:trace>
  <inkml:trace contextRef="#ctx0" brushRef="#br1" timeOffset="40159.134">21312 3676 3049 0,'0'0'1043'0,"0"0"-841"15,0 0-22-15,0 0 144 16,0 0-137-16,0 0-144 0,6 78 15 0,-14-22 21 16,-6 17 0-16,1 7-21 15,1-3-22-15,-1-8-36 0,3-10-15 16,6-12-9-16,0-11 3 0,0-9 5 15,2-5-26-15,-3 0-65 0,3 3-49 16,2-1-22-16,0-4-83 0,0-5-238 16,0-8-707-16,13-2-1044 0</inkml:trace>
  <inkml:trace contextRef="#ctx0" brushRef="#br1" timeOffset="40559.671">21819 4137 2910 0,'0'0'1122'0,"0"0"-989"16,2-71-65-16,-11 42 153 0,-3-1-24 16,-7 4-92-16,-3 8-22 0,1 6-16 15,-8 9-12-15,-2 5 3 0,-2 12 0 16,0 6 0-16,2 8-18 0,6 6-13 15,2 2-23-15,5 1 8 0,9-1 0 16,1-5 3-16,4-2 0 0,4-6 4 16,10-7 11-16,-1-5 3 0,5-4-33 15,7-7-12-15,2-1-21 0,3-12-7 16,-3-2 1-16,4-6 11 0,-2 2 16 16,-7 0 10-16,1 5 2 0,-9 6 39 15,5 7 49-15,-7 3-9 16,2 11-27-16,5 8-19 0,-5 9-21 15,3 7 15-15,1 7 16 0,-1 0-16 16,1-1-24-16,-4-8-3 0,5-7-12 16,-1-11-109-16,-3-6-89 0,5-11-144 15,-6 0-602-15,17-14-1207 0</inkml:trace>
  <inkml:trace contextRef="#ctx0" brushRef="#br0" timeOffset="47939.109">8647 10670 42 0,'0'0'124'16,"0"0"-49"-16,0 0-39 0,0 0 33 16,0 0 394-16,0 0-160 0,0 0-160 15,0 0-97-15,0 0 32 0,0-8-16 16,2 8-40-16,-2 0 21 0,2 0 28 16,0 0 11-16,-2 0-8 0,0 0-9 15,0 0-9-15,0 0-1 0,0 0 6 16,0 0 8-16,0 0-1 0,0 0 3 15,0 0 0-15,0 0-3 0,0 0 3 16,0 0 10-16,0 0 6 0,0 0-3 16,0 0 13-16,0 0 3 0,0 0 3 15,0 0-4-15,-2 0-9 16,2 0-10-16,0 0-13 0,0 0-4 16,0 0 42-16,-2 0-9 0,2 0-14 15,-2 0 0-15,-2 0-56 0,-9 0-14 16,1 0-10-16,-7 0 36 0,-1 0 28 15,-11 0-6-15,0 0-29 0,-4 0-15 16,-5 1-14-16,-3-1 14 0,1 1 6 16,1 1-22-16,0-2-49 0,-5 1-115 15,3 1-70-15,4 0-33 0,-5 2-249 16,13 0-564-16</inkml:trace>
  <inkml:trace contextRef="#ctx0" brushRef="#br0" timeOffset="48456.312">7469 10684 290 0,'0'0'317'0,"0"0"412"16,0 0-176-16,0 0-348 0,0 0-63 15,0 0 104-15,0 0-71 0,0 0-11 16,0 0-17-16,-52-9-47 0,29 8-14 15,3 1-9-15,-5 0-39 0,-4 0-9 16,0 0-16-16,-2 0-13 16,-4-1-26-16,0 1-172 0,-9 0-26 15,-8 2-41-15,-10 2-32 0,-10-1-73 16,-2 1-306-16,16-1-370 0,6 2 837 0</inkml:trace>
  <inkml:trace contextRef="#ctx0" brushRef="#br0" timeOffset="48915.448">6142 10685 404 0,'0'0'1860'16,"0"0"-1646"-16,0 0-166 16,0 0 117-16,0 0 118 0,0 0-56 15,0 0-64-15,-65-9-33 0,43 9-13 16,-3 0-44-16,-2 0-25 0,-2 0-26 15,0 0-22-15,-4 0 0 0,-4 0-56 16,-2 0-80-16,-7 0 9 0,-6 3-131 16,3-1-130-16,-3 2-324 0,13-1-776 15</inkml:trace>
  <inkml:trace contextRef="#ctx0" brushRef="#br0" timeOffset="49372.448">4969 10684 176 0,'0'0'1520'0,"0"0"-997"0,0 0-251 16,0 0-156-16,0 0-97 0,0 0 152 15,0 0 76-15,0 0-51 16,-66-8-56-16,39 8-16 0,-4 0-17 16,-2-1-78-16,-2 1-13 0,-4 0-14 15,2 0-2-15,-5 0-127 0,1 0-73 16,-4 0-43-16,-1 4-136 0,9-4-307 15,-15 6-719-15</inkml:trace>
  <inkml:trace contextRef="#ctx0" brushRef="#br0" timeOffset="49778.276">3704 10690 411 0,'0'0'1762'0,"0"0"-1510"0,0 0-132 15,0 0 115-15,0 0-10 0,-60-5-39 0,40 5-59 16,-9 0-66-16,0 0-58 15,-8 0 26-15,-13 0-14 0,-12 0 63 16,-12 0-78-16,-3 0-226 0,19 0-290 16,15-6-709-16</inkml:trace>
  <inkml:trace contextRef="#ctx0" brushRef="#br0" timeOffset="51022.331">2297 10481 1752 0,'0'0'671'0,"0"0"-91"15,0 0-267-15,0 0-33 0,0 0 13 16,0 0-32-16,0 0-43 0,0 0-29 15,0 0 8-15,-17-41-19 0,15 51 14 16,-2 6-27-16,2 9-44 16,-2 6-42-16,2 7-18 0,2 4-22 15,0 2-39-15,0 3-15 0,0-1 12 16,-2 0 1-16,4-7 1 0,0 0-1 16,0-7 2-16,-2-4 1 0,0-4 0 15,2-4-1-15,-2-7-21 0,2-5-43 16,-2-4-57-16,2-4-71 0,-2 0-120 15,0-6-119-15,0-8-201 0,0 2-595 16,0-9-577-16</inkml:trace>
  <inkml:trace contextRef="#ctx0" brushRef="#br0" timeOffset="51338.481">2036 10412 2206 0,'0'0'556'0,"0"0"-219"0,0 0 20 15,0 0 67-15,0 0-57 0,13-51-64 16,-3 42-35-16,2 2-47 0,1 0-26 16,3 0-22-16,1 4-18 0,6 3-7 15,-3 0-9-15,3 6-15 0,2 7-15 16,0-1-13-16,-3 7-20 0,3 2-19 15,-4 2-9-15,-5 1-9 0,3 1-9 16,-7 0-20-16,-1-1-10 0,-5 3-15 16,-4-2 3-16,-2 0-6 15,-8 0-36-15,-3-5-91 0,1-3-26 0,-4-1-23 16,-3-6-39-16,-2-2-101 16,-1-4-207-16,3 0-571 0,1-2-628 0</inkml:trace>
  <inkml:trace contextRef="#ctx0" brushRef="#br0" timeOffset="51704.246">2483 11092 1501 0,'0'0'1813'0,"0"0"-1451"0,0 0-236 16,18-61 136-16,-18 39 105 0,-2 3-80 15,-6 3-69-15,-4 6-78 0,-1 6-63 16,-3 4-22-16,1 2 2 0,1 9 7 15,-1 4-9-15,5 6-6 0,4 2-7 16,0 2-12-16,6-2-8 0,0-1-4 16,10-4-15-16,0-2 15 0,3-8-18 15,7-3-9-15,-1-5-58 0,2-9-112 16,1-6-80-16,-5-5-84 0,-1 4-299 16,1-18-1219-16</inkml:trace>
  <inkml:trace contextRef="#ctx0" brushRef="#br0" timeOffset="53655.919">8804 10797 23 0,'0'0'1741'0,"0"0"-572"16,0 0-858-16,-10-60 7 15,3 36 7-15,1-1-58 0,-2 3-43 16,-2 1-35-16,-1 2-23 0,1 5-15 16,-2-1-20-16,-1 6-21 0,5 3-18 15,-4 5-13-15,-1 1-12 0,5 3-3 16,-3 7 8-16,3 5-17 0,2 4 12 15,2 3-22-15,4 3-27 0,0 2-3 16,0-3-13-16,4 1 0 0,6-3 10 16,3-4 4-16,-1-5-1 0,5-7 0 15,-3-6-4-15,7-1-11 0,0-11-21 16,-1-5 3-16,-1-6 15 0,-3-4-10 16,-1-3 10-16,-5 0 0 0,-4 1 1 15,-6 4-10-15,0 0 10 0,-2 7-1 16,-10 5-9-16,-1 4 9 0,-1 7-12 15,-5 2 15-15,3 4 2 0,-3 9 19 16,5 3 0-16,-3 3 1 0,9 6-22 16,-4-1 3-16,7 1 3 15,3 0 18-15,2-2-6 0,2-5 6 16,9-2-6-16,-3-5 0 0,4-5-2 16,7-4-4-16,0-4-12 0,-1-9-1 15,7-3 0-15,-6-7-1 0,1-4 0 16,-1-3 0-16,-5-2-1 0,-3 0 2 15,-3 1 0-15,-4 3 1 0,-4 5-2 16,0 2-17-16,-8 7-2 0,-5 4 3 16,1 2 7-16,-7 5 11 0,5 2 3 15,-5 9 18-15,1 5 6 0,5 5 1 16,5 3 5-16,0 3-9 0,2 5-24 16,6-5-5-16,0 4 5 0,2-3 3 15,8-3 0-15,-2-3 9 0,5-5 0 16,3-6-9-16,1-2 9 15,1-8-12-15,-1 0-2 0,-1-10-10 16,5-4-3-16,-8-2 3 0,-3-6 0 16,0 0 9-16,-6-4-9 0,-4 1 10 15,0 1 1-15,-8 0-2 0,-2 4-9 16,-3 4 11-16,-7 4 0 0,3 2-17 16,-6 7 5-16,3 3 13 0,3 2 0 15,-3 8 16-15,7 4-4 0,1 5 6 16,1 3-18-16,5 3-14 0,4 2 14 15,2-1 1-15,0 2 0 0,4-3 0 16,5-3-1-16,3-4-12 0,-2-5-7 16,5-6 18-16,1-3-2 0,-1-4-18 15,1-2-9-15,-3-7-6 0,-1-4 12 16,-2-5 11-16,-1-2 10 0,-3-1-12 16,-4-3 13-16,-2 1 1 15,-2-1-2-15,-6 5 1 0,-3 2-10 0,-3 3 11 16,-1 4-2-16,-5 3 1 15,1 4 2-15,-2 3 12 0,7 6-10 16,-5 4-1-16,9 5-1 0,0 3 2 16,1 1 10-16,7 4-9 0,2-1 13 15,-2 0-4-15,8-2-10 0,5-3 10 16,1-3-10-16,1-2 10 0,1-4-11 16,1-3-1-16,1-5-2 0,-1-1-25 15,1-9-4-15,-6-5-2 0,3-4 15 16,-3-6 3-16,-2-1 14 0,-6-3 0 15,-2 1 0-15,0 1 1 16,-2 5-2-16,-8 4 0 0,-4 5 1 0,-1 4-11 16,-6 5 9-16,1 4 3 15,1 9 1-15,1 4 17 0,1 7 3 16,3 2 0-16,1 5-21 0,9-1-21 16,0 1 21-16,2-3 3 0,2-2 9 15,2-4 3-15,4-5 0 0,2-3-3 16,7-7-9-16,-3-3-3 0,3-3-14 15,1-11-10-15,1-2-6 0,-1-9-7 16,-3-3 4-16,-3-3 12 0,-2 0 18 16,-8-2-9-16,0 3 11 0,-4 6-1 15,-8 3-13-15,-3 9-1 0,-1 4 15 16,-3 8 1-16,1 2 16 0,1 11 8 16,1 5-3-16,3 2 0 0,7 6 0 15,2-2 1-15,4 3-22 0,0 1-23 16,6-5 23-16,2-3 0 0,9-3 0 15,-5-7-32-15,5-2-107 0,-1-8-83 16,-1-4-117-16,-1-3-323 16,-3-16-977-16</inkml:trace>
  <inkml:trace contextRef="#ctx0" brushRef="#br2" timeOffset="76017.875">6776 5480 150 0,'0'0'199'0,"0"0"-199"0,0 0-10 16,0 0 10-16,0 0 541 0,0 0-234 16,0 0-128-16,0 0 55 0,0 0-45 15,-27-34-56-15,27 32 6 0,0 2 20 16,0 0-49-16,0 0-22 0,0 0-34 15,0 0-21-15,0 0-14 0,0 0 7 16,0 0 13-16,-2 0 22 0,2 0 32 16,0 0 14-16,0 0 15 0,0 0 35 15,0 0 2-15,0 0 23 0,0 0 37 16,0 0 4-16,0 0-15 0,-2 0-34 16,2 0-25-16,0 0-22 0,0 3-19 15,0-1-25-15,0 1-28 16,0 2-39-16,2 0 14 0,-2 0 1 15,2-1 6-15,2 0 12 0,-2 0-13 16,1 1 1-16,-3 0 6 0,2 1 3 16,2 1 8-16,-2 1-2 0,2-1 9 15,2 3-18-15,-2 0-10 0,5-2 3 16,-5 1-2-16,2-1-7 0,0 2 7 16,2 0-1-16,1-2-3 0,-5 1 7 15,2-1-7-15,2 1-3 0,-2 1-3 16,5-2-6-16,-5 1-2 0,0-2-13 15,0 2 9-15,1-2-9 0,1 2-1 16,-4-3 0-16,0 3-1 16,2-1-1-16,1 1-1 0,-3 1 1 15,4 2 1-15,-4-3 2 0,0 3 0 16,2 1 9-16,1-2-10 0,1 4 1 16,-4-2-1-16,2-1 0 0,0 0 0 15,1 2 0-15,-1-2 1 0,2 0 9 16,-6-1-11-16,4 2 1 0,1 0 0 15,1 2 10-15,2 2 9 0,3 3 7 16,3 1-1-16,-6 0-9 0,7 1-3 16,-3-2 6-16,1 0 3 0,-1 0-3 15,1 3-8-15,3-2-10 0,-3 0 0 16,4-1 9-16,-3 2-10 0,1 0 0 16,-1 0 0-16,3-1-1 0,1 4 2 15,3-1 0-15,2 4 9 0,4 1-11 16,0 2 0-16,-2 5 2 0,6-2 12 15,2 3 3-15,-2 1-3 0,6-1-15 16,-2 2 0-16,-1 0-18 16,1 0 3-16,2 2 12 0,0-2-12 15,3 0 15-15,-3 0 0 0,0 1 0 16,7 0 2-16,-3 1 1 0,-2-1 9 16,7 2-9-16,-2-2 9 0,-1 0-10 15,0-1 10-15,3 2-9 0,2 0 12 16,-3-2-13-16,-1 0 13 0,3-1-15 15,-3-1-1-15,3 1-44 0,-3-1 30 16,12 5 13-16,-13-3 2 0,9-2 1 16,0 5 1-16,1 1 10 0,16 8-9 15,-1 2 12-15,-6-5-3 0,-6-6 3 16,-6-3-3-16,-3-2 0 16,5 1 0-16,-4 0-10 0,3 2 1 15,1 0-1-15,0 1 10 0,6 0-10 16,-2 1 0-16,0 0-2 0,4 2 0 15,2 0-39-15,-2 0 21 0,4 1 16 16,-2-1 0-16,2 0 2 0,-2 0 2 16,0-1 16-16,0 1-3 0,2-3-3 15,-1 2 0-15,-1-5-9 0,0 4 13 16,2-1-14-16,0 1 1 0,0-1 9 16,2 0-9-16,1-1 9 0,-1 1-3 15,0 0-9-15,0-2-36 0,2 1 23 16,-1-2 13-16,3 1 0 0,-2-2 2 15,5 3-1-15,-3-3 2 0,0 1 12 16,1 2-12-16,5-3 15 0,-1 1-6 16,-1-2 0-16,5 4 3 0,-3-3 0 15,1 1 6-15,4-1 0 16,-3-2 0-16,5 2 12 0,-6-4 36 16,3 1-17-16,-1-3-46 0,2 0-6 15,-3-2-15-15,5-1 3 0,-4-1 10 16,3-1 0-16,-3-4 1 0,2 2 1 15,-5-4 1-15,3 2 2 0,-5-3-1 16,1 0 1-16,-5-1 0 0,5 1-1 16,-5 0 1-16,0 0-1 0,-1 0 0 15,-3 2-1-15,0-2-1 0,-4 3 0 16,0 1 0-16,-2-2 0 0,-6 1-1 16,-8-5 1-16,-11-3-1 0,-8-3 1 15,-4-2-2-15,3 1-10 16,-1 0-22-16,-2-3-41 0,-4-3-60 15,-9-4-94-15,-10-3-110 0,2-2-425 16,-4-10-1251-16</inkml:trace>
  <inkml:trace contextRef="#ctx0" brushRef="#br2" timeOffset="78535.843">14943 10162 1539 0,'0'0'1726'0,"0"0"-1380"15,0 0-109-15,0 0 74 0,0 0-65 16,0 0-48-16,0 0 5 0,0 0 11 16,0 0-52-16,-12 10-70 0,4 4-10 15,-3 3 12-15,5 6 15 0,-2 1 15 16,-5 5-21-16,3 3-24 0,-2 2-16 15,-3 5-21-15,3 2-5 0,-1 0-13 16,-1 3-6-16,0-1-17 16,-1-1-1-16,5-4-13 0,-1-4-39 15,-1-4 28-15,6-8 21 0,0-6-15 16,1-3-12-16,1-4-15 0,2-5-16 16,2-2-14-16,0-2-22 0,0 0-28 15,6-6-26-15,1-4-20 0,3-7 0 16,-2-5-9-16,3-2-60 0,-1-5-89 15,0-2-78-15,1 0 8 0,-3 1 55 16,0 1 55-16,-2 1 115 0,1-1 123 16,-1 1 51-16,0 1 58 15,2 1 77-15,-2 1 51 0,1 4 35 16,-1 2 21-16,0 6 6 0,-2 2-12 16,0 3-19-16,-2 3-15 0,2 4 21 15,-1 1 32-15,1 2-31 0,-2 8-62 16,-2 3-68-16,0 6-45 0,0 5-10 15,2 7-12-15,-2 2-2 0,2 5-10 16,-2 5-14-16,2-2 0 0,0 0-1 16,0 0-1-16,2-4-45 0,0-6 28 15,-4-5 17-15,7-8 1 0,-5-8 15 16,-2-4 7-16,0-4-22 0,0-2 0 16,0-2-34-16,-2-8 34 0,-5 0 21 15,1-1 4-15,-4-3-10 0,-5-1-13 16,5 4-2-16,-2 0 0 0,-1 3-49 15,-1 2-66-15,1 1-83 0,3 0-68 16,2 4-113-16,2 1-629 0,1 0-840 16</inkml:trace>
  <inkml:trace contextRef="#ctx0" brushRef="#br2" timeOffset="78855.441">15156 10268 3280 0,'0'0'605'0,"0"0"-238"16,0 0 78-16,0 0-156 0,2 50-112 15,-2-24-7-15,-2 4 55 0,2 2-52 16,-2 5-68-16,2 1-26 0,-2 1-28 16,2-1-17-16,0 0-34 0,0-3-11 15,0-5-37-15,0-3 27 0,0-7-6 16,-2-2-34-16,2-10-38 0,0-3-47 16,2-3-51-16,-2-2-92 0,4-6-113 15,-4-3-133-15,2-7-235 0,0 3-405 16,-2-13-362-16</inkml:trace>
  <inkml:trace contextRef="#ctx0" brushRef="#br2" timeOffset="79183.417">15007 10145 2767 0,'0'0'771'0,"0"0"-506"16,0 0 106-16,0 0-30 15,0 0-73-15,0 0 14 0,0 0 41 16,0 0-38-16,58-27-73 0,-43 27-34 16,5 2-15-16,3 2-22 0,0 5-23 15,6 2-28-15,0 3-24 0,0 2 0 16,0 5-3-16,0 4 9 0,-5 1 0 16,-3 5-14-16,-4 0-22 0,-5 5-18 15,-6 3-6-15,-4 0-12 0,-2 4 0 16,-10 2 0-16,-5 0-1 15,-5 1 1-15,-5-2-30 0,-2-1-49 16,-6-5 19-16,2-3-45 0,-2-8-72 16,0-5-49-16,0-6-66 0,6-5-228 15,4-6-486-15,-4-2-1246 0</inkml:trace>
  <inkml:trace contextRef="#ctx0" brushRef="#br2" timeOffset="80653.761">15404 9935 775 0,'0'0'1389'0,"0"0"-315"0,0 0-727 16,0 0 75-16,0 0 18 0,0 0-48 16,0 0-59-16,0 0-50 0,33-3-62 15,-22 22-79-15,1 6-63 0,1 6-16 16,-5 4-26-16,0 6-19 0,-4 0-15 15,0 3-3-15,-4-4-18 0,-2 0-112 16,2-5-143-16,-4-4-137 0,2-8-717 16,2 11-2533-16</inkml:trace>
  <inkml:trace contextRef="#ctx0" brushRef="#br2" timeOffset="87489.845">8862 7823 1193 0,'0'0'599'0,"0"0"-213"16,0 0-198-16,0 0-88 0,0 0 165 15,0 0 308-15,0 0-340 0,0 0-107 16,0 0 26-16,23-42 11 0,-21 31-9 16,-2-1-10-16,0 1-11 0,0-2 3 15,0-1-3-15,-4 0 2 0,-1 0-12 16,-1 1-13-16,-2 0-28 15,-2 4-15-15,1 2-24 0,1 3-9 16,-4-1-1-16,3 5-15 0,3 0 7 16,-2 0-4-16,-2 3 3 0,3 3-3 15,1 1-2-15,2 1 2 0,2 3 3 16,0 1 3-16,2-1-5 0,0 2-7 16,0 0-3-16,6-1-9 0,-2-1 15 15,5-3-3-15,-1-1 0 0,4-1 4 16,-4-4 2-16,9-2-18 0,-7-1-2 15,3-8-1-15,1-1-15 0,-3-6 12 16,-1-3 0-16,0-3-9 0,-4-3 11 16,-4 2 0-16,-2 0 1 0,0 1 0 15,-6 5 3-15,-2-1 9 0,-4 8-9 16,1 4 0-16,-3 4 0 0,-1 2 0 16,1 2 15-16,-3 8-3 0,7 4-3 15,-4 2-10-15,5 2 10 0,5 2-10 16,-2-1 0-16,4-2 0 0,-2 0 0 15,4-3 0-15,4-2 0 0,2 0 1 16,-2-6-1-16,4-1-2 16,7-3-1-16,-3-2-2 0,5 0-18 15,-1-6 9-15,1-4 0 0,2 0 9 16,-5-4-12-16,-2 0 3 0,-5-1 9 16,-3 0-9-16,-2 1-4 0,-2-1 13 15,-4 4-9-15,-3 0 9 0,-7 3 0 16,0 3 1-16,-1 2 2 0,-6 3-1 15,3 3 1-15,1 3 0 0,1 3 0 16,1 2-2-16,7 2-10 0,-2 1 11 16,6 0 1-16,4 1 15 0,0 2 3 15,2-3-5-15,6-1 2 16,0-1-12-16,2-4 12 0,5-2-14 16,-1-2-1-16,5-2-2 0,-2-2-10 15,3 0 0-15,-5-5 9 0,1-4-16 16,-5-3 4-16,-1-1-3 0,-4-2 3 15,-2-4-6-15,-2 2 9 0,-4 1-1 16,-8-1 1-16,-3 4 10 0,-3 1-1 16,-1 4 0-16,-3 1 2 0,1 5 1 15,-2 2 2-15,7 9 1 0,0 5 28 16,3 1-10-16,3 5 3 0,0 2-9 16,6-1-12-16,2 2 9 0,0-1 4 15,2-2-4-15,6-2-9 0,0-3 9 16,0-5-9-16,3-1 9 0,3-3-10 15,3-4-2-15,1-2-2 0,-1-2-13 16,-1-7-9-16,1-5 2 0,-3-6 1 16,-5-2 3-16,-1-4 3 0,-6 1 14 15,2-3-2-15,-4 5 1 16,-8 2 0-16,-4 5 2 0,-1 3 12 16,-5 4-10-16,-1 4 0 0,0 5 1 15,-1 3-1-15,5 8 1 0,-3 2 18 16,5 5-9-16,7 3-9 0,-2 0 15 15,6 1-14-15,2 0 8 0,0-1-9 16,6-3 12-16,4-2-12 0,-2-3 9 16,7-3-9-16,-3-2 0 0,9-3 9 15,-4-3-12-15,3-2-1 0,-1-7-11 16,1-4-3-16,-7-9-3 0,1-4 0 16,-7-3 5-16,-3-3 10 0,-4 2-9 15,0 2 11-15,-4 5-1 0,-11 2-1 16,-1 6 1-16,-3 2 2 0,2 4 0 15,-5 5 0-15,5 2 0 0,-6 5 0 16,9 4 3-16,-1 8 18 0,7 1-5 16,0 2-13-16,2 1 9 0,4 3 0 15,2-1 0-15,2-2-10 0,6-1 1 16,-2-3 18-16,5-2-18 16,3-4 15-16,-4-4-16 0,7-1 10 15,-1-6-12-15,5 0-3 0,-6-3-18 16,5-7 6-16,-9-7-6 0,1 0 6 15,-2-4-6-15,-4-2 18 0,-3-2-10 16,-3 3 1-16,-3 2 11 0,-9 6-11 16,2 3 10-16,-5 2-1 0,-5 7 2 15,3 2-1-15,-4 2 2 0,3 7 1 16,1 4 1-16,1 4 10 0,3 2-9 16,5 1-1-16,2 3 1 0,2-2-1 15,4-1 1-15,0-1 13 0,6-2-13 16,0-3 9-16,2-2-9 15,5-3 9-15,1-3-10 0,1-5-2 16,3-1-1-16,1-5-14 0,0-6 0 16,1-4 2-16,-5-3-2 0,1-4-3 15,-5-3 3-15,-5-1 12 0,-4 0-9 16,-2 2 9-16,-4 4 0 0,-5 5-12 16,-7 2 13-16,-1 4 1 0,-7 3 1 15,1 4 1-15,0 2 1 0,-2 6 1 16,5 4 0-16,5 4 9 0,-3 1 0 15,7 3 3-15,7 1-13 0,0 2 19 16,4 0-3-16,0 1-2 0,6-3-4 16,0-1 3-16,7-1-3 0,1-3-10 15,1-3-1-15,3-4 2 0,1-2-3 16,4-5-12-16,1 0-3 0,-5-5-3 16,2-6-1-16,-1-4-5 0,-7-5 0 15,-1-4 3-15,-4-5 3 16,-8-1 15-16,0 0-13 0,-8 1 15 15,-4 3-2-15,-3 5 0 0,-7 4 3 16,-1 4 0-16,0 3 1 0,-2 7-1 16,0 3 0-16,5 10 0 0,1 3 2 15,5 6 1-15,1 2 13 0,7 4-14 16,2 1 1-16,2 1 9 0,2-1-9 16,2-1 12-16,4-4-3 0,2 0-10 15,5-6 10-15,-1-1-10 0,5-5 10 16,-1-3-11-16,7-4-1 0,-4-2-2 15,3-7-16-15,-3-4 0 16,0-6 0-16,-1-5 6 0,-7-3-4 16,-3-5 4-16,-2 1 0 0,-6 0 11 15,0 0 1-15,-10 7-1 0,-1 1-2 16,-7 9 1-16,-1 2-1 0,-4 7 3 16,-1 3 0-16,1 5 0 0,4 8 3 15,-1 3 0-15,7 5 9 0,-1 2-10 16,5 2 0-16,3-2 1 0,6 3 19 15,0-2-19-15,4-3 18 0,3-2-19 16,5 1 10-16,-2-7 0 0,5-4-10 16,1-2 0-16,5-5-1 0,-2-2-1 15,1-9-12-15,-1-4 0 0,-1-5-3 16,-3-4 0-16,-1-4-1 0,-7-5 13 16,-3 0-9-16,-4 0 10 0,-4 2 1 15,-3 2-11-15,-9 7 12 0,-1 3-11 16,-7 6 11-16,1 8 0 0,2 3 0 15,-4 11 1-15,7 9 1 16,1 2 0-16,3 7 10 0,3 3-10 16,5-1 10-16,4 1 3 0,2 0-2 15,0-4-1-15,6-3 3 0,3-5-3 16,1-4 3-16,-2-5-12 0,7-5-3 16,1-6-12-16,-1-3-39 0,3-10-107 15,-5-6-101-15,1-4-118 0,-6-1-609 16,3-6-1450-16</inkml:trace>
  <inkml:trace contextRef="#ctx0" brushRef="#br2" timeOffset="93964.377">8748 7683 20 0,'0'0'26'0,"0"0"-23"16,0 0 0-16,0 0 13 0,0 0 4 15,0 0 16-15,0 0-13 0,0 0 3 16,0 0 6-16,0 0 30 0,-2 0 59 16,0-2 78-16,-2 0-62 0,2 1 430 15,0 1-287-15,2 0-127 0,0 0-36 16,0 0 6-16,0 0 29 0,-4 0-32 15,4 0 0-15,0 0-10 0,0 0-16 16,0 0-14-16,0 0-15 0,0 0-14 16,0 0-15-16,0 0-4 0,-2 0-30 15,-3 0-1-15,1 0 104 0,-2 0 27 16,-4 0-20-16,-3 0-29 0,1 0-4 16,-3 0-18-16,-3 0-13 0,-1 0 2 15,1 0-11-15,-7 0-14 0,2 0-9 16,-2 0-1-16,-4 1-2 0,-4 1-12 15,-2-2 2-15,-4 0 1 16,0 0-4-16,-3 1-36 0,5 0 32 16,-2 1-18-16,-3-2 10 0,5 0 9 15,-2 3-182-15,0-3 121 0,4 3 20 16,-1-3-187-16,1 1-71 0,0 1-137 16,8-1-311-16,-4 3-654 0</inkml:trace>
  <inkml:trace contextRef="#ctx0" brushRef="#br2" timeOffset="94368.116">7591 7706 942 0,'0'0'450'0,"0"0"-288"16,0 0-123-16,0 0 27 0,0 0 226 16,0 0 35-16,0 0-68 0,-58-7-75 15,35 6-13-15,0 1-50 0,-8 0-53 16,0 0-33-16,-2 0-13 16,0 0-22-16,-2 0 0 0,-11 0-19 15,-9 0-58-15,-14 1-6 0,-1 1-303 16,0 1 127-16,22-1-166 0,7 2-901 0</inkml:trace>
  <inkml:trace contextRef="#ctx0" brushRef="#br2" timeOffset="94882.173">6313 7714 1117 0,'0'0'417'0,"0"0"-167"16,0 0-45-16,0 0-140 0,0 0-65 16,0 0 19-16,0 0 111 0,0 0 103 15,0 0-43-15,-54-9-25 0,30 8-37 16,-5 1-38-16,-4 0-48 0,-3 0-20 16,-1 1-22-16,-2-1-16 0,-7 0-138 15,-7 0-65-15,-13 1-97 0,-17 0 170 16,0 1 88-16,1 1-101 0,26-1-416 15,6 0-181-15</inkml:trace>
  <inkml:trace contextRef="#ctx0" brushRef="#br2" timeOffset="95365.363">5255 7725 939 0,'0'0'391'15,"0"0"-150"-15,0 0-163 0,0 0-65 16,0 0 282-16,0 0-6 0,0 0-50 16,-71-6 0-16,43 6-36 0,-6 0-49 15,-3 0-62-15,-2 0-53 0,0 0-14 16,-1 0-25-16,-1 0-44 0,0 0-71 16,1 0-49-16,-1 0-90 0,-2 0 12 15,-11 1 28-15,-8 1-78 0,10-1-163 16,-6 4-553-16</inkml:trace>
  <inkml:trace contextRef="#ctx0" brushRef="#br2" timeOffset="95785.166">3882 7737 1922 0,'0'0'272'0,"0"0"-181"15,0 0 161-15,0 0-13 0,-72-5-98 16,45 5-67-16,-6 0-32 0,-2 0-42 15,-7 0-74-15,5 0 26 0,-12 0-194 16,-11 0-77-16,-9 0 37 0,-7 0-79 16,20 2-205-16,7 1-167 0</inkml:trace>
  <inkml:trace contextRef="#ctx0" brushRef="#br2" timeOffset="98349.631">2373 7623 1132 0,'0'0'183'0,"0"0"1058"0,0 0-934 16,0 0-19-16,0 0 75 0,0 0-9 16,0 0-37-16,0 0-74 0,0 0-52 15,-10-44-34-15,10 44-9 0,0 0-5 16,-2 0-6-16,2 0-15 0,0 0-12 16,-2 0-7-16,2 6 0 0,-2 6 9 15,2 4-22-15,0 8-26 0,0 11-22 16,-2 9-18-16,6 12-6 0,0-1-5 15,0-6-1-15,-2-5 3 0,-2-14-12 16,2 6 9-16,-2 0-12 0,0-6 0 16,0-2 0-16,0-7-3 0,0-3-18 15,0-3-22-15,0-4-62 0,0-4-53 16,0-7-57-16,-2 0-64 16,0-4-112-16,2-5-153 0,-2-1-464 15,2-9-646-15</inkml:trace>
  <inkml:trace contextRef="#ctx0" brushRef="#br2" timeOffset="98716.745">2127 7562 2111 0,'0'0'1288'0,"0"0"-1072"16,0 0-106-16,0 0 201 0,0 0 64 16,0 0-97-16,17-56-51 0,-13 43-71 15,6-2-34-15,1 2 21 0,-1 0 37 16,2 2-29-16,5 1-33 0,1-2-21 16,5 6 8-16,0 1 7 0,2 3-19 15,0 2-17-15,1 2-13 0,5 8-15 16,-2 3 6-16,-2 5-8 0,2 2-7 15,-4 5-18-15,-2 1 3 0,-3 4-12 16,-5-1-12-16,-1 2 0 0,-3 0-12 16,-7 3 9-16,-2-3-12 0,-2-1-3 15,-2 0-24-15,-7-7-58 0,-1-2-41 16,-2-2-40-16,-3-6-37 0,-1-4-93 16,-3 0-188-16,5-5-512 0,-9-1-858 15</inkml:trace>
  <inkml:trace contextRef="#ctx0" brushRef="#br2" timeOffset="99219.659">2472 8321 108 0,'0'0'2187'16,"0"0"-1764"-16,0 0-253 0,0 0 77 16,0 0 177-16,0 0-65 0,0 0-73 15,-2-54-37-15,6 35-30 0,1 1 11 16,-3-4-19-16,6 3-31 0,0-2-25 16,3 1-1-16,-3 2-11 0,8 2-13 15,-5 0-22-15,1 4-23 0,0 3-13 16,-1 3 1-16,-3 4-1 15,2 2-6-15,-3 0-15 0,-1 8-18 0,-2 1-15 16,4 6-18-16,-4 5-1 16,1 6-17-16,-3 4-18 0,0 0 9 15,-2 2-21-15,2-4-63 0,0-2-28 16,-2-8-15-16,0-5-30 0,-2-3-77 16,2-7-193-16,0-1-535 0,0-2-837 0</inkml:trace>
  <inkml:trace contextRef="#ctx0" brushRef="#br2" timeOffset="101570.103">9027 10513 496 0,'0'0'133'0,"0"0"434"0,0 0-160 16,0 0-241-16,0 0-68 0,0 0 48 15,0 0 22-15,0 0 1 0,-12 12-11 16,12-12 20-16,-2 0-5 0,2 0 17 15,0 0 24-15,0 0 25 0,0-1-18 16,0-1-10-16,0 0-3 0,0-2 0 16,4-2-56-16,0-4-28 0,2 1-11 15,0-2-2-15,3-6-10 0,-5 3-15 16,4-3-7-16,0 0-6 0,1-2-6 16,-1-1-15-16,-4-2-6 0,4-2-4 15,1 0-2-15,-3-2 2 16,0-1 10-16,-2 1-1 0,4-2 4 0,-3 2-4 15,3 1-11-15,0-2-4 16,-4 4-3-16,4-1-3 0,1 1-2 16,-3 0 2-16,0 1-6 0,0 1-3 15,3-3-3-15,-1 2-3 0,0-3 3 16,-4 1-3-16,5-2 1 0,-3 0 2 16,2 2 0-16,-2-4 3 0,-4 2-6 15,4 1 6-15,1-3-6 0,-3 1-14 16,0 0-1-16,0 0 0 0,-2 1 0 15,2 1 2-15,-2 0 13 0,-2 2 0 16,2-1-12-16,1 2 18 16,-3 0-9-16,2 0 1 0,-2 1-11 15,2-2 10-15,-2-1-9 0,0 1 0 16,0-1 0-16,0 1 12 0,0-2-13 16,0 0 0-16,0 1 1 0,0 0 0 15,2 2 0-15,-2-1 0 0,0 0-1 16,-2 3 1-16,0-1 0 0,0 0 0 15,-1-2-1-15,1-1 1 0,2-2 9 16,-4 1-11-16,2-3 2 0,-2 0 9 16,2 0-10-16,-2 3-2 0,0 0-14 15,2 2 2-15,-3 1 0 0,1 2 10 16,2-2-10-16,2 3 10 0,-4-1 2 16,0 1-1-16,0-1 1 0,0 1 0 15,0 1 0-15,-1 0 0 16,-1 0 1-16,4 1-1 0,-2-2 0 15,-2 1 0-15,0-3 2 0,-1 0-2 0,1 0 0 16,2-1 1-16,0-1 0 16,-2 2 1-16,-2-3-1 0,1 2 0 15,1 2 1-15,2-1-1 0,0 2-1 16,0 4 1-16,-2 1 0 0,3 5-1 16,1-1 1-16,0 4-1 0,2 1-1 15,-2 3 0-15,2 2-1 0,0 0 0 16,0 0 1-16,0 0-1 0,0 1 0 15,0 3-22-15,-2 3 22 0,2 4 0 16,-2-1 1-16,2 4-1 0,0 2-1 16,-2 1 1-16,2 4-10 0,-2-1 10 15,2 2-1-15,0 4-13 0,-2 3 13 16,0-1 1-16,2 3 0 16,-4 1 1-16,2 0 1 0,0 0 0 15,-3-1 1-15,3-3 1 0,0-3 0 16,0 0 0-16,0-6-1 0,0-1 0 15,-2-3 0-15,2-2-1 0,0-1 0 16,0-4 0-16,0 0-1 0,2-3-1 16,-2-2-1-16,2-1-12 0,-2-2 3 15,2 0-3-15,0 0 13 0,0 0-10 16,0 0 11-16,0-5 1 0,0-1 1 16,0-4 2-16,0 0-1 0,0-5 1 15,0-1 0-15,0-1-2 0,2-1 0 16,-2-1 2-16,0-2-1 0,0-1 1 15,0 0 0-15,0-1 0 0,0-1-1 16,0 1 10-16,0 0-11 0,0 1 1 16,0 2 0-16,0 2 1 0,2 2 0 15,-2 0 9-15,0 2-10 16,0 3 1-16,2 0 0 0,-2 2 1 16,2 0 8-16,-2 2-11 0,2 1 2 15,-2 3 9-15,0-2-9 0,0 1 21 16,0 3-9-16,2-2 0 0,-2 1 3 15,2-1-3-15,-2 3 0 0,2-3 6 16,0 2-6-16,0 1 0 0,0 0-3 16,0 0 0-16,0 0 3 0,-2-1 15 15,7 1 22-15,-5 2-16 0,2 1-12 16,0 3-12-16,0 1-9 0,4 3 9 16,3 4-11-16,-1 2-1 0,2 4 0 15,5 5 1-15,-3 2 17 0,9 4 0 16,0 3-15-16,-2 2 15 0,3-2-3 15,3 1-3-15,-6-2-9 0,4-4-1 16,-5-3-2-16,-5-6-2 0,-1-3-28 16,-5-5-60-16,-1-5-100 0,-2-1-60 15,-4-5-115-15,4-1-555 16,5 0-1258-16</inkml:trace>
  <inkml:trace contextRef="#ctx0" brushRef="#br2" timeOffset="104396.58">9604 6767 1934 0,'0'0'1776'16,"0"0"-1484"-16,0 0-47 0,0 0 40 15,0 0-42-15,0 0-40 0,0 0-8 16,0 0-37-16,0 0-36 0,-62-26-10 16,37 26-15-16,0 0-27 0,-2 3-7 15,-1-1-30-15,-1 0-12 0,-2 0-8 16,4 0-10-16,0 0-1 16,4 3-1-16,0-1 1 0,3 3 10 15,7 1-9-15,-3 0 9 0,3-1 0 16,7 3 0-16,2-1 3 0,0 1 0 15,4 0 0-15,0 0 6 0,0 3 4 16,4 1 2-16,2 2 3 0,-2 1 6 16,3 5 6-16,3 1-6 0,-4 7-14 15,0 1-20-15,-2 3 0 0,1 2-1 16,-1 3-1-16,-2 1 1 0,-2-1 0 16,0 1 0-16,-2-3-1 0,-2-1-12 15,-3-2-34-15,5-6 34 0,-4-8 12 16,0-3 1-16,2-4 17 0,0-7 3 15,-1-2 1-15,3-4 8 0,2 0 24 16,0 0 15-16,2 0 121 0,7 0-61 16,5 0-66-16,1-4-18 0,5 2-15 15,7-1-18-15,0-1-9 0,2 2 12 16,0 2-12-16,-2 0 0 16,0 0-1-16,-5 3-2 0,-5 3-12 15,2-3-18-15,-9 2-51 0,2-4-57 16,-1-1-46-16,-5 0-26 0,-4-7-80 15,-2-4-185-15,0-3-225 0,0 2-470 16,0-14-655-16</inkml:trace>
  <inkml:trace contextRef="#ctx0" brushRef="#br2" timeOffset="104549.349">9521 7102 3369 0,'0'0'648'16,"0"0"-301"-16,0 0-66 15,0 0-96-15,0 0 38 0,0 0-52 16,0 0-89-16,-64 8-55 0,44-6-27 16,-7-1-39-16,-6-1-150 0,4-3-228 15,6-2-326-15,-4-4-1720 0</inkml:trace>
  <inkml:trace contextRef="#ctx0" brushRef="#br2" timeOffset="105499.596">9769 7582 1881 0,'0'0'1254'0,"0"0"-999"15,0 0 6-15,0 0 129 0,19-60-28 16,-11 34-53-16,3-2-61 0,-3-4-52 15,4 2-44-15,1-2-24 0,-3 3-22 16,4 4-15-16,-5 3-13 0,1 7-2 16,0 5-3-16,1 7 26 0,-7 3 22 15,2 6-31-15,0 10-47 0,3 11-43 16,-5 15 0-16,-2 20-15 0,-2 14-1 16,2-5-2-16,-2-15 6 15,-2-22-12-15,4-13-69 0,-2-6-64 16,0-1-61-16,0-4-104 0,0-7-378 15,2-6-1066-15</inkml:trace>
  <inkml:trace contextRef="#ctx0" brushRef="#br0" timeOffset="109080.937">8326 11027 1691 0,'0'0'1507'16,"0"0"-1100"-16,0 0-16 0,0 0 6 16,0 0-70-16,0 0-100 0,0 0-65 15,0 0 54-15,0 0-43 0,-43-18-33 16,22 18-25-16,1 0-25 15,-5 0-29-15,-6 0-4 0,4 0-24 16,-2 0-17-16,0 0-14 0,4 0 0 16,-2 0-1-16,5 0 0 0,5 5 0 15,1-1 1-15,5 2 0 0,-1 3 1 16,8 4 15-16,0 2 3 0,4 2-6 16,0 3-13-16,2 2 1 0,4 4 9 15,0 0-11-15,0 1 0 0,-2 3 1 16,1 2 0-16,-1 0-1 0,-2 3 0 15,0 0-1-15,-2-1-1 16,0 0-1-16,-2-3-25 0,-4-5 6 16,1-1 0-16,1-3 9 0,0-6 11 15,-4-1-1-15,4-5 0 0,2-2 2 16,-2-1 1-16,4-3 14 0,0-2 6 16,0 1 21-16,2-3 18 0,6 4-24 15,4-4 31-15,-1 1 68 0,7 1-69 16,-1-1-38-16,6-1-13 0,1 1-12 15,-1-1 12-15,2 0-12 0,0 0-1 16,-3 0-2-16,-1 1-2 0,0-1-1 16,-9 0-21-16,1 0-34 0,-1 0-59 15,-8 0-70-15,0-1-54 0,-2-4-107 16,-2-2-212-16,0-3-394 0,0 2-537 16,-2-5-949-16</inkml:trace>
  <inkml:trace contextRef="#ctx0" brushRef="#br0" timeOffset="109239.036">8219 11330 3350 0,'0'0'970'0,"0"0"-734"0,0 0-91 16,0 0 11-16,0 0 55 0,0 0-73 16,0 0-84-16,-54 4-41 0,36 1-13 15,-9-1-107-15,2 1-116 0,0-3-164 16,4 0-231-16,-5 0-992 0</inkml:trace>
  <inkml:trace contextRef="#ctx0" brushRef="#br0" timeOffset="109963.498">8459 11794 3138 0,'0'0'563'16,"0"0"-339"-16,18-65 108 0,-13 38 43 16,-5 0-87-16,0 0-49 0,-7 10-66 15,-5 3-66-15,0 5-50 0,-5 8-17 16,-2 3 2-16,-1 11 10 0,1 3-7 15,-2 6-9-15,7 1-11 0,2 4 2 16,5-2 0-16,5 1 3 16,2-2-3-16,6-6 1 0,3-4-4 0,7-4-3 15,1-8-21-15,6-5-14 0,1-15-25 16,3-7-79-16,-2-18-112 0,6-15-126 16,-12 10-273-16,12-8-1480 0</inkml:trace>
  <inkml:trace contextRef="#ctx0" brushRef="#br2" timeOffset="118960.956">17813 8256 802 0,'0'0'114'0,"0"0"1138"16,0 0-922-16,0 0-168 0,0 0 70 16,0 0-2-16,0 0-44 0,0 0-37 15,-3 2 19-15,3-2 25 0,0 0 11 16,0 0-22-16,-2 0-36 0,2 0-25 16,-2-2 21-16,2 0 31 0,-2 1 1 15,2-3-3-15,-2 0-3 0,2-5-31 16,-2-1-28-16,2 0-15 0,0-7-6 15,0-1-10-15,0-5-8 0,0-1-7 16,0-2 1-16,0-2 5 0,0-3 9 16,0-1-11-16,2-5-4 15,-2-1-6-15,2 0-6 0,-2-2-3 16,2-1-5-16,-2 0-4 0,2 0 0 16,0 1 3-16,-2-1-3 0,3 2-6 15,-1 2-9-15,0 3 0 0,-2 0-6 16,0 3-3-16,2 2-3 0,-2 4 3 15,0 0-12-15,0 2 18 0,0 2-6 16,0 2 3-16,0 3-6 0,0 1 0 16,0 5-12-16,0 2 1 0,0 3-1 15,0 2-2-15,-2 3 2 16,2-2 0-16,0 2 1 0,0 0 2 16,0 0 12-16,0 0 0 0,0 0-12 15,-2 2 12-15,0 2-3 0,-1 2 3 16,1 1 16-16,-2 2-4 0,0 4-25 15,-4 2 1-15,4 1-1 0,-5 3-2 16,1 2 0-16,2 1-2 0,-4 1 0 16,-1-1 1-16,3-2-1 0,2 3 1 15,-5-5 1-15,5 1 0 0,0-5 2 16,0-1-1-16,4-2 0 0,-4-3-1 16,1-3 0-16,3 0-3 0,0-4-12 15,0 0 12-15,2 1-9 0,0-2 0 16,-2 0 10-16,2 0-14 0,0 0 13 15,0 0-18-15,0 0 6 0,0-4 15 16,0-2 13-16,2-3-1 0,0-5 0 16,2-3 0-16,1 1-10 0,3-6 1 15,-2 0 0-15,4 1 9 16,-1-1-10-16,1 3 0 0,0-3 10 16,1 5-10-16,1 2 10 0,-2 4-9 15,1 3 15-15,-1 4 0 0,-2 3-3 16,3 1-3-16,1 5 3 0,-4 2 0 15,3 4 3-15,1 5-15 0,-6 3-3 16,3 5 0-16,-1 1-3 0,-2 4-15 16,0 2 3-16,-2-1 12 0,3-5-15 15,-1-1-33-15,0-10-64 0,2-1-68 16,1-8-70-16,1-5-96 16,-2 0-362-16,13 0-1233 0</inkml:trace>
  <inkml:trace contextRef="#ctx0" brushRef="#br2" timeOffset="119544.106">18379 7444 1228 0,'0'0'0'0,"0"0"1227"15,0 0-827-15,0 0 42 0,0 0 71 16,0-52-95-16,-2 44-92 0,0 1-46 16,0 4-17-16,0 0-35 0,0 3-42 15,-1 0-5-15,3 0 13 0,-2 2-13 16,-2 5-9-16,4 7-37 0,-6 5-35 15,2 4-22-15,2 9-18 0,-2 2-18 16,2 7-18-16,-2 2-3 0,1 2-3 16,-1 2-6-16,2 0 3 0,0-1-12 15,0-1 12-15,-2-5-12 0,2-1 12 16,0-5-12-16,0-3 0 16,0-5-1-16,2-5-1 0,-2-1-1 0,2-4-2 15,0-2-22-15,0-2-18 16,0-4-27-16,0-3-42 0,0-3-31 15,0-1-23-15,0-1-16 0,0 0-58 16,2-2-130-16,0-2-104 0,0-5-130 16,0 3-530-16,-2-10-332 0</inkml:trace>
  <inkml:trace contextRef="#ctx0" brushRef="#br2" timeOffset="119927.025">18114 7438 1668 0,'0'0'1646'0,"0"0"-1256"0,0 0-100 16,0 0 172-16,0 0-71 0,0 0-97 15,9-51-42-15,-3 41-6 0,0 0-25 16,2 2-22-16,3-3-27 0,-1 3-31 15,6-1-23-15,1 3-1 0,4-3 0 16,1 2-24-16,5 4-15 0,2-1-14 16,4 2-10-16,-2 2-3 0,2 0 3 15,3 2-6-15,-3 5-12 0,0 4-6 16,0 7-9-16,-4 2-19 0,-2 3 0 16,-5 4 0-16,-1 2-2 0,-7 3-1 15,-3 1-1-15,-5 4-13 0,-6 0 12 16,-2 0-12-16,-8-2 12 0,-3-2-15 15,-3-4-9-15,-5-5-36 16,-4-8-48-16,0-5-46 0,-6-9-38 16,0-2-100-16,4-11-287 0,3 6-755 15,-7-8-1888-15</inkml:trace>
  <inkml:trace contextRef="#ctx0" brushRef="#br2" timeOffset="125861.405">17804 8886 1189 0,'0'0'374'15,"0"0"-237"-15,0 0 343 0,0 0 234 16,0 0-353-16,0 0-52 0,0 0 19 15,0 0-39-15,-6-50-25 0,6 46-32 16,0 2-39-16,-2 1-21 0,2 1 2 16,0 0-1-16,0 0-15 0,0 0-4 15,0 1 1-15,0 7 23 0,-4 6-73 16,4 7-47-16,0 9-19 0,0 14 0 16,-2 15-39-16,0 12-12 0,-2 6 11 15,2-5 1-15,-1-14 12 0,1-17 0 16,0-11 6-16,2-4 6 0,-2 4-6 15,0 0-6-15,0 4-9 0,-2-10-1 16,4-1 1-16,-2-7-3 0,-2-1-1 16,2-5-11-16,2 0 9 0,0-4-27 15,0-1-33-15,0-2-25 0,0-3-20 16,0 1-19-16,0-1-30 0,0 0-52 16,0-3-73-16,0-6-42 15,0-3-100-15,0-3-206 0,0 4-383 16,0-9-324-16</inkml:trace>
  <inkml:trace contextRef="#ctx0" brushRef="#br2" timeOffset="126411.542">17796 8885 980 0,'0'0'804'0,"0"0"-444"0,0 0 90 16,4-56-12-16,-2 43-74 0,-2 1-31 15,0 6-47-15,0 0-14 0,0 2-12 16,0 4-1-16,0 0 14 0,0 0-48 16,-2 6-28-16,0 4-54 0,-6 7-34 15,2 3-16-15,-3 5-8 0,-1 1-12 16,2 5-25-16,-5-3-42 0,3 1-4 15,-2-1-2-15,-1-1 2 0,3-1 1 16,2-1 9-16,-5-6-10 0,7-1 1 16,0-3 0-16,0-5-2 0,1-4 0 15,1-1-1-15,4-3-1 0,-2-2-17 16,2 0 16-16,0-4 2 0,4-5 18 16,3-2-16-16,-1-4 0 15,2-5-1-15,0-1 0 0,1-2 1 16,-1-2-2-16,0 0 2 0,-2-1 0 15,3 0-1-15,1 0 2 0,-6 1-1 16,2 2 0-16,0 2-2 0,3 2-1 16,-3 2-2-16,0 3-8 0,-2 4 11 15,2 3 12-15,1 3 6 0,-3 2 12 16,4 2 6-16,-2 4 10 0,5 5-10 16,-3 7 18-16,2 3 6 0,1 8-27 15,-1 2-15-15,0 4-18 0,-2-1 0 16,-1-2-42-16,1-3 15 0,-4-8-3 15,2-3-78-15,-4-5-88 0,2-6-76 16,3-1-156-16,-3-4-509 0,6 2-1300 0</inkml:trace>
  <inkml:trace contextRef="#ctx0" brushRef="#br2" timeOffset="127280.571">18170 8880 2448 0,'0'0'518'15,"0"0"-153"-15,0 0 198 0,0 0-134 16,0 0-113-16,-14-58-37 0,14 48-25 16,-2 4-29-16,2 4-19 0,0-1-6 15,0 3 3-15,0 0-17 0,0 0-20 16,0 3-15-16,0 4-52 0,2 5-45 15,4 5-18-15,-2 9-15 0,0 4-3 16,4 7 6-16,-1 3-24 16,1 3-42-16,-2 1 21 0,2-2 18 15,1 5 1-15,-3-3 2 0,4 0 1 16,-2-3 0-16,1-1 0 0,-3-7 2 16,2-5 0-16,-2-5 9 0,-4-9-9 15,3-5 12-15,-3-5-14 0,0-4-1 16,0 0-24-16,-2-8-18 0,2-6 15 15,0-6 15-15,0-8 11 0,2-4 1 16,-4-5 0-16,0 2 0 0,2 1 3 16,-2 5 0-16,0 6 9 0,4 6 0 15,0 7 3-15,3 6 12 16,-1 4 0-16,4 0-12 0,0 10-3 16,1 4-12-16,3 4-3 0,1 7-12 15,1 4 12-15,-3-1 1 0,1 2-1 16,1 0 1-16,-1-3 0 0,1-4 2 15,-1-2 1-15,1-3 2 0,-1-4 9 16,-2-3-11-16,5-6 11 0,-3-2-10 16,1-3-2-16,-1-10 0 0,3-10-2 15,-1-7 0-15,3-17-1 0,2-13 3 16,-5-15 2-16,3-2 16 0,-7 3 0 16,-3 6 12-16,-5 17-3 0,0 7-3 15,-4 12-9-15,2 6-12 0,0 1-3 16,4 1-27-16,-4 5-36 0,2 5-69 15,-2 3-91-15,3 4-84 0,3 1-222 16,-4 1-863-16,8 0-2315 0</inkml:trace>
  <inkml:trace contextRef="#ctx0" brushRef="#br2" timeOffset="129564.831">19427 6895 359 0,'0'0'365'0,"0"0"-130"0,0 0 15 15,0 0-175-15,0 0 326 16,0 0 137-16,0 0-259 0,0 0-2 15,0 0 44-15,-31-41 11 0,31 40-22 16,-2-1-27-16,2 1-48 0,0-1-36 16,0 1 45-16,0-1 10 0,2 0-43 15,4 1-50-15,2 1 6 0,5 0 18 16,-3 0-37-16,7 5-42 0,-3 4-36 16,7 4-13-16,-7 0-12 0,7 2-12 15,-5 2-3-15,1 2-2 0,-3 0-16 16,1 1-9-16,-5 4-1 0,1 0-1 15,1 3-1-15,-4 2 0 0,1 2 0 16,-1 0 1-16,0 5-1 0,-2 0 0 16,-2 4-1-16,1 2-1 0,-3 6-44 15,0 6 22-15,-2 12 12 0,-4 9 9 16,-3 0 2-16,-1-2 1 0,-4-8 1 16,1-8 11-16,3-8-9 0,0-12 9 15,4-6-9-15,-3-5 18 16,3 5-9-16,0 2 1 0,2 4-1 15,2-2 6-15,0-1-5 0,4-3-11 16,2 1-1-16,5-1 11 0,5-4-9 16,-1 1 18-16,3-2 3 0,5-5 3 15,-2-1 9-15,2-7 61 0,-5-5-22 16,5-4-33-16,-2-4-24 0,-7-2-16 16,1-8-2-16,-7-2-1 0,2-2-2 15,-6 2-9-15,-2 2 0 0,-2 4 0 16,0 5-12-16,-4 1 3 0,-4 6 18 15,0 10 3-15,-9 11-1 16,1 15 0-16,-1 20-11 0,1 15-3 0,3 11 14 16,7-1 0-16,4-4 1 15,2-5 0-15,-2 0 12 0,4 1 9 16,4-1-21-16,-4-2-6 0,0 1-55 16,2-2 43-16,-4-3 18 0,-6-3 3 15,0-3 15-15,-9-4-5 0,-5-2-10 16,-7-3 12-16,-4-1-12 0,-4-9-1 15,-13 0-2-15,-8-9-40 0,-4-6 4 16,-12-5 12-16,6-13-9 0,0-6-45 16,2-8-64-16,2-9 1 0,6-7-50 15,10-3-206-15,15 5-330 0,5-10-861 0</inkml:trace>
  <inkml:trace contextRef="#ctx0" brushRef="#br2" timeOffset="130465.498">20409 7543 3168 0,'0'0'477'0,"0"0"-303"0,0 0 168 16,0 0 68-16,0 0-47 0,0 0-159 15,0 0-57-15,0 0-38 0,0 57-18 16,2-26-3-16,0 4-27 0,2 8-22 16,-4 2-12-16,4 1-5 0,0-4-10 15,3-2-9-15,-1-8 0 0,2-4 0 16,-2-8 9-16,0-3-11 0,3-7 1 16,-1-7 1-16,0-3-3 0,-4-11-46 15,7-8-2-15,-5-8 24 0,4-7 12 16,-4-5 9-16,-1-2 1 0,1 1 1 15,-2 4 1-15,-2 5 2 0,2 8 10 16,-2 8-9-16,2 11 24 0,0 4 43 16,3 11-22-16,3 11-39 0,0 8-9 15,-3 7-12-15,5 7 12 16,0 0 0-16,1-3 1 0,-1-4 2 0,3-6 12 16,-5-5 0-16,0-6 15 15,3-9 13-15,-5-10-29 0,2-2-14 16,5-17-27-16,-1-14 12 0,5-20 13 15,-1-18 1-15,3-8-1 0,-2 3 2 16,-11 18 2-16,-2 21 10 0,0 12-9 16,1 8 9-16,-1 1-10 0,0 5-2 15,-2 2-67-15,0 4-99 0,-2 4-86 16,2 0-80-16,-4 6-165 0,0-2-864 16,0 8-1270-16</inkml:trace>
  <inkml:trace contextRef="#ctx0" brushRef="#br2" timeOffset="130783.707">20258 8309 3156 0,'0'0'620'0,"0"0"-302"0,0 0 126 15,0 0-50-15,0 0-98 0,0 0-99 16,70-8-15-16,-41 7-15 0,8 0-28 16,11 1-24-16,12 0-43 15,-6-1-33-15,-3-1-18 0,-9-1-18 16,-9-3 11-16,0-1-14 0,2-5-12 15,-2 0-12-15,-2-3-84 0,-10-1-92 16,-1-3-63-16,-3 3-120 0,-9 3-264 16,-2 6-830-16,-4 7-1439 0</inkml:trace>
  <inkml:trace contextRef="#ctx0" brushRef="#br2" timeOffset="131099.663">20483 8579 2546 0,'0'0'1307'0,"0"0"-1112"16,0 0 65-16,0 0 166 0,0 0-165 15,15 64-163-15,-13-19-37 0,-2 15 3 16,0 14 6-16,0 1 6 0,-2-14 0 16,0-15-25-16,0-18-51 0,-1-2-27 15,1-1 3-15,2 1-37 0,-2-2-58 16,2-6-73-16,0-7-34 0,0-7-39 16,0-4-232-16,0-2-771 0,0-14-579 0</inkml:trace>
  <inkml:trace contextRef="#ctx0" brushRef="#br2" timeOffset="131375.024">20363 8650 3966 0,'0'0'503'0,"0"0"-364"0,69-33 165 16,-41 23-41-16,10-3-156 0,-1 7-56 15,-2 2 25-15,2 4 31 0,-8 7 74 16,-4 12 22-16,-2 3-46 0,-9 3-73 16,-1 4-39-16,-9 2-14 0,-4 0-31 15,-2-1-3-15,-11 0-12 16,-3 0 2-16,-5-2-8 0,-2-5-45 16,-4-5-46-16,-4-2-60 0,0-10-37 15,0-2-85-15,0-4-235 0,7-5-610 16,1-7-1588-16</inkml:trace>
  <inkml:trace contextRef="#ctx0" brushRef="#br2" timeOffset="138207.733">21209 8552 1481 0,'0'0'283'0,"0"0"-147"0,0 0 72 16,0 0-62-16,0 0 209 0,0 0 54 15,0 0-214-15,0 0-23 0,0 0 72 16,-35-50-20-16,33 45-32 0,2-2-19 16,0-3-9-16,0-1 7 0,8-5-2 15,-2-4-15-15,9-7-11 0,-1-5-39 16,5-2-37-16,-3-3-18 16,5 2-19-16,-7 3-8 0,3 3 2 15,-7 8-3-15,3 1 4 0,-3 6 5 16,0 5 3-16,-6 3 4 0,5 1 18 15,-5 5 38-15,6 0 26 0,-4 1-41 16,-2 8-32-16,5 4-25 0,-5 5-21 16,-4 4 0-16,0 8-18 0,0 1-4 15,-6 2 19-15,-3-2-12 0,3-2 13 16,-8-4-1-16,1-6-15 0,3-3 15 16,-2-3-12-16,-1-4 0 0,5-2 3 15,0-4 0-15,-1-1 9 16,5 0 1-16,2-2 2 0,2 1 2 15,0-1 31-15,2 0 27 0,6 0-17 16,7-1-41-16,1-5 1 0,7 0 0 16,6-7 24-16,2-3 3 0,2-5 3 15,0-5 1-15,2-4-10 0,-4-4-6 16,0-1 0-16,-8-3-3 0,-2 2 0 16,-7 4-13-16,-3 1-1 0,-7 10-1 15,-4 6-1-15,-2 7-14 0,-4 8 13 16,-5 0 2-16,-1 14 27 0,4 7-27 15,-7 6-17-15,5 5 17 0,6 4 3 16,-3 3-3-16,5 2 0 0,2-7-1 16,4 0 1-16,5-9-15 0,5-9-60 15,5-8-83-15,6-8-72 0,-1-10-46 16,7-10-123-16,-8 1-641 16,16-15-1113-16</inkml:trace>
  <inkml:trace contextRef="#ctx0" brushRef="#br2" timeOffset="140327.193">21998 8342 2902 0,'0'0'563'0,"0"0"-395"16,0 0 93-16,0 0 66 15,0 0-85-15,23-58-75 0,-12 33 2 16,-1-3 2-16,-2-1-15 0,7-3-37 16,-5 2-49-16,2 5-27 0,1 6-7 15,-5 4-12-15,0 7 4 0,-4 6 5 16,5 2 10-16,-5 11-31 0,-2 8-12 16,-2 6-34-16,0 4 1 0,-2 5 9 15,-2 2 5-15,-3-5-2 0,3 0 9 16,0-8 9-16,2-8-12 0,0-5-6 15,2-5-4-15,0-5-36 0,0-10-24 16,6-6 71-16,5-8 14 16,-1-3 12-16,2-3-9 0,3 1 15 15,-5 4-15-15,0 7 16 0,3 6 5 16,-5 9 28-16,-2 3 21 0,3 7-9 16,-1 8-34-16,0 3-18 0,-4 7-12 15,0-1 1-15,3-1 2 0,1-1 0 16,-2-5 15-16,0-2 10 0,0-3-1 15,3-5 3-15,1-1-2 0,0-5-7 16,1-2-21-16,5-9-2 0,-1-7-1 16,3-6 3-16,-1-5 0 0,2-1 3 15,-7-5 9-15,4 3-9 0,-7 3 21 16,-5 5 3-16,0 7-24 0,-2 4-3 16,-2 8-1-16,0 4 0 0,-2 5 1 15,-4 9 22-15,4 6-22 0,-4 5-19 16,1 5 17-16,3 0-10 0,0 1 9 15,2-1-9-15,2-4 10 0,5 1 1 16,-1-7 1-16,4-2 1 16,5-6 11-16,-5-6-10 0,6-6-1 15,-3-2-1-15,1-10-21 0,1-7 0 16,-3-3 6-16,1-6 12 0,-3-2 0 16,-4-3 2-16,0-2 1 0,-2 1 12 15,-2 2-11-15,-2 4-1 0,0 4-1 16,0 4 0-16,0 7-2 0,-2 6-12 15,0 3 15-15,2 1 13 0,0 2 53 16,9 1 16-16,-1 0-61 0,0 0 9 16,5 4-2-16,5 0 8 0,-3 1 24 15,5 2 4-15,1-1-25 16,-2 3-21-16,1 1-18 0,-1 2-1 16,-1 2-11-16,-5 0 9 0,1-2 0 15,-7 1 0-15,-5-4-21 0,-2 1 6 16,0-3-10-16,-9 2 1 0,-5-2 6 15,1 1 19-15,-1-2-13 0,-5 1 12 16,1-1 0-16,1 1-9 0,1-2 10 16,1 1 2-16,5 2 2 0,-2-1 1 15,3 1 15-15,7-1 3 0,0 2-3 16,2 0 6-16,0 0-2 0,2 0-4 16,6-2 0-16,5 2-15 0,-1-3 9 15,1 1-9-15,5-1 18 0,-5-2-3 16,3-1-3-16,-3 0-13 0,3-3 10 15,-6 0-12-15,5-7 0 0,4-3-1 16,-5-7-2-16,7-7-9 0,1-3 11 16,-1-7 0-16,4-3 1 0,0-1 2 15,-7 5 1-15,1 4-1 16,-7 8-1-16,3 10 2 0,-9 8 18 16,-2 3-12-16,0 6-9 0,-4 9-18 15,0 4-6-15,0 9-12 0,-6 2-15 16,2 3 27-16,-4-1 20 0,-3-1 2 15,3-4 1-15,4-4 1 0,0-5 2 16,0-6-1-16,2-5 1 0,0-4-2 16,2-3-2-16,0-1-28 0,4-7 27 15,4-5 3-15,0-6 2 0,9-5 1 16,-5 0 9-16,3 3 0 0,-1 0 1 16,-6 7-10-16,5 3 12 0,-5 8 9 15,-2 3 9-15,-6 5-12 16,2 8-21-16,-2 4-12 0,0 5-9 15,-2 2 3-15,-2-2 17 0,0 0 1 16,0-4 1-16,0-5-1 0,0-5 0 16,4-2 0-16,-3-6-3 0,3 0-39 15,0-7 4-15,9-9 38 0,-3-7 21 16,4-5 1-16,1-5-7 0,3-2-13 16,-2 4 10-16,1 5 3 0,-3 5-12 15,-6 10-1-15,5 3 16 0,-5 7 15 16,2 2-16-16,-2 11-17 0,0 1-15 15,-2 8 0-15,0 4-6 0,0 1 3 16,-2-2 17-16,2-2 1 0,3-5 3 16,-1-2 15-16,4-5 0 0,0-1-3 15,-2-2 3-15,5-5 3 0,3-2-7 16,1 0-14-16,3-10-2 0,1-4 0 16,4-3-1-16,-1-8 1 15,-1-2 0-15,-2-2 2 0,-5-2 1 16,3 0 2-16,-9 1 12 0,-2 0-13 15,-4 2-2-15,-2 7 0 0,-2 3-24 16,-4 7-9-16,2 5 9 0,-4 5 3 16,-3 1 21-16,3 7 2 0,0 7 16 15,-3 6-6-15,-1 5 3 0,6 3 0 16,4 2-15-16,0-1-29 0,2 0 27 16,4-2 2-16,0-6 1 0,10-1 20 15,-3-5 0-15,3-4-9 0,5-2 3 16,-5-6-12-16,7-3 9 0,0 0-10 15,-3-8 0-15,3-2-2 0,-3-6-1 16,5-8-1-16,-4-3 0 16,-3-3 0-16,3 0 1 0,-7 2 1 15,1 5 1-15,1 4 1 0,-5 6-1 16,-1 5 1-16,0 6 17 0,-2 2-8 16,-2 9-11-16,1 8-3 0,-3 4-22 15,-2 7 1-15,0 3-24 0,0 3 33 16,0-1 14-16,0-6 1 0,0-3 2 15,-2-6 16-15,2-6 3 0,0-5-3 16,0-7 6-16,0 0-22 0,2-7-2 16,6-8-1-16,6-7-14 0,1-6 15 15,3-4 1-15,-1-3 11 0,2 4-9 16,-7 9 16-16,2 4-7 0,-3 8 3 16,-3 4 12-16,2 6-6 0,-1 3-3 15,-3 6 6-15,0 6-24 0,0 7-24 16,2 1 24-16,-1 2 2 0,-3 1 1 15,0-5 9-15,-2-5 3 0,0-4 3 16,2-6 6-16,0-2-3 16,3-4-18-16,-1 0-3 0,2-7-23 15,2-6 5-15,5-4 6 0,1-3 12 16,3 0 0-16,-2-2 12 0,1 0-9 16,-3 7 9-16,1 3-12 0,-8 2 12 15,1 6 9-15,-1 4 0 0,0 4-9 16,-2 7 0-16,-1 4-12 0,1 1-21 15,2 5-6-15,0 2 3 0,-4-4 9 16,1 0 3-16,-1-3-3 0,0-2-51 16,4-2-58-16,0-2-39 0,-1-4-36 15,-3-2-46-15,0-1-105 0,4-3-288 16,-2 0-753-16,9-11-699 0</inkml:trace>
  <inkml:trace contextRef="#ctx0" brushRef="#br2" timeOffset="140474.915">24287 7597 3614 0,'0'0'1176'15,"0"0"-953"-15,25-60 122 0,-15 39-48 16,0 1-188-16,3 2-88 0,-3 1-21 16,2 3-59-16,3 1-69 0,-3-3-75 15,5 1-123-15,-7 2-350 0,7-2-1474 0</inkml:trace>
  <inkml:trace contextRef="#ctx0" brushRef="#br2" timeOffset="140711.5">23270 7604 3454 0,'0'0'1525'0,"0"0"-1312"0,0 0-9 15,87-20 136-15,-28 2-174 0,20-2-123 16,4-1-43-16,4 4-106 0,-11 5-102 16,-10 4-65-16,-16 3-167 0,-9 3-1183 0</inkml:trace>
  <inkml:trace contextRef="#ctx0" brushRef="#br2" timeOffset="142277.587">20814 9561 1618 0,'0'0'1568'0,"0"0"-1255"0,0 0-19 15,0 0 98-15,0 0 12 0,0 0-5 16,0 0-210-16,0 0-21 0,17 65 29 16,-1-24-18-16,9 19-40 0,2 17-52 15,6 7-23-15,0 1-43 0,-4-7 0 16,-4-11 9-16,1-2-3 0,-7-12-12 16,-2-13-12-16,-5-13 15 0,0-9-17 15,-3-2-1-15,-5-4-12 16,2-5-54-16,-4-7-109 0,-2-13-103 15,0-9 32-15,-6-9-99 0,0-9-94 16,-3-5-221-16,1 11-481 0,-6-19-334 0</inkml:trace>
  <inkml:trace contextRef="#ctx0" brushRef="#br2" timeOffset="142494.006">20907 9566 2556 0,'0'0'969'0,"0"0"-748"0,0 0 176 15,0 0 28-15,0 0-120 0,0 0-79 16,0 0 103-16,0 0 22 0,0 0-109 16,0 0-74-16,31 5-74 0,-10 34-37 15,8 18-18-15,8 18-6 0,2 9 9 16,-4-6-39-16,-6-16-3 0,-8-20-39 16,-7-14 9-16,3-7-36 0,-5 2-97 15,7-4-69-15,-5-1-113 16,-3-11-230-16,1-1-1197 0</inkml:trace>
  <inkml:trace contextRef="#ctx0" brushRef="#br2" timeOffset="142978.672">21384 9978 3720 0,'0'0'500'15,"0"0"-385"-15,0 0 157 0,0 0 72 16,0 0-176-16,0 0-43 0,0 0 164 15,0 0 22-15,0 0-156 0,0 0-77 16,-6 105-21-16,12-27-15 0,3 11-20 16,3-1-1-16,-6-1-6 0,3-12-3 15,3 0-10-15,-2-5 10 0,1-3-12 16,1-16-15-16,-2-9-52 0,-5-12 37 16,1-7 9-16,2 1 20 0,0-1 1 15,-1-3 0-15,-5-9 2 0,-2-4-2 16,0-6-10-16,0-1-80 0,-11-5 50 15,-7-5 40-15,-5-6 13 0,-8-8 23 16,-10-11 42-16,-13-15 4 16,-19-15-7-16,1-3-6 0,0 3-6 15,10 13 7-15,18 14-7 0,5 12-39 16,12 8-24-16,-2 2-63 0,0-3-61 16,-4 1-114-16,-4-2-91 0,4 2-214 15,10 2-721-15,3 0-2454 0</inkml:trace>
  <inkml:trace contextRef="#ctx0" brushRef="#br2" timeOffset="144447.575">21279 12246 1759 0,'0'0'982'0,"0"0"-520"16,0 0-181-16,0 0-9 0,0 0-27 16,41-62-78-16,-24 39-9 0,-5-8 10 15,7-4 23-15,-3-3-16 0,7-14-28 16,-4 8-19-16,-1-7-9 0,-3 2-21 15,-3 7 2-15,-1-6 9 0,1 5 0 16,-2 3-18-16,-3 7-16 0,-3 6-17 16,0 8-7-16,-2 7-12 0,0 5-2 15,-2 5-10-15,2 2 24 0,-2 2 52 16,0 12 20-16,0 5-95 0,-4 11-28 16,2 14-18-16,-2 16 15 0,2 10 0 15,2-6 0-15,0-14 2 16,0-15 1-16,0-12 0 0,4 1 1 15,2-2 2-15,4 2 12 0,-1-10-3 16,1-8-12-16,6-6-17 0,1-12-43 16,8-12 6-16,2-18 20 0,2-13 13 15,-5 0 3-15,-3 4-3 0,-2 5 6 16,-9 13 12-16,-4-3 3 0,3 2 0 16,-5 10 12-16,0 7-12 0,-2 10 0 15,-2 7 29-15,2 4 56 0,-2 16-57 16,0 14-28-16,2 21-12 0,2 16 10 15,0 9 2-15,2-14-1 0,1-18 2 16,-1-17 0-16,0-6-1 0,0 2-1 16,3-2-32-16,-1 0-61 0,4-11-66 15,-1-6-48-15,3-8-89 0,-2-8-334 16,1-2-803-16,7-10-1297 0</inkml:trace>
  <inkml:trace contextRef="#ctx0" brushRef="#br2" timeOffset="144699.501">22424 11600 4277 0,'0'0'577'0,"0"0"-491"0,0 0 140 0,0 0 81 15,0 0-125-15,-70-13-91 0,47 17-34 16,-4 5-2-16,-4-1-28 0,2 1-27 16,0-3-1-16,1-1-51 15,5 1-108-15,0-4-89 0,4 0-67 16,5 0-122-16,8 2-531 0,2 0-501 16,4 8-672-16</inkml:trace>
  <inkml:trace contextRef="#ctx0" brushRef="#br2" timeOffset="144879.787">22377 11748 691 0,'0'0'3173'0,"0"0"-2663"15,0 0-198-15,0 0 16 0,0 0-71 16,0 0 16-16,0 0-25 0,-62-4-15 16,41 5-71-16,-4 6-86 0,-4-2-64 15,2 4-12-15,1-5-127 0,3-1-129 16,-2-1-116-16,4-2-262 0,5 0-1293 15</inkml:trace>
  <inkml:trace contextRef="#ctx0" brushRef="#br2" timeOffset="145706.134">22666 12064 2756 0,'0'0'1181'15,"0"0"-1058"-15,0 0 62 16,0 0 174-16,0 0-79 0,0 0-130 16,48-68-28-16,-32 45 33 0,-1-5 18 15,3-3-27-15,-1-8-37 0,3-9-19 16,-3 3-11-16,0-2-13 0,-5 4-14 15,0 11-28-15,-5 3-21 0,-3 7 9 16,-2 10-10-16,-2 6 10 0,0 5 12 16,0 1 33-16,0 5 4 0,0 9 11 15,0 11-55-15,-6 13-17 0,-1 19-12 16,-1 15 12-16,2-4 0 0,4-14 0 16,0-16 2-16,2-14 13 0,0 3 0 15,2 0-3-15,2-4 3 0,6-7-3 16,1-7 6-16,1-8-18 0,9-3-12 15,3-12-24-15,1-9 3 0,6-7 9 16,-2-9 3-16,-2-5 6 0,2-3 15 16,-4-3 1-16,-7 0 11 15,3 2 3-15,-11 3-3 0,3 6 0 0,-5 6-10 16,-4 13 0-16,-4 6-1 16,2 8 11-16,-2 6 39 0,0 5 27 15,0 10-38-15,0 18-30 0,0 18-10 16,2 24-12-16,0 6 10 0,7-4 0 15,-1-15 2-15,0-21 2 0,-4-8 1 16,1-7 0-16,3 2-2 0,4-3-1 16,-1-2-28-16,-1-9-56 0,6-10-66 15,-3-5-76-15,5-11-62 0,-1-10-127 16,0 3-280-16,7-11-1077 0</inkml:trace>
  <inkml:trace contextRef="#ctx0" brushRef="#br2" timeOffset="146033.081">23586 10895 3665 0,'0'0'672'0,"0"0"-431"16,0 0 256-16,0 0-110 0,0 0-223 16,-2 56-104-16,4-6 25 0,0 20 24 15,0 9 48-15,-2 1-49 0,0-4-38 16,0-11-25-16,-2-4-24 16,2-15-11-16,-2-9-10 0,0-15-42 0,2-6-46 15,0 2-44-15,0-5-47 16,0-2 1-16,4-6-16 0,2-5-64 15,0-13-309-15,5-5-158 0,3-9-299 16,-1-6 17-16,5-4-23 0,-3-4 388 16</inkml:trace>
  <inkml:trace contextRef="#ctx0" brushRef="#br2" timeOffset="146356.296">23731 11306 186 0,'0'0'978'0,"37"-72"88"0,-19 43-263 16,-5 4-56-16,-5 6-158 0,0 4-65 16,-3 6-109-16,-5 5-111 0,0 4-105 15,-11 0-60-15,-3 10 36 0,-7 8 21 16,-4 4-58-16,-6 7-56 0,0 2-37 15,0 3-24-15,-2 1-19 0,2-1-2 16,0-3-2-16,6-5-37 16,7-6-39-16,3-3-40 0,7-7 4 0,6-5 5 15,2-4 13-15,4-1 29 16,8 0-96-16,11-1 6 0,6-3 3 16,4 0 14-16,4-3 24 0,1 1 55 15,1-4 34-15,-6 1 24 0,0-1 3 16,-8-2 103-16,-4 2 7 0,-9 1 11 15,-2 3-8-15,-1 2 17 0,-9-1-22 16,0 2-14-16,-5-1-33 0,-9 0 32 16,-3-5 19-16,-9 3 23 0,-8-2 16 15,-5 1-22-15,-6 1-39 0,-7-1-45 16,-10-2-33-16,-8-10-12 0,6-3-76 16,12-1-119-16,15-1-137 0,22 9-260 15,-14-24-1094-15</inkml:trace>
  <inkml:trace contextRef="#ctx0" brushRef="#br2" timeOffset="150372.005">20709 13559 2292 0,'0'0'320'15,"0"0"-204"-15,0 0 68 0,0 0 381 16,0 0-267-16,0 0-135 0,0 0 1 16,16-59-23-16,-6 37-14 0,5-6-46 15,-1-1-1-15,3-5-6 0,-1-4 6 16,1-2 3-16,-5 3 12 0,5 2-18 15,-7 6-34-15,-1 4-10 0,1 9-11 16,-4 5 14-16,-4 6 32 0,2 5 111 16,2 4 10-16,1 5-90 0,-3 7-59 15,2 6-28-15,-2 6-12 0,-4 8-3 16,0 2-15-16,-4 3 16 0,-4-2-10 16,-1-2 11-16,1-3 0 0,-2-5 0 15,0-7-2-15,-1-6-13 0,3-6-2 16,-2-5-12-16,-1-5-3 0,3 0 8 15,4-4 4-15,-4-2-9 0,3 1 2 16,3 0 16-16,2 2 12 0,0 1 13 16,2-1 66-16,11 1-21 15,-1-1-37-15,9-1-3 0,0 0 16 16,3-5 8-16,7-1 7 0,2-5-16 16,3-6-6-16,3-4 3 0,-2-4-15 15,-4-2-13-15,0-3 13 0,-8 2 1 16,0 0-13-16,-13 2 18 0,1 4 0 15,-7 4-6-15,-6 4-15 0,0 11-1 16,-8 3-14-16,-7 8 15 16,1 8 21-16,-7 9-6 0,0 6-3 15,3 4-10-15,-1 4 10 0,5 3-11 16,3 2 1-16,3-3 0 0,6-3 0 16,2-4-2-16,4-3-48 0,13-9-40 15,-1-5-45-15,7-9-82 0,4-4-77 16,4-13-157-16,-8 0-559 0,20-9-1006 0</inkml:trace>
  <inkml:trace contextRef="#ctx0" brushRef="#br2" timeOffset="152389.661">21542 13509 3191 0,'0'0'621'0,"0"0"-457"0,0 0 9 16,0 0 135-16,16-55-83 0,-1 26-108 15,-3-6-4-15,7-4 19 0,-5 0 17 16,7-2-57-16,-7 3-44 16,7 5-26-16,-9 6-7 0,3 7 3 0,-7 9 0 15,-2 10 25-15,0 2-4 16,-4 12-39-16,-2 9-36 0,0 6-4 16,-2 4 13-16,-4 4 6 0,0-1 18 15,2 0 1-15,-2-9 0 0,-1-5 1 16,5-8-12-16,0-6-5 0,0-7-40 15,2-2-73-15,0-10 61 0,6-4 61 16,5-1 9-16,-3-3 15 0,2 4 4 16,3 7-1-16,-5 6 34 0,2 3 18 15,1 10 15-15,-1 5-27 0,-4 6-28 16,5 1-2-16,-1 0-1 0,-2 2 12 16,3-6 4-16,1-3-7 0,-2-6 7 15,5-8-9-15,1-5-34 16,1-12-27-16,1-9 5 0,5-8 4 15,-4-2 6-15,1-3 11 0,-5-2 0 16,-1 6 0-16,-5 3 1 0,-3 5-3 16,-4 10-9-16,0 6 0 0,-2 7 12 15,0 4 36-15,-2 11 28 0,0 7-64 16,-2 7-1-16,2 4-2 0,0 4 1 16,2 1 1-16,0-3 1 0,2-2 0 15,4-7 1-15,2-2 0 0,3-8 2 16,-3-7 7-16,2-6-10 0,3-5-46 15,-1-9 7-15,-2-7 15 0,3-2 9 16,-5-4 12-16,-6-1-9 0,2-1 9 16,0 1 2-16,-2-3 1 0,0 5 1 15,5-1 11-15,-3 4 6 0,2 8-3 16,-2 2 15-16,6 4 19 0,7 2-1 16,-3 4-5-16,7 3-4 15,-4 0-3-15,7 6-6 0,3 2-15 0,-4 4 16 16,-2 1 5-16,-1 3-15 15,-7-1 0-15,1 3-6 0,-10-2-15 16,-4 2-15-16,0-2-12 0,-8 0 3 16,-8-1 0-16,3 1 6 0,-8-3 2 15,5-2 1-15,-5 1 13 0,1-1 0 16,1-1 1-16,-2 0-1 0,9-2 2 16,-3 0 0-16,5-3 3 0,6 2 9 15,2-3 10-15,2 1 14 0,0 2-3 16,6-2 0-16,2 1-18 0,9 0-12 15,-3-3 9-15,9-3-8 16,-4 0-1-16,6-9-2 0,-1-1-1 16,5-5-13-16,-2-7 10 0,-2-3-9 15,2-5 9-15,0 2 0 0,-5 0 1 16,-7 7 0-16,1 7 2 0,-7 5 14 16,-5 7 11-16,0 3-6 0,-4 10-19 15,0 4-40-15,-2 6 4 0,-2 6 12 16,-4 3 9-16,-5-1 14 0,3-1-1 15,4-4 0-15,-7-6 0 0,9-4 0 16,-2-6-10-16,4-8-9 0,2 0-46 16,0-9 43-16,4-10 24 0,4-4 12 15,9-8-9-15,-5-2 12 0,7 1-12 16,-3 4 9-16,3 4 6 0,-5 7 4 16,1 5 2-16,-5 8 9 0,-2 4 9 15,3 6-15-15,-7 7-25 0,0 5-2 16,-4 2-12-16,0 4 9 0,-2-1-12 15,0-1 13-15,-2-5 0 0,0-5-10 16,-1-4 0-16,3-5-6 16,2-3-33-16,0-7-1 0,0-7 36 15,7-5 16-15,1-6 18 0,0-4-6 16,2 3 0-16,5 2-9 0,-9 7 19 16,2 6 2-16,-1 8 24 0,3 3 31 15,-4 4-34-15,-4 9-42 0,2 2-3 16,1 6-18-16,-1-1 15 0,4 1-9 15,-2 1 12-15,0-7 1 0,1-2 1 16,5-6-1-16,0-4-1 0,1-3-21 16,7-6-1-16,1-7 1 15,0-3 6-15,4-6 13 0,-3-1 1 16,1-4 1-16,0 2 2 0,-3 0 10 16,-5 0-9-16,-3 2 21 0,1-1 7 15,-7 2-7-15,-6 1-6 0,0 2-18 16,-2 5-3-16,-6 1-18 0,-5 4 3 15,5 6 0-15,-2 3 16 0,-5 3 2 16,7 10 2-16,-3 6 19 0,1 4-3 16,6 6-18-16,0 0-26 0,4 3 14 15,2-1 12-15,8-2 1 0,3-4 2 16,-1-4 0-16,7-5-1 0,-3-4 0 16,7-6-2-16,0-6-3 0,-3-5-13 15,3-8-2-15,0-6-6 0,-5-5 0 16,3-2 12-16,-6-2 0 0,1 0 10 15,-8 3 1-15,3 2-2 0,-3 7 1 16,-2 7 2-16,-4 4 20 16,0 5 28-16,0 2-6 0,-2 10-42 15,0 5-28-15,0 7-2 0,0 2 12 16,-2 2 15-16,-2 0-9 0,2-5 12 16,-2-1 0-16,2-7 0 0,2-6 2 15,0-3 13-15,0-6-15 0,4-3-21 16,2-11-18-16,5-3 14 0,3-5 25 15,-2-1 0-15,1 0 2 0,3 4 14 16,-5 5-1-16,1 5 3 0,-1 4 9 16,-5 5 6-16,0 5-6 0,-2 8-18 15,2 5-9-15,-2 4-27 0,-2 3 12 16,3-2 12-16,-5-2-9 0,4-5 12 16,-2-7 0-16,4-3 0 0,4-6-13 15,3-6-44-15,-1-8 5 16,7-5 22-16,-3-3 18 0,3-1 12 15,-5 3 0-15,1 2 21 0,-7 6 18 16,0 6 49-16,1 5 15 0,-5 1-19 16,0 10-57-16,-4 7-27 0,0 7-21 15,0 4 0-15,-2 3 6 0,0 0 13 16,2-6 2-16,0-5 0 0,4-5 2 16,0-2-2-16,6-8-2 0,5-1-25 15,-3-4-49-15,9 0-35 0,-3-2-47 16,5-5-51-16,-2 0-61 0,-5-1-137 15,5 1-258-15,-8 1-421 0,3-7-469 0</inkml:trace>
  <inkml:trace contextRef="#ctx0" brushRef="#br2" timeOffset="152526.266">23863 12857 2338 0,'0'0'1675'0,"43"-54"-1259"16,-18 26-89-16,6-3-15 0,4-3-168 15,-2 6-144-15,3 4-37 0,-3 3-106 16,-4 2-47-16,-5 1-146 0,-11 5-693 16,3 1-1380-16</inkml:trace>
  <inkml:trace contextRef="#ctx0" brushRef="#br2" timeOffset="152724.133">22906 12662 4447 0,'0'0'520'0,"0"0"-361"0,56-6 176 16,-5 0-71-16,28 4-171 0,8 1-93 16,8 2-74-16,-4-4-60 0,-11-2-117 15,-18-4-228-15,-4 0-990 0</inkml:trace>
  <inkml:trace contextRef="#ctx0" brushRef="#br2" timeOffset="153840.7">21461 14129 1956 0,'0'0'1573'0,"0"0"-1301"16,0 0 93-16,0 0 4 0,0 0-163 16,-4 54-120-16,-4-18-21 0,-1 6 5 15,-3 5 7-15,-3 10 2 0,1 8-3 16,-7 8-15-16,-1 2-18 0,3-6-19 16,0-17-12-16,11-16-10 0,0-11 0 15,-3-6-2-15,3-1-33 0,4-2-4 16,-2-2-42-16,2-9-95 0,2-5-108 15,2-13-20-15,6-8-37 0,2-8-153 16,7-7-172-16,1-3 39 0,5-5-37 16,-3 0-55-16,9 0 140 0,-2-2 405 15,0 1 172-15,2-2 424 0,2 4 139 16,-2 1 49-16,-1 5-51 16,-3 6-90-16,-4 6-6 0,-1 3-43 0,-5 9-47 15,-3 4-64-15,-4 3-14 16,-2 3-12-16,-4 3-19 0,0 6-53 15,-6 7-80-15,-2 8-81 0,-6 18-1 16,-11 17 4-16,-2 18-7 0,-4 5 3 16,4-1 7-16,2-6-10 0,2-8-18 15,3-2-15-15,5-13-15 0,1-10-11 16,6-16-103-16,1-5-83 0,1-2-49 16,-2-1-101-16,0-5-264 0,3-10-1076 0</inkml:trace>
  <inkml:trace contextRef="#ctx0" brushRef="#br2" timeOffset="154306.551">21048 14720 3838 0,'0'0'510'0,"0"0"-262"0,0 0 224 15,0 0-219-15,0 0-116 0,0 0-22 16,10 61 40-16,-4-32-16 0,2 6-40 15,-1 3-35-15,-3 13-16 0,6 8 0 16,0-4-9-16,-1-5-12 16,-5-6-2-16,4-9-4 0,0 6 3 15,7 1-9-15,-3-5-3 0,5-5-9 16,-3-8 18-16,7-6-9 0,-3-7-10 16,5-3-2-16,4-8 0 0,2 0-2 15,-2-9-1-15,4-7 3 0,-2-9 2 16,10-3 13-16,5-20 0 0,11-19 0 15,9-23-3-15,5-16-9 0,-1-4-1 16,-10 2-2-16,-7 14-57 0,-5 6-172 16,-5 16-124-16,-14 19-187 0,-8 20-822 15,8 14-2134-15</inkml:trace>
  <inkml:trace contextRef="#ctx0" brushRef="#br2" timeOffset="154935.811">20101 15965 2644 0,'0'0'539'15,"0"0"-100"-15,0 0 106 16,0 0-59-16,0 0-69 0,0 0-91 16,0 0-62-16,0 0-40 0,0 0-82 15,58 80-61-15,-34-11-24 0,-3 3 4 16,0-8-13-16,-7-17 3 0,-1-16 9 15,-3-4-33-15,0 3-15 0,5-3-12 16,-1 0-10-16,3-8-50 0,-7-10-45 16,1-7-40-16,1-5-63 0,-4-10-52 15,3-10-86-15,1-6-165 0,-8 3-484 16,6-15-579-16</inkml:trace>
  <inkml:trace contextRef="#ctx0" brushRef="#br2" timeOffset="155140.847">20591 15864 3473 0,'0'0'731'0,"0"0"-316"16,0 0-16-16,0 0-57 0,0 0-24 16,0 0-76-16,0 0-37 15,0 0-48-15,18 88-49 0,-45-9-29 16,-4 14-10-16,-4 5-9 0,-6 4-9 16,-2-4-18-16,-1-2-12 0,5-5-21 15,0-11-15-15,8-21-96 0,6-19-28 16,8-13-35-16,5-9-13 0,1-3-33 15,-1-2-125-15,4-4-299 0,6-9-1056 0</inkml:trace>
  <inkml:trace contextRef="#ctx0" brushRef="#br2" timeOffset="157126.088">20742 16819 3014 0,'0'0'1063'16,"0"0"-820"-16,0 0-29 0,0 0 32 15,-31-59-40-15,16 54-115 0,-1 5-17 16,-5 2 41-16,2 11 13 16,-3 1-64-16,3 4-37 0,2 2-9 15,5 3 1-15,4 0-1 0,4-2 6 16,4-2 12-16,0-1 22 0,8-3 18 16,8-2 2-16,-1-7-35 0,8-5-43 15,4-3-34-15,-1-12-23 0,-1-6-67 16,0-5-46-16,-2-2-61 0,-9-4-126 15,-6 6-339-15,5-7-1307 0</inkml:trace>
  <inkml:trace contextRef="#ctx0" brushRef="#br2" timeOffset="157587.852">21372 16401 3746 0,'0'0'534'0,"0"0"-144"0,0 0-35 15,0 0-171-15,0 0-20 0,0 0 9 16,0 0 39-16,0 0-1 0,-76-8-69 16,43 14-94-16,-3-1-35 0,1 0-13 15,0 1-27-15,4-4-84 0,2 2-92 16,6-3-57-16,-1 2-22 0,5-1-54 16,5 1-268-16,5 1-611 0,5 3-551 0</inkml:trace>
  <inkml:trace contextRef="#ctx0" brushRef="#br2" timeOffset="157757.505">21345 16569 3779 0,'0'0'632'0,"0"0"-255"0,0 0-209 0,0 0 9 16,0 0 64-16,-64 2-50 15,39-2-30-15,-4 0-47 0,-2 5-65 16,0 3-49-16,5-2-105 0,-3 2-155 15,2-6-148-15,8-1-592 0,3-2-2076 16</inkml:trace>
  <inkml:trace contextRef="#ctx0" brushRef="#br2" timeOffset="158307.123">21624 15879 2831 0,'0'0'707'15,"0"0"-511"-15,0 0 241 0,0 0 34 16,0 0-100-16,0 0-20 0,0 0-36 16,0 0-94-16,0 0-70 0,13 55-40 15,-3-13-14-15,9 17-13 0,-1 13-24 16,5-3-15-16,-9-12-20 0,3-17-22 15,-9-12-1-15,5 2-2 0,3-1-37 16,-1-3-77-16,3-9-49 0,-7-10-24 16,3-7-54-16,-6-11-123 15,1-9-183-15,-1-7-480 0,2 5-358 16,-4-21-470-16</inkml:trace>
  <inkml:trace contextRef="#ctx0" brushRef="#br2" timeOffset="158495.633">22015 15890 3026 0,'0'0'1143'0,"0"0"-749"0,0 0 21 16,0 0-86-16,0 0-59 0,0 0-131 16,33 75-24-16,-41-30 36 0,-13 21-6 15,-8 20-48-15,-6 8-40 0,-8 4-18 16,3-5-9-16,1-14-20 0,2-11-10 16,8-14-66-16,4-18-121 0,13-14 3 15,-1-10-28-15,5-2-30 0,-2-3-108 16,-1-5-230-16,7-2-820 0,4-9-1126 15</inkml:trace>
  <inkml:trace contextRef="#ctx0" brushRef="#br2" timeOffset="158820.378">21864 16895 3739 0,'0'0'565'0,"0"0"-302"15,0 0 32-15,37-63 32 0,-24 33-80 16,5 0-65-16,-5 2-4 0,5 4-30 15,-5 4-51-15,-1 11-7 0,3 8 13 16,-9 2-1-16,0 13-84 16,0 7-18-16,-4 8-57 0,2 4-39 15,-4 1-37-15,0-3-45 0,0-8-70 16,0-5-132-16,0-10-346 0,0-6-1240 0</inkml:trace>
  <inkml:trace contextRef="#ctx0" brushRef="#br2" timeOffset="159060.399">22546 16401 4266 0,'0'0'523'15,"0"0"-364"-15,0 0 55 0,0 0 90 16,0 0-168-16,-68-49-72 0,41 52 3 16,0 7-22-16,-4 6-45 0,2-1-42 15,0 1-176-15,0 0-117 0,11-4-235 16,3 6-1092-16</inkml:trace>
  <inkml:trace contextRef="#ctx0" brushRef="#br2" timeOffset="159227.699">22484 16559 4043 0,'0'0'628'0,"0"0"-383"15,0 0-79-15,0 0 129 0,0 0-95 16,-64-2-103-16,43 2-61 0,-7 0-36 16,-1 2-135-16,0-2-168 15,10 0-208-15,-6-4-1037 0</inkml:trace>
  <inkml:trace contextRef="#ctx0" brushRef="#br2" timeOffset="159656.503">22743 15893 3754 0,'0'0'433'0,"0"0"29"16,0 0 123-16,0 0-299 0,0 0-29 15,0 0-24-15,0 0-65 0,0 0-14 16,70 52-18-16,-45-21-37 0,4 18-24 16,8 11-12-16,-4-3-15 0,-4-3-21 15,-2-10-12-15,-13-13-13 16,9-1-2-16,-7-2-1 0,3-10-50 15,-9-7-75-15,3-9-85 0,-5-3-39 16,-2-11-76-16,-2-7-146 0,3-9-225 16,-5 3-888-16,10-15-963 0</inkml:trace>
  <inkml:trace contextRef="#ctx0" brushRef="#br2" timeOffset="159862.518">23278 15916 1140 0,'0'0'3238'16,"0"0"-2787"-16,0 0-173 0,0 0 38 15,21 76-70-15,-32-22-107 0,-9 21 0 16,-9 11 84-16,-4 2-3 16,-3 0-51-16,1-8-46 0,-2-3-57 15,2-8-66-15,2-12-45 0,6-19-12 16,11-13-27-16,-1-7-25 0,5-5-29 16,-5 0-34-16,5-4-42 0,-3-8-134 15,11-2-245-15,0-4-577 0,6-5-724 0</inkml:trace>
  <inkml:trace contextRef="#ctx0" brushRef="#br2" timeOffset="160539.083">23669 15540 3518 0,'0'0'798'0,"0"0"-365"15,0 0-60-15,0 0-53 0,0 0-99 16,0 0-103-16,14 73 9 0,-14-17 42 16,-6 19-76-16,2 9-35 0,-2-1-19 15,4-11-12-15,-3-21-9 0,1-14-7 16,4-13-11-16,0-12-15 0,0 0-57 16,0-4-37-16,0-4-48 0,4-6-12 15,1-13-43-15,1-9 0 0,6-10 14 16,1-5 21-16,-1-5-19 15,7-2-35-15,3 2 42 0,-1 2 106 0,4 1 83 16,0 4 107-16,-5 3 97 16,-1 6 48-16,-7 4 24 0,1 7-15 15,-7 8-21-15,-4 4-19 0,-2 5-55 16,-4 3-64-16,-11 10-35 0,1 5 2 16,-13 8-6-16,2 5-36 0,-2 4-26 15,0 1-1-15,1 0-3 0,-1-3-33 16,8-4-30-16,3-6-37 0,3-7-11 15,9-5-13-15,0-4 27 0,8 0 16 16,6-1-7-16,5-1-21 0,5-1 33 16,5-3 57-16,0-1 22 15,6-2 13-15,0-6 5 0,2-5 9 16,-2-2 4-16,-2-3 56 0,-6-1 44 16,-11 1-11-16,-6-1 1 0,-6-1 3 15,0 3-15-15,-12-1-13 0,-11 1-6 16,-6 3 13-16,-4 1 38 0,-6 4-33 15,-4 6-63-15,-3 3-45 0,-1 0-30 16,-3-1-105-16,-6 1-148 0,2-2-130 16,15-3-555-16,-13-11-930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06T08:08:33.06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2547 17043 20 0,'0'0'362'0,"0"0"-232"0,0 0-84 16,0 0-4-16,0 0 49 0,0 0-22 15,0 0 15-15,0 0 79 16,0 0-13-16,-17-6-133 0,11 6 12 15,4-1 170-15,-4 1 22 0,6 0-98 16,0 0 4-16,-2-2 16 0,2 2 42 16,0-2 2-16,0 2-2 0,0 0 24 15,0 0-26-15,0-2-13 0,0 2-23 16,0 0-13-16,0 0-26 0,0-1 6 16,0 1 18-16,0-2 16 0,0 2-2 15,0 0-15-15,2 0-28 0,-2 0-14 16,4 0 1-16,-2-1-6 0,0 1 5 15,-2-1-3-15,0 1-9 0,2 0-6 16,-2 0-13-16,0-1-6 0,2 1 15 16,0 0 22-16,0-1 5 0,5 1-18 15,1-2-9-15,4 2-12 0,-1-1-13 16,1-1 1-16,7 0-1 0,-5-1-3 16,5 3 4-16,-1-2-1 15,3-1-5-15,2 2-1 0,-1-1-9 16,3 1-13-16,4 0-14 0,-2-1 0 15,4 0 1-15,0 1 11 0,-2 1 0 16,2 0 0-16,2-2 7 0,-2 2-17 16,0 0 13-16,2 0-3 0,0 0-11 15,2 0 1-15,0 0 19 0,7 0-6 16,-3 0 0-16,5 0-3 0,1-1-11 16,9 0 2-16,8 2-1 0,8-1 0 15,2-1 13-15,-1 1-14 0,-7 0 18 16,-6 1-17-16,2-2 19 0,0 1-6 15,2 0 0-15,0 0 3 16,0 0 15-16,0 0 24 0,4 0 22 16,0-1-31-16,0 1-21 0,2 0-12 15,0 1-12-15,3-1 0 0,-3 0 0 16,0 0 12-16,2 0-15 0,1 1 3 16,-1-1 9-16,0 0-12 0,3 0 1 15,1 1 0-15,3-1 0 0,1 0-1 16,1 0 1-16,1-1 1 0,3 2 1 15,-2-2-1-15,1 1 0 0,-1-1 0 16,2 2 0-16,1-1 1 0,-1-1 0 16,2 1 9-16,2 1 0 0,-1-1-10 15,-3 0 0-15,2 0-2 0,-3 1 2 16,1-1 0-16,2 0-1 0,0 0 0 16,1 2-1-16,3-2 0 0,-2 0-1 15,2 0 1-15,-2 0 0 0,2 0 0 16,-2-2-2-16,-1 4 2 0,1-4-1 15,-2 1 1-15,0 1 0 0,0 1 0 16,-1-1 0-16,-3-1 1 0,-1 1 1 16,1-1-1-16,0 1 2 15,-7 0-1-15,5 0 10 0,1 0-12 16,-3 1 2-16,1-2 1 0,5 1-1 16,-2-1 1-16,-1 1 10 0,-1 0-11 15,-1 0 13-15,1-1-13 0,-3 1 1 16,5 0 12-16,-7 0-13 0,1 0 0 15,3-2 0-15,-1 0-1 0,-7 2 0 16,3 0 0-16,-1 0-1 0,-6-1-1 16,0-1 1-16,0 4-2 15,3-4 1-15,-3 2 0 0,0-2 0 16,0 2 0-16,0 0 0 0,4 0 1 16,-3 0-1-16,-1 0 1 0,-6 0-1 15,4 0 0-15,-2 2 1 0,-2 1 0 16,4 2 0-16,-4 0 0 0,2-5 2 15,-2 1-1-15,0 1 0 0,0 2-1 16,-3-1 3-16,1-1 9 0,-2-1-12 16,0-1 1-16,0 2-1 0,-5-2 0 15,5 0 0-15,-4 0 0 0,4 0-1 16,0 0 0-16,-3 0 1 0,3 0-2 16,-2 0 2-16,-2 0-1 0,1 0 1 15,-3 0 0-15,4 2-1 0,-1-2 0 16,-7-2-2-16,-11 2 1 0,-2 0-1 15,-4 0 0-15,8 0 0 0,2 0 3 16,13 0-1-16,-8 2 0 0,3-2 1 16,-1 0 1-16,-3-2-1 15,0 2 1-15,1 0 0 0,-7 0-1 0,0 0-1 16,0 0 0-16,-1 0 0 16,-3 0 0-16,-2 0 0 0,0 0 0 15,0 0-1-15,2 0-13 0,-2 0 14 16,2 0-11-16,2 0-1 0,0 0 11 15,6 0-10-15,3 0 12 0,-1 0-1 16,3 0-14-16,1 0-6 0,-5 0-18 16,3 0 6-16,-4 0-39 0,-3 0-49 15,-7 0-39-15,-4 0-72 0,-7 0-47 16,1 0-199-16,-11 0-648 0,17-3-1226 16</inkml:trace>
  <inkml:trace contextRef="#ctx0" brushRef="#br0" timeOffset="5407.964">2774 5161 222 0,'0'0'228'0,"0"0"-228"15,0 0-23-15,0 0-9 0,0 0 13 16,0 0 19-16,0 0 3 0,0 0 14 16,0 0 126-16,13-35-39 0,-11 30-19 15,0-1 16-15,-2 1 0 0,2 0-6 16,0 1 3-16,0-2 22 15,-2 3 20-15,2-1 10 0,0 0 19 0,2 3-26 16,-4-1-33-16,2-1-84 0,-2 2-26 16,0 1-97-16,0 0-160 15,-2 0 23-15,-2 0-4 0,2 0-19 16,0 0 35-16,2 2 56 0,0 0 71 16,0 0 89-16,0-2 6 0,0 1 189 15,2-1-62-15,0 2-26 0,0-1-3 16,0-1 65-16,0 1-66 0,-2-1 11 15,0 0-30-15,0 0 23 0,0 0 26 16,0 0 16-16,0 0 36 0,0 0 5 16,0 0 43-16,0 0-10 0,0 0-43 15,0 0-23-15,0 0-3 0,0 0-10 16,0 0 24-16,0 0 4 0,0 0 2 16,0 0 21-16,0 0-1 0,0 0-15 15,0 0-8-15,0 0-20 0,-2 0-33 16,0-2-17-16,0 0-12 15,0-1-9-15,2 3-44 0,0 0-27 16,0 0 13-16,-2 0-1 0,2 0-3 16,0 0 3-16,0 0 10 0,0 0 15 15,0 0-13-15,0 0-2 0,0 0 2 16,0 2-6-16,0 1 1 0,0 1 5 16,0 3 7-16,-2 5-4 0,2 4 7 15,-2 5 2-15,2 5-8 0,0 3-19 16,0 2-10-16,0 2 0 0,-2 3 10 15,2 1-9-15,0 3 24 0,-2 3-2 16,2 8-10-16,0-4 3 0,0 3-6 16,0-1-9-16,0-4 12 0,-2 14-13 15,2 10-2-15,0 7-23 0,0 4 11 16,-2-5 11-16,2-4-1 0,-5-4 2 16,5 0 0-16,0 3 12 15,0-2 3-15,-2 3 4 0,2-1 5 16,0 2 0-16,0 0 0 0,0 3-5 15,0-2-19-15,0 5-15 0,0 0 14 16,0 0 0-16,0 2 1 0,-2-2 12 16,2 1 4-16,0-2-14 0,0 1 34 15,-2-2-17-15,2 0-19 0,0 2-39 16,0-2 21-16,-2 1 17 0,2 2 1 16,0-5 21-16,0 2-3 0,-2-2 9 15,2-1-25-15,0-4 13 0,0-1 10 16,-2-3-25-16,2-1-33 0,0-2 12 15,0 2 20-15,0-1 0 0,0-1 1 16,0-2 3-16,0-1 12 0,0-2-3 16,0-3-9-16,-2-7 15 0,2-13-17 15,0-6 0-15,0-3-1 0,0 3-30 16,0 2 15-16,0 2 13 16,0-1 0-16,0-2 0 0,-2 0 1 15,4 0 1-15,-2 0-1 0,0 1 2 16,0-1-2-16,-2 1 2 0,4-4-1 15,-2-2 0-15,0-5 0 0,0-2-1 16,0-5 1-16,0-1 0 0,0-6 1 16,0 0-1-16,0-5 0 0,0 3 12 15,0-3 0-15,0 1-10 0,0 3-2 16,0 1-2-16,0 2-10 0,0 6 9 16,0 5 2-16,0 4 0 0,0 0 1 15,0 2-2-15,0-2-13 0,0 0-3 16,0-4-10-16,0-2-5 0,0-3-3 15,0 0 18-15,0-4 17 0,0-2-2 16,0-1-10-16,0-1 12 0,0-1 0 16,0-1 0-16,0 0 1 15,0-3 0-15,0 0 2 0,0 0 1 16,0 0 10-16,0 0-11 0,0 0 10 16,0 0-10-16,0 3-2 0,0-1 0 15,0 3-49-15,0 5 48 0,0 4 0 16,0 2-17-16,0 1-43 0,0-3-3 15,0-1 7-15,0-3 5 0,0-5 15 16,0 0 22-16,2-5 15 0,-2 2 25 16,0-2-7-16,0 0 0 0,0 0 0 15,0 0-2-15,0 0 2 0,0 0-4 16,0 0-14-16,0 0 0 0,2 0 0 16,-2 0-1-16,0 0-2 0,0 0-24 15,2 0-138-15,0 3-61 16,0 0-246-16,0 0-659 0,-2 1-997 0,-10-17 973 15</inkml:trace>
  <inkml:trace contextRef="#ctx0" brushRef="#br0" timeOffset="7105.414">2778 10622 91 0,'0'0'106'16,"0"0"-104"-16,0 0 15 0,0 0 169 16,0 0-186-16,0 0-52 0,0 0-7 15,0 0 14-15,0 0 15 0,0 0-186 16,2-13 216-16,3 10 89 0,-5-2 9 16,0 1-98-16,-5 1 1 0,3 0 61 15,2 0 408-15,0 3-73 0,-2-3-140 16,2 3-143-16,0-1-10 15,0 1-19-15,0 0-36 0,0 0-14 16,-2-2 8-16,2 1 177 0,0-2 143 16,0-2-62-16,-2 0-76 0,2 0-20 15,-2 2 22-15,2-3 24 0,-2 2-15 16,2 3-28-16,0-1-26 0,0 2-52 16,0 0-43-16,-2 0-19 0,2 0 0 15,-2 0-28-15,2 0-21 0,0 0 12 16,0 0 15-16,0 0 3 0,0 2 12 15,0-1-2-15,0-1-26 0,-2 3-11 16,2 1-22-16,0 2 0 0,0 6 47 16,0 8 63-16,-2 7-25 15,2 4-33-15,0 5-16 0,0 3-36 16,0 4-15-16,0 5 15 0,-2 12 15 0,2 9 1 16,-2 4 2-16,2-5-18 15,0-4 3-15,0-7 15 0,0 4 7 16,-2 2-1-16,2 3-3 0,0 3-3 15,0 2 7-15,-3 2-7 0,3 2-18 16,0 3-10-16,0 1-9 0,-4 5 1 16,4-1 18-16,0 0 1 0,-2 5 1 15,2-3 10-15,0 3 4 0,0-6-1 16,0 2-15-16,0 0-36 0,0 4 18 16,-2-3 15-16,2 1 3 0,-2 0 3 15,2-1 12-15,0 3-12 0,0-1 22 16,-2 4 0-16,2-1-25 0,-2 3-40 15,2 0 22-15,-2 1 18 0,2 0 0 16,-2-3 15-16,2 0 4 0,0-3-1 16,-2-3-3-16,2 0-15 0,0-6-26 15,0-1-5-15,0-1 30 0,0-4 1 16,-2 2 0-16,2 0 13 16,0-3-1-16,0-1 0 0,-2-3 0 15,2-3-12-15,0 1-13 0,0-2-5 16,0 0 15-16,-2 2 0 0,2-3 3 15,0-1 0-15,0 0 12 0,-2-1-9 16,2 1 18-16,0 2-9 0,0-2 0 16,0-2-12-16,-3 0 0 0,3-2-20 15,0-1 2-15,0-10 15 0,0-7 3 16,0-8-3-16,0-4 21 0,-2 9-3 16,2 7 0-16,0 4-12 0,0-1 0 15,0-3 10-15,0 0-11 16,0-3 10-16,-4-1-10 0,4-3 10 15,0-2-11-15,0-2-1 0,0 0 0 16,0-2-27-16,0-3 11 0,0-2 14 16,0 0-1-16,-2-5-9 0,2 0 11 15,0-3 1-15,0 2 0 0,0-1 0 16,0 2 0-16,0 1 0 0,0 0-1 16,0 0 0-16,0 0-1 0,0-2 2 15,0-1-21-15,0-4-16 0,0 1 35 16,0-1 2-16,0-1 0 0,0 0-1 15,0-8-26-15,0 1 3 0,0-1-16 16,0 5 40-16,0 2 1 0,0 2 1 16,0 2 0-16,0-1-2 0,0-3 0 15,0-2-58-15,0-4-36 0,0-3 61 16,0-4 33-16,0 2 0 0,0-2 1 16,0 0 0-16,0 0 2 0,0 0 9 15,0 0-9-15,0 0 15 16,0 0-18-16,0 0 2 0,0 0-2 15,0 0-1-15,0 1-1 0,0 1-13 16,0 5-49-16,0 3 46 0,0-1 17 16,0 1-18-16,0 0 18 0,0-4 0 15,0-1 1-15,0-3 1 0,0 0 0 16,0-2 11-16,0 4-12 0,0 1-9 16,0 5 9-16,0 3 0 0,0-2 0 15,0 1-2-15,0-1-22 0,0-3-19 16,0-1-9-16,0-3 18 0,0-2 34 15,0-2 21-15,0 0-6 0,0 0 3 16,0 0-18-16,0-5-27 0,0-3-96 16,0-3-80-16,0-4-88 0,6-4-257 15,-1-1-675-15,-3 6-909 0</inkml:trace>
  <inkml:trace contextRef="#ctx0" brushRef="#br0" timeOffset="10132.186">2598 9646 78 0,'0'0'215'15,"0"0"-51"-15,0 0-41 0,0 0 1 16,0 0-42-16,0 0-27 0,0 0-22 16,0 0-30-16,0 0-3 0,0-2 1 15,-2 2 35-15,2 0 130 0,-2-2-23 16,0 2-45-16,2 0-7 0,-2 0-19 16,2 0-14-16,0 0-12 0,-2-1-4 15,2 1 14-15,-2 0-8 0,-4-3-18 16,6 2-28-16,-2-2 40 0,0 2 244 15,0-1-128-15,2 2-83 0,0 0-30 16,0 0 20-16,0-1 12 16,-2 1 4-16,2 0-7 0,0-1-6 15,0 1-10-15,0 0-7 0,0 0-2 16,0 0-4-16,0 0 0 0,0 0 3 16,0 0 6-16,0 0 13 0,-2 0 10 15,2 0 0-15,0 0-1 0,0-1-9 16,0 1-7-16,0 0-6 0,0 0 0 15,0 0-7-15,0 0 4 0,0 0 2 16,0 0-8-16,0 0 5 0,0 0 0 16,0 0 13-16,0 0 29 0,0 0 26 15,0 0 16-15,0 0-44 16,0 0-28-16,0 0-15 0,0-2-13 16,0 0 0-16,0 0 3 0,0-1-16 15,0 3-5-15,0 0-13 0,0 0 9 16,0 0-10-16,0 0 0 0,0 0 0 15,0 0 1-15,0 0 9 0,0 0-8 16,0 0 11-16,0 0-3 0,0 0 7 16,0 0 11-16,0 0 7 0,0 0 0 15,0 0 37-15,0 0 115 0,0 0-58 16,0 0-15-16,0 0-16 0,0 0-3 16,6-2-24-16,-2 1-22 0,10 1-14 15,-3 0-19-15,-1 0-15 0,7 0 9 16,-3 0-11-16,5 0-1 0,1 0 1 15,1-3 0-15,2 3 0 0,-1 0-1 16,1 0 3-16,2 0 18 0,0-2-19 16,-2 2 16-16,5-1-18 15,-3 1 0-15,4 0 0 0,2 0 0 0,2 0-2 16,0 0 2-16,5 0-3 16,1 0 3-16,2 0 1 0,3-3 2 15,9 2 9-15,9 1-9 0,11-2-1 16,3 2 0-16,-3-1-2 0,-3 0 1 15,-6-1-1-15,2 2 0 0,2 0 0 16,1 0 0-16,1 0-1 0,2-3-2 16,3 3 1-16,-1 0-1 0,2-3 1 15,3 3 0-15,2 0-1 0,3-1 1 16,5 1-1-16,0-1 1 0,4 0-12 16,2 1 14-16,2-1 1 0,1 1 0 15,3 0-1-15,0 0 1 0,0-2 2 16,5 1 15-16,-1 1 0 0,-1 0-6 15,1 0-1-15,0-2-10 0,-1 2 35 16,3-1-22-16,1-1-14 0,-3 2 0 16,7-2 1-16,-5 1 1 15,3 1-2-15,2 0-1 0,-1-3 1 16,5 2-1-16,-2 1 0 0,3-1-2 16,-1 0-9-16,2 0 12 0,-4 0-1 15,6-1-2-15,-5 2 2 0,3 0 0 16,0-3 0-16,2 3 1 0,0 0-1 15,-4-2 1-15,6 2 0 0,-7-1 0 16,3 1 1-16,-2-1 0 0,2 0-1 16,2-1 1-16,-9 2 0 0,9-3-1 15,-6 2-1-15,4 1 1 0,-5-2 0 16,7 2 0-16,-4-2 0 0,2 2-2 16,-2-1 1-16,6 1-1 15,-7 0 0-15,3-1 0 0,2 1-1 16,-4-3 2-16,2 3 1 0,-5-1-1 15,3 1 1-15,-2-1 0 0,-5 1-1 16,5-2 1-16,-7 1 1 0,3 1 0 16,2-1-1-16,-5 1 0 0,3 0-1 15,-1-2 0-15,1 1 0 0,-5 1-1 16,3-2 2-16,-3 2-1 0,-2 0-1 16,-3-2-1-16,1 1 0 0,-2 0 0 15,-2 1 1-15,-4 0-1 0,0-2 2 16,-2 1 0-16,-2 1 0 0,-4 0 0 15,2 0 0-15,-7-1-1 0,5 0-1 16,-6 1 1-16,1-1-13 16,-3 1-33-16,-1 0-61 0,3 0-39 0,-1 0-16 15,1 0-1-15,-5 0-15 16,-5 0-50-16,-18 0-165 0,-9 0-172 0,-20 0-421 16,9 3-483-16</inkml:trace>
  <inkml:trace contextRef="#ctx0" brushRef="#br0" timeOffset="11816.21">14220 9471 1315 0,'0'0'397'15,"0"0"-238"-15,0 0-20 0,0 0 447 16,0 0-248-16,0 0-158 0,0 0 21 15,0 0 28-15,0 0-14 16,-35-49-14-16,33 48-9 0,2 1-45 16,-2 0-11-16,2-1 3 0,-2-1 6 15,2 2 2-15,0 0 9 0,0 0 31 16,2 0 19-16,0-2-8 0,8 2-93 16,0 0-29-16,3 0-22 0,1 0-5 15,5 2-4-15,1 4-6 0,3-1 1 16,0 2-4-16,2 1-9 0,2-2-3 15,-3 1 0-15,1 1 0 0,0-4-3 16,-2 3-3-16,-5 2 4 0,5 0-4 16,-4-1-3-16,-3 3-3 0,-5 1 0 15,3-2 3-15,-8 0 3 16,-2 0 3-16,-2-1-9 0,-2 0-12 16,-8 0 0-16,-4 1-3 0,-5 1 0 15,-8-1 2-15,3 0-1 0,-9 0-1 16,2-1-9-16,-6 1 9 0,2-2-45 15,-3-1-106-15,3-2-109 0,-2 2-118 16,10-5-312-16,-6 2-1401 0</inkml:trace>
  <inkml:trace contextRef="#ctx0" brushRef="#br0" timeOffset="13033.513">14985 9184 3253 0,'0'0'252'15,"0"0"-252"-15,0 0-13 0,0 0-251 16,0 0-826-16,0 0-855 0</inkml:trace>
  <inkml:trace contextRef="#ctx0" brushRef="#br0" timeOffset="16197.795">14890 9299 290 0,'0'0'297'16,"0"0"-4"-16,0 0 1 0,0 0-44 15,0 0-12-15,0 0-17 0,0 0-20 16,0 0 0-16,0 0-49 0,10-43-151 16,-10 39 60-16,0 1 49 15,0 2 164-15,0-1 5 0,0 1-75 16,0 1-32-16,0-1-36 0,0 1-29 15,0-1-3-15,0 0-13 0,2-4-12 16,0-1 31-16,2 1-4 0,0-3 2 16,-4 2-2-16,7 0-5 0,-3 3 17 15,-2 1 11-15,0 0 5 0,0 2-2 16,0 0-7-16,-2 0-3 0,0 2-28 16,0 1-18-16,0 1-13 0,-2 5-17 15,-2 2-7-15,-7 3 9 0,7 5 1 16,-8 4-1-16,2 3 1 0,-3 4-7 15,-1 4-3-15,-1 2-9 16,1 1 1-16,-5 3-13 0,3 0 3 16,-3-1-3-16,2-2-15 0,-1-1 12 15,-1 0-12-15,3-4 9 0,-3 0-10 16,5-3-2-16,-1-5-24 0,3-2 6 16,1-7 3-16,5 0 12 0,-2-5-12 15,2-4 0-15,4-3-7 0,2-2-26 16,-2-1-43-16,2 0-69 0,0 0-34 15,2-7 0-15,0-5-16 0,6-4-97 16,0-3-321-16,-2 5-713 0,5-8-724 0</inkml:trace>
  <inkml:trace contextRef="#ctx0" brushRef="#br0" timeOffset="16436.767">14774 9495 2756 0,'0'0'414'16,"0"0"-187"-16,0 0 250 0,-15-61-113 16,3 37-84-16,4-4-22 0,-5-2 0 15,-1 0-30-15,-3 0-33 0,1 1-53 16,1 2-63-16,-1 2-55 0,1 1-24 15,-1 1-14-15,5 1-119 0,1 1-149 16,4 5-140-16,0-8-947 0</inkml:trace>
  <inkml:trace contextRef="#ctx0" brushRef="#br0" timeOffset="17666.06">13389 16956 1141 0,'0'0'319'0,"0"0"-72"16,0 0-113-16,0 0-24 0,0 0 495 16,0 0-263-16,0 0-146 0,0 0 40 15,0 0 5-15,-44-49-38 0,42 47-37 16,0 1-27-16,2-1 2 0,-2 2 8 15,2 0 27-15,0 0 18 0,0 0 12 16,2 0 8-16,2 0-71 0,5 2-55 16,-3 1-24-16,8 0-10 0,1 1-8 15,1-1 5-15,1 1-2 16,4-2 8-16,1 3 7 0,1 0-7 16,8 0-8-16,-2 2-13 0,4-1-3 15,0 3-6-15,0-1 1 0,-2 2 8 16,-2 0 9-16,-4 1 33 0,-4 3 22 15,-3 0-34-15,-5 1-30 0,-7-1-12 16,2 2-9-16,-8 1-15 16,0-1-2-16,-10 3-13 0,-3 0 12 0,-5-1-9 15,-1-1 10-15,-6-2 0 16,-1-3-13-16,-3-2 12 0,2-1-15 0,-4-2-12 16,0-2 12-16,0-2-9 0,2-2-79 15,0-1-75-15,4 0-76 16,0-2-134-16,9 0-343 0,-5 2-1132 0</inkml:trace>
  <inkml:trace contextRef="#ctx0" brushRef="#br0" timeOffset="18949.746">14412 16833 790 0,'0'0'1593'15,"0"0"-1244"-15,0 0-22 0,0 0 110 16,0 0-58-16,0 0-77 0,0 0-38 15,0 0 11-15,0 0-36 0,23-42-25 16,-29 47-22-16,-7 7-7 0,1 9 0 16,-9 13-46-16,-6 20-52 0,-10 17-32 15,2 9-16-15,0-2-6 0,2-3-18 16,2-10-3-16,4-1-12 0,4-13-11 16,4-13-40-16,5-14 24 0,0-2 15 15,3-4 11-15,-3-2-2 0,1-1-19 16,1-8-14-16,4-7-60 0,-3-3-68 15,9-6-39-15,2-10-49 0,0-3-96 16,2-4-260-16,7 5-587 0,3-8-805 16</inkml:trace>
  <inkml:trace contextRef="#ctx0" brushRef="#br0" timeOffset="19130.15">14253 17180 3643 0,'0'0'622'16,"0"0"-535"-16,0 0 136 0,0 0 161 16,-52-44-54-16,34 23-84 0,-5-1-28 15,0-4-40-15,0-2-63 0,1 0-67 16,1-3-48-16,2 2-43 0,7 1-172 16,0 0-169-16,3 9-349 0,7 1-1964 15</inkml:trace>
  <inkml:trace contextRef="#ctx0" brushRef="#br0" timeOffset="20935.611">2803 4964 199 0,'0'0'424'16,"0"0"-7"-16,0 0-55 0,0 0-154 15,0 0-117-15,0 0 36 0,0 0 495 16,0 0-293-16,0-56-143 0,0 48 3 16,0-1 38-16,0-2-8 0,-2 2-36 15,2 1-4-15,-2 0-21 0,2 0-5 16,-2 1 8-16,2 1 18 0,0 4-13 15,0-1-9-15,0 1-10 16,0 2 2-16,0 0 18 0,0 5-9 16,-2 5-40-16,2 1-88 0,-2 7-18 15,0 7-9-15,-2 2-1 0,-5 4-2 16,1 1-1-16,0 1-2 0,-9 1 1 16,7 1 1-16,-2-1 0 0,-5 0 0 15,5-2 1-15,-3-2 1 0,5-3 2 16,-1-3-2-16,-1-1 3 0,8-3-2 15,-2-2 1-15,2-5 9 0,2-3-10 16,-1-2 10-16,3-5-9 0,0-2 18 16,0-1-1-16,5-1-20 0,1-7-24 15,0-5 0-15,2-7 9 0,3-2-1 16,-1-7 14-16,-2-3 2 0,7-5 0 16,-5-4 2-16,2 0 1 15,1-3 12-15,-3 1-12 0,0 2 9 16,1 4 0-16,1 1 12 0,-6 10 6 15,7 0-3-15,-3 6 1 0,-2 3-7 16,3 5 0-16,-3 4 9 0,-2 4 6 16,2 4 7-16,-5 1 62 0,5 10-42 15,-4 4-50-15,0 11-13 0,0 3-25 16,0 7 7-16,0 5 6 0,-1-1 0 16,3 4 11-16,-4-1 0 0,4 1 0 15,-2-4 1-15,0-3-2 0,0-4-28 16,1-6-51-16,-3-5-55 0,-2-6-46 15,6-5-57-15,-4-3-144 0,0-6-331 16,2-2-932-16</inkml:trace>
  <inkml:trace contextRef="#ctx0" brushRef="#br0" timeOffset="22037.529">1827 5162 620 0,'0'0'1215'15,"0"0"-962"-15,0 0 255 0,0 0-118 16,0 0-80-16,0 0-2 0,0 0-24 15,0 0-70-15,0 0-52 0,-43 34-13 16,43-38 18-16,0-6 24 16,4-3 21-16,4-4-60 0,3-4-36 15,-1-6-21-15,7-1-17 0,-1-3-2 16,1 0-6-16,-1-1-15 0,-3-2-10 16,-1 4-12-16,-2-1-8 0,-1 5-4 15,-5 3-6-15,0 7-3 0,-2 7-12 16,-2 2 0-16,0 4-33 0,0 3 30 15,0 0 3-15,0 5 2 0,0 6 28 16,0 4 0-16,0 7-9 0,0 5-20 16,4 7-1-16,2 0 0 0,5 3 1 15,3-1 11-15,-1-2-9 0,3-2-1 16,-1-5 0-16,3-6 0 0,-3-3-2 16,1-8-54-16,1-7-73 0,-5-3-76 15,1-4-65-15,-5-11-95 0,0-4-309 16,-2 2-823-16,-2-19-1028 0</inkml:trace>
  <inkml:trace contextRef="#ctx0" brushRef="#br0" timeOffset="22182.767">1947 4537 4215 0,'0'0'594'0,"0"0"-462"0,0 0-105 16,0 0-27-16,0 0-15 0,0 0-212 15,0 0-190-15,0 0-938 0,0 0-1517 0</inkml:trace>
  <inkml:trace contextRef="#ctx0" brushRef="#br0" timeOffset="23363.426">2735 10428 2141 0,'0'0'650'0,"0"0"-329"0,0 0-28 16,0 0 87-16,0 0-12 0,0 0-63 16,0 0-46-16,0 0-44 0,0 0-23 15,2-45-30-15,-8 49-38 0,2 8 10 16,-3 5 29-16,-1 9-42 0,-2 5-51 15,2 4-16-15,-5 6-15 0,7 1-8 16,-4 0-31-16,-1 1-33 0,3-1 12 16,0-3 9-16,0-5 12 15,-1-2 0-15,1-4 0 0,0-7 1 16,-1-4-1-16,3-5 0 0,-4-2-3 16,6-4-9-16,0-3 0 0,-1-3-12 15,3 0-6-15,2-3-7 0,0-7 28 16,0-5 9-16,2-1 18 0,5-6-5 15,-1-4-12-15,2-4 0 0,2-2 0 16,3-2 2-16,-1-1 0 0,3-3 12 16,-5 3-13-16,7-1 1 0,-7 6 12 15,0 3-14-15,1 6-1 0,-5 7 0 16,2 2 2-16,-4 6 28 0,5 3 21 16,-3 3-2-16,0 0-10 0,2 2-9 15,-4 8-3-15,9 6-3 0,-5 8-9 16,2 7-3-16,1 13 4 0,-1 15-16 15,2 10-29-15,3-5 11 0,-9-13 15 16,0-14 0-16,0-12-12 16,-3 1-18-16,5 0-76 0,-2-2-81 15,0-9-76-15,0-8-114 0,-1-4-638 16,5-3-1697-16</inkml:trace>
  <inkml:trace contextRef="#ctx0" brushRef="#br0" timeOffset="24197.648">1871 10638 2940 0,'0'0'568'15,"0"0"-340"-15,0 0 8 0,0 0 158 16,0 0 16-16,0 0-88 0,0 0-100 16,0 0-79-16,0 0-46 0,35 78-15 15,-31-31-10-15,0 14-5 0,-2-3-13 16,-2-9-17-16,0-6-19 0,0-8-15 16,0 1 9-16,0 1-12 15,-2-2 1-15,-2-6-1 0,-2-4-2 0,2-4-31 16,-2-5-61-16,-1-3-48 15,3-5-43-15,2-3-13 0,-2-2-55 16,0-3-134-16,2-3-320 0,0-3-640 16,2-8-709-16</inkml:trace>
  <inkml:trace contextRef="#ctx0" brushRef="#br0" timeOffset="24514.046">1699 10686 3432 0,'0'0'521'0,"0"0"-345"0,0 0 20 16,0 0 218-16,35-62-55 0,-22 50-82 16,1 0-31-16,7 0-74 0,2 2-33 15,-1 0-36-15,3 2 2 16,6 1-14-16,0 4-13 0,-4 3-18 15,2 3 9-15,-4 9 7 0,-4 5-1 16,-1 5-12-16,-5 2-63 0,1 4 0 16,-10 4-18-16,-1 0 3 0,-5-1 3 15,-9-1-6-15,-3-3 3 0,-5-3-48 16,-5-5-61-16,1-7-53 0,-6-5-56 16,0-7-184-16,4 0-557 0,1-7-1552 15</inkml:trace>
  <inkml:trace contextRef="#ctx0" brushRef="#br0" timeOffset="37262.541">15913 5061 1497 0,'0'0'1544'0,"0"0"-1142"0,0 0-107 15,0 0 26-15,0 0-18 16,0 0-71-16,0 0-85 0,0 0-30 15,-8 56-16-15,5-28-12 0,-1 6-22 16,0 5-24-16,0 1-4 0,0 3-5 16,0-1-10-16,0-3 4 0,0-3-13 15,4-6-13-15,0-6-2 0,-3-3-2 16,3-7-29-16,0-5-90 0,0-3-93 16,0-6-69-16,3 0-225 0,-3-3-494 15,10-9-495-15</inkml:trace>
  <inkml:trace contextRef="#ctx0" brushRef="#br0" timeOffset="37759.95">16270 5077 2232 0,'0'0'1580'0,"0"0"-1312"16,0 0-71-16,0 0 69 0,0 0-53 15,0 0-66-15,0 0-31 0,0 0-9 16,0 0-12-16,-66-24-1 0,41 37-33 15,3 2-34-15,1-1-25 0,0 3 1 16,3-4-2-16,3 2 1 16,5-3-1-16,4-1 0 0,2-2 11 15,2-1 10-15,2-1-1 0,4-2-6 16,4 2-15-16,6 1-2 0,3-1-1 16,4 4 1-16,3 0 0 0,5 2 1 15,-2 1 1-15,2 4 0 0,-2 0 18 16,-4 0 34-16,-5 3 5 0,-5-1 61 15,-5 0 16-15,-4-1-53 0,-4 1-21 16,-2-3-23-16,-6-2-13 0,-7-2-9 16,-3-3-3-16,-3-1-12 0,-2-1-12 15,1-2 9-15,-3-2-18 0,2-4-79 16,2 0-108-16,3 0-62 0,3-3-123 16,5-2-308-16,2-2-952 0</inkml:trace>
  <inkml:trace contextRef="#ctx0" brushRef="#br0" timeOffset="37972.499">16456 5320 3911 0,'0'0'615'0,"0"0"-427"0,0 0 5 16,0 0-77-16,58-1-97 0,-39 1-19 16,4 0-175-16,-3 0-129 0,5 0-165 15,-8 0-671-15,14-4-1177 0</inkml:trace>
  <inkml:trace contextRef="#ctx0" brushRef="#br0" timeOffset="38413.816">16889 4991 3458 0,'0'0'546'16,"0"0"-451"-16,0 0 163 0,0 0 52 16,0 0-114-16,0 0-55 0,-11 57-22 15,7-26-18-15,2 7-1 0,-2 1 7 16,0 3-35-16,0 2-35 16,-3-3-13-16,3-5 6 0,0-2-5 15,0-5-13-15,2-8-9 0,0-3 18 16,2-5 6-16,0-3 16 0,0-5 11 15,0-2 67-15,4-3-6 0,2 0-49 16,2-3-24-16,5-2 9 0,1-1 10 16,5 2 20-16,0-1 36 0,3 3-38 15,-1 1-34-15,2 1-18 0,-5 0-12 16,1 0-12-16,-5 3-1 0,-1 1-2 16,-3-1-1-16,-2 0-62 0,-6-2-91 15,-2 2-87-15,0-3-79 0,0 0-189 16,-2-4-229-16,-4 2-760 0,0-4-1148 15</inkml:trace>
  <inkml:trace contextRef="#ctx0" brushRef="#br0" timeOffset="39027.537">17188 5005 942 0,'0'0'2331'0,"0"0"-1947"0,0 0-88 16,0 0 123-16,0 0-88 0,0 0-52 16,0 0-96-16,-14 54-64 0,10-11-43 15,-3 11-9-15,3-1-22 16,0-5-21-16,0-5-12 0,4-12 1 15,-2 0-11-15,2-2 10 0,0-7-10 16,0-9 1-16,4-8 15 0,2-5-18 16,3-7-15-16,-1-8-28 0,2-9 13 15,1-7 12-15,-3-5 6 0,0-4 9 16,-4-2 0-16,0-2 0 0,-4 6 1 16,0 2 0-16,-4 6 2 0,-2 5 1 15,0 6-1-15,2 8 0 0,-5 4 0 16,5 5 0-16,2-1 15 0,0 3 0 15,2 0 9-15,0 0 28 0,0 0 30 16,2 0 8-16,4 3 83 0,3 2-95 16,3-1-26-16,3 2-16 0,-1 0-6 15,3 1 6-15,-3-1-3 0,0-3-6 16,-1-2 7-16,-1-1-16 0,1-4-3 16,-3-4-15-16,0-3-1 15,1-2 1-15,-1-5-1 0,2 3 1 16,-1 1 2-16,1 2 10 0,-2 4 0 15,1 6 12-15,-1 2 12 0,-2 2-3 16,1 7-12-16,-1 9 9 0,-4 6-3 16,2 8-25-16,-4 4-1 0,-2 5-1 15,0 1-2-15,-4 2 0 0,0-4 0 16,-2-1-19-16,-2-6-45 0,1-2-63 16,-1-5-52-16,-2-6-28 0,-1-3-87 15,5-5-268-15,0-4-739 0,2-1-1423 0</inkml:trace>
  <inkml:trace contextRef="#ctx0" brushRef="#br0" timeOffset="40060.05">15721 5871 1403 0,'0'0'711'0,"0"0"-74"0,0 0-409 16,0 0-26-16,0 0 34 0,0 0-27 15,0 0 9-15,0 0 21 0,0 0-8 16,-27-20-14-16,18 25-14 0,-3 6-31 16,-2 5-34-16,-3 7-7 0,3 9-24 15,-5 16-25-15,-2 22-15 16,-1 24-4-16,3 12-11 0,4 5-1 16,5 0 4-16,6-8-7 0,4 3-22 15,2-4-26-15,8-6-55 0,7-12 34 16,2-21 0-16,1-20-34 0,-1-17-90 15,1-10-120-15,9-7-121 0,-8 1-642 16,31-10-1412-16</inkml:trace>
  <inkml:trace contextRef="#ctx0" brushRef="#br0" timeOffset="40553.829">15857 6239 2040 0,'0'0'1463'0,"0"0"-1261"15,0 0 22-15,0 0 170 0,0 0 8 16,0 0-123-16,0 0-132 0,0 0-53 16,-8 83-18-16,4-38 3 0,-1 12-3 15,-1 11-33-15,-2-6-43 0,6-12-3 16,-2-16 0-16,4-9-10 0,-2 2 11 16,0-1 0-16,2-1-1 0,0-6-27 15,0-6-52-15,0-6-55 0,2-6-43 16,0-1-46-16,2-9-144 0,0-6-129 15,2-6-207-15,-2 4-451 0,-2-13-397 16</inkml:trace>
  <inkml:trace contextRef="#ctx0" brushRef="#br0" timeOffset="40827.134">15723 6221 2598 0,'0'0'524'15,"0"0"-147"-15,0 0 93 0,0 0-61 16,0 0-54-16,18-53-33 0,-5 46-66 16,1 3-19-16,5 1-1 0,1 3-40 15,7 0-63-15,2 4-48 0,0 4-34 16,2 4-18-16,-4 2 18 0,-2 2 0 16,-4 1 6-16,-3 1-14 0,-8-2-16 15,-1 2-27-15,-9-1 0 0,0 0-27 16,-9 3-13-16,-5-4-53 0,-3 2-60 15,-5-5-50-15,-1-2-50 16,-4-4-202-16,8-3-589 0,-5 0-1601 0</inkml:trace>
  <inkml:trace contextRef="#ctx0" brushRef="#br0" timeOffset="41911.115">16237 6745 2884 0,'0'0'671'16,"0"0"-516"-16,0 0 99 0,44-55 60 16,-28 25-97-16,5-13-60 0,2-14-28 15,-1-17-12-15,-3-7-13 0,-4 3 15 16,-9 7-12-16,-4 11-61 0,-2 9-19 16,0 12 0-16,-2 12 4 0,-4 9-10 15,-3-2-18-15,3 6-1 0,-2 4-1 16,-3 10 1-16,1 5 31 0,0 14-8 15,-1 17-7-15,1 21-15 0,2 18 0 16,2 16 15-16,6 3-6 0,0 2 1 16,0-2-10-16,4 1-3 15,2 2-27-15,-2-7 0 0,2-3 27 16,1-10 9-16,-5-11 24 0,2-16 7 16,-2-14-16-16,-2-13-12 0,0-7-9 15,0-1-3-15,0-4-1 0,-4-2-38 16,-5-6-16-16,-1-4 10 0,-4-10 14 15,-3-6 16-15,-2-7 15 0,3-5-3 16,1-5-18-16,3-2 19 0,2-3-10 16,3 1 12-16,5-3 2 0,2 1 19 15,2 2-3-15,9 0 13 0,3 0 29 16,5 1 13-16,0 4-3 0,1 0 42 16,3 3 69-16,0 2-75 15,-1 4-43-15,1-1-9 0,-4 6 4 16,1-2-1-16,-3 4-3 0,-3 3 6 15,1 1-6-15,-3 4-14 0,-6 3-10 16,3 1-9-16,-5 3 3 0,0 2 3 16,-2 2-12-16,-2 8-15 0,0 1-2 15,0 9-19-15,2-1 3 0,-2 4 15 16,2-2 0-16,2-2 3 0,3-4 1 16,-1-4 17-16,4-5-3 0,0-3 6 15,3-3-9-15,3-7-12 0,1-6 0 16,2-6 2-16,1-4 10 0,-1-3 6 15,1-3-3-15,1-1 0 0,-2-2 3 16,1 3 0-16,-3 1 6 0,2 3-9 16,-5 3-15-16,0 4-20 0,-1 5 8 15,-3 3 12-15,-4 6 1 0,1 2 0 16,-3 0-1-16,-2 2-35 0,-2 0-70 16,0 3-70-16,0 2-45 0,-2 4 0 15,-4-1-43-15,-3-2-164 16,3 0-204-16,-2-4-605 0,2-2-445 0</inkml:trace>
  <inkml:trace contextRef="#ctx0" brushRef="#br0" timeOffset="42476.262">16678 6332 2846 0,'0'0'598'16,"0"0"-287"-16,0 0 163 0,0 0-77 15,0 0-109-15,-2 67-55 0,6-46-45 16,0 5-30-16,2-1-24 0,4 4-16 15,-1 2-34-15,1-5-32 0,4-2-7 16,1-4 0-16,-1-6-14 16,1-7-7-16,1-7-3 0,-1-3-21 15,1-13 0-15,1-5-1 0,-1-4-2 16,-1-6 2-16,-1-1 1 0,-1-1 2 16,-3 2 1-16,1 5 10 0,-3 3-13 15,-2 6-33-15,0 7 33 0,-2 6 11 16,0 4 16-16,-1 4-18 0,1 7-9 15,-2 10-18-15,0 2 4 0,0 3 14 16,-2 0 0-16,2-3-12 0,0-3 10 16,-2-6-1-16,0-6 3 0,0-3 0 15,4-5 3-15,-4 0-3 0,2-7 0 16,2-4 1-16,3-5 1 0,-1-3 13 16,2 0-3-16,0 0-9 0,1 6 12 15,-1 3-12-15,0 8 18 0,-2 2 12 16,3 9-6-16,-3 3-13 0,0 3-14 15,0 5-24-15,0-2 6 0,-2 0 15 16,1-4 3-16,1-6 14 16,0-3 13-16,-2-5-3 0,4-2-23 15,1-9-1-15,-1-5-3 0,4-3 2 16,1-1 1-16,-3 1 13 0,0 5-1 16,3 5 0-16,-3 7 6 0,1 4 12 15,-1 7-12-15,-2 6-18 0,2 6-24 16,1 3-6-16,-3 4 9 0,0-1 3 15,-1-2-13-15,1-6-20 0,-4-5-42 16,0-9-34-16,0-5-51 0,0-4-116 16,-2-10-124-16,3-4-176 15,-3 2-671-15,2-14-672 0</inkml:trace>
  <inkml:trace contextRef="#ctx0" brushRef="#br0" timeOffset="42605.507">17312 6190 3536 0,'0'0'642'0,"0"0"-353"0,40-51 124 16,-20 33-175-16,3-3-168 0,2 4-56 16,-5 2-14-16,-3 6-54 0,-5 3-59 15,-5 2-86-15,-5 3-193 0,-2-1-906 16,0 2-1324-16</inkml:trace>
  <inkml:trace contextRef="#ctx0" brushRef="#br0" timeOffset="42777.565">16622 6196 4378 0,'0'0'361'15,"0"0"-361"-15,0 0-73 0,0 0-190 16,0 0-690-16,0 0-1407 0</inkml:trace>
  <inkml:trace contextRef="#ctx0" brushRef="#br0" timeOffset="43192.338">17519 5647 3384 0,'0'0'628'15,"0"0"-405"-15,0 0 180 0,0 0-59 16,0 0-140-16,0 0-33 0,50 31 8 16,-32-6-22-16,5 8 10 0,0 4-7 15,-1 5-46-15,-1 3-41 0,2 9-22 16,-5 12 0-16,-1 15-3 0,-9 0-3 16,-4-4-3-16,-6-9-14 0,-6-10-13 15,-6-1-3-15,-5-10-12 16,2-9 0-16,-1-8-67 0,-3-3-113 15,-4 2-80-15,-4 2-66 0,3-5-267 16,-8 9-1135-16</inkml:trace>
  <inkml:trace contextRef="#ctx0" brushRef="#br0" timeOffset="44443.978">15510 9763 1770 0,'0'0'441'0,"0"0"559"16,0 0-682-16,0 0-8 0,0 0-27 16,0 0-56-16,0 0-1 0,0 0-23 15,0 0-62-15,0 16-70 0,-13 12-28 16,-3 17-31-16,-3 14-12 0,-4 9-2 15,1-3 1-15,5-14-1 0,7-15 0 16,-3-12 1-16,9 4 0 0,-6-4 1 16,4-1 0-16,0-7-1 0,-1-6-12 15,7-9-20-15,0-2-71 16,4-12 64-16,3-7 38 0,1-10 2 0,4-5 0 16,1-6-1-16,-1-2 1 15,-1-1 1-15,3 3 11 0,-4 6 0 16,-1 7 7-16,-1 7 2 0,0 10 31 15,-4 7 25-15,2 4 23 0,1 8-39 16,-3 6-40-16,2 9-21 0,0 5-3 16,-2 7-10-16,0 6 12 0,1 0 1 15,-1 3 0-15,0 2 0 0,0-4 0 16,-2-2 1-16,0-7 3 0,0-7 29 16,0-7 46-16,-2-9 6 0,0-7 57 15,-2-3-142-15,-4-6 0 0,-2-8 3 16,-5-3 12-16,1-6-3 0,0-1-12 15,-3 1-22-15,1 2-112 0,1 5-118 16,3 3-109-16,0 5-286 0,7 3-1014 16</inkml:trace>
  <inkml:trace contextRef="#ctx0" brushRef="#br0" timeOffset="44713.772">15781 9841 68 0,'0'0'3443'0,"0"0"-2982"16,0 0-160-16,0 0 116 0,0 0-177 16,0 0-94-16,-3 73-42 0,-1-42 0 15,-2 3 2-15,2 4-21 16,-2 1-27-16,2 0-22 0,0 0-34 15,-1-2-2-15,1-5-2 0,0-5-37 16,2-1-68-16,0-12-60 0,2-1-49 16,0-9-29-16,0-4-190 0,0 0-803 15,2-15-403-15</inkml:trace>
  <inkml:trace contextRef="#ctx0" brushRef="#br0" timeOffset="44993.589">15576 9708 2970 0,'0'0'1517'16,"0"0"-1292"-16,0 0 173 0,0 0 7 15,56 4-139-15,-40 3-76 0,3 2-33 16,2 2-12-16,-1 5-28 0,3 2-32 16,2 4-37-16,-3 0-18 15,-1 6-27-15,2 1-2 0,-5 1-1 16,-3 5-3-16,-3 2-12 0,-1 4 13 15,-7 4-1-15,-2 1 0 0,-2-3 0 16,-2-2 0-16,-6-5 0 0,-3-5-15 16,-3-7-18-16,-3-4-64 0,1-9-56 15,-3-4-37-15,0-7-46 0,3 0-152 16,-1-7-241-16,7 0-815 0,0-7-966 0</inkml:trace>
  <inkml:trace contextRef="#ctx0" brushRef="#br0" timeOffset="45213.003">16055 10029 1562 0,'0'0'2914'0,"0"0"-2477"15,0 0-134-15,0 0 104 0,0 0-120 16,0 0-145-16,0 0-91 0,0 0-21 15,52-19-27-15,-31 17-3 0,2 1-14 16,3-1-79-16,-1-1-128 0,2-3-57 16,-2-1-121-16,-4 3-850 0,16-8-1805 0</inkml:trace>
  <inkml:trace contextRef="#ctx0" brushRef="#br0" timeOffset="45860.816">16715 9701 3138 0,'0'0'487'0,"0"0"-275"0,0 0 221 16,0 0-68-16,0 0-113 0,0 0-56 15,0 0 29-15,0 0-3 0,0 0-71 16,0 0-57-16,-19 78-34 0,5-34-57 16,-1 5-3-16,1 0-12 0,1-8 9 15,-3 6-12-15,1-7 14 0,3-3-1 16,0-6 1-16,1-9-1 0,5-6-10 16,0-8-15-16,4-7-25 0,0-1-35 15,2-12 20-15,2-6 46 0,4-8 19 16,0-7 0-16,5-4 0 0,-1-3 1 15,-2 0 1-15,5 2 3 16,-5 7 0-16,2 9 15 0,-2 9-6 0,1 9 24 16,1 6-14-16,-2 13-22 15,3 7-16-15,-1 8-8 0,0 6 12 16,-1 5 0-16,1 1 10 0,-2 0 0 16,-2-4 0-16,-1-4 2 0,-1-5 2 15,-2-8 28-15,0-4 7 0,-2-9 2 16,0-5-15-16,0-3-24 0,-6-1-28 15,-3-8 28-15,-1-6 21 0,-2-2 0 16,-3-3-3-16,-1-2-17 0,1 3-1 16,1 3-48-16,-1 4-119 0,1 3-79 15,3 5-89-15,3 3-273 0,4 1-957 16,4 0-1067-16</inkml:trace>
  <inkml:trace contextRef="#ctx0" brushRef="#br0" timeOffset="46278.131">17234 9768 2463 0,'0'0'1611'0,"0"0"-1442"0,0 0 8 16,0 0 186-16,-23-64-117 0,6 54-109 15,-3 5-9-15,-5 4-13 0,0 2-2 16,-6 8-16-16,0 5-46 0,0 6-33 16,2 1-15-16,0 5-3 0,7-1-42 15,3 0-22-15,4 0-5 0,7-3 14 16,2-4 37-16,6-1 18 0,2-5 2 16,8-2-2-16,7-1 0 15,4-3-15-15,5-3 12 0,5 0-1 16,7-3 4-16,-3 0 0 0,6 0 19 15,-2 1 11-15,-1 2 22 0,-9 1 32 16,-3 4 10-16,-3 4-12 0,-6 3 9 16,-9 2 66-16,-2 5-76 0,-6 0-39 15,-4 0-9-15,-8 3-14 0,-7-3-1 16,-8 0-17-16,-2-1-1 0,-6-5-3 16,-4-3-21-16,-5-2-100 0,-3-6-127 15,-1-3-106-15,13-2-268 0,-8 0-1459 0</inkml:trace>
  <inkml:trace contextRef="#ctx0" brushRef="#br0" timeOffset="59692.915">6549 5014 33 0,'0'0'176'0,"0"0"29"0,0 0-120 15,0 0-23-15,0 0-3 0,0 0 143 16,0 0-30-16,0 0-38 16,0 0-40-16,0 2-12 0,0-2-53 15,0 0-28-15,0 0 1 0,0 0 11 16,0 0 26-16,0 0 36 0,0 0 16 15,0 0 7-15,0 0-4 0,0 0 1 16,0 0 5-16,0 0 17 0,0 0 22 16,0 0 33-16,0 0 28 0,0 0 13 15,0 0-20-15,0 0-30 0,0 0-22 16,0 0-17-16,0 0-9 0,0 0-1 16,0 0-7-16,0 0-13 0,0 3-5 15,2-1-5-15,4 1-1 0,-6-3-2 16,2 0-6-16,-2 2 2 0,2-1-8 15,0 1-4-15,0 0 3 0,2 0-3 16,1-1-1-16,-1 0 1 0,0 1-10 16,-2 1-6-16,6 0 1 0,-4-1 2 15,3 2 0-15,1 0 12 16,-2 1 15-16,2-1-18 0,-2 0 24 16,-1-2 7-16,-1 2-13 0,0-3-13 15,0 2-2-15,-2-1-6 0,4 1-1 16,-4-1-8-16,5 3-1 0,-1-1-6 15,2 1-12-15,4 2-2 0,3 3 8 16,3-2-9-16,-1 3 9 0,4 1-2 16,3 2 5-16,-1-1 6 0,2 2 21 15,2 1-36-15,2 2-8 0,2-2 2 16,0 3 3-16,-2-1-9 0,4 2 24 16,-2-2-30-16,4 1 3 15,-2 1 27-15,4 0-3 0,-2 0-2 0,1 0-10 16,-1 0 3-16,0 1 3 15,0-1-3-15,2 1-6 0,2-1 6 16,-1 4-12-16,5-3 0 0,-2 5-6 16,3-2 3-16,3 4-15 0,-1-1-23 15,1 3 11-15,3-2 9 0,8 5 3 16,-11-5 2-16,5 1 1 0,-4-1 21 16,-7-3 0-16,9 4-12 0,-3-2 6 15,1 1 9-15,-1-1-15 0,1 0-9 16,-5-2 30-16,5 5-3 0,-1-3-3 15,1 2-9-15,6 1-15 0,10 8 15 16,-6-7-6-16,-11-4-10 0,-1-1 1 16,-5-4-1-16,2 2 11 0,9 4-11 15,-2 1 1-15,1 0 9 0,3 4 0 16,8 3 0-16,8 5-12 0,1 1-16 16,-5-3-2-16,-15-8 15 0,-9-6-10 15,7 2 11-15,3 4 2 16,12 5 21-16,4 2-20 0,-6-2 1 15,-4-3-1-15,-6-2 11 0,4 3-9 16,2-2 9-16,-7-2-9 0,3 2 9 16,2 1-9-16,-2-2-1 0,-1 0 1 15,1 0 12-15,0-2-3 0,2-1-11 16,-3 3 1-16,1 1-2 0,4-1 0 16,-4 0 0-16,0 3-12 0,3-3-27 15,-7 1 21-15,6 0 6 0,0-2 10 16,-5 1-10-16,5 4 9 0,2-4-13 15,-6 1-5-15,3-1 21 0,-9-5-2 16,-5-5-4-16,-10-3-15 16,0 0 9-16,7 3 10 0,3 3-25 15,4 3-3-15,3 0 15 0,-5-1-6 16,1-1 9-16,-3-1-51 0,0-1 33 16,-1 0 30-16,-1-2 72 0,-2 3-72 15,7-1-120-15,-3-1 90 0,0 3 27 16,5-1 0-16,-3 2 2 0,-2-4-17 15,3 4-21-15,3-2 15 0,-1 1 0 16,1 2 9-16,1-2-1 0,-5 1-5 16,7-2 9-16,-9 2 12 0,5 0 1 15,-3-1 0-15,-1 2 11 0,-1-2-12 16,2-2 2-16,-1 1-2 0,-3-1-3 16,-2-1-24-16,0 0 12 0,-1-3 0 15,1 0 15-15,-10-4 0 0,2 0 1 16,-3-2-1-16,-5-3-1 0,-4-2 1 15,-5-2 1-15,-4-2-1 0,-4-1-2 16,-2-3-1-16,1 3-15 16,-1-3 15-16,0 1-9 0,0 1 10 15,6 2-10-15,2 1 0 0,3 2 11 16,3 4-2-16,1 3-9 0,6 2 10 16,-3 0-19-16,3 0 21 0,-4-2 201 15,-5-3-127-15,1-6-74 0,-7 0-157 16,-4-3 55-16,-2-2 33 0,-2 3-10 15,0-3-50-15,-2 0-80 0,-10-7-236 16,-3-4-25-16,1 3-615 0,12-6-988 16</inkml:trace>
  <inkml:trace contextRef="#ctx0" brushRef="#br0" timeOffset="61125.527">13393 8606 1068 0,'0'0'570'16,"0"0"-346"-16,0 0-23 0,0 0 78 15,0 0-8-15,0 0-193 0,0 0 57 16,0 0 365-16,0 0-284 0,-14-41-64 16,14 38 8-16,0 1-18 0,-3 2 0 15,3 0 26-15,0 0 24 0,-2 0 8 16,2 3 9-16,0 4 5 0,0 7-122 16,0 6-59-16,0 8-15 0,2 3-2 15,1 6-1-15,-1 1-12 0,2 3 9 16,-2-1-10-16,0-6 10 0,-2-2-12 15,0-6 0-15,0-4-3 0,0-4-30 16,0-2 11-16,0-6 4 0,0-1-28 16,0 0-39-16,0-6-43 15,0-3-50-15,0 8-31 0,2-8-85 16,0 0-230-16,4-1-585 0,0-6-550 0</inkml:trace>
  <inkml:trace contextRef="#ctx0" brushRef="#br0" timeOffset="61660.174">13827 8596 2138 0,'0'0'437'0,"0"0"-199"0,0 0 112 16,8-59 48-16,-8 38-48 0,0 0-46 16,-6 3-58-16,-4 3-39 0,2 2-51 15,-7 7-33-15,1 2-22 0,-5 4-10 16,-2 8-14-16,-1 4-22 0,1 5-22 15,0 2-15-15,1 2-15 0,3 1 9 16,1 0-11-16,5-1 2 0,1-3 1 16,2-2-1-16,-1-3 0 15,9-1 0-15,-2-2 12 0,2-2 6 16,2 0-6-16,2-1 3 0,11-1-18 16,-1 1 0-16,3-3-2 0,-1 1 1 15,11 0-2-15,-2-4-9 0,4 1 0 16,0-1 9-16,-2 0-15 0,2-1 17 15,-4 2 1-15,-3 1 15 0,-5 3-3 16,-5 1 31-16,1 0 23 0,-7 7-23 16,-2 2 8-16,-4 2 7 0,-4 5-22 15,-4 1-11-15,-9 0-1 0,-1-2 0 16,-5-1-3-16,-6-3-21 0,0 0-9 16,-4-5-12-16,4-3 9 0,-4-3-12 15,2-7-98-15,31 0-145 0,-64-7-169 16,41 0-593-16,-2-3-1728 0</inkml:trace>
  <inkml:trace contextRef="#ctx0" brushRef="#br0" timeOffset="65597.543">4345 9436 247 0,'0'0'120'16,"0"0"-58"-16,0 0-13 0,0 0 13 15,0 0-29-15,0 0-33 0,0 0-62 16,0 0 62-16,0 0 23 0,-16-5 19 16,12 3-6-16,1 1 55 0,1-1-16 15,2 2-23-15,0 0 20 16,0 0 75-16,0 3 87 0,0-1-52 16,0 1 176-16,0-1-105 0,0-1-97 15,0-1-75-15,0 0-33 0,0 0 20 16,0 0 33-16,0 0 2 0,0 0-13 15,0 1 13-15,0-1 10 0,0 0-11 16,0 0 1-16,0 0 8 0,0 0 11 16,0 0-5-16,0 0-3 0,0 0-6 15,0 0-17-15,0 0-18 0,0 0-29 16,0 0-4-16,0 0 1 0,0 0 7 16,0 0 5-16,0 0 13 0,0 0 9 15,0 0 15-15,0 0-3 0,0 0 5 16,0 0 7-16,0 0 12 15,0 0 18-15,0 0 6 0,0 0 2 16,0 0-18-16,5 0-55 0,1-4-15 16,2 1 2-16,2-4-11 0,-1 3 36 15,1-2 5-15,2-1 1 0,-1 0-24 16,1 0-10-16,3-2-15 0,-1 2-2 16,1-3 14-16,-1 2-12 0,3-2-3 15,-1 1-6-15,3-1 1 0,1-2 5 16,-1 3-9-16,6-4-9 0,-3-2 21 15,3 2-9-15,4-3-23 0,0 1 0 16,2-4 14-16,0 4 21 0,-2-4 1 16,2 3-16-16,0-1 9 0,2-2-15 15,0 0-3-15,0-1-9 0,0 1 0 16,3-4-3-16,-1 1-2 0,4-2 2 16,0-1 1-16,5 0-1 15,1-2 2-15,9-5-2 0,8-6-16 16,10-3 14-16,5-1-1 0,-5 3 3 15,-6 3 1-15,-6 0 11 0,2 1 0 16,2-3-10-16,-4 4 16 0,4-2-3 16,0-1 3-16,0 2-3 0,3-1 0 15,-3 1 0-15,2-3-3 0,0 1-10 16,2-1 10-16,0-1 3 0,1-1-2 16,1-1-11-16,2-2 25 0,-4 2-15 15,3-2-12-15,1 2-3 0,3 0 1 16,1-1-1-16,-4-1 3 0,5 1 0 15,-1-4 3-15,1 3 0 0,-1-1 12 16,3-1-3-16,-1 3-9 16,-3-2 0-16,3-2 0 0,3 2 54 15,0-3-55-15,1 1 1 0,-5 0 27 16,5 1-28-16,-5-1 22 0,-1 1-13 16,3 2-11-16,-5 0-3 0,3 1-15 15,-3-2 6-15,5 3 9 0,-5-4-9 16,3 1 11-16,1 0 1 0,-5 1 11 15,3-1-9-15,1 1 10 0,-1 0 0 16,-6 1-9-16,7-2 12 0,-1 0 6 16,-3 0-18-16,-1 1 21 0,0 1-12 15,1 2-12-15,-1 1-22 0,-6 0 7 16,0 4 13-16,1-4-10 0,-8 3 12 16,6 1 0-16,-6-1 2 0,4-1-1 15,1 1 11-15,-4 1-9 0,2 1-2 16,-5 0 0-16,1 0 1 0,2 2 1 15,-2-1 9-15,-2 1-11 0,2-1 2 16,2-1 0-16,-4 3 9 16,-1 0-10-16,-7 5-2 0,-9 3 1 15,5 0-1-15,-9 1 12 0,0 2-12 16,8-5-12-16,-10 6 0 0,7-4 12 16,1-1-18-16,0-2 8 0,5 1 10 15,-5 1 0-15,-4 1 0 0,5 0 0 16,-1-1 0-16,-4 3-1 0,3-1 1 15,-5 2 1-15,-2 0 1 0,0 2 0 16,-2-1-2-16,-2 1 0 0,-2 2 0 16,0 1-1-16,-3 1-1 0,3-1 0 15,-4 3-10-15,-2-3-3 0,1 4 0 16,1-2 3-16,-4 0 9 0,5 1-9 16,-1-2-9-16,-2 1 19 0,4 0-13 15,-3 1 0-15,-1 0 12 0,4-1-24 16,-2 1 3-16,-5 0-15 0,5 1 2 15,0-2-38-15,-5 3-33 0,3-1-22 16,0 0-2-16,-3 2-29 16,3 0-44-16,-4 2-205 0,3 2-243 15,3 5-808-15,-4 0 252 0,20 7 819 0</inkml:trace>
  <inkml:trace contextRef="#ctx0" brushRef="#br0" timeOffset="67323.883">12742 4803 630 0,'0'0'1000'16,"0"0"-814"-16,0 0-18 0,0 0 509 15,0 0-301-15,0 0-146 0,0 0 22 16,0 0-31-16,-6-30-48 0,2 26 1 15,4 2 10-15,0 0-29 0,0 1-22 16,0 1 21-16,0 0 21 0,0 0-25 16,0 0-10-16,0 5 9 0,-3 3-58 15,3 8-57-15,-2 4-10 0,0 9-22 16,2 2 13-16,-4 5-12 0,0 1 9 16,0 2-9-16,-2-2 0 0,-3-1-1 15,3-2 1-15,2-3-1 16,0-2 1-16,-2-6 0 0,0-4 9 15,-1-2 6-15,3-4 6 0,2-2 7 16,0-4 17-16,2 0 6 0,-2-3 89 16,2-1 17-16,0 1-46 0,2-1-17 15,2-1-16-15,2 2-12 0,5-2-6 16,-1-1-5-16,0-1-13 0,9 0-9 16,-7 0-12-16,9-3-6 0,-6-1-15 15,5-1 0-15,-1 1-3 0,-3-3-2 16,-1 0-19-16,1 0-42 0,-3-2-88 15,1-1-54-15,-3 0-42 0,-5 1-113 16,2 2-242-16,-4 2-760 0,2 4-1457 0</inkml:trace>
  <inkml:trace contextRef="#ctx0" brushRef="#br0" timeOffset="72138.987">13023 4869 264 0,'0'0'303'15,"0"0"-19"-15,0 0-49 0,0 0 6 16,0 0-7-16,0 0-29 0,0 0-59 16,0 0-62-16,0 0 27 0,0 0 335 15,-12-40-165-15,12 36-134 0,0 2 20 16,0 1-7-16,0-1-20 0,0 1 2 16,0 0 23-16,0 1-8 15,0 0-2-15,0 0 16 0,0 0 3 16,0 0-1-16,0 2-52 0,0 5-38 15,2 4-22-15,-2 4-30 0,2 9-10 16,-2 3 1-16,0 2-4 0,0 4-6 16,0-2-10-16,0 1-2 0,-2-1 0 15,0-5 0-15,0-2 1 0,-1-4-1 16,1-4 1-16,0-5 0 0,2-3-1 16,-2-3 0-16,2-1-3 0,0-4-12 15,0 0-25-15,0 0-6 0,0-5 17 16,0-3 29-16,2-3 1 0,0-6-1 15,0-1 0-15,1-5 0 0,-1-1 2 16,-2-5 0-16,0 0 25 0,0-2 22 16,-2-2 15-16,-1 2-2 0,-1 0-7 15,-2 5-13-15,4 3-8 0,-2 6-16 16,4 2-3-16,-2 7-14 0,2 4-1 16,-2 2 1-16,2 2 45 0,0 0 27 15,0 4 61-15,0 4-76 0,4 4-55 16,-2 2-2-16,2 1-1 15,6 1 0-15,-1 0 0 0,-1-4 12 16,2-1-9-16,3-3 15 0,-3-4-3 16,5-1-13-16,-1-3 1 0,5 0-2 15,-3-7 0-15,3-4-1 0,-1-5 0 16,1-2-1-16,-3-2 1 0,1 0 3 16,-5 3 15-16,3 2 0 0,-5 4 10 15,-1 5 2-15,-3 4-3 0,0 2-9 16,-2 2 19-16,0 9-11 15,-2 8-26-15,0 7-15 0,-4 8-6 16,2 6 2-16,0 7 16 0,-2 0-9 16,0-1 11-16,-2-1 0 0,0-3 1 15,-2-5-1-15,4-8-10 0,0-5-37 16,-1-8-55-16,1-6-49 0,0-5-91 16,2-5-143-16,0-2-212 0,0-3-682 15,0-8-1137-15</inkml:trace>
  <inkml:trace contextRef="#ctx0" brushRef="#br0" timeOffset="87121.789">9151 6648 160 0,'0'0'166'0,"0"0"-62"0,0 0-104 16,0 0-33-16,0 0-3 0,0 0 36 15,0 0 37-15,0 0-36 0,0 0-1 16,0-4 2-16,0 4 14 0,0 0 56 15,0 0 681-15,0 0-463 16,0 0-176-16,0 0-56 0,0 0-22 16,0 0-35-16,0 0-1 0,0 0-2 15,0 0 1-15,0 0-3 0,0 0-6 16,0 0 10-16,0 0 22 0,0 0 14 16,0 0-3-16,0 0-20 0,0 0 19 15,2 0 39-15,2 0 11 0,1 0-11 16,-5 0-6-16,0 0 13 0,0 0-14 15,0 0-64-15,0-1 0 0,0 1-32 16,0 0-17-16,0-1-15 0,0 1-30 16,-5 0 32-16,-1 0 62 0,0 0 32 15,-2 0-19-15,-5 0 10 16,1 0-4-16,-5 0-15 0,1 0 15 16,-1 0-17-16,1 0 0 0,-5 0 1 15,1 0 36-15,-7 0-7 0,-2 0 4 16,-2 1-24-16,-2 0-12 0,-5 1 0 15,3 2 393-15,-6-1-393 0,-2 0 19 16,1-2 521-16,3 1-320 0,-2-2-163 16,-1 1-57-16,3-1-383 0,-2 1-251 15,3 1 365-15,-5-2-127 0,4 5-7 16,-3-2-86-16,5 2-42 0,2 3 296 16,10-2 120-16</inkml:trace>
  <inkml:trace contextRef="#ctx0" brushRef="#br0" timeOffset="87596.033">7739 6798 26 0,'0'0'36'0,"0"0"186"16,0 0-36-16,0 0-20 0,0 0-72 15,56-7 20-15,-50 5 7 0,-3 1-66 16,-1 0 17-16,0 0-3 0,2 0 54 16,-2 1 30-16,-2 0 10 0,2 0 3 15,-2-2-14-15,0 2-38 0,0-2-59 16,0 2-55-16,0 0-19 0,0-1-17 15,0 1-3-15,0 0-6 0,0 0-53 16,0-2-38-16,0 0-40 0,0-1-22 16,0 0-66-16,0-5 88 0,-4-2 140 15,0 2-75-15,-7-9-538 0,30 71 545 0</inkml:trace>
  <inkml:trace contextRef="#ctx0" brushRef="#br0" timeOffset="87902.479">7773 6663 339 0,'0'0'268'0,"0"0"-132"0,0 0 158 15,0 0-99-15,0 0 33 0,0 0 13 16,0 0-118-16,0 0-96 0,0 0-27 16,0 0-84-16,18 2 61 0,-24-2 23 15,-4 0 215-15,-1 0-44 0,-1 0-34 16,-7 0 8-16,1 0-45 15,-7 0 0-15,0 0 42 0,0 0-65 16,-2 0-35-16,-2 0-3 0,-2 1-1 16,-2 1-15-16,-4-1-21 0,-4 0-2 15,-7 2-70-15,-10-2-61 0,-12 2-127 16,-2-1 15-16,1 2 78 0,5 0-27 16,4-2 121-16,0 3 68 0,2-4-257 15,15 1-475-15,6 3 295 0</inkml:trace>
  <inkml:trace contextRef="#ctx0" brushRef="#br0" timeOffset="88439.348">6398 6684 466 0,'0'0'626'15,"0"0"-411"-15,0 0-147 0,0 0 33 16,0 0-68-16,0 0-33 0,0 0-127 15,0 0 88-15,0 0 39 0,0 0 85 16,-6 11-20-16,-11-11 75 0,1 0-17 16,-9 0 4-16,0 0-36 0,-2 2-46 15,-4-2 52-15,-2 0-76 0,0 0-19 16,-2 0-1-16,-2 0 38 0,-3 1 3 16,1 1-22-16,0 0-6 0,-7 0-14 15,3 1-59-15,-9 0-216 0,-8 0 76 16,-12 0-38-16,2 1-238 0,10 1-292 15,18 0 524-15</inkml:trace>
  <inkml:trace contextRef="#ctx0" brushRef="#br0" timeOffset="88987.478">5118 6719 661 0,'0'0'147'0,"0"0"51"0,0 0 170 15,0 0-325-15,0 0-43 0,0 0-60 16,0 0 60-16,0 0 20 0,0 0-1 16,0 0 10-16,-33 6 43 0,25-6 26 15,-2 0 6-15,-5 0-46 0,-1 0 53 16,-3 0 54-16,-2-2-29 0,-1 2-6 16,-3 0-46-16,-2 0 7 0,-6 0-66 15,0 0-5-15,-6 0 67 0,-3 0 0 16,-7 0-23-16,-13 2-51 15,-9-1 3-15,-1 3 65 0,4-3-81 16,10 2-29-16,2-1-203 0,2 1-205 16,-2-3 298-16,-1 0-205 0,3 2-102 15,-4 1 45-15,12 1 82 0,7-2-201 16</inkml:trace>
  <inkml:trace contextRef="#ctx0" brushRef="#br0" timeOffset="89587.456">3574 6745 320 0,'0'0'397'15,"0"0"-204"-15,0 0-141 0,0 0 85 16,0 0 126-16,0 0 8 0,0 0-34 16,0 0-23-16,0 0-39 0,-62-3-46 15,41 3-15-15,1 0-43 0,-5 0-33 16,-4 0-12-16,-4 0-23 0,-2 0 14 16,-4 2-16-16,-5-2 15 0,-7 2 26 15,-12-1 61-15,-11 1 9 0,2-1-19 16,4-1-26-16,10 0-38 15,22 0-13-15,3 0-16 0,7 0-83 16,-8 0 19-16,-3 0-119 0,2 0-230 16,10 1-239-16,1 4-998 0</inkml:trace>
  <inkml:trace contextRef="#ctx0" brushRef="#br0" timeOffset="94683.706">9193 6654 235 0,'0'0'13'0,"0"0"-13"15,0 0 19-15,0 0-6 0,0 0-10 16,0 0 13-16,0 0-3 16,0 0 192-16,0 0 99 0,-2-6-63 15,2 2-43-15,0 1-32 0,0 0-19 16,0 0-27-16,0 2-32 0,0 1-26 15,0-2-62-15,0 2 0 0,0 0-13 16,0 0 11-16,0 0-24 0,0 0-23 16,0 2-23-16,0-1-9 0,0 1 55 15,0-2-13-15,2 1-11 0,-2 1 50 16,0-2 2-16,0 0 37 0,0 0 39 16,0 0 62-16,0 0 32 0,0 0 26 15,0 0-3-15,0 1-50 0,2-1-41 16,-2 0-33-16,0 0-26 0,0 1-10 15,0-1 26-15,0 0 7 0,0 0-1 16,0 0-22-16,0 0 3 0,0 0 7 16,0 0 41-16,0 0 29 0,0 0-30 15,0 1-95-15,4 0-6 16,-4 5 6-16,0 1 6 0,0 4 45 16,-4 5-10-16,4 2-9 0,0 3-19 15,0 4 0-15,0 4-11 0,0 3 1 16,0 6 22-16,0 1 39 0,0 8-7 15,0-2 12-15,0 4 16 0,0-2-57 16,0 1 1-16,0 0-4 0,0 1-3 16,0 1 22-16,0-2-10 0,-2-1-12 15,2-2-12-15,0-3-10 0,0-5-3 16,0-3-12-16,0-6 2 0,0-3-2 16,0-6-11-16,0-5-11 0,2-1-29 15,-2-5-63-15,0 0-77 0,4-1-52 16,-4 1-181-16,4 0-190 15,0-2-570-15,0 0 749 0,4-5-10 0</inkml:trace>
  <inkml:trace contextRef="#ctx0" brushRef="#br0" timeOffset="95068.921">9277 8107 143 0,'0'0'121'15,"0"0"-95"-15,0 0 43 0,0 0 625 16,0 0-694-16,-43-55-16 0,35 47-375 15,1 2-82-15,3 1 388 0,2 0 33 16,0 1 16-16</inkml:trace>
  <inkml:trace contextRef="#ctx0" brushRef="#br0" timeOffset="95400.989">9199 8009 85 0,'0'0'166'0,"0"0"-9"15,0 0 152-15,0 0 118 0,0 0-117 16,0 0-40-16,0 0-4 0,0 0-42 15,0 0-33-15,0 0 6 0,-4-25-30 16,4 25-9-16,0 0 12 0,0 0 21 16,0 0-15-16,0 0-50 0,4 0 1 15,-4 2-4-15,2-2-32 0,-2 0-63 16,0 3-28-16,0 4 3 0,0 6 7 16,0 4 43-16,0 6 8 0,0 5-39 15,0 3-19-15,0 4 38 0,0 5 15 16,0 2 62-16,-2 7-49 15,2-2-44-15,2 12-25 0,-2 4-2 16,0 9-1-16,0 1 0 0,0-18-12 16,0-13 15-16,0-14-2 0,0-5-14 15,0 3-12-15,0 0-24 0,0 5-39 16,0-8-46-16,2-4-40 0,-2-4-75 16,2-8-142-16,-2-1-242 0,4-4-186 15,-2-2 67-15,2-9 200 0</inkml:trace>
  <inkml:trace contextRef="#ctx0" brushRef="#br0" timeOffset="95935.724">9170 9117 300 0,'0'0'153'0,"0"0"535"16,0 0-385-16,0 0-10 0,0 0-14 15,0 0-39-15,0 0-101 0,0 0 13 16,0 0 3-16,0 0-14 0,25-5 23 16,-21 14 50-16,-4 3 44 0,2 1-42 15,-2 5-43-15,0 4-13 0,2 4 4 16,-2 5-15-16,0 3-78 0,0 7-34 16,2 4-35-16,-4 1-2 0,2 0-4 15,0 1-42-15,0-3-97 0,0 1-47 16,0-2-103-16,2-2-256 0,0 1-428 15,2-5 214-15,-2-9 112 0,11 0-164 0</inkml:trace>
  <inkml:trace contextRef="#ctx0" brushRef="#br0" timeOffset="96570.564">9304 10546 232 0,'0'0'91'0,"0"0"-36"15,0 0 278-15,0 0-33 0,0 0-173 16,0 0-65-16,0 0-1 0,-10-50 11 16,10 47-39-16,0 3-17 0,0 0 4 15,0 0 51-15,0 0 85 0,0 0 30 16,0 0-18-16,0 0-44 0,0-2-53 16,0 2-22-16,0 0 12 0,0-1 23 15,0-2 36-15,0-3-75 0,0 2 75 16,4-1 21-16,-2-1-57 15,0 3-17-15,-2 2-67 0,0 1-54 16,0 1-243-16,-2 5-194 0,-4 2-32 16,2-1-561-16,8 0 584 0</inkml:trace>
  <inkml:trace contextRef="#ctx0" brushRef="#br0" timeOffset="97000.449">9137 10418 59 0,'0'0'336'16,"0"0"-271"-16,0 0 450 0,0 0-225 15,0 0-59-15,0 0 29 0,49-19 3 16,-44 19 420-16,-3 0-272 15,0 0-232-15,-2 0-116 0,4 0-28 16,-4 1 19-16,2-1 29 0,-2 1 12 16,0 0 16-16,0 2-42 0,2 3 7 15,-2 3 24-15,0 7 20 0,0 4-8 16,-2 5-49-16,2 4-29 0,0 5-9 16,0 0-22-16,0 3 12 0,0 3-14 15,0 2-1-15,0 2-19 0,0 11 16 16,0 9-10-16,-2 10-21 0,2 0-19 15,0-2-50-15,0-6-7 0,0-4-47 16,0-2 46-16,0-1 33 0,0 1-87 16,0-7-77-16,0-11 8 0,2-9 3 15,0-4-88-15,0 4-112 0,0 5-40 16,2 0 178-16,2-3 117 0,1-10 111 16,11 3-329-16</inkml:trace>
  <inkml:trace contextRef="#ctx0" brushRef="#br0" timeOffset="97751.108">9207 12029 408 0,'0'0'234'16,"0"0"558"-16,0 0-363 0,0 0-429 16,0 0-149-16,0 0-141 0,0 0 53 15,0 0 126-15,0 0-91 0,6 57 153 16,-4-48-4-16,2-2 53 0,-1-1 39 15,-1-3-38-15,2 0 2 0,-4-2 46 16,0-1 215-16,0 0 146 0,-4 0-283 16,2 0-127-16,-3-4 23 0,3 1 687 15,2-1-297-15,-2-2-198 16,2 0-103-16,0 1-35 0,-2 0 95 16,2 0 9-16,0-3-32 0,-2 3 18 15,2-1-86-15,-2 3-81 0,2-1 0 16,0 1-18-16,0 3-36 0,0-2 1 15,0 2 9-15,0 0-4 0,0 0 1 16,0 0-3-16,0 0 8 0,0 0 39 16,0 0 3-16,0 0 76 0,0 0 22 15,0 0-7-15,0 0 10 0,0 0-13 16,0 2 0-16,0 5-4 16,0 5-18-16,0 7 92 0,0 4 85 0,0 7-166 15,0 14-37-15,0 16-21 16,-2 14 5-16,2 5-24 0,-4 1-3 15,4-9-71-15,0-2 53 0,-2-3-34 16,2-4-35-16,0-1 1 0,0-7 5 16,-4-6 7-16,4-10 30 0,0-8-31 15,0-3-43-15,0 5-65 0,0 1-94 16,0 0-236-16,0-9-598 0,4-2-831 0</inkml:trace>
  <inkml:trace contextRef="#ctx0" brushRef="#br0" timeOffset="98466.617">9186 13572 388 0,'0'0'222'0,"0"0"899"15,0 0-702-15,0 0-134 0,0 0-40 16,0 0-10-16,0 0-39 0,0 0-33 16,0 0-20-16,0 0-38 0,-2-32-32 15,2 32-10-15,0 0 3 16,0 0 16-16,0 2 16 0,0 0-4 15,0 1-34-15,0 3-25 0,0 6 12 16,0 2-1-16,0 7 1 0,0 1-34 16,0 4-11-16,0 1-2 0,0 2 1 15,0 5-1-15,0 1 0 0,0 11 0 16,0 12 3-16,0 14-2 0,0 4 27 16,0-5-6-16,0-2-22 0,0-7-10 15,0-5-27-15,0-2 9 0,0-8 9 16,-2-11 4-16,2-8-16 0,0-4-1 15,0 3-24-15,0 0-30 0,0 2-45 16,0-5-55-16,0-4-65 0,0 1-129 16,0-9-267-16,0 4-756 0</inkml:trace>
  <inkml:trace contextRef="#ctx0" brushRef="#br0" timeOffset="99083.874">9178 14979 16 0,'0'0'242'0,"0"0"-109"0,0 0 1149 16,0 0-831-16,0 0-205 0,0 0-94 16,0 0 13-16,0 0 21 0,0 0 10 15,0 0-11-15,0-12-22 0,0 12-11 16,0 0-3-16,0 0-14 0,0 0-15 15,2 0-45-15,0 3-27 0,-2-3-11 16,0 2-30-16,2 2-7 0,-2 2 0 16,0 5 32-16,0 5 24 0,0 4-9 15,0 3 6-15,0 3-38 16,0 0 7-16,0 6-19 0,0 3 0 16,0 2 0-16,0 4-3 0,0 2-3 15,-2 3 1-15,2 0-20 0,0-2-3 16,0 0-49-16,0-1-26 0,0-2-45 15,0-3-157-15,0-4 103 0,0-5-46 16,2-3-397-16,0-5-136 0,3-6-335 16,-1-3 735-16,8-4 32 0</inkml:trace>
  <inkml:trace contextRef="#ctx0" brushRef="#br0" timeOffset="100021.868">9126 16126 20 0,'0'0'319'0,"0"0"-273"0,0 0 342 16,0 0 227-16,0 0-403 0,0 0-53 15,0 0-39-15,0 0-22 0,0 0 245 16,0 0-71-16,44-47-98 15,-44 47-26-15,0 0 12 0,2 0 54 16,-2 1-10-16,2 1-33 0,-2-1-4 16,2-1-28-16,-2 4-70 0,2-3-69 15,-2 3-26-15,0 6-11 0,0 2 37 16,0 7 13-16,0 3-13 0,0 3-25 16,0-1-9-16,0 0 32 0,0 2 2 15,0-1 32-15,0 4 6 0,0 2-4 16,0 0 2-16,-2 0-21 0,2 0-12 15,0 0-2-15,0-4 0 0,0 1-1 16,0 1 2-16,0-1 10 0,0 1-10 16,0-1 26-16,0-1-26 0,0 0 17 15,0-5-19-15,0 1 1 0,0-1-1 16,0-3 16-16,0-3-15 0,0-1 0 16,0-1 1-16,0-1-1 0,0-2-1 15,0 1 0-15,0-2-3 0,0 0-10 16,0 0-15-16,0-1 25 0,0 1-22 15,0-4-6-15,0 0-8 16,-2-3-20-16,2-1 12 0,0-1 25 16,0-1 22-16,0 0 28 0,0 0 0 15,0 0-15-15,0 1-13 0,0 1 0 16,0 3-1-16,0 2 1 0,0 4-2 16,0 4-17-16,0 1-6 0,0 2 0 15,0-2-10-15,0-1-12 0,0-1 9 16,0-2 27-16,0-4 11 0,0-1 4 15,0-4 27-15,0-2 23 0,0-1-1 16,0 0-53-16,0 0-3 0,-2-3-32 16,2 1 13-16,0-3-6 15,-2 2-7-15,2 3-34 0,0-1-26 0,0 1-19 16,0 0-42-16,0 0-51 16,0 4-37-16,0 1 112 0,0-1 33 15,0-3-89-15,0 0-207 0,0-1-368 16,2-6-564-16</inkml:trace>
  <inkml:trace contextRef="#ctx0" brushRef="#br0" timeOffset="108273.501">1786 7030 840 0,'0'0'440'0,"0"0"-245"0,0 0-39 16,0 0 30-16,0 0-131 0,0 0 81 15,0 0 428-15,0 0-358 0,0 0-158 16,-23-10 23-16,23 10 22 0,-2 0 26 16,2 0 12-16,-2 0-7 0,2 0-16 15,0 0-19-15,0 0 9 0,0 0 3 16,0-1 9-16,0 0 3 0,0 0 20 15,0-2 13-15,0 0 3 0,4-3-34 16,3-1-16-16,-3-2-4 0,4 0 0 16,-4-4-9-16,6 3-3 0,-1-1-7 15,1-2-6-15,-6-3-9 0,9 4 0 16,-5-4-9-16,0 0-3 0,2-1-4 16,1-1-14-16,-1 2-4 15,-4-5 0-15,7 5-3 0,-5-2 4 16,2 0-4-16,-1 3-3 0,-3 2 0 15,0 2-2-15,2 0-4 0,-4 1-3 16,-2 3-9-16,5-1 9 0,-3 5-9 16,-2 0 9-16,-2 1-9 0,0 2 12 15,0 0-13-15,0 0-1 0,0 0 11 16,0 0-9-16,0 2 16 0,0 3-17 16,-2 3-1-16,0 3 11 15,-4 2-11-15,6 7 0 0,-3 0 1 0,3 4 1 16,0-1 9-16,0 3-9 15,0 1 18-15,3 1-3 0,3-1 0 16,2-1-3-16,-2 0 1 0,2-5-13 16,3-1 0-16,-3-5-1 0,2-4-2 15,-1-2-2-15,5-4-56 0,-3-1-63 16,-3-1-70-16,6-3-52 0,-5-1-62 16,-1-6-116-16,2-3-307 0,-6 2-728 15,5-6-799-15</inkml:trace>
  <inkml:trace contextRef="#ctx0" brushRef="#br0" timeOffset="108469.239">1974 6400 3628 0,'0'0'645'15,"0"0"-484"-15,0 0-53 0,0 0 96 16,0 0 47-16,0 0-114 0,0 0-137 16,0 0-146-16,0 0-170 0,0 0-121 15,8-28-733-15,-3 27-1655 0</inkml:trace>
  <inkml:trace contextRef="#ctx0" brushRef="#br0" timeOffset="109018.028">2268 7086 1542 0,'0'0'465'0,"0"0"-196"16,0 0 22-16,0 0 47 0,0 0-14 15,0 0-41-15,0 0-20 0,0 0-6 16,20-66 19-16,-20 44-10 0,-4 2-35 16,2 0-20-16,-2 1-31 0,-4 4-37 15,2 5-54-15,-3 4-41 0,3 5-18 16,-2 1 16-16,0 9 5 0,-7 5-2 15,7 5-19-15,0 4-15 0,1 0-12 16,3 1 12-16,2-1-12 0,2-2 1 16,0-5-1-16,2-2 12 0,4-3-14 15,3-3-1-15,1-3-31 16,0-5-72-16,5 0-75 0,-5-10-81 16,7-5-99-16,-7 2-279 0,5-15-1027 0</inkml:trace>
  <inkml:trace contextRef="#ctx0" brushRef="#br0" timeOffset="112448.607">9383 5813 833 0,'0'0'257'0,"0"0"-124"15,0 0-54-15,0 0 38 0,0 0 413 16,0 0-12-16,0 0-247 0,0 0-43 16,0 0 6-16,23-32-1 0,-23 27-27 15,2 4 5-15,-2-1-22 0,0 0-7 16,0 1-11-16,0 0-26 0,-5 1-43 16,1 0-22-16,-4 0 37 0,-2 2-7 15,-1 3-18-15,-5 2-31 0,-1 1-18 16,-3-2-16-16,1 0-25 0,-2-1-2 15,-1 0 0-15,3-3 0 0,-2-1 0 16,1-1-2-16,3 0 2 0,-1 0-1 16,3 0 0-16,-1 0 1 0,3 0 0 15,7 0 0-15,-4 0 0 0,1 2 1 16,3 0 2-16,2 1 9 0,2 0 3 16,0 1 4-16,0 0-1 0,2 2-3 15,-2-1-12-15,2-1 16 16,0 1-7-16,0-1-9 0,0 0 12 15,2-1-13-15,0 3 10 0,0-2-10 16,0 3 0-16,2-1-1 0,-2 2-1 16,2 3 0-16,0 2-2 0,1 4-10 15,-1 3 0-15,-2 1 10 0,-2 5 0 16,0-2 0-16,0 5-13 0,0-3 12 16,-2 2-1-16,-2-4-8 0,-1-1 9 15,3-4 0-15,-2 0-8 0,2-5 11 16,-2-1 0-16,2 0 0 0,0-3 0 15,2-2 2-15,0-3 0 0,0 0 1 16,0-4 15-16,0 1 7 16,0 0 2-16,2-2-15 0,4 1 0 15,0-1 1-15,7 0-1 0,-5 0 0 16,7 0-9-16,1-1 12 0,-1-1-12 16,3-1 12-16,-1 1-13 0,-1 1 0 15,1-1 0-15,-1-1-2 0,-1 1-12 16,-1-1-6-16,-3 2-76 0,-1 0-101 15,2-1-71-15,-8 1-70 0,1-2-198 16,-1-1-646-16,0-2-786 0</inkml:trace>
  <inkml:trace contextRef="#ctx0" brushRef="#br0" timeOffset="112634">9292 6061 346 0,'0'0'2968'16,"0"0"-2606"-16,0 0-148 0,0 0 3 16,0 0-154-16,0 0 30 15,0 0 31-15,0 0-43 0,0 0-56 16,-52 29-25-16,29-26-25 0,9-3-158 16,-7 0-96-16,5-7-162 0,1 1-542 15,3-3-737-15</inkml:trace>
  <inkml:trace contextRef="#ctx0" brushRef="#br0" timeOffset="113147.636">9577 6223 635 0,'0'0'1938'16,"0"0"-1706"-16,0 0-85 0,0 0 68 15,0 0 27-15,19-53 15 0,-19 42-23 16,-6 2-39-16,-5 1-30 0,3 3-25 15,-7 2-44-15,3 3-34 0,0 1-13 16,-3 7 0-16,7 1-6 0,0 4-6 16,3 3-9-16,1-3-6 0,4 2-1 15,-2-1 1-15,13-1-19 0,-3-4 12 16,0-2-14-16,7-3-1 0,-5-4-52 16,4 0-77-16,1-10-60 0,-5-6-46 15,1-5-139-15,-3 3-610 0,0-14-1460 0</inkml:trace>
  <inkml:trace contextRef="#ctx0" brushRef="#br0" timeOffset="114613.556">9213 6673 46 0,'0'0'812'0,"0"0"463"15,0 0-958-15,0 0-59 0,0 0-7 16,0 0 5-16,0 0-7 0,0 0-37 15,0 0-39-15,31-39-6 0,-29 30-16 16,-2-1-14-16,0 1-19 16,0-1-35-16,-2 2-6 0,-6-1-12 15,-2 2-16-15,-1 2-15 0,3 3-9 16,-6 2-1-16,1 0 7 0,5 3-3 16,-2 6-1-16,-1 0-8 0,5 2-1 15,4 1-3-15,0 2 4 0,2-2-16 16,0 1 15-16,4-2-15 0,2 1 9 15,5-4-10-15,1 0 0 0,-2-3 0 16,7-3 1-16,-5-2-1 0,3-5-1 16,1-2-1-16,-5-6-2 0,1 0 2 15,-4 0 0-15,-6-2 2 0,0 0 0 16,-2 1 10-16,0 0-9 0,-4 1 12 16,-4 3-12-16,-2 2 10 0,-3 2-13 15,3 5 1-15,-5 1 2 0,7 3 21 16,-4 7-2-16,1 3-19 0,3 2 15 15,6 3-16-15,0 1 10 16,2 0-9-16,0-2 0 0,2 1 12 16,8-3-11-16,1-5 11 0,1-1-12 15,1-3 12-15,1-4 3 0,-2-2-2 16,3-5-13-16,-3-4 9 0,1-1-10 16,-1-6-1-16,-4-2-1 0,-5-1-1 15,-1 0-2-15,-2 3 0 0,0 2-9 16,-5 3 8-16,-5 2 1 0,-2 6 0 15,1-1 2-15,-1 4 1 0,-5 4 2 16,5 4 1-16,-2 3 13 0,3 2-13 16,3 4 9-16,0 2-9 15,6 0 12-15,0 1-12 0,2-2 12 16,4-3-11-16,4 0-1 0,0-4 15 16,3-5-16-16,1-3 10 0,-2-3-12 15,5-3-2-15,1-7-16 0,-3-5 6 16,1-3-4-16,-6-2 1 0,1-4 12 15,-5 2 1-15,0-1-10 0,-4 5 10 16,-4 1-1-16,-2 7-12 0,-3 3-1 16,-5 6 1-16,2 2 12 0,1 7-40 15,-1 7-125-15,-1 1-99 0,5-1-110 16,2-2-739-16,2 3-1850 0</inkml:trace>
  <inkml:trace contextRef="#ctx0" brushRef="#br0" timeOffset="115683.417">8951 9854 931 0,'0'0'352'0,"0"0"-127"0,0 0-85 16,0 0 405-16,0 0-99 16,0 0-198-16,0 0 21 0,0 0 2 15,0 0-30-15,-23-33-32 0,23 31-30 16,0 2-4-16,0 0 21 0,0 0 23 15,0 0 30-15,0 0 5 0,0 0-26 16,2 6-110-16,4 0-39 0,3 6-12 16,-5 2-1-16,6 1-2 0,5 4-19 15,-7 1 1-15,6 0 2 0,1-1-6 16,-5-1-15-16,2-1-5 0,-1-3-10 16,-3-3-11-16,0-1 0 0,1-3-1 15,-3-1-1-15,-2-4-21 0,-4 0-65 16,2-1-76-16,-2 0-64 0,2-1-80 15,-2 0-162-15,0 0-188 0,0-2-435 16,0-2-385-16</inkml:trace>
  <inkml:trace contextRef="#ctx0" brushRef="#br0" timeOffset="115998.667">9226 9825 166 0,'0'0'2357'0,"0"0"-2009"16,0 0-126-16,0 0 43 0,0 0 11 16,0 0-11-16,0 0 8 0,0 0-43 15,0 0-63-15,0 0-25 0,12-6-44 16,-18 21-9-16,-4 5 0 0,-1 2 3 16,3 3 11-16,-7 3 4 0,3 4-25 15,-4 3-9-15,1 2-16 0,-1 4-8 16,-1 0-13-16,0-1-5 15,3-4-13-15,4-4-15 0,-7-3 0 16,7-1-1-16,-1-5-1 0,1-5 0 16,0-1-1-16,8-3-24 0,-2-3-49 15,-1-2-58-15,5-3-42 0,-2-1-62 16,2-4-75-16,0-1-197 0,0 0-579 16,7 0-551-16</inkml:trace>
  <inkml:trace contextRef="#ctx0" brushRef="#br0" timeOffset="116422.403">9459 10331 2606 0,'0'0'501'16,"0"0"-261"-16,0 0 84 0,9-57 15 15,-9 39-60-15,-9 2-62 0,3 3-69 16,-4 4-31-16,-3 6-22 16,-1 3-18-16,-1 0-16 0,-3 8-12 15,5 2 3-15,-1 5 9 0,4 2-3 16,5 1-6-16,1-2-4 0,2 1-23 16,2-3-7-16,4-2-15 0,3-2 12 15,3-3-15-15,6-1-16 0,1-6-69 16,4 0-89-16,-1 0-58 0,1-9-116 15,-4 0-402-15,7-12-1597 0</inkml:trace>
  <inkml:trace contextRef="#ctx0" brushRef="#br0" timeOffset="119035.723">8891 17330 992 0,'0'0'336'0,"0"0"1236"0,0 0-1258 16,0 0-104-16,0 0 57 16,0 0 69-16,0 0-26 0,0 0-90 0,0 0-48 15,-8-7-18-15,8 7-4 16,0 0-16-16,0 0-9 0,0 0 15 15,0 1 23-15,2 3-66 0,2 3-12 16,4 4-3-16,4 2 2 0,-1 5-17 16,5 5-22-16,1 5-18 0,6 1-6 15,-5-1 3-15,1-3-6 0,1-3-15 16,-5-3-2-16,-1-4-1 0,1-4 0 16,-9-4-24-16,-2-4-60 0,0 1-79 15,-2-4-58-15,-2 0-73 0,0 0-191 16,-4-4-123-16,0 1-480 0,0-7-446 0</inkml:trace>
  <inkml:trace contextRef="#ctx0" brushRef="#br0" timeOffset="119334.752">9232 17296 2794 0,'0'0'592'0,"0"0"-310"0,0 0 21 16,0 0 72-16,0 0-56 0,0 0-71 16,0 0-52-16,0 0-53 0,0 0-3 15,0 0-28-15,-33 63-45 0,18-30-12 16,1 9-4-16,-9 15 13 0,2 10 20 16,3-4 7-16,-1-11-22 0,9-13-11 15,4-19-13-15,-5 3-18 0,1-1-6 16,0 5-21-16,-5 0 0 0,1 3-3 15,1-8-15-15,-3-4-27 0,8-5-67 16,-5-3-63-16,3-2-43 16,4-6-70-16,1-1-174 0,1-1-473 0,2 0-594 15</inkml:trace>
  <inkml:trace contextRef="#ctx0" brushRef="#br0" timeOffset="119700.994">9294 18069 2088 0,'0'0'1203'0,"0"0"-1003"0,0 0 9 16,16-59 172-16,-16 42 24 16,-6 0-116-16,-4 2-89 0,-2 2-45 15,1 8-2-15,-7 5 5 0,3 5-10 16,-4 7-21-16,5 7-18 0,-3 4-15 16,7 5-19-16,4 1-5 0,4 0-22 15,2-1-36-15,0-4-9 0,8-4 18 16,0-2-9-16,9-7-12 0,-3-6-2 15,7-5-43-15,0-10-60 0,2-16-101 16,5-16-94-16,-5 4-208 0,0-33-986 0</inkml:trace>
  <inkml:trace contextRef="#ctx0" brushRef="#br0" timeOffset="122446.583">5914 10396 167 0,'0'0'0'0,"0"0"0"15,0 0 17-15,0 0-4 0,0 0-13 16,0 0-20-16,0 0-136 0</inkml:trace>
  <inkml:trace contextRef="#ctx0" brushRef="#br0" timeOffset="123706.672">5914 10396 212 0,'-10'-31'75'0,"10"31"1032"0,-2 0-629 16,2 0-141-16,0 0-110 0,-2 0-20 16,2 0-40-16,0 0-45 0,0 0 0 15,0 0 16-15,0 0 24 16,0 0 26-16,0 0 11 0,0 0-13 0,0 0-57 16,2 0-16-16,0 0-10 15,2 3-20-15,0 0-17 0,2 0-14 16,3 1-21-16,-5 5-12 0,4-2 2 15,0 2 7-15,5 2-3 0,-5 0 9 16,2 2-3-16,5 0-1 0,-5 1 7 16,2 2 3-16,1-1 0 0,1 2-6 15,3-1 0-15,-5 2-4 0,5 2-8 16,-1 1-4-16,5 0-6 0,-4 1-9 16,1 0 13-16,3 0-4 0,-1 0-12 15,3-1-25-15,-2 2 22 0,2-3 1 16,1 1 0-16,-1 1 1 0,0 0 1 15,2 0 1-15,4 0 18 0,-5 0-1 16,3 3 6-16,-2-3-8 0,2 1-4 16,0-1 0-16,-4 1-11 0,1-1 0 15,1 0-1-15,-2-2 0 0,0 1 0 16,-1-2 0-16,-1 0 0 16,2 0 1-16,-2-1-1 0,-1-1 2 15,1 1 1-15,2-1-1 0,-3 1 0 16,1 3-1-16,2-4 0 0,-3 4 1 15,1-2 11-15,6-1-10 0,-4 2 18 16,-1 1 0-16,3 1-2 0,4 0-1 16,-4 2-3-16,4-1 0 0,-2 0 4 15,2-2-1-15,-2 1-18 0,2-3-1 16,-7 0-11-16,5-2 9 0,-2 1 0 16,0-3 1-16,-3 0 0 0,3-1 2 15,-2-2 12-15,2 0 15 0,-5-1 4 16,3 0-1-16,2-1 1 0,-4 1 17 15,-1 0 13-15,5 1-16 0,-6-2-23 16,1 1-19-16,-1 1 9 16,2-1-9-16,1-1-2 0,-3 1-1 15,2-1 1-15,-3 0 0 0,5 0-1 16,0 2 0-16,-3-1-1 0,5 0-1 16,-2 0 1-16,2 0 1 0,-2 1 0 15,1-3 1-15,3 1 1 0,2 2-1 16,-2-3 2-16,0 1 9 0,4 2-10 15,2 1 16-15,-2 0-3 0,2 2-13 16,4-2 13-16,-4 3-14 0,7-1 2 16,-3 1-1-16,0 3 0 0,-2-4-1 15,4 4-1-15,-1-1 0 0,1 2 1 16,2-4 0-16,-1 5 1 0,-1-1-2 16,4 1 0-16,1-1 1 0,-3 4 1 15,5-2-1-15,1 0 1 0,-4 1-2 16,7 1-19-16,4-1 7 0,6 5 12 15,8 2 0-15,0 0 3 16,-4-3 16-16,-2-2-4 0,-12-3 0 16,4 0-13-16,1 1 10 0,-1-1-10 15,4 2-1-15,2-2 1 0,0 3 0 16,2-1 0-16,-2 2 0 0,6-1 0 16,0 2 0-16,5-1 0 0,-3 3 10 15,4 2-10-15,-2 0 1 0,3 2 9 16,1 0-9-16,3 2 16 0,-3-1-16 15,0-1 0-15,5 0 9 0,-3-2-10 16,1 1-1-16,4-6 1 0,-1 4-2 16,-1-3-18-16,3 0 3 0,-3 1 15 15,6-1 0-15,-5 0 12 0,5 1 0 16,-2-1-10-16,2 2 10 0,1 1-9 16,1-1 0-16,4-1 12 0,-2 0-13 15,0 0 13-15,4-3-12 0,-2 1 12 16,0-1-13-16,-2-3 1 0,2 1 0 15,0-2 9-15,-5-1-11 0,7 1 11 16,0 0-11-16,-2 1 2 16,0 2-1-16,0 0 0 0,2-1 1 15,-4 1 0-15,0 1 9 0,0-1-10 16,-2 2 10-16,-7-5-9 0,5-1 12 16,-4-2-3-16,-7-1-12 0,-3-2-2 15,-3 1 0-15,-6-4-1 0,-6 0-9 16,-9-3 9-16,-10-2-9 0,-8-1-3 15,-6-2 3-15,8 2-40 0,0 2-75 16,0 2-94-16,-2 3-105 0,-2 3-179 16,-6-3-1045-16,14 8-1362 0</inkml:trace>
  <inkml:trace contextRef="#ctx0" brushRef="#br0" timeOffset="126979.876">3152 15315 846 0,'0'0'94'0,"0"0"-22"0,0 0 754 16,0 0-417-16,0 0-205 0,0 0-26 15,0 0-24-15,0 0-22 0,-2 2-36 16,2-2-32-16,0 0-35 0,0 0-16 15,0 0-12-15,0 0 2 0,5 0-2 16,1-2 57-16,0 1 38 0,4-1 15 16,9-2-6-16,0 1-7 0,1-1-12 15,1-1-10-15,0 1-4 16,5 0 7-16,-3-1-4 0,4 1-9 16,0-2-18-16,2 3-1 0,0-2-1 15,2-1-8-15,0-2-10 0,0 2 9 16,0 0 0-16,2 0 7 0,-4 1-1 15,4-2 1-15,-2 3-13 0,0-2 6 16,2 0-3-16,0 1-7 0,4 0 7 16,0-3-3-16,5 1 0 0,-3 1-3 15,2-2-1-15,1 0 1 0,1 1-3 16,-2 0-4-16,1-1 10 0,1 2-7 16,-1-2-8-16,-1 0 2 0,2-1 0 15,-1 1 4-15,1-3-10 0,3 1 3 16,-3 1 4-16,0-2-7 0,1 2 3 15,-3-2-13-15,3-1 1 0,-1 2 0 16,-2 1 10-16,5-1-11 0,-3 0 10 16,1 1-10-16,1-3 0 0,-2 2 1 15,1-3 9-15,1 1-10 16,-1-2 11-16,-1 0-1 0,1-1 0 16,-1-1 0-16,2 1 0 0,-1-1-9 15,1 1-2-15,3 0 1 0,2-2 0 16,-5-2 2-16,5 3 11 0,-1-3-12 15,1 2 9-15,-1-2-9 0,-1 0-3 16,2 2 0-16,-1-3 0 0,-3 1 0 16,-1-3 1-16,3 3-1 0,-7 1 1 15,2-3 2-15,-1 3 9 0,-1-1-9 16,-4 2 16-16,3-2-17 0,-1 1 10 16,2 1-9-16,1 0-1 15,-1-1 0-15,2-1 0 0,-1-1 0 16,1-2 1-16,1 0-2 0,-3 0 1 15,0-2-1-15,-2 2 0 0,-1-1 2 16,1 2-2-16,-2-2 2 0,0 5-1 16,1-4 0-16,1 0 0 0,-2 1 0 15,0-2 0-15,3 1-1 0,-1-2 0 16,-2 2-1-16,6-3 2 0,-5-1 2 16,-3 4 14-16,4-4-15 0,-2 3 12 15,-2 0-3-15,3-1-12 0,1 0-21 16,-2 2 18-16,-2-2 0 0,5 1 1 15,-3 0 0-15,2-1 1 0,-2 1 1 16,-2-3 0-16,3 3 3 0,-5-1 0 16,0 3 0-16,-4-1 9 0,2 1-9 15,2 0 0-15,-2 2 0 16,2-2-1-16,-2 1 0 0,0 1-1 16,-2 1 1-16,4-2 1 0,-2-1-2 15,-2 2 1-15,4-3-2 0,-4 0 1 16,4 0 1-16,-2-2-1 0,2-2-1 15,0-2 1-15,0 2-1 0,0-1 0 16,0 0 13-16,-2 3-1 0,0 0 0 16,-4 1 0-16,0 4-10 0,-2-1 10 15,4 2-10-15,-2 0-2 0,-3 1-13 16,3-2 10-16,4 0 0 0,0-4 0 16,2 1-9-16,0-3 10 0,3-2 1 15,-1-2-1-15,-2 0 2 0,-2-1 1 16,2 1 0-16,-4 0 1 0,0 2 10 15,2 2-10-15,-2 0 0 0,0 2 0 16,-2 1-1-16,4-1 0 0,-3-1 1 16,-1 1-2-16,2-1-1 15,2-3 1-15,-4 2-1 0,2-5 1 16,0-1 1-16,2 0 0 0,0-3 11 16,0-1 0-16,2-3-9 0,0 1 13 15,0 2-1-15,0 0-15 0,0 1 0 16,1 3-12-16,-3-1 9 0,2-1 2 15,0 1-3-15,0-4 3 0,2 2 1 16,-2-3 0-16,0-1 1 0,4-3 2 16,-4 1-2-16,2 0 2 0,3-2 9 15,-1 2-9-15,-4-4 0 0,2 0 12 16,0 2-3-16,-2-1 0 0,2-3-9 16,-4 2 0-16,3 2 7 0,-3-1-10 15,2 2-27-15,2-1 12 0,2-7 3 16,4-11 10-16,11-9 1 0,-4-3 0 15,-3 3 1-15,-6 10 1 0,-4 5 1 16,-6 7 13-16,-6 10-12 16,-4 6 9-16,-3 5-9 0,9-6 12 15,2-1-12-15,2-5 10 0,0 3-12 16,-2 0-1-16,0 3-3 0,-1-1-19 16,3 0 10-16,-2-2 9 0,0-1-12 15,-6-1 12-15,4-1 1 0,-1 1 1 16,-5 0 1-16,4 3 3 0,-3 2 12 15,-3 3-13-15,4 2 10 0,-11 7-10 16,4 5 1-16,-3 5 0 0,-5 9 22 16,-4 1-25-16,0 8-22 0,-2 7-154 15,0-1-107-15,-2 6-135 16,0-7-570-16,2 14-1258 0</inkml:trace>
  <inkml:trace contextRef="#ctx0" brushRef="#br0" timeOffset="128347.194">11863 10178 2183 0,'0'0'311'16,"0"0"268"-16,0 0-170 0,0 0-103 15,0 0-48-15,0 0-36 0,0 0-26 16,0 0-8-16,2-54-25 0,-10 41-10 16,-8 4-21-16,1 2-35 0,-6 3-30 15,1 3-21-15,-3 1-9 0,-2 8-7 16,5 2-6-16,-1 6-9 0,0 2-12 16,9 2 13-16,-1 1-13 0,3 1 12 15,4-1-12-15,4 2 0 16,2-2-1-16,0-1-1 0,6-2-1 15,4 0 0-15,3-6-1 0,-1-1-1 16,9-4-13-16,-3-1 3 0,5 0 9 16,4-3-1-16,0 0-11 0,0-1 3 15,-4 0 11-15,1 1 1 0,-3 0 3 16,-9 4 18-16,-3-2 1 0,-1 5 11 16,-6 2 7-16,-2 2-13 0,-4 3-3 15,-9 0 0-15,1 4 4 0,-9-2-10 16,1 1-3-16,-3-2-12 0,-4-2-3 15,-2-1 0-15,2-4-30 16,5-3 5-16,-3-4-50 0,4-2-77 16,2-2-79-16,3 0-91 0,6-5-144 15,1 1-503-15,7 4-645 0</inkml:trace>
  <inkml:trace contextRef="#ctx0" brushRef="#br0" timeOffset="128861.126">12126 10134 2771 0,'0'0'516'0,"0"0"-321"16,0 0 55-16,0 0 33 0,0 0-61 15,0 0-17-15,0 0-19 0,0 0-30 16,-35 78-30-16,20-42-31 16,1 6-34-16,-3-1-39 0,1 4-19 15,1-3 9-15,-1-4-11 0,5-5 1 16,1-6-2-16,2-9-3 0,4-8-28 16,2-7-30-16,2-3-61 0,0-6-22 15,4-8 88-15,2-6-8 0,6-6-11 16,-1-2 1-16,3-3 3 0,1 0 9 15,-1-2 34-15,3 5 25 0,-5 1 3 16,2 4 1-16,-3 9 27 0,-3 5 37 16,2 8 40-16,-1 2-21 0,-1 12-32 15,-4 5-27-15,0 6-22 0,2 5 0 16,-1 3 0-16,-3 4 0 16,2-2 9-16,-2 1-12 0,0 0 1 15,0-4 0-15,-2-4 2 0,0-7 27 16,0-2 7-16,0-8 9 0,-4-7-31 15,-4-3-14-15,-5-3-1 0,1-10 21 16,-7-2 4-16,5-5 2 0,-5-1-26 16,3 2-1-16,-3 1-172 0,4 3-121 15,-1 4-135-15,6 4-620 0,-1 2-885 0</inkml:trace>
  <inkml:trace contextRef="#ctx0" brushRef="#br0" timeOffset="129283.776">12535 10120 2636 0,'0'0'604'16,"0"0"-347"-16,0 0-13 0,0 0 23 15,0 0-38-15,0 0-8 0,-60-12-2 16,37 26-32-16,-3 3-43 0,-3-1-64 16,2 5-38-16,4-1-23 0,0 2-16 15,3-4 12-15,5 2-13 0,7-6 1 16,4 0 12-16,2-2 7 0,2-3-1 16,8-2-6-16,2-1-15 15,9-3-14-15,-3 1 11 0,9-3-15 16,2-1 17-16,2 0-1 0,2 0-1 15,4 0 0-15,0 0-9 0,0 0 0 16,-4 5 12-16,-8 4 0 0,0 1 24 16,-11 5 25-16,-1-2 6 0,-7 3-9 15,-4 2-4-15,-8 1 10 0,-9 0 11 16,-8 0-2-16,0 1-12 0,-6-3-16 16,-6-1-33-16,0-2-3 0,-2-3-12 15,2-4-67-15,-1-3-137 0,3-4-131 16,8-1-201-16,-6-10-995 0</inkml:trace>
  <inkml:trace contextRef="#ctx0" brushRef="#br0" timeOffset="130245.119">13104 9999 2149 0,'0'0'717'0,"0"0"-489"15,0 0 91-15,0 0 79 0,0 0-86 16,0 0-97-16,0 0-45 0,0 0-12 15,0 0 8-15,-64-37-29 0,43 44-42 16,-2 0-46-16,0-1-25 0,-1 1-20 16,-1-3-1-16,4 1 0 0,0-1-1 15,3-1 0-15,3-2-1 0,5 3 0 16,2-1 2-16,2 4 18 0,6 0 16 16,0 4-10-16,0 2-12 0,2 3-12 15,2 6-1-15,4 4-1 0,0 4 1 16,1 3 11-16,-5 4-10 0,6 4 18 15,-4 0-9-15,-2 3-10 16,-2 2 1-16,-2 1-1 0,0 0 1 16,-4 1 0-16,-4 0-1 0,-2-3-2 15,1-1-35-15,-1-4 20 0,-4-2 14 16,5-4 1-16,-1-4 12 0,-2-3 6 16,5-4 3-16,1-5 7 0,0-2 2 15,4-1 3-15,0-5 37 0,2-2 94 16,2-4-37-16,6-1-39 0,0 1-19 15,11-4 4-15,2 0-19 0,4 0-12 16,-1 0-15-16,3 0-3 0,-4-5-10 16,2 3-14-16,-2-2-1 0,-5-1-14 15,1-1-33-15,-9-1-100 16,5-5-106-16,-5 0-88 0,-4 1-242 16,6-8-951-16</inkml:trace>
  <inkml:trace contextRef="#ctx0" brushRef="#br0" timeOffset="130780.463">13071 10188 3097 0,'0'0'500'15,"0"0"-235"-15,0 0 149 0,0 0-80 16,0 0-168-16,0 0-89 0,14 60-19 16,-10-28-3-16,-2 6 0 15,2 2 0-15,3 2-21 0,-3-4-22 16,0-1-9-16,0-9 13 0,0-4-13 15,0-7 9-15,-2-7-9 0,2-6 24 16,1-4 3-16,-1-1-30 0,2-10-16 16,-2-4 13-16,2-6-15 0,-2-2 15 15,0-4 0-15,5 3 1 0,-5 0 2 16,0 8 2-16,2 4 16 16,-2 9 10-16,0 3 27 0,5 7-32 15,-1 11-23-15,0 9-12 0,-1 5 10 16,3 3 1-16,-2 0-1 0,0-2 2 15,-1-4 0-15,1-7-25 0,0-8 25 16,-2-6 11-16,-2-8 11 0,1-3-22 16,-1-13-20-16,4-10 20 0,-4-8 0 15,2-8 19-15,3-7-16 0,-5 0-3 16,4 1 0-16,-2 2 0 0,0 12 3 16,-1-1-2-16,1 10-1 0,-2 6-26 15,4 7-138-15,-2 4-130 0,1-1-141 16,-3 6-735-16,6-6-1572 0</inkml:trace>
  <inkml:trace contextRef="#ctx0" brushRef="#br0" timeOffset="131796.973">13637 10572 2617 0,'0'0'312'0,"0"0"-197"16,0 0 214-16,0 0-11 0,21-69-120 15,-13 43-41-15,-2-4 22 0,-2-5 10 16,2-1-25-16,-4-7-22 0,-2 0-31 15,0-1-16-15,-4 0-16 16,-2 5-36-16,-4 6-22 0,2 8-19 16,1 9-2-16,1 9-2 0,0 7 2 15,2 5 31-15,0 13 21 0,4 19-28 16,0 20-21-16,2 21 0 0,6 13 12 16,0 4-14-16,1-4 2 0,1-7 0 15,-2-5-1-15,-2-5-2 0,1-2-40 16,-5-4 19-16,0-7 20 0,-2-11 1 15,0-12 0-15,0-13 3 0,0-7 12 16,0-5-12-16,-2-3-3 0,-3-4-19 16,-3-6-33-16,-4-12 27 0,-1-5 25 15,1-9 16-15,-5-4 2 0,5-2-6 16,-7-4-10-16,7 4 13 0,0-2-12 16,-1 2 10-16,5 3-1 0,2 4 3 15,4 2-3-15,2 3 10 0,4 1 14 16,6 0 13-16,3 0-1 15,7-2 13-15,1 1 46 0,4-2 11 16,0-3-43-16,3-3-32 0,-1 1-10 16,2-2-6-16,-4 4 3 0,-2 0 1 15,0 3-10-15,-7 3-3 0,1 2 3 16,-7 3-19-16,2 3 0 0,-5 2 0 16,-3 5 0-16,-2 3 1 0,0-2 9 15,-2 3 0-15,0 0-11 0,0 6-1 16,0 1-15-16,0 5 12 0,-2 3 2 15,2 1 1-15,0 1 2 0,0 1 1 16,2-3 0-16,2-2 15 0,0-4-6 16,4-4 4-16,1-3-1 0,-1-2-15 15,0-7-2-15,7-6 1 16,-5-3-15-16,2-2-2 0,1-4 3 16,-3 1 12-16,-4 1-12 0,7 5-24 15,-7-2-73-15,0 5-51 0,-2 0-34 16,-2 3-62-16,-2 3-102 0,0 3-267 15,0 2-671-15,0 4-600 0</inkml:trace>
  <inkml:trace contextRef="#ctx0" brushRef="#br0" timeOffset="132416.144">13889 10300 2921 0,'0'0'490'15,"0"0"-329"-15,0 0 152 0,0 0-40 16,0 0-117-16,0 0-72 0,0 0 3 16,39 76 8-16,-28-47 13 0,-3 3 0 15,-2 4-38-15,7 1-30 16,-3-1-18-16,-2-4 2 0,3-6-21 16,-1-6-2-16,0-6-1 0,-4-8 19 15,7-6 2-15,-3-3-19 0,0-12-2 16,5-5-15-16,-5-8 14 0,3-3 0 15,-3 0 1-15,0-4-3 0,-1 7-16 16,1 3 16-16,-2 6 2 0,1 4 1 16,-5 8 19-16,6 4 14 0,-2 3 4 15,-2 4-7-15,1 9-14 0,1 5-15 16,-2 5 2-16,0 2-1 16,-2 1 16-16,1 0 0 0,-1-5 10 15,-2-1-4-15,-2-5-2 0,2-6-21 16,2-5 23-16,-2-1 16 0,0-3-16 15,0-9-7-15,2-6-16 0,3-5-1 16,-1-7 2-16,-2 3-2 0,4 0 0 16,0 5 1-16,-3 6 20 0,3 6 7 15,-4 6 42-15,4 1 2 0,0 8 44 16,-1 5-59-16,-1 7-36 0,-2 4-19 16,4 1 1-16,-4 0 0 0,1-4 9 15,-1-5-12-15,0-5-22 0,-2-6 22 16,0-3 12-16,0-2-12 0,0-5-19 15,0-4-2-15,6-1 3 0,-1-4 16 16,-3 3-1-16,2 2-27 0,0 2-19 16,-4 4 25-16,6 3 22 0,-1 1-10 15,-3 4-9-15,0 4 5 0,0-1 13 16,0 1 0-16,-2-2-9 0,2-2-5 16,1 1 17-16,-3-5 0 0,0-1-38 15,2-4-138-15,-2-6-95 16,0-4-67-16,2-3-227 0,-2 3-628 15,2-2-681-15</inkml:trace>
  <inkml:trace contextRef="#ctx0" brushRef="#br0" timeOffset="133214.421">14443 10347 2519 0,'0'0'377'0,"0"0"-342"0,0 0 97 16,0 0 8-16,0 0-105 0,0 0-32 15,0 0 70-15,0 0 89 0,0 0 57 16,0 0-24-16,-8-47-21 0,10 40-15 16,0 1-1-16,2-2-6 0,2-1-19 15,-4-2-23-15,7 2-27 0,-1-1-12 16,-4 0-25-16,2 0-25 0,-2-3-21 15,7-1 0-15,-5-2-12 0,2-2-28 16,-2-2-129-16,3-4-89 0,-1-2-125 16,-4 7-573-16,11-7-1004 0</inkml:trace>
  <inkml:trace contextRef="#ctx0" brushRef="#br0" timeOffset="133731.693">14623 9870 2955 0,'0'0'450'0,"0"0"-310"0,0 0 157 16,0 0-58-16,0 0-120 0,31 52-32 16,-19-27 34-16,1 6 31 0,1 4-4 15,3 4-16-15,-3 4-28 16,-3 3-15-16,1 8-16 0,-10 8-6 15,2 9-21-15,-4 1-28 0,-10-6-17 16,-1-13 0-16,-5-15-1 0,4-7-15 16,-3-3-92-16,-8 3-95 0,1 4-111 15,-9 1-202-15,8-10-874 0,-10 7-1277 0</inkml:trace>
  <inkml:trace contextRef="#ctx0" brushRef="#br0" timeOffset="134161.408">13831 10080 3835 0,'0'0'544'15,"0"0"-411"-15,0 0-133 0,0 0-43 16,0 0-221-16,0 0-721 0,0 0-2023 0</inkml:trace>
  <inkml:trace contextRef="#ctx0" brushRef="#br0" timeOffset="135281.554">14865 14023 620 0,'0'0'0'0,"0"0"-242"0</inkml:trace>
  <inkml:trace contextRef="#ctx0" brushRef="#br0" timeOffset="135733.957">14865 14023 571 0,'10'-55'560'0,"-10"50"-218"0,0 3 318 16,0 1 441-16,0-1-745 16,0 2-37-16,-2 0 29 0,0 5-41 0,-2 10-95 15,-2 8-80-15,-9 18-19 16,1 17-6-16,-9 13-15 0,0 4-31 15,5-13-31-15,-1-15-12 0,11-17-16 16,-1-7 0-16,-3 2 0 0,0 1-1 16,1-6-1-16,1-3-2 0,2-10-13 15,2-2-6-15,3-4-25 0,3-2-30 16,0-7 15-16,5-10 58 0,1-5 0 16,6-9 0-16,-1-4-12 0,1-6 13 15,4-4 0-15,-3 0-1 0,-1 0 0 16,1-1 3-16,-3 5 1 0,5 5 2 15,-7 6 12-15,2 10-3 16,-2 3 0-16,1 10 10 0,-1 8 14 16,0 3-2-16,3 10-21 0,-1 8-13 15,0 8-25-15,1 6 4 0,-1 12 9 16,2 0 9-16,-3 1 0 0,-1-1 1 16,-2-7-1-16,0 3 2 0,-2-5-1 15,-2-7 2-15,-2-6 0 0,0-8 2 16,0-7-2-16,-2-5-25 0,-6-5-14 15,-6 0 38-15,-1-10 1 0,-3-4 21 16,-3-3-3-16,0-1-16 0,1 1-2 16,-1 3-33-16,4 2-129 0,3 4-102 15,4 5-61-15,3 2-214 0,3 1-453 16,4 4-354-16</inkml:trace>
  <inkml:trace contextRef="#ctx0" brushRef="#br0" timeOffset="136017.456">15227 13901 3094 0,'0'0'547'0,"0"0"-389"16,0 0 129-16,0 70-13 0,-5-26-113 15,-1 15-81-15,-2 16-18 0,0 1 21 16,4-4 6-16,-5-18-25 0,5-18-33 16,0-8-16-16,4-8-14 0,-2 1-1 15,0-3-21-15,0-3-93 16,2-7-92-16,0-8-94 0,0-1-205 16,0-13-104-16,4 4-535 0,-2-15-626 0</inkml:trace>
  <inkml:trace contextRef="#ctx0" brushRef="#br0" timeOffset="136251.401">15074 13810 2797 0,'0'0'407'0,"0"0"-149"16,0 0 222-16,60-13-107 0,-36 21-122 15,7 6-66-15,0 8 2 0,4 7 14 16,-1 5-21-16,-1 7-28 0,0 10-70 15,-4 11-18-15,-5 12-13 0,-7 4-6 16,-15-4-23-16,-4-6-4 0,-12-8-16 16,-5-12-1-16,0-10-1 0,-3-11-3 15,-1-5-100-15,-8 1-128 16,-4 0-91-16,2-5-234 0,-17 0-1023 0</inkml:trace>
  <inkml:trace contextRef="#ctx0" brushRef="#br0" timeOffset="140743.948">9112 12559 88 0,'0'0'72'0,"0"0"-36"0,0 0 22 16,0 0 363-16,0 0-274 0,0 0-147 16,0 0-20-16,0 0-21 0,0 0 41 15,0-5 2-15,0 5 24 0,0 0 98 16,0 0 75-16,0 0 48 0,0 0-22 15,0 0-53-15,0 0-10 16,0 0-9-16,0 0-10 0,0 0-11 16,0 0-12-16,0 0-26 0,0 0 6 15,0 0 25-15,0 0 39 0,0 0 35 16,0 0-33-16,0 0-45 0,0 0-10 16,0 0-13-16,0 0-16 0,0-1-25 15,-8 1-41-15,-5 0 59 0,1 0 48 16,-5 0-34-16,-1 0 35 0,-7-1-55 15,-2 1-44-15,-4 0-23 0,-2 0-1 16,-4 0 0-16,-2 0-1 0,-1 1-19 16,-1 0-43-16,-5-1-63 0,1 2-98 15,2-1-147-15,-5 1-243 0,5 1-645 16,-3-1 49-16,13 2 1053 0</inkml:trace>
  <inkml:trace contextRef="#ctx0" brushRef="#br0" timeOffset="141293.564">8145 12622 46 0,'0'0'16'0,"0"0"7"16,0 0-23-16,0 0 0 0,0 0-46 16,0 0 46-16,-29-50 170 0,29 47-151 15,-2 2-19-15,0-1-127 0,-1 0 75 16,-3 2 39-16,6 0 13 0,-2 0 43 16,0 0 94-16,0 2-75 0,0 0 30 15,2-1 524-15,-2-1-199 0,2 0-144 16,0 0-33-16,0 0 30 0,-2 0-15 15,2 0-19-15,-2 0-49 0,0 0-155 16,-2 0-16-16,-9 0 135 16,3 0-4-16,-5-1 3 0,-7 1-45 15,-1 0 37-15,-6 0 23 0,2-2-102 16,-6 2 0-16,0 0 34 0,-4 0 51 16,0 0-55-16,-1 0-92 0,-1 0-1 15,-6 0-56-15,-15 2-47 0,-9-1 58 16,-3 2 27-16,0 0-389 0,12 0-1031 15,16 3 98-15,7-3 626 0</inkml:trace>
  <inkml:trace contextRef="#ctx0" brushRef="#br0" timeOffset="141636.504">6724 12647 85 0,'0'0'137'0,"0"0"-137"16,0 0 26-16,0 0 111 15,0 0-137-15,0 0-180 0</inkml:trace>
  <inkml:trace contextRef="#ctx0" brushRef="#br0" timeOffset="141841.56">6724 12647 365 0,'56'-64'783'0,"-54"64"-364"0,5 0-220 16,-5 0-131-16,-2 0 36 0,2-1 0 16,-2 1-43-16,0-2-14 0,-2 0-45 15,-7 2 119-15,-1 0 86 0,-2-3 0 16,-7 3-24-16,0 0-51 0,-7 0-49 16,-1 0 3-16,-2 0 26 0,-2 0 184 15,0 0-132-15,-4 0-164 0,-1 0-25 16,-1 0 0-16,-2 0-1 0,-11 0 14 15,-8 3-58-15,-18-1-108 0,-3 2 70 16,5-1-199-16,2 1 50 0,12 2-445 16,18-4-710-16,3 0 791 0</inkml:trace>
  <inkml:trace contextRef="#ctx0" brushRef="#br0" timeOffset="142743.357">5249 12622 414 0,'0'0'0'0,"0"0"-277"16,0 0 277-16,0 0 140 0,0 0 401 16,0 0-153-16,0 0-306 0,0 0-60 15,0 0-19-15,0 0 23 0,37-33 140 16,-37 32-14-16,0 1-67 0,-6-1-7 16,-1 1 91-16,-5 0-14 0,-3 0 37 15,-5 0-82-15,-3 0 12 0,-4 0-38 16,-4 0-39-16,-2 0-12 0,0 0-1 15,-4 0 32-15,0 0-6 0,-5 1 118 16,3 0-134-16,-13 1 9 0,-10-2-12 16,-12 3-27-16,-3 0-11 15,5 1-1-15,8-1-179 0,16 2-155 16,13 2-649-16,13-4-689 0</inkml:trace>
  <inkml:trace contextRef="#ctx0" brushRef="#br0" timeOffset="143150.157">4157 12606 339 0,'0'0'1664'0,"0"0"-1369"16,0 0-146-16,0 0 61 0,0 0 2 16,0 0-80-16,-60-3-71 0,39 3 12 15,-1 0-50-15,-3 0-23 0,-2 0-58 16,-4 1 58-16,0 1 19 0,-4-1-19 16,2 1-356-16,-2 1 20 15,-5-2 207-15,-3 2 96 0,0-2-525 16,5 1-757-16</inkml:trace>
  <inkml:trace contextRef="#ctx0" brushRef="#br0" timeOffset="143517.176">3097 12618 1322 0,'0'0'1082'0,"0"0"-1080"16,0 0 63-16,0 0 100 0,-71-1 28 15,42 1-6-15,1 0-24 0,-3 0-39 16,-3 0-73-16,-1 0-28 0,0 0-23 16,0 1-83-16,0 3-176 0,0-1-172 15,0-1-259-15,10 1-753 0</inkml:trace>
  <inkml:trace contextRef="#ctx0" brushRef="#br0" timeOffset="148245.764">1898 12425 447 0,'0'0'554'0,"0"0"-303"16,0 0-105-16,0 0 76 0,0 0 2 15,0 0-23-15,0 0-26 0,0 0-49 16,0 0-6-16,-19-47 38 0,17 43 254 15,0-2-185-15,0 3-61 0,2-1 21 16,-2 3 34-16,2 0-11 0,0 1-16 16,0 0 5-16,0 0 2 0,0 2 2 15,0 8 8-15,0 6-113 0,0 6-59 16,0 12-17-16,0 1-4 0,2 5 3 16,-2 3-18-16,0 2 0 0,0-1-1 15,0 3-1-15,0-1 0 0,0-4 2 16,0-2 0-16,-2-7 10 0,2-2-13 15,0-6 0-15,2-3 0 0,-2-9-13 16,2-2-11-16,-2-4-46 16,2-1-49-16,0-6-34 0,2 0-34 15,-4-8-113-15,2-3-93 0,0-3-153 16,3 2-456-16,-5-9-461 0</inkml:trace>
  <inkml:trace contextRef="#ctx0" brushRef="#br0" timeOffset="148582.098">1732 12409 737 0,'0'0'2053'0,"0"0"-1771"15,0 0-189-15,0 0 159 0,0 0 134 16,0 0-52-16,0 0-42 0,0 0-57 15,15-54-60-15,-9 46-1 0,6 2 15 16,1-1-12-16,3-2-46 0,1 1-28 16,4-1-16-16,-3 0 1 0,5 2-24 15,0 1-7-15,-3 6-9 0,1 0 1 16,0 4-7-16,-3 6-12 0,-1 4-12 16,-5 3-17-16,-1 5-1 0,-3 1-15 15,-6 4-3-15,-2 0 0 0,-2 2 6 16,-6-1-3-16,-5-2-28 0,-3-2-87 15,3-2-72-15,-3-3-41 0,-1-3-95 16,-4-7-252-16,11 0-722 0,-4-3-1394 16</inkml:trace>
  <inkml:trace contextRef="#ctx0" brushRef="#br0" timeOffset="149027.911">2305 13098 2546 0,'0'0'482'15,"0"0"-261"-15,17-56-100 0,-17 25 171 16,-5-6 26-16,-3 1-45 0,-4 3-47 15,-7 7-74-15,0 7-72 0,-1 7-53 16,-3 12 23-16,7 0 36 0,-3 12 21 16,4 7-6-16,1 3-25 0,10 6-24 15,-2 1-25-15,6-2-12 0,0-1-3 16,4-4-10-16,2-4-2 16,8-6-30-16,1-5-83 0,1-7-79 0,1 0-57 15,4-12-82-15,-9 2-299 16,9-18-1074-16</inkml:trace>
  <inkml:trace contextRef="#ctx0" brushRef="#br0" timeOffset="151083.366">10117 12009 668 0,'0'0'1685'0,"0"0"-1041"16,0 0-388-16,0 0 18 0,0 0 55 15,0 0-53-15,0 0-123 0,0 0-85 16,0 0 90-16,-15-10 27 0,-6 10-25 16,3 0-37-16,-5 0-50 0,-2 3-33 15,3-1-19-15,-5 1 0 0,2 2-8 16,0-1 5-16,4-1-15 0,1 4-1 15,1-3 0-15,5 2 1 0,3 1 0 16,1 1 15-16,2-1-5 0,4 2 2 16,2-2 6-16,2 5 0 0,0 0-2 15,0 4-17-15,0 1 13 0,0 3 0 16,4 4-3-16,0 0-9 0,0 4 13 16,-2 4-16-16,4 1-31 0,-6 0 13 15,2 3 15-15,-2-1-9 0,-2-1 11 16,2 0 0-16,-4-3 0 15,2-4 1-15,0-5 0 0,0-4 2 16,0-5 0-16,0-4 0 0,0-5 13 16,0-1 24-16,2-3 22 0,0 0 6 15,6 0 121-15,0 0-109 0,6-2-22 16,-1 1-6-16,5 0-11 0,-1 1-22 16,5-2-3-16,-3 2 0 0,6 0-3 15,-7 0-9-15,3 3-3 0,-5 0 0 16,1 1-2-16,-3-1-19 0,-4-1-76 15,5-1-93-15,-7-1-68 0,-2-1-80 16,2-6-169-16,-1-6-290 0,1 2-683 16,0-8-677-16</inkml:trace>
  <inkml:trace contextRef="#ctx0" brushRef="#br0" timeOffset="151241.954">10096 12297 1820 0,'0'0'1712'0,"0"0"-1408"15,0 0-216-15,0 0 197 0,0 0 56 16,0 0-116-16,-56-10-71 16,38 13-60-16,1 3-48 0,-8-2-43 15,5-1-3-15,-1-1-122 0,-6-2-173 16,8 0-101-16,1 0-277 0,-1 3-838 0</inkml:trace>
  <inkml:trace contextRef="#ctx0" brushRef="#br0" timeOffset="151683.289">10369 12644 2719 0,'0'0'660'0,"0"0"-429"0,0 0-3 16,0 0 105-16,14-57-63 0,-16 39-75 15,-8 2-48-15,0 0-15 0,-11 2-15 16,0 4-32-16,3 2-39 0,-5 5-28 16,4 1 3-16,1 5 10 0,7 7 5 15,-1 1 4-15,6 2 3 16,6 6 8-16,0 0-8 0,8 3-10 16,6-2-30-16,1 0-2 0,6-4-1 15,-7-3-2-15,5-6-28 0,-5-5-46 16,3-2-91-16,-9-7-121 0,0-11-155 15,-2 3-634-15,5-17-1588 0</inkml:trace>
  <inkml:trace contextRef="#ctx0" brushRef="#br0" timeOffset="155275.763">9178 12557 463 0,'0'0'391'0,"0"0"-309"16,0 0 12-16,0 0 687 0,0 0-340 15,0 0-137-15,0 0-10 0,0 0-12 16,0 0-11-16,25-1-39 0,-19-5-21 16,-2-4-13-16,2 1-19 0,3-4-21 15,-3 1-18-15,0-1-20 16,-2 1-12-16,-2 0-22 0,-2 2-25 16,0 0-15-16,0 4-16 0,-2 0-26 15,-4 1-1-15,-4 3 15 0,-1 2-15 16,1-1 15-16,-2 6 1 0,-3 4-4 15,7 0 6-15,-2 4-5 0,3 3 2 16,3-1-3-16,2 2-3 0,0 1 1 16,2-5-10-16,6 4 12 0,3-5-12 15,3-1 18-15,-4-1-6 0,9-5-2 16,-3-3 2-16,5-2-12 0,-3 0 12 16,5-7-13-16,-8-2 1 0,3-1 22 15,-4-3-7-15,-7 1 0 16,-1-3-6-16,-4 4 0 0,0 0-10 15,-6 1-1-15,-3 3 2 0,-7 4 0 16,3 1 18-16,-7 2-19 0,3 0 13 16,-2 3-3-16,5 5 6 0,0 1 4 15,3 3-1-15,9 0 9 0,-2 3 25 16,4 1 15-16,0-2-25 0,4 1-15 16,4-4-15-16,5-1-3 0,-1-4 4 15,9 0-15-15,-5-6-1 0,7-2-1 16,-4-8-1-16,1-3-11 0,-7-5 11 15,1-1 0-15,-7-3 0 0,-1 3 2 16,-6 0 1-16,0 3 1 0,-6 4 1 16,-3 1 1-16,-9 3-2 0,3 3 1 15,-8 4 0-15,5 1 9 0,-1 5-10 16,-1 4 10-16,5 3-9 0,-1 4 12 16,3 2-3-16,9 0-9 15,0 1 15-15,4 0-15 0,0-3 0 16,2 1 12-16,4-4-12 0,4-3 9 15,5-5-10-15,-5-3 1 0,5-2-3 16,1-5-12-16,-1-7-6 0,-1-5 6 16,-8-3-3-16,3-4 13 0,-5 1 0 15,-4 1-1-15,-2 0 0 0,-6 6-9 16,-1 2 10-16,-7 2 2 0,1 2 3 16,-5 4-1-16,3 2 1 0,-4 4 9 15,7 5 3-15,-1 8 0 0,5 0 9 16,4 5-8-16,0 0-4 0,6 1 3 15,0 1-12-15,4-1 12 16,4-3-3-16,0-2 0 0,5-5-9 16,-1 0 0-16,3-5-1 0,1-4 10 15,-8 0-12-15,3-8-1 0,1-4-14 16,-8-2-6-16,-2-4 6 0,-2-4-3 16,0 3-55-16,-2-5-184 0,-4 2-157 15,2 7-604-15,2-5-2005 0</inkml:trace>
  <inkml:trace contextRef="#ctx0" brushRef="#br0" timeOffset="156608.279">9300 6672 1588 0,'0'0'1164'0,"0"0"-907"0,0 0 18 16,0 0 37-16,0 0-25 0,10-62-17 15,-10 47-68-15,0-2-62 16,-4 4-32-16,-4 0-3 0,-4 1-7 16,3 3-37-16,-7 2-12 0,1 2-6 15,3 4 6-15,-5 1-3 0,5 1 6 16,0 4 3-16,-1 5-6 0,9 0-1 16,-2 3-2-16,2 0 3 0,0 3-7 15,4 2-15-15,0 0-11 0,8-2-13 16,0-1 15-16,0-5-3 0,7 1-12 15,-3-6 12-15,3-2-3 0,1-3-10 16,1-5 2-16,1-6-3 0,1-1 0 16,-7-5-1-16,1-1 1 0,-1-2 1 15,-8-1 13-15,-2 5-3 16,-2 2-9-16,-2 3-3 0,-6 3-1 0,-6 1 0 16,1 4 1-16,-7 3 3 15,3 0 0-15,-4 3 0 0,3 6 9 16,1 1-9-16,7 4 18 0,-3 1-9 15,5 1 4-15,6 4 11 0,0-1-6 16,2 0-3-16,2-2 6 0,2 1 7 16,5-5-1-16,5-3 0 0,-2-4-6 15,5-2-6-15,-1-4-5 0,5-5-11 16,-4-5-2-16,3-5-1 0,-7-7 0 16,1-1 1-16,-5-7 0 0,-7 0 1 15,-2 2 1-15,0 3 10 0,-5 6-9 16,-9 5 0-16,0 5-1 0,-1 5-1 15,-6 4 0-15,1 2 2 0,3 8 9 16,-4 2-12-16,7 4 0 0,-3 1 0 16,7 1-18-16,4 1-64 0,0-1-90 15,2 1-86-15,4-3-160 16,0-4-665-16,12 3-1964 0</inkml:trace>
  <inkml:trace contextRef="#ctx0" brushRef="#br1" timeOffset="166373.366">18910 2009 1691 0,'0'0'665'0,"0"0"-532"0,0 0-133 15,0 0 0-15,0 0 41 0,0 0 62 16,0 0 80-16,0 0-41 0,0 0-30 16,-10-28 96-16,-3 21 34 15,-7-2-56-15,1-4-47 0,1 0-32 16,-3-6-19-16,-4-1 6 0,0-8-34 15,-10-1-14-15,-4-3 14 0,0 1-1 16,-3-2-1-16,-9-3 1 0,-7-1-3 16,-17-3 3-16,-7-2-4 0,-7 3 7 15,6 1-4-15,2 6 0 0,7 2-5 16,6 0-4-16,-5 2-10 0,1-3-2 16,-4-1-12-16,-1 4-24 0,1-5 14 15,-3 1-3-15,-2 1-9 0,5 1 22 16,-11 0-10-16,9 3 3 0,1 4 0 15,1 1 1-15,-3 2-1 0,0-2 3 16,-11 1-5-16,-1 0-13 0,0-1 9 16,0 4-10-16,0 4-1 0,0 4 1 15,0 1 0-15,0 1 0 0,0 4-2 16,-2 2 0-16,4 2 0 0,-2 0 1 16,0 3 0-16,6 1 2 15,-1 2-1-15,-3 1 13 0,2-1-3 16,0 1 4-16,2-1 5 0,-2 2-3 15,5-1-15-15,-3 4 22 0,2 0-7 16,3 3 3-16,-1 2-3 0,0 3 0 16,-7 5 4-16,-1 3-7 0,0 1-13 15,-2 4 1-15,19 3 9 0,-3-2-10 16,5 5-1-16,0-1 1 0,1 0 0 16,1 2 1-16,2-1 9 0,2 0-11 15,2-1 2-15,2 0 10 0,0 1-13 16,0-4 0-16,4-2-34 15,-2 0 19-15,3-2 13 0,1 2 0 16,8-3 1-16,7-3 1 0,8-4 1 16,2 3 2-16,-6 7 9 0,-11 12-10 15,-7 18 10-15,-1 11-9 0,4 3 9 16,11-2-8-16,6-1 8 0,8-11 3 16,2 5-12-16,5-5 0 0,-1 1-3 15,5-1-15-15,-1-2 0 0,7-1 14 16,2-4 1-16,0-7 1 0,1-9 14 15,3-7-3-15,-2-2-9 0,4 5 12 16,0 6-13-16,9 3 13 0,-1-1-3 16,0 3-9-16,9 0-1 0,-1 9 8 15,15 6-10-15,4 10-33 0,3-7 12 16,-5-12 9-16,-4-13 11 0,-3-9 1 16,7 5 2-16,7 6 13 15,18 6-12-15,8 0 12 0,8 0-13 16,9-7 1-16,-7-8 0 0,-1-11-1 15,-7-2 0-15,0-3 1 0,9 2-3 16,-3-1 1-16,5 1-1 0,3 1 1 16,-1 0 0-16,6 3 0 0,0-2 0 15,4 4-1-15,0-4-1 0,2 0-17 16,2 2 3-16,0-2 13 0,4-4 0 16,-2-1-1-16,2-3 1 0,3-4 0 15,-3 1 0-15,2-2 0 0,0 0 1 16,3 1 1-16,-1 2 0 0,0-2 0 15,3 3 0-15,-3-2 0 16,1 0 0-16,1 0 0 0,0-3 1 16,-1-1 1-16,1 0-1 0,1-4 0 15,-3-1 1-15,2-3-1 0,-1-5 0 16,-1-2-1-16,1-1 1 0,-1-7-1 16,-2 3 1-16,0-7 0 0,1-1 1 15,-3-3-1-15,-2 0 1 0,-2-2 1 16,0-1 9-16,-2 1-10 0,0-3-1 15,-4 0 11-15,0-1-10 0,-4 0-2 16,-5-3-10-16,1-1-2 0,-9-2 9 16,1-5 3-16,-5-3 1 0,-2-5 2 15,-4-1-1-15,-4-2-1 0,-6-1 0 16,-3-4 1-16,-5 0 0 0,-3-1 10 16,-6-4-11-16,-6 1 2 0,-4-2 0 15,-2 1 9-15,-11 0-12 0,1-1-24 16,-5 2 3-16,-6-1 3 0,-2 0 16 15,-2 3-1-15,-6-2 1 0,-5 3 2 16,-1-2 1-16,-5 2 2 0,-4 1 12 16,1 4 0-16,-5 7-12 15,4 9 0-15,0 8-3 0,-2 1-6 16,-8-5 6-16,-14-10 0 0,-17-13 0 16,-15-7 14-16,-4 4 1 0,3 4 1 15,1 7-14-15,3 6 9 0,-3-2-10 16,3-3 0-16,-11 1 11 0,2-1-9 15,-4-2 9-15,-2 1-9 0,-2-1 9 16,0 6-10-16,-4-1-2 0,2 2-24 16,-4 6 12-16,0 4 9 0,-5 2 1 15,1 4 2-15,10 9 1 16,2-1 2-16,-2 4 12 0,-2 3-3 16,-11-2 3-16,-3 4 3 0,1 0 7 15,-1 1-10-15,-3-1 3 0,1-1 36 16,-1 4 22-16,-2 0-34 0,5 3-18 15,-3 0-12-15,0 0-11 0,-1 0-1 16,-3 2 1-16,9 2-1 0,-3 1 0 16,0 0 0-16,3 1 0 0,1 6 0 15,3 4 0-15,0 2-1 0,4 5-1 16,1 1 1-16,-11 12-1 0,3 4 2 16,5 3 0-16,4 7 0 0,16-3 1 15,1 2 0-15,1 6 1 0,5-2 13 16,1 2-13-16,1 6 1 0,2-5 13 15,4 4-4-15,4-2-12 0,2-1-21 16,2 3-3-16,0-2 12 0,12-5 10 16,-5 8 0-16,5-1 2 0,1 3 0 15,-3 10 3-15,13-7 0 0,2 0 12 16,4 3-12-16,4-2 12 0,7 4-2 16,1-2 2-16,9-2-15 15,2 1-27-15,6-4 6 0,0 2 18 16,10-3 1-16,4 0 2 0,5-1 2 15,6-3 16-15,0-8-15 0,-3-7 16 16,1-8-7-16,2-1 0 0,12 12 0 16,15 16-11-16,16 13 2 0,7 1-3 15,-5-4-32-15,2-7 4 0,-6-6 16 16,3 0 10-16,3 0-1 0,6-1 2 16,3-2 1-16,4-3 1 0,2-3 11 15,6-3-10-15,4-3 14 0,2-5-16 16,2-2 2-16,3 0 1 0,5-2 9 15,1-2-12-15,1 3-1 0,7-1-24 16,-2 0 7-16,6-1 6 0,2 1 10 16,2-2 2-16,-2-2 0 0,6-3 1 15,-2-2 0-15,3-2 1 0,-3-5 1 16,0-4-1-16,0-4 1 0,-2-5 0 16,2-2-1-16,3-4 0 15,-5-9 0-15,2 1-2 0,-2-4 0 16,0-3 0-16,-4 0 0 0,0-5 0 15,2-1 1-15,-6 0-1 0,0-1 0 16,0 1 1-16,-9-3 2 0,3-1 13 16,-3-2-13-16,-5-3 0 0,-3-3 0 15,-6-1 9-15,-6 0-10 0,-4-3 1 16,-7-3-3-16,-5-2-25 16,-3-4 3-16,-10-3 10 0,-2-4 0 15,-7-3 0-15,-3-5 9 0,-7 0-12 16,-6-7 13-16,-4-3-1 0,-8-3-18 15,-2-6-12-15,-11-4-22 0,-4-4-23 16,-6-8-37-16,-6-4-37 0,-6-7 12 16,-13-1 0-16,-8-4-9 0,-6-1-56 15,-9-2-79-15,-6 1-242 0,-8 3-510 16,17 33-471-16</inkml:trace>
  <inkml:trace contextRef="#ctx0" brushRef="#br1" timeOffset="173559.309">19007 2113 992 0,'0'0'332'0,"0"0"-250"0,0 0-40 15,0 0 13-15,0 0 30 0,0 0-17 16,0 0 27-16,0 0 236 15,0 0-153-15,-25 11-42 0,23-10-10 16,-4 0 19-16,2 0 0 0,-2 0-26 16,2 0-32-16,2 0 15 0,-2-1 29 15,-1 1 22-15,3 0 3 0,0 1-4 16,0-2-17-16,2 3-6 0,-2-2 7 16,0 0 4-16,2-1 6 0,0 0 5 15,0 0 1-15,0 0-14 0,0-1-25 16,2-3-18-16,4 1-34 0,5-2-27 15,3-3-4-15,3-3 7 0,-1-4 17 16,7-1 4-16,-2-3 21 16,6 0 34-16,-1-2-13 0,3 0-34 15,0-1-14-15,-2 6-10 0,-2-2 9 16,2-1 10-16,4-1 5 0,6-4 10 16,0 0 5-16,3 1-15 0,-1 0-11 15,-2-1-7-15,2-1-3 0,3 2-18 16,-1-4-3-16,-2 2-6 0,-2-1-3 15,3-2-3-15,-1 1 3 0,-2 1-12 16,-2 1 15-16,5-1-15 0,-7 0 13 16,-2 4-4-16,-2-1-9 0,0 4-1 15,-3 0-2-15,-3 3-2 0,4 1-1 16,-8 2 0-16,1 2 1 0,-1 1 1 16,0 2 1-16,-5 2 12 0,0 0-11 15,-3 3 1-15,-3 0 0 0,2 0 0 16,-8 3-1-16,3 0-1 0,-5 0-1 15,2 0-14-15,-2 0 3 16,0 0-1-16,0 0-2 0,0 0 0 16,0 0 0-16,0 0 3 0,0 0 0 15,0 0 11-15,0 0-1 0,0 0-10 16,0 0-3-16,0 0 3 0,0 0 0 16,0 0 9-16,0 0-18 0,0 0-27 15,0 0-31-15,0 0-38 0,0 0-49 16,0 0-67-16,0 2-131 0,2 1-272 15,-2 1-800-15,2 3-1420 0,-6-23 2480 16</inkml:trace>
  <inkml:trace contextRef="#ctx0" brushRef="#br1" timeOffset="174289.829">20214 1187 1547 0,'0'0'1296'0,"0"0"-1138"0,0 0-88 16,0 0 195-16,0 0 88 0,0 0-45 16,0 0 17-16,52-29-40 0,-50 27-36 15,0 0-32-15,-2 1-58 0,0 1-113 16,-4 0-44-16,-4 3-2 0,0 2 45 16,-7 3 10-16,-1 0-19 15,-7 2 10-15,0 3-7 0,0 1-14 16,-3-1-7-16,1 2-16 0,4-2-1 15,-4-2 1-15,3-1-2 0,3-1-1 16,0 0 1-16,5-1 1 0,-1-3 0 16,5 1-1-16,6-4 1 0,-4 0 1 15,6-1 13-15,2-1 21 0,0 0 19 16,6 0-23-16,0 0-32 0,4-2-3 16,7-1-9-16,-3 1 9 0,9-5-12 15,0 1 12-15,0-1 1 0,3-1 1 16,3 0 1-16,0-2 0 0,-4 1 3 15,0 3 15-15,0 0 34 0,0 1-7 16,-5 2-6-16,-1 3 10 0,-3 0 32 16,1 0-5-16,-7 3-25 0,1 3-24 15,-3 4-24-15,-6 3-3 0,-2 3-24 16,-2 4 12-16,-11 7 12 0,1 3-1 16,-5 1 1-16,1 1-12 0,-3 1-43 15,1-2-68-15,-1 0-53 0,3-5-54 16,-5-4-108-16,11-6-254 15,-9 6-901-15</inkml:trace>
  <inkml:trace contextRef="#ctx0" brushRef="#br1" timeOffset="176123.727">21079 598 1600 0,'0'0'296'0,"0"0"-128"16,0 0 447-16,0 0-281 0,0 0-84 15,0 0 1-15,0 0-10 16,0 0-43-16,0 0 6 0,-9-33 17 15,9 32-7-15,0 1-24 0,0-1-12 16,-4 1-7-16,4 0-6 0,0 0 2 16,0 0-6-16,0 0-4 0,0 0-30 15,0 2-27-15,0 3-40 0,0 0-60 16,0 3 1-16,0 1 2 0,0 3 0 16,0 5 12-16,0 2-3 0,0 5 3 15,0-1 3-15,0 6 0 0,-2 1-3 16,4 6 0-16,2 1-3 0,-4 8 4 15,2 9-4-15,0 0 0 16,0 1-9-16,1-7 18 0,-1-8-3 16,-2-4-3-16,0-2-3 0,0-5-9 15,0-4-2-15,0-1 2 0,0-7 0 16,0-2-2-16,0-3-1 0,0-5-15 16,-2-1 13-16,2-2-13 0,0-2-9 15,-3-1-15-15,3-1 2 0,-2 0 16 16,-2 0 21-16,-2-3 3 0,2-1 12 15,-2-3-14-15,0 0 11 0,1-2-10 16,-1-3 11-16,-4 0-13 0,4-1 0 16,-1-2-1-16,3 1 0 0,-2-1 0 15,-2 2 0-15,2 0 0 0,-1 1-2 16,3 3 2-16,2 2-1 0,-2 1-1 16,2 3 1-16,-2 1 0 0,2 0 2 15,2 2 1-15,0 0 18 0,0 0 2 16,0 0 3-16,0 0 0 0,0 0 9 15,0 1 6-15,0 5-4 16,0 0-35-16,0 4-3 0,0 3 3 16,2 2 0-16,2 2 3 0,-2 3 9 15,2-1-11-15,-2 1 2 0,5 0 0 16,-3-1 12-16,4-1 0 0,0 0-3 16,-2-5 3-16,3-2-11 0,-1-1 11 15,4-5 0-15,-3 0-12 0,3-5 9 16,2 0-10-16,-1-6 1 0,1-4 9 15,-1-5-10-15,1 0 1 0,3-3 15 16,-9 0-15-16,2-1-1 0,3 1-1 16,-7 4 0-16,2-1-1 0,1 2-45 15,-3 0-103-15,0-1-84 0,-4 3-70 16,6-2-201-16,-2 4-649 16,11-2-1541-16</inkml:trace>
  <inkml:trace contextRef="#ctx0" brushRef="#br1" timeOffset="177243.088">22017 767 2323 0,'0'0'583'16,"0"0"-435"-16,0 0 79 0,0 0 91 16,0 0-9-16,0 0-8 0,17-55-15 15,-15 43-43-15,-2-3-28 0,0 1-29 16,0-3-39-16,0 1-32 0,-4 2-21 16,-1-1 0-16,-1 4-33 0,-2-2-34 15,2 1 6-15,-3 2 10 0,-3 3 5 16,0 0-9-16,-1 2 4 0,-5 2-1 15,3-1-9-15,-3 1-9 0,-3 1-2 16,6 2-1-16,-7 0-3 0,5 0 9 16,-4 0-9-16,5 0 3 0,-5 4 9 15,7 2 0-15,-5 0 7 0,5 2 2 16,-5 1-9-16,7 1-6 0,-5 2 0 16,5-1-6-16,-3 1 0 0,3 3-3 15,2-1 0-15,-3 1-12 16,3 3 12-16,2-1-13 0,-3 3 10 15,1-1 3-15,6 2-3 0,-2 0 0 16,-1 0 1-16,1-1-10 0,2 3 12 16,0 0-13-16,2-1 1 0,0-2 9 15,2 3-9-15,0-1 9 0,0 3-10 16,0 1 10-16,0 2 3 0,0-4-12 16,4 0 15-16,2-5-6 0,2 0-9 15,3-1-1-15,-3-1 13 0,6 0 0 16,-1-1-3-16,1-2-10 0,5 1 1 15,-7-4 12-15,7 1-12 0,-5-2 0 16,7 0-3-16,-7-1 2 0,5-2 1 16,-2-1-1-16,1-2 1 0,3-1-1 15,-7-1-2-15,7-2 0 0,-6 0-2 16,3 0-10-16,-1-5 11 16,1 1-10-16,-1-2 10 0,1-3 0 15,-5 0-14-15,5-1 13 0,-7-1 0 16,1-1-10-16,5-2 9 0,-7 1 0 15,2-2-9-15,-1 1 11 0,-5-3-2 16,4 3 2-16,-1 0-1 0,-3 4 1 16,-2-2 0-16,0-2 1 0,2 2-1 15,-2 0 0-15,3-1 0 0,-5 3 0 16,0 3-2-16,0-1 0 0,-2 2-9 16,0 1 10-16,0 0 1 0,-2 2 1 15,-2 0 1-15,-7 0 0 0,3-1 32 16,0 2-9-16,-7 0-22 0,1 0 0 15,-3-1-1-15,3 3 1 16,-7-2 9-16,7 2-11 0,-5 0-1 16,5 0-1-16,-5 0-13 0,4 2-54 15,-1-2-79-15,4 3-75 0,3 0-48 16,-5 0-147-16,8 1-509 0,-3 10-1238 0</inkml:trace>
  <inkml:trace contextRef="#ctx0" brushRef="#br1" timeOffset="178711.154">21081 1989 1646 0,'0'0'519'15,"0"0"-234"-15,0 0 63 0,0 0 8 16,0 0-27-16,0 0-38 0,0 0-27 16,0 0-51-16,0 0 7 0,0-39-7 15,0 36-13-15,0 2-20 0,0 1-15 16,0 0-7-16,0 0 6 0,0 0 9 15,0 0-4-15,0 1-3 0,0 2-15 16,0 0-19-16,0 5-24 0,0 4-83 16,0 4-25-16,0 7-19 0,2 6 19 15,-2 2 0-15,0 5 1 16,0 3-1-16,0 3 0 0,0 3 0 0,-2 3 2 16,2-1-2-16,0 2-23 15,0-3-7-15,0-2 12 0,0-7 15 16,2-3-11-16,-2-5 14 0,2-4 3 15,0-6 0-15,-2-4-3 0,0-5 0 16,0-2-2-16,0-2 0 0,0-4-16 16,0 0 0-16,0-2-6 0,0 0-9 15,0 0-9-15,-4-2-4 0,2-3 31 16,0-1 15-16,-3-4 15 0,-3-5-2 16,0-1-1-16,0-4-10 0,1-2 1 15,-5-2 12-15,2 1-13 0,1-1 1 16,-5 5-2-16,4 0 1 0,1 1-2 15,-5 5-1-15,4 1 1 0,1 2-1 16,5 4-1-16,-4 1-1 16,4 3 0-16,2 2 3 0,0 0 1 15,2 0 23-15,0 0 18 0,0 1 15 16,0 7 18-16,0 1-54 0,0 6-5 16,0 0-15-16,0 8 0 0,4-2-1 15,0 5 0-15,2 0-2 0,0 0-1 16,-2 0 1-16,5-1 0 0,-1-2 2 15,4-3 2-15,-3-2 1 0,1-2 12 16,4-2-12-16,-1-5 9 0,-1-2-10 16,-1-3 10-16,1-2-10 0,2-2-1 15,-3 0 0-15,1-1 1 0,1-3 0 16,-3-1 10-16,0-2 6 0,5-2-15 16,-5-2 0-16,0-2 12 0,5-2-14 15,-5-2 1-15,5-2-1 0,-5 0-1 16,4-1 0-16,1-1-2 0,-3-2-16 15,5-1-91-15,-5-2-98 16,5-2-34-16,-5-4-89 0,3-1-284 16,1 6-726-16,1-4-1762 0</inkml:trace>
  <inkml:trace contextRef="#ctx0" brushRef="#br1" timeOffset="179227.566">22050 1911 684 0,'0'0'2792'0,"0"0"-2428"0,0 0-150 16,0 0 150-16,0 0-61 0,0 0-88 15,0 0-68-15,0 0-68 0,0 0 137 16,0 0 2-16,-23-25-51 16,5 22-37-16,-1 0-34 0,1 1-32 15,-11 1-31-15,-2 1-12 0,-7 1-6 16,-1 6-13-16,-6-1-1 0,7 3-1 15,3-1-3-15,2 0-51 0,2 0-37 16,0 0-48-16,6 1-36 0,1 0-10 16,-1-1-40-16,8-1-92 0,-1 4-126 15,7-1-295-15,1-3-678 0,4 6-676 0</inkml:trace>
  <inkml:trace contextRef="#ctx0" brushRef="#br1" timeOffset="179551.128">21763 2001 3224 0,'0'0'571'0,"0"0"-389"16,0 0 66-16,0 0 59 0,0 0-5 15,0 0-33-15,0 0-68 0,0 0-113 16,-15 61 9-16,13-28 9 0,0 6-9 16,0 3-18-16,0 4-25 0,-2 3-8 15,2-1-13-15,0-2-33 0,0-4-24 16,2-1 9-16,-4-8 3 0,1-6 11 16,3-7 1-16,-2-5-19 0,2-4-41 15,0-8-55-15,0 0-52 16,0-3-48-16,0 0-75 0,2-3-125 15,7-5-252-15,-3 2-839 0,4-9-791 0</inkml:trace>
  <inkml:trace contextRef="#ctx0" brushRef="#br1" timeOffset="179944.195">22075 1968 2921 0,'0'0'556'0,"0"0"-394"15,0 0 100-15,0 0 33 0,0 0-78 16,0 0 6-16,0 0-2 0,0 0-37 0,0 0-62 15,0 0-6-15,14 53 17 16,-14-26-23-16,0 2-7 0,0 7 3 16,-2 3-19-16,-2 9-20 0,0-2-4 15,0 2-5-15,2 2-21 0,-2-8-37 16,-2 4-15-16,-1-2 3 0,3-5 9 16,0-7 0-16,0-7 0 0,2-5-22 15,2-8-17-15,-2-5-9 0,2-4-22 16,0-3-36-16,0 0-48 0,0 0-40 15,0-2-53-15,0-5-139 16,0-5-25-16,0-5-82 0,0 2-538 16,0-14-567-16</inkml:trace>
  <inkml:trace contextRef="#ctx0" brushRef="#br1" timeOffset="180445.189">21912 2035 3183 0,'0'0'528'0,"0"0"-286"0,0 0 87 15,0 0-32-15,29-51-78 0,-19 38-29 16,4 1-7-16,-1-1-31 0,5 0 3 16,-1 2 3-16,2 3-37 0,-5 0-34 15,5 3-8-15,-3 0-19 0,11 0-14 16,6 3 8-16,0 2 0 0,-2 4-3 15,-2 6-5-15,-8 5-10 0,-1 2-15 16,3 3-7-16,-8 3-14 0,3 4-3 16,-9 0-9-16,-1 3-9 15,-4 1 6-15,-2 0 3 0,-2 0 0 16,-2-1 9-16,-2 0-15 0,-4-3 2 16,-3 0-2-16,-3 0 15 0,1-2-36 15,-5-2 9-15,3-2 9 0,-3-2 3 16,5-5 6-16,-3 0 12 0,3-2 0 15,7-4 1-15,-2 1 2 0,0-5 18 16,5-1 15-16,1 0 45 0,2-3 40 16,0 4 36-16,5-1 80 0,7 2-150 15,-2 4-45-15,9 1-6 0,2 3-3 16,3 0-12-16,7 0-18 0,2 3 0 16,3 1-3-16,3-1-17 0,0-1-1 15,0-3-24-15,-3-1-6 0,-10-3-30 16,-5-4-33-16,-4-1-30 0,-7-3-34 15,-8 0-24-15,0-6-445 16,-2-2-479-16,0-3-788 0</inkml:trace>
  <inkml:trace contextRef="#ctx0" brushRef="#br1" timeOffset="181236.062">21043 3260 1539 0,'0'0'679'0,"0"0"-378"16,0 0 85-16,0 0 46 0,0 0-48 16,0 0-85-16,0 0-8 0,0 0 9 15,0 0-20-15,2-42-17 16,-2 42-20-16,0 0-18 0,0 1-17 15,0 4-5-15,0 5-53 0,0 7-95 16,0 6-25-16,0 7 3 0,0 8-3 16,0 11 3-16,0 14 6 0,0 13 0 15,0 4-11-15,0-5-1 0,-2-19 6 16,0-16 0-16,2-8-9 0,-2-4 3 16,2 6-12-16,-2 2 0 0,-2 3-15 15,2-7-30-15,0-6-3 0,-2-4 9 16,2-6 6-16,0-1-6 0,0-8-9 15,0-1-34-15,2-3-35 0,0-1-37 16,0-2-14-16,0 0-32 0,-3-5-51 16,3-1 18-16,0-5-83 0,0-5-116 15,0-1-151-15,0 3-464 16,0-11-376-16</inkml:trace>
  <inkml:trace contextRef="#ctx0" brushRef="#br1" timeOffset="181752.494">21076 3294 2342 0,'0'0'683'16,"0"0"-478"-16,0 0 94 0,15-55 105 15,-11 43-41-15,-4 7-102 0,0 2-30 16,0 2-29-16,0 1 8 0,-2 4 6 15,-4 6-46-15,0 3-58 0,-5 5 0 16,-3 6-18-16,1 1-40 0,-3 1-24 16,1 0-8-16,-1 0-7 15,-1-1-12-15,1-1 12 0,1-1 0 16,-1-3-3-16,3-1-9 0,3-3 12 16,0-3-13-16,1-2 1 0,3-2 9 15,4-4 0-15,2-3 3 0,0 0 9 16,0-2 15-16,0 0 7 0,8 0-7 15,3-5-39-15,3-3-18 0,1-3 15 16,3-4-12-16,-1-4 0 0,4-2 12 16,1-4 0-16,-5-1 1 0,3 1 2 15,-5-3 2-15,1 3-1 0,-3 2 11 16,-3 2-9-16,3 3 15 0,-9 5 3 16,4 4 12-16,-2 5 21 0,0 1 3 15,1 3 7-15,-3 5 23 0,2 4 0 16,2 8-48-16,5 6-39 15,-7 7-1-15,4 6-2 0,1 5-9 0,-3 1 9 16,-2 1 1-16,2-3-1 16,3-4-9-16,-3-6-9 0,-2-6-48 15,0-11-46-15,3-5-38 0,1-6-31 16,-4-2-136-16,6-10-296 0,-1-2-541 16,5-8-878-16</inkml:trace>
  <inkml:trace contextRef="#ctx0" brushRef="#br1" timeOffset="182388.911">22075 3226 638 0,'0'0'1855'0,"0"0"-1494"0,0 0-53 16,0 0 134-16,58-23-76 0,-50 21-97 16,-4 1-8-16,0 1 29 0,0-2-24 15,-4 2-28-15,0-1-50 0,0 1-79 16,0 0-69-16,-8 0-40 0,0-1 27 16,-9 1 58-16,-1 0 33 0,-9 0 14 15,0 0-56-15,-6 4-31 0,0 1-15 16,-4 2-27-16,-1 2 15 0,-1-1-16 15,0 3 1-15,0-1-2 0,-1-2-1 16,7 0-1-16,0-1-11 0,4 0-9 16,4-1-51-16,1 2-52 0,1 0-30 15,6 1-37-15,-1-2-39 16,7 2-121-16,-1-3-128 0,6 2-258 16,4-3-452-16,2 2-512 0</inkml:trace>
  <inkml:trace contextRef="#ctx0" brushRef="#br1" timeOffset="182671.689">21777 3293 2779 0,'0'0'455'0,"0"0"-216"0,0 0 169 15,0 0-44-15,0 0-82 16,0 0-23-16,0 0-82 0,0 0-67 15,13 63 25-15,-22-33 35 0,3 7-36 16,0 13-34-16,-4 14-28 0,-1 12-11 16,5 2-16-16,2-15-18 0,0-15-3 15,2-21 4-15,0-1-13 0,-2 3-13 16,1 0-1-16,3 0-1 0,0-7-30 16,-2-2-1-16,2-9-47 0,0-2-55 15,0-4-34-15,2-2-34 0,1-3-28 16,3-2-120-16,2-4-420 0,-4-1-643 15,11-6-888-15</inkml:trace>
  <inkml:trace contextRef="#ctx0" brushRef="#br1" timeOffset="183371.738">22379 3785 3283 0,'0'0'611'0,"0"0"-492"0,6-53 70 15,-6 35 103-15,-2-4-67 0,-6 3-102 16,-3 5-47-16,-5 2-20 0,1 6 17 16,-10 4 25-16,3 2 20 0,-3 7-23 15,-2 6-47-15,0 4-14 0,2 6-7 16,5 2-6-16,-1 3-3 0,7 4 1 15,1-2-4-15,7-1-3 0,4-3 12 16,2-2-6-16,2-4-3 16,4-5-11-16,7-4-4 0,1-3-12 15,1-4-9-15,3-4 6 0,1-1 0 16,-3-9-15-16,3-3-4 0,-3-5 13 16,1-4 0-16,-5-1-13 0,-1-2 13 15,3 2 9-15,-6 3 12 0,-3 6 0 16,-1 6 3-16,-2 3 27 0,0 5 77 15,-2 2 32-15,2 11-57 0,4 3-79 16,2 13-3-16,-3 14-3 16,3 1 3-16,2 2-2 0,3 0-13 15,-3-10-61-15,6 0-33 0,-1-7-43 16,6-9-40-16,-5-9-86 0,5-7-270 16,-9-4-918-16,13-7-1376 0</inkml:trace>
  <inkml:trace contextRef="#ctx0" brushRef="#br1" timeOffset="184287.118">21083 4658 1497 0,'0'0'1172'16,"0"0"-930"-16,0 0 24 0,0 0 113 15,0 0-83-15,0 0-75 0,0 0 22 16,0 0 70-16,0 0 21 0,2-24-1 16,-2 33-24-16,0 4-109 0,0 10-121 15,-2 8-34-15,0 13 6 0,2 15 7 16,-7 12-7-16,-1 4-36 0,2-5-12 15,0-15 12-15,2-16-13 0,2-8 16 16,-1-5-15-16,1 3 12 0,-2 1-13 16,2 0-1-16,-4-7 2 0,6-6-2 15,-2-4-1-15,2-5-15 0,0-3-33 16,0 0-12-16,0-4-19 0,0 0-42 16,2-1-60-16,-2 0-65 15,6-4-137-15,-2-4-245 0,-2 0-503 16,3-9-721-16</inkml:trace>
  <inkml:trace contextRef="#ctx0" brushRef="#br1" timeOffset="184770.42">21112 4524 3287 0,'0'0'486'16,"0"0"-310"-16,0 0 128 0,0 0 18 16,0 0-103-16,0 0 32 0,0 0-10 15,0 0-56-15,0 0-42 0,0 0-37 16,-33 46-31-16,12-15-36 0,4 4-14 15,-3-1-13-15,-1 1-9 0,4-4 9 16,-1-2-9-16,3-4-3 0,5-7-2 16,-2-4-22-16,5-4-1 0,1-6 4 15,6-2 3-15,0-2-3 0,0 0 0 16,2-6 9-16,7-6 9 0,5-6 1 16,1-7-1-16,3-3 0 0,1-5 1 15,1 0-14-15,-1 2-26 0,-2 4 42 16,1 3 13-16,-3 4 5 0,-1 8 10 15,1 3 11-15,-5 4 12 0,0 5 16 16,1 2-1-16,-5 7-20 0,2 6-19 16,0 8-12-16,-1 7-14 15,-5 4-1-15,2 5-1 0,-2 1 0 16,0 2-13-16,-2-1-86 0,2-5-90 16,2-5-31-16,4-6-38 0,3-9-83 15,-3-6-393-15,13-5-1568 0</inkml:trace>
  <inkml:trace contextRef="#ctx0" brushRef="#br1" timeOffset="185803.116">21540 5528 2119 0,'0'0'385'0,"0"0"-198"16,0 0 22-16,0 0 0 0,0 0-2 16,0 0 6-16,0 0-29 0,0 0-14 15,20-51 16-15,-9 34-5 0,-3-4-41 16,4 0-29-16,3-5-12 0,-3-2 6 16,7-5 5-16,-3-4-2 0,7-12-20 15,6-13-2-15,2-9-10 0,-2-7 3 16,-2 3-9-16,-2 7 3 0,-1 2-15 15,-3 2 6-15,-2 3-13 0,-1 9-12 16,-5 14-36-16,-3 9-3 0,0 5-1 16,1-1 1-16,-1-1 16 0,2 0 5 15,-1 5 0-15,-7 6-3 0,4 4-3 16,-6 5 3-16,2 1 10 0,-4 5 17 16,0 0 37-16,0 4 26 0,0 5-24 15,0 7-84-15,-6 8-33 16,-2 7 15-16,-3 14 16 0,-7 11-10 15,-3 13-1-15,1 4 12 0,1-3 0 16,7-6-1-16,3-3-22 0,-5-1-18 16,8 2 3-16,-1 0 8 0,5-2 10 15,2 2 19-15,0-6 2 0,7-9 2 16,-3-15 13-16,0-9 4 0,4-11-4 16,-4-1-3-16,0 1 0 0,-2-7-3 15,-2-5-9-15,0-1-106 0,0-10 28 16,-4-2 44-16,-8-1 16 0,2-4 6 15,-1 1 9-15,-3 1-9 0,1 2 11 16,7 3 1-16,-2 3-1 0,2 3 1 16,6 2 0-16,0 3 66 0,8 0 98 15,2 1-47-15,11 6-62 0,2 0-19 16,8 1 15-16,14-1-18 0,13-1-31 16,21-6-2-16,-5-11-18 0,-14-4-9 15,-19-6-42-15,-12 2-55 16,2-8-45-16,4-17-116 0,3-18-181 15,-5 10-640-15,0-9-1564 0</inkml:trace>
  <inkml:trace contextRef="#ctx0" brushRef="#br1" timeOffset="187203.956">22784 4147 196 0,'0'0'150'16,"0"0"485"-16,0 0-384 0,0 0-121 15,0 0-58-15,0 0-72 0,0 0-49 16,0 0 49-16,0 0 13 16,-4-10 212-16,-7 10-147 0,-9-1-42 0,-1 1 155 15,-18 1 56-15,-17 14-47 16,-27 14-54-16,-14 15-30 0,-4 7-13 15,-5 9-22-15,7-5-10 0,-2 5-46 16,0 2-9-16,-3 2-13 0,1 0 29 16,-5 3 10-16,3 0 26 0,-2 2 5 15,1-3-31-15,7-3-27 0,4-4-15 16,8-7-3-16,4 0-9 0,9-3-20 16,2-2-23-16,12-1 40 0,6-10 15 15,15-5 20-15,8-7-8 0,6-4-12 16,-6 2-9-16,0 4-26 0,0-1-13 15,8-4-17-15,0-5-57 0,11-5-55 16,2-5-88-16,3-3-130 0,5-1-317 16,2-2-413-16</inkml:trace>
  <inkml:trace contextRef="#ctx0" brushRef="#br1" timeOffset="187686.562">22877 5721 49 0,'0'0'450'0,"0"0"299"15,-72-67-407-15,16 36-156 0,-21-8-79 16,-14-3-29-16,-6 2-65 0,4 0 0 16,4 1-13-16,-10-2 16 0,0-6 23 15,-5-5 32-15,-1-4-55 0,2-7 75 16,-1-4 64-16,-1-4-41 0,0-4-56 16,3-3-32-16,1-4 12 0,2 1 8 15,-1 6-11-15,3 3 0 0,2 10 1 16,6 9-36-16,9 9-139 15,1 8-129-15,17 8-114 0,13 9-220 16,11 8-144-16</inkml:trace>
  <inkml:trace contextRef="#ctx0" brushRef="#br1" timeOffset="194025.242">21112 677 352 0,'0'0'743'0,"0"0"-310"16,0 0-30-16,0 0-140 0,0 0-195 15,0 0 58-15,0 0 419 0,2-50-228 0,-2 42-75 16,0 0-14-16,0 4-20 15,0-2-13-15,0 1 7 0,0-1-3 16,0 3-5-16,0-1 33 0,0 1 42 16,0 1-2-16,0-1-40 0,-2 4-48 15,0-1-34-15,-1 3-31 0,1 3-53 16,0 3-22-16,2 1-12 0,-4 7 0 16,4 1 6-16,-2 4-3 0,2 4-3 15,0 5-3-15,0 0 3 0,0 3 1 16,0 2-4-16,2 0 6 0,-2 8-9 15,4 6 0-15,-4-2-6 0,0-1-13 16,0-5 1-16,0-8 15 0,0-3-17 16,0 0 2-16,0-1-2 0,-4-4 1 15,4 0 1-15,0-6 18 0,0-4-6 16,0-2-14-16,0-6 0 0,0-2 0 16,0-3-1-16,4-3-14 15,-4 0-28-15,2-3-30 0,0-7 15 16,3-4 29-16,-3-7 7 0,-2-5 0 15,2-5 20-15,0-1-20 0,-2 3 19 16,2-6 2-16,-2 1 2 0,0-5 1 16,0-6 15-16,0 5 0 0,0-4-15 15,0 3 12-15,0 3-3 0,0 3-10 16,0 6 0-16,0 6 20 0,0 5-7 16,0 7 18-16,0 3 0 0,2 4 3 15,-2 3-18-15,2 1-18 0,-2 3-18 16,2 3-21-16,-2 7 0 0,2 5 9 15,-2 4 18-15,2 5 11 0,-2 4 1 16,0 11-3-16,2 11 3 16,-2 2 13-16,4-2-10 0,-4-5 12 15,0-7-12-15,0-6 11 0,0-6-14 16,0-4 0-16,0-7-1 0,0-4-14 16,0-5-3-16,0-6-19 0,0-3-23 15,0 0 3-15,0-8 57 0,0-5 9 16,0-7 12-16,0-4-21 0,0 2-2 15,0-12 2-15,3-9 0 0,1-15 15 16,-2-15 3-16,0 11 15 0,-2 12-12 16,0 13 0-16,0 18-5 0,0 0-15 15,-2-4 1-15,2 1 1 0,-2 2 12 16,0 7 12-16,0 3-6 0,2 7-18 16,-3 3-3-16,3 3 0 0,-4 7-36 15,4 5 12-15,-2 1 12 0,2 8 10 16,-4 2 1-16,2 12-1 0,0 7 2 15,-2 7 1-15,0 2 11 0,4-1 3 16,0-7-3-16,0-2 3 16,0-3-3-16,0-5-11 0,0-7 0 15,0-8-1-15,0-3 0 0,0-9-24 16,0-6-73-16,0-3-95 0,0-8 26 16,4-6-27-16,0-8-116 0,0-2-272 15,0 4-730-15,5-17-811 0</inkml:trace>
  <inkml:trace contextRef="#ctx0" brushRef="#br1" timeOffset="196534.27">21227 1162 2304 0,'0'0'394'16,"0"0"-143"-16,0 0 85 0,0 0-56 15,0 0 29-15,0 0 5 0,0 0-28 16,0 0-14-16,0 0-6 16,0 0-16-16,13-32-22 0,-13 27-25 15,-2 3-24-15,2 0-28 0,0 2-16 16,-2-1-11-16,2 1-19 0,0 0-30 15,-2 0-26-15,2 0-22 0,-5 0-17 16,5 1-10-16,-4 0 0 0,0 0 0 16,-4 1 2-16,2-2 1 0,-9 2 12 15,3-1-14-15,-5 1 0 0,3-2 0 16,1 0-1-16,-7 0 0 0,7 0 0 16,-5 0 1-16,3 2-1 0,-1-2 0 15,3 1 2-15,-3 1-1 0,3-1-1 16,1 1 0-16,4-2 0 0,-1 0-1 15,5 2 1-15,0-2 0 0,0 1 1 16,4-1 23-16,0 0 24 0,0 2 0 16,6-2-47-16,0 1-1 15,5 0-2-15,5-1 0 0,1-1-1 16,4 2 0-16,1-1 1 0,1 0-1 16,0 0 1-16,2-4 1 0,-5 3 0 15,-1-4 2-15,2 0-1 0,-5 0 3 16,3 0 9-16,-7 2-11 0,0-1 0 15,3 1 2-15,-11 1 0 0,4 1 9 16,-4 0-12-16,-1 1-1 0,-3 0-32 16,0 0-12-16,-3 0-21 0,-5 3 45 15,2-2 20-15,-8 2 1 0,-3 1 1 16,0-1-1-16,1 0-1 0,-3-1-1 16,3 1 0-16,-7-1-10 0,9-2 11 15,-3 0 0-15,5 0-1 16,-1 0 0-16,5-2 1 0,0 1 0 15,6-1 1-15,2 2 2 0,0 0 31 16,0-2 21-16,0 2 0 0,6 0-36 16,4 0-17-16,7 0 1 0,-1 0-1 15,7 0-1-15,4-1 0 0,-4 1 0 16,-1 0 1-16,-1 0 1 0,2 0 1 16,-7 0 0-16,1 0-3 0,-7-1 1 15,0 0-1-15,-3-1-1 0,-1 1-11 16,-2-1 9-16,-2 0-9 0,-2 1-18 15,0 1-18-15,-4 0 18 0,-4-2 29 16,-5 2-1-16,-1 0 2 0,-5 0 0 16,-1 0 2-16,-1 0 1 0,-4 0-1 15,4 2 1-15,3 1-1 0,-5 0-1 16,7 0 1-16,-3 1 1 0,9-1-1 16,-3-1-1-16,3 1 0 15,4 0-1-15,4-1 0 0,-1-2 0 16,1 0 3-16,2 0 27 0,5 0 3 15,-1-3-33-15,6-2-12 0,7 0 12 16,-1-2 1-16,5-1-1 0,4 1 1 16,-9 1 0-16,5 0 1 0,-7-1 1 15,3 2 9-15,-3 0-11 0,7-1 2 16,-7 3 15-16,1-1-3 0,-7 2-13 16,0-1-2-16,-1 3 0 0,-5 0-3 15,2 0-21-15,-2 0-3 0,-2 0-3 16,0 1-6-16,0 0 0 0,0 1 0 15,0 0 21-15,0-1 15 0,-2 1 1 16,-2-2 1-16,4 0 0 0,0 2 1 16,0-2-1-16,0 0 13 15,0 0-13-15,0 1 10 0,0-1-9 16,-2 0 15-16,2 2-17 0,-2 0 14 16,-3 1 6-16,1 3 0 0,0 3 0 15,-4 2-6-15,-5 1 6 0,3 5-9 16,2 1 0-16,-7 1 3 0,3 1-12 15,0 1 0-15,-3 2 9 0,3-1-11 16,-3 0 2-16,3 0-1 0,-5 0 10 16,5 0-11-16,2-2-1 0,-5-1-2 15,3-1-13-15,3-6 3 0,-1-2-12 16,2-1 3-16,4-4 0 0,2-2 0 16,2-3 9-16,0 0 10 0,0-2 2 15,0-4 3-15,6-5 24 0,2-3-12 16,4 0-15-16,-1-5-24 0,7-1 21 15,-5 0 0-15,8 2-12 16,-7-1 12-16,5 0 3 0,-7 4 0 0,2 0 12 16,1 4-10-16,-9 2 10 15,2 0-9-15,-3 5 9 0,3 1-10 16,-6 2-1-16,-2 0-1 0,0 1-15 16,0 0-6-16,0 2-6 0,-2 3-3 15,-6 2 30-15,-1 3 11 0,1 3 10 16,-9 0-3-16,3 6 0 0,2 2-15 15,-7 2-1-15,5 0 1 0,-3 3 0 16,5-3-2-16,-7-2-1 0,9 0-21 16,-5-3 3-16,5-2 15 0,2-3 0 15,-1-2-9-15,1-2 10 16,2-3 2-16,2 1-2 0,2-6 0 16,0 3 2-16,2-2-1 0,0-2 1 15,0 0 3-15,0 0 12 0,0 0 0 16,0 0-3-16,0 0-10 0,0 0-2 15,0-2 1-15,0 0 0 0,0 2-1 16,0-2-3-16,0 2-18 0,0-1-3 16,0-1 0-16,0-2 21 0,0-1 0 15,-3-2-7-15,-1-3 10 0,-4-3 12 16,2-3-9-16,-2-2 15 0,1-5-7 16,-5-1-11-16,2-4-27 0,-1-1 25 15,-5-2 2-15,1-1 1 0,1 0 0 16,-1 0 2-16,3 4 9 0,-2 4-12 15,3 3 0-15,3 6 1 0,0 4 0 16,4 4 0-16,1 5 2 0,1 1 18 16,2 1 12-16,0 1 18 15,0 3-30-15,0 4-19 0,5 3-1 16,1 4-1-16,2 3 0 0,-2 4 0 16,5 0 2-16,1 4 13 0,-2 1-13 15,1 0-1-15,3-3 0 0,-4 3-1 16,5-1-1-16,-1-1 0 0,-1 0-1 15,1-2-22-15,-3-4 9 0,-1-2 12 16,0-6-18-16,-2-2 19 0,-5-4-1 16,1-1-15-16,-2-3-9 0,-2-1-12 15,0 0 3-15,0 0 0 0,0 0-7 16,0-3 16-16,0-4 27 0,-4-1 1 16,-1-4 14-16,3-4 0 0,-8-3-2 15,2-4-13-15,0-1-17 16,1-2-1-16,-5 0 6 0,4 3 0 0,-3 1 9 15,5 3-9-15,-4 3 9 0,2 2-27 16,1 2 3-16,3 2 0 0,-2 0 9 16,-2 0 6-16,4 4 10 15,-1-1-1-15,1 0 3 0,2 0 1 16,0-2 11-16,2 3-9 0,-2 1 12 16,0 0-3-16,2 1-9 0,-2 0 15 15,2 3 3-15,0 1 15 0,0 0 21 16,0 0 7-16,0 0-1 0,0 0 0 15,2 0-3-15,0 0-30 0,2 0 15 16,5 0 0-16,1 3-12 0,2-3 24 16,3 2 52-16,3-4-46 0,1 2-24 15,2 0-18-15,5-2 0 0,-1-2 3 16,2-3-3-16,0 0-3 0,-2-1-15 16,4 2 0-16,-11 1 21 0,5 0-9 15,-4 0-14-15,-9 2 0 16,0 1-1-16,-1-1 0 0,-5 3-12 15,-2 0-15-15,-2 0-27 0,0 0-9 16,-10 0 15-16,-1 0 27 0,1 2 21 16,-9-1 0-16,-1 1 0 0,-3-1 1 15,-2-1-1-15,0 0 0 0,2 0-1 16,-3 0 0-16,3 0 1 0,2 0-1 16,-4 0 0-16,7-1-1 0,1 0 1 15,1 0-1-15,3 1-1 0,5 0-9 16,0 0 9-16,2 0 1 0,4 0 2 15,-1 0 11-15,3 0 13 0,0 0 6 16,0 0 0-16,7-1-30 0,-1 1 1 16,4 0 1-16,-4 0 0 0,5 0-2 15,1 0-1-15,-2 0-2 0,1 1-21 16,-1-1-48-16,-2 0-49 0,-1 0-41 16,-1 0-45-16,-2 0-128 15,-2-1-269-15,-2-1-542 0,0-2-485 16,-8 4-1129-16</inkml:trace>
  <inkml:trace contextRef="#ctx0" brushRef="#br1" timeOffset="197144.734">21260 1225 745 0,'0'0'1298'0,"0"0"-1023"15,0 0 39-15,0 0 136 0,0 0-71 0,0 0-68 16,0 0-63-16,0 0-113 16,0 0-135-16,52-14-74 0,-52 8 11 15,0-4-41-15,-4 2-271 0,-10-10-926 0</inkml:trace>
  <inkml:trace contextRef="#ctx0" brushRef="#br1" timeOffset="197717.889">21114 1149 150 0,'0'0'2043'0,"0"0"-1755"16,0 0-97-16,0 0 50 0,0 0 34 15,0 0 12-15,0 0-21 0,0 0-18 16,0 0-18-16,8-66 12 0,-12 45-20 15,2-7-22-15,0-3 5 0,0-6-19 16,-3-3 11-16,3-1 3 0,0-2-18 16,-2 3-22-16,2 0-10 0,2 4-23 15,0 5-49-15,0 4-18 16,0 6-20-16,0 4-25 0,0 4-14 16,0 5-1-16,0 3-15 0,0 0-4 15,0 4-2-15,0 1 3 0,0 0 0 16,0 0 3-16,0 0 12 0,0 0 0 15,0 0-12-15,0 0-15 0,0 1-42 16,0-1-49-16,0 2-48 0,0-2-63 16,0 2-108-16,0-1-194 0,0-1-724 15,6 5-1178-15,-12-16 1271 0</inkml:trace>
  <inkml:trace contextRef="#ctx0" brushRef="#br1" timeOffset="201500.551">22052 759 1509 0,'0'0'426'15,"0"0"-170"-15,0 0 25 0,0 0 45 16,0 0-18-16,0 0-52 0,0 0-47 16,0 0 0-16,0 0 20 0,13-23 16 15,-13 16-6-15,0 1-5 0,0-3-7 16,0 0-13-16,0-1-22 0,0 0-25 15,0 2-4-15,0-2-15 0,0-1-6 16,0 2-9-16,-2-2-33 16,-1 4-37-16,-1-1-12 0,0 1-18 15,0 0 0-15,-2 3-9 0,0-1 9 16,-3 1-5-16,-1 0 5 0,2-3-12 16,-3 2 6-16,-1-3 0 0,2 3-6 15,-1 0 9-15,-1-1 3 0,0 0-6 16,1 0 3-16,1 1-15 0,-3 1-3 15,5 1-10-15,-4-1 0 0,4 1 0 16,-1-1 0-16,1 4-1 0,-4 0-1 16,3 0 21-16,-1 0-9 0,0 0-11 15,-1 4 1-15,3-2-2 16,-4 2 1-16,3-1 0 0,3 2 2 16,-4 0 9-16,0 1-11 0,1 0 1 15,5 0 0-15,-2 1 0 0,-4-1 0 16,3 1 1-16,1 0-1 0,2 1-2 15,-2 0 0-15,0-1 0 0,-3 2 2 16,3 1 1-16,0-1 9 0,0 2-10 16,-5 0 1-16,5 3 9 0,-2-3-10 15,6 2-2-15,-6 3 1 0,-1-4-1 16,1 0 0-16,2 4 1 0,2-3 0 16,-2-2 11-16,-3 4-10 0,5-5 1 15,-2 1 12-15,2 1 0 0,2 0 0 16,-2 0 0-16,2 1-13 0,-1 2 1 15,-1-1-2-15,4 2 2 0,-4 2 0 16,4 0-1-16,-2 4 0 0,2 2-1 16,0 1 0-16,0 0 1 15,0-2 10-15,0-3 0 0,0-1-10 16,0-1 1-16,0-2 12 0,2 0 6 16,2-3-6-16,0 1 9 0,1 0-9 15,-1-2 69-15,0-1-24 0,2-1-24 16,0 1-9-16,5-1-15 0,-5-2-9 15,2 2 9-15,0-4 0 0,7 1 0 16,-7 0-9-16,7 2 9 0,-3-4-9 16,0 0 9-16,3 2-11 0,-3-3-1 15,7 2 0-15,-5-1 0 0,5 0-2 16,-5-1 0-16,5 1 0 0,-5 0 0 16,5-2 1-16,-9 0-2 15,5 0 0-15,-1-1 0 0,-5-1-12 16,1-1 12-16,4 0-9 0,-5-3-3 15,5-3-12-15,-1-1 15 0,-3-3 9 16,6-1-9-16,-5 1 11 0,5-3-1 16,-3 0 1-16,-1-1-2 0,1-1 1 15,-3 1-1-15,-2-1-9 0,5 0 9 16,-5 0 1-16,-4 2-1 0,2-1 1 16,0 3-1-16,1-1 2 0,-3 1 1 15,0 1 0-15,-2 3 0 0,0-1 1 16,0 0 1-16,0 2 0 0,0-1 1 15,2 1 0-15,-2-1 0 0,0 1 0 16,5-2 9-16,-3 0-9 0,-2 1 9 16,2 2-10-16,-2 0 10 0,-2 3-12 15,2 1-3-15,-2 1-12 0,0 0-6 16,0 0 0-16,0 0 0 0,-2 0-1 16,-2 0 22-16,0 3 2 15,-5-3-1-15,3 2 1 0,-2-1-1 0,-2-1 1 16,-7 2 1-16,7-1-1 15,-7 0 0-15,3-1 1 0,-7 0-2 16,5 0 1-16,-3 0-1 0,2 0 0 16,-5 0 1-16,5-1-1 0,-4 1 0 15,5-1 1-15,-1-1 0 0,1 2 0 16,3 0 10-16,5 0-11 0,0 0 2 16,0 0 0-16,1 0 15 0,3 0 0 15,2 2 6-15,2-1 18 0,0-1 0 16,0 0-15-16,4 0-27 0,3 0-1 15,-1 0-2-15,6-1-9 0,-4-2-3 16,5-2 13-16,3 1-10 0,-1 0 11 16,1-1 1-16,-3-2 0 0,5 2 3 15,-5 2 12-15,3 0-12 0,-3-1-1 16,-1 3-1-16,5 0-1 0,-9 1 0 16,4 0 0-16,1 0-1 15,-7 0 1-15,2 2 0 0,5-2 0 16,-7 4-3-16,0-4 0 0,0 1 1 15,3-1 1-15,-3 2-1 0,0-2 0 16,-4 0 0-16,2 2 2 0,0-4-1 16,0 5 2-16,-2-4 0 0,5 2-1 15,-5-1 2-15,0 2-1 0,0-1-1 16,0 0 0-16,-2 0-1 0,2 0-1 16,-2 1-10-16,0 2 0 0,2-1-3 15,-2 3 3-15,0 4 0 0,0 0 9 16,0 3-9-16,0 1 10 0,0 0 0 15,-2 3 0-15,-2 0 0 16,0-1-1-16,-5 2-9 0,3-1 9 16,-2-1 0-16,4-1-9 0,-6-1 9 15,-3 1 0-15,5-4-12 0,-2-1 13 16,-3 1-1-16,3-1-12 0,-3-3 14 16,1 2-2-16,0-3 0 0,-3 1 1 15,3-1-1-15,3 0 1 0,-5 0-1 16,4-3-9-16,-1 1 9 0,-1-1-9 15,-1-3 10-15,1 0 0 0,-2 0-13 16,3-3 13-16,-5-1 2 0,3 0-2 16,1-2 1-16,-7-1-1 0,9 0 0 15,-7-1 0-15,3 0 2 0,0 0-1 16,1 0 0-16,-3 1 1 0,3-1 0 16,5 1 0-16,-5 1 0 0,1 0-2 15,6 1 1-15,-2-2-1 0,-3 1-1 16,3-4 1-16,4 0 1 0,-6-1 0 15,1 0 1-15,3-3 0 16,-2-1 3-16,6 1 0 0,-4 0 11 16,1 0-14-16,1-2 0 0,0-1 2 15,-2-3 10-15,4 0-10 0,-2-1 0 16,4 0 13-16,0 1-13 0,-2-1 10 16,2 1-11-16,0 0 2 0,0 2 9 15,0-1-10-15,0 3 10 0,0 0 6 16,0 1-15-16,2 1 15 0,-2 3-6 15,2-5-9-15,0 4 15 0,4 0 3 16,-2-1 0-16,2 0-18 0,1 2 15 16,-1-1-16-16,-4-2 1 15,6 4 15-15,-2-1-6 0,5 1 3 16,-5 0 0-16,2 0-12 0,0 1 9 16,5 0-11-16,-3 0 1 0,0-1 0 15,5 3 10-15,-5-1-12 0,5 0 1 16,-5 0-1-16,5 2 0 0,-1 0-2 15,-4 1 0-15,5 1 0 0,-3-3 0 16,1 3 2-16,1 0 0 0,-4 1 0 16,3-1-1-16,3 3-1 0,-5 1-10 15,5 0 9-15,-3 0-9 0,1 1-3 16,-1 5 0-16,1 1 3 0,0 2-3 16,-3 2-6-16,3-1 6 0,-1 5 3 15,-3-1 9-15,2 2-9 0,-1-1 9 16,-5 3 0-16,2-4 1 0,3-1 0 15,-5 1 1-15,-2-2 0 0,-2-2-1 16,2-4 0-16,0 1 0 0,-2-3-10 16,-2 0-9-16,2-2-15 15,-2-2 6-15,0 0 0 0,0 0 0 16,0 0 9-16,-2-2 20 0,0-2-1 16,-2 0 0-16,0-2 1 0,0 0 1 15,-2-3 3-15,-5-1 0 0,3-1 9 16,0-3-10-16,-3 2-2 0,-3-2 0 15,6 1-3-15,-9-2 3 0,3 2 1 16,3 1-1-16,-7 1 0 0,5-1-1 16,-5 1 0-16,3 3 0 0,-3 0 0 15,3 2 1-15,-3 0 0 0,1 2-1 16,-2 1-1-16,3 2-1 0,-3 1 1 16,3 0 0-16,-1 0 0 15,3 0 1-15,-3 4-1 0,5 2 2 16,-3 1-1-16,3 1 2 0,0 1 1 15,-1 1 0-15,5 2 0 0,-2 1 0 16,-3-2 1-16,3 4 0 0,4 0 0 16,-5 0 0-16,5 2-1 0,-2-2 10 15,4 4-10-15,-5-2 1 0,3-1 9 16,2 6-10-16,-2-2 0 0,2 2 10 16,2-3-9-16,2 4 9 0,-4-3-9 15,1 3 9-15,3-3-11 0,-2 1 2 16,2-3 0-16,0 5 12 0,0 1-3 15,0 1-10-15,0 0 0 0,0-3 1 16,2-1 9-16,1-1-10 0,1-1-1 16,-2 1 11-16,2-3 3 0,0-1-13 15,0 1 10-15,4-3 0 0,-1 0 0 16,-3-1-9-16,4 0 0 0,4 0 0 16,-1-3 9-16,-3 2-9 15,6-2-1-15,-1-2 0 0,-3 0 1 16,7-3-1-16,-7 1 0 0,9 0-2 15,-7-2 0-15,7 0-1 0,-3 1 0 16,3-3-1-16,-5 1 0 0,5 0 0 16,-5 0 0-16,5-3 0 0,-7 0-10 15,7 0 9-15,-5 0-9 0,5-5 0 16,-4 0-3-16,3-3 0 0,-3-1 0 16,5-2 13-16,-5 2-10 0,3-6 10 15,-3 2-13-15,1 1 14 0,-1-3-1 16,-3 2 0-16,3-1 0 0,-5 0 1 15,0 2-1-15,3 1-1 0,-7-2 1 16,0 4 1-16,0 0-1 0,1 2-1 16,-1 0-9-16,-2-1 10 0,-2 1-10 15,0 0 11-15,0 1-1 16,0 0-1-16,0 0 0 0,0 0 1 16,-2 2 2-16,2 1 0 0,-2 1 0 15,0 1-2-15,0 1-1 0,0 0 0 16,0 0-18-16,0 0 6 0,0 0-9 15,-4 0 22-15,-2 0 2 0,2 0 0 16,-6-3 1-16,-3 3 1 0,3-4-1 16,-7 1 2-16,5 1-1 0,2 0 1 15,-5-1-1-15,1-1 0 0,-7 3 10 16,4-2-11-16,-1 1 0 0,3 0-1 16,-5 1 0-16,7 0 1 0,-3 1 0 15,3 0 1-15,-1 0-1 0,1-1 1 16,5 1 0-16,-6 0-1 0,3 0-1 15,7 1 1-15,-4-2-1 0,0 1 0 16,2 0 0-16,1 0 0 16,1 0 3-16,4 0 18 0,0-2 9 15,0 2 0-15,0 0 6 0,0 0-3 16,0-2-31-16,4 1 0 0,1-1-1 16,1 1 1-16,2 0-2 0,0 1 1 15,-6-3-2-15,5 2 1 0,-1-1 0 16,-2 2-1-16,2-2-2 0,-2 1-12 15,-4 1-3-15,2 0 3 0,-2 0-3 16,2 0-9-16,-2-2 3 0,0 0 9 16,0 0 13-16,0 0-10 0,0 0 0 15,0-1 10-15,-2 1-13 0,0 0 0 16,-4 0 13-16,0 1 1 0,2 1-1 16,0 0 2-16,-3 0 1 0,3 0 1 15,-2 0 0-15,0 0 1 0,2 0-1 16,0 1 10-16,-1 0-9 0,3 0 24 15,2-1 3-15,0 1 9 0,0-1-6 16,2 0-33-16,3 0-33 0,3 0-24 16,2 1-33-16,-4-1-19 15,5 2-14-15,1-2-21 0,-2 0-42 16,-3 0-161-16,1 0-324 0,-2 0-619 16,-2-7-589-16,-93 11-425 0</inkml:trace>
  <inkml:trace contextRef="#ctx0" brushRef="#br1" timeOffset="203001.672">22069 774 1280 0,'0'0'530'0,"0"0"-105"0,0 0-11 16,0 0-25-16,0 0-63 0,0 0-41 16,0 0-29-16,0 0-30 0,0 0-26 15,0 0-45-15,6-1-29 0,-6-2 7 16,-2 0 23-16,0 0 58 0,0-3-22 16,-2 1-22-16,2-4-21 0,-5 1-25 15,3 0-21-15,-2-2 2 0,2 1-8 16,-2-2-13-16,-3 0-17 0,1 1-19 15,0 0 0-15,2 1-9 0,-3 1-12 16,-1 0-6-16,0 2 6 0,3 0-3 16,-5 0-9-16,2 3-2 0,1-1-1 15,-5 1 3-15,4 1-3 0,-1 0 0 16,-3 1 0-16,1-1-9 0,3-1 0 16,-4 0 12-16,3 1-13 0,1 1 1 15,-2-1 15-15,1 1-15 16,3 0 9-16,-2 1 0 0,1 0-10 15,3 0 13-15,0 0-12 0,-4 5 12 16,6-1 3-16,-3 0-3 0,1 1-3 16,2 4 0-16,-2-3 0 0,-3 4-10 15,3-2 0-15,0 1-1 0,2 0 0 16,-2 2 0-16,-3 0-1 0,3-1-1 16,0-2 1-16,2 2 1 0,-2 0 2 15,0 0 0-15,-1-1 0 0,3 1 0 16,0 2 12-16,0-3-14 15,2 2-1-15,0 1 0 0,-2 0 0 0,0 0-1 16,-3-1 0-16,5 2-1 16,0-2 0-16,-2-2-10 0,2 1 11 15,0 2-11-15,0-3 10 0,0 0-10 16,2-2 0-16,-2 2-6 0,0-1 6 16,0-1-6-16,0-2 6 0,-1 1-9 15,-3-1-9-15,6-1 6 0,-4 0 0 16,2 0-12-16,0-2-4 0,0-1-2 15,0 1 3-15,0-1 15 0,0-1 9 16,2 0 3-16,0 0 0 0,0 0 12 16,0 0 0-16,0-1 1 0,-2-2 2 15,2-1 15-15,0-2-3 0,0-3-3 16,0 1 6-16,0-2-6 0,0-3 0 16,0-2 3-16,2 2 3 0,-2-5 12 15,2 4 10-15,0-1-13 0,2-1 0 16,0 3 0-16,0 1 0 0,0-1-3 15,1 1 3-15,1 2-9 16,-4 0 0-16,4-2-6 0,0 3 3 16,5-2 3-16,-3 1-6 0,-4-2 3 15,4 1 0-15,5 2 3 0,-5 0 0 16,2-4-3-16,3 4 0 0,-3-1-3 16,-2 1-9-16,7 0 12 0,-3 2 0 15,-2 0 0-15,5 1-3 0,-3 0 3 16,1 1-12-16,1 3 13 0,-1-1-4 15,1 1 0-15,-4 0 0 0,3 1 0 16,1 1-9-16,-3 0 15 0,-1 0-15 16,4 1 0-16,-3 3-1 0,1-1-1 15,-2-1-1-15,-3 2-2 0,3-2 2 16,0 1-2-16,-1 1 0 0,-3 0-1 16,2-1 0-16,0 3-15 0,1-1 15 15,-5 1-21-15,4 1 3 0,-2 1-1 16,3 1 4-16,-3 0 0 0,-2 2 3 15,2-2 13-15,0 2-1 0,-4-2-12 16,5-1 3-16,-3-2 9 16,-4-2-21-16,2 1-9 0,0-3-36 15,-2-2-15-15,0 0-33 0,0 0-13 16,0 0-47-16,-4-2-161 0,2-1-390 16,-3-6-971-16</inkml:trace>
  <inkml:trace contextRef="#ctx0" brushRef="#br1" timeOffset="210148.036">18827 6812 104 0,'0'0'1020'0,"0"0"-786"0,0 0-42 16,0 0 55-16,0 0-45 0,0 0-69 15,0 0-7-15,0 0 10 0,-6-37-107 16,0 34 87-16,6 1 335 0,0-1-246 16,-2 3-71-16,2 0 22 0,0 0 8 15,0 0 13-15,0 0 12 0,0 0-20 16,0 0-7-16,0 0 2 0,0 5-40 15,0 3-63-15,0 3-18 0,0 3-12 16,0 3 9-16,0 3-6 0,-2 1-3 16,0 3-7-16,2 3-3 0,-4 1-8 15,2 3-10-15,0 4 9 0,0-1-9 16,-1 3 12-16,1 1-12 0,0-1 10 16,2 1 2-16,0 0 3 0,0-1 1 15,-2-1-19-15,2-1-14 0,0-4 14 16,0-4 12-16,0-1 15 15,0-7 4-15,2-5 8 0,-2-3 1 16,0-2-10-16,0-6-5 0,0-1-25 16,0-2-29-16,-2 0 2 0,-4 0 25 15,2-2 2-15,0-1 0 0,-2-2 0 16,1 0 3-16,-1-4 12 0,-2 0 3 16,2-3 1-16,0-2-4 0,-1-2 6 15,1-2-2-15,-2-2-1 0,2 3-16 16,0 0 1-16,-1 1-1 0,1 4-2 15,4 3 0-15,-4 1 0 0,4 6-1 16,2 0 1-16,0 2 25 0,0 2 42 16,0 4-27-16,0 5 14 0,2 3-5 15,4 3-22-15,-4 3-9 0,4 3 0 16,-2-3-6-16,3 4 4 0,-1-4-13 16,2 2 15-16,-4-4-17 0,2 0 0 15,3-2 1-15,-3-3 0 16,4-1 1-16,-4-4 15 0,5-3-15 15,-3-2 0-15,2-3 0 0,3-6-2 16,-3-3 0-16,5-8 14 0,-1-3 10 16,3-6 11-16,-3-3-6 0,1-2-9 15,-1 0-9-15,3 0-10 0,-7 0-2 16,4 2-14-16,-1 4-46 0,-3 2-104 16,2 1-118-16,-1 4-118 0,-5 3-229 15,4-4-843-15</inkml:trace>
  <inkml:trace contextRef="#ctx0" brushRef="#br1" timeOffset="211282.282">19632 6967 1737 0,'0'0'412'16,"0"0"-215"-16,0 0 101 0,0 0 68 15,6-60-65-15,-6 46-82 0,-2-3-26 16,-2 4 6-16,-3-2-26 0,3 2-11 16,-6-2-25-16,2 3-32 0,-3 0-19 15,1 1-12-15,-2 1-6 0,-1 0-9 16,-1 3 2-16,1 0 3 0,1 2-6 16,-7 3 1-16,7 0 2 0,-7 2-3 15,5 0-10-15,-3 4 7 0,3 0-3 16,-5 2 0-16,5 0-4 0,-1 2 1 15,-1 2-7-15,1-1-5 0,3 3 2 16,-1 1-12-16,1 2-8 0,0 3-4 16,3 1 0-16,-3-1 0 15,2 5 0-15,3-3-13 0,1 2 13 16,-4 1-12-16,2 0 0 0,3 0 0 16,-1-1-1-16,2 2 13 0,-2 0-13 15,4-2-1-15,0 1 2 0,0-2 0 16,0 2 0-16,2-2-1 0,0 2 1 15,0-2 0-15,2 0-3 0,2 2-13 16,4-4 11-16,-4-1 1 0,5-1 1 16,1-3 1-16,2 3 1 0,-1-5 1 15,3 1 0-15,-2 0-1 0,3-1 1 16,2-2 0-16,-3 3 0 0,3-5-2 16,-3 0 0-16,3-3 0 0,-3 0 0 15,5-2-1-15,-7-1 1 16,5-2-1-16,-1 0 0 0,1-3 0 15,-1-4-3-15,1-4-12 0,1-4 2 16,3 0 12-16,-7-3-2 0,5-1 1 16,-7-1-1-16,3 3 1 0,-1 2 0 15,-1-1 1-15,-1 2 1 0,-6 1-1 16,3 2 0-16,-3 1 0 0,-2 0-1 16,2 1-10-16,-4 2 9 0,0 0-9 15,-2 2 9-15,0-2 1 0,0 2 2 16,-2 1 2-16,-4 0 1 0,2 0 0 15,-4 0 12-15,-3 0-3 0,-3 1-9 16,-1 0 9-16,-1 2 1 0,-3 0 5 16,-4 1 0-16,1 0 0 0,-1 2 0 15,-2 1-15-15,2 2 0 0,3 0-3 16,-3 1 0-16,9-3-24 0,-5 1-85 16,9-1-103-16,-1-2-98 15,3-1-125-15,4 0-680 0,4-2-1530 0</inkml:trace>
  <inkml:trace contextRef="#ctx0" brushRef="#br1" timeOffset="-213464.926">3055 5247 68 0,'0'0'59'15,"0"0"-26"-15,0 0-10 0,0 0 12 0,0 0 37 16,0 0-23-16,0 0 613 15,0 0-405-15,0 0-221 0,0-3-36 16,0 3-39-16,0 1 39 0,0-1 36 16,0 0 107-16,0 0 26 0,0 2-22 15,0-2-47-15,0 0-32 0,0 0-6 16,0 0-7-16,0 0 10 0,0 0-3 16,0 0-4-16,0 0-3 0,0 0 16 15,0 0 17-15,0 0-4 0,-2 0 22 16,2 0 42-16,0 0 20 0,0 0-34 15,0 0-28-15,0 0-23 16,0 0-3-16,0 0-7 0,0 0-13 16,0 0-18-16,0 0-20 0,2 0-6 15,2 2 12-15,-1-1 13 0,1 2-15 16,0 0 12-16,0-3 6 0,0 2 19 16,-4 0 6-16,4-1-6 0,-2 1-7 15,2 0-18-15,-2 0-3 0,3 0 3 16,-3 0 2-16,2 1 4 0,0-1 3 15,2 2 0-15,-2-1-4 0,5 0-18 16,-5 2-13-16,4-2 1 0,-2-1 5 16,0 3-2-16,1-2-1 0,-1 2-13 15,2-2 14-15,-2 2 6 0,2 0-1 16,-1 0 1-16,-1-1 3 0,2 0-4 16,-2 1-5-16,3-1 2 0,-1 1-17 15,4 2-1-15,1-1-2 0,-1 3-1 16,1-1 0-16,7 2 0 15,-3 1 1-15,-1-2 2 0,3 1 1 0,2 0 1 16,-3 0 0-16,3 1 7 0,-1 2-6 16,1-1-3-16,2 1 0 15,0-2-1-15,1 3 1 0,1 0 1 16,0 0 2-16,2 0-3 0,0 2-2 16,4 0-9-16,-2 2 10 0,0 0 2 15,2-2 51-15,-2 1 25 0,4 2-77 16,0-1-11-16,0 3-4 0,8 1 3 15,-2 0 12-15,1-1 27 0,-1 2 15 16,0 0-41-16,3-1-1 0,-1 3 1 16,2-1 18-16,-1 2-19 0,3-3-2 15,1 1 2-15,-1 4 0 16,3-1 2-16,-1 1-1 0,9 3 1 16,4 4 10-16,10 2-12 0,-8-2 1 15,-12-8 0-15,-13-6-1 0,-6-3 0 16,10 5 2-16,17 9 11 0,13 9-13 15,3 1-3-15,-4-3 3 0,-6-1 13 16,-4-5-4-16,0 1-9 0,4 0-17 16,-2 1 16-16,0 1 1 0,5 0-25 15,-3 3 13-15,4 0 12 0,-2-2 2 16,2 3 15-16,0-1-16 0,5 1 0 16,-5 0 30-16,4 0-13 0,-3-1 1 15,1-1-16-15,-2-1 16 0,0-1-17 16,0 0 12-16,-1 2-13 0,1 0-1 15,-4-3 1-15,4 5 2 0,-2-1-1 16,5 0-2-16,1 2-29 0,-2 1 14 16,3-2 14-16,-3 2 0 15,0-3 2-15,-4-4 51 0,-2 1-52 16,0 0 64-16,1-3-64 0,-3 2 0 16,2 1 23-16,0 1-23 0,2-3 0 15,-4 2 1-15,-2-2-1 0,2-2 15 16,-4 1 0-16,2-1-14 0,-5-2 11 15,-3 0-12-15,-8-5 0 0,-5-5 0 16,-12-3-24-16,2-1 21 0,4 3-8 16,4 2 10-16,8 5 0 0,-1-1-2 15,3-1 3-15,-5-1 11 0,-1 0-10 16,-2-1 0-16,5 0 10 0,-5-1-10 16,-2 1 10-16,2 0-9 15,1 0 11-15,1 0-11 0,-4-1 1 16,3 0-2-16,-5 2 0 0,0-3 0 15,2 1 1-15,-2-1 13 0,0-2-13 16,-2 0-2-16,-2 1 1 0,2-3-1 16,-2 3 1-16,3-1-3 0,1 0 4 15,0 2-4-15,4-1 2 0,-2 3-1 16,5 0 0-16,-5 1-2 0,6 0 0 16,1 1 0-16,-1 0 1 0,-4-1-10 15,1 0-22-15,-3 0 34 0,-2-4 2 16,-2 0-2-16,-2-2 0 0,-2 0 12 15,0-1-11-15,0-2-1 0,-2 3 1 16,-2-1-1-16,-1-3-2 0,3 2-9 16,0 1 11-16,-4-3 1 0,0 0-1 15,-1-1 0-15,-3-1 0 0,-3-1-3 16,1-1-12-16,-2-2 2 0,-7-1-42 16,-4-3-58-16,2-2-65 15,-6-1-113-15,0 0-255 0,-12-3-650 16,3-1-187-16,-17 1 591 0</inkml:trace>
  <inkml:trace contextRef="#ctx0" brushRef="#br1" timeOffset="-211195.978">10460 9045 192 0,'0'0'1080'0,"0"0"-875"0,0 0 39 15,0 0 731-15,0 0-682 0,0 0-34 16,0 0 8-16,0 0-29 0,0 0-28 15,-13-3-43-15,13 9-79 16,0 4-14-16,0 1 4 0,0 6-1 0,0-1-9 16,0 9-12-16,0 3-13 15,0 5 4-15,-2 4-20 0,2-1-11 16,0 2-13-16,0-7-1 0,0-2 0 16,0-6-2-16,0-9-3 0,0-4-28 15,0-6-68-15,0-4-93 0,0-1-81 16,0-8-26-16,2-4-154 0,-2 3-582 15,2-12-825-15</inkml:trace>
  <inkml:trace contextRef="#ctx0" brushRef="#br1" timeOffset="-210679.088">10770 9065 1805 0,'0'0'1019'15,"0"0"-842"-15,0 0 53 0,0 0 101 16,0 0-91-16,-8-48-64 0,-1 44-22 16,-3 2-13-16,2 2 1 0,-7 9-21 15,3 4-44-15,-5 3-43 16,4 4-22-16,-1 4-10 0,4 0-1 16,3 1 11-16,-3 2-9 0,6-4 0 15,2-1 8-15,1-5-11 0,1-6-2 16,2-1 2-16,0-5 3 0,7-4-3 15,-1-1-3-15,6-1-28 0,1-7 13 16,7 2 15-16,-3-3 2 0,8 1 1 16,-1-1 1-16,-3 0 0 0,2 5 1 15,-3 4 16-15,-7 0 47 0,-3 4 30 16,1 9 13-16,-9 3 38 0,-2 5-51 16,0-1-55-16,-13 4-16 0,3-1-21 15,-7-2-3-15,-1-3-1 0,-3 0-11 16,2-2-3-16,-3-5-34 0,3-2-98 15,1-2-64-15,3-5-97 0,1-2-292 16,7 0-755-16,-1-6-1043 0</inkml:trace>
  <inkml:trace contextRef="#ctx0" brushRef="#br1" timeOffset="-210457.403">10867 8853 3389 0,'0'0'478'0,"0"0"-201"16,0 0 80-16,0 0-89 0,52 39-99 16,-42-18-41-16,-4 6-55 0,-2 0-73 15,-2 2-6-15,-2 1-30 16,-2-4-117-16,-2-4-136 0,0-7-275 15,0-2-1221-15</inkml:trace>
  <inkml:trace contextRef="#ctx0" brushRef="#br1" timeOffset="-208811.877">19952 7112 1356 0,'0'0'423'0,"0"0"-271"16,0 0-12-16,0 0 207 0,0 0 415 15,0 0-409-15,0 0-131 0,0 0 4 16,0 0 19-16,-33 11-25 0,33-10-56 16,-2-1-25-16,2 0 5 0,0 0 33 15,0 0-6-15,0 0-28 0,0 0-22 16,2 0-36-16,0 0-12 0,2 0-6 15,4 0-10-15,1 0-3 0,3 0-8 16,0-1-1-16,5-2 3 0,-3-4 1 16,5 2-4-16,0-1 0 15,-1 3 0-15,3-1 16 0,-2 2-1 16,5 2-9-16,-7 0-21 0,4 1-19 16,-5 2-11-16,1 2-12 0,-3-2-12 15,1-1-54-15,-11-2-64 0,2 0-39 16,-4 0-46-16,-2-1-91 0,0-3-112 15,-6-1-204-15,2 3-515 0,-9 1-464 0</inkml:trace>
  <inkml:trace contextRef="#ctx0" brushRef="#br1" timeOffset="-208551.266">19973 7243 408 0,'0'0'2455'0,"0"0"-1959"0,0 0-107 15,0 0 5-15,0 0-40 0,0 0 25 16,0 0-71-16,0 0-58 0,0 0-29 16,66-32-28-16,-50 31-66 0,7-1-60 15,-6 0-47-15,5-1-20 0,-5-2-21 16,-1 1-28-16,-1-3-71 0,-3 2-59 15,-6 0-42-15,-1-1-71 0,-3 3-176 16,-2 2-475-16,0 1-389 0,-4 3-671 0</inkml:trace>
  <inkml:trace contextRef="#ctx0" brushRef="#br1" timeOffset="-208160.381">20006 7439 2463 0,'0'0'570'0,"0"0"-264"15,0 0 66-15,0 0-102 0,0 0-10 16,49-28 1-16,-30 19 1 0,2-3-8 16,3-1-22-16,5 0-22 0,0-2-49 15,6 3-43-15,1-5-16 0,1 0-17 16,0 0-19-16,2-4-26 15,1 1 8-15,-3 2 6 0,2 0 3 16,-4 4-8-16,-6-1-28 0,-2 2 15 16,-4 1 6-16,2 3-9 0,-13-1-6 15,4 0-3-15,-9 4-3 0,-3-1-10 16,-4-1-11-16,0 0-21 0,-6-1 3 16,-9-3 15-16,-1-1 3 0,-7-2 0 15,-4 0 12-15,-4 0-10 0,2 2-1 16,-8 1-1-16,2-1 0 0,0 4-12 15,-3-1-48-15,3 1-57 0,2-1-55 16,0-1-42-16,4 2-98 0,2 1-239 16,9 4-755-16,1 1-1781 0</inkml:trace>
  <inkml:trace contextRef="#ctx0" brushRef="#br1" timeOffset="-206358.63">21143 6695 1213 0,'0'0'1458'0,"0"0"-1285"0,0 0-128 16,0 0 161-16,0 0-2 0,0 0-86 15,0 0-51-15,0 0-36 0,0 0 11 16,0 0 53-16,0-12-13 0,0 10-38 16,-2 0 76-16,2-1 47 0,0 0-14 15,0-1-35-15,0 1-22 16,0 0-6-16,0 3-7 0,0 0 9 15,0 0-6-15,0 0-18 0,0 0-22 16,0 0-6-16,-2 0 3 0,2 0 6 16,0 0 15-16,0 0 12 0,0 0-3 15,0 0-9-15,0 0-6 0,0 0-7 16,0 0-14-16,0 0-13 0,0 0-12 16,0 0-10-16,0 0 1 0,0 0 12 15,0 0-2-15,0 0 2 0,0 0 0 16,0-2 6-16,0 2 0 0,0 0 10 15,0 0 2-15,0-1 0 0,0 1 10 16,0 0 5-16,0 0-15 16,0 0-30-16,0 0 9 0,0 0-9 15,0 0 12-15,0 0-2 0,0 0-10 16,0 0 9-16,0 0-9 0,0 0 9 16,0 0-9-16,0 0 12 0,0 0 0 15,0 0 0-15,0 0 6 0,0 0-6 16,0 0 3-16,0 0-15 0,0 0 1 15,0 0 8-15,0 0-10 0,0 0-1 16,0 0-1-16,0 0 1 0,0 0-1 16,0 0 0-16,0 0-1 0,0 0-1 15,0 0-1-15,0 0-9 0,0 0 12 16,0 0 0-16,0 0 1 0,0 0 2 16,0 0 9-16,0 0-9 0,0 0 0 15,0 0 0-15,0 0 0 0,0 0 9 16,0 0-10-16,0 0 10 0,0 0-9 15,0 0 0-15,0 0 0 0,0 0 12 16,0 0 6-16,0 0 3 16,0 0-3-16,0 0 3 0,0 0 52 15,0 0 20-15,-3 0-30 0,3 6-41 16,-4 5-25-16,2 6-2 0,0 1-10 16,0 4 12-16,-2 6 2 0,0 4 0 15,2 3-1-15,0 7 1 0,-2 11-1 16,1-5 2-16,1 2 12 0,0-2 3 15,2-10-2-15,0 2 2 0,0-7-6 16,-4-6-9-16,4-8-3 0,0-4-21 16,-2-7-4-16,2-3-5 15,0-3 0-15,-2-1-15 0,2-1-42 16,0-1-64-16,0-4-30 0,0-5-15 16,0-5-62-16,2-1-134 0,6-1-306 15,-3 3-628-15,5-1-872 0</inkml:trace>
  <inkml:trace contextRef="#ctx0" brushRef="#br1" timeOffset="-205934.152">21577 6752 1687 0,'0'0'1986'16,"0"0"-1659"-16,0 0-139 0,43-58 135 15,-39 40-21-15,-4 5-115 0,0 3-59 16,-10 5-21-16,-2 5-4 0,-11 0 28 16,-2 11 24-16,-6 3-55 0,-2 5-58 15,0 1-30-15,2 4-10 0,0-2 0 16,6 1 0-16,2-3-1 16,9-1 2-16,-1-3-1 0,9-4 1 15,4-2 18-15,2-2 3 0,2-3-7 16,8 0-17-16,9-2-25 0,2 1 7 15,4-1 15-15,6 2 2 0,2 1-1 16,6 1 2-16,-2 0 0 0,0 4 1 16,-4 0 1-16,-8 2 10 0,-4 3 9 15,-7 4 22-15,-5 2 2 0,-7 4-9 16,-2 1-2-16,-13 0 8 0,-1 1 6 16,-13-1-15-16,0 1-15 0,-6-2-16 15,-2-4-2-15,-2 0-11 16,2-4-16-16,-1-8-121 0,5-5-145 15,2-5-165-15,7 0-570 0,5-13-1627 0</inkml:trace>
  <inkml:trace contextRef="#ctx0" brushRef="#br1" timeOffset="-205134.114">21920 7082 1588 0,'0'0'1747'0,"0"0"-1578"0,0 0-20 16,0 0 184-16,0 0 2 0,0 0-62 15,0 0-9-15,0 0 8 0,0 0-77 16,0 0-19-16,29-22 0 0,-11 14-55 16,1 2-30-16,4-3-16 0,4 2-17 15,0 3-4-15,-3-2-12 0,3 4 15 16,0 2 7-16,-6-1 14 0,-3 2-9 16,-1 3-15-16,-7 0-20 0,-2-1-19 15,-3-2-12-15,-5 1-3 0,0-2-34 16,0 0-35-16,-9 0 3 0,1 0 48 15,-8-4 6-15,-1-4 0 0,-4-1 9 16,3-2-12-16,-5-1 13 16,2-2-10-16,7 2-15 0,-5 3-16 15,7 0 4-15,8 4 9 0,-2-1 15 16,3 6 15-16,3 0 13 0,3 0 74 16,7 2-44-16,2 6-28 0,7 1-3 15,4 1-12-15,-3 5 3 0,7 1 12 16,0 0 0-16,-2 4 0 0,-2-3 3 15,-3 2 9-15,-7 0-6 0,-1-2-9 16,-6-1-12-16,-6-1-11 0,0-1-22 16,-8-1-6-16,-7-2-15 0,1-4-100 15,-9 0-54-15,3-4-89 0,-1-3-219 16,2 0-728-16,-1 0-1705 0</inkml:trace>
  <inkml:trace contextRef="#ctx0" brushRef="#br1" timeOffset="-204466.702">22648 6625 2587 0,'0'0'1008'0,"0"0"-853"0,0 0 99 15,0 0 186-15,0 0-113 0,0 0-143 16,0 0-55-16,2 64-20 0,-4-28 7 15,-5 12 6-15,1 14-22 0,-4 10-25 16,-3 3-20-16,5-15-19 0,4-16-8 16,0-18-13-16,2-4-12 0,-2 1-1 15,-1-1-2-15,3 0-2 0,2-8-29 16,0-4-41-16,0-7-46 0,0-3-62 16,7-2-69-16,-1-9-70 0,2-1-91 15,-2-1-331-15,13-12-749 0</inkml:trace>
  <inkml:trace contextRef="#ctx0" brushRef="#br1" timeOffset="-204033.059">23181 6673 3547 0,'0'0'571'16,"0"0"-437"-16,12-49 114 0,-12 31 115 16,-6 4-170-16,-6 1-111 0,-3 9-5 15,-10 4 35-15,1 0 49 0,-7 11-27 16,-3 4-68-16,-1 3-39 0,2 3-16 16,0 2-11-16,4 1-2 15,6-1 1-15,1-1 0 0,7 0 0 16,5-4 1-16,4-3 3 0,6-2 9 15,0-2-9-15,8-3-3 0,6 2-3 16,5-3-19-16,4 2 20 0,10 2 0 16,0 4 0-16,2-1 2 0,2 6 1 15,-2-1 0-15,-6 3 15 0,-2 1 2 16,-12 3 27-16,1-2 6 0,-12 3-23 16,-4-2 8-16,0-2 6 0,-12 0 22 15,-9-2-13-15,1-2-27 0,-5 1-10 16,-6-2-14-16,-2-3-3 0,0-2-15 15,0-5-9-15,0-3-97 16,2-5-112-16,2-3-49 0,4-9-129 16,12 1-301-16,-1-12-987 0</inkml:trace>
  <inkml:trace contextRef="#ctx0" brushRef="#br1" timeOffset="-203781.987">23338 6252 779 0,'0'0'3126'0,"0"0"-2716"16,0 0-224-16,0 0 248 0,56-6-117 15,-44 27-156-15,3 17-70 0,-3 17-6 16,-4 20 0-16,-4 7 9 0,-4-3-19 15,-8-9-75-15,0-19-24 0,-2-14 6 16,-3-11-27-16,7-10-149 16,-6-1-155-16,1-4-283 0,1 2-1630 0</inkml:trace>
  <inkml:trace contextRef="#ctx0" brushRef="#br1" timeOffset="-197617.002">5691 6754 183 0,'0'0'342'16,"0"0"-182"-16,0 0-160 0,0 0 0 16,0 0-656-16,0 0 656 0,0 0 157 15,0 0 407-15,-19-31-342 0,17 29-102 16,2 1 469-16,0-1-267 0,0 1-128 15,0 0-28-15,0 1-69 0,0 0-36 16,0-1-9-16,-2 1-10 0,2 0-23 16,0 0-6-16,0 0-11 0,0 0 24 15,0 0 19-15,-2 0 35 0,2 0 55 16,0 0 42-16,0 0-2 0,-2 0-19 16,2 0-19-16,0 0-30 0,0 0-34 15,0 0-7-15,0 0 0 16,0 0-3-16,0-1 25 0,0 1 32 15,0 0 38-15,0 0 16 0,0 0-17 16,0 0-15-16,0 0 2 0,-2 0-10 16,2-1 1-16,0 1-11 0,0-1-5 15,-4 1-1-15,4 0-9 0,0 0-3 16,0 0 6-16,0-2-3 0,0 2 5 16,0 0 1-16,0 0-4 0,0 0 0 15,0 0 1-15,0 0-10 0,0 0-3 16,0 0-9-16,0 0-21 0,6-2-26 15,0 2 2-15,0 0-6 0,5 0 3 16,-1 0-18-16,0 0-6 0,3-1-3 16,-1 1 3-16,1 0-15 0,3-2 15 15,-1 2-15-15,-1-1 0 0,3 0 12 16,-1 0-14-16,1 0 1 0,5 0-1 16,-3 1 0-16,0-1-1 0,1 1 0 15,1 0 0-15,0 0 1 16,1-1-1-16,-1 0 0 0,2 1 0 15,-2 0 0-15,1-2 0 0,1 1 15 16,-2 1-13-16,-1 0-1 0,5-2-1 16,-6 2-1-16,1 0 1 0,1 0-2 15,2 0 2-15,-2 0-1 0,1-2-1 16,-1 2 0-16,4 0 2 0,-5-1 1 16,3-1-1-16,2 2 2 0,0 0 0 15,2 0 1-15,2-2-1 0,-1 1 0 16,3 1 1-16,-2 0 0 15,5-1-3-15,-3 1-2 0,2-1 2 0,0 0 3 16,0 1 27-16,0-2-30 16,0 2-18-16,0 0-2 0,2-2 20 15,-2 2 15-15,-2-1 0 0,4-1-12 16,-4 1 0-16,2 1-1 0,0 0 0 16,1-1-2-16,-1 0-3 0,-2 1 3 15,2-1 0-15,-2 0 1 0,2 1-1 16,-2-1-1-16,0-1 1 0,2 2 0 15,0 0 0-15,-2-1 0 0,0-1-2 16,2 2-1-16,-4-2 1 0,2 1 2 16,-2 0 0-16,2 1 0 0,-2 0 0 15,0 0 13-15,0 0-13 0,2 0-1 16,-4 0 0-16,-3-2 1 0,3 1 0 16,0 1 1-16,0 0-1 0,2-2 1 15,-4 2-1-15,2 0-1 0,0-1 1 16,-1 0 0-16,1 1 0 15,0 0 1-15,0-1 0 0,0 1 46 16,0-1-46-16,2-1-2 0,0 0 1 16,-2 2-2-16,4 0 2 0,-3-2-9 15,1 2 9-15,-2 0-3 0,2 0-9 16,0-1 10-16,-6 1-10 0,6 0 11 16,-4-1 1-16,2 1 0 0,-1-1 0 15,-3 0 0-15,2 1 0 0,0 0 0 16,2-2 0-16,-7 2 0 0,3-1 2 15,2 1 10-15,-4-2-12 0,-1 1-15 16,3-1 14-16,-2 2 1 0,-3 0-1 16,5-2 0-16,-7 0 1 15,3 2 0-15,-4 0 1 0,3 0-1 16,-3 0 0-16,1 0 0 0,-3 0 0 16,-3-1 0-16,4 1-1 0,-5 0-1 15,1 0 0-15,2-1 0 0,-1 0 0 16,-1 1 1-16,5-1-1 0,-5 1 1 15,4-1-1-15,1 1 0 0,-5 0 1 16,3 0 0-16,-5 0-1 0,-4-1 1 16,2 1 1-16,0-1-1 0,-2-1 0 15,-4 2 0-15,7 0 0 0,-5 0-1 16,-2 0-1-16,2 0 0 0,-2 0 0 16,0 0-9-16,0 0-3 0,0 0-15 15,0 0-12-15,-6 0-21 0,-5 0 27 16,-1 0 21-16,-7 0 12 0,-1 2 3 15,-7-1 1-15,-2 0 0 0,0 0 0 16,-2 0 0-16,0-1 0 0,-2 2-1 16,0-1 2-16,-2-1 1 0,-1 4-1 15,-3-4 0-15,4 2-2 16,-2 1 20-16,0-3-20 0,-5 1 0 16,3 1 0-16,0-2 3 0,1 0 15 15,-1 1 15-15,-2 0-9 0,-1 0-3 16,1 0 0-16,2-1-6 0,-5 2-12 15,3 0 12-15,-2 0-14 0,-3-1 0 16,3-1 0-16,-3 1 1 0,3 0 1 16,-3-1-1-16,3 1-1 0,4-1 2 15,-5 2-1-15,3-2 1 0,2 0-1 16,2 1 1-16,-5 1 0 16,5-2 0-16,2 1 9 0,-2 2-11 0,2-3 1 15,-1 0 1-15,1 0-1 0,0 2 0 16,0-1 1-16,2 1 0 15,-2-1-1-15,2 0 10 0,-2 0-11 16,1-1 1-16,1 1 1 0,2 0-2 16,-2-1 0-16,4 0 1 0,-4 0 1 15,2 1 0-15,-2 1-1 0,2-1-1 16,0 1 0-16,-2-2-1 0,0 0 0 16,2 0-1-16,-2 2 1 0,0-2 2 15,0 0 10-15,4 1-12 0,0 0 1 16,4 0-2-16,-2-1-1 0,2 0 1 15,3 1 1-15,-1 1 0 0,0-2 1 16,3 1-1-16,-3 0 0 0,0-1 1 16,2 3-1-16,1-3 0 0,-1 0-1 15,2 0 0-15,-3 2 0 0,3-2 1 16,1 0-1-16,-1 0 0 0,0 0-2 16,5 1 2-16,-3-1-2 0,5 0 0 15,-3 0 1-15,1 0 0 16,2 0 0-16,-1 2 1 0,3-2-1 15,-3 0 1-15,1 0-1 0,0 1-1 16,1-1 1-16,1 0-1 0,-2 0 0 16,1 1-9-16,1-1 10 0,0 1-1 15,-3-1 0-15,3 0 0 0,-1 0-9 16,-1 0 9-16,2 1-9 0,-1-1 10 16,-1 0-10-16,2 1 9 0,-1-1 0 15,1 0-9-15,2 1 9 0,1-1-9 16,-3 0 10-16,2 0-13 0,2 0 14 15,-1 0-1-15,-1 0 0 0,0 0-10 16,2 1 11-16,-3-1-11 0,5 1 11 16,-6 1 0-16,4-2-2 0,-2 0 0 15,1 0 0-15,-1 0-9 0,2 0 9 16,-2 0 0-16,3 1-9 0,-1-1 10 16,4 0-10-16,-4 0 10 0,2 0-1 15,0 0-9-15,0 0 11 16,-1 0-2-16,1 0-9 0,0 0 10 15,-2 0-13-15,0 2-3 0,0-2-3 16,1 0-9-16,-3 0-4 0,4 0-2 16,-2 0 0-16,2 0-3 0,0 0-9 15,2 0-36-15,2 0-42 0,0 0-52 16,2 0-81-16,6 0-176 0,0-3-586 16,13-3-1868-16</inkml:trace>
  <inkml:trace contextRef="#ctx0" brushRef="#br1" timeOffset="-194945.383">5674 6785 457 0,'0'0'453'0,"0"0"-108"0,0 0-10 16,0 0-227-16,0 0-1 16,0 0 101-16,0 0 242 0,0 0-247 15,0 0-6-15,-24-18 18 0,22 16-1 16,-1 0-23-16,3 1-14 0,-2 0-19 15,2 0-26-15,-2 0 7 0,2-1 17 16,0 1 2-16,0 1-10 0,0-2 10 16,0 2 17-16,0-2 24 0,0 1-1 15,0 0-52-15,4-2-28 0,1 0 3 16,1-2 3-16,0 2-9 0,-2-3-21 16,4 1-22-16,-1-3-9 0,3 1-3 15,-2-2 7-15,3 0 5 0,-1-1 9 16,0 0 1-16,-2-1-16 15,5 2-15-15,-1-1 0 0,-1 2 3 16,1-1 0-16,0 3 15 0,1 0-3 16,3 0-27-16,-3 0-11 0,-1 2-1 15,3 0-15-15,-3-1-9 0,2 0 12 16,-1-1-13-16,1 1 13 0,-1-4-13 16,-1-2 1-16,3 3 0 0,-3-1-1 15,0 0 1-15,-1 2 0 0,-1 1 9 16,0 2 0-16,1 2-10 0,-5 1 10 15,0 1-9-15,-2 0-1 0,0 0-1 16,-1 0-1-16,-1 0-1 0,-2 0-2 16,0 0-18-16,0 0-3 0,0 0 0 15,-2 1-3-15,-5 3 25 0,3 0-1 16,-2 2-12-16,0 2 14 0,-5-2 0 16,1 3 1-16,0-1-1 0,-3 2-1 15,1 1 1-15,-2 1 1 16,-1-1-1-16,1 3 0 0,-5 1-1 15,4-2 1-15,-3 1-1 0,3-1 0 16,-5-2 0-16,3-2 1 0,1 0-1 16,3-4 0-16,-3-1 0 0,1 0 0 15,3-1-1-15,-1-3 1 0,5 2 1 16,-2-2-1-16,2 1 2 0,1 0-1 16,1-1 1-16,4 1 0 0,-4-1 0 15,4 1 1-15,2-1 1 0,-2 1-1 16,0-1 2-16,2 0 9 0,0 0-9 15,0 0 12-15,0 0 3 0,0 1-3 16,0 1 9-16,0-1-6 0,4 4-15 16,2 0 9-16,-2 0-11 0,4 3 1 15,-1 0-1-15,1 1 2 0,2 0 9 16,1 1 0-16,1-1 0 0,0-2 6 16,1 2 3-16,3-3-3 0,3 0 0 15,0-1-15-15,1 0 48 0,3 0 27 16,-2-2-30-16,-1 0-18 15,-1 1-18-15,0-1 3 0,-1-1-12 16,-3 1 12-16,-1-2-14 0,-4 1 0 16,3 1-1-16,-9-1 1 0,2 0-1 15,-4 0 0-15,0-1-1 0,0 0-11 16,-2 0-6-16,0-1-12 0,0 1-6 16,-4 2 15-16,0-3 9 0,-2 2 9 15,-2-2-12-15,-1 0 3 16,1 0-3-16,0-5 12 0,-3-1-15 15,1-3 0-15,2 0 6 0,2-4 0 16,-5-5 10-16,7-1-1 0,-2 0 0 16,4-4 1-16,2 4 0 0,0-2 0 15,0 1 1-15,0 3 1 0,2 0 0 16,2 3 2-16,-2 0 0 0,2 5 0 16,-2 1-1-16,0 3 0 0,-2 0-1 15,3 3-1-15,-3 2 0 0,0 0-2 16,0 0 0-16,0 0-12 0,0 0 3 15,0 5 0-15,0 3-3 0,0 5 13 16,-3 2-13-16,3 5 13 0,0 3 0 16,-2-2-13-16,0 1 3 0,2-4 9 15,0-6-12-15,0-3 13 0,-2-4 0 16,2-3-16-16,0-2-6 0,0 0-12 16,0-11 6-16,0-1 30 0,0-6 1 15,2-3 1-15,0-2 10 0,-2 2-9 16,2 1 0-16,-2 2-1 0,0 5 10 15,0 2-11-15,0 3-1 16,0 4 0-16,0 3 0 0,0 1 15 16,0 6-15-16,-4 8 0 0,0 5-12 15,0 4 10-15,-2 3 0 0,0-1-1 16,-1 2-12-16,3-7 13 0,-2 1 0 16,0-7-1-16,2-5 0 0,0-3 0 15,2-2-21-15,-1-4-1 0,-1 0-2 16,2-7 3-16,2-5 13 0,0-5 11 15,0-7 3-15,0 0 0 0,2-3 0 16,5 3-1-16,-3 2-1 0,0 4 1 16,0 7 0-16,4 3 1 0,-4 3 15 15,3 5-3-15,-5 0-15 0,2 3 0 16,0 3-12-16,-4 4-3 16,2 2-6-16,0 1 9 0,0 2 0 15,-2 1 11-15,2 0-1 0,0-1 1 16,-2-1 0-16,2-2 1 0,0-3 1 15,0-2 1-15,-2-2-2 0,0-4 2 16,0-1-2-16,0 0-15 0,3-6-6 16,1-4 9-16,-2-6 11 0,4-7 0 15,0-1 1-15,0-4 2 0,1 0 10 16,3-1 0-16,-2 5-9 0,2 1 12 16,1 8-12-16,-5 3 12 0,-2 5-12 15,2 7 18-15,-4 0-6 0,0 9-15 16,-2 5-24-16,0 5 3 0,0 5 3 15,-2 1 15-15,-2 3-9 0,0-6 9 16,0 1 0-16,0-5 0 0,-2-3 2 16,2-1-1-16,-1-4-1 0,1-5-9 15,-2-1-3-15,2-4-3 16,0 0 3-16,-2-4-3 0,-1-6 16 16,-1-1 2-16,0-2 1 0,-2 0 11 15,-1 0-11-15,3 3 0 0,0 2-1 16,-5 6-2-16,3 2 0 0,0 2 2 15,-1 7 0-15,1 3 2 0,0 2-1 16,1 3 1-16,1-1-1 0,2-1 1 16,0-1-2-16,1-4 0 0,1-4-1 15,-2-2-17-15,4-4 0 0,-2 0 6 16,2-7 1-16,-4-1 11 0,4-1 3 16,-5-3 0-16,5 4-1 15,-4 1-1-15,4 3-1 0,0 2-12 16,-2 2-36-16,4 0-42 0,-2 0-103 15,2 0-196-15,0 2-341 0,2-2-907 0</inkml:trace>
  <inkml:trace contextRef="#ctx0" brushRef="#br1" timeOffset="-193692.729">5637 6794 1334 0,'0'0'683'16,"0"0"-188"-16,0 0-41 16,0 0-38-16,0 0-45 0,0 0-56 15,0 0-78-15,0 0-64 0,42-52 0 16,-42 33 6-16,2-1-5 0,-2-4-12 16,-7 1-13-16,1 1 0 0,-4 2-10 15,0 5-27-15,-1 2-24 0,3 7-36 16,-5 5-19-16,3 1 6 0,0 9 12 15,2 6 1-15,1 1-7 0,1 7-18 16,4 0-25-16,2 2-1 0,0-2 1 16,0-2 1-16,6-1-2 0,3-4 2 15,-1-3 9-15,4-5-11 0,1-3 1 16,3-5-2-16,1 0-1 16,-1-9 0-16,1-5-1 0,-3-2-1 0,-3-5 0 15,-3-1 1-15,-4 0 0 0,-4 2 2 16,0 2 0-16,-4 2 1 0,-6 5 1 15,-3 6 1-15,-5 2 9 16,1 3-9-16,-6 4 9 0,3 7-10 16,1 5 0-16,2 2 0 0,3 4 10 15,4 0-11-15,1 2 1 0,7 0 0 16,0-3 1-16,2 1 9 0,6-3-9 16,5-5 10-16,1-3 2 0,3-4-13 15,3-5 0-15,3-2-2 0,-2-5-2 16,1-8-1-16,-1-3-12 0,-5-3-1 15,-1-3 13-15,-3-2-9 0,-4-1 10 16,-6 3 0-16,0 0 2 0,-2 5-1 16,-8 5-2-16,-3 3-15 0,-1 3 16 15,-3 6 2-15,-1 0 1 0,-1 9 1 16,1 3 1-16,3 4 9 16,3 4-9-16,-1 0 15 0,9 5-16 15,2-1 10-15,2-2-8 0,2 0 8 16,6-4-10-16,1-2 1 0,3-4 12 15,0-6 0-15,5-6-15 0,-2 0 0 16,3-10-12-16,-1-6-3 0,-3-2-3 16,-4-6 2-16,-1-2 1 0,-5 1 12 15,-4 3 0-15,0 1-9 0,-6 5 9 16,-3 4 0-16,1 5-15 0,-6 3 16 16,-1 4 0-16,3 3 2 0,-3 8 1 15,5 4 2-15,2 4 0 0,1 4-3 16,3-1-60-16,0-2-97 0,4-2-76 15,0-7-103-15,0-4-254 0,2-7-1490 0</inkml:trace>
  <inkml:trace contextRef="#ctx0" brushRef="#br1" timeOffset="-192944.739">5604 6891 2043 0,'0'0'602'0,"0"0"-274"16,0 0 84-16,0 0-22 0,0 0-91 16,0 0-90-16,0 0-97 0,0 0-109 15,0 0-3-15,15 16-19 0,-15-9 16 16,-3 1-62-16,1 0-169 0,-2 0-160 15,2 1-252-15,0-2-515 0,0 3-435 0</inkml:trace>
  <inkml:trace contextRef="#ctx0" brushRef="#br1" timeOffset="-192794.643">5573 7126 646 0,'0'0'1590'0,"0"0"-1292"0,0 0-24 0,0 0 15 16,4 51-126-16,-2-42-64 0,0 1-51 15,-2-3-48-15,0-1-130 16,0-1-258-16,0-2-264 0,0 3-751 0</inkml:trace>
  <inkml:trace contextRef="#ctx0" brushRef="#br1" timeOffset="-192671.959">5569 7395 752 0,'0'0'1102'16,"0"0"-898"-16,0 0 16 0,0 0 20 15,0 0-92-15,0 0-108 0,0 0-40 16,6 54-116-16,-6-49-243 0,2-1-375 16,-2 3-551-16</inkml:trace>
  <inkml:trace contextRef="#ctx0" brushRef="#br1" timeOffset="-192554.536">5563 7688 147 0,'0'0'763'0,"0"0"-763"16,0 0-56-16,0 0-443 0</inkml:trace>
  <inkml:trace contextRef="#ctx0" brushRef="#br1" timeOffset="-192428.053">5548 7898 919 0,'0'0'668'0,"0"0"-457"0,0 0-91 15,0 0-120-15,0 0-103 0,0 0-418 16,0 0-559-16</inkml:trace>
  <inkml:trace contextRef="#ctx0" brushRef="#br1" timeOffset="-192286.918">5538 8148 1292 0,'0'0'982'15,"0"0"-820"-15,0 0-7 0,0 0-33 16,0 0-115-16,0 0-7 0,0 0-178 16,0 0-226-16,0 56-330 0,0-46-422 0</inkml:trace>
  <inkml:trace contextRef="#ctx0" brushRef="#br1" timeOffset="-192143.506">5534 8425 1195 0,'0'0'462'15,"0"0"-104"-15,0 0-24 0,0 0-57 16,0 0-116-16,0 0-144 0,0 0-17 16,-8 50-136-16,8-43-161 0,0 3-189 15,-3-2-285-15,3 7-340 0</inkml:trace>
  <inkml:trace contextRef="#ctx0" brushRef="#br1" timeOffset="-192027.056">5509 8697 646 0,'0'0'521'15,"0"0"-91"-15,0 0-14 0,0 0-70 16,-2 49-120-16,2-38-93 0,0-1-93 16,0 1-40-16,0-1-109 0,0 3-221 15,0-5-192-15,0 6-546 0</inkml:trace>
  <inkml:trace contextRef="#ctx0" brushRef="#br1" timeOffset="-191886.302">5519 8965 718 0,'0'0'798'0,"0"0"-284"0,0 0-83 15,0 0-90-15,-2 51-48 0,2-41-44 16,0-1-78-16,0 1-91 0,0-3-77 16,0 1-3-16,0 1-92 0,0-2-166 15,0 3-188-15,0-1-203 0,0-2-398 16,2 8 242-16</inkml:trace>
  <inkml:trace contextRef="#ctx0" brushRef="#br1" timeOffset="-191586.142">5530 9214 179 0,'0'0'744'0,"0"0"-184"16,0 0-144-16,0 0-72 0,0 51-60 15,0-42-35-15,0 0-73 0,0-3-47 16,0 1-40-16,0 0-6 0,0-1-38 16,2 0-45-16,-2-2-10 0,2 4-172 15,0-2-119-15,2 1-28 0,-2 3-50 16,-2-1-89-16,2 1 58 0,0-1 254 16,-2 0 128-16,0 4 28 0,0-3 78 15,-2 1 98-15,2-1 123 16,0 3 36-16,0-4 31 0,0 3-14 15,0-2-11-15,0 1-14 0,0-1-41 16,0 0-91-16,0-1-53 0,0-2-48 16,0 2-52-16,0-3-42 0,0-2-26 15,0 0-15-15,-2-2-75 0,2 2-29 16,0 1-19-16,0 0-21 0,0 0-47 16,-2 5-22-16,2-1 39 0,-2 3-14 15,2-3-46-15,-2 2-27 0,0 0-75 16,0-5-187-16,0-1-379 0</inkml:trace>
  <inkml:trace contextRef="#ctx0" brushRef="#br1" timeOffset="-190868.729">5106 9847 2316 0,'0'0'497'16,"0"0"-246"-16,0 0-101 0,0 0 86 16,0 0 77-16,0 0-4 0,0 0-60 15,0 0-41-15,0 0 32 0,-6 0 36 16,6 0 4-16,0 7-31 0,2 0-85 16,4 4-22-16,0 2-6 0,5 5-16 15,-1 1-29-15,0 4-31 0,5-1-21 16,-1 3-9-16,1-1-6 0,-1 2-22 15,1-6-1-15,-5 1 0 0,2-6-1 16,-3-2-2-16,-3-7-43 0,-2 1-51 16,-2-4-40-16,2-3-45 0,-4 0-70 15,0 0-156-15,0-3-180 16,0-6-349-16,0 2-423 0,0-3-885 0</inkml:trace>
  <inkml:trace contextRef="#ctx0" brushRef="#br1" timeOffset="-190584.818">5424 9834 2088 0,'0'0'1341'0,"0"0"-1094"16,0 0-74-16,0 0 126 0,0 0 55 16,0 0-9-16,0 0-48 0,0 0-142 15,0 0-70-15,0 0 3 0,-22 40 12 16,9-11 18-16,-1 1-6 0,-5 6-21 15,0 4-7-15,-1 2-14 0,-3 10-16 16,2-4-12-16,3 3-9 0,-3-3-5 16,7-8-10-16,-3 0-6 15,5-5-10-15,-1-4 0 0,1-7-2 16,2-4-2-16,1-7-10 0,5-3-43 16,0-4-59-16,4-4-73 0,0-2-49 15,0-4-19-15,0-2-43 0,4-4-132 16,0 2-336-16,5-4-937 0</inkml:trace>
  <inkml:trace contextRef="#ctx0" brushRef="#br1" timeOffset="-190233.876">5474 10557 1562 0,'0'0'1797'0,"0"0"-1480"0,0 0-112 16,14-54 165-16,-14 32-2 0,-6 3-85 15,-6 0-35-15,-3 6-66 0,-3 5-78 16,-1 6-47-16,-2 4-8 0,3 8-4 15,-1 5 13-15,5 3 5 0,1 1 19 16,7 3-15-16,2-2-19 0,4 0-12 16,0-3-12-16,8-2-15 0,5-5-9 15,3-5-39-15,1-4 6 0,3-2-37 16,1-10-60-16,2-3-70 0,0-5-55 16,-9-3-142-16,0 4-336 0,-1-7-968 15</inkml:trace>
  <inkml:trace contextRef="#ctx0" brushRef="#br1" timeOffset="-189984.437">5575 9796 3429 0,'0'0'568'0,"0"0"-345"16,0 0 87-16,0 0 80 0,0 0-93 16,56 5-84-16,-48 17-71 0,-6 6-72 15,-2 4-56-15,0 4-14 0,-2-1-3 16,-6 0-15-16,0-6-40 0,-5-3-90 16,1-4-93-16,2-5-169 0,-1-7-673 15,1 2-1837-15</inkml:trace>
  <inkml:trace contextRef="#ctx0" brushRef="#br1" timeOffset="-185868.714">23948 7008 1608 0,'0'0'415'0,"0"0"-236"0,0 0 347 16,0 0-19-16,0 0-154 0,0 0-72 15,0 0 24-15,0 0-28 0,0 0 9 16,-21-17 18-16,21 17-6 0,2 0 3 16,2 0-53-16,9 0-94 0,1 0-22 15,1 0-20-15,7 0-34 0,3 4-18 16,2-3-27-16,2 0-11 0,0-1-19 15,0 0 8-15,0-4-11 0,0-3-12 16,-4 1 9-16,-1-2-25 16,-5 0-26-16,0 1-42 0,-7 3-43 0,-6 0-20 15,-2 4-23-15,-4 0-54 16,0 0-165-16,-8 2-73 0,-2 2-124 16,-5 2-587-16,-3 5-521 0</inkml:trace>
  <inkml:trace contextRef="#ctx0" brushRef="#br1" timeOffset="-185635.318">23952 7108 375 0,'0'0'2174'0,"0"0"-1707"16,0 0-65-16,0 0 119 0,0 0-80 16,0 0-156-16,0 0-58 0,0 0 17 15,0 0-15-15,0 0-20 0,56-6-21 16,-34 3-64-16,3 3-43 0,4-2-26 15,0 0-28-15,-2 0-26 0,2 1 2 16,-2 0-3-16,-2 0 0 0,-9 1-21 16,3 0-43-16,-9 0-60 0,-4 0-105 15,0 0-51-15,-6 0-122 0,0 0-318 16,0 2-593-16,-8 7-388 0</inkml:trace>
  <inkml:trace contextRef="#ctx0" brushRef="#br1" timeOffset="-185317.802">24128 7321 3179 0,'0'0'581'0,"0"0"-352"16,0 0 156-16,70 0-21 0,-39-7-134 16,4-4-86-16,2-3 8 0,7-4 0 15,1-6 15-15,1-2 3 0,3-3-40 16,-3-2-52-16,1-3-8 15,-3 4 5-15,-5 3 9 0,-4 3 7 16,-4 0-10-16,-4 4-18 0,-4 6-11 16,-9 0-4-16,-6 4-6 0,1 3-29 15,-7-1-13-15,-2-2-21 0,-2 0 6 16,-11-2 13-16,-1 0-1 0,-11-4 1 16,-4 3 0-16,-4-1-10 0,-8 2 9 15,-3 0-21-15,-3-2-46 0,-1 2-47 16,-2 1-49-16,5-1-39 0,-3 0-134 15,15 5-340-15,-8 0-1081 0</inkml:trace>
  <inkml:trace contextRef="#ctx0" brushRef="#br1" timeOffset="-184384.672">18774 8575 1076 0,'0'0'1740'16,"0"0"-1669"-16,0 0 64 0,0 0 146 15,0 0 24-15,0 0-68 0,0 0-83 16,0 0 0-16,0 0 33 0,-13-12 101 16,20 8 31-16,3-2-38 0,4-3-77 15,3 2-38-15,6-4-14 0,1 1-19 16,1 2-37-16,2 0-20 0,0 3-16 15,0 0-24-15,-2 2-21 0,-5 0-14 16,1 3-1-16,-4-2-15 0,-5 2-54 16,-4-2-73-16,-2 2-54 0,-4 0-44 15,-2-2-103-15,-2 2-144 16,-6 0-160-16,2 2-543 0,-15 5-486 0</inkml:trace>
  <inkml:trace contextRef="#ctx0" brushRef="#br1" timeOffset="-183853.385">18737 8700 2812 0,'0'0'621'0,"0"0"-418"0,0 0 168 0,0 0-14 16,0 0-101-16,0 0-22 0,0 0-11 16,0 0 0-16,0 0-1 0,59-34-26 15,-40 27-35-15,6-1-40 16,-2 1-28-16,6 2-18 0,-5 1-23 15,3 2-16-15,-2 2-15 0,-2 0-6 16,-3 0-12-16,-3 4-2 0,-3-1-1 16,-1 0-18-16,-7-2-63 0,-4 0-67 15,0 2-52-15,-2-1-66 0,-6 1-80 16,-6 1-5-16,-7 3-40 0,-4 4-205 16,-2 4-178-16,1 2-310 0,-5 2 90 15,2-1 374-15,0 0 245 0,4-2 375 16,3 0 20-16,1-2 423 0,4-1 209 15,3-2-40-15,4-2-103 0,4-2-25 16,2-3-12-16,2 0-5 0,4-4-67 16,4 0-96-16,4 0-78 0,5 0 8 15,4-4 1-15,8-3-37 0,4 0-40 16,12-8-28-16,13-2-27 0,8-6-18 16,-2 3-6-16,-14 2 8 0,-15 3 31 15,-8 4-1-15,2-2-20 16,4-3-25-16,2-2-30 0,-8-1-3 15,-2 1-15-15,-9 0-5 0,-1 0-7 16,-9 0-11-16,-4-1-1 0,-2 1-1 16,-4-2-14-16,-9 2 12 0,-5 2-10 15,-5-2 10-15,-6 1-42 0,-6 1-39 16,-2-1-55-16,-3 4-26 0,1-2-44 16,2 3-118-16,-2 1-316 0,16 5-716 15,-10 3-1491-15</inkml:trace>
  <inkml:trace contextRef="#ctx0" brushRef="#br1" timeOffset="-183251.993">19632 8225 2395 0,'0'0'448'16,"0"0"-258"-16,0 0 199 0,0 0 29 16,0 0-116-16,0 0-81 0,0 0 29 15,0 0 51-15,0 0 63 16,0 0-12-16,-9-26-132 0,18 31-50 16,3 3-14-16,7 3-14 0,1 3-40 15,1 7-29-15,4 1-25 0,4 3-15 16,0 4-18-16,4-3 9 0,-4 3-3 15,-5-2-18-15,3-4 0 0,-6-3-1 16,-2-5-2-16,-7-3-2 0,-4-7-40 16,-2-3-45-16,-3-2-46 0,-3 0-72 15,0-6-6-15,0-6-24 0,-7-1-99 16,1-2-166-16,2-2-155 0,-2 4-485 16,-2-5-407-16</inkml:trace>
  <inkml:trace contextRef="#ctx0" brushRef="#br1" timeOffset="-183002.661">20051 8256 2951 0,'0'0'626'0,"0"0"-415"15,0 0 167-15,0 0 25 0,0 0-89 0,0 0-64 16,0 0 15-16,0 0-22 0,0 0-28 16,0 0-86-16,27 23-41 15,-43 3-13-15,-1 4 1 0,-10 15 11 16,-8 18-3-16,-10 18-18 0,-3 10-14 15,7 1-4-15,-1-9-3 0,15-13-9 16,1-17-9-16,9-11-15 0,3-15-12 16,7-8-48-16,-3 0-81 0,2-4-40 15,2-4-51-15,6-9-79 0,4-5-256 16,2-4-369-16,12-11-960 0</inkml:trace>
  <inkml:trace contextRef="#ctx0" brushRef="#br1" timeOffset="-182568.67">20136 9023 3517 0,'0'0'454'0,"0"0"-319"15,0 0 201-15,0 0 6 0,10-56-130 16,-18 44-62-16,2 2 2 0,-5 5-18 16,3 1-16-16,-6 4 9 0,1 5-3 15,1 5-33-15,2 6-49 0,1 2-15 16,5 1-12-16,4-2-13 0,0 1 10 16,4-2-12-16,5-7 0 0,5-2-18 15,3-7-33-15,1-6-67 0,-3-7-60 16,5-8-59-16,-7-3-104 0,3-3-262 15,-7 5-860-15,5-7-1367 0</inkml:trace>
  <inkml:trace contextRef="#ctx0" brushRef="#br1" timeOffset="-182001.117">20258 8760 2711 0,'0'0'628'15,"0"0"-377"-15,0 0 232 0,0 0-42 16,0 0-139-16,0 0-63 0,0 0 66 15,0 0-11-15,0 0-73 16,0 0-46-16,45-32-21 0,-22 30-28 16,4 1-33-16,4-1-17 0,4 2-13 15,2 0-18-15,5 0-9 0,-3 0 9 16,2 0-3-16,-3 0 0 0,-3-3-9 16,-4 0 0-16,-4-4-12 0,-5 0-9 15,-5 1-11-15,-5-3-1 0,-4 4-12 16,-1-1 0-16,-7-1-12 0,0 0-9 15,-9-1 6-15,-7-2 9 0,-1-3 15 16,-1 0 1-16,-7 0 1 0,0-3-1 16,2 1-25-16,-1 0-3 0,3 3-6 15,6 1 3-15,1 3 9 0,6 1 12 16,4 5 9-16,4 2 3 0,0 0 40 16,10 2 5-16,6 7-30 0,5 1-13 15,4 6-2-15,4 2 0 0,0 4 0 16,0 3 2-16,-9 3 19 0,1 1-6 15,-4-1-3-15,-9 2-9 0,-6 0-3 16,-2-3-2-16,-2-2-13 16,-6-3-6-16,-9-3-9 0,3-7-57 15,-9-1-61-15,0-5-41 0,0-3-65 16,-1-3-208-16,3 0-566 0,2 0-1355 0</inkml:trace>
  <inkml:trace contextRef="#ctx0" brushRef="#br1" timeOffset="-181467.476">21023 8320 821 0,'0'0'2283'16,"0"0"-1907"-16,0 0-34 0,0 0 156 15,0 0-105-15,0 0-136 0,0 0-18 16,0 0 77-16,0 0-29 0,0 0-39 15,29-26-61-15,-15 42-46 0,1 5-38 16,3 7-31-16,-1 6-18 0,3 1-21 16,-3 4-30-16,4 2 15 0,-5-2-18 15,1-6 1-15,-5-6-1 0,-2-8 0 16,1-5-57-16,-5-6-51 0,-4-6-40 16,0-2-45-16,0-2-60 0,-2-11-59 15,0-3-146-15,0-6-175 0,0 4-495 16,0-17-520-16</inkml:trace>
  <inkml:trace contextRef="#ctx0" brushRef="#br1" timeOffset="-181228.072">21411 8223 3131 0,'0'0'805'0,"0"0"-485"0,0 0 92 16,0 0 5-16,0 0-122 0,50-3-95 15,-44 13-15-15,-6 3-31 0,-6 8-48 16,-2 5-16-16,-3 8 1 0,-13 12-10 15,-7 12-27-15,-11 19-24 0,3 6-16 16,-9-2-14-16,9-9 0 0,12-19 1 16,5-11 2-16,3-14-1 0,7-7-2 15,-5 1-26-15,5 0-55 0,-5-2-70 16,7-8-33-16,3-2-15 16,1-6-50-16,0-3-143 0,6-1-179 0,0-1-435 15,2-1-290-15,11-1-888 0</inkml:trace>
  <inkml:trace contextRef="#ctx0" brushRef="#br1" timeOffset="-180833.45">21521 9074 3119 0,'0'0'969'0,"0"0"-851"0,0 0 121 16,31-57 140-16,-27 33-118 15,-4-2-109-15,0 8-21 0,-8-2-4 16,-3 11-21-16,-5 2-21 0,1 7-9 16,-3 0 2-16,3 10 10 0,-1 7-18 15,3 1-19-15,5 4-33 0,0 4-15 16,8-1 0-16,0-1-3 0,10-5-23 16,3-3-25-16,3-7-25 0,1-6-48 15,5-5-57-15,-5-12-53 0,4-7-104 16,-7-6-193-16,-1 6-700 0,-3-14-1262 15</inkml:trace>
  <inkml:trace contextRef="#ctx0" brushRef="#br1" timeOffset="-180438.38">21692 7932 3609 0,'0'0'1129'0,"0"0"-941"0,0 0 120 16,0 0 50-16,50 31-143 0,-35-3-112 15,-1 14-22-15,-8 15-29 0,0-3-14 16,-3-3-38-16,-3-7-72 0,-7-14-61 15,1 2-134-15,-8 1-109 0,5-12-360 16,3 6-2291-16</inkml:trace>
  <inkml:trace contextRef="#ctx0" brushRef="#br1" timeOffset="-177137.886">5575 5678 192 0,'0'0'1619'0,"0"0"-363"0,0 0-861 15,0 0-84-15,0 0-6 0,0 0-12 16,0 0-27-16,0 0-66 0,0 0-32 16,-12-31-21-16,1 31-16 0,-1 0-4 15,-5 0-26-15,-1 2-29 0,-1-1-29 16,1 6-22-16,-1-2-18 0,0 1 9 15,1 1-10-15,-1-1 1 0,3 1-1 16,3 1 0-16,1-1 0 0,2-1-2 16,-1-1 1-16,5 0 1 0,2 0 10 15,-2 0 0-15,4 2 13 16,0 2-1-16,2 0-3 0,-3 4-9 16,3 1-9-16,0 5 9 0,0 3-11 15,0 1-1-15,0 5-2 0,0 2 1 16,0 1-1-16,0 3 0 0,0 2-10 15,0-3 11-15,-2 3-1 0,0-5 1 16,-2 2 1-16,2-5 1 0,-2-5 1 16,0-5 0-16,2-3 1 0,0-5 0 15,2-4 0-15,0-4 36 0,0-1 22 16,0-1-4-16,2 0 109 0,2 0-51 16,4-1-46-16,3-2-18 0,5 0-12 15,-1 0-3-15,1 0-6 16,1 1-5-16,1 0-4 0,1 2-20 15,-1-2-1-15,1 1 0 0,-4 1-3 16,-1 0-40-16,-2 0-56 0,-3 0-54 16,-1-1-49-16,-2-3-46 0,-2-2-131 15,-2-2-214-15,0 1-539 0,-2-1-634 0</inkml:trace>
  <inkml:trace contextRef="#ctx0" brushRef="#br1" timeOffset="-176969.316">5472 5971 2801 0,'0'0'1448'0,"0"0"-1104"0,0 0-163 15,0 0-21-15,0 0 35 0,0 0-18 16,0 0-71-16,-62 15-77 0,43-12-29 16,-1 3-79-16,1-2-116 15,0-3-129-15,3 1-170 0,5 0-822 16,-1 0-1346-16</inkml:trace>
  <inkml:trace contextRef="#ctx0" brushRef="#br1" timeOffset="-176521.698">5749 6281 3002 0,'0'0'485'0,"0"0"-191"0,16-71 71 15,-16 44-60-15,2-2 6 0,-6 5-60 16,-8 8-89-16,-1 8-80 0,-5 8-12 16,-1 6 15-16,1 8-6 0,-1 8-21 15,0 3-16-15,5 5-5 0,6 0-10 16,1 1-12-16,7-5-12 0,0-5 15 15,5-6-6-15,5-5-12 0,0-6-10 16,3-4-56-16,3-12-89 16,1-5-79-16,-1-7-56 0,-1-5-103 15,-3 4-398-15,3-11-1139 0</inkml:trace>
  <inkml:trace contextRef="#ctx0" brushRef="#br1" timeOffset="-176293.265">5676 5413 3691 0,'0'0'664'15,"0"0"-388"-15,0 0 110 0,62 4-87 16,-43 12-92-16,-2 8-20 0,-3 8-54 15,-4 6-81-15,-3 1-37 0,-3 5-15 16,-4-4-16-16,-6-2-153 0,-7-6-153 16,5-7-159-16,-5 1-824 0</inkml:trace>
  <inkml:trace contextRef="#ctx0" brushRef="#br1" timeOffset="-158302.919">22222 8487 722 0,'0'0'427'0,"0"0"-144"0,0 0 45 16,0 0-181-16,0 0-21 0,0 0 250 16,0 0-24-16,0 0-150 0,0 0-6 15,-33-28 46-15,31 25-20 0,-1 3-10 16,3 0-21-16,-2-1-6 0,2-1-17 15,0 2 27-15,0-3 27 0,0 2 17 16,0 1-8-16,5-2-18 0,3 2-73 16,2-1-47-16,3-1-26 0,7 1-19 15,-3-4-11-15,8 1-4 16,-1 0 3-16,-1 1 3 0,-2 0-5 16,2 1-4-16,-7 2-9 0,3 0-18 15,-1 0-3-15,-3 0 0 0,-5 0-48 16,5 0-58-16,-7 0-33 0,0 0-40 15,-4 0-30-15,2 0-71 0,-6 0-152 16,0-2-206-16,0 2-390 0,-4 0-259 16</inkml:trace>
  <inkml:trace contextRef="#ctx0" brushRef="#br1" timeOffset="-157692.334">22240 8595 1953 0,'0'0'373'16,"0"0"-192"-16,0 0 186 0,0 0-40 15,0 0-43-15,0 0 35 0,0 0 5 16,0 0-16-16,0 0-6 0,0 0-35 16,23-27-38-16,-11 25-41 0,5 1-33 15,-1 1-28-15,5 0-27 0,-4 0-15 16,5 1-22-16,-5 2-11 0,2 0-4 15,-7 3-24-15,5-3-22 0,-9 0-2 16,0-1-15-16,0 0-36 0,-1 0-28 16,-3-1-33-16,-2-1-36 0,-2 0-28 15,0 2-39-15,0 0-72 0,-2 0-20 16,-5 0 39-16,-3 1-37 16,2 2-38-16,0 0-15 0,-9 5-9 0,5 0-3 15,1 1 70-15,-5 1 109 16,3 2 93-16,-1-1 78 0,2 0 20 15,-1-1 13-15,1 0 3 0,3-5 20 16,3-1 80-16,4-2 82 0,0-4 37 16,2 0 58-16,2 0 87 0,6-7-9 15,3 1-37-15,3-2-7 0,5-1-36 16,2 0-36-16,5 0-29 0,3 3-37 16,2-2-25-16,4 2-34 0,1-3-33 15,-1 1 2-15,0 0 4 0,-2 0-18 16,-4-2-10-16,0 0-15 15,-4-1-5-15,-3-2-25 0,1 0-12 16,-6-3 0-16,3 1-17 0,-9-3-1 16,-1 2-3-16,0 3-9 0,-8 0 9 15,-2 1 0-15,0 1-9 0,-6 0 9 16,-4 1 0-16,-3-3 1 0,-7 0 2 16,1 0 1-16,-8-2-1 0,-2 1-12 15,-2 1-15-15,-2 0-34 0,-4-1-74 16,4 6-62-16,-2-1-57 0,2-1-150 15,6 5-358-15,-2-3-1683 0</inkml:trace>
  <inkml:trace contextRef="#ctx0" brushRef="#br1" timeOffset="-156673.922">23346 8057 1861 0,'0'0'677'0,"0"0"-474"16,0 0 32-16,0 0 82 0,0 0-60 16,0 0-29-16,0 0 45 0,0 0-25 15,0 0-41-15,0 0-19 0,-2-37-28 16,2 35-10-16,0 2 0 0,-2 0 11 15,2 0 6-15,-2 6-3 0,2-1-1 16,0 6-51-16,-2 8-46 0,0 3-17 16,0 7-4-16,0 5-10 0,0 7-34 15,-2 0 0-15,-1 5 29 16,-3 6-3-16,6-2-12 0,-2-2-13 0,0 2 1 16,2-9 10-16,2 5-11 0,-2-6 13 15,2-4-12-15,-2-5 0 16,2-7 0-16,0-7-1 0,0-1 1 15,0-7-1-15,0-4 0 0,0-1-2 16,0-2 0-16,0-2-27 0,0 0-22 16,-2 0-11-16,-3-2 9 0,1-5 51 15,-4-1 1-15,2-5 2 0,0-3 9 16,-5-2 0-16,1-2-9 0,0 1 0 16,1 1-2-16,1 0-1 0,-2 5 0 15,3 3 0-15,5 4 1 0,-2 0 0 16,2 5 11-16,0 1 3 0,2 0 24 15,-2 7 28-15,2 4-25 0,0 4-15 16,2 5-12-16,2 2 0 0,2 1 21 16,1 1 6-16,3 1 55 0,2-4 26 15,-1-1-60-15,3-4-21 0,1-3-3 16,1 0-9-16,-1-7 3 0,1-3-3 16,1-3-12-16,3-6-18 15,-1-7-12-15,6-10-6 0,0-1 0 16,-5-4-6-16,3-3 3 0,0 0-78 15,-5 5-48-15,-1 0-40 0,-5 7-15 16,1 4-90-16,-3 2-272 0,-6 5-592 16,9 3-1289-16</inkml:trace>
  <inkml:trace contextRef="#ctx0" brushRef="#br1" timeOffset="-155942.054">23892 8163 3358 0,'0'0'572'0,"0"0"-349"15,0 0 187-15,0 0-17 16,0 0-216-16,0 0-55 0,0 0 18 16,-2 65-28-16,-2-34 7 0,0 5 11 15,-3 12-30-15,1 9-37 0,2 12-15 16,-2-7-5-16,4-12-10 0,0-16-15 16,2-9 0-16,0 3 0 0,0-1 0 15,0-2-3-15,4-4-13 16,-2-8 1-16,2-6 8 0,0-7-11 0,0-4-48 15,7-10-42-15,-3-9 41 16,-2-7 25-16,2-14 0 0,1-12 9 16,-7-14 3-16,-2-3 9 0,-4 4 1 15,-9 9 2-15,5 12 2 0,-2 12 13 16,-1 8-12-16,3 6 15 0,0 1 6 16,-7 2-22-16,7 4 0 0,2 7 22 15,0 6 19-15,-1 2 29 0,1 10 12 16,4 1-11-16,2 6 47 0,0 3-54 15,0 6-36-15,8 1-27 0,1 1 10 16,-1 1-1-16,2-4-9 0,9-2 9 16,-5-1-10-16,9-5 0 0,-2-7-2 15,1-3-1-15,3-5-17 0,-2-2 0 16,-2-12-4-16,1-4 4 0,3-8 0 16,-8-3 3-16,3-4 13 0,-5-1 2 15,1 1-2-15,-7 3-1 0,-1 7 3 16,0 5 0-16,-6 8 2 0,0 6 28 15,0 2 46-15,-2 7-27 16,2 7-49-16,-2 9-30 0,0 8-6 16,0 5 14-16,-2 8 20 0,-4 11 2 15,-2 8 3-15,2 9 16 0,0 1-18 16,-1-14 1-16,3-17 0 0,2-14 1 16,2-10-2-16,0 4-1 0,0-3-46 15,0-3-56-15,0-7-49 0,6-6-32 16,-2-3-38-16,3-7-164 0,1-8-164 15,4-1-449-15,-3 0-539 0,3-9-776 16</inkml:trace>
  <inkml:trace contextRef="#ctx0" brushRef="#br1" timeOffset="-155638.902">24421 8161 1383 0,'0'0'2049'0,"0"0"-1748"16,0 0 10-16,0 0 153 0,0 0-137 15,0 0-122-15,0 0-4 0,0 0 21 16,0 0-46-16,0 0-31 0,8 69-21 16,-8-41-21-16,0 4-16 0,0 6-15 15,0 3-20-15,0 2-22 0,0 1-3 16,0-3-9-16,0 0-16 0,0-4 1 15,0-5-3-15,0-4-23 0,0-4-43 16,0-4-31-16,2-5-24 0,0-5-17 16,1-7-23-16,-3-3-72 0,2 0-172 15,-2-10-108-15,0-3-98 0,0 1-397 16,4-14-326-16</inkml:trace>
  <inkml:trace contextRef="#ctx0" brushRef="#br1" timeOffset="-155340.553">24299 8007 2877 0,'0'0'651'0,"0"0"-395"0,0 0 224 16,0 0-47-16,0 0-178 0,0 0-56 16,56-36 47-16,-40 36-43 15,7 5 24-15,2 3-12 0,0 2-49 16,0 6-46-16,4 1-9 0,0 5-8 15,-1 2-22-15,-1 4-24 0,-2 5-39 16,0 6-16-16,-4 4-2 0,-1 9 30 16,-3 14 0-16,-11 12 9 0,-6 3-9 15,-6-4-9-15,-17-9-9 0,4-21 3 16,-5-9 3-16,-1-11-18 0,0-4-2 16,-8-2-16-16,-6 4-24 0,-3-4-66 15,1-8-99-15,2-3-85 0,4-9-197 16,10-1-554-16,-2 0-1254 0</inkml:trace>
  <inkml:trace contextRef="#ctx0" brushRef="#br1" timeOffset="-153723.737">18666 10173 36 0,'0'0'1927'0,"0"0"-1584"15,0 0 254-15,0 0 105 0,0 0-277 16,0 0-87-16,0 0-4 0,0 0-55 15,0 0-93-15,13-21-55 0,1 18 15 16,1-1 2-16,3 0-42 16,3 0-21-16,0-1-28 0,3 0-17 15,1 2-7-15,0-3-9 0,-2 3-22 16,-1 2-2-16,-5-2 0 0,2 3-1 16,-9 0-23-16,0 0-52 0,1 0-51 15,-7 0-33-15,-4 0-22 0,0 3-59 16,-2-2-169-16,-9 2-17 0,-1 3-182 15,2-2-172-15,-7 1 19 0,3 1 8 16,-5 0 67-16,2 1 217 0,-3 2 268 16,1 1 202-16,1 0 150 0,-1 4 310 15,0-2 120-15,3 1-11 0,-1 0-79 16,5-3-79-16,-1-1-61 0,7-4 1 16,2-3-15-16,0 1-43 0,0-3-49 15,4 0 1-15,4-3 85 0,2 0 3 16,7-5-96-16,5-1-52 0,3-3-36 15,4 0-38-15,4-1-38 0,2 0-34 16,-2 0-12-16,2 2-11 16,-9 4-14-16,1-1 1 0,-2 6-3 15,-9 0-29-15,-2 2-58 0,1 2-61 16,-11 1-37-16,0 5-40 0,0 1-95 16,-11 1-140-16,-3 4-211 0,6-3-486 15,-15 7-497-15</inkml:trace>
  <inkml:trace contextRef="#ctx0" brushRef="#br1" timeOffset="-153389.663">18641 10409 2552 0,'0'0'393'0,"0"0"-111"16,0 0 191-16,0 0-114 16,0 0-115-16,0 0-15 0,0 0-4 15,0 0-14-15,62 9-27 0,-37-15-29 16,6-2-24-16,4-2-31 0,5 0-24 15,3-5-10-15,5 2-11 0,-3-2-10 16,5 0 0-16,-5 0 10 0,-1 1 2 16,-1 1 7-16,-6 3-7 0,-4-5-15 15,0 2-21-15,-8-3-6 0,-2 1-13 16,-4-1 0-16,-5-3-2 0,-4 1 0 16,-1-2-1-16,-7 0-1 0,-2-1 0 15,-11-3 2-15,-1-2 0 0,-5-1 12 16,-7 0 3-16,-3 0-3 0,-4 4 3 15,-2 1-14-15,-5 5 2 0,1 3-1 16,-2 5-2-16,-2 5-17 0,1 3-61 16,1-1-85-16,2 2-94 0,4 0-101 15,8 0-306-15,0 0-1183 0</inkml:trace>
  <inkml:trace contextRef="#ctx0" brushRef="#br1" timeOffset="-149402.193">19813 9657 775 0,'0'0'368'0,"0"0"-127"0,0 0 29 16,0 0-85-16,0 0-45 0,0 0 391 15,0 0-112-15,0 0-150 0,0 0 11 16,-14-47-4-16,14 44-50 16,0 0-56-16,-2 2-14 0,2 1-4 15,0-1 11-15,0 1 0 0,0 0-6 16,0 0-19-16,-2 0-14 0,2 0-2 15,0 0-12-15,0 2-28 0,0 1-40 16,0 3-9-16,0 0 4 0,0-1 8 16,0 4 4-16,0 0-4 0,0 2-3 15,0 3 4-15,0 0-10 0,0 6 0 16,0-2-3-16,0 2-3 0,0 4-5 16,0 1-23-16,0 4-1 0,0 4-1 15,-2 2 1-15,2 2-1 0,-2 2 1 16,2 2 2-16,0-3 9 0,0 2-9 15,0 0 9-15,0-1 3 0,0-1-13 16,0-1 0-16,0-2 10 0,0-1-10 16,-2-3 1-16,2 0-1 0,0-4 0 15,0-1 1-15,-2-2-1 0,2-4 0 16,0-2-1-16,-2-2-1 0,2 1 0 16,-3-6-1-16,3 0-1 0,-2-2 0 15,2-3 0-15,0-3-1 16,0-1-9-16,0-2-9 0,0 0-9 15,-4 0-4-15,4-5 11 0,-2-5 23 16,-2-4 2-16,-2-2 0 0,0-3 1 16,2-1 9-16,-7 0-11 0,3 0-1 15,-2 4 1-15,1 0-1 0,-3 2 1 16,0 2-1-16,3 1 1 0,-1 4 0 16,0 1 1-16,1 4 0 0,3-1 1 15,0 3 0-15,2 0 21 0,0 5-3 16,0 2 0-16,1 5-3 0,1-2-3 15,2 4-12-15,0 3 9 16,0-3-9-16,2 3 9 0,3-1-9 16,1 1 15-16,0 0-6 0,4-3 0 15,-1 2 6-15,3-5-5 0,0 2-12 16,-1-4 1-16,5-2 13 0,-3-4-3 16,3-1 6-16,1-2 3 0,-3 0 69 15,3-5 3-15,-1-8-50 0,1-3-25 16,-1-2-15-16,1-6-3 0,-3 0 0 15,3-1-3-15,-5-1-9 0,5-1-9 16,-7 1-73-16,3 2-92 0,-1-2-74 16,-2 3-112-16,-3 9-331 0,9-1-1020 0</inkml:trace>
  <inkml:trace contextRef="#ctx0" brushRef="#br1" timeOffset="-148766.866">20161 10440 2537 0,'0'0'425'16,"0"0"-146"-16,0 0 165 0,0 0-167 16,0 0-128-16,0 0-3 0,0 0 68 15,0 0-1-15,45-62-13 0,-30 45-32 16,-3-3-34-16,5 0-30 0,-3-4-28 16,5-3-12-16,-1 0-4 0,1-4-11 15,-3-2-4-15,3 3-2 0,-4 1 8 16,-1 2-5-16,-4 2-4 0,-1 6-18 15,-1 3-9-15,-2 6-13 0,-6 2-2 16,0 4 0-16,0 3-1 0,0 1-11 16,0 0 10-16,-2 6-13 0,-4 4 15 15,-2 6 21-15,-3 2-9 16,5 7-9-16,-2 4 12 0,-1 1-12 16,5 3 15-16,2 2 10 0,2-1-13 15,0 0 0-15,2-3-3 0,5-4-9 16,3-3 12-16,0-5-14 0,3-1-1 15,1-8-1-15,-2-3-26 0,7-3-55 16,-7-4-99-16,5 0-47 0,-5-8-48 16,1-4-107-16,1-5-218 0,-7 2-747 15,5-12-1070-15</inkml:trace>
  <inkml:trace contextRef="#ctx0" brushRef="#br1" timeOffset="-148627.669">20429 9670 4211 0,'0'0'566'0,"0"0"-409"15,0 0 47-15,0 0-176 0,0 0-28 16,0 0-349-16,0 0-138 0,0 0-811 16,0 0-1642-16</inkml:trace>
  <inkml:trace contextRef="#ctx0" brushRef="#br1" timeOffset="-147276.242">20752 10465 1079 0,'0'0'1756'0,"0"0"-1439"0,0 0 2 16,0 0 89-16,0 0-82 0,0 0-121 16,0 0-47-16,27-60 36 0,-27 49-16 15,-6-2-47-15,-5 3-15 16,1 0-21-16,0 3-25 0,-5 5-22 16,3 0 1-16,-5 2 2 0,3 8-2 15,3 2-10-15,-1 5-5 0,6 2-1 16,2 1 3-16,4 1-15 0,0 0-8 15,4 0-10-15,4-7-3 0,7 1-2 16,-3-7-74-16,7-6-54 0,-3 0-56 16,5-12-51-16,-7-2-79 0,3-4-169 15,-9 4-683-15,6-6-1112 0</inkml:trace>
  <inkml:trace contextRef="#ctx0" brushRef="#br1" timeOffset="-146192.956">20791 10133 1535 0,'0'0'422'0,"0"0"-250"0,0 0 165 15,0 0 14-15,0 0-65 0,0 0-40 16,0 0 43-16,0 0 20 0,0 0-2 16,0 0-37-16,-41-15-33 0,41 15-22 15,0 0 13-15,0 0 7 16,0 0-8-16,4 0-52 0,4 0-63 0,3 3-27 15,-1 0-1-15,2 0-2 0,3 0-22 16,-5-1-18-16,5-1-9 16,-1-1-6-16,-1 0-9 0,3 0-3 15,-4 0-13-15,7-1 0 0,0-3 1 16,1 0-1-16,5-3 0 0,-2 1-2 16,4-4 1-16,0 2 0 0,-1-1 1 15,-3 2 0-15,-2-3 13 0,2 4 3 16,-11 2 1-16,3 0-7 0,-5 2-10 15,-4-2-1-15,-2 4 1 0,-2-1-2 16,-2 1-28-16,0 0-20 0,-4-2-12 16,-4 0 48-16,-2-1 9 0,-5 0 1 15,3 0-10-15,-7-2 11 0,7 1-11 16,-5 0-12-16,3-2-3 0,-1 1 6 16,3 1 3-16,3-3 3 0,3 4 2 15,-2 0 1-15,6 0 0 0,0 0 10 16,2 2 2-16,0-2 13 0,4 1 15 15,8-2-13-15,-1 1 0 0,7 3-13 16,-3-3 10-16,5 3-10 16,-3 3 0-16,4 6 1 0,-7 1-1 15,5 7 0-15,-9 1-2 0,3 4-1 16,-5 3-1-16,-4 2-1 0,-2-1 0 16,-2-1-12-16,-2-2 3 0,0-2-3 15,-6-2-13-15,-3-8-59 0,-1-1-46 16,2-3-33-16,-5-7-58 0,5 0-186 15,-3 0-514-15,3-3-1028 0</inkml:trace>
  <inkml:trace contextRef="#ctx0" brushRef="#br1" timeOffset="-145526.56">21434 10400 1812 0,'0'0'704'16,"0"0"-598"-16,0 0 245 0,0 0 87 16,0 0-90-16,0 0-94 0,0 0 16 15,0 0 18-15,0 0-33 0,0 0-31 16,23-62-41-16,-9 45-31 0,-1-1-37 16,1-5-15-16,3-1-15 15,1-6-15-15,1-3-16 0,4-2-18 16,-5-2-5-16,3 1-13 0,2 2 0 15,-9 1-15-15,3 4 9 0,-9 7 0 16,2 4-9-16,-6 5 12 0,5 3 0 16,-7 6 0-16,-2 3-14 0,0 1 2 15,0 0 10-15,0 1-11 0,-2 6-2 16,-5 3 0-16,3 5 12 0,-2 7-9 16,0 1 18-16,4 7-3 0,0 2-3 15,-2 2-12-15,4 1 0 0,0-1 18 16,0-3-6-16,6 0-3 0,-2-5-11 15,6-2 1-15,3-5-2 0,-1-3-18 16,5-6-36-16,-5-4-85 0,9-3-60 16,-7-3-59-16,5-7-92 0,-5-5-184 15,-3 0-581-15,3-7-781 0</inkml:trace>
  <inkml:trace contextRef="#ctx0" brushRef="#br1" timeOffset="-145322.141">21752 9572 3757 0,'0'0'1257'0,"0"0"-1153"16,0 0-12-16,0 0 108 0,0 0-75 15,0 0-125-15,0 0-52 0,0 0-78 16,0 0-44-16,0 0-76 15,34-17-169-15,-30 17-798 0,4 4-1596 0</inkml:trace>
  <inkml:trace contextRef="#ctx0" brushRef="#br1" timeOffset="-144825.873">22013 10373 2737 0,'0'0'478'0,"0"0"-284"15,0 0 161-15,0 0-8 0,0 0-120 16,0 0-51-16,0 0 31 0,0 0 29 16,43-57-40-16,-28 40-47 0,-7 1-40 15,2-5-8-15,5-1-11 0,-3 1-8 16,3-1-9-16,-5 3 2 0,2 1-11 15,-1 4-13-15,-3 2 4 0,-4 5-4 16,2 2-6-16,-1 3 0 0,1 2 0 16,-4 2-11-16,2 7-20 15,-2 8-14-15,-2 5-30 0,0 7-1 16,0 8 19-16,0 4 9 0,-2 0-9 16,-2-3 10-16,2-1-19 0,2-5-36 15,-4-4-37-15,4-8-33 0,0-2-36 16,0-6-58-16,0-6-98 0,4-2-277 15,4-4-1177-15</inkml:trace>
  <inkml:trace contextRef="#ctx0" brushRef="#br1" timeOffset="-141125.351">7210 7710 121 0,'0'0'88'16,"0"0"-56"-16,0 0 386 0,0 0-262 16,0 0-156-16,0 0-50 0,0 0 5 15,0 0 34-15,0 0 11 16,0 0 26-16,0-3 26 0,-2 3 26 15,2 0-6-15,0 0 9 0,0 0 11 16,0 0-1-16,0 0 49 0,0 0 3 16,0 0 3-16,0 0-6 0,0 0-23 15,0 0-55-15,0 0-62 0,-2 0-50 16,-2 0 18-16,-2 0 32 0,-2 0 0 16,-3 0 1-16,-1 0 12 0,-1 0 6 15,-5 0 46-15,3 0 19 0,-5 0 7 16,-1 2-32-16,0-2-14 0,1 1 7 15,-5 1 25-15,2-2-51 0,-4 2-3 16,-2 0-20-16,-2-2-3 0,-2 1-52 16,0 1 52-16,-2 0 0 0,0 1-17 15,-2 1-297-15,4 2-1400 0,6-1 1479 16,-8 7 213-16</inkml:trace>
  <inkml:trace contextRef="#ctx0" brushRef="#br1" timeOffset="-140771.536">6286 7787 78 0,'0'0'72'0,"0"0"-43"15,0 0-29-15,0 0-88 0,0 0-3 16</inkml:trace>
  <inkml:trace contextRef="#ctx0" brushRef="#br1" timeOffset="-140626.959">6286 7787 417 0,'-35'-53'470'0,"35"53"67"0,-4 0-400 15,-2 0-111-15,-3 0 279 16,-5 0 0-16,-3 0-136 0,-1 0-50 0,-3 0-54 15,-2 0-42-15,-1 0-23 0,1 0-10 16,-8 0-226-16,0 0 87 16,-2 0 149-16,-4 1 13 0,-5 1-10 15,-3 0-6-15,1 2-153 0,-3 0-530 16,-1 0 25-16,3 3 384 0,12-2-4 16</inkml:trace>
  <inkml:trace contextRef="#ctx0" brushRef="#br1" timeOffset="-140108.473">5141 7763 166 0,'0'0'196'0,"0"0"443"16,0 0-196-16,0 0-121 15,0 0-30-15,0 0-159 0,0 0-123 16,0 0 3-16,0 0-13 0,0 0 149 15,-14-5 15-15,-1 5-25 0,-1 0-55 16,-3 1-26-16,-2-1-29 0,-1 0 3 16,-7 0 0-16,4 0-13 0,-4 0-19 15,0 2-74-15,-4-2-64 0,0 2-30 16,-6 1 94-16,-9-1-17 0,-10 2-294 16,2 0-602-16,7-1 537 0,18 0 229 15,-11 9-14-15</inkml:trace>
  <inkml:trace contextRef="#ctx0" brushRef="#br1" timeOffset="-139507.892">3932 7790 496 0,'0'0'743'0,"0"0"-392"15,0 0-3-15,0 0-118 0,0 0-68 16,0 0-55-16,0 0-52 0,0 0-55 16,0 0 0-16,0 0-29 0,16-5-7 15,-16 5 7-15,0 0-3 0,0 0-43 16,0 0-28-16,0 0-8 0,0 0 4 16,0 0 39-16,0 0 49 0,-2 0 19 15,0 0-4-15,-4 0 4 0,0 0 43 16,-7 0 5-16,-3 0 69 15,-7 0 113-15,-2 0-230 0,-4 0-71 16,-4 0-81-16,-2 0 51 0,0 2 43 16,-4 0 56-16,-5 1 0 0,7-1 4 15,-2 1-4-15,0 0-153 0,3 0-633 16,5 4-27-16,9-1 691 0</inkml:trace>
  <inkml:trace contextRef="#ctx0" brushRef="#br1" timeOffset="-139088.562">3037 7858 704 0,'0'0'326'0,"0"0"-326"15,0 0-78-15,0 0 78 0,-62-45 1008 16,45 42-655-16,-1 2-136 0,-9 1-88 16,4 0 12-16,-6 0 1 0,-4 0-4 15,-2 0-138-15,0 1 0 0,2 2-360 16,10 0-439-16,-4 6-1002 0</inkml:trace>
  <inkml:trace contextRef="#ctx0" brushRef="#br1" timeOffset="-137556.961">1685 8186 297 0,'0'0'1342'0,"0"0"-978"0,0 0-170 16,0 0-135-16,0 0 96 0,0 0 528 16,0 0-259-16,0 0-231 0,0 0-115 15,-21 4 26-15,21-4 53 0,0 0 13 16,0 0-40-16,0 0-40 0,0-4-12 16,0 1 11-16,0-3-9 0,2-3-6 15,2 0 0-15,0-2 11 0,1-5 10 16,1 0-6-16,-2-2-10 0,8-1-12 15,-3-1-9-15,-1 1-12 0,2-3-1 16,3 2 7-16,-5-2-13 0,2 1-8 16,1-1-10-16,-1-2-3 0,-2 3 3 15,3-3 10-15,-3 4-1 0,0-4-9 16,-2 5-3-16,3 0-3 16,-5 3 6-16,0 2-5 0,0 3 2 15,-2 2-6-15,0 3 3 0,-2 2 0 16,0 3 6-16,0 1 0 0,0 0 10 15,0 2-1-15,0 5-3 0,0 5-24 16,0 4 12-16,-2 2-12 0,0 6 0 16,2 1 0-16,-2 4 9 0,2 0-10 15,4 2 1-15,2 0 0 0,-2 0 12 16,7 1-13-16,-1-3 1 0,0-2 0 16,5-3-1-16,-5-4-2 0,0-4-12 15,5-5-39-15,-5-3-43 0,-1-3-66 16,1-5-55-16,-4-2-71 0,0-7-127 15,0-7-259-15,-6 5-638 0,3-14-815 0</inkml:trace>
  <inkml:trace contextRef="#ctx0" brushRef="#br1" timeOffset="-137401.309">1805 7537 3071 0,'0'0'1333'16,"0"0"-1138"-16,0 0-143 0,0 0-21 16,0 0-31-16,0 0-68 0,0 0-170 15,0 0-414-15,0 0-1681 0</inkml:trace>
  <inkml:trace contextRef="#ctx0" brushRef="#br1" timeOffset="-136906.191">2094 8240 1474 0,'0'0'1180'0,"0"0"-957"15,0 0-92-15,0 0 87 16,0 0 151-16,0 0-32 0,0 0-86 15,0 0-101-15,0 0-11 0,0 0 74 16,-4-23 8-16,6 12-43 0,2-1-20 16,0 1 0-16,3-4-6 0,-1 0-19 15,4-1-27-15,0-3-21 0,-1 0-7 16,1 0 4-16,2 0-25 0,1 0-12 16,-5 5-12-16,4 3-12 0,-5 2-8 15,1 4 5-15,-4 4 6 0,2 1 3 16,-2 5-15-16,3 8-12 15,-5 6-36-15,2 6 12 0,-2 4-28 16,2 0-53-16,-4 1-55 0,2-5-64 16,0-3-52-16,-2-1-114 0,0-5-169 15,2-6-598-15,4 5-914 0</inkml:trace>
  <inkml:trace contextRef="#ctx0" brushRef="#br1" timeOffset="-135387.721">2869 6866 163 0,'0'0'417'0,"0"0"-42"0,0 0 13 16,0 0-46-16,0 0-79 0,0 0-46 15,0 0-10-15,0 0 10 16,0 0 21-16,-8-31-26 0,6 25-23 16,0-1 18-16,0 2 5 0,2 0-22 15,0 1-11-15,-2 1 3 0,2-1-2 16,0 4 18-16,0 0 18 0,0 0 20 15,0 0-2-15,0 0-39 0,0 0-53 16,2 0-17-16,0 2-23 0,2 1-14 16,-2 2-16-16,2 1-17 0,-2 1-10 15,2 3-9-15,-2-1-9 0,1 3-3 16,3-1 1-16,-2 5-7 0,0-1 6 16,0 0 0-16,0 1 6 0,0 2-6 15,3-2-3-15,-7 2 3 0,8 2-6 16,-2 0 3-16,-2 0 6 0,2 1-9 15,-1 2 7-15,-1-1 2 0,2-2 0 16,-2 5-3-16,2-4-6 0,-2 2 6 16,1 0-6-16,-1 1-15 0,-2 1 18 15,0-2-19-15,0 1-2 0,2 0-30 16,-4-1 15-16,2 0 14 16,-2-1 0-16,0 3 1 0,2-5 1 15,-2 2-1-15,0-2 1 0,0-1 0 16,0-1 1-16,0 0-1 0,-2-3 0 15,0 3 0-15,-2-5 1 0,4 1-1 16,-2 1 0-16,2-3-1 0,-2 0 0 16,0-2 0-16,0 5 0 0,0-6 0 15,-3 2-1-15,3 0 0 0,0-2-1 16,0 1 1-16,0-2 0 0,0 0 0 16,0-1 1-16,0-1 0 0,2 1 0 15,0-2 0-15,0 1-1 16,0 1 0-16,0-1-1 0,0-3-1 15,0 1 0-15,0-3 0 0,0-1-12 16,0 0-3-16,0 0 3 0,0 0-9 16,0 0-3-16,0 0-1 0,-4 0 7 15,4-1 9-15,0-3 10 0,-2 1 0 16,2-3-1-16,0-1 0 0,-2-3 2 16,-2-2 0-16,1-3 1 0,-1-5 2 15,0 0 1-15,0 0-1 0,-2-4-1 16,0 4 0-16,2-2 0 0,-3 4 1 15,3 2-1-15,-2 2-1 0,2 4 0 16,-2 3 0-16,4 3-2 0,2 2 1 16,0 2-1-16,0 0 0 0,0 0 0 15,0 0 1-15,0 0 1 0,-3 2 1 16,3 2 11-16,0 0-10 0,0 1 0 16,0 4 10-16,0 2-11 0,0 0 2 15,0 2 0-15,3 1 0 16,3 4-1-16,0 0 0 0,0 1 1 15,-2 1-1-15,3 1 0 0,-3-1 2 16,4-2-2-16,-4-1 1 0,2 0-1 16,-2-3 0-16,-2-3-1 0,3-2 1 15,-3-5 0-15,-2-1 0 0,2 0 0 16,-2-3-2-16,0 0-1 0,0-3 1 16,0-4 1-16,2-5 11 0,4-3 9 15,-4-5 18-15,4 0 9 0,-2-3 3 16,3 0-6-16,-1 2-6 0,4-1-6 15,-2 4 21-15,3 0 12 16,1 1-33-16,-2 2-31 0,-1-1-2 16,-1-1-27-16,2-1-90 0,-1-4-126 15,-3 2-91-15,-2 2-316 0,0-10-1132 0</inkml:trace>
  <inkml:trace contextRef="#ctx0" brushRef="#br1" timeOffset="-132635.653">22447 9935 1463 0,'0'0'303'0,"0"0"-209"16,0 0 3-16,0 0 1 15,0 0 12-15,0 0 20 0,-48 4 293 16,42-4-163-16,0 0 35 0,2-1 19 16,2-1-36-16,0 1-32 0,0-2-22 15,2 3 17-15,0 0 55 0,2 0 18 16,6 0-64-16,4 0-84 0,1 0-35 16,10 4-20-16,-7 0-14 0,7 1-27 15,2 1-4-15,-1-2-24 0,-1 1-24 16,0-3-6-16,-2 2 0 0,-5-4-12 15,3 0-3-15,-7 0-12 0,-4 0 3 16,3 0-24-16,-5-2-76 0,-2 1-48 16,-2-1-39-16,-2 2-53 0,0-1-86 15,0-1-117-15,-8 2-140 0,-2-2-446 16,3 1-235-16,-1 1-389 0</inkml:trace>
  <inkml:trace contextRef="#ctx0" brushRef="#br1" timeOffset="-132363.805">22439 9995 1000 0,'0'0'1108'15,"0"0"-759"-15,0 0 93 0,0 0 19 16,0 0-84-16,0 0-113 0,0 0-13 16,0 0 0-16,0 0-7 0,0 0-11 15,4 38-26-15,4-33-36 0,7-1-26 16,-5-3-20-16,9 2-19 15,-3-3-7-15,5 0-8 0,-3 0-15 16,5 0-31-16,4-6-31 0,-2-1-14 16,-2-3-2-16,-1 1-16 0,-1 0-43 15,-7 2-29-15,-3 1-34 0,-3 3-46 16,-6 3-36-16,-2 0-86 0,0 0-230 16,-8 6-230-16,4-2-549 0,-7 7-767 0</inkml:trace>
  <inkml:trace contextRef="#ctx0" brushRef="#br1" timeOffset="-132044.04">22567 10206 176 0,'0'0'2357'0,"0"0"-1935"16,0 0-125-16,0 0 91 0,0 0-67 15,0 0-91-15,0 0-56 0,52 24 5 16,-36-24 18-16,-3-4 3 15,7-3-41-15,-3-2-31 0,5-2-13 16,5-2-5-16,0-1 2 0,2-3-15 16,2 1-9-16,-2-1-40 0,4 0 28 15,0-2 14-15,-2 3-20 0,-2-2 5 16,-2 2-24-16,-4 0-8 0,-7 1-7 16,1-3-24-16,-7 4-9 0,-2-1-1 15,-5 2-2-15,-3 3-12 0,-5 0-6 16,-5 3-9-16,-9-2 8 0,-1 2-8 15,-7-1-54-15,-4-1-70 0,-4 0-79 16,2-3-97-16,-5 2-263 0,12 1-757 16,-14-2-1598-16</inkml:trace>
  <inkml:trace contextRef="#ctx0" brushRef="#br1" timeOffset="-131212.803">23466 9766 995 0,'0'0'1014'15,"0"0"-813"-15,0 0 68 0,0 0 92 16,0 0-43-16,6-51-70 0,-6 42-10 16,0 1 18-16,0 2-17 0,0 3-22 15,0-1-18-15,0 3-21 0,0 1 46 16,-2 4 48-16,-2 5-41 16,4 6-95-16,-4 8-51 0,0 5-15 0,-2 6-22 15,-3 7-9-15,3 1 1 16,0 10-4-16,-2 8-6 0,-3-5-3 15,3-3-6-15,4-9 10 0,0-8-4 16,-2 3-15-16,-1 3-9 0,1-7-2 16,2-6 1-16,0-6-2 0,4-8-1 15,-2-6-11-15,2-2-33 0,0-6-61 16,0 0-88-16,2-7 4 0,2-4 38 16,0-3-31-16,-2-4-64 0,4-2-82 15,-3-1-111-15,-1-3-193 0,-2 7-426 16,2-11-214-16</inkml:trace>
  <inkml:trace contextRef="#ctx0" brushRef="#br1" timeOffset="-130745.048">23464 9650 372 0,'0'0'1678'0,"0"0"-1253"16,23-50 42-16,-17 32 60 0,0 2-85 15,-2 3-100-15,0 2-48 0,-2 6-17 16,-2 3-22-16,0 0 3 0,0 2-9 16,0 4-40-16,-2 4-49 0,-4 8-84 15,0 5-16-15,-11 4-6 0,5 5-12 16,2 1-2-16,-7 2-19 0,5-2-3 16,-5 0-18-16,5-1-19 15,-1-6 7-15,1-2 10 0,4-7-10 0,0-2 9 16,-3-6-15-16,7-4 5 0,0-2 10 15,0-1-15-15,4 0 3 16,-2-5 13-16,2-5 1 0,2-6 1 16,2-2 12-16,2-7 0 0,7-2 3 15,-3-2-12-15,2 4 10 0,5-2-11 16,-5 3-2-16,7 0-25 0,-7 4 23 16,7 2 2-16,-7 2 1 0,3 4 14 15,-3 5 1-15,-4 4 8 0,5 3 15 16,-5 0 9-16,-2 5-9 0,0 6 0 15,-1 4 37-15,-3 4-22 0,2 3-36 16,-4 2-16-16,0 3 0 0,0 1-2 16,-4-3 0-16,2 3-36 0,-1-3-34 15,1-3-41-15,0-4-40 0,2-5-45 16,0-3-63-16,2-4-172 0,3-3-295 16,5-2-1250-16</inkml:trace>
  <inkml:trace contextRef="#ctx0" brushRef="#br1" timeOffset="-130280.503">24140 9753 3395 0,'0'0'559'15,"0"0"-323"-15,6-69 197 0,-12 42-40 16,0-2-170-16,-5 1-95 0,-7 3-10 15,1 6 10-15,-5 5-29 0,-5 5-17 16,0 8-12-16,-10 1 5 0,1 12-5 16,-3 7-1-16,0 6-15 0,2 7-21 15,2 7-3-15,-1 10-8 0,3 12-1 16,6 11-21-16,5 5-9 0,11-9 9 16,7-7 14-16,4-13-2 0,2-10 12 15,5-10 0-15,3-3-6 0,6 4-6 16,3-1-11-16,8 1-1 0,2-8-24 15,4-6-36-15,0-9-46 0,-2-5-54 16,-2-4-48-16,0-6-55 0,-4-7-130 16,-7 3-286-16,7-5-990 0</inkml:trace>
  <inkml:trace contextRef="#ctx0" brushRef="#br1" timeOffset="-129845.308">24198 10102 2899 0,'0'0'1094'15,"0"0"-943"-15,0 0 67 0,0 0 186 16,0 0-134-16,16-58-145 0,-26 53-28 15,2 3 34-15,-7 2 24 0,-3 0-13 16,-7 5-33-16,6 5-58 0,-3 5-26 16,-1 2-10-16,6 4 0 0,1 2-13 15,5 0 0-15,5 0 1 0,4-2 9 16,2-4 0-16,0-2 3 0,4-4-12 16,2-3 0-16,11-6-3 15,-3-2-2-15,7-5-28 0,-4-8 0 16,5-2 6-16,-1-5 9 0,-4 1 11 15,-5 4 1-15,0 3 3 0,-1 7 22 16,-7 5 14-16,2 1-6 0,0 9-14 16,-2 9-16-16,-1 6-15 0,1 4 0 15,-4 5 12-15,2-3 1 16,0-1-13-16,0-6-61 0,2-8-75 0,0-8-46 16,2-8-89-16,1-3-222 15,-1-6-764-15,6-10-1043 0</inkml:trace>
  <inkml:trace contextRef="#ctx0" brushRef="#br1" timeOffset="-129468.476">24710 10046 3772 0,'0'0'576'0,"0"0"-467"15,0 0 122-15,0 0 15 0,-51 1-139 16,26 6-67-16,4 0-25 0,-6 0-15 16,3-1 0-16,-3-3-74 0,4 0-125 15,-2-3-112-15,5-3-121 0,7-1-596 16,1-5-892-16</inkml:trace>
  <inkml:trace contextRef="#ctx0" brushRef="#br1" timeOffset="-129291.921">24520 9911 2771 0,'0'0'704'15,"0"0"-492"-15,0 0 164 0,15 68-37 16,-13-40-178-16,2 3-115 0,-4 1-27 15,0 0-19-15,2-1-2 0,-2-5-26 16,0-5-80-16,2-4-78 0,2-7-149 16,0-5-320-16,5-5-1009 0</inkml:trace>
  <inkml:trace contextRef="#ctx0" brushRef="#br1" timeOffset="-128976.724">25324 9549 3772 0,'0'0'657'0,"0"0"-503"15,0 0 86-15,0 0 82 0,0 0-140 16,-72-47-88-16,39 47-15 0,-2 0-3 16,0 0-3-16,-5 7-16 0,1-1-29 15,-2 3-27-15,4-2-1 0,-1 2-43 16,3-3-87-16,4-1-64 16,2 3-50-16,2-1-43 0,11-1-102 15,-3 1-302-15,13-1-733 0,4 6-823 0</inkml:trace>
  <inkml:trace contextRef="#ctx0" brushRef="#br1" timeOffset="-128746.152">25029 9538 2375 0,'0'0'1187'16,"0"0"-938"-16,0 0 107 0,0 0 103 15,0 0-146-15,0 0-139 0,0 0-43 16,41 55 6-16,-41-26 18 0,0 6-40 15,-8 4-27-15,2 4-31 0,-1 5-39 16,-3 1-18-16,0-2-15 0,4-1-6 16,-5-2 3-16,-1-4-6 0,6-4-28 15,2-3-39-15,-3-4-54 0,3-5-38 16,2 0-39-16,0-3-103 0,2-5-365 16,2 9-925-16</inkml:trace>
  <inkml:trace contextRef="#ctx0" brushRef="#br1" timeOffset="-128545.685">25196 10337 3149 0,'0'0'1121'0,"0"0"-873"0,0 0 41 16,0 0 102-16,0 0-120 0,0 0-122 15,-41-52-16-15,12 47 30 16,-2 5-21-16,-4 0-58 0,-2 7-54 15,-3 3-30-15,-3 4-12 0,0 1-105 16,-1 0-119-16,5 2-67 0,10-4-217 16,-10 4-963-16</inkml:trace>
  <inkml:trace contextRef="#ctx0" brushRef="#br1" timeOffset="-125356.421">18509 11735 1881 0,'0'0'1478'16,"0"0"-1038"-16,0 0-51 0,0 0 27 15,0 0-57-15,0 0-81 0,0 0-47 16,66-10-31-16,-47 8-18 0,4 0-37 15,-1-3-31-15,3 3-8 0,0-2-13 16,-4 2-30-16,-1-2-15 0,-1 1-15 16,-3 0-31-16,1 1-2 0,-7-1-2 15,1 1-13-15,-3-1-57 0,-2-2-51 16,0 3-49-16,-6 2-48 0,0 0-50 16,-2 0-110-16,-8 0-149 0,-2 4-112 15,5 2-462-15,-11 4-344 0</inkml:trace>
  <inkml:trace contextRef="#ctx0" brushRef="#br1" timeOffset="-125109.497">18538 11814 1828 0,'0'0'528'16,"0"0"-198"-16,0 0 167 0,0 0 9 16,0 0-91-16,0 0-70 0,0 0-2 15,0 0-52-15,0 0-26 0,0 0-38 16,35 3-24-16,-14-4-43 0,4-2-30 15,4 2-34-15,2-1-29 0,0-1-22 16,0 2-21-16,-2 1 0 0,-3 0-6 16,-1 0-16-16,-6 0-2 0,-3 0-2 15,-3 0-22-15,-5-2-63 0,-2-1-76 16,-2-4-48-16,-4 2-31 0,0-1-68 16,-8 2-145-16,-4-2-150 0,3 6-446 15,-11 0-362-15</inkml:trace>
  <inkml:trace contextRef="#ctx0" brushRef="#br1" timeOffset="-124741.674">18559 12016 1790 0,'0'0'996'0,"0"0"-707"15,0 0 116-15,0 0 3 0,0 0-75 16,0 0-76-16,64-6 2 0,-46 0 8 15,7-3-35-15,2 0-40 0,6-1-23 16,6-5-20-16,1 1-34 0,5-4-28 16,1-1-11-16,-3 4 2 0,0-5-3 15,-1 4 1-15,-5-2 2 0,-2 3 12 16,-2-1-8-16,-6-2-25 0,2-1-24 16,-8 0-6-16,-3 0-3 15,-3 0-3-15,-7 0-3 0,0 3-6 16,-8-1-11-16,0 3 0 0,-8-2-1 15,-6 1 0-15,-1 2-2 0,-8-2 0 16,-1 3 1-16,-3-1-1 0,-4 3 0 16,-2 0-10-16,-5 1-39 0,1 3-60 15,0 0-52-15,2 3-51 0,0 0-73 16,2 2-240-16,10-1-694 0,-2 2-1806 0</inkml:trace>
  <inkml:trace contextRef="#ctx0" brushRef="#br1" timeOffset="-123459.669">19770 11515 962 0,'0'0'684'0,"0"0"-515"16,0 0 74-16,2-68 181 0,0 47-82 16,0-5-121-16,4 0-19 0,-3 2 78 15,-1 1 36-15,2 1-33 0,-2 2-15 16,0 3-18-16,2 7-29 16,-4 0-40-16,2 7-16 0,-2 3 26 15,0 3 85-15,0 9-85 0,-4 9-122 16,-2 19-45-16,-5 17-12 0,-3 22 3 15,2 6-15-15,-5-3-21 0,5-2-3 16,-3-11 9-16,5 2 0 0,2-7 13 16,1-14 1-16,3-9 1 0,-2-16 1 15,6-4 1-15,0-2-2 0,-2 0-1 16,2-5-41-16,0-6-37 0,0-5-45 16,2-3-55-16,6-4-79 0,-4-8-69 15,3 0-91-15,-3-6-169 0,2-2-427 16,-2 4-308-16</inkml:trace>
  <inkml:trace contextRef="#ctx0" brushRef="#br1" timeOffset="-123059.107">19820 11354 2055 0,'0'0'1336'0,"0"0"-1117"15,0 0 141-15,29-58 102 0,-25 48-150 0,-2 5-131 16,-2 2-41-16,0 3 7 15,0 0 23-15,-4 7-58 0,-9 7-24 16,-1 6-21-16,-5 4-25 0,1 10-11 16,-7 3-16-16,2 5-15 0,2-2-12 15,-5 2-1-15,5-3 10 0,4-3 3 16,-1-9 1-16,5-7 15 0,5-3-16 16,-2-9 0-16,6-5-16 0,1-3 1 15,3 0-6-15,0-6 21 0,9-7 24 16,3-8-9-16,1-5-12 15,5-6 1-15,-1-2 8 0,5 0-10 16,-1-1 0-16,0 0 10 0,2 4 0 16,-5 3-10-16,1 3-2 0,-3 6-1 15,-3 5 1-15,-1 4 21 0,-4 5 36 16,1 3 7-16,-5 2 87 0,-2 3-22 16,0 6-68-16,-2 4-52 0,0 7-9 15,-4 4-12-15,0 7 10 0,-5-2 0 16,5-1-50-16,-4 2-56 0,4-4-61 15,2-4-46-15,0-3-48 0,2-3-167 16,0-4-254-16,0-3-952 0</inkml:trace>
  <inkml:trace contextRef="#ctx0" brushRef="#br1" timeOffset="-122424.448">20287 11327 2944 0,'0'0'568'15,"0"0"-349"-15,0 0 193 0,0 0-43 16,0 0-141-16,0 0-22 0,0 0-1 15,-60 70 2-15,35-30-31 0,-6 14-58 16,-6 14-61-16,0 4-17 0,-1-6-13 16,12-13-12-16,9-17 0 0,1-8-12 15,3-3 9-15,-1 5-9 16,-3-1-1-16,1 0-1 0,3-4-1 16,5-6-3-16,2-7-36 0,-1-6-49 15,7-3-51-15,0-3-25 0,7-7-12 16,-1-5 54-16,6-8-43 0,5-4-41 15,-5-4-10-15,9-3-7 0,-7-4 24 16,9-1 35-16,-6-4 9 0,1-3 61 16,1-1 62-16,-3-2 32 0,3 0 1 15,-5 1 132-15,1 4 46 0,-1 3 10 16,-5 6 41-16,1 8-32 0,0 7-41 16,-3 8 6-16,-1 9 42 0,2 0-22 15,-4 13-74-15,6 7-51 0,-5 7-41 16,-3 8-17-16,0 5-15 0,0 7 0 15,-2 1 14-15,0 8-2 0,0 6 1 16,0-5-14-16,0-7 13 0,-2-9-12 16,2-10 3-16,-2 0 9 0,2 0 1 15,0-10 2-15,0-6 2 16,0-10-2-16,0-5-3 0,0-5-21 16,-2-8 24-16,-5-3 42 0,-1-5-12 15,-4 1 10-15,1-3-22 0,-3 2-16 16,-1 6-2-16,1 4-27 0,-3 2-64 15,7 4-64-15,-6 4-65 0,5 1-108 16,5 0-240-16,-2 0-828 0,8 0-1019 0</inkml:trace>
  <inkml:trace contextRef="#ctx0" brushRef="#br1" timeOffset="-121858.155">20890 11306 3250 0,'0'0'467'0,"0"0"-269"0,0 0 228 16,0 0-80-16,0 0-152 0,0 0-72 15,0 0 37-15,0 0 75 0,0 0-25 16,-64-25-60-16,37 36-46 0,-4-1-40 16,-2 0-33-16,0 0-15 0,0 1-15 15,4-1-1-15,0-1 1 0,3 2 0 16,3 2 2-16,4 1 10 16,1-1-9-16,7 2-2 0,-3 4-1 15,5 0-1-15,3 3 1 0,4 0-1 16,-2 3 1-16,4 3-1 0,-2 3 0 15,2 2 1-15,0 0 0 0,0 0 2 16,-2 3-2-16,-2-1 0 0,2 3 0 16,-2-3 1-16,-3-2-1 0,3-4 1 15,0-2 0-15,2-8-1 0,-2-3-1 16,2-6 1-16,2-4 1 0,0-3 2 16,0 0 25-16,2-3 8 0,4 0 3 15,0 0-6-15,7 0 12 0,5-3 52 16,5-1-16-16,0-1-15 0,2 2 4 15,2 0-1-15,1 3 6 0,-5 0-18 16,2 3-21-16,-4 1-15 0,-5 2-19 16,1 2-2-16,-7-2-1 0,-2-2-26 15,-1-1-48-15,-3 1-75 0,-4-3-43 16,0-1-57-16,0-1-119 16,-2-7-126-16,-5-3-214 0,5 0-525 15,0-11-565-15</inkml:trace>
  <inkml:trace contextRef="#ctx0" brushRef="#br1" timeOffset="-121706.942">20783 11660 3276 0,'0'0'686'15,"0"0"-347"-15,0 0 139 0,0 0-95 16,0 0-164-16,-6-51-95 0,-11 51-14 16,-1 0 20-16,-9 7-9 0,-4 0-70 15,0 1-51-15,-2-1-39 0,0-1-146 16,2-6-142-16,6 0-232 0,-4-3-819 15</inkml:trace>
  <inkml:trace contextRef="#ctx0" brushRef="#br1" timeOffset="-121103.469">21122 11613 3365 0,'0'0'758'15,"0"0"-565"-15,0 0 150 0,0 0 123 16,0 0-168-16,0 0-106 0,0 0-41 15,0 0-3-15,58-6-9 0,-31 6-49 16,0 0-35-16,2 0-31 0,4-3-22 16,0-3-2-16,-2 1-1 0,-7 1-11 15,-1-1-7-15,-10 2-47 0,-1 3-57 16,-4 0-44-16,-4 0-41 0,-4 0-41 16,0 5-138-16,-10-1-120 0,-2 3-118 15,1 0-435-15,-11 2-293 0</inkml:trace>
  <inkml:trace contextRef="#ctx0" brushRef="#br1" timeOffset="-120890.153">21103 11748 1774 0,'0'0'1095'0,"0"0"-746"16,0 0 210-16,0 0 11 16,0 0-144-16,0 0-113 0,48 7-39 15,-19-10-32-15,0-1-51 0,2 0-67 16,2-1-42-16,0-1-25 0,-2 1-42 15,-2 1-13-15,-8-4-2 0,1 5-12 16,-7 0-55-16,-3-1-78 0,-6 2-60 16,-4 2-38-16,-2 0-116 0,-2 0-129 15,-12 4-58-15,6 2-547 0,-9 10-813 0</inkml:trace>
  <inkml:trace contextRef="#ctx0" brushRef="#br1" timeOffset="-120606.91">21246 11914 2259 0,'0'0'1211'0,"0"0"-970"0,66-13 155 15,-33 1 101-15,9-3-150 0,-1-1-145 16,6-4-44-16,-1 1-6 0,6-3 6 16,-7 0-19-16,5 1-27 0,-7-4-16 15,-2 0 1-15,-5 2 2 0,-5-1-14 16,-7 2-22-16,-3 3-15 0,-11 0-15 15,-1 5-12-15,-7 0-20 0,-2 1-1 16,-11 4-24-16,-5-1 6 0,-7 3 16 16,-8 2 2-16,-6-2-1 0,-9 2-17 15,-5-3-24-15,-9-3-51 0,0 0-40 16,10-3-36-16,5 1-67 0,8-1-137 16,8 3-328-16,-15-2-1048 0</inkml:trace>
  <inkml:trace contextRef="#ctx0" brushRef="#br1" timeOffset="-119048.727">22110 11281 2130 0,'0'0'1243'0,"0"0"-903"0,0 0-26 15,0 0 142-15,0 0-13 0,0 0-102 16,0 0-58-16,0 0-26 0,0 0-51 16,27 15-41-16,-19-3-29 0,9 2-19 15,-5 3-23-15,3 3-19 0,3 4-21 16,-5 2-21-16,5-1-17 0,-3 0-16 16,1-1-21-16,-5-2 3 0,1-2 3 15,-4-5-9-15,-2-4-39 0,-1-3-49 16,1-1-35-16,-4-4-31 0,0-3-36 15,2 0-116-15,-4 0-208 0,0-3-170 16,2-7-292-16,-2 3-319 0,4-5-615 16</inkml:trace>
  <inkml:trace contextRef="#ctx0" brushRef="#br1" timeOffset="-118798.314">22441 11210 2861 0,'0'0'662'0,"0"0"-268"0,0 0 165 15,0 0-57-15,0 0-140 0,0 0-104 16,0 0-46-16,0 0-79 0,0 0-24 16,2 71-7-16,-10-33-8 0,-9 5-25 15,3 11-21-15,-13 14-39 0,-4 14-9 16,2 2-30-16,0-5 12 0,8-11 3 16,5-18 13-16,3-12 1 0,5-9 1 15,-2-5-3-15,-1-1-54 0,5-1-34 16,-4-1-29-16,4-6-37 0,-1-7-49 15,5-4-115-15,0-4-208 0,2-5-236 16,0 1-620-16,2-7-788 0</inkml:trace>
  <inkml:trace contextRef="#ctx0" brushRef="#br1" timeOffset="-118499.149">22528 12055 1307 0,'0'0'2461'0,"0"0"-2158"0,0 0-75 16,20-62 183-16,-20 39-108 0,-4 1-129 16,-4 3-67-16,-5 8-7 0,-5 4-3 15,-1 7 0-15,3 5-3 16,-7 8-9-16,9 5-10 0,-3 3-14 15,7 5-25-15,3-3-15 0,5 3-6 16,2-5-15-16,5-5-9 0,3-4-21 16,10-6-21-16,-1-6-49 0,8-3-63 15,-3-12-44-15,1-8-39 0,0-8-93 16,0-3-214-16,-11 5-639 0,11-17-788 0</inkml:trace>
  <inkml:trace contextRef="#ctx0" brushRef="#br1" timeOffset="-118278.291">22697 10962 3676 0,'0'0'665'0,"0"0"-405"16,0 0 219-16,0 0-108 0,50 25-204 15,-40-1-98-15,-2 7-20 0,-4 6-10 16,-4 4-10-16,0 0-29 0,0-3-3 16,-4-3-78-16,-6-8-122 0,0-5-117 15,1-6-240-15,1 5-1161 0</inkml:trace>
  <inkml:trace contextRef="#ctx0" brushRef="#br1" timeOffset="-117577.824">22625 11732 3525 0,'0'0'482'0,"0"0"-284"0,0 0 304 16,0 0-37-16,0 0-228 0,0 0-64 16,0 0 36-16,0 0-10 0,56-13-45 15,-34 7-42-15,7 1-16 0,2-5-3 16,2 3-14-16,5-5-22 0,-3 3-6 15,0 2-15-15,2 1-18 0,-2 2 0 16,-2 1 6-16,-6 1 9 0,-2 2-9 16,-9 0-9-16,-1 0-13 0,-7 0-1 15,-6 0-1-15,-2 0-24 0,0 0-39 16,-4-2 3-16,-8-4 30 16,-5 0 12-16,-3-4 17 0,-1-1 0 15,-4-4 1-15,0 0-15 0,3-2-6 16,-1 2 3-16,4 1 6 0,5 2 9 15,3 5 1-15,3 1-10 0,8 3 12 16,0 3 44-16,6 6 22 0,7 4-45 16,3 3-19-16,5 7-2 0,6 3-2 15,-2 4-10-15,-5 1 11 0,1 1 0 16,-7-1 1-16,-3-2-1 0,-5-1-2 16,-6-3-9-16,0-3-9 0,-6-5-33 15,-9-1-100-15,3-6-32 0,-9-3-47 16,5-4-133-16,-5 0-297 0,7-4-796 15,-5-3-1881-15</inkml:trace>
  <inkml:trace contextRef="#ctx0" brushRef="#br1" timeOffset="-117031.245">23379 11168 2556 0,'0'0'541'16,"0"0"-321"-16,0 0 296 0,0 0-20 15,0 0-153-15,0 0-88 0,0 0 50 16,0 0 62-16,0 0-28 0,0 0-89 16,19-29-51-16,-9 45-42 0,7 6-55 15,-3 9-36-15,3 7-18 0,1 12-9 16,5 10-15-16,-2-2-9 0,-7-7-3 16,-1-7-12-16,-1-15-36 0,-4 2 9 15,3-3 3-15,-3-8 6 16,-2-6-33-16,-2-8-42 0,-4-5-33 15,2-1-67-15,-2-7-33 0,0-7 20 16,0-3-117-16,0-7-152 0,2-2-124 16,0-2-387-16,3 6-286 0,7-19-505 0</inkml:trace>
  <inkml:trace contextRef="#ctx0" brushRef="#br1" timeOffset="-116815.898">23799 11139 1937 0,'0'0'1421'0,"0"0"-928"16,0 0 33-16,0 0-2 0,0 0-133 15,0 0-139-15,0 0-98 0,0 0-48 16,0 0 0-16,25 91 3 0,-48-35 14 16,-8 17-5-16,-6 11-28 0,2-2-30 15,-3-3-60-15,5-11-9 0,4-12-24 16,9-14 15-16,5-9 3 0,1-6-3 16,-3 0-39-16,3 1-43 15,-3 1-56-15,5-7-26 0,1-6-30 16,5-3-94-16,2-5-164 0,2-2-276 15,2-2-775-15,4 2-937 0</inkml:trace>
  <inkml:trace contextRef="#ctx0" brushRef="#br1" timeOffset="-116498.231">23627 12036 368 0,'0'0'3253'15,"0"0"-2885"-15,0 0-57 0,44-60 226 16,-22 35-171-16,3-8-168 0,-2-3-61 16,8-1 11-16,0-1 15 0,0 3-33 15,0 6-39-15,-4 7 8 0,-6 9 55 16,-3 6 30-16,-3 7-73 0,-5 9-51 15,-4 10-33-15,-4 15-27 0,-2 19-24 16,-2-2 9-16,-4 0 0 0,-2-7 3 16,-1-10-21-16,1 1-60 0,0 1-34 15,0-10-17-15,-1-8-34 0,3-9-118 16,4-9-299-16,2 0-631 0,0-16-1126 0</inkml:trace>
  <inkml:trace contextRef="#ctx0" brushRef="#br1" timeOffset="-109828.405">7287 7692 254 0,'0'0'59'0,"0"0"-58"0,0 0-1 15,0 0 26-15,0 0 0 0,0 0-13 16,0 0 232-16,0 0 166 0,0 0-102 15,-9-1-71-15,9 1-37 0,-2 0-35 16,2-3-7-16,0 3 3 0,0-3 6 16,0 3-26-16,0 0-42 0,0-2-19 15,0 2-17-15,0-1-3 0,0 0-6 16,0-1-33-16,0 1-9 0,0-1 9 16,0 2 7-16,0 0 19 0,0 0 10 15,0 0 6-15,0 0 6 0,0 0 7 16,0 0-1-16,0 0 4 0,0 0-8 15,0 2 1-15,0-1-13 0,0 1-15 16,0-2-8-16,0 0-2 0,0 0 9 16,0 0 16-16,0 1 6 0,0-1 22 15,0 0 6-15,0 0-1 16,0 0 1-16,0 0-8 0,0 0-2 16,0 0-4-16,0 0-3 0,0 0 3 15,2 1-9-15,-2 1-1 0,5-2-5 16,-5 0-10-16,0 3-7 0,0 1-35 15,2 5-13-15,-2 6 42 0,0 3 19 16,0 6-12-16,0 2-6 0,0 0-7 16,0 4-11-16,0-1 2 0,0 0-12 15,0 0-12-15,0-1 9 0,0 3-12 16,0-5 0-16,0 0-2 0,0-3-13 16,0 2-31-16,2-3-48 0,-2 0-61 15,0 0-66-15,2-4-126 0,2 1-271 16,4-4-662-16,-2-3 824 0,13 2 2 0</inkml:trace>
  <inkml:trace contextRef="#ctx0" brushRef="#br1" timeOffset="-109329.088">7287 8433 261 0,'0'0'114'0,"0"0"1277"0,0 0-756 16,0 0-379-16,0 0-137 0,0 0-13 15,0 0 29-15,0 0 66 0,0 0 48 16,0 0-5-16,-4-3-27 0,4 4-59 15,0 4-46-15,0 4-9 0,0 6 5 16,0 5-3-16,0 4-9 16,0 5 6-16,0 3-1 0,0 1 10 0,-5 2-4 15,5 1-22-15,0 0-21 16,0 0-30-16,5-1-12 0,-5-1-22 16,0-3-55-16,0-4-58 0,2-4-46 15,-2-5-71-15,0-7-150 0,0-2-337 16,0-5-696-16,0-3-478 0,0-1 1613 0</inkml:trace>
  <inkml:trace contextRef="#ctx0" brushRef="#br1" timeOffset="-108848.007">7299 9240 160 0,'0'0'143'0,"0"0"873"0,0 0 256 15,0 0-735-15,0 0-470 0,0 0-67 16,0 0-7-16,0 0 7 16,0 0 150-16,0 0 120 0,-12 65 61 15,12-38-73-15,0 2-84 0,0 1-53 16,0 0-63-16,0 1-58 0,0-1-61 16,2-3-132-16,2 1-142 0,0-6-364 15,4-4-773-15,-1-4 961 0,11-1-46 0</inkml:trace>
  <inkml:trace contextRef="#ctx0" brushRef="#br1" timeOffset="-107910.687">7270 10481 245 0,'0'0'332'0,"0"0"967"16,0 0-990-16,0 0-141 0,0 0 26 15,0 0 163-15,0 0 2 0,0 0-35 16,0 0-62-16,17 35-32 0,-17-25-27 16,0 3-26-16,0 2-26 0,0 2-40 15,2 3-56-15,0 3-52 0,-2 4 50 16,2 2-53-16,0 11-65 0,0 16-30 15,0 10-66-15,0 6-25 0,2-3 56 16,0-15-250-16,7-17-137 0,1-9 300 16,-1-12-366-16,15 15-1389 0</inkml:trace>
  <inkml:trace contextRef="#ctx0" brushRef="#br1" timeOffset="-107447.669">7289 11460 264 0,'0'0'1406'15,"0"0"-351"-15,0 0-766 0,0 0-144 16,-2 68-30-16,2-45 31 0,0 3 38 16,0 1 50-16,0 3-49 0,2-1-185 15,0-1-10-15,0 0-159 0,-2 1-71 16,2 2-164-16,2-3-368 0,2 4-501 15,-2-8 778-15,11 14 169 0</inkml:trace>
  <inkml:trace contextRef="#ctx0" brushRef="#br1" timeOffset="-106842.772">7289 12337 258 0,'0'0'172'0,"0"0"1484"0,0 0-1019 16,0 0-380-16,0 0-202 0,-2 72 111 16,2-38 60-16,0 4 69 0,0 4 46 15,0 3-33-15,0 0-107 0,0 0-111 16,0 0-90-16,4-2-93 16,-2-1-86-16,0-1-61 0,0-1-166 15,4-2-380-15,7 0 21 0,-5-10 473 0,13 10-882 16</inkml:trace>
  <inkml:trace contextRef="#ctx0" brushRef="#br1" timeOffset="-106339.77">7268 13424 1588 0,'0'0'1221'0,"0"0"-1057"16,0 0-123-16,10 50 247 0,-5-25-62 15,-3 4-80-15,-2 5-42 0,2 4-13 16,-2 6-47-16,2 9-44 0,2 11-73 16,0 9-56-16,-2-6-118 15,2-14-188-15,0-15-238 0,5-10 437 16,-3-4 70-16,8 17-1076 0</inkml:trace>
  <inkml:trace contextRef="#ctx0" brushRef="#br1" timeOffset="-105850.558">7278 14738 646 0,'0'0'19'0,"0"0"604"16,0 0-25-16,0 0-138 0,0 0-133 16,0 0-28-16,7 54 2 0,-7-27-53 15,0 8-58-15,0 10-39 0,0 12-26 16,0 10-45-16,2 5-80 0,2-8-39 16,-2-12-121-16,2-14-133 0,-2-9-285 15,2-2-860-15,0-7 754 0,9 16 322 0</inkml:trace>
  <inkml:trace contextRef="#ctx0" brushRef="#br1" timeOffset="-105397.344">7297 16009 7 0,'0'0'2013'16,"0"0"-283"-16,0 0-1334 0,0 0-306 15,0 0-71-15,0 0 18 0,-2 55-26 16,2-24-11-16,0 15-16 0,2 9-31 16,-2 0-68-16,2-6-115 0,0-7-187 15,2-9-328-15,-2-5-359 0,11 17 665 16</inkml:trace>
  <inkml:trace contextRef="#ctx0" brushRef="#br1" timeOffset="-105000.688">7235 16883 2304 0,'0'0'998'0,"0"0"-842"16,0 0-76-16,6 58 49 0,-6-32-46 15,0 5-61-15,-2 3-20 0,0 2-2 16,0-1-78-16,0-2-227 0,2-11-290 16,0 4-773-16</inkml:trace>
  <inkml:trace contextRef="#ctx0" brushRef="#br1" timeOffset="-102885.992">7037 9790 1767 0,'0'0'315'0,"0"0"690"16,0 0-683-16,0 0-93 0,0 0 61 15,0 0-11-15,0 0-61 0,0 0-39 16,0 0-22-16,-19-3-28 0,15 3-13 16,2 0-6-16,2 0-3 0,-2-1-4 15,2 1-6-15,0-1 19 0,0 0 20 16,0-1 33-16,0 2 16 0,0-3-4 15,2 1-13-15,0 1-20 0,4-2-13 16,-4 3 3-16,4 0-12 0,5 3-20 16,-3 3-31-16,4 0-9 15,1 7-21-15,3 2-12 0,-5 3-9 0,3 2 0 16,1 2-3-16,1 2-9 16,-1-2 0-16,-1 1 0 0,1-2-9 15,-7-2 12-15,4-2-13 0,-1-3-1 16,-7-2 1-16,2-4-1 0,-2-4-1 15,-2-1-15-15,0-2-39 0,-2 1-42 16,0-2-60-16,0 0-40 0,-2-2 28 16,-2-3-27-16,0-1-94 0,-2-2-167 15,4-3-225-15,-5 4-589 0,5-2-720 0</inkml:trace>
  <inkml:trace contextRef="#ctx0" brushRef="#br1" timeOffset="-102518.058">7336 9739 2345 0,'0'0'961'0,"0"0"-695"0,0 0 85 16,0 0 28-16,0 0-33 15,0 0-63-15,0 0-63 0,0 0-89 16,0 0-25-16,0 0 37 0,0-10 96 15,-4 13-43-15,-2 3-33 0,2 1 0 16,-2 5-7-16,-3 0-32 0,3 4-40 16,-2 4-15-16,2 4-6 0,-5 1-3 15,1 6-12-15,-2 2-9 16,1 1-11-16,-1 3-7 0,2 3-6 0,-5-1-3 16,3 1-9-16,1-3 12 15,-1-2-12-15,2-3-2 0,-1-1 1 16,1-6 0-16,2-3-2 0,1-4-3 15,3-5-33-15,-4-2-25 0,6-5-38 16,0-3-48-16,0-3-36 0,0 0-10 16,0-4-45-16,2-3-109 0,0-5-191 15,0 2-406-15,0 0-616 0,6-1-996 0</inkml:trace>
  <inkml:trace contextRef="#ctx0" brushRef="#br1" timeOffset="-101951.093">7295 10350 1717 0,'0'0'1084'0,"0"0"-788"16,0 0 7-16,0 0 49 0,0 0-6 15,0 0-78-15,0 0-21 0,0 0 2 16,0 0-25-16,0 0-17 0,4-34-4 15,0 26-15-15,2-2-22 16,5-1-11-16,-5-2-11 0,2 1-26 16,1-4-25-16,3 0-12 0,-4 1-11 15,5-1-4-15,-1-3-12 0,-6 3-9 16,5-2-12-16,-1 4 3 0,-2 2-6 16,-2 0-6-16,1 3 0 0,-3 3-6 15,-2 0 0-15,4 4-15 0,-4 1 15 16,-2 0 0-16,2 1 6 0,-2 0-3 15,2 3-5-15,-2 6-16 0,0 4-13 16,0 6 1-16,2 6 0 0,-2 2 12 16,2 2-1-16,-2 2 1 0,2-3-1 15,0 0 1-15,-2-5 0 0,3 1-2 16,-1-5-10-16,-2-2-3 0,0-4-21 16,2-8-63-16,-2 1-45 0,2-3-37 15,-2-3-38-15,2 0-89 0,0 0-180 16,0-4-452-16,6-4-1111 0</inkml:trace>
  <inkml:trace contextRef="#ctx0" brushRef="#br1" timeOffset="-100667.921">7405 7771 1565 0,'0'0'1071'16,"0"0"-784"-16,0 0 106 0,0 0 48 16,0 0-101-16,0 0-41 0,18-55-43 15,-18 43-65-15,-6 1-26 0,-4 0-9 16,-3 2-10-16,-3 0-31 16,-1 2-26-16,1 2-29 0,-3 3-8 15,5 2 5-15,1 1 16 0,1 5 5 16,1 3 1-16,5 3-7 0,2 1-5 15,4 2-13-15,0 0-9 0,2 0-24 16,6 1-9-16,3-2-9 0,1-2 13 16,7-3-14-16,-5-2-1 0,9-3 1 15,-7-4-2-15,5 0 0 0,-4-9-3 16,-1-2-19-16,-3-4 19 16,-1-5-18-16,-8 2 18 0,-2-1-15 15,-2 1 17-15,-2 3-1 0,-4 1-1 16,-6 3-12-16,-1 4 14 0,-1 1 1 15,-3 3 1-15,1 3 1 0,-3 2 16 16,5 5-3-16,1 4-3 0,5 3 3 16,2 1 7-16,2 2-7 0,1 2-3 15,3-2 0-15,7-3-9 0,-1-1 9 16,4-2 0-16,7-4-9 0,-5-4-1 16,3-3-2-16,1-1 0 0,-1-8-12 15,-1-4 0-15,-2-4 0 0,-3-1 9 16,-3-3-15-16,-4 1 16 0,-2 3-1 15,0 1 1-15,-8 4 0 0,-1 5-11 16,1 0 11-16,-6 4 1 0,1 3 1 16,1 0 1-16,-5 5 12 0,3 3 2 15,2 5-3-15,3 2 3 16,1 1-12-16,4 0 15 0,2 0-6 16,2-2-10-16,0-3 10 0,4-3 0 0,2-3 3 15,2-3 3-15,3-2-18 16,-5-7-1-16,4-2-20 0,-1-6 9 15,1-5 0-15,-6 2 0 0,-4-1 10 16,0 0-10-16,0 4 10 0,-4 2 1 16,-4 3-11-16,-3 5 9 0,1 2-12 15,-5 3 13-15,3 2 2 0,2 5 2 16,-1 6 10-16,3 4 3 0,2 1 0 16,2 4-3-16,4-1-9 0,0 1 9 15,4-3-9-15,2-1 0 0,2-5 9 16,3-3-9-16,-3-5-1 15,2-4-2-15,3-1-33 0,-7-6-76 0,0-5-114 16,0-7-106-16,-2 3-234 16,1-14-1091-16</inkml:trace>
  <inkml:trace contextRef="#ctx0" brushRef="#br1" timeOffset="-98081.863">5852 6991 140 0,'0'0'245'0,"0"0"-4"16,0 0-26-16,0 0-32 0,0 0-27 16,0 0-3-16,0 0 0 0,0 0-3 15,0 0-114-15,-23-11-4 0,17 11 4 16,4 0 19-16,0 0 17 0,0 0 5 15,0-2 86-15,2 2-60 16,-2 0-18-16,2 0 34 0,0 0 17 16,0 0-7-16,0 0 6 0,-2 0 0 15,2 0 3-15,0 0 3 0,0 0-7 16,0 0-7-16,0 0 0 0,0 0-1 16,0 2-12-16,2 0-58 0,0 2 1 15,0 0 5-15,0 1-4 0,0-2-8 16,4 3-10-16,-4 1-12 0,0-3-12 15,3 3-14-15,-3 0 10 0,4-1-11 16,-2 1 2-16,0-2 10 0,4 1-12 16,-3 4 1-16,1-2-2 0,0 2 1 15,4-2 0-15,-1 2 1 0,-1 1-1 16,-2-1 2-16,4 0 13 0,-1 1-13 16,-1 2 0-16,2 0-1 0,3 0-1 15,-5 0 0-15,0-1 1 0,3-2 0 16,-3-1-1-16,0 0 1 0,0-1-1 15,1-1 1-15,-1 0 1 16,-2-1-1-16,0 2 1 0,3-1 12 16,1 0 1-16,-4 0-14 0,2 2 13 15,3-3-2-15,-1 4-11 0,0-2 1 16,1-1 9-16,1 3-9 0,-2-2-1 16,3 0 16-16,-3 1-15 0,3 1-1 15,-3-1 11-15,2 0-11 0,-1 0 10 16,-1-2 1-16,0 2 2 0,-1-3 10 15,1 1 0-15,-2-3-7 0,0-1-15 16,3 3 0-16,-3-3 13 0,4 1-4 16,-3 0 0-16,1-1-10 15,2 2-1-15,-1-2 1 0,1 1-1 0,1 1 1 16,-1-2-1-16,0 2 2 16,1-2 0-16,-3 2 12 0,3 0 1 15,-1-1-4-15,-2 0-9 0,1 1 13 16,1-1-15-16,-2 2 0 0,1-3 2 15,-3 1 0-15,0 1 9 0,0-1-10 16,-1-2 1-16,3 1 0 0,-6-2 0 16,0 1 10-16,5 1-12 0,-3-3-1 15,0 4 0-15,-2-4 0 0,2 3 0 16,1-3 1-16,-3 3 0 0,2-2 1 16,-4 0-1-16,4-1 11 0,-4 0 16 15,-2 0-7-15,0 0-9 0,0 0-12 16,0 0-2-16,0 0-25 0,0 0-7 15,0 0 0-15,0-2 22 0,-8-1 12 16,4-2 0-16,-2-2 0 16,-3-1 1-16,3-3 1 0,-4 2-1 15,-3 0 0-15,5-2 0 0,-2 1 0 16,-1-2 1-16,3 1 0 0,0 0-1 16,-2-2 0-16,-1 1 1 0,3-1-1 15,2 2 1-15,-3-2-1 0,3 3 1 16,2 0 1-16,0 2 1 0,2 1-2 15,0 1 1-15,-2 3-2 0,4-2-1 16,0 4-1-16,0-2 0 0,-2 3-2 16,2 0-10-16,0 0 10 0,0 0 1 15,0 0 0-15,0 0 2 0,0 1-1 16,0 2 1-16,2 2 1 16,0 0 14-16,4 0-12 0,-2 2-2 15,2 0-1-15,1 1-1 0,1 1 1 16,-2 0 0-16,2 1 0 0,1 0 0 15,1 2 0-15,-2 0 0 0,2 1-1 16,-1-2 1-16,3 3 1 0,-2-3 0 16,1 2 0-16,-1-1 1 0,1-1-1 15,-1 0 0-15,2-1 1 0,-1 0 0 16,1-1 10-16,-2 0-10 0,1 1-1 16,-1-3 2-16,0-1 10 0,-1 0-10 15,-3 0 15-15,2-2-16 0,-2-1 1 16,-2 1 9-16,-4-3-10 0,2 0-2 15,-2 1-1-15,0-2-14 0,0 0-6 16,0 0 2-16,0 0-7 0,-2 0 26 16,-6 0 21-16,0 0-3 0,0-3 10 15,-3 1 0-15,-5-2 6 0,-1 0-1 16,-3 0-5-16,-3 0-10 16,2-2 1-16,-6 3-16 0,4 2-1 15,-1-1 1-15,1 1-3 0,-2 1-41 16,2 0-217-16,7 0-179 0,-7 0-813 0</inkml:trace>
  <inkml:trace contextRef="#ctx0" brushRef="#br1" timeOffset="-96649.469">7487 7018 1650 0,'0'0'195'0,"0"0"-13"0,0 0 532 15,0 0-322-15,0 0-67 0,0 0-8 16,0 0-41-16,0 0-50 0,0 0-49 16,13-14-60-16,-15 14-61 0,-3 0 24 15,-1 0 43-15,0 0 14 0,-4 0-39 16,-3 0-34-16,3 0-6 0,-5 1-15 16,1 2-4-16,-3 0-17 0,3 3-4 15,0-1-16-15,-1 0 10 0,-1 0-10 16,1 0-1-16,3 0 0 0,-3 0 0 15,3-1 0-15,-1 0-1 16,3 0 0-16,4-2-1 0,0 0 1 16,2 1 0-16,-3-1 0 0,5 0 1 15,2-2 2-15,0 3 28 0,0-3 8 16,0 3-8-16,2 0-7 0,0 4 3 16,5 0-3-16,-3 2-5 0,0 2-4 15,2 2-13-15,-2 2-2 0,0 3 0 16,0 0-2-16,1 4-1 0,-3 2 2 15,-2 1-1-15,0 0-1 0,0 1-12 16,0-2-22-16,0-1 22 0,0-3 0 16,0-1 3-16,-2-4 9 0,2-2 0 15,-5-2 3-15,5-4 0 0,0-3 12 16,0 0 9-16,7-2 0 0,-5-2 0 16,4 0-2-16,2 0 5 0,3-2 18 15,1-1-2-15,2 0-4 0,3-2 3 16,2 2 28-16,-5 0 5 0,0 2-32 15,1-2-25-15,-7 3-12 16,0 0-3-16,1 0-3 0,-3 0-73 16,-2 0-96-16,-2 0-74 0,-2-2-101 15,0-1-230-15,0 1-408 0,0-4-483 0</inkml:trace>
  <inkml:trace contextRef="#ctx0" brushRef="#br1" timeOffset="-96466.955">7483 7239 2850 0,'0'0'645'0,"0"0"-351"15,0 0-127-15,0 0 72 0,0 0 0 16,0 0-44-16,-52-6-72 16,38 4-77-16,-5 1-33 0,5-1-13 15,-7 0-160-15,3-1-174 0,3 1-158 16,5-2-729-16,-1 4-1173 0</inkml:trace>
  <inkml:trace contextRef="#ctx0" brushRef="#br1" timeOffset="-95931.844">7553 7373 1562 0,'0'0'432'16,"0"0"-286"-16,0 0 13 0,0 0-75 16,0 0-48-16,0 0 61 0,0 0 74 15,0 0 22-15,0 0 9 0,0 0 57 16,0-17 29-16,0 12 2 0,0 0-4 16,2-3-28-16,1-2-42 15,3-2-29-15,2-2-21 0,0-1-17 16,-2 0-21-16,1 1-25 0,3-2-15 15,2 2-18-15,-3 0-15 0,-1 3-13 16,0 0-3-16,3 2-2 0,-5 3-10 16,0 1 0-16,-2 3-3 0,0 0-6 15,-2 2 4-15,0 0 2 0,2 6-15 16,-4 2-9-16,0 5-21 0,0 6 6 16,0 3 15-16,0 1 1 0,0 2-1 15,0 0-13-15,0 0-26 0,0-1 9 16,0-5-18-16,0 0-37 0,-4-4-24 15,4-5-34-15,0-6-64 0,0-2-151 16,0-2-310-16,7 0-898 0</inkml:trace>
  <inkml:trace contextRef="#ctx0" brushRef="#br2" timeOffset="-86285.918">15466 6835 117 0,'0'0'209'0,"0"0"-196"16,0 0 20-16,0 0 45 0,0 0 571 16,0 0-428-16,0 0-201 0,0 0-7 15,0 0 36-15,-6-3 32 0,6 0 16 16,-2 1 30-16,0-3-3 0,2 2-7 16,-2 1-26-16,0-1-46 0,0 1-19 15,0 2-23-15,-2 0-1 0,4 2 40 16,-2 3 46-16,-3 0-43 0,1 0-19 15,2 1 259-15,2-3-111 0,-2-1-126 16,2 0-45-16,-2 1-3 0,2-1 35 16,-2 1 1-16,0-1 12 0,2-1-3 15,-2 1 6-15,2-1 29 0,-2-1 10 16,2 0-20-16,-2 0 3 0,2 0 32 16,-2 0 3-16,2 0 12 0,0 0 54 15,-4 0 43-15,4 0-8 16,0 0-4-16,0 0-2 0,0 0-21 15,0 0-26-15,0 0-16 0,0-1-12 16,4 1-31-16,2-1-30 0,4 1-18 16,3-1-7-16,7 1 0 0,5-1 10 15,4 1 21-15,2-1 17 0,8 0-23 16,1 1-4-16,13-2-24 0,11 1 13 16,17-1-16-16,4 2 0 0,2-2-6 15,-7 1-3-15,-3 1 16 0,1 0-19 16,-1-2 6-16,-3 2 9 0,1-2 27 15,-5 2 27-15,-2 0-8 16,2 0-31-16,-4-2-12 0,3 2-24 16,1-2-15-16,4 2 0 0,-1-2-3 15,1 2-3-15,1 0-9 0,-5 0 0 16,-6 0 11-16,-4 0-2 0,-11-3 2 16,-13 3 0-16,-10 0-2 0,-1 0-9 15,-2 0-24-15,0 0-12 0,0 0-15 16,-9 0 2-16,-2 0 7 0,-7 0-9 15,-5 0-9-15,0 0-58 0,-11 0-66 16,-5 0-49-16,-11 3-128 0,-4-3-295 16,6 0-871-16,-16 0-1103 0</inkml:trace>
  <inkml:trace contextRef="#ctx0" brushRef="#br2" timeOffset="-85120.065">15320 6977 101 0,'0'0'114'0,"0"0"-88"16,0 0-13-16,0 0-13 0,0 0 0 15,0 0 11-15,0 0-8 0,0 0-3 16,-50 0 2-16,42 0 102 0,-1-3 89 16,1-1-193-16,2 0 0 0,-2 0 535 15,6 2-486-15,0 0 97 0,-1 1 183 16,3 1-329-16,0 0-141 16,0 0-31-16,0 0 71 0,0 0 45 15,0 0 53-15,0 0 0 0,0 0-20 16,-2 0 20-16,2 0-14 0,0 0 17 15,-2 0 1-15,2 0-1 0,0 0-3 16,0 0-20-16,0 1-8 0,0-1 31 16,0 0 104-16,0 0 75 0,0 0-23 15,0 1-58-15,0 0-46 0,0 0-52 16,0 0-62-16,0 1-9 0,0 0 49 16,0 1 22-16,-2-1 16 0,2-1-12 15,0 1 22-15,0 1 3 0,-2-3 33 16,2 0 29-16,0 0 32 0,0 1 52 15,0-1 30-15,0 0-8 0,0 0-45 16,0 0-71-16,0 0-81 0,0 0-34 16,-4 2-14-16,4 0 3 0,0 1 42 15,-2 0-20-15,-2 0 0 16,2-3 22-16,-2 4-1 0,2-4-9 16,0 0 11-16,2 0 13 0,0 0 42 15,-3 0 68-15,3 0 12 0,-2 0 0 16,0 0-3-16,0 0 5 0,0 0 1 15,0 0-14-15,-2 0-32 0,4 0 0 16,-2 0 12-16,2 0 9 0,-2 0 3 16,2 0 11-16,-2 0 29 0,2 0 42 15,0 0 6-15,0 0-7 0,0 0-7 16,0 0-16-16,4 0-1 0,2 0-45 16,7 0-47-16,3-2-14 15,3 2 3-15,3-2-1 0,3 2 19 16,8-1 5-16,0 1-14 0,17-1-10 15,14 0-18-15,21 0-11 0,8 0-4 16,2 0-12-16,-4 1 0 0,-8 0 15 16,1 0 3-16,1-3 24 0,4 3 40 15,-2 0-19-15,2 0-33 0,-3 0-15 16,3 0-24-16,-2 0-14 0,0-2 2 16,2 2 15-16,0-2-16 0,2 1-2 15,0 1-1-15,0-2-2 0,4 1-15 16,-6 0 0-16,-1 0-15 0,-1 1 0 15,-10-1-9-15,-17 0 12 0,-17 1 12 16,-12-1-15-16,-8 1-27 0,-2 0-7 16,-1 0-11-16,-5 0-15 0,-7 0-25 15,-8 0-51-15,-6 0-191 0,-11 2-141 16,-6 0-439-16,5 0-713 16,-7-2-765-16</inkml:trace>
  <inkml:trace contextRef="#ctx0" brushRef="#br2" timeOffset="-77155.089">7272 12662 143 0,'0'0'206'15,"0"0"-180"-15,0 0 33 0,0 0-27 16,0 0-15-16,0 0 2 0,0 0-6 15,0 0 7-15,0 0-4 0,-16-16 56 16,14 14 22-16,2-2 47 0,0 1 28 16,0 1 17-16,0 2 55 0,0-3 3 15,0 2-66-15,0 1-80 0,0 0-69 16,0 0-29-16,0 0-36 0,0 0-22 16,0 0-27-16,0 0-2 0,0 0 51 15,0 0 33-15,-2 0-10 0,2 0 13 16,0 0 35-16,0 1 47 0,0-1 15 15,0 0 26-15,0 0-6 0,0 3-7 16,0-3-3-16,0 0-23 0,0 0-6 16,0 0-4-16,2 0-48 0,0 2-7 15,2 0 23-15,0-1 26 16,0-1-14-16,0 2-5 0,0 0-1 16,3-2-3-16,-3 2 3 0,0 0 3 15,0 0-12-15,4 1 2 0,-2 0 4 16,3 0-3-16,-3 0-20 0,2 1 0 15,0 2-2-15,5-1 8 0,-5 0 4 16,7 1-6-16,-3 0 2 0,2 3-6 16,5-2 10-16,-4 5-19 0,3-2 16 15,3-1 2-15,-3 1-12 0,3 1-3 16,0-1-3-16,-1 0 6 0,1 2-16 16,-2-3 13-16,3 0-15 0,-5 0-1 15,2 0 0-15,-7 0-1 0,7 0-2 16,-7 0 0-16,5 1 0 0,-3-1 1 15,7 2 0-15,-7 1 1 0,9-1 1 16,-2 2-1-16,-1-3 1 16,5 4 0-16,-4-2 0 0,6 0 0 15,-5-1 1-15,3-1 1 0,-2 0 1 16,0 2 10-16,1-3-13 0,-3 2 1 16,2 0-1-16,2 2 0 0,-5-1 0 15,3 1 0-15,-2-1 0 0,-1 0 0 16,3 3 0-16,2-4 1 0,-4 2-1 15,-1 0 1-15,5-1 1 0,-6 1 11 16,1 1-13-16,3-2 1 0,-4-1-1 16,1 1 2-16,3-3 1 0,-4 1 13 15,3 1 3-15,-3-2 3 0,2-1 0 16,1 2-3-16,-1-1-3 0,2 1-14 16,2 2 17-16,-5-1-19 15,3 0-1-15,2 2 1 0,-2-1 0 16,-1-1 0-16,1 0 1 0,0 2 14 15,-5-3-15-15,5 1 0 0,0 0 3 16,-4 0-2-16,5-2 0 0,-5 1 2 16,2 2 13-16,1-3-13 0,-1-1 22 15,0 3 1-15,4-2-11 0,-5 0-12 16,1 1-2-16,4 1 3 0,-7-1-3 16,5 2 0-16,2 0-1 0,-5 1 2 15,3-4-2-15,2 4 2 0,-4-3-2 16,1 1 1-16,3-1-1 0,-2 0 0 15,2 2 1-15,-2 0 0 0,5 0 2 16,-1-1 13-16,-2 4 0 0,4-3 2 16,0 2 4-16,0 0-3 0,2-1 0 15,0 1-3-15,0 0 6 0,0-1-10 16,-2 0 11-16,0-1 5 0,-2 1-3 16,2 0 13-16,0 1-1 15,0-2 13-15,2 2-3 0,2-1-7 16,-2 2-18-16,-2 1-19 0,2-3-1 15,0 3 0-15,-5-1-1 0,5 0 0 16,0-2 0-16,-2 0 0 0,0-1-1 16,2-3-1-16,-2 0 0 0,0-2 1 15,0 3-1-15,2-2 0 0,4 2-2 16,11 6 1-16,18 2-14 0,12 11 13 16,11 2 3-16,-6 0 11 0,-3 0 79 15,-12-5-3-15,3 3 6 0,-1 2-66 16,4 4-27-16,3-1 0 0,5 1-15 15,-1-2 13-15,6-1 1 0,-5-2 1 16,3-2 0-16,-5-1 1 16,-1-3 2-16,2-2 15 0,-3 1-15 15,-2-5 13-15,5-1-14 0,-3 1 13 16,-1-3 1-16,-3 1-13 0,3 0 12 16,-1-3-14-16,-2 2-1 0,1 1 1 15,1-4-1-15,5 4 0 0,-5-3 0 16,3-3 0-16,1 0 1 0,-1 1-1 15,-1-2 0-15,1 2-12 0,-3-2 12 16,-2 3-1-16,1-2 0 0,1 2-1 16,1 1-1-16,-5-1-10 0,0 0 12 15,-2 1-1-15,1-2 2 0,-5 3-1 16,-4-2-2-16,-3 4-9 0,-5-2 11 16,-2 0-2-16,-13-1 1 0,-8-1 0 15,0-3-1-15,0 1 0 0,8 4 1 16,0 0-11-16,-4 0-2 0,-4-3-4 15,-6 2-24-15,0-4-13 0,-11-3-21 16,3 1-34-16,-9-1-73 16,-6-3-153-16,0 0-307 0,-4-3-492 15,-5-6-543-15</inkml:trace>
  <inkml:trace contextRef="#ctx0" brushRef="#br2" timeOffset="-75139.16">7262 12666 196 0,'0'0'36'16,"0"0"12"-16,0 0 31 0,0 0 185 15,0 0 81-15,0 0-302 16,0 0-24-16,0 0 4 0,0 0 58 16,-8 0 11-16,6 0 5 0,0 0 4 15,2-3 42-15,0 2 36 0,-5 1-16 16,5-2-11-16,0 2-3 0,0 0-19 16,0 0-52-16,0 0-49 0,0 0-29 15,-2 0 1-15,2 0 0 0,-4 0 102 16,0 0-6-16,-4-1 19 0,2-2-3 15,-5-3-17-15,3 2-6 0,-4-3-4 16,-1-1-3-16,-1-1-9 0,1 0-14 16,-3-1 0-16,1 1-9 0,-5-1-9 15,1 1-7-15,0-2-10 0,-1-1-6 16,1 0 3-16,-6-1 6 0,5-1 4 16,-1 1 6-16,-2 0 0 0,3 0 6 15,-3 1 6-15,2-1-9 0,0 2-16 16,3 2 0-16,-5-2-3 0,7-1 0 15,-9 2-3-15,4-2 9 16,0-1-5-16,-3-1-4 0,3 0-3 16,0-2 6-16,-6-1-1 0,5 0-2 15,-3-2-3-15,2 1 2 0,-4 1 1 16,2-3 0-16,-1 3 6 0,1-2-13 16,-4 2 1-16,4-1 5 0,-2 0-2 15,0 2-1-15,3-1-2 0,-3 2-10 16,0-3 9-16,0 2 1 0,0 1-10 15,2-4 9-15,-2 4 1 0,-2-5-11 16,0 2 0-16,1-5 1 0,-3 3 9 16,0-3-10-16,-3 1 1 0,3-2 13 15,-4 1 12-15,2 0 0 16,0-1-4-16,-2 2-5 0,2 0 6 16,2 0-1-16,0 0 1 0,0 1 0 15,4 1-4-15,-4 1-2 0,4-3-1 16,-4 3 1-16,2 0-4 0,0-1-12 15,0 0 9-15,-2 0-11 0,0 0-1 16,2 0-24-16,0 0 21 0,3 0 1 16,-3 1 0-16,4 0 1 0,-2 0 1 15,2-3 0-15,0 0 1 0,-4 0 0 16,3 0 2-16,-3-3-1 0,2 1 1 16,-2-3 0-16,2 1 0 0,-2-2 0 15,0 2-2-15,2-2 2 0,-4-3 0 16,4 2 0-16,-6-2-1 0,0 3 0 15,4-1 1-15,-4 0 0 0,2-1 0 16,0 2 0-16,-2-1 0 16,0 1-1-16,0-3 1 0,0 1 9 15,0 1-11-15,2-2 0 0,-2 1-1 16,2-3-2-16,2 3-13 0,0-2 3 16,2 2 10-16,-2-1-2 0,4 1 3 15,-2 3 0-15,2-1 1 0,3 2 0 16,-1 2 2-16,4 3-1 0,1 1 2 15,1 1-3-15,5 5-2 0,-1 3-22 16,5 2-38-16,2 3-52 0,4 3-50 16,0 3-50-16,2 0-66 0,2 5-176 15,2 1-577-15,15-2-876 0</inkml:trace>
  <inkml:trace contextRef="#ctx0" brushRef="#br2" timeOffset="-73273.091">7266 12737 1588 0,'0'0'539'0,"0"0"-335"0,0 0-58 15,0 0 331-15,0 0-14 0,2-53-213 16,-2 42-23-16,0 0 40 0,2-2-8 16,-4-1-34-16,-2-1-19 0,0-1-22 15,-2-1-10-15,-5 2-13 0,1-1-40 16,0 4-57-16,-3 5-22 0,1 1-14 15,2 3-4-15,-3 3 6 0,3 3 6 16,-1 6 10-16,1 2 5 0,6 4-2 16,0 2-1-16,2 1-12 0,2 3-6 15,0-3-2-15,6 1-7 0,0-3-6 16,5-2 3-16,-1-2 6 16,2-3 0-16,3-6 0 0,-1-1-21 15,3-2 8-15,-1-8-11 0,-1-5-3 16,-3-5-18-16,-2-2 18 0,-1-1-9 15,-5 1 10-15,-2 0 1 0,-2 5-2 16,-4 1 1-16,-2 2-1 0,-7 2-12 16,1 6 13-16,-3 4 2 0,1 0 1 15,-3 7 11-15,3 2 6 0,4 8 0 16,-1 1-6-16,5 2 0 0,2-1-10 16,4 0 13-16,0 0-12 0,4-3 12 15,2 0-2-15,5-6-10 0,-1-1 12 16,2-4 3-16,5-4-17 15,-3-1 0-15,3-7-1 0,-3-5-3 16,1-5-12-16,-3-2-3 0,-4-3 14 16,-3-1-11-16,-1 2 12 0,-4 1 0 15,-7 5 0-15,-1-1-12 0,-2 4 3 16,-5 4 9-16,-1 2 0 0,-1 4 2 16,1 2 1-16,-1 0 0 0,3 6 15 15,3 4-3-15,1 2 3 0,4 4 4 16,2-1-4-16,4 2-3 0,0 0 0 15,6 0-9-15,2-2 9 0,5-2 0 16,1-1 0-16,3-8-10 0,-3-1 1 16,3-3-1-16,-1-5-2 0,1-6-3 15,-5-2-9-15,-4-5-3 0,1-1 0 16,-7-3 12-16,-2 3 0 0,-2 0-9 16,-9 1 9-16,-3 4-12 15,-1 0 15-15,-1 4 0 0,-3 3-1 0,1 4 0 16,1 3 1-16,3 3 3 15,1 6 9-15,5 3 3 0,4 5-3 16,2 2 3-16,0 2-3 0,6-1-9 16,4 2 9-16,5-4-10 0,-1 0 10 15,4-5-10-15,-3-3 1 0,1-3 9 16,3-4-11-16,-1-3-1 0,-1-9-12 16,-3-4-3-16,1-3-6 0,-7-6 6 15,-2 0 0-15,-4 0 12 0,-2-2-9 16,-4 5 9-16,-7 2 1 0,-1 2-13 15,-3 5 13-15,1 1 0 0,-3 6 0 16,3 3 0-16,-3 0 2 0,7 9 13 16,-1 4 5-16,5 2-6 0,4 4 3 15,2-2-3-15,0 4-10 0,4-2 13 16,4-1-13-16,2-5 13 16,1-1-12-16,3-5 15 0,-2-3-6 15,3-4-11-15,-3-1-1 0,2-9 0 16,-1-2-21-16,-5-6 9 0,0-1 0 15,-4 2 9-15,-2 0-9 0,0 5 0 16,-4 5-6-16,-2 3 0 0,0 4 6 16,-3 3-10-16,1 4-89 0,8-7-185 15,-12 18-186-15,10-8-916 0</inkml:trace>
  <inkml:trace contextRef="#ctx0" brushRef="#br2" timeOffset="-71554.623">14846 15240 1380 0,'0'0'296'0,"0"0"964"15,0 0-933-15,0 0-25 0,0 0 26 16,0 0-14-16,0 0-25 0,0 0-3 16,0 0-53-16,-45 39-44 0,26-13-45 15,5 4-32-15,-7 6-6 0,2 1 0 16,-1 7-9-16,-1 0-22 0,2 3-29 16,1-5-13-16,5 1-33 0,1-6 0 15,2-5-2-15,1-7 1 16,1-3 1-16,2-6-2 0,2-6 1 15,0-4-1-15,2-6-16 0,2 0-12 16,0-3-25-16,6-10 31 0,2-5 23 16,4-8 1-16,3-6 0 0,1-5 1 15,3-6 1-15,2-1 1 0,-3-4 9 16,1 5-12-16,0 2-27 0,-5 7 12 16,3 6 15-16,-5 10 1 0,-4 5 20 15,3 8 12-15,-5 5 10 0,2 0 5 16,-6 13-15-16,6 5-16 0,-3 9-17 15,-1 6-3-15,-2 6 1 0,0 5 2 16,-2 3 0-16,2 0 0 0,-2 2-18 16,0-1-36-16,0-4 14 0,0-2 13 15,0-7 25-15,0-12 2 0,0-5 15 16,0-12-15-16,-4-6-27 16,-2-9 27-16,-7-8 0 0,3-3 24 15,-7-8 4-15,3 0-13 0,-3 2-13 16,-1 3-2-16,3 6-14 0,3 4-98 15,1 6-88-15,1 4-64 0,2 3-130 16,6 0-183-16,2 3-636 0,0 6-604 0</inkml:trace>
  <inkml:trace contextRef="#ctx0" brushRef="#br2" timeOffset="-71259.442">15127 15273 3082 0,'0'0'705'0,"0"0"-412"16,0 0 121-16,0 0-66 0,0 0-143 16,9 57-80-16,-9-32 3 0,-5 4 63 15,1 3-12-15,0 4-64 0,-2 2-42 16,2 3-22-16,-2 1-15 0,-1 0-36 15,3-1-12-15,-2-3-15 0,2-6 12 16,2-8 3-16,-2-3-9 0,4-8-43 16,0-5-72-16,0-6-46 0,0-2-61 15,0-5-142-15,0-8-53 0,4-5-286 16,0 0-648-16,0-13-743 0</inkml:trace>
  <inkml:trace contextRef="#ctx0" brushRef="#br2" timeOffset="-71005.713">14964 15200 901 0,'0'0'2510'0,"0"0"-2068"15,0 0-37-15,0 0 99 0,0 0-158 16,50 3-105-16,-28 9-29 0,1 7 12 16,2 6-9-16,2 4-59 0,0 4-44 15,0 2-10-15,-1 4-15 0,-1 2-11 16,2 8-19-16,-4 13-21 0,-5-9-9 15,-3-2-27-15,-7-8-12 0,-6-11-6 16,-2 3 0-16,-2 1 0 0,-8-7 0 16,-3-5-15-16,-3-10-67 15,-7-4-50-15,2-6-28 0,-3-4-36 16,-3-6-107-16,0-6-257 0,6 0-485 16,-4-5-779-16</inkml:trace>
  <inkml:trace contextRef="#ctx0" brushRef="#br2" timeOffset="-70791.238">15408 15115 4197 0,'0'0'569'0,"0"0"-293"0,0 0 162 16,50 52-168-16,-40-24-161 0,-1 5-67 15,3 3-3-15,-8 1-3 0,-2-4-36 16,-2-2-23-16,-2-3-137 0,-6-6-128 16,0-5-199-16,1 7-1002 0</inkml:trace>
  <inkml:trace contextRef="#ctx0" brushRef="#br2" timeOffset="-64316.444">7303 12584 117 0,'0'0'26'16,"0"0"-23"-16,0 0-6 16,0 0-7-16,0 0 7 0,0 0-16 15,0 0 19-15,0 0 280 0,0 0-224 16,-14-18 214-16,12 16-136 0,2 2-82 16,0 0-39-16,0-2 39 0,0 2 43 15,0 0-43-15,0 0 16 0,0 0 53 16,0 0 68-16,0 0 35 0,0 2 0 15,0-2-32-15,2 2-24 0,-2-2-35 16,0 3-46-16,0-2-43 0,0 0-44 16,0 1-29-16,0 0-10 0,0-2 4 15,0 3 6-15,0-3 12 16,0 2 15-16,0-2 2 0,-2 2 20 16,2-2 15-16,0 0 10 0,0 0 20 15,0 0 48-15,0 0 12 0,0 0 4 16,0 0-26-16,0 0-23 0,0 0 3 15,0 0-10-15,0 0-6 0,0 0 0 16,0 0 13-16,0 0-1 0,0 0-10 16,0 0-2-16,0 0 5 0,0 0 10 15,0 0-3-15,-2 0 15 0,2 0-3 16,0 0 0-16,0-2 5 0,0 2 7 16,-2-2 17-16,2 2 10 0,0 0 2 15,0 0 0-15,0 0-10 0,0-3-18 16,0 3-16-16,0 0-6 0,0 0 16 15,0 0 32-15,-5-2 6 0,5 2 6 16,0 0-21-16,0-1 3 0,0 1-3 16,0 0-31-16,5-1-18 0,-1 0 3 15,-2 1 16-15,2-1 5 16,2 1-15-16,2 0-9 0,5 0-12 16,-5 0-6-16,4 0 4 0,3-1 2 15,-5 1 9-15,7 0 3 0,-3-2-12 16,5 2-3-16,-3 0-9 0,5 0-12 15,0 0 0-15,-1 0-15 0,7 0 15 16,-4 0 0-16,4 0-6 0,-2 0-12 16,2-2-3-16,-1 2-3 0,-1 0-11 15,0-2 1-15,0 2 10 0,4-1-12 16,-2-1 0-16,0 2-1 0,4-2-1 16,-2 1 1-16,2 1 1 0,0 0-1 15,0-2 0-15,-3 2-1 0,3 0 1 16,0 0 1-16,-4 0 0 0,0 0 0 15,2 0-1-15,-2-1 1 0,2 1 0 16,0-1 1-16,-2 1 1 0,-2-1 1 16,-1 2 0-16,1-1 9 15,-2 0 0-15,0 0-11 0,-3 0 1 16,5 0-1-16,-2 0 0 0,-2 0 0 16,5 0-1-16,-1-1 2 0,-2 1-2 15,2-1 1-15,4 1 1 0,-2 0-2 16,2-3 0-16,-5 3 0 0,5 0-1 15,0-3 0-15,-2 3 1 0,2 0-3 16,-6 0 0-16,4-2 1 0,-5 1-1 16,3 1 0-16,-8-1 0 0,5 1 1 15,-5 0 1-15,0-2 0 0,-5 2 0 16,2-1 1-16,-5 1-1 0,1 0 0 16,0 0 1-16,-1 0 0 0,-5 0 0 15,2 0 0-15,-2 0 1 16,0 0-2-16,-2 0 1 0,-2 0-2 15,0 0-1-15,0 0-9 0,0 0-9 16,0 0-18-16,0 0-18 0,-8 0 12 16,0 0 24-16,-5 0 6 0,-3 0 3 15,-5 0 12-15,0 0 0 0,-5 1 1 16,-3 1 2-16,-2-2-3 0,-4 1 1 16,-3 2 0-16,1-3 2 0,-4 3 9 15,-5-3-11-15,3 0 1 0,2 3 1 16,-5-3 12-16,1 1 0 0,3 0-12 15,-5 0 15-15,1 0-3 0,1-1 0 16,-1 0 3-16,3 2-16 0,-3-4 1 16,1 4 0-16,4-2 12 0,3 0-14 15,-3 0 1-15,8 1 1 0,-2-1 12 16,4 2-13-16,0-2 0 0,6 0 10 16,-6 0-10-16,2 2 0 15,2-2 10-15,0 1-10 0,0-1 1 0,5 0 0 16,-7 0-2-16,6 2 2 15,2-2-2-15,-1 0 1 0,5 0-2 16,1 2 1-16,5-2 0 0,-1 0-1 16,1 0 0-16,7 0 0 0,-6 0-1 15,6 0 0-15,-2 0 0 0,2 0-1 16,-1 0 2-16,3 0-1 0,0 0 0 16,2 0-1-16,-2 0 0 0,0 0 0 15,0 0-1-15,2 0 0 0,0 0-9 16,0 0 9-16,0 0 0 0,0 0-9 15,0 0 10-15,0 0-1 0,0 0 0 16,0 0-9-16,0 0 0 16,-4 2-6-16,2-2-6 0,0 1 12 15,-2-1-3-15,-3 0-3 0,1 0-3 16,2 0-3-16,-4 0 3 0,4 0 6 16,-3 0 12-16,3 0-9 0,2 0 0 15,2 0-6-15,-2 0-21 0,2 0-27 16,0 1-39-16,2-1-52 0,4 0-74 15,3 0-220-15,-1 0-613 0,15 0-1619 0</inkml:trace>
  <inkml:trace contextRef="#ctx0" brushRef="#br2" timeOffset="-62807.479">7506 12419 688 0,'0'0'538'0,"0"0"-236"16,0 0 24-16,0 0 98 0,0 0-29 16,0 0-35-16,0 0-19 0,0 0-4 15,0 0-73-15,21-32-29 0,-21 30-23 16,0-2-21-16,0 4 6 0,0 0 5 16,0 0-22-16,0 0-18 0,0 0-14 15,0 0-2-15,0 0 26 0,-3 0 0 16,1 0-3-16,0 3 3 15,-2 0-43-15,-2 1-20 0,0 4-19 16,0-2-18-16,-1 3-21 0,3-2-18 16,-8 2-12-16,6-3-9 0,-5 1-11 15,7-3 1-15,-8-1 0 0,3 0 1 16,1 1 9-16,-2-1-9 0,0 0 9 16,1 1 0-16,1 0-9 0,-2-1 15 15,1 1-16-15,1 1 10 0,2-1-11 16,-4 1 1-16,1-1 0 0,1 0 1 15,0 2-2-15,4-3 1 0,-5 1-1 16,5-2-1-16,-2 1 0 0,2 0 0 16,2-2 0-16,0 1 1 0,0-1-1 15,2-1 2-15,0 0 1 0,0 2-1 16,0-2 0-16,0 0 0 0,0 0 10 16,0 0-9-16,0 1 9 15,0-1-9-15,0 0-1 0,0 3 0 16,-2-3 1-16,2 4 0 0,0-2-1 15,0-1 0-15,0 2 1 0,0 0 0 16,0-3 15-16,0 3-3 0,2 0-12 16,0-2 9-16,2 1-10 0,0-1-1 15,2 4 2-15,0-3 0 0,5 1-2 16,-5-1 1-16,2 2-1 0,3 1-1 16,-1-2 1-16,2 3-1 0,-1 1 1 15,3 0 0-15,-1 1 0 0,1-1 0 16,-4 0 1-16,3 0-1 0,-1 1 1 15,-1-3-1-15,1-1 0 0,0 0 0 16,-1-2 1-16,-1 1-1 0,4 0 0 16,-3-1-1-16,3-2 0 0,-3 1 0 15,1 0 1-15,0-1-1 0,-5 2 0 16,1 2 1-16,0 0 1 0,-2-2 0 16,1 2-2-16,-5-1-2 0,0 2-1 15,0 0-15-15,-2 0 6 16,2-2 9-16,-2 1-9 0,2 0 0 15,-2-2 9-15,0-1-12 0,0-1-3 16,0 0-12-16,0 0 5 0,-2 0 13 16,-2 0 0-16,0-1 9 0,-3-3-12 15,-3 2 14-15,-2-2 0 0,3-1 1 16,-7 2-12-16,3-1-12 0,1 1-3 16,-2 0 9-16,3 0 0 0,-1-1 6 15,-1 0 0-15,5-2 10 0,-4 4 0 16,1-2-1-16,5 1 1 0,-4 0-1 15,4 1-21-15,-3 0 9 16,3 1-3-16,2 0 0 0,-6 1 0 16,6 0 3-16,-3-2-3 0,1 2 6 15,2 0 0-15,0-2 0 0,-2 2 9 16,4 0-15-16,-3 0 16 0,3 0-1 16,0 0-21-16,0-1 3 0,2 0 3 15,-2 0-6-15,0-1-16 0,2-1-11 16,0 2-12-16,0-1-24 0,0-2-61 15,2-2-142-15,2 0-274 0,0-1-569 16,3-2-1013-16</inkml:trace>
  <inkml:trace contextRef="#ctx0" brushRef="#br2" timeOffset="-62086.772">7429 12446 212 0,'0'0'792'0,"0"0"-163"16,0 0-103-16,0 0-80 16,0 0-60-16,0 0-44 0,0 0 1 15,0 0-3-15,0 0-9 0,0 0-19 16,23-6-69-16,-23 16-84 0,2 6-64 15,-2 5-25-15,0 5-21 0,2 1-7 16,0 1-11-16,-2-2-4 0,0-4-9 16,2-3-3-16,0-5 0 0,1-5-2 15,-3-5 2-15,2-4-3 0,0-2-12 16,0-8-27-16,0-5 11 0,2-5 14 16,2-6-1-16,-4-2 0 0,0-2 2 15,-2 4 1-15,0 4 2 0,0 6 0 16,2 6 0-16,-2 5 11 0,2 5 56 15,0 7-11-15,1 8-58 0,-1 5 0 16,2 4-3-16,0 2 1 16,0 3 2-16,2-3 0 0,-4-6 3 15,0-2 21-15,-2-7-3 0,2-3-5 16,-2-5-14-16,2-3-2 0,-2-1-40 16,0-7 31-16,0-5 9 0,0-7 3 15,0-2 0-15,-2-4-1 0,0-1 0 16,2 5 1-16,-4 2 0 0,2 7 9 15,-2 4-10-15,2 5 11 0,2 4 53 16,0 7 82-16,0 6-6 0,0 7-105 16,2 4-25-16,4 2-11 0,-2 1 2 15,0-5 9-15,-1-4-9 0,-1-7-1 16,0-5-2-16,-2-6-10 16,0-1-42-16,0-11 1 0,-2-7 30 0,-3-6-6 15,1-7-40-15,-2-2-99 16,-4-1-119-16,4 10-277 0,-1-4-1044 0</inkml:trace>
  <inkml:trace contextRef="#ctx0" brushRef="#br2" timeOffset="-59919.318">1464 12646 773 0,'0'0'485'15,"0"0"-286"-15,0 0 6 0,0 0 917 16,0 0-702-16,0 0-69 0,0 0-26 16,0 0 39-16,0 0-21 0,14-48-44 15,-14 45-52-15,0 2-58 0,-2-2-19 16,-2 1 18-16,-4 1-25 0,-3 1-30 16,-1 0-33-16,-7 0-28 0,5 3-27 15,-7 3-23-15,0 0-21 0,-1 0-1 16,1 1-52-16,2-1-65 0,1-3-64 15,3-3-37-15,-3 0-55 16,7 0-148-16,1 0-142 0,2 0-447 16,4 0-319-16,4 0-723 0</inkml:trace>
  <inkml:trace contextRef="#ctx0" brushRef="#br2" timeOffset="-59724.834">1488 12757 2161 0,'0'0'1412'0,"0"0"-1005"16,0 0-193-16,0 0 16 0,0 0 115 15,0 0-72-15,0 0-60 16,-68 26-58-16,46-26-61 0,-7 0-57 16,0 0-37-16,0 2-110 0,2 1-183 15,-2 3-188-15,12-2-709 0,-5 6-2064 0</inkml:trace>
  <inkml:trace contextRef="#ctx0" brushRef="#br2" timeOffset="-59240.908">759 12386 2199 0,'0'0'761'0,"0"0"-361"16,0 0-58-16,0 0 83 0,0 0-58 15,-4-49-93-15,4 46 2 0,-2 3-2 16,2 7-19-16,0 7-37 0,0 5-88 16,0 10-39-16,0 13-13 15,0 16 6-15,0 14 4 0,0 9-28 16,0-5-3-16,2-7-12 0,-2-11 1 15,0-10-13-15,0-9-18 0,0-11-3 16,0-4-10-16,0 3-2 0,0 1 0 16,0-1-30-16,0-8-52 0,0-5-8 15,0-7-33-15,0-4-43 0,0-3-49 16,0-3-54-16,0-5-96 0,-2-6-146 16,2 2-443-16,0-10-538 0</inkml:trace>
  <inkml:trace contextRef="#ctx0" brushRef="#br2" timeOffset="-58906.807">595 12381 3235 0,'0'0'379'0,"0"0"-272"0,0 0 66 16,0 0 188-16,0 0-48 0,0 0-70 15,0 0 8-15,0 0-34 0,-4-54 23 16,15 46 17-16,1 1-36 0,-2 0-35 16,11 1-47-16,-2 1-25 0,5 3-5 15,3 0-22-15,4 2-36 0,-2 0-18 16,2 0-18-16,0 4 6 0,-2 7 6 16,-4 1-15-16,2 5-12 0,-8 5-1 15,-3 0-14-15,-4 5 0 16,-3 0-6-16,-7 3-24 0,-2 0-48 0,-4-1-33 15,-9 1-25-15,1 1-24 0,-7-1-51 16,1-2-119-16,-3 2-199 16,2-5-434-16,3-5-569 0,-5 2-954 0</inkml:trace>
  <inkml:trace contextRef="#ctx0" brushRef="#br2" timeOffset="-58576.106">804 13261 2161 0,'0'0'1751'15,"0"0"-1422"-15,0 0-207 0,0 0 73 0,0 0 186 16,0 0-106-16,48-59-99 16,-38 40-61-16,9-3-12 0,-5 5 10 15,5 1 29-15,-5 5-25 0,1 5 4 16,-3 6 6-16,-2 0-22 0,1 11-54 16,-5 3-51-16,0 5-9 0,-4 6-24 15,0 0-6-15,0-1-66 0,-2-4-67 16,0-3-43-16,-2-6-84 0,4-5-228 15,-2-3-864-15,9-3-1882 0</inkml:trace>
  <inkml:trace contextRef="#ctx0" brushRef="#br2" timeOffset="-56107.283">6509 12890 1861 0,'0'0'1105'0,"0"0"-645"16,0 0-168-16,0 0 32 0,0 0 22 16,0 0-55-16,0 0-82 0,0 0-47 15,0 0-22-15,-16-37-12 0,1 36-15 16,-1 1-22-16,-5 0-22 0,3 1-17 15,-7 3-7-15,-2-1-18 0,2 0-8 16,2 1-17-16,-3-1 1 16,1-1 0-16,4 2 9 0,0-2-12 15,5 2 1-15,1-1 1 0,3 4 1 16,4-2 12-16,-1 2 0 0,7 2 3 16,-2-2 3-16,4 0-3 0,0 2 1 15,0 0 8-15,0 0 0 0,4 4 3 16,-2 0 12-16,5 5 1 0,-3 1-16 15,0 4-15-15,2-1-12 0,-4 5 0 16,-2 2-30-16,0 2 3 0,0 0 15 16,0 0-1-16,0-5 12 0,0-2 1 15,0-2 0-15,-2-6 0 0,-2 0 1 16,4-6 2-16,0-2 16 0,0-2-7 16,0-2 3-16,0-1 9 0,4 1 9 15,-2-2-3-15,6-1-3 0,1 0 3 16,5 1-5-16,-1-2 8 15,3 0 9-15,1 0 15 0,3 0 3 16,-1 0-21-16,2-2-11 0,-3 1-16 16,-1 0-11-16,-1 0-1 0,-3 0-1 15,-3 0 0-15,0 1-30 0,1-3-80 16,-5 0-79-16,0-3-54 0,-2-6-40 16,0 2-154-16,-2-6-187 0,-2 3-532 15,0-5-563-15</inkml:trace>
  <inkml:trace contextRef="#ctx0" brushRef="#br2" timeOffset="-55940.967">6392 13071 3406 0,'0'0'683'0,"0"0"-465"16,0 0 20-16,0 0 39 0,0 0-65 15,0 0-69-15,-62 4-76 0,41 5-67 16,4 0-1-16,-7-2-90 0,3-1-157 15,0-2-127-15,7-2-331 0,-1-1-1139 0</inkml:trace>
  <inkml:trace contextRef="#ctx0" brushRef="#br2" timeOffset="-55475.046">6423 13513 2360 0,'0'0'571'0,"0"0"-276"0,0 0 1 16,0 0 64-16,0 0-46 0,0 0-50 16,0 0-30-16,20-51-28 0,-11 38-16 15,1-2-29-15,2-1-18 16,3 1-21-16,-5 2-16 0,5 0-13 15,-1 4-14-15,-4 2-3 0,3 5 8 16,-3 2 10-16,-2 2-1 0,1 11-35 16,-3 5-57-16,2 6-1 0,-6 6-16 15,0 2-2-15,0 3-9 0,-2-5-63 16,0-4-46-16,0-4-30 0,0-7-52 16,0-5-126-16,0-5-232 0,0-3-735 15,5-2-988-15</inkml:trace>
  <inkml:trace contextRef="#ctx0" brushRef="#br2" timeOffset="-53538.333">6890 17437 183 0,'0'0'1145'0,"0"0"-983"16,0 0 1-16,0 0 308 0,0 0 175 15,0 0-277-15,0 0-59 0,0 0-13 16,-29-55-4-16,25 47-27 0,4 3-37 16,-4 0-32-16,-1 2-22 0,3 1-22 15,2-1-3-15,0 3 8 0,-2 0 18 16,2 0 3-16,0 0-7 15,0 0 21-15,0 0 9 0,0 5-6 0,4 3-76 16,5 2-36-16,-3 6-27 16,6 2-24-16,3 6-9 0,-5 1 3 15,9 0-6-15,-5 3-3 0,7-2 3 16,-5 1-3-16,3-3 3 0,-9-5-9 16,1-4-10-16,-1-3 0 0,-4-1-2 15,0 2-1-15,1-4-17 0,-1-2-36 16,-4 0-48-16,-2-4-72 0,0-2-52 15,0-1-3-15,-2 0-70 0,-6-4-185 16,1-6-217-16,1 2-583 0,4-5-1001 0</inkml:trace>
  <inkml:trace contextRef="#ctx0" brushRef="#br2" timeOffset="-53205.842">7225 17286 2289 0,'0'0'1634'0,"0"0"-1364"16,0 0-71-16,0 0 165 0,0 0 37 16,0 0-109-16,0 0-95 0,0 0-40 15,0 0 76-15,0 0-22 0,-25 16-55 16,13 4-11-16,1 4-22 0,-3 5-21 15,-3 9-24-15,-1 10-21 0,-9 16-8 16,-2 16-7-16,-2 4-15 0,2-4-6 16,4-10 0-16,6-18-3 0,7-14 0 15,0-8-6-15,3-10-10 16,3-1 0-16,-2 2-2 0,-2 1-15 16,-1 1-54-16,3 0-67 0,-2-8-44 15,5-5-36-15,1-5-46 0,2-5-103 16,2-1-214-16,0-4-570 0,9-11-1280 0</inkml:trace>
  <inkml:trace contextRef="#ctx0" brushRef="#br2" timeOffset="-50652.767">7039 18246 1494 0,'0'0'370'15,"0"0"-204"-15,0 0-30 0,0 0-55 16,0 0 407-16,0 0-77 0,0 0-197 16,0 0-36-16,-52 23 8 0,44-20 6 15,6-1-21-15,-2 1-12 0,-1 0-7 16,3-3 6-16,0 0 8 0,0 2-6 15,2-2-4-15,0 0-4 0,0 0 13 16,0 0 8-16,0-2-22 0,2-1-39 16,2-2-51-16,3-1-4 0,-1-3 3 15,4-2 1-15,0 0 5 0,1-3 3 16,-1 2-11-16,3-3-10 0,-1 1-3 16,-2 1-3-16,3 0-12 0,-3 1 9 15,2 1-3-15,-3 2 1 0,1 3 2 16,-2-2-3-16,-2 5-6 0,-1 0-6 15,1 1-3-15,-2 2-6 0,0 0-12 16,2 0 9-16,-2 2-10 0,-4 4-2 16,5 0-2-16,-3 2-1 0,-2 1-9 15,2 2 9-15,-2 2 0 0,0 2 0 16,0 2 1-16,0 3-1 16,0 4 2-16,0 4 0 0,-2 3 1 15,0 1 1-15,-3 1 1 0,3-5 1 16,-4-4 12-16,4-1-3 0,0-5-11 15,-2 3-1-15,-2 0-1 0,4-3-20 16,0-7-57-16,-1-3-127 0,1-6-36 16,0-3-42-16,2-11-181 0,0-1-682 15,7-19-1990-15</inkml:trace>
  <inkml:trace contextRef="#ctx0" brushRef="#br2" timeOffset="-23167.458">7320 12578 320 0,'0'0'280'0,"0"0"-133"0,0 0 16 16,0 0 22-16,0 0-12 0,0 0-13 16,0 0-40-16,0 0-22 0,0 0-30 15,-13-17 0-15,11 15 17 0,0 0-11 16,0 1-2-16,0 1 2 0,2-2 4 16,-2 2 3-16,0 0 19 0,2-1 26 15,0 1 55-15,0-1-7 0,0 1-68 16,0-1-19-16,0 1-49 0,2-1 77 15,2 1 309-15,0 0-273 0,3-3-75 16,1 0-26-16,-4 1 13 0,2-2-13 16,0 0-18-16,1-2-10 0,-1 2-9 15,0 0 6-15,-4-1-3 0,0 4 6 16,2 0 12-16,-2 1 6 16,0 0-20-16,0 1-20 0,-2 3-37 15,0 5-35-15,-2-1 15 0,2 4 35 16,-4-2 20-16,0 1-11 0,0-4-6 15,0 0-6-15,-2-5-9 0,1-1 12 16,1 1-3-16,0-2-51 0,2 0-155 16,2 0-246-16,0-3-737 0</inkml:trace>
  <inkml:trace contextRef="#ctx0" brushRef="#br2" timeOffset="-22462.48">7328 12540 1357 0,'0'0'280'0,"0"0"-92"0,0 0 23 16,0 0 75-16,0 0-28 0,0 0-42 16,0 0-7-16,0 0-23 0,0 0-33 15,0 0-4-15,17-15-9 0,-11 8-11 16,-2 2-9-16,2-2-1 0,2 1-8 16,1 0-43-16,1 2-36 0,-2-2-32 15,5 3-43-15,-1 0-127 0,-4 1-180 16,3 0-360-16,3 2-1307 0</inkml:trace>
  <inkml:trace contextRef="#ctx0" brushRef="#br2" timeOffset="-18427.896">8149 13335 75 0,'0'0'150'0,"0"0"-137"0,0 0-19 15,0 0 25-15,0 0 102 0,0 0-69 16,-11-55-52-16,7 43-183 0</inkml:trace>
  <inkml:trace contextRef="#ctx0" brushRef="#br2" timeOffset="-18130.779">8128 13249 68 0,'0'0'47'0,"0"0"-47"0,0 0-19 16,0 0-4-16,0 0 7 0,0 0 16 16,0 0 101-16,0 0 6 0,0 0 63 15,0-4-63-15,0 3-54 16,0 1-8-16,0-2-2 0,0 2-14 15,0 0-6-15,0 0 6 0,0 0 4 16,0 0-18-16,0 0-14 0,2 0 1 16,0 0 50-16,2 0 7 0,-4 0 29 15,7 0 26-15,-5 0-20 0,0 0 7 16,0 0-6-16,0 0 41 0,0 0 30 16,0 0 13-16,-2 0 12 0,2 0-22 15,-2 0-65-15,0-1-98 0,0 1-6 16,-6 0-3-16,0 0 3 0,-9 0 103 15,-1 0-9-15,-9 0-26 16,2 0-13-16,-6-2-36 0,-4 4 3 16,2-1-18-16,-4 2-3 0,2-1-1 15,0 0-61-15,0 1-143 0,-2 0-42 16,4 1-289-16,6-1-643 0</inkml:trace>
  <inkml:trace contextRef="#ctx0" brushRef="#br2" timeOffset="-17498.558">7367 13276 300 0,'0'0'36'16,"0"0"-7"-16,0 0 711 0,0 0-320 16,0 0-124-16,0 0-10 0,0 0-1 15,0 0-72-15,0 0 28 0,0 0-9 16,2-11-73-16,-2 11-69 0,-4 0-55 15,-4 0 70-15,-6 0 37 0,-3 0-75 16,-4 0-20-16,-8 0-15 0,-2 0-17 16,-4 3 0-16,-2-3-15 0,-2 0-66 15,-3 3 53-15,-3-2-186 16,-1-1-183-16,9 1-369 0,-12-1-644 0</inkml:trace>
  <inkml:trace contextRef="#ctx0" brushRef="#br2" timeOffset="-16871.972">6644 13278 453 0,'0'0'1118'0,"0"0"-894"0,0 0-62 15,0 0 23-15,0 0 19 0,0 0 3 16,0 0-65-16,0 0-29 0,0 0-7 16,0 0 9-16,33 3-79 0,-33-3-36 15,-4 0-138-15,-4 0 86 0,-3 0 52 16,-7-1 0-16,-5 1-354 16,2 0-408-16,-12-5-997 0</inkml:trace>
  <inkml:trace contextRef="#ctx0" brushRef="#br2" timeOffset="-16280.812">5817 13304 215 0,'0'0'199'16,"0"0"-140"-16,0 0 941 0,0 0-756 15,0 0 3-15,0 0 9 0,0 0 55 16,0 0-25-16,0 0-118 0,0 0-88 16,21 1-45-16,-23-1-35 0,-5-1 3 15,-1 1 122-15,-6 0 18 0,-3 0-22 16,-4-1 3-16,-3 1-36 0,-3 0-31 15,0 0-32-15,-2 1-12 0,-8 0-13 16,4 0-22-16,-5 1-54 0,3 2-50 16,-4-1-116-16,2 0-360 0,2 2-749 15,10-1-29-15</inkml:trace>
  <inkml:trace contextRef="#ctx0" brushRef="#br2" timeOffset="-15814.687">4918 13399 65 0,'0'0'215'0,"0"0"-156"0,0 0-58 15,0 0-1-15,0 0-70 0,0-50 70 16,-2 46 309-16,2-1 1225 0,0 2-1116 15,0 3-112-15,0-2-110 0,-2 2-94 16,-5 0-70-16,1-1 89 0,-6 1-31 16,-1 0-36-16,-1 0-19 0,-3 0-16 15,-1 0-6-15,-3 0 2 0,1 1 4 16,-5-1-19-16,-2 2 0 0,0 0 0 16,-4-1-1-16,-2 0-91 0,-4 1-22 15,-3 1-56-15,-1-3-12 0,-4 4-208 16,-1-2-433-16,-4 2-389 0,3 1 902 15,12-1 255-15,-15 5-37 0</inkml:trace>
  <inkml:trace contextRef="#ctx0" brushRef="#br2" timeOffset="-15415.152">4112 13337 232 0,'0'0'1436'16,"0"0"-1156"-16,0 0-118 0,0 0 39 15,0 0 67-15,0 0-113 0,-60 15-23 16,37-14-58-16,-4 0-10 0,-4 1-3 16,0-2-23-16,-4 3 29 0,2-3-28 15,-4 2-37-15,-1 0-2 0,1 0-3 16,-2-1-112-16,0 2-94 0,-3-1-10 15,5 1 25-15,-4-1-262 0,2-1-976 16,1 4 1210-16,1 0-121 0,12 2 343 16,-12 4-18-16</inkml:trace>
  <inkml:trace contextRef="#ctx0" brushRef="#br2" timeOffset="-15032.709">3062 13363 787 0,'0'0'606'16,"0"0"379"-16,0 0-585 0,0 0-179 15,0 0-169-15,0 0 105 0,0 0 31 16,-67 14 5-16,41-14-72 0,-3 0-58 15,-2 2-32-15,-5 0-30 0,1-1-1 16,-2 1-50-16,-2 1-29 0,-5-2-38 16,3 1-71-16,-2-2-237 0,12 0-288 15,-9-6-1418-15</inkml:trace>
  <inkml:trace contextRef="#ctx0" brushRef="#br2" timeOffset="-13812.715">1819 13382 1792 0,'0'0'363'16,"0"0"-272"-16,0 0 336 0,0 0 198 16,0 0-216-16,0 0-104 0,0 0-47 15,0 0-51-15,0 0-25 0,-10-17 3 16,10 15-14-16,-2 0 9 0,0 0-3 16,2-1-22-16,-2 3-22 0,2-2-15 15,0 2-12-15,-2 0 42 0,2 0 8 16,0 0-29-16,-2 5-28 0,2 5-2 15,0 8-10-15,0 4-18 16,0 9-33-16,0 7-15 0,4 2 3 16,-2 5-12-16,4 1 0 0,-4-2-9 15,2 0 0-15,-2-6 9 0,0-5-10 16,-2-7 1-16,0-3-3 0,0-7-2 16,0-4-10-16,0-3-21 0,0-6-39 15,0 0-42-15,4-3-55 0,-4 0-14 16,2-4-1-16,-2-6-16 0,0-3-111 15,0-3-140-15,0-4-176 0,0 6-503 16,0-9-721-16</inkml:trace>
  <inkml:trace contextRef="#ctx0" brushRef="#br2" timeOffset="-13481.044">1664 13332 1281 0,'0'0'1787'0,"0"0"-1452"16,0 0-84-16,0 0 139 0,0 0-6 15,-10-56-103-15,10 48-18 0,2 1-24 16,4 1-30-16,0 0 4 0,3-1-5 16,1 4-29-16,6 3-32 0,-1 0-11 15,6 0-25-15,-5 0-23 0,7 8-19 16,0 0-15-16,-3 5-3 0,5 0-15 15,-4 5-6-15,-3-2-6 0,1 4-21 16,-5 1 0-16,1-1-3 16,-7 0 0-16,-4 0-12 0,-2-1-3 0,-2-2-18 15,-6-1-72-15,-2-4-55 0,-7-3-26 16,1-2-37-16,-5-2-85 16,5-2-218-16,-7-1-411 0,9 1-528 15,-9 1-1185-15</inkml:trace>
  <inkml:trace contextRef="#ctx0" brushRef="#br2" timeOffset="-12964.549">1873 13863 1467 0,'0'0'1120'16,"0"0"-853"-16,0 0-17 0,0 0 234 16,0 0 40-16,0 0-114 0,0 0-102 15,0 0-57-15,23-49-35 0,-13 38-28 16,2 0-30-16,9 2-25 0,-2 0-18 15,1 4-22-15,-1 0 4 0,0 4 5 16,-1 1 10-16,-3 5-31 0,1 3-24 16,-3 4-20-16,-7 2-16 0,4 3-19 15,-6 2-2-15,-2 0-1 0,-2 5 0 16,-4-1-2-16,-6 0-9 16,4 0-13-16,-5-2 7 0,-1 0 6 15,2-2 12-15,-1-3 1 0,1-1 17 16,0-3 3-16,1-2-8 0,3-3 5 15,2-3 15-15,0-2 6 0,4 1 6 16,0-3 57-16,4 2 63 0,6 0-99 16,1-1-41-16,9-1-23 0,3 0-2 15,0 2 0-15,8-2-3 0,-4-2-12 16,0-3-16-16,-5 2-38 0,-3-1-51 16,-3 2-48-16,-3-4-40 0,-5-1-96 15,-4 0-292-15,0-1-662 0,5-2-1226 16</inkml:trace>
  <inkml:trace contextRef="#ctx0" brushRef="#br2" timeOffset="-11797.41">2935 12707 2159 0,'0'0'430'16,"0"0"-218"-16,0 0 84 0,0 0 67 16,0 0-56-16,0 0-55 0,0 0-8 15,0 0-27-15,0 0-1 0,-18-51-7 16,14 48-7-16,2 3-1 15,2 0 12-15,0 0 29 0,0 0 9 0,0 0-13 16,0 3-24-16,6 0-85 16,0 4-30-16,2 0-18 0,1 4-6 15,1 2-15-15,0 3-8 0,1-1-4 16,-3 3-3-16,4-1-6 0,-1 2-3 16,-3 0-9-16,2 1-12 0,1 0 3 15,-3 2 0-15,-4 0-15 0,4 2 15 16,-2-1 0-16,-1 3-6 0,-3-1 3 15,2 3 0-15,-4 3-12 0,2-3 9 16,-2 2-12-16,0 1-36 0,-2-1 15 16,-2-1 9-16,-1-2 9 0,-1-5 1 15,-2 0 2-15,4-3-1 0,-2-4 0 16,-1-4 0-16,3-2 1 16,-2 1-1-16,-2-3 1 0,6 0 0 15,-4-3 0-15,1 2 0 0,3-4 2 16,0 3 0-16,0-2 1 0,2-1 9 15,-2 2-9-15,2-1 9 0,0-2-12 16,-2 0 0-16,2-1 0 0,0 0 1 16,0 0-1-16,0 0 0 0,0 0-1 15,0 0 1-15,0 0-2 0,0-2-1 16,0-2-9-16,0-4 9 0,0-2-12 16,0-4 14-16,0-3 0 0,-2-6 1 15,-6-1 0-15,4-2 0 0,-7 2 2 16,3-2 1-16,-2 3-1 0,1 0-1 15,3 6 1-15,-2 2-2 0,0 5 0 16,6 1-1-16,0 5-11 0,-3-1 9 16,3 5 1-16,2 0-13 0,-2 0 3 15,2 0 10-15,-2 0 1 16,2 0 1-16,0 3 1 0,0 3 11 16,0 1-9-16,0 2 9 0,2 6-12 15,2 3 0-15,3 2-2 0,-1 6-1 16,0-1 0-16,0-1 1 0,5 0 1 15,-7-1 1-15,6-3 1 0,-2-1 1 16,-1-1 10-16,-1-5-9 0,2-3 0 16,-2-2 9-16,0-2 6 0,1-3-3 15,1-3 0-15,0 0 0 16,2 0 3-16,1-6-6 0,1-2 12 0,1-2-6 16,1-3 3-16,5-2-18 15,-19 15 21-15,37-41 27 0,-16 14-15 16,1-1-19-16,-3 1-16 0,2-1-2 15,-3 1-13-15,1 1-64 0,-5 1-102 16,-1 3-81-16,-1-3-115 0,0 10-550 16,9-8-1013-16</inkml:trace>
  <inkml:trace contextRef="#ctx0" brushRef="#br2" timeOffset="-9328.727">8279 13230 1524 0,'0'0'319'0,"0"0"-134"0,0 0 584 15,0 0-282-15,0 0-122 0,0 0-21 16,0 0-22-16,0 0-34 0,0 0-27 15,37-50-31-15,-35 40-63 0,-2-2-24 16,0 0-3-16,-2-1-13 0,0 4-21 16,-8 0-37-16,4 4-26 0,-5 1-10 15,5 4-6-15,-8 1-3 0,3 9-9 16,5 1 4-16,-2 3-7 0,2 4 3 16,3 1-13-16,3 0 0 0,-2-2 1 15,7 1 9-15,1-4-9 0,2-3 0 16,0-3 15-16,3-1-6 0,1-5-10 15,-2-2-2-15,3-1-2 0,-1-8-13 16,1-4 0-16,-1 0 3 0,-4-5 10 16,-6-1-13-16,2 3 13 15,-4-2-10-15,0 5 9 0,-4 2-9 0,-2 4-4 16,-6 3 4-16,-1 4 11 16,5 0 1-16,-6 6 0 0,1 4 3 15,5 2 12-15,0 4-2 0,1-3 2 16,3 3-12-16,4-1 15 0,0-3 0 15,0-1 0-15,6-3 21 0,1-7 15 16,1 1-27-16,-2-2-5 0,4-6-1 16,-1-4-3-16,3 0 0 15,-6-4-3-15,1 1 3 0,-5 1 0 16,0 1-15-16,-2 2 8 0,0 1-11 16,-4 4-1-16,-5 1 0 0,3 1-1 15,-6 2 0-15,-1 2 2 0,3 3 0 16,-2 4 1-16,3 2 11 0,3 1 3 15,4 4-3-15,2 0-9 0,0 1 12 16,0-1-13-16,6-2 1 0,5-2 12 16,1-4-3-16,-4-3 0 0,5-2-10 15,1-3 0-15,-6-5-2 0,5-5 0 16,-3-6-3-16,-4-3-12 0,-4-3 13 16,0-3 0-16,-2 0 0 0,-2 4 2 15,-2 3 1-15,-4 4 2 0,-4 4 0 16,-1 2-1-16,1 6 0 0,-1 2 0 15,3 2 10-15,-4 9 0 0,1 3 4 16,9 4-1-16,0 4 0 0,4 0-12 16,0 0 15-16,2-1 6 15,2-5 63-15,4-2-6 0,1-3-33 16,5-5-18-16,-4-5-15 0,7-1-14 16,-5-3-1-16,3-6-15 0,-3-6-12 15,-4-3-36-15,-3-6-87 0,-5-1-76 16,-2-4-81-16,-5 7-332 0,-1-10-959 0</inkml:trace>
  <inkml:trace contextRef="#ctx0" brushRef="#br2" timeOffset="-8644.527">8215 13302 1623 0,'0'0'425'0,"0"0"-81"0,0 0 78 15,0 0-2-15,0 0-10 0,0 0-67 16,0 0-39-16,0 0-37 0,0 0-30 15,10-16-23-15,-8 16-61 16,-2 2-74-16,2 3-79 0,0 1 0 16,0 4-24-16,1 2-77 0,-1 0-125 15,2 1-79-15,-4 0-107 0,2-2-342 16,2 9-741-16</inkml:trace>
  <inkml:trace contextRef="#ctx0" brushRef="#br2" timeOffset="-8455.489">8254 13675 802 0,'0'0'1884'0,"0"0"-1592"0,0 0-10 16,0 0 96-16,0 0-69 15,21 56-124-15,-17-46-66 0,-2-3-69 16,-2 0-50-16,2-1-13 0,-2 2-24 16,0 0-82-16,0 1-76 0,0-1-53 15,0 1-73-15,0 1-133 0,0 0-152 16,0 2-56-16,0 1 43 0,0 2 75 15,0-4 64-15</inkml:trace>
  <inkml:trace contextRef="#ctx0" brushRef="#br2" timeOffset="-8352.767">8283 13973 473 0,'0'0'606'0,"0"0"-105"0,0 0-137 15,0 0-75-15,2 57-62 0,0-47-43 16,0 1-81-16,0-2-68 0,-2-2-35 16,2 0-163-16,-2-1-270 0,0-1-357 15,2 2-606-15</inkml:trace>
  <inkml:trace contextRef="#ctx0" brushRef="#br2" timeOffset="-8199.177">8300 14349 1448 0,'0'0'702'15,"0"0"-547"-15,0 0-90 0,0 0-20 16,0 0-45-16,0 0-74 0,0 0-153 15,0 0-172-15,0 0-356 0</inkml:trace>
  <inkml:trace contextRef="#ctx0" brushRef="#br2" timeOffset="-7757.814">8293 14587 810 0,'0'0'453'15,"0"0"-95"-15,0 0 48 0,0 0-73 16,11 58-135-16,-11-45-76 0,0-2-16 15,0-1-67-15,0 1-39 0,0-1-12 16,0-1-36-16,-2 1-162 0,0-3-74 16,2 2 8-16,-2 0 16 0,2 1-13 15,-3-2 91-15,3 5 123 0,0-2 59 16,0 2 78-16,0 1 95 0,0-1 38 16,0 0-9-16,0 2-30 0,0-1-52 15,0 1-42-15,0-1-7 0,0-1-19 16,0 2 29-16,0-2 2 0,0 1-5 15,0 1-43-15,0-2-32 0,0 0-3 16,0 1 3-16,0-2-3 0,-2-2-10 16,2 3-54-16,0-3-78 0,0 1-1 15,0 0 14-15,0 0 51 0,0 1 52 16,0 0 26-16,0 0 1 0,0 0 61 16,0-2 83-16,0 2 43 15,0-1-7-15,2-2 12 0,-2 2-13 16,3-2-30-16,-3-1-12 0,0-2-27 15,2 0-32-15,-2-1-79 0,0 2-3 16,0-4-29-16,-2 1-53 0,2 1-136 16,-3 1-83-16,-1 2-83 0,0 1-24 15,2 2-122-15,0-1-99 0,2 1-36 16</inkml:trace>
  <inkml:trace contextRef="#ctx0" brushRef="#br2" timeOffset="-7543.838">8269 15416 473 0,'0'0'723'15,"0"0"-153"-15,0 0-181 0,0 67-46 16,0-47-33-16,0-3-28 0,0-1-45 15,0 0-46-15,0-1-62 16,0-3-59-16,-2-1-40 0,-1-1-30 16,1-3-18-16,0-1-30 0,0-1-101 15,0 2-54-15,0-1-5 0,0 2 0 16,2 2 57-16,0 0 48 0,0 1 54 16,0 3 30-16,0 0 19 0,0 2-2 15,0 1 1-15,0-4 1 0,-2 6 29 16,2-3-28-16,0-1-1 0,0-1 0 15,0 0 0-15,0-3-48 0,2 0-155 16,-2-1-144-16,2 2-134 0,0-4-118 16,2 3-89-16</inkml:trace>
  <inkml:trace contextRef="#ctx0" brushRef="#br2" timeOffset="-7057.56">8277 16012 680 0,'0'0'662'0,"0"0"-285"0,0 0-59 15,4 52 65-15,-4-33-106 0,2-2-71 16,-2 0-4-16,0-3-39 0,0 1-96 15,0-3-51-15,0-1-16 0,0-1-41 16,0 0-167-16,0-2-110 16,0 1-43-16,-2-2 8 0,2 3-30 15,-2 2 15-15,0-1 65 0,0 4 150 16,2-1 78-16,-4 2 75 0,4 1 1 16,-2-1 15-16,2 4 66 0,-2-3 117 15,2 0 48-15,0-1-16 0,0 2-13 16,0-5 22-16,0 2 7 0,0 1 5 15,0-3-7-15,2 3-14 0,-2-2-45 16,2-1-90-16,2 0-74 0,-2-1-20 16,0-2-2-16,-2 0-15 0,2-2-77 15,-2 2-17-15,0 2 0 0,0-3-10 16,0 1 36-16,0 2 28 0,0 1 38 16,-2 0 15-16,2 1 4 0,-2-1 8 15,0-2-7-15,2 1-2 16,0-2 2-16,0-1 10 0,0 2-12 0,0-4-1 15,0 3 2-15,0 0 24 0,0-1 51 16,2 3 26-16,-2-2-7 16,2 4 13-16,0 1 25 0,0-1-19 15,-2 1 12-15,0 0-19 0,0 0-14 16,0 1 7-16,0-3-3 0,0 0-45 16,0-2-50-16,0 1-3 0,0-1-3 15,0 0-16-15,-2 0-91 0,2 3-57 16,-2-3 6-16,2 2 30 0,0 1-2 15,0-4-56-15,2-1-13 0,0-3-11 16,-2-2-191-16,2-6-707 0</inkml:trace>
  <inkml:trace contextRef="#ctx0" brushRef="#br2" timeOffset="-4582.363">7884 17372 277 0,'0'0'522'0,"0"0"-216"15,0 0 26-15,0 0-120 0,0 0-33 16,0 0 436-16,0 0-253 0,-27-50-118 15,25 43 62-15,-2 1 53 0,2 1-16 16,-2-2-44-16,-2 3-17 16,4-1-6-16,0 0-22 0,-1 3-5 15,1-1-3-15,2 2-7 0,0 1 2 16,0-1 9-16,0 1-9 0,0 0-19 16,5 2-29-16,-1 6-82 0,4 1-27 15,0 5-24-15,5 4-6 0,3 4-12 16,-1 0-6-16,3 4-3 0,-1 2 3 15,1-2 0-15,-1-1-3 0,-1 2-9 16,1 0-6-16,-3-1-16 0,-3 0 0 16,-1-5-2-16,2 0 0 0,-9-7 0 15,1-5-27-15,-2-2-27 16,-2-2-39-16,0 0-57 0,0-2-39 16,-6-3 2-16,1-3-32 0,-5-5-118 15,4-6-136-15,0 0-264 0,2-4-414 16,1 6-450-16,1-7-787 0</inkml:trace>
  <inkml:trace contextRef="#ctx0" brushRef="#br2" timeOffset="-4282.186">8149 17372 2327 0,'0'0'990'0,"0"0"-774"0,0 0 81 16,0 0 192-16,0 0-16 0,0 0-112 15,0 0-63-15,0 0-32 0,0 0-12 16,0 0-27-16,22-23-17 0,-22 30-47 16,-2 5-61-16,-2 4-15 15,-4 8-6-15,0 4 12 0,-5 6-14 16,1 3 2-16,-7 11-6 0,-3 17-15 16,-7 11-3-16,-2 5-18 0,2-6-3 15,6-18-6-15,6-18 0 0,3-11-3 16,6-8-24-16,-3-4-2 0,3 2-1 15,-4 1-24-15,-1 1-48 0,3-4-60 16,0-3-36-16,5-9-43 0,1-4-29 16,4-4-55-16,0-9-227 0,4 4-620 15,13-8-1192-15</inkml:trace>
  <inkml:trace contextRef="#ctx0" brushRef="#br2" timeOffset="-3684.921">8006 18204 2906 0,'0'0'410'16,"0"0"-149"-16,0 0 225 0,0 0 8 15,0 0-128-15,0 0-73 0,4-57-38 16,0 47-13-16,-2 4-30 0,5-3-31 16,3 3-36-16,2-1-1 0,-1 2-26 15,3-1-19-15,3 2-33 0,-1 2-12 16,3 0-6-16,2 2-6 0,-7 4-6 16,-2 4-3-16,1 1-22 0,-7 6-11 15,-4 1-21-15,-2 5 3 0,0-1 6 16,-4 3 0-16,-4 0 11 0,-5 1-2 15,1-2 2-15,-3 2 1 0,1-2 1 16,4 2 1-16,-7-1 16 0,5-1 12 16,3-5 24-16,1 1 7 0,2-5 11 15,2-1 96-15,4-4-27 0,0-1-48 16,8-3-36-16,4-2-33 0,1 1-21 16,8-3-3-16,-3 0-11 0,9 2 8 15,-2-4-36-15,4-3-42 16,-7-1-57-16,1-1-42 0,-2 1-55 15,-9-4-116-15,-1 4-388 0,5-9-964 0</inkml:trace>
  <inkml:trace contextRef="#ctx0" brushRef="#br2" timeOffset="-2801.828">9009 16368 1231 0,'0'0'332'16,"0"0"492"-16,0 0-288 0,0 0-70 15,0 0-29-15,0 0-1 0,51-31-64 16,-44 28-19-16,-5 1-12 0,-2 1-19 16,0 1-59-16,0-1-79 0,-9 1-72 15,1 0 17-15,-4 0 67 16,-9 0-40-16,-2 6-15 0,-4 1-2 15,-6 0-31-15,-2 1-24 0,-4-1-33 16,0-1-27-16,-5-3-6 0,1-2-15 16,-5-1 12-16,3-3-3 0,-5-1-11 15,5-4 1-15,3 0 0 0,-1 2-2 16,2-1-11-16,5 2-19 0,5 2-24 16,5 0-18-16,1-1-30 0,6 1-25 15,3 0-17-15,5 1-21 0,5 1-10 16,4 1-45-16,2 1-60 15,0 5-16-15,4 4-142 0,6 4-209 16,7 1-392-16,-7-1-111 0,17 7-208 0</inkml:trace>
  <inkml:trace contextRef="#ctx0" brushRef="#br2" timeOffset="-2500.424">8887 16427 2681 0,'0'0'645'0,"0"0"-448"15,62-7 15-15,-40 6 194 0,-5 1 7 16,2 0-81-16,-9 0-24 0,-2 3 21 16,-4 2-36-16,-4-2-54 0,0 1-67 15,-4 2-49-15,-8 1-9 0,-7 0 34 16,-1 3-7-16,-12 0-24 0,-1-1-8 16,-16 3-16-16,-7-2-9 0,-16-1-21 15,-3-3-12-15,5-5-15 16,6-1-15-16,8 0-18 0,0-5 0 15,7 3-2-15,9 0-1 0,11-3-45 16,5 5-24-16,-3-2-39 0,-4 2-48 16,2 0-22-16,4 0 1 0,11 5-64 15,1-2-160-15,9 0-271 0,4 2-289 16,0 0-217-16,8 3-1079 0</inkml:trace>
  <inkml:trace contextRef="#ctx0" brushRef="#br2" timeOffset="-2132.786">8500 16242 2771 0,'0'0'1005'16,"0"0"-795"-16,0 0 153 0,0 0 115 15,0 0-80-15,52-34-112 0,-48 32-8 16,-4 2-24-16,0 0-37 0,0 1-76 15,-8 5-71-15,-3 4-4 0,-9 7 18 16,-1 2 24-16,-8 5-12 0,-2 1-21 16,-4 6-8-16,-4 4-10 0,-1-1-20 15,1 1-36-15,2-1-1 0,2-2 18 16,2-3-6-16,2-2 3 0,4-4 0 16,6-2 0-16,5-3 3 0,3-1 6 15,9-6 3-15,4 0 12 0,2-2 24 16,13 0 18-16,1 1-33 0,11 0-27 15,4 1-21-15,6-2-1 0,5-2 1 16,3 1-3-16,0-3-12 16,5-1-9-16,-6-3-42 0,3 1-39 15,-1-2-51-15,-9-2-37 0,-2-3-56 16,-4-2-181-16,-6 1-602 0,6-1-1082 16</inkml:trace>
  <inkml:trace contextRef="#ctx0" brushRef="#br2" timeOffset="-851.479">2811 12741 430 0,'0'0'630'0,"0"0"-279"0,0 0-110 16,0 0-117-16,0 0-66 0,0 0 4 15,0 0 3-15,0 0 262 0,-8-53-120 16,8 47-84-16,0-1-33 0,0 1 26 15,0-1 16-15,2 1-4 0,0-1-16 16,2 2-7-16,-2-1-6 0,5 0-42 16,-3 1-38-16,0 0-16 0,0 2 70 15,-2 1 89-15,2 1 102 0,-2 1 40 16,2 0 21-16,-1 2 1 0,5 5-30 16,0 3-44-16,2 0-6 0,1 5-26 15,1 4-12-15,3 1-24 0,1 0-36 16,1 5-31-16,1 0-15 0,-3 3-21 15,5 1-6-15,-1-1 0 0,-2 3 4 16,-1 1-13-16,-3 2-9 0,-1 0-15 16,-8 3-6-16,4 2-12 0,-6 0-24 15,-2 0-9-15,-4-1-51 16,-2-4 6-16,-8-3-33 0,-5-2-67 16,2-10-50-16,-1-7-70 0,-3-8-196 15,5-2-694-15,-1-2-1401 0</inkml:trace>
  <inkml:trace contextRef="#ctx0" brushRef="#br2" timeOffset="-212.421">2950 12613 1843 0,'0'0'696'16,"0"0"-309"-16,0 0-38 0,0 0 44 15,0 0-21-15,0 0-88 0,0 0-8 16,0 0-24-16,0 0 2 0,0 9-26 15,2-4-12-15,2 3 2 0,2 6-25 16,1 3-30-16,1 2-36 0,6 9-19 16,-1 3-15-16,1 5 1 0,1 5-19 15,1 1-12-15,-1 11-15 0,-3-5-9 16,-4 2-15-16,-2-2-12 0,-3-8-12 16,-3 4-22-16,0-7-68 15,-7-5-51-15,-1-5-67 0,2-3-60 16,-4-7-140-16,3-4-588 0,3 0-1352 0</inkml:trace>
  <inkml:trace contextRef="#ctx0" brushRef="#br2" timeOffset="431.047">2989 12741 2108 0,'0'0'611'0,"0"0"-239"0,0 0 43 15,0 0 27-15,0 0-76 0,0 0-66 16,0 0-8-16,0 0-35 0,6-52-2 15,1 52 3-15,-1 0-25 0,2 3-25 16,4 8-36-16,3 3-49 0,-1 7-38 16,3 4-19-16,2 5-15 0,-3 2-3 15,1 2 6-15,-5 2-9 16,-2-1-9-16,1 5-15 0,-9-3-9 16,2 1-12-16,-4 0 0 0,-2-4-17 15,-4-5-37-15,-7-2-21 0,3-5-54 16,-3-1-67-16,-3-4-45 0,-1-2-118 15,7-5-373-15,-6 3-1181 0</inkml:trace>
  <inkml:trace contextRef="#ctx0" brushRef="#br2" timeOffset="3218.201">8318 13589 1129 0,'0'0'267'0,"0"0"793"0,0 0-660 16,0 0-41-16,0 0 13 0,0 0 13 15,35-49-7-15,-33 43-16 0,0 4-31 16,-2 1-39-16,0-1-46 0,0 2-64 16,-4 0-61-16,0 0-34 0,-2 0 85 15,-8 3 0-15,1 2-46 16,-3 2-26-16,-1 2-13 0,-4-3-30 16,3 4-21-16,-5-3-18 0,0-1-16 15,5 3 0-15,-7-4 0 0,4-1 0 16,3 2-1-16,1-3 0 0,1 1-1 15,5-1 0-15,5-1 1 0,0 0 1 16,4 0 13-16,2 1 18 0,0 3 3 16,4 4-18-16,2 2-3 0,4 2 3 15,-1 4-3-15,1 3-12 0,2 3 18 16,-3 3-9-16,-1 3-9 0,0 2-1 16,-4 1-1-16,3 2 1 0,-5 1-2 15,0-2-30-15,-4-2 3 16,2-1 12-16,0-5 3 0,0-2 10 15,-2-7 2-15,0-1 0 0,2-6 2 16,0-5 16-16,0-1 12 0,0-2 19 16,6-2-10-16,-2 0-6 0,6 0 42 15,5 0 33-15,-3-2-42 0,7 0-33 16,-3-1-9-16,5-1-3 0,-3 2 3 16,1-2-12-16,-4 2-9 0,1 0 0 15,-6 1-2-15,1 1-1 0,-1 0-2 16,-6 0-34-16,-2 0-39 0,2 0-51 15,-2 0-45-15,1 0-40 0,-3-6-41 16,2-3-107-16,-2-3-184 0,0-2-234 16,0 1-482-16,0-6-418 0</inkml:trace>
  <inkml:trace contextRef="#ctx0" brushRef="#br2" timeOffset="3364.327">8389 13885 2085 0,'0'0'1511'0,"0"0"-1080"16,0 0-96-16,0 0 66 15,0 0-46-15,0 0-57 0,0 0-43 16,0 0-58-16,-58-21-40 0,39 24-58 16,-8 2-57-16,2 0-42 0,-2-1-42 15,-1-2-136-15,3-2-94 0,-2 0-113 16,6-1-347-16,1 1-1004 0</inkml:trace>
  <inkml:trace contextRef="#ctx0" brushRef="#br2" timeOffset="3920.025">8407 14087 1053 0,'0'0'2048'0,"0"0"-1789"0,0 0-9 16,0 0 286-16,0 0-59 0,0 0-99 15,0 0-49-15,-21-59-16 0,32 45-47 16,1-2-34-16,1 3-39 0,5-1-33 15,1 3-34-15,4 3-27 16,1 4-18-16,-3 1-15 0,4 6-18 16,0 7-11-16,-5 6-19 0,-1 7-18 15,-5 3-2-15,1 4-13 0,-11 1 2 16,-2 2 10-16,-4-1-12 0,0-2 14 16,-4-3-1-16,-9 0-1 0,3-5 1 15,-7 0 1-15,3-4-1 0,-3-1 2 16,5-2 0-16,-3-5 15 0,5 0 10 15,5-5 2-15,1-2 15 0,2-2 0 16,4-1 12-16,0 0 117 0,10 0 3 16,3-1-84-16,10-2-39 0,1 2-30 15,5-1-9-15,4 2-10 16,7 0-2-16,-5 0-2 0,0 0-13 16,-6 2-36-16,-6-1-24 0,-7-1-60 15,-10 0-72-15,-1-6-94 0,-5-3-318 16,-3 0-877-16,1-2-2472 0</inkml:trace>
  <inkml:trace contextRef="#ctx0" brushRef="#br2" timeOffset="9274.737">17726 13429 1615 0,'0'0'630'0,"0"0"-384"16,0 0-124-16,0 0 597 0,0 0-209 15,0 0-211-15,0 0-19 0,0 0 44 16,0 0 31-16,-21-18-26 0,27 15-105 16,7-2-64-16,1 2-3 0,3-1-9 15,3 0-18-15,3-1-34 0,2 0-21 16,2-1-11-16,0 2 8 15,-1 1-3-15,1 0-6 0,-2 3-15 16,0 0-9-16,-2 0-9 0,-3 2-9 16,-1 1-19-16,0 0-2 0,-9-1-2 15,4-1-19-15,-5-1-42 0,-5 0-24 16,0 0-63-16,-4 0-61 0,0 0-39 16,-4 0-49-16,-4 0-117 0,-5 2-189 15,1-1-406-15,1 0-429 0,-5 5-752 0</inkml:trace>
  <inkml:trace contextRef="#ctx0" brushRef="#br2" timeOffset="9570.973">17748 13537 2726 0,'0'0'708'0,"0"0"-518"0,0 0 160 0,0 0 109 16,0 0-132-16,0 0-125 16,0 0-3-16,0 0 75 0,0 0-5 15,0 0-60-15,56 9-37 0,-35-9-33 16,4-3-37-16,2-3-39 0,-1 1-21 16,3-2-21-16,0 0-19 0,-4-2-2 15,-2 1-1-15,-2 3-2 0,-7-1-21 16,-2 3-51-16,-1 1-75 0,-7-1-62 15,-2 2-32-15,-2 1-81 0,0 0-123 16,-6 0-143-16,2 1-404 0,-13 10-414 0</inkml:trace>
  <inkml:trace contextRef="#ctx0" brushRef="#br2" timeOffset="9947.117">17831 13666 638 0,'0'0'1866'15,"0"0"-1566"-15,0 0-18 0,0 0 164 16,0 0-95-16,0 0-90 0,0 0-37 16,0 0 17-16,56 13 11 0,-35-17-25 15,5-1-38-15,3-3-28 0,7-1-25 16,3-5-33-16,2 0 12 0,3-2 3 16,1-4 3-16,1 0-13 0,1-3-14 15,-4-1-22-15,1 3-27 0,-5-2 9 16,0 2-3-16,-5-1 4 0,-1 0-22 15,-11 5 9-15,-1-2-3 0,-7 5-12 16,-1 2 0-16,-7 1 3 16,-2 2-15-16,-4-1-15 0,0 1 0 15,-6-1-1-15,-4-2 0 0,-9-2 1 16,-2-1 15-16,-1 1-3 0,-11 0 6 16,0 0 3-16,-5 1-9 0,-7 4-9 15,1 0 9-15,-5 1-12 0,1 5-2 16,5-3-19-16,-7 3-72 0,7-1-120 15,4-2-95-15,-1 1-138 0,15 1-729 16,3 4-2229-16</inkml:trace>
  <inkml:trace contextRef="#ctx0" brushRef="#br2" timeOffset="16212.789">19040 13002 1212 0,'0'0'328'0,"0"0"-29"16,0 0 139-16,0 0-105 0,0 0-294 16,0 0 427-16,-18-55-163 0,16 46-122 15,-2 3 34-15,4 0 59 0,-2 0-28 16,2 0-45-16,-3 2-38 0,3 4 22 15,0-1 20-15,0 1-4 0,-2 0-4 16,2 0-18-16,0 0-7 0,0 5 7 16,0 4-74-16,0 1-42 0,0 6-17 15,2 8-13-15,-2 5-3 0,0 3 0 16,0 5 3-16,0 4 3 16,0 3-36-16,0 2-16 0,0 10 14 15,0-8 0-15,0 2 2 0,3-1 2 16,-1-7 1-16,2 4 9 0,0-7-10 15,-4-5 16-15,2-7-6 0,-2-7 0 16,2-7-9-16,-2-4 0 0,0-6-3 16,0-2-2-16,0-1-46 0,-2-1 15 15,-4-6 33-15,-3-6 2 16,-3-5 13-16,4-4 3 0,-7-3-6 16,3-6 0-16,-3 2-10 0,3 3-1 15,2 2 0-15,-1 6-1 0,5 5 0 0,-2 6-1 16,4 5 1-16,2 2 0 15,0 4 24-15,2 7 4 0,-2 9-10 16,2 4-16-16,0 5 0 0,2 8 0 16,2 0 1-16,2 1 12 0,2-3-12 15,5-1 15-15,-7-3-16 0,6-4 10 16,3-7 3-16,-3-4 3 0,5-6 3 16,-5-7-3-16,5-3-6 0,-1-9 15 15,5-11-7-15,-3-8-20 0,5-6-15 16,-4-7-3-16,1 0 3 0,-1 1-36 15,-5 5-73-15,-1 5-56 0,-1 7-46 16,1 5-94-16,-5 7-233 0,2 2-626 16,-1 6-777-16</inkml:trace>
  <inkml:trace contextRef="#ctx0" brushRef="#br2" timeOffset="16849.654">19644 12995 2594 0,'0'0'760'0,"0"0"-556"15,0 0 36-15,0 0 265 0,0 0-134 16,0 0-208-16,0 0-71 16,0 0 18-16,-14 66 61 0,5-32 5 15,-5 8-36-15,-5 11-56 0,-4 10 13 16,1 11-27-16,-1-7-25 0,2-12-14 16,9-18-4-16,2-9-6 0,-1 1-3 15,1 1-16-15,0-3 1 0,1-6-2 16,3-7-1-16,4-7-15 0,0-5-33 15,2-2-70-15,2 0-58 0,4-13 40 16,2-3 8-16,5-10-37 0,1-4-42 16,3-6-54-16,-5-2-55 0,1-3-31 15,1 0 1-15,-1-1 38 0,-1 2 104 16,-4-1 89-16,0 3 71 0,3 1 44 16,-1 2 22-16,-6 3 94 0,5 6 91 15,-3 6 3-15,2 6 8 0,-2 9 12 16,-2 5 30-16,1 3-34 15,1 10-68-15,-2 10-50 0,0 6-35 16,4 4-14-16,-6 8-10 0,2 7-16 16,5 11-8-16,-3 13-13 0,4-9 0 15,-6-13-10-15,3-14 17 0,-3-13 26 16,2 4 26-16,4-2 11 0,-4-1 43 16,-1-7-16-16,-1-8-9 0,-2-6 6 15,-2-3-27-15,0-9-79 0,-2-5 15 16,-4-5 9-16,-3-3-7 0,-7-1-17 15,3 3-3-15,-9 2-18 0,3 3-43 16,0 3-102-16,-1 6-62 0,3 2-34 16,-1 2-130-16,5 2-277 15,5 2-631-15,0 7-966 0</inkml:trace>
  <inkml:trace contextRef="#ctx0" brushRef="#br2" timeOffset="17180.444">20004 12980 2531 0,'0'0'1161'0,"0"0"-997"0,0 0 62 15,0 0 194-15,0 0-118 0,0 78-167 16,2-36-22-16,-2 16 21 0,0 13 25 16,0 2-11-16,-4-6-51 0,-1-15-21 15,3-14-9-15,0-10-19 0,-2-3-30 16,4-2-15-16,-2 1 0 16,0 1 7-16,2-9-10 0,0-3-51 15,0-8-37-15,0-5-69 0,0 0-108 16,0-9-40-16,2-6-45 0,-2-4-223 15,0 0-542-15,2-9-655 0</inkml:trace>
  <inkml:trace contextRef="#ctx0" brushRef="#br2" timeOffset="17431.975">19836 12932 1311 0,'0'0'2218'0,"0"0"-1943"0,0 0 6 15,0 0 228-15,70-28-196 0,-43 28-166 16,0 10-16-16,4 5 46 0,2 4 26 16,-2 7-21-16,-2 3-22 0,4 13-18 15,-4 12-40-15,-8 18-47 0,-5 4-55 16,-9 1-32-16,-7-1 32 0,-7-5 2 16,-11-4 20-16,-7 1-7 0,2-17-3 15,-1-11-11-15,1-12-1 0,4-9-2 16,-10 0-95-16,-4 1-102 0,-2-6-73 15,2-4-80-15,8-4-266 0,-8-6-832 0</inkml:trace>
  <inkml:trace contextRef="#ctx0" brushRef="#br2" timeOffset="18649.521">20566 13302 3591 0,'0'0'1008'0,"0"0"-891"0,0 0 92 16,0 0 224-16,0 0-151 0,70 16-170 15,-45-9-34-15,4 3 19 16,4 1 36-16,6-1-37 0,5-2-50 16,-1-2-13-16,3-2-6 0,-1-2 0 15,-6-2-3-15,-1 0-6 0,-5 0-4 16,-2 0-14-16,-9 0 0 0,-5 0 0 15,-1-2 0-15,-7 0-3 0,-7-2-15 16,-2-1-27-16,0-4 9 0,-2-5 12 16,-13-1 21-16,1-2 2 0,-7-1-1 15,-2 0-1-15,-1 1 0 0,-3 4 2 16,4 2-2-16,0 4-10 0,0 1 10 16,9 3 0-16,0 2-9 0,7-2 10 15,5 3 2-15,2 0 27 0,4 3 39 16,9 1-39-16,10 2-25 0,3 5-1 15,7 1-1-15,5 2-1 0,3-1 1 16,-2 3 2-16,1-2 1 0,-7 3 12 16,-9 1 3-16,-5 2-15 15,-7 4-3-15,-5 0-1 0,-7 3-14 16,-11 1-12-16,-3-1 0 0,-15-1-27 16,-2-6-73-16,-4-5-69 0,2-6-67 15,-5-9-141-15,10 0-529 0,-8-16-882 0</inkml:trace>
  <inkml:trace contextRef="#ctx0" brushRef="#br2" timeOffset="21985.882">21792 13045 2601 0,'0'0'1026'0,"0"0"-824"0,0 0 97 16,0 0 77-16,0 0-105 0,0 0-90 16,0 0-16-16,0 0 9 0,0 0 17 15,-25 30-42-15,4 8-46 0,-4 20-34 16,-8 20-48-16,-2 10 0 0,2-1-8 16,4-8-1-16,6-13-9 0,3-15 12 15,9-13-12-15,1-14 9 0,4-5-9 16,0-4-3-16,2-2-32 15,4-4-59-15,0-8-57 0,0-5-77 16,4-9 67-16,6-8-28 0,7-8-55 16,-1-5-95-16,3-4-84 0,6-12 1 15,3-14 12-15,1-10 3 0,2-3 17 16,-8 13 90-16,-4 14 125 0,-9 19 172 16,-2 5 129-16,5-5 237 0,-3 0 114 15,0-1-13-15,-1 10-47 0,-1 7-77 16,-2 6-17-16,-4 8 21 0,4 1-50 15,-1 11-84-15,-1 6-58 0,-4 7-58 16,2 16-43-16,-2 19-36 0,0 16-18 16,0 9-2-16,-2 1-1 0,-2-4 0 15,-1-11-12-15,3-6 12 0,2-15 3 16,0-12 0-16,0-14 3 16,0-7 12-16,2-2-3 0,-2-7-12 15,0-1-2-15,-2-6-67 0,-2-8 35 16,-4-8 33-16,-6-3 1 0,1-4 16 15,-3-1-15-15,-1 0-1 0,-2 5-2 16,5 0-2-16,-5 4-65 0,7 1-83 16,0 1-61-16,1 1-47 0,5 2-115 15,4 3-353-15,2 1-682 0,6 0-525 0</inkml:trace>
  <inkml:trace contextRef="#ctx0" brushRef="#br2" timeOffset="22261.013">22133 13002 3220 0,'0'0'647'16,"0"0"-417"-16,0 0 220 0,0 0-44 15,4 51-195-15,-4-24-74 0,-6 5 24 16,-3 7 30-16,1 12-31 0,0 13-30 15,-4 13-42-15,-5 1-25 0,9-11-33 16,-1-18-15-16,3-20-12 0,4-4 9 16,0 0-12-16,-2 0-1 0,4-3-38 15,0-6-42-15,0-7-52 0,4-9-49 16,0 0-51-16,5-9-114 16,-5-8-149-16,2-6-258 0,-4 4-590 15,0-17-377-15</inkml:trace>
  <inkml:trace contextRef="#ctx0" brushRef="#br2" timeOffset="22528.299">21974 12889 2692 0,'0'0'1160'16,"0"0"-942"-16,0 0 251 0,0 0 4 16,0 0-232-16,60-46-71 0,-40 45 34 15,7 1 10-15,4 8-17 0,4 5-50 16,2 9-35-16,5 7-31 0,-1 13-15 15,0 20-8-15,-3 24-16 0,-7 5-17 16,-11 4-25-16,-13-8-42 0,-7-6 27 16,-7-4 15-16,-11-3 3 0,1-17 9 15,-5-17-10-15,3-11-2 16,-2-14 0-16,-8 1-45 0,-4-5-109 0,-6-5-93 16,2-7-73-16,4-15-205 15,6 0-523-15,-2-18-1228 0</inkml:trace>
  <inkml:trace contextRef="#ctx0" brushRef="#br2" timeOffset="22891.336">22610 12609 4135 0,'0'0'568'0,"0"0"-289"16,0 0 235-16,56 49-153 0,-39-10-195 15,1 19-94-15,-7 15-21 0,-1-4-21 16,-6-15-18-16,-4-18-12 0,0-17-30 16,0-3-148-16,-4-5-166 0,-2-2-304 15,6-9-1548-15</inkml:trace>
  <inkml:trace contextRef="#ctx0" brushRef="#br2" timeOffset="23560.964">23135 13387 3739 0,'0'0'590'0,"0"0"-389"16,0 0 290-16,0 0-73 0,71-22-155 15,-42 16-72-15,6-3 20 0,14 2-66 16,9-2-67-16,15-3-30 0,-7 2-38 15,-17-3-10-15,-11 2-3 0,-14 4-27 16,1 1-24-16,-4 2-76 0,2-1-38 16,-13 4-20-16,-6 1-30 0,-4 6-73 15,-6 1-275-15,-7 5-176 0,-11 1-277 16,-3-1 264-16,-4 4 5 16,-6-1 489-16,-3-2 261 0,3 2 375 15,-6 1-5-15,-3-3-55 0,5-1-11 16,2 0 95-16,3-4 23 0,5-2 8 15,4 0-28-15,7-3-49 0,9-3-39 16,7 0-33-16,4 0 5 0,4-7 117 16,17 1-84-16,2-3-108 0,12 2-84 15,15 1-46-15,12 3-48 0,-2 3-12 16,-11 1-21-16,-5 4 0 0,-11 2-12 16,0-1-6-16,4 4-63 0,-14-2-67 15,-3 2-57-15,-11 0-27 0,-9 2-61 16,0 1-144-16,-13 2-234 0,-7 1-597 15,3-4-230-15,-14 7-202 0</inkml:trace>
  <inkml:trace contextRef="#ctx0" brushRef="#br2" timeOffset="23811.295">23305 13618 1630 0,'0'0'734'0,"0"0"-244"0,0 0 143 0,0 0 135 16,0 0-353-16,0 0-127 15,62-9 5-15,-17 0-22 0,26-4-56 16,20-2-46-16,16-4-63 0,5-3-25 15,-5 0-9-15,-10-3-5 0,-4-4-34 16,-12-1 0-16,-13-3 12 0,-12 2 6 16,-21 4 0-16,-8 2-2 0,-13-1-19 15,3-4-15-15,-9-6-14 0,-4-4 0 16,-10 2-1-16,-23 1-1 0,-18 3 0 16,-34 4 0-16,-6 3-2 0,-12 8-30 15,0 5 3-15,4 0-52 16,-2 4-107-16,-3-1-77 0,7 4-136 15,25 1-327-15,12 6-1465 0</inkml:trace>
  <inkml:trace contextRef="#ctx0" brushRef="#br2" timeOffset="25110.014">17740 15133 1964 0,'0'0'741'16,"0"0"-487"-16,0 0 47 0,0 0 131 16,0 0-54-16,0 0-113 0,0 0 13 15,0 0 81-15,0 0 62 0,-35-3-30 16,49-3-152-16,9-2-46 0,6 1-31 15,13 0-26-15,13-2-40 0,14 0-42 16,-5 1-24-16,-15 3-6 0,-16 3-9 16,-10 0-3-16,0 2-10 0,-7-1 1 15,1 1-1-15,-7 0-2 0,-6 0-1 16,-4 2-47-16,-6 3-81 0,-4 2-4 16,-15 5 22-16,-4 1 18 0,-4 3-1 15,-4-1 16-15,-3 0 21 0,-3 1 20 16,0-1 22-16,-1-2 15 0,1-3 0 15,4 2 0-15,1-2 1 0,3-3 11 16,4 1 3-16,8-1 31 16,3-1 17-16,5-2 6 0,7-1-2 15,6-1-1-15,2-1 30 0,6-1 28 16,11 3-70-16,8-3-3 0,6 0-24 16,8 0-15-16,2 0-10 0,5 0-1 15,1 0 0-15,-5 0-1 0,-3 3 0 16,-4-1-1-16,-8 2-14 0,-4 0-30 15,-7-2-51-15,-6 1-37 0,-3 0-23 16,-7 0-10-16,0 2-73 0,-11 1-145 16,-7 1-46-16,-3 2-93 0,-6-1-92 15,-2 2 19-15,-4-1 134 0,0 1 227 16,-2 3 158-16,2 0 77 16,2 1 155-16,4 0 109 0,-2 0-11 15,6-2 27-15,7-3 18 0,3-2-15 16,5 1-14-16,8-3 35 0,0-1 58 15,12 0-93-15,7-2-56 0,10 1-13 16,17-3-31-16,20-3-33 0,23-7-27 16,12-3-34-16,0-3-15 0,-4-6-8 15,-8 1-10-15,-8-4 6 0,-3 0 3 16,-9-3 15-16,-16 6-2 0,-11 0-13 16,-16 4-12-16,-3 1-12 0,-4-2-3 15,-3-6-9-15,1-1-12 0,-15-2-3 16,-6-1-2-16,-17 0 0 0,-14-6 0 15,-23-5 2-15,-22-4 1 0,-7 4-1 16,-2 7-42-16,6 8-54 0,7 4-49 16,3 3-32-16,3 4-56 0,4 3-96 15,14 7-249-15,13 4-913 0</inkml:trace>
  <inkml:trace contextRef="#ctx0" brushRef="#br2" timeOffset="26177.036">19394 14766 2598 0,'0'0'566'0,"0"0"-432"15,0 0 203-15,0-62 98 0,0 51-127 16,0 2-97-16,0 5 10 0,0 3 85 16,0 1 38-16,0 0-50 0,0 5-71 15,0 5-84-15,0 9-48 0,0 7-22 16,0 17-18-16,0 16-51 0,0 17 6 16,-2 5-6-16,0 1 30 0,2-6 9 15,-4-5-6-15,-3-5 1 0,5-2-4 16,-2-11-6-16,0-14-6 0,2-7 3 15,2-9-18-15,-2 2 9 16,0-5-12-16,0 0-1 0,2-10-26 16,-2-7 0-16,0-3-43 0,-2-8 46 15,-5-6 24-15,5-8 12 0,-6-4-6 16,2-8-6-16,-3 0-3 0,-1-2 0 16,1 2 0-16,-3 6-9 0,2 4 12 15,3 9 0-15,-1 7 1 0,4 5 2 16,2 6 43-16,2 10 5 0,-1 5-18 15,3 9-21-15,0 6 0 0,7 2 0 16,3 1 0-16,2 3 6 0,5-5 12 16,2-2 9-16,7-2-18 0,-1-4-21 15,4-8 72-15,2-3-9 0,4-11-45 16,3-4-18-16,3-12-1 0,-2-13 0 16,9-17-1-16,1-16-13 0,-1-12-57 15,-3-3-99-15,-16 14-37 0,-10 17-45 16,-7 16-145-16,1 8-277 15,-9 4-750-15,12 0-1336 0</inkml:trace>
  <inkml:trace contextRef="#ctx0" brushRef="#br2" timeOffset="26660.291">20248 14772 2255 0,'0'0'1203'0,"0"0"-1028"16,0 0 190-16,0 0 112 0,0 0-169 15,0-51-93-15,0 51 44 0,0 5 84 16,0 10-107-16,0 10-100 0,2 15-51 15,-2 22-52-15,0 16 24 0,0 8 19 16,0 0-13-16,-2-5-18 0,-3-12-9 16,-1-3-18-16,2-13-15 0,0-12 15 15,0-14-18-15,2-7-12 0,0-1-24 16,2-1-24-16,-2-5-49 16,2-7-53-16,-2-6-86 0,2-2-61 15,-3-12-68-15,1-7-71 0,2-2-218 16,-2 1-446-16,-4-15-313 0</inkml:trace>
  <inkml:trace contextRef="#ctx0" brushRef="#br2" timeOffset="26927.573">20031 14863 342 0,'0'0'3177'0,"0"0"-2814"0,0 0 32 15,6-65 59-15,4 45-178 0,-2-1-29 16,5 5-16-16,5-2 36 0,3 6-19 15,8 1-80-15,2 3-56 0,6 5-37 16,5 3-15-16,-1 11-24 16,2 10-5-16,5 15 20 0,-7 20 3 15,0 19-18-15,-10 7 12 0,-10-7-24 16,-17-15-6-16,-4-19-15 0,0-10 0 16,-6-7-2-16,-8 2-1 0,-3-2-75 15,-8-2-78-15,-2-7-31 0,-6-9-30 16,0-6-91-16,-2-6-253 0,10-3-681 15,-8-11-1344-15</inkml:trace>
  <inkml:trace contextRef="#ctx0" brushRef="#br2" timeOffset="27493.57">20789 15637 3231 0,'0'0'625'0,"0"0"-424"16,19-61 210-16,-17 34 51 0,-2-2-148 16,0 2-159-16,-11 7-18 0,1 7 14 15,0 9-30-15,-9 4-27 0,3 9-1 16,-7 7 1-16,4 6-22 15,3 4-35-15,5 1-22 0,3 2-15 16,4 1 0-16,4-5-58 0,2-1 10 16,8-6-3-16,1-6-13 0,9-8-44 15,-1-4-77-15,6-7-54 0,0-6-108 16,-5-5-273-16,-1 5-897 0,2-5-1245 0</inkml:trace>
  <inkml:trace contextRef="#ctx0" brushRef="#br2" timeOffset="28585.909">21062 15606 2436 0,'0'0'1394'16,"0"0"-1221"-16,0 0 177 0,0 0 107 15,0 0-239-15,0 0-130 0,0 0-12 16,0 0 10-16,0 0-23 0,0 0-32 15,-43-6-28-15,30 6-3 0,-3 0-27 16,5 0-113-16,-3 0-99 0,4-2-74 16,1 0-167-16,3 0-509 0,0-1-404 15</inkml:trace>
  <inkml:trace contextRef="#ctx0" brushRef="#br2" timeOffset="28761.005">21091 15685 447 0,'0'0'2865'0,"0"0"-2393"16,0 0-51-16,0 0-111 0,0 0-85 15,0 0-56-15,0 0-62 0,0 0-67 16,-58-18-40-16,42 23-27 16,3 1-179-16,-5 4-114 0,9-2-333 0,-3 2-1255 15</inkml:trace>
  <inkml:trace contextRef="#ctx0" brushRef="#br2" timeOffset="29161.412">21184 15675 2895 0,'0'0'553'15,"0"0"-335"-15,0 0 214 0,0 0-71 16,0 0-133-16,35-57-34 0,-25 39 41 15,5-3-6-15,-5 1-59 0,7 1-61 16,-7 4-46-16,3 2 1 0,1 5-1 16,-8 6 7-16,2 2-10 0,-1 9-12 15,-1 5-23-15,-4 13-25 0,-2 5-3 16,0 7-12-16,-2 3-43 0,-4-5-42 16,4-4-42-16,-3-8-64 0,1-10-76 15,2-6-180-15,0-5-782 0,2-4-1195 16</inkml:trace>
  <inkml:trace contextRef="#ctx0" brushRef="#br2" timeOffset="30396.396">21273 15180 2479 0,'0'0'306'0,"0"0"6"0,0 0 210 15,0 0-129-15,0 0-129 0,0 0-19 16,0 0 84-16,0 0 13 0,0 0-65 15,0 0-59-15,29-44-15 0,-11 38-16 16,7 0-39-16,2 3-49 0,2 0-24 16,6 3-15-16,0 0-5 0,5 4-7 15,-1 2 0-15,2 2-6 0,3 0 3 16,-3 1-6-16,-2-3-12 0,1 2-9 16,-5-4-6-16,-2-2-12 0,-2-2 0 15,-6 0-1-15,-5 0-11 0,-7-1 10 16,-5-2-13-16,-6 1 0 0,-2-3-27 15,-2-1-3-15,-8-5 15 0,-3-1 6 16,-10-4 9-16,1-2 0 16,-5-1 0-16,2-1-18 0,-4 0 0 15,0 1 3-15,6 2 2 0,3 2 10 16,1 2 16-16,9 4-1 0,-1 3 0 16,9 3 3-16,2 1 1 0,9 2 66 15,3 2-43-15,11 4-22 0,6 7-2 16,0 3 0-16,12 5-2 0,0 1 0 15,-1 2-1-15,1 2 2 0,-2 0-8 16,-6 0 9-16,-8-2 18 0,-2 0-15 16,-13-2 0-16,-2-2 7 0,-8-3-10 15,-6-1-24-15,-8 0-3 0,-11-1 2 16,-2-1-59-16,-6-5-69 0,-4-2-49 16,-2-4-107-16,1-3-274 0,9 0-792 15,-6-6-2053-15</inkml:trace>
  <inkml:trace contextRef="#ctx0" brushRef="#br2" timeOffset="30945.303">22379 14655 3298 0,'0'0'406'0,"0"0"-3"0,0 0 143 16,0 0-263-16,0 0-124 0,2 80-16 16,-2-23 18-16,0 19-3 0,0 10-55 15,-2-1-9-15,-4-2-25 0,4-10-2 16,-5 2-16-16,1-7-9 0,0-16-14 16,2-11-4-16,2-13-6 15,-2-6-17-15,2-3-1 0,2-3-15 16,0-1-49-16,-3-11-75 0,3-4-100 15,0-10-58-15,0-9-14 0,3-4-147 16,-1 3-563-16,0-15-620 0</inkml:trace>
  <inkml:trace contextRef="#ctx0" brushRef="#br2" timeOffset="31245.024">22182 14766 3089 0,'0'0'1108'0,"0"0"-900"16,17-59 98-16,-9 35 43 0,5-1-78 15,5 1-113-15,5 3 30 0,2-1 72 16,6 6-73-16,4 0-78 0,6 6-22 16,5 4-6-16,-5 6-8 15,5 6-16-15,-3 14 3 0,-2 15-6 16,-1 18 0-16,-5 16-3 0,-10 6-6 15,-13-6-11-15,-12-14-34 0,-6-18-63 16,-3-7 36-16,-1-4 6 0,-11 1 3 16,1-3-33-16,-7-4-72 0,-2-7-61 15,-4-11-39-15,0-7-94 16,0-10-284-16,6 0-628 0,-2-12-1210 0</inkml:trace>
  <inkml:trace contextRef="#ctx0" brushRef="#br2" timeOffset="32312.555">22637 15538 2247 0,'0'0'1642'15,"0"0"-1319"-15,0 0-124 0,0 0 48 16,0 0 128-16,0 0-86 0,0 0-58 16,29-57 5-16,-14 41-46 0,7 0-66 15,5-1-18-15,-2 6-10 0,0 2-9 16,2 2-27-16,0 7-17 0,-7 2-7 16,-3 9 0-16,-7 9-12 0,-2 5-24 15,-6 5-1-15,-2 4-11 0,-8 1 9 16,-2-1-18-16,-3-1-27 0,-5-4 9 15,1-3 14-15,-3-4 13 0,-1-2 10 16,4-3 2-16,-3-3 0 16,3-1 18-16,1-4 25 0,5-2 17 15,7-2 9-15,0-3 0 0,4-1 69 16,0 0 46-16,8 3-61 0,7 0-69 16,8 1-36-16,5 0-18 0,8 0-1 15,1 2-11-15,2-1-9 0,7-1-57 16,-5 0-67-16,-6-3-47 0,-2-2-39 15,-4 0-119-15,-14-4-287 0,7-7-878 16</inkml:trace>
  <inkml:trace contextRef="#ctx0" brushRef="#br2" timeOffset="34248.865">19288 16406 703 0,'0'0'798'0,"0"0"-456"16,0 0-37-16,0 0 707 0,0 0-624 15,0-52-6-15,0 44 9 0,0 3-14 16,5 1-21-16,-5 1-60 0,2 3-36 15,-2 0-2-15,2 0-38 0,0 3-51 16,0 9-46-16,-2 7-32 0,0 14-52 16,0 22-18-16,-6 20-21 0,-1 10-12 15,-3 3 9-15,2-8 1 0,0-6 2 16,1-2 1-16,-1-6 11 0,4-11 0 16,2-17-9-16,2-10 12 0,-2-7-3 15,2-3-9-15,0-3 0 0,-2-4-3 16,2-7-2-16,-2-6-82 0,-2-8 38 15,-3-9 19-15,1-7 24 0,-6-5-12 16,-1-6 15-16,-1 2-2 16,-3 1 0-16,-1 4 0 0,1 7 0 15,3 7 0-15,-1 7-13 0,5 5 6 16,0 4 9-16,-1 8 24 0,5 9 9 16,2 5-6-16,2 6-8 0,2 5-1 15,2 2 3-15,4-1 15 0,4 1 21 16,7-4 0-16,2-4-24 0,1-2-6 15,7-6-9-15,-2-6-18 0,6-10 0 16,2-3-21-16,0-16 9 0,6-11 0 16,1-17-3-16,-1-20-39 0,2-14-6 15,-6 5-76-15,-10 17-53 0,-12 18-59 16,-1 13-108-16,-6 9-250 0,9-8-1001 16</inkml:trace>
  <inkml:trace contextRef="#ctx0" brushRef="#br2" timeOffset="34748.686">19880 16393 3224 0,'0'0'612'0,"0"0"-452"0,0 0 84 16,0 0 91-16,0 0-12 0,0 0-21 15,0 0 81-15,0 0-62 0,0 0-95 16,0 0-75-16,39 11-52 0,-25 15-18 16,5 7-8-16,0 4-37 0,3 6 24 15,5 3 0-15,2 3-12 0,0 2-15 16,-2-3-21-16,2-3 6 0,0-5-3 15,-4-7-14-15,-1-9-1 16,-7-6-24-16,0-8-45 0,-9-7-39 16,0-3-49-16,0-11-65 0,-6-7-32 15,3-8-75-15,-5-5-108 0,0-8-142 16,0 9-479-16,0-17-521 0</inkml:trace>
  <inkml:trace contextRef="#ctx0" brushRef="#br2" timeOffset="34949.765">20351 16378 2985 0,'0'0'1180'16,"0"0"-901"-16,0 0 60 0,0 0 20 16,0 0-55-16,50 5-80 0,-46 11-18 15,-4 9-4-15,-2 14-57 0,-11 18-73 16,-7 23-9-16,-5 11-6 0,-4 6-5 16,-4 4-28-16,0-5-12 0,0-5-10 15,2-8-2-15,6-19 0 0,10-19-49 16,3-16-41-16,2-9-60 15,3 1-67-15,-5 0-43 0,6-3-119 16,4-1-192-16,0-9-853 0,8 3-1546 0</inkml:trace>
  <inkml:trace contextRef="#ctx0" brushRef="#br2" timeOffset="36926.022">20607 17408 2334 0,'0'0'1673'16,"0"0"-1419"-16,0 0-40 0,0 0 27 15,6-59 81-15,-16 47-127 0,-2 5-86 16,-1 7 7-16,-7 0 17 0,-3 7-21 16,4 7-30-16,-3 3-28 0,5 2-32 15,0 2-10-15,7 1-10 0,8-1 10 16,0-1-10-16,2-4 1 0,8-4-3 16,7-5-3-16,5-7-52 0,7-1-72 15,2-13-54-15,-4-4-53 0,4-7-87 16,-4-5-282-16,-7 7-844 0,7-13-1262 0</inkml:trace>
  <inkml:trace contextRef="#ctx0" brushRef="#br2" timeOffset="37508.689">20754 17136 3354 0,'0'0'428'0,"0"0"-164"16,0 0 126-16,0 0-17 0,0 0-9 15,0 0 7-15,0 0 19 16,0 0-97-16,0 0-140 0,0 0-50 16,45-21-10-16,-13 17 21 0,1 0-18 15,8 1-39-15,9-2-27 0,12 2 3 16,10-1-12-16,-6-1-18 0,-12 3 25 16,-19 1-1-16,-10 1-24 0,2 0 12 15,-3 0-12-15,3 0 0 0,-6 0-2 16,-11-1-1-16,-1-1-2 0,-9-3-25 15,0-1-13-15,-5-6 7 0,-5-4 15 16,-11-5 6-16,3-4 11 0,-9-1-2 16,-2 3-36-16,-2-1 0 0,2 2 3 15,2 3 21-15,7 3 3 0,-1 5 10 16,8 4-13-16,3 3 13 0,6 3 2 16,4 1 15-16,6 5 39 0,9 7-30 15,1 7-23-15,9 2 0 0,6 5-1 16,0 2 1-16,2 5 0 0,0-2 0 15,-8 3 1-15,-6-3 10 0,-1 1-11 16,-12-4 0-16,-4 1-1 16,-4-4 0-16,-6-2-18 0,-13-3-3 15,-1-5-27-15,-3-4-102 0,-4-6-46 16,-2-3-27-16,0-4-121 0,2-4-284 16,8 0-744-16,3-3-2038 0</inkml:trace>
  <inkml:trace contextRef="#ctx0" brushRef="#br2" timeOffset="38058.971">21808 16640 2666 0,'0'0'594'0,"0"0"-330"0,0 0 102 15,0-57 10-15,0 46-20 0,0 2-36 16,0 6 43-16,2 2 49 0,5 1-73 15,-1 10-95-15,6 3-51 0,-2 9-49 16,7 9-42-16,0 16-30 0,9 19-21 16,1 12-15-16,-2 7-15 0,-2-16 0 15,-5-19-2-15,-9-20-4 0,-3-7-3 16,2-2-12-16,3-1-21 16,-3-6-49-16,-4-7-53 0,-2-7-48 15,0-2-79-15,-2-10-9 0,0-7-31 16,0-8-116-16,-4-4-125 0,2-5-520 15,0 8-473-15,2-15-690 0</inkml:trace>
  <inkml:trace contextRef="#ctx0" brushRef="#br2" timeOffset="38275.392">22178 16590 2775 0,'0'0'1356'0,"0"0"-1039"16,0 0 59-16,54-28 13 0,-44 26-67 15,1 4-80-15,-3 6 30 0,-4 7-22 16,-4 6-69-16,0 10-67 0,-12 14-36 15,-7 17-15-15,-10 20-12 0,-10 13-18 16,-5 0-18-16,1-1-3 0,4-11 0 16,2-8-9-16,3-15-3 0,8-16-27 15,11-16-81-15,-1-10-81 0,7-2 14 16,-5-3-6-16,1-3-39 0,11-10-134 16,0-5-196-16,4-10-189 0,0 3-731 15,19-12-1085-15</inkml:trace>
  <inkml:trace contextRef="#ctx0" brushRef="#br2" timeOffset="38693.149">22263 17202 2711 0,'0'0'1230'0,"0"0"-972"16,0 0 74-16,-2-66 120 15,8 43-77-15,4 3-136 0,9 3-9 16,-2 1 15-16,10 3-67 0,-1 2-55 16,3 2-29-16,2 5-16 0,0 4-24 15,-4 0-24-15,0 9 0 0,-2 4-27 16,-4 5 21-16,-7 4-9 0,-6 3-12 15,-4 1-3-15,-2 2 0 0,-2-2 1 16,-2-1 1-16,-2-2 10 0,-4 1 15 16,4-3-9-16,-4-2 12 0,-1 1 51 15,7-6 40-15,-2-1-22 0,4-4-12 16,0-3 12-16,0 1 0 0,6-4-21 16,9 2-27-16,1-2-24 0,7-1-27 15,4 1-1-15,2 0-1 16,2 1 0-16,0-1-61 0,-2-3-54 15,2 0-48-15,-2 0-51 0,-2-7-115 16,-11 0-362-16,11-7-859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06T08:16:51.51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2627 15908 118 0,'0'0'186'0,"0"0"-186"15,0 0-22-15,0 0-14 16,0 0 36-16,0 0 32 0,0 0 37 16,0 0-30-16,0 0-10 0,0-26-3 15,0 22 7-15,-2 0-33 0,0-1-13 16,0 2 12-16,0-3-12 0,-4 0-11 15,6 2 22-15,-4-3 2 0,0 1-75 16,0 1 9-16,-3-1-9 0,3 2-22 16,0 1-11-16</inkml:trace>
  <inkml:trace contextRef="#ctx0" brushRef="#br0" timeOffset="1032.557">2547 15794 382 0,'0'0'88'0,"0"0"397"0,0 0-335 16,0 0-101-16,0 0-23 0,0 0 114 16,0 0 133-16,0 0 108 0,0 0-2 15,0 0-75-15,-2-2-82 0,2 2-14 16,0 0-10-16,0 0 0 0,0 0-15 16,0 0-25-16,0 0-23 0,0 0 1 15,0 0 10-15,0 0-3 0,0 0-19 16,0 0 9-16,0 0 12 0,2 0-11 15,0 0-8-15,2 0-10 0,-2 0 0 16,2 0-13-16,0 0-15 0,3 0-6 16,1 0-6-16,0 0-4 0,2 0-5 15,3-1-7-15,-1 1-8 0,3 0-4 16,-3-1 6-16,7 1 10 0,-5 0-7 16,7-1 12-16,-3 1-17 0,3-1-1 15,0 1-9-15,-3 0 12 16,7 0-30-16,0-2 0 0,2 2-3 15,0 0-19-15,0 0 0 0,6 0 1 16,0 0-1-16,0 0-1 0,6 0 0 16,0 0-1-16,1 0 0 0,3 0 2 15,9-2 1-15,8 2-1 0,12-2 14 16,2 4-15-16,1-2 0 0,-5-2 11 16,-4 2-9-16,7-1 12 0,1 1-3 15,3 1-9-15,1-1-2 0,5 0 1 16,-1 0 10-16,3 0 3 0,4 0 3 15,-2 0 6-15,4-1-3 16,0 1 12-16,0 0 36 0,0 0-24 16,-2 0-27-16,4-2 3 0,-2 2-18 15,0 0 9-15,4 0-10 0,-2 0 0 16,4-3 0-16,2 3 10 0,0 0-10 16,5 0 10-16,1-1-10 0,5 0 0 15,-1 1 1-15,5 0 9 0,0 0-9 16,3 1 9-16,-1-2-9 0,4 1 9 15,-4-2-9-15,4 3 0 0,2-2 9 16,0 0-10-16,0 1 0 0,0-1 0 16,-1 0 0-16,4-2-1 0,1 1 0 15,2 1 0-15,-2-1-1 0,4 1-2 16,2 1 1-16,1-3 0 0,1 3 0 16,5 0 1-16,-1-2 0 0,-2 2 1 15,3 0-1-15,-1 0 2 0,5-2 0 16,0 2 1-16,-3-2-2 0,5 2-1 15,0 0 1-15,-5-1 1 0,7 1 1 16,-2 0-1-16,1-3 1 16,3 3-1-16,-4 0-1 0,4-3 1 15,-2 3-1-15,6 0 1 0,-5-1 2 16,3 0 17-16,-4 1-9 0,4-2-10 16,-6 2 1-16,-1 0 0 0,-1-1-2 15,-4 1 1-15,-1 0-1 0,-4-2-1 16,5 0 0-16,-9 2 0 0,2 0-1 15,-6-2 1-15,3 1-1 0,-3 1 1 16,-2-1-2-16,-6 1 2 16,6 0-1-16,-7 0 1 0,-3 0 0 15,-2-2 0-15,-5 2 0 0,-3-1 1 16,-3-1-2-16,-4 2 0 0,-6-1 0 16,-2 1 1-16,-8 0 0 0,-5 0 2 15,-4-1-1-15,-6 1 1 0,-6 0 1 16,-12 1 0-16,-11-1 0 0,-12 0 0 15,-2 0 8-15,2 0-11 0,-7 0-2 16,5 0-25-16,-9 0-49 0,-3 0-47 16,-7 0-45-16,-2 0-52 0,-2 0-75 15,-4 0-210-15,-5 0-568 0,-9 3-923 0</inkml:trace>
  <inkml:trace contextRef="#ctx0" brushRef="#br0" timeOffset="4349.855">2735 16105 228 0,'0'0'564'16,"0"0"863"-16,0 0-1168 0,0 0-175 16,0 0-3-16,0 0 70 15,0 0 3-15,0 0 51 0,0 0-29 16,-6 16-43-16,6-13-47 0,0-1-13 16,-2 1-42-16,2-1-30 0,0 0-1 15,-2-2 12-15,2 0 17 0,0 0 43 16,0 0 42-16,0 0 42 0,0 0 52 15,0 0-7-15,0-2 0 0,0 0-10 16,0 0-11-16,-2 1-15 0,2 1-22 16,0-2-15-16,0 2-10 0,0-1-9 15,0-1-15-15,0 2-31 0,-3-2-17 16,3 0-25-16,0-4-19 0,0 0 0 16,0-10 16-16,0-4 6 0,0-9 9 15,0-7-5-15,0-12 2 16,0 3 3-16,0-2 18 0,0-1 31 15,-2 5-13-15,4-6 9 0,-2-6 0 16,0-11 7-16,0-12 2 0,0-2-9 16,3 6-12-16,-3 6-55 0,0 4-11 15,0-2-3-15,0-3 1 0,0 1 2 16,2-1 1-16,-2-4 1 0,0 2 13 16,0-5 0-16,2-2-3 0,-2-3 0 15,0-4-12-15,0 0-12 0,0-6-18 16,2 1 18-16,-2-1 11 0,0 2 1 15,0 0 21-15,0 0 3 0,2 1 6 16,-2-2 15-16,0 2-45 0,0-3-24 16,0-3 10-16,2 1 14 0,-2 0 12 15,0-1 9-15,2-2 9 0,-2-2 9 16,0-1-5-16,2-3-34 0,-2-2-52 16,0-1 22-16,2-1 30 15,-2 2 0-15,0-3 27 0,0 4 7 16,0-2-7-16,0 0-27 0,2 1-24 15,-2-2 5-15,0 2 19 0,2 2 19 16,-2-2-1-16,2 0 12 0,-2 0-21 16,0 2-9-16,0-2-76 0,0 0 43 15,0 1 24-15,0-3 9 0,0-1 12 16,0 0 15-16,2 4-11 0,-2-1-16 16,0 3-52-16,4 3 21 0,-4 3 31 15,0 4 15-15,3 2 15 0,-3 1 6 16,0 1-2-16,2 2-34 0,-2-3-42 15,0-2 15-15,0-1 27 0,2-2 2 16,-2-2 1-16,0-2 15 16,2 2 10-16,-2-1-25 0,0 3-3 15,2 3-46-15,-2 1 13 0,0 3 15 16,2 5 18-16,-2 3 3 0,0 3 18 16,0 2-3-16,0 2 6 0,0 2-18 15,2 1-6-15,-2 0-24 0,0-2 23 16,0-1 1-16,0 1 2 0,2-2 13 15,-2 0 1-15,0-4 2 0,0 2-3 16,2 3 6-16,-2-2-6 0,0 6-15 16,0 5-33-16,2 1-3 0,-2 2 11 15,0 0 10-15,0 4 14 0,0 1 1 16,2-2 1-16,-2 4 0 0,0 4 17 16,0 11-6-16,0 5 4 0,0 3-4 15,0-6 0-15,0-3-12 0,2-1-37 16,-2 1 16-16,0 5-3 0,0 4 23 15,0 4-1-15,0 5 2 16,0 4 0-16,0 0 2 0,0 3 1 16,0 0-2-16,0 0-1 0,0 0-12 15,0 0 9-15,0 0-24 0,0 1-15 16,0-1 6-16,0 5 9 0,0 0 25 16,0 3-1-16,0 2-9 0,0 1-36 15,0 2-39-15,0-2-48 0,0 1-58 16,2-1-94-16,0-2-215 0,3 0-857 15,7-3-1739-15</inkml:trace>
  <inkml:trace contextRef="#ctx0" brushRef="#br0" timeOffset="5568.065">2785 6033 114 0,'0'0'626'0,"0"0"-443"15,0 0-7-15,0 0 84 0,0 0 56 16,-9-60 12-16,7 45 28 0,-2-3-29 16,2 5-179-16,0 2 172 0,0 0 110 15,2 4-133-15,0 2-61 0,0 3 28 16,0 1 8-16,0 1 5 15,-2 0-21-15,2 3-37 0,-2 10-52 16,0 8-115-16,-2 9-13 0,-5 13-9 16,7 1-6-16,-6 5-2 0,0 0-10 15,-5-5-9-15,3 6 0 0,-2 1 0 16,-3-4 0-16,1 0 0 0,-3-4 0 16,3-4 0-16,-3-8-3 0,9-6-24 15,-3-7 3-15,3-5 5 0,0-4 14 16,6-3-13-16,0-4 0 0,2-2 0 15,0-2 3-15,2-8 12 0,6-6 12 16,2-5-12-16,3-8 0 0,1-7 1 16,1-4-1-16,1-11 0 0,3-13-39 15,-3-9 20-15,1-2 16 0,-9 8-11 16,1 14 14-16,-5 18 2 0,-2 9 10 16,0 7-9-16,0 1 10 0,2 2-10 15,0 2 12-15,0 7 12 0,-2 7 28 16,7 5-16-16,-3 11-15 15,4 14-24-15,-2 23-1 0,9 22-11 16,-3 8 12-16,3 1 0 0,-5-6 2 16,-1-13 10-16,1 0-10 0,0-5 0 15,-3-12-2-15,1-10-30 0,-4-11-91 16,1-6-49-16,-3-1-28 0,2 1-46 16,-2-5-99-16,0-8-243 0,-2-4-799 15,4-4-1274-15</inkml:trace>
  <inkml:trace contextRef="#ctx0" brushRef="#br0" timeOffset="6202.288">1654 5843 1201 0,'0'0'1159'0,"0"0"-955"0,0 0 323 16,0 0-157-16,0 0 4 15,0 0 65-15,0 0-93 0,0 0-100 16,0 0-83-16,0 0-38 0,14 90-13 15,-5-23-2-15,1 6-10 0,0 0-21 16,1-5-18-16,-3-8-31 0,-6-12-15 16,2-8-13-16,2-9 10 0,-4-7-9 15,0 5-1-15,0-1-2 0,1-2-26 16,-1-5-59-16,-2-6-30 0,0-7-43 16,-2-5-52-16,-3-3-84 0,1-10-95 15,-2-8-165-15,2 2-524 0,-4-19-621 0</inkml:trace>
  <inkml:trace contextRef="#ctx0" brushRef="#br0" timeOffset="6485.753">1468 5834 3276 0,'0'0'416'15,"0"0"-230"-15,0 0 50 0,0 0 81 16,18-60 7-16,-7 46-36 0,5-1-53 15,7 0-99-15,2 1-42 0,4 1-9 16,4 1-3-16,4 4-12 0,2 5-1 16,-4 4 28-16,3 10 9 0,-5 9-31 15,0 4-21-15,-2 7-12 0,-6 2-2 16,-3 6-13-16,-3 0-13 0,-7 3-14 16,-10 0-1-16,-2 0 0 0,0-5-11 15,-12-1 10-15,-9-4-28 0,-3-6-61 16,-5-3-78-16,-4-8-66 0,-3-7-102 15,10-3-317-15,-14-7-1010 0</inkml:trace>
  <inkml:trace contextRef="#ctx0" brushRef="#br0" timeOffset="7603.216">14941 15638 258 0,'0'0'1850'0,"0"0"-1585"15,0 0-106-15,0 0 124 0,0 0 258 0,0 0-296 16,-10-53-18-16,10 49 66 15,0 1 6-15,2-1-43 0,2 4-10 16,2 0 4-16,-2 0-52 0,7 6-40 16,1 1-40-16,-1 6-12 0,7-3-3 15,3 3-19-15,2 2-5 0,6 0-19 16,-1-1-3-16,8-3-9 0,1-1-8 16,2-7-22-16,2-3 0 0,3 0-6 15,-1-9-9-15,-1-3 12 0,-1-1-13 16,-4 0 16-16,0 4-6 0,-6-1-10 15,-2 5 10-15,-6 3-9 0,-4 2 15 16,-9 0 3-16,2 4-6 16,-8 3 9-16,-6 3-24 0,-4 5 0 15,-10 1-21-15,-9 5 18 0,-8 2 1 16,-13 5-1-16,-12 3 1 0,-14 1 2 16,-4-2 1-16,5-4 0 0,5-5 1 15,8-7-2-15,9-4 0 0,11 0-18 16,7-7-75-16,7 4-112 0,-1-1-88 15,-2 1-122-15,4 1-332 0,7 3-1079 0</inkml:trace>
  <inkml:trace contextRef="#ctx0" brushRef="#br0" timeOffset="8888.042">15801 15434 1949 0,'0'0'779'15,"0"0"-297"-15,0 0-180 0,0 0 33 16,0 0-24-16,0 0-40 0,0 0 93 16,0 0 6-16,0 0-84 0,13-26-86 15,-7 39-67-15,2 10-36 0,0 4-25 16,5 6-11-16,-1 6-4 0,1 2 0 16,3 4-16-16,1-2-40 0,-3-4 16 15,3-6-1-15,-3-1-13 0,1-8 0 16,-3-6-2-16,-2-6-1 15,1-6-46-15,-3-1-50 0,0-5-64 16,-2 0-52-16,1-4-61 0,-3-3-116 16,2-4-199-16,-4 0-549 0,6-2-801 0</inkml:trace>
  <inkml:trace contextRef="#ctx0" brushRef="#br0" timeOffset="9137.973">16335 15408 909 0,'0'0'2820'0,"0"0"-2340"0,0 0-179 16,0 0 87-16,0 0-70 0,0 0-84 15,0 0-43-15,0 0-49 0,-17 70-18 16,-18-10-30-16,-13 25-13 0,-10 18-15 16,1 10-64-16,-1 2 0 15,10-8 1-15,1-3 15 0,1-8 7 16,3-10-1-16,5-8 0 0,12-20-21 15,5-15-3-15,6-14-88 0,3-9-50 16,0-1-68-16,-1-4-72 0,3-4-145 16,4-9-548-16,6-2-1455 0</inkml:trace>
  <inkml:trace contextRef="#ctx0" brushRef="#br0" timeOffset="12931.738">9228 5771 179 0,'0'0'59'0,"0"0"704"0,0 0-151 15,0 0-164-15,0 0-124 0,0 0-107 16,0 0-63-16,0 0 52 0,0 0-4 16,0-42-55-16,0 39-74 0,0 1-40 15,0 1-33-15,0 0-19 0,0 0 16 16,0 0-20-16,0 0 4 0,0 1-9 15,0 0-7-15,0 0-4 16,0 0 39-16,0 0 13 0,0 0 99 16,0 0 53-16,0 0 56 0,0 0-29 15,0 0-41-15,0 1 8 0,0-1 24 16,0 0-16-16,0 1-16 0,0-1-28 16,0 1-16-16,0-1-12 0,0 1-28 15,0 0-12-15,0 0-10 0,0 0-11 16,0 0 2-16,0 1 7 0,0 1 11 15,0 2 25-15,0 1 34 0,0 4-44 16,0 0-8-16,0 5 5 16,0 1 16-16,0 3 5 0,0 4-5 15,0 1-25-15,0 4-9 0,0 3 1 16,0 1-28-16,0 6 12 0,4 3-6 16,-4 9 3-16,-4 11 3 0,4 8 0 15,4 4-3-15,-8-3-3 0,8-8 1 16,-4-6-1-16,0-1 3 0,0 0-3 15,2-1-6-15,-2-4-15 0,2 4-6 16,-4 1-18-16,4 3 17 0,-2 3 1 16,0 1 18-16,0 3 6 0,0 2 15 15,0 3 39-15,0 5 9 0,2 4-30 16,-2 3-12-16,0 1-11 0,2 0-34 16,-2 4-51-16,0 3 24 0,0 2 27 15,0 2 0-15,2-3 15 0,0 2 6 16,-2-3 15-16,0-3 1 0,0-1-25 15,0 2-12-15,0 0-27 0,0 6 24 16,0 1 3-16,0 3 12 0,0 1 12 16,0 1 15-16,0 1-6 15,2 3-33-15,-2 0-34 0,0 1 7 16,0 3 27-16,2 1 2 0,-2-1 25 16,0 2 9-16,0-1 0 0,2-1-36 15,-2 1-27-15,0 1-6 0,0 0 33 16,3-3 16-16,-3 0 20 0,0 1 3 15,-3 0-21-15,6 2-18 0,-3-1-66 16,0 4 63-16,0-2 3 0,2 1 30 16,-2-6 9-16,0 3 6 0,0-2-45 15,0-1-12-15,2 1-15 0,-4-2 24 16,4 1 3-16,-2-2 17 0,0-1 4 16,0-3 20-16,2 0-41 0,-4 0-66 15,2 0 38-15,2-1 28 0,-2 1 18 16,0-1 0-16,0-1 12 0,0 0 6 15,0 0-36-15,0-2-49 0,0 1 19 16,0-3 18-16,2 3 12 0,-2-5 18 16,0 4 6-16,0-5 3 15,0-4-9-15,0 1-18 0,0-4-40 16,0-4 7-16,4-2 30 0,-8-6 3 16,8-2 6-16,-4-4-3 0,-4-4 13 15,8-8-16-15,-4-11 0 0,0-10-3 16,2-3-6-16,-2 3-45 0,-2 2 24 15,4 6 27-15,-2-7 0 0,0-3 0 16,0-4 1-16,0-3-10 0,0-2-6 16,-2 1 16-16,2-2-19 0,0 4-6 15,0 3 12-15,0 2 14 0,2 2-17 16,-2 0 17-16,0 3-1 0,0 0 2 16,0-1 0-16,0-3 0 15,0-2 2-15,0-2-2 0,0-7 0 16,0 1-12-16,0-8 10 0,0-1-10 15,0 1 9-15,-2-3-21 0,2-1 6 16,0 1 15-16,2 2 0 0,-2-3 0 16,0 2-9-16,0 1 9 0,0-1 1 15,0-3-13-15,0 1 0 0,0-3-3 16,0-1 3-16,0-3-3 0,0-1-3 16,0 1 9-16,0-2 9 0,0 1 3 15,0-1 11-15,0 0 1 0,0 0 0 16,0 0 0-16,0 0-11 0,0 0-1 15,0 1-12-15,0 2-6 0,0 1 3 16,0 5 0-16,0 1-21 0,0-2-9 16,0 0 3-16,0-3 0 0,0-2 15 15,0 0 3-15,0-3 6 0,0 0 3 16,0 0 0-16,0 0-7 0,0 0 19 16,0 3-15-16,0-1-3 15,0 6-6-15,0 1 0 0,0 7 9 16,0 2-18-16,0 1-12 0,0 0 0 15,0-5 5-15,0-5 13 0,-2-4 6 16,-2-3 12-16,4-2 9 0,-2-2-15 16,2-3-30-16,0 1-43 0,0-1-33 15,0 1-15-15,0 2-27 0,0 2-1 16,0 0-16-16,0 2-64 0,2 2-141 16,6-3-362-16,-4-1-1035 15,9-8-188-15</inkml:trace>
  <inkml:trace contextRef="#ctx0" brushRef="#br0" timeOffset="14180.576">9530 5208 658 0,'0'0'283'16,"0"0"-55"-16,0 0-127 0,0 0 251 15,-5-62 255-15,5 50-290 0,0-1-5 16,0 0-23-16,0 1-15 0,0 2-23 16,0 1 7-16,0 3-35 0,-2 1-30 15,0 2-10-15,2 2-4 0,-2 1 32 16,2 1 6-16,-2 9-6 0,0 5-72 15,0 11-51-15,0 5-39 0,0 6-7 16,2 6-12-16,0 1-2 0,-2 1-13 16,-2-1-3-16,4-5-11 0,-2 1 1 15,0-4 10-15,-1-3-10 0,-1-7 10 16,4-2 12-16,-2-6 3 0,2-3 10 16,0-4-1-16,0-6 30 15,2-2 64-15,5-3-30 0,1 0-43 16,2-2-15-16,7-4-3 0,1-5-6 15,5-1 3-15,0-1 9 0,-3 2-11 16,3 0 2-16,0 4 3 0,-7 0-3 16,3 5-18-16,-4 0-16 0,1 2-1 15,-6 0-1-15,-1 0-36 0,-3 0-78 16,0 0-73-16,-2 0-57 0,-4 0-116 16,2-7-242-16,-2 3-399 0,0-7-561 15</inkml:trace>
  <inkml:trace contextRef="#ctx0" brushRef="#br0" timeOffset="14681.396">9926 5087 2872 0,'0'0'512'0,"0"0"-195"15,0 0 108-15,0 0-108 0,0 0-61 16,0 0 30-16,0 0-27 0,0 0-92 15,0 0-60-15,0 0-20 0,23 8-20 16,-33 23-22-16,-3 7-11 0,-3 11-7 16,4-4-6-16,-3 2 3 0,3 1-12 15,-3-10 3-15,5 2-12 0,2-8-2 16,-1-7-1-16,1-7-13 0,4-8-5 16,0-2-36-16,4-6-22 0,0-2-21 15,0-12 6-15,8-5 52 0,2-8-7 16,-1-4 7-16,3-9 9 0,2-2 5 15,-3-3 22-15,-1 1 2 16,3 1 1-16,-7 5 12 0,0 7 1 0,2 7 5 16,1 9 6-16,-1 7 16 15,-4 6 8-15,4 7 7 0,5 10-13 16,-3 7-27-16,-2 9-15 0,5 13-1 16,1 13 1-16,-2-3 0 0,1-5 0 15,-5-7 0-15,-2-8 2 0,3 0 1 16,3 1 16-16,-8-8 20 0,-2-8-9 15,-2-9-29-15,0-6-1 0,-2-6-27 16,-10-8 26-16,-3-6 1 0,-1-8 15 16,-5 0 0-16,0-2-15 0,5 0-12 15,-7 5-82-15,7 4-100 0,-5 4-80 16,11 1-146-16,-3 5-279 0,5 2-744 16,4 3-731-16</inkml:trace>
  <inkml:trace contextRef="#ctx0" brushRef="#br0" timeOffset="15096.387">10557 5034 2775 0,'0'0'681'0,"0"0"-289"15,0 0 56-15,-23-61-110 0,5 48-95 16,-3 6-35-16,-6 7-19 0,-4 6-41 16,-4 7-17-16,2 6-13 15,-4 6-39-15,1 4-46 0,5 2-31 16,3 1 1-16,3 0-1 0,8 0-1 16,3-3 1-16,7-1-2 0,7-7-24 15,0-1 0-15,11-5 6 0,5-6-4 16,1-3 1-16,12-4 18 0,2-2-12 15,8-1 14-15,15-6 0 0,8-2-11 16,-4 0 10-16,-11 2-10 0,-7 3 9 16,-16 4 3-16,1 0 33 0,-6 5 49 15,-3 5 14-15,-9-1-20 0,-7 6-25 16,-3 4-5-16,-13 3 5 0,-3 7 0 16,-12 2-3-16,-18 8-17 0,-7 10-4 15,-14 8-12-15,-5-3-15 0,17-11-42 16,13-15-151-16,16-15-164 0,14-9-251 15,-16 7-1338-15</inkml:trace>
  <inkml:trace contextRef="#ctx0" brushRef="#br0" timeOffset="16232.603">8897 16290 1570 0,'0'0'393'0,"0"0"602"16,0 0-650-16,0 0 49 0,-19-55-13 16,19 46-69-16,0 3-31 0,0 3 23 15,0 1 28-15,5 2-47 0,3 2-61 16,4 4-24-16,1 8-29 0,5 4-35 16,-1 8-46-16,6 1-17 0,-3 7-13 15,3 1-15-15,0 0-25 0,-3-1-20 16,1-2-39-16,-2-3 18 15,-5-7 9-15,1-4 11 0,1-6-1 0,-8-6-28 16,1-6-28-16,1 0-38 0,-4-9-48 16,0-7-22-16,1-8-12 15,-3-5-37-15,2-5-73 0,-2 0-63 16,0 0-32-16,-2-1 67 0,4 4 145 16,3 2 108-16,-1 5 63 0,2 1 56 15,-1 3 97-15,3 3 36 0,-4 0 49 16,-2 8 13-16,1 2 3 0,-1 3-8 15,-4 3-10-15,4 1-15 0,-4 7-40 16,-4 7-54-16,0 11-58 0,-8 17-12 16,-5 20 3-16,-10 21 1 0,-4 13 5 15,-4 0-39-15,2-5-27 0,5-13-18 16,1-8 3-16,0-14 14 0,4-14 1 16,7-15 1-16,-1-4-1 0,1-5-39 15,1 2-37-15,-3-2-53 0,6-9-22 16,-3-5-33-16,9-4-36 15,2-2-117-15,2-8-175 0,2-1-261 16,6 1-788-16,5-2-780 0</inkml:trace>
  <inkml:trace contextRef="#ctx0" brushRef="#br0" timeOffset="16812.469">9542 16077 3052 0,'0'0'633'0,"0"0"-353"0,0 0 93 16,0 0-12-16,0 0-23 0,0 0-9 16,0 0-68-16,0 0-77 0,0 0-54 15,-12 85-30-15,1-45-19 0,5 6 1 16,2-1-4-16,0 1-30 0,0-2-18 15,2-5-30-15,-1-5-22 0,-1-9-2 16,4-9 9-16,0-4 3 0,0-11-30 16,7-2-16-16,1-14-59 0,0-5-10 15,7-9 30-15,-1-6 16 0,5-4 11 16,-1-2 1-16,5 0-1 0,-2 2-3 16,-1 3 50-16,3 6 23 0,-8 8 15 15,1 4 55-15,-6 7 45 0,-1 5 24 16,-3 5 0-16,0 1-12 0,-6 5-34 15,0 5-38-15,-8 7-31 0,-7 5 9 16,-1 4 3-16,-1 4-3 0,-8 0-9 16,1 1-12-16,3 1-11 15,-4-1 1-15,4-2-2 0,5-6-18 16,-3-1-45-16,9-6 0 0,6-5 11 16,4 0 16-16,0-5 3 0,8-2 3 15,11-1 0-15,-1-1 6 0,7-2 12 16,4 0 11-16,4 0 0 0,-6-4 0 15,-4-3 1-15,-3-1 1 0,-1-2 1 16,-11 1 13-16,-6-2 15 0,-2 1-3 16,0-1-3-16,-12-2 15 0,-9-1 7 15,-1-4 5-15,-9 0-6 0,-5-2-17 16,-3-2-28-16,0 0-12 0,-9-4-27 16,3-2-145-16,1-4-169 0,9 7-362 15,-12-12-1776-15</inkml:trace>
  <inkml:trace contextRef="#ctx0" brushRef="#br0" timeOffset="19247.747">6127 5904 245 0,'0'0'1'0,"0"0"48"0,0 0 580 16,0 0-170-16,0 0-52 0,0 0-31 15,0 0-65-15,0 0-63 0,-33-32-32 16,31 25-8-16,-4 4-20 0,2-2-3 16,-1 2 2-16,3 2 17 0,2 0-9 15,-2 1-8-15,2 0 12 0,0 0 20 16,0 0 17-16,0 0-37 0,0 0-26 16,0 0-3-16,0 2-9 0,2 2-46 15,3 7-43-15,1-1-17 0,2 4-13 16,2 4-15-16,1 1-3 0,1 1-5 15,-4 1 2-15,5 1 0 16,-1 0 0-16,1 1-3 0,-1 3 6 16,2 0-3-16,3 5 0 0,4 0 0 15,1 4 0-15,3-2 16 0,2 3 2 16,-2-2 18-16,2 0 21 0,2 2-17 16,-5 0-16-16,3 0-12 0,2 3-6 15,2 5-12-15,6 0 0 0,7 8-15 16,10 10-30-16,10 14 9 0,8 7 3 15,0-5 16-15,3-1-1 0,-7-5 3 16,2-1 2-16,5 2 10 0,1 2 9 16,1 0 3-16,5 3 6 0,1-2-4 15,2 2-26-15,2 0-48 0,2 4 31 16,-1 1 17-16,3 0 15 0,2 3 9 16,3 1 3-16,-1 0 0 0,-2-4 3 15,6-3 0-15,-2-1-30 16,2-2-42-16,0-2 24 0,1 0 18 0,-1-2 0 15,2-1 3-15,3 1 18 16,3-1 3-16,-4 2 0 0,11 1-3 16,2-5-8-16,0-1-13 0,1 2-51 15,5-4 36-15,0 3 15 0,0-2 3 16,9 0 15-16,-3 0 6 0,2 1 0 16,4 2 9-16,-1 0-3 0,3-1-6 15,0 1-18-15,1-1-6 0,1-2-21 16,3 3 6-16,2-3 12 0,-3 3 2 15,5-5 1-15,2 3 12 0,-5 0 3 16,7-5 3-16,-6-3 3 16,-1-3 9-16,3-8-3 0,-4-3-27 15,-7-9-46-15,-2-4 35 0,-4-3 11 16,-4-7 12-16,-6-3 0 0,-2-1 3 16,-6-4 4-16,-7 0-7 0,-8-3 3 15,-6-2-13-15,-9 0 1 0,-5-2-3 16,-13-1 0-16,-6-1-15 0,-15-1-25 15,-12-3-62-15,-6-3-69 0,2 0-49 16,-3 0-36-16,1 0-124 0,-6-4-330 16,-1-9-1174-16</inkml:trace>
  <inkml:trace contextRef="#ctx0" brushRef="#br0" timeOffset="20334.466">15144 10810 1212 0,'0'0'231'15,"0"0"292"-15,0 0-34 0,25-59-108 16,-19 43-13-16,-2 4 14 0,-4 6-13 15,0 2-46-15,0 1-63 0,0 3 2 16,-2 3-14-16,-4 7-19 0,-5 5-38 16,-3 10-49-16,-7 16-29 0,-8 18-23 15,-2 19-14-15,-2 8-22 0,4-1-18 16,4-7-14-16,7-22-7 16,3-14-3-16,5-11 3 0,2-7-12 0,-5 0 0 15,7-1-3-15,-2-4 0 16,4-7-30-16,0-8 5 0,4-4-14 15,2-7-39-15,8-11 50 0,0-8 4 16,13-15 0-16,4-18-27 0,6-10-1 16,0-3 13-16,-6 3 12 0,-4 9 9 15,-7 18 14-15,-5 9 3 0,-5 11 1 16,0 9 13-16,2 1 2 0,-1 4 0 16,1 3 15-16,-4 5 10 0,2 10-16 15,-2 6-9-15,0 12-15 0,-2 13-3 16,1 22-9-16,-1 9 10 0,0 6 2 15,-2-5 0-15,0-18 0 0,2-17 2 16,-2-10-1-16,2-6 1 0,0-2 1 16,-2-2-1-16,0-7 28 0,0-9-30 15,-6-6-15-15,-3-10 15 0,-5-9 11 16,-3-6 7-16,1-2-18 16,-3-3-3-16,1 2-142 0,-3 3-37 15,4 4-70-15,3 2-158 0,2 9-293 16,7 1-925-16</inkml:trace>
  <inkml:trace contextRef="#ctx0" brushRef="#br0" timeOffset="20582.799">15408 10775 3216 0,'0'0'700'15,"0"0"-426"-15,0 0 132 0,0 0-102 0,0 0-151 16,7 72-58-16,-7-37 48 0,0 13 42 16,0 14-73-16,0 12-51 15,0-7-10-15,0-14-5 0,-4-15-28 16,4-14-17-16,0 2-1 0,0-4-2 16,0 0-31-16,0-10-67 0,4-5-52 15,-4-7-85-15,0-4-166 0,0-9-103 16,0 1-588-16,0-13-822 0</inkml:trace>
  <inkml:trace contextRef="#ctx0" brushRef="#br0" timeOffset="20832.859">15295 10710 2827 0,'0'0'1297'0,"0"0"-1132"0,0 0 197 15,0 0 49-15,58-31-161 0,-38 31-62 16,5 6 46-16,4 9-5 0,0 5-63 15,2 7-75-15,-2 4-7 16,-2 5-6-16,0 10-6 0,-5 14-29 16,-5 10-22-16,-5 7-19 0,-10-5 1 15,-4-8 0-15,-10-17-1 0,2-11-1 16,-1-10-1-16,-5-5-12 0,-3-2-43 16,-6-2-68-16,-4-1-61 0,-2-11-51 15,0-5-83-15,0-3-208 0,9-6-453 16,-5-7-627-16</inkml:trace>
  <inkml:trace contextRef="#ctx0" brushRef="#br0" timeOffset="25328.426">9120 9001 271 0,'0'0'22'16,"0"0"-5"-16,0 0 2 0,0 0 438 15,0 0-239-15,0 0-107 0,0 0-17 16,0 0 17-16,0 0 0 0,13-3 16 15,-9 3 55-15,0 0-85 0,0 0-9 16,-4 0 48-16,4 0 43 0,-2-2 34 16,0 2 3-16,0 0-3 0,0 0-5 15,-2 0-13-15,0 0-39 0,0 0-26 16,0 0-28-16,0-1-14 0,0 1 3 16,0 0-21-16,0 0-68 0,-4 0-2 15,2 0 12-15,-4 0 60 16,0 0 8-16,-4 0 10 0,-5 0 4 15,3 0 8-15,-11 0-12 0,4 0-13 16,-3 0-6-16,-7 0-3 0,-2 0-13 16,-2 1-21-16,-5 1-15 0,-13-2-19 15,-7 3 0-15,-15 0-4 0,-3-1-94 16,4 0-155-16,3 1-24 0,5 1-6 16,0 0-242-16,0 4-462 0,2 3-461 15,21 2 685-15,-3 1 613 0</inkml:trace>
  <inkml:trace contextRef="#ctx0" brushRef="#br0" timeOffset="25712.197">7911 9036 82 0,'0'0'0'0,"0"0"2"0,0 0 1900 16,0 0-1747-16,0 0-93 0,0 0 71 15,0 0 141-15,-60-15 48 0,41 15-53 16,3 0-20-16,-7 0-18 0,3 0-4 16,-3 0-63-16,-4 2-24 15,2-1-52-15,-4-1-88 0,-4 0-16 16,-10 2-18-16,-13-1-53 0,-19 1-4 16,-5 0 68-16,-7-1 23 0,8 2-217 15,5 1-178-15,0 2-422 0,3 4-683 16,5 4 822-16,17-3 554 0,3 4-194 0</inkml:trace>
  <inkml:trace contextRef="#ctx0" brushRef="#br0" timeOffset="26127.926">6150 9055 2413 0,'0'0'410'16,"0"0"-160"-16,0 0-71 0,0 0-48 16,0 0-82-16,0 0-47 0,0 0 82 15,0 0 42-15,0 0 41 0,0 0 28 16,-64-3-37-16,37 3-24 0,-4 0-26 16,-2 0-18-16,-6 0-31 0,1 1-44 15,-3 1-15-15,-7-2-40 16,-18 3-34-16,-10 0-4 0,-5 0 50 15,5 1-168-15,3-1-147 0,13 3-247 16,7 3-916-16,20-2 227 0,-5 5 1246 0</inkml:trace>
  <inkml:trace contextRef="#ctx0" brushRef="#br0" timeOffset="26547.912">4659 8976 150 0,'0'0'1846'15,"0"0"-1486"-15,0 0-34 0,0 0-23 16,0 0 7-16,46 63-46 0,-44-47-46 16,0-7-36-16,-2-4-43 0,-2-3-139 15,-6 0-151-15,-9-2 132 16,-4 0 19-16,-5 0 25 0,-10 0 6 0,-3 1 7 15,-12 1 16-15,-14-2-16 16,-15 3-1-16,-7-3-18 0,0 2-7 16,9 0-12-16,3-2-21 0,5 3-152 15,-2-3-132-15,1 3-114 0,5-1-81 16,4 0-945-16,10 0 1246 0,13 2 82 16,12-3-352-16,-6 4-65 0</inkml:trace>
  <inkml:trace contextRef="#ctx0" brushRef="#br0" timeOffset="26874.744">3355 9105 1835 0,'0'0'525'0,"0"0"-369"16,0 0-96-16,0 0-60 0,0 0-120 15,0 0 120-15,0 0 94 0,-68 0-17 16,35 0 10-16,-6 0 10 0,-9 0-65 15,-12 2 0-15,-16 0 11 0,-11-2-41 16,4 0 48-16,0-7-50 0,34 0-610 16,-3-2-1158-16</inkml:trace>
  <inkml:trace contextRef="#ctx0" brushRef="#br0" timeOffset="27845.605">1784 8881 2526 0,'0'0'1021'0,"0"0"-872"0,0 0 12 16,0 0 90-16,0 0 45 0,0 0 13 15,0 0-45-15,0 0-69 16,-21 70-28-16,19-37-3 0,0 14-48 16,2 15-26-16,-4 14-32 0,4 3-4 15,4-5-11-15,0-15-19 0,-2-19 3 16,1-11-12-16,-3-7-3 0,2 1-12 16,0-2-2-16,-2-4-49 0,2-8-55 15,-2-9-73-15,2-1-88 0,-2-11-10 16,0-8-81-16,0 20-244 0,0-44-587 15,0 7-456-15</inkml:trace>
  <inkml:trace contextRef="#ctx0" brushRef="#br0" timeOffset="28127.893">1579 8977 460 0,'0'0'2615'0,"0"0"-2124"16,0 0-166-16,0 0 86 0,-2-57 12 15,6 40-37-15,1-1-54 0,5-1-69 16,2-2-63-16,3 2-7 16,8 0-30-16,-1 0-31 0,5 6-32 15,0 5-19-15,2 6 12 0,0 2 18 16,0 13-21-16,0 7-30 0,-4 7-20 16,-5 4-10-16,1 7-9 0,-9 2-3 15,-3 3-18-15,-5 1-21 0,-4-1-45 16,-9-5 29-16,1-1-2 0,-8-6-60 15,-5-6-63-15,-2-6-64 0,3-8-78 16,-5-5-261-16,6-3-641 0,1-3-867 0</inkml:trace>
  <inkml:trace contextRef="#ctx0" brushRef="#br0" timeOffset="28464.043">2026 9518 3691 0,'0'0'674'0,"0"0"-452"16,0 0-49-16,19-62 179 0,-19 44-2 15,0 4-114-15,0 4-97 0,-7 3-84 16,-1 5-16-16,-4 2-3 16,1 5 4-16,-1 7-4 0,-1 5 9 15,1 3-6-15,6 6 3 0,2-2-14 16,4-2-10-16,-2-6 3 0,8-2-3 16,2-6-6-16,2-5-12 0,5-3-13 15,-1-6-48-15,3-9-98 0,0-3-80 16,-1-6-76-16,-4 0-197 0,-3 4-835 15,5-8-2020-15</inkml:trace>
  <inkml:trace contextRef="#ctx0" brushRef="#br1" timeOffset="35464.728">18716 2336 2093 0,'0'0'1251'0,"0"0"-1156"15,0 0-28-15,-48-54 82 0,23 25 43 16,-3-7 54-16,-8-3-31 0,-9-12-76 15,-13-9-3-15,-12-5-12 0,-7 0-14 16,3 8 13-16,4 10-28 0,3 9-22 16,1 4-21-16,-2 5-13 0,-6-2 4 15,-3 2 12-15,-3-2 15 0,-7-2 42 16,-4 1 34-16,-4 1-49 0,-5 3-43 16,-1 4-21-16,-4-3-12 0,-5 5-9 15,-3-2 1-15,-7 3 5 0,0 1 9 16,-4 1-24-16,2 4-3 0,-4-3-2 15,0 3 0-15,-5-3-1 0,-1-1 1 16,0 1 0-16,2 1 1 0,-3 1 1 16,-1 1 0-16,-3 2 1 0,3 2 2 15,-2 4-3-15,3 5 3 16,5 2 0-16,-2 4 15 0,2 6-15 16,2 5 12-16,0 3-12 0,2 4 0 15,10 8 15-15,-4 2-15 0,8 4 0 16,3 6 0-16,4 3 0 0,1 8 0 15,7 3 0-15,6 3-3 0,3 7-21 16,9 2 0-16,5 4 6 0,-1 2 13 16,9 6 2-16,0-1 2 0,8 3 16 15,3 0-3-15,3 2 0 0,5 1 9 16,3 0-5-16,7-1-19 0,6 0-30 16,8 1 6-16,1-4 21 0,9-2 3 15,5-3 2-15,6-5 19 0,9-2 1 16,3-3-1-16,11-4 0 0,6 0-9 15,8-1-12-15,2-2-33 0,15 0 15 16,4-1 15-16,6-3 2 0,8-1 1 16,5 1 2-16,7-3 10 15,3-3-9-15,12 0 9 0,1-2 3 16,5-4-13-16,11-3 10 0,0-4-10 16,12-3-2-16,4-4 0 0,0-2-33 15,11-2 15-15,0-5 2 0,3-2 15 16,7-2 1-16,2-3-1 0,0-1 1 15,7-4 0-15,1-1 0 0,0-1 1 16,5-4 1-16,-1-2 2 0,3 0-1 16,1-2-1-16,1-4 1 0,-1-1 0 15,1-1-2-15,-1-2 2 0,-1-2-1 16,-1 0 0-16,-3-2-2 0,-5-3 2 16,-2 1-1-16,-6-5 1 0,-2-2 0 15,-2-6 0-15,-6 0 0 16,-7-6 0-16,-8-2 10 0,-6-6-10 15,-6-4 10-15,-4-5-12 0,-11-3-16 16,-8-9 1-16,-10-3 14 0,-11-7 0 16,-6-2-1-16,-10-3 0 0,-11-2 2 15,-7-1 1-15,-16-2 1 0,-5 1 13 16,-11 0-13-16,-6 3-2 0,-8 2-54 16,-17 0 18-16,-6 7 18 0,-8-1 3 15,-11 5 15-15,-8 5 1 0,-8-1 11 16,-13 2 3-16,-3 3-3 0,-9-2 0 15,-6 3-10-15,-7-2-2 0,-5 0-30 16,-13-2 3-16,-2-1 26 0,-6-2 1 16,-7 2 2-16,-3 0 13 0,-7 1-3 15,-2 0 3-15,-6 1-12 0,-2 2 18 16,-4 1 1-16,-5 2-4 0,-1 3-6 16,-5 5-12-16,1 4-14 0,-3 1 12 15,0 8 2-15,21 6 0 16,2 5 2-16,3 4 13 0,-1 4-13 15,-19 2 13-15,-1 5-12 0,3 4 15 16,5 3-3-16,2 2-3 0,2 6-9 16,-15 6 12-16,5 5-3 0,4 0-9 15,1 1 15-15,20-1-6 0,7-1 12 16,1 4 46-16,6 0-16 16,8 4-30-16,4 4-12 0,7 4-10 0,3 3 1 15,7 7-1-15,6 0 10 0,6 6 0 16,9 4-11-16,7 4 2 0,5 1-3 15,8 4-30-15,5 2 9 16,9-1 9-16,9 0 10 0,4 5 2 16,2-3 12-16,13 1-9 0,-1 1 18 15,13-2-6-15,4 2 3 0,0-1 0 16,16 1-3-16,3 0-6 0,12-1-9 16,2 4-48-16,8-1 27 0,11 0 18 15,4 3 3-15,4 0 1 0,12 0 2 16,5-1 15-16,3 1 0 0,11 1-3 15,4-3-13-15,7 0-2 0,3-5-30 16,11 0-3-16,0-4 18 0,10-1 3 16,2-3 12-16,6-4 1 0,5-2 11 15,3-4-9-15,7-3 9 0,0-6 0 16,6-3-10-16,0-2 10 0,6-2-10 16,3-4-1-16,-3 2-1 0,4-1-1 15,3-1-35-15,-1 0 18 0,3-3 0 16,-3 0 6-16,3-5 9 15,-1-5 1-15,-1-3 1 0,1-4 1 16,-4-5 2-16,-1-2 0 0,-3-7 1 16,-4-6 0-16,-2-6 9 0,-4-4-10 15,-4-5 0-15,-7-6 1 0,-3-3 0 16,-7-5 9-16,-4-4-11 0,-8-3 11 16,-9-4-9-16,-7-5-3 0,-7-2-21 15,-12-4 0-15,-7-4 3 0,-8-3 16 16,-10-2-1-16,-8-2 1 0,-11-3 2 15,-8-5 2-15,-4-1 1 0,-13-4 15 16,-3 2-15-16,-11-2-3 0,-2 2-48 16,-13-1 9-16,-10 3 11 0,-6 0 10 15,-10 7 3-15,-9 1-6 16,-8 3-3-16,-12 5 6 0,-12 8 0 16,-7 5-39-16,-11 1-58 0,-9 1-30 15,-7 0-34-15,-14-5-73 0,-5-1-157 16,-7-2-245-16,34 16-680 0,-3-1-1097 0</inkml:trace>
  <inkml:trace contextRef="#ctx0" brushRef="#br1" timeOffset="36899.531">18838 2437 783 0,'0'0'1310'0,"0"0"-1126"0,0 0-109 16,0 0 38-16,0 0 325 0,0 0-105 15,0 0-91-15,0 0-77 0,0 0-20 16,23-35 16-16,-13 26 0 0,6-2-12 16,-1-1-3-16,6-3-7 0,1 1 6 15,5-3-7-15,4-3-6 0,6-2 0 16,15-7-1-16,12-10-13 0,19-12-36 16,8-4-6-16,2-4-3 0,-6 1-21 15,-9 4-7-15,-1 3 0 16,-5 4 7-16,-2 3 23 0,-2 5 31 15,-1 4 0-15,-3 4-40 0,0-1-12 16,0 3-14-16,-4 2-7 0,0-1-18 16,0 5-12-16,-13 2 12 0,-7 5-13 15,-7 5 1-15,-15 0-1 0,5 3-1 16,-2 0 1-16,1-2 0 0,3 1-1 16,-4 0 11-16,-3 3-12 0,-9 3-11 15,-1 0-10-15,-6 3-18 0,0 0-49 16,-2 0-38-16,-2 0 17 0,-4-1 45 15,-4-1 16-15,1 0-15 0,-3-1-19 16,-1-3-6-16,3 2 24 0,0-4 7 16,4 2 17-16,1-1 22 0,3-2 18 15,0 1 1-15,2 0 17 0,0 4 0 16,0 0-5-16,0 1 20 0,0 2 31 16,0 0-19-16,-2 1-43 0,-10 1 41 15,-3 5 26-15,-3 3-29 16,-7 1-30-16,-4 4-10 0,-2-2-12 15,-2 1 12-15,0-3 34 0,2-2-33 16,4-3 0-16,6-4 1 0,3-1 0 16,7 0 1-16,3 0 12 0,6-4 12 15,4 1 49-15,10-1-34 0,5 0-27 16,8 0 0-16,12 4 3 0,2 0-15 16,5 0 16-16,-1 5-18 0,-6 3 1 15,5 3 58-15,-5 1 15 0,-6 1-17 16,-8 0-13-16,-3 0-6 0,-11 0-26 15,-5 5-13-15,-4-3-33 16,-6 2-6-16,-11 2 11 0,-4 2-5 0,-8 1-84 16,-4 1-52-16,-2-1-55 0,-4 0-143 15,0-4-313-15,8-5-792 16,-13 3-1450-16</inkml:trace>
  <inkml:trace contextRef="#ctx0" brushRef="#br1" timeOffset="38399.938">21492 772 1714 0,'0'0'480'0,"0"0"-89"16,0 0 44-16,0 0-42 0,0 0-36 16,-2-50-1-16,0 41-20 15,2-1-55-15,-2 1-39 0,2 0-38 16,-2 3-9-16,2 1 5 0,-2 2-18 15,2 3-43-15,0-2-27 0,0 2-16 16,0 0-2-16,0 0-4 0,0 0-18 16,0 0-6-16,0 2 7 0,0 4-34 15,0 2-12-15,0 2-3 0,0 6-12 16,0 6 3-16,2 3-12 0,-2 12 9 16,2-1 9-16,0 11-19 0,-2 6 1 15,2-4 9-15,-2 1 0 0,0-12-10 16,0-10 13-16,0-12-15 0,0-3-14 15,0-8-43-15,0-5-21 0,0-3-24 16,0-6 102-16,0-5 18 0,0-5-18 16,0-5-3-16,0-7 2 0,0-3 1 15,0-3 12-15,0-3 3 0,0 0-3 16,0 3 6-16,0 2-3 0,0 8-3 16,0 1 3-16,0 8 21 0,0 5 51 15,2 5 6-15,0 8-66 16,-2 0-27-16,6 11-11 0,-2 10-10 15,1 14 0-15,-3 13 9 0,2 16 9 16,-2-3 1-16,-2-5 0 0,0-8 2 16,0-10 1-16,0 3 14 0,0-3-3 15,0-8 0-15,0-7-12 0,0-12-20 16,0-7-79-16,0-9-30 0,2-18 102 16,4-17 27-16,0-21-3 0,3-20-9 15,-1 1 11-15,-2 13 1 0,0 18 18 16,-2 18 0-16,-4 12-3 15,2 3 3-15,0 4-15 0,-2-1 30 16,3 0 27-16,-1 4 75 0,0 0-48 16,0 9-87-16,-2 15-20 0,2 19-16 15,0 21 9-15,-2 18 9 0,-4 15 16 16,0 4 2-16,-3-16 1 0,-1-22 0 16,4-21 11-16,4-20 3 0,-2-4-3 15,0 0-12-15,2-1-15 0,-2-7-66 16,0-1-69-16,2-18 108 0,0-19 42 15,0-25 1-15,4-24-1 0,2-3 1 16,-2 12 1-16,0 20 16 0,-2 24 3 16,-2 14-3-16,0 4-15 0,0 4 9 15,0-1-9-15,0 1 63 0,0 3 36 16,2 3-60-16,-2 13-42 0,0 15-45 16,0 21 15-16,0 22 15 0,0 11 13 15,-8 9 2-15,4-14 0 0,0-19 1 16,0-18 14-16,2-19-3 15,0 2-10-15,2-3-2 0,-2-4-11 0,0-3-82 16,2-8-63-16,0-18 121 16,2-21 35-16,4-21 0 0,4-19-12 15,-2-3 12-15,-1 3 0 0,-3 20 12 16,-4 18 1-16,0 10 5 0,0 13-3 16,0 3-12-16,0 4-3 0,0 0 0 15,0 1 33-15,0 0 30 0,0 3 3 16,0 7-66-16,0 7-15 0,0 8-30 15,0 3 18-15,4 8 3 0,0 3-15 16,0 2-55-16,-2 0-53 0,0 1-52 16,4-6-79-16,-3-2-249 15,-3-9-613-15,2 5-963 0</inkml:trace>
  <inkml:trace contextRef="#ctx0" brushRef="#br1" timeOffset="39034.982">21746 1118 3171 0,'0'0'950'0,"0"0"-707"16,0 0 32-16,0 0 53 0,0 0-38 16,0 0-4-16,0 0-11 0,0 0-87 15,0 0-44-15,0 0-41 16,-20 23-19-16,9-5-18 0,1 5-15 16,-7 2-11-16,3 2-19 0,-5-1 0 15,7-2-6-15,-7 1 6 0,5-3 3 16,3 0-6-16,-1-2-6 0,2-3-11 15,1 0 0-15,-1-4-1 0,4 0-18 16,-2-4 15-16,8-1-9 0,-4-1 10 16,1-5 0-16,3 0-13 0,-2-2-3 15,2 0 0-15,-2 0 0 0,0-4 18 16,-2-1 6-16,-2-3 21 0,-2-5-3 16,4-2 0-16,-11-3-24 15,5-5-16-15,1 1 13 0,-5 0-9 16,4 2 11-16,1 0-1 0,-1 5 1 15,0 4 0-15,3 1 1 0,3 2 0 16,2 5 2-16,-2 0 10 0,2 2 9 16,2 1 15-16,0 0 12 0,0 0-3 15,0 4 15-15,6-1-15 0,-4 5-18 16,7 2-6-16,-1 0-6 0,6 3-13 16,-1 3 22-16,1-3-6 0,1 1 1 15,1 1 2-15,-1-1 0 0,1-3-6 16,-3-2-13-16,1-1 0 0,-1-4-2 15,-7-3-1-15,4-1-26 0,2-8-28 16,-3-6 10-16,-1-12 12 0,2-3-6 16,3-5-30-16,-5-4-42 0,-2 6-36 15,-2 3-52-15,5 2-66 0,-5 1-183 16,0 4-503-16,10-18-827 0</inkml:trace>
  <inkml:trace contextRef="#ctx0" brushRef="#br1" timeOffset="41893.246">22722 1009 2549 0,'0'0'390'0,"0"0"-317"15,0 0 151-15,25-58 104 0,-23 47 3 16,0-1 2-16,4-6-35 0,-4-1-43 16,-2-4 0-16,0-1-27 0,0 0-30 15,-8 0-53-15,2 1-26 0,-3-1-8 16,-3 4-14-16,-5 2-24 0,3 1-10 16,-7 3 15-16,5 2-5 0,-5 5-34 15,-4 0 21-15,5 4 0 0,-5 3-3 16,-2 0-23-16,-2 3-4 0,2 4-12 15,-4 6-15-15,6-2 9 0,-4 6-10 16,0 2-1-16,1 2 14 0,-1 1-12 16,2 4 9-16,4 1 3 0,0 2 6 15,-2 1 3-15,9 1-6 0,-7 4 6 16,5 4 0-16,3-2 0 0,1 1 0 16,1-5 3-16,7-4 0 0,4 0-6 15,0-1 0-15,0-1 0 0,2 0-3 16,2-3-3-16,2-2 0 15,6-1-3-15,5-1 3 0,-1-1-3 16,7-3-9-16,4 2 0 0,2-2-3 16,4-1 0-16,2-2-4 0,2-2-14 15,0-2 6-15,2-3 10 0,-2-1 1 16,0-5-11-16,-4 0 12 0,0 0 0 16,-4-7-1-16,-2-1 1 0,2-5-2 15,-6-1 2-15,-3-1-3 0,3-1-33 16,-9 2 18-16,3-1 3 0,-5 3 13 15,-6 2 0-15,0 1-16 0,-1 2-6 16,-3 1-6-16,0 2 12 0,-5-3 16 16,1 2 1-16,-8-2-1 0,-5-2 2 15,1 1 0-15,-3 0-1 16,-4 0 1-16,3 0-1 0,-5 0 1 16,2 3 0-16,0 0 0 0,3 1 2 15,-3 1 0-15,9 1 0 0,-5 1-1 16,7 1 1-16,1 0-1 0,3 0 2 15,4 0 9-15,0 0 15 0,4 1 15 16,0 1 18-16,6 1-21 0,0 1-37 16,7 2 1-16,-1-1 0 0,7 2-1 15,-5-1 0-15,9-2-1 0,-7-1 0 16,5 0 0-16,4-1-1 0,-7-4 0 16,3 2-1-16,0 0 0 0,-5 0 1 15,5 0 0-15,-9 0 1 0,7 0 1 16,-7 0 0-16,1 0 11 0,-1 2-11 15,-4-1 0-15,-1 1 0 0,-1-1-2 16,0 3-2-16,-2 1-14 0,-2-1-5 16,2 5-3-16,-4 1-6 15,2 1 12-15,-2 2 6 0,0 0 10 16,-4 0-16-16,-4 0-3 0,-2 4 9 16,-1-3-3-16,-7 1 3 0,1-1-3 15,-6 1-15-15,-1-2 18 0,1-3-6 16,-2-2 15-16,-4-2-9 0,2 1-3 15,-2-5 13-15,5-2 0 0,-1 0-1 16,-2-2 0-16,2-2-12 0,6-1 14 16,-5-1-2-16,7 0-9 0,-1 1 0 15,-3-2 0-15,6 0-9 0,-1-3 3 16,1 1 6-16,1-2-12 16,-3 1-12-16,5-5 11 0,-3-1 4 0,5-3 6 15,0-4 13-15,-1-1-1 16,3-5 3-16,4-4 0 0,0 5 0 15,0 1 3-15,4 0 9 0,0-2-9 16,0-4 27-16,2-1-5 0,4-2-1 16,0 4 3-16,9-1 3 0,-1 5 0 15,-1 3 0-15,7 0 9 0,3 4 0 16,-2 3-9-16,1 2 0 0,5 0-9 16,0 6-3-16,-2-3 0 0,4 3-17 15,-2 2 1-15,4 0-1 0,-4 3 29 16,0 1-15-16,-3 3-3 0,3-1-12 15,-2 2 2-15,-2 2-2 0,-5 3-1 16,3 0-2-16,-6 0-15 0,-1 0 6 16,-4 0-6-16,-3-2-6 0,-3-1-18 15,-2 0-9-15,-2-1-12 0,0 0 18 16,-4-1 42-16,-5 0-12 0,3 0 14 16,-10-1 1-16,1-2 0 15,-6-1 1-15,3 1 0 0,-7 0 2 16,-2-1 0-16,2 2-2 0,-2 2 14 15,1 0-14-15,-3 2 2 0,0 5 9 16,-2 1-10-16,4 5 10 0,0 1 0 16,2 4 0-16,0 2-9 0,1 2 12 15,-1 3-3-15,6 6 0 0,-8 5 6 16,7 3-6-16,5 2 3 0,3-2 0 16,1-4 0-16,7-2 3 0,0 1-3 15,4-2-14-15,0-1 17 0,2-4 9 16,6 1-3-16,7-5-9 15,-3 2-3-15,9-4-9 0,0 1-1 16,6-3-2-16,1-2-13 0,6 2-5 16,3-8-3-16,0 0 3 0,6-6 3 15,-3-1 12-15,-1-4-12 0,0-5 3 16,-4-7 9-16,-2-2-8 0,-2-6 10 16,-4 1 1-16,-2-4-30 0,-6 0 6 15,-1 0 3-15,-7 1 9 0,-1 0 9 16,-2 3-15-16,-6 3 6 0,0 0-3 15,-2 4-6-15,-4 2 9 0,-2 2 11 16,-6 2 1-16,1 2 2 0,-7 1 10 16,3 2-10-16,-10 1 1 0,5 0-2 15,-3 0-1-15,-4 3 0 0,0-2-1 16,5 1 1-16,-5 0-2 16,0 0 0-16,0-2 0 0,4 0 0 0,5 0 1 15,-1 0 0-15,7-2-1 16,1 2 2-16,3 0 1 0,4 0 17 0,2 0 15 15,2 0 27-15,0 0 21 16,2 5-45-16,2 0-24 0,8 2-11 16,-3 5 2-16,9-3 0 0,-3 2 9 15,3-3-9-15,1 0-2 0,4-3-1 16,-5-2 0-16,7-1-3 0,0-2-9 16,0 0 10-16,-7-4-1 0,5 0 0 15,-8 2 1-15,-1-3 0 0,-6 3 0 16,-6 0-10-16,2 1-15 0,-4 1-12 15,0-2-21-15,-4 2 9 0,-2-3 51 16,-8 2 0-16,-1-1 1 0,-6 0 0 16,3 1 0-16,-7 1-1 0,4-2 0 15,3 2 0-15,-1 0-1 0,7 2 1 16,-1-2 0-16,3 0 1 0,6 0 20 16,2 0 30-16,2 0 24 0,6 0-18 15,9 0-54-15,-1 0-2 16,9-2 0-16,2 4-1 0,1-2 0 15,5 0-2-15,0 0 1 0,-2 0 1 16,0 0 1-16,-2 0 1 0,-8 0 0 16,1 1 0-16,-5-1-1 0,-1 2 0 15,-5 0-1-15,-1-1 1 0,0 2-1 16,-4-1-3-16,0 1-15 0,-1 2-6 16,-3 0-18-16,0 3 0 0,-5 3 12 15,-3 4 15-15,-4 1 14 0,-1 3-17 16,-5-2 15-16,1 2-9 0,-6-2 9 15,-1 3-18-15,1-4-3 0,-4 0 6 16,0-3 3-16,-4 0 0 0,2 0 13 16,0-3-13-16,-2-2 12 15,6-1-9-15,-1-3 10 0,-3-4-10 16,2 0 0-16,2-2 9 0,2-3-9 16,1-6 11-16,-1-4-1 0,4-2 1 15,-6-4 1-15,7 0 1 0,3-2-1 16,-3-3-24-16,3 2 9 0,5-2 11 15,-5 2 4-15,7-2 4 0,4 1 11 16,0-3 0-16,2 4 3 0,2 1 3 16,0 3 6-16,0-1 3 0,6 2 3 15,-2-5 0-15,4-3-6 0,7 1 3 16,-5-2-6-16,9 1-6 0,-3 2-3 16,9-2-3-16,-4 1 3 0,6 1-12 15,2 1 21-15,0 4-12 0,2 1 9 16,0 6-6-16,0 1-3 0,-2 6 0 15,2 2-9-15,-7 4 0 0,5 2-2 16,-4 6-1-16,2 2-1 0,-8 2-2 16,1 2-12-16,1 4-6 0,-9 2 6 15,1-1-9-15,1 1 6 16,-8 2 3-16,-1 1 3 0,1 1-9 16,-4 3 3-16,4-1-3 0,-6-5-3 15,2-6 6-15,-2-4 6 0,0-4 10 16,0-1-1-16,0-4-15 0,0-2-3 15,0 0-18-15,0 0-15 0,0-6 17 16,0-1 37-16,-2-7 18 0,-2-2-16 16,0-7 1-16,0-1-2 0,-3-3 1 15,3 0-2-15,-4 0-2 0,-2 5 1 16,1 1-1-16,5 7 1 16,-2 5 1-16,0 5 21 0,0 2 12 0,-1 4 12 15,5 6-15-15,0 2-12 16,2 4 3-16,0 3-19 0,2 0 13 15,5 1-13-15,1-3-2 0,-2-1-21 16,0-3-78-16,0-4-97 0,1-5-78 16,-5-2-228-16,4-6-485 0,-6-17-633 0</inkml:trace>
  <inkml:trace contextRef="#ctx0" brushRef="#br1" timeOffset="42895.06">21664 1211 202 0,'0'0'2405'0,"0"0"-2029"0,0 0-40 16,0 0 80-16,0 0-7 0,0 0-43 15,0 0 1-15,0 0-71 0,0 0-89 16,12-24-49-16,-16 30-22 0,-2 4-12 16,-3 3-27-16,-1 4-31 0,2 3-11 15,-7 2-25-15,5 1-6 0,2-1-3 16,-5 0-3-16,5-3-15 0,0-3 9 15,6-3-11-15,-2-4-1 0,-1-4-30 16,3 1-15-16,-2-6 0 0,2 0 45 16,-2 0 1-16,0-2 1 15,-2-2 10-15,4 0-11 0,-7 1 1 0,1-2-1 16,-2 0 0-16,1-2 0 16,-3 2 2-16,-2-1-3 0,3-2-1 15,-3-2 0-15,1 0-2 0,-1 0-9 16,1-2 10-16,5 0 2 0,0 1 0 15,0-1 2-15,1 3 1 0,3 3 12 16,2 1-3-16,2 1 3 0,0 1 21 16,0 2 24-16,0 1 7 0,0 0 35 15,4 0 12-15,5 0-68 0,1 0-22 16,0 2-9-16,-1 2 0 0,3-1-14 16,0 1 1-16,-5-1 0 0,3 0 1 15,4-3-1-15,-7 0-2 0,5 0-1 16,3-7-17-16,-5-1 3 0,4-2 3 15,-1 1 10-15,1-1 0 0,-1 1 2 16,-5 3 21-16,0 0-21 16,0 2-15-16,-1 3-109 0,-3-1-117 0,-2-1-91 15,-2 1-320-15,8-1-1088 0</inkml:trace>
  <inkml:trace contextRef="#ctx0" brushRef="#br1" timeOffset="44142.984">21494 2271 866 0,'0'0'179'15,"0"0"-146"-15,0 0 65 0,0 0-7 16,21-54-29-16,-17 44-13 0,0 3 19 16,-2-1-54-16,0 3-14 0,2-1-16 15,-2 1-4-15,0 0-51 0,0-1-4 16,1-2 42-16,-1-2 7 0,-2-5 26 15,0 1 134-15,0-1 152 16,0-2 0-16,0 6-78 0,0-2 834 16,0 3-559-16,0 4-93 0,0-1-9 15,0 4-42-15,0 2-45 0,0 1 44 16,0 0-4-16,0 2-65 0,0 7-73 16,0 4-115-16,0 7-60 0,0 6-19 15,0 3 19-15,0 8-3 0,-2 1 0 16,-1 12-3-16,1 13-3 0,2 14-12 15,0 6-34-15,0-5 13 0,0-6 19 16,2-22 2-16,-2-11 0 0,3-11 12 16,-3-6 6-16,0 0 9 0,0-6-13 15,0 2-14-15,0-9-18 16,0-5-9-16,-5-4-30 0,1 0-21 16,-4-7 63-16,-2-5 15 0,1-8 0 15,-3-8 15-15,0-7 0 0,-1-7-12 16,-3-2 12-16,5 0-12 0,-5 4-1 15,3 7 1-15,5 8 9 0,0 7-10 16,2 8 0-16,4 7-2 0,-1 3 18 16,3 0 33-16,0 6 15 0,0 9-33 15,3 8-32-15,3 8 1 0,2 5 1 16,2 2 16-16,-1 4-16 0,7 0 18 16,-3-3 6-16,3-2 3 0,-1-7 6 15,3-6 21-15,-3-6 0 0,3-10-18 16,1-8-39-16,6-10-41 0,2-12-22 15,8-18 0-15,4-22-39 0,-2-13-67 16,0 4-51-16,-12 15-118 0,-4 19-273 16,-13 23-690-16,13-7-1556 0</inkml:trace>
  <inkml:trace contextRef="#ctx0" brushRef="#br1" timeOffset="44498.378">22532 2057 3399 0,'0'0'654'0,"0"0"-563"16,0 0-51-16,0 0 150 0,0 0 51 16,-60-34 8-16,33 32-7 0,-4 2-38 15,-4 7-55-15,-4 8-37 0,-3-1-24 16,-3 6-58-16,-1 0-30 0,5 2-30 15,-3 1-143-15,7-5-91 0,6 0-54 16,4-2-141-16,5 1-314 0,5-6-706 16,7 10-714-16</inkml:trace>
  <inkml:trace contextRef="#ctx0" brushRef="#br1" timeOffset="44692.889">22184 2191 3421 0,'0'0'660'0,"0"0"-423"16,0 0 79-16,36 60-6 0,-26-18-148 16,-4 19-83-16,-2 16-52 0,-4 5-27 15,0-7-16-15,0-20 13 0,0-18-12 16,0-10-67-16,-2-7-86 0,2 2-56 16,0-2-48-16,0 0-262 0,0-8-668 15,11-6-856-15</inkml:trace>
  <inkml:trace contextRef="#ctx0" brushRef="#br1" timeOffset="44925.574">22627 2087 3774 0,'0'0'527'15,"0"0"-317"-15,0 0 132 0,0 0-140 16,16 65-159-16,-16-23-41 0,0 14 41 15,0 16-4-15,-2 6 22 0,0-4-49 16,-2-5-12-16,0-14-21 0,2-8-3 16,0-11-68-16,0-10-67 0,2-7-22 15,0-1 9-15,0-3-26 0,2-3-63 16,0-11-91-16,-2-4-274 0,2-7-704 16,-2-20-209-16</inkml:trace>
  <inkml:trace contextRef="#ctx0" brushRef="#br1" timeOffset="45242.183">22528 2160 2786 0,'0'0'555'16,"4"-51"-203"-16,4 36 42 0,11-2-43 15,-1 2-82-15,9 6-27 0,4 5-16 16,2 4-22-16,4 10-58 0,3 6-25 16,-3 6-24-16,2 4-19 0,-6 4-26 15,-8 2-19-15,-2 2-9 0,-11 1-24 16,-2 3-10-16,-10 2-20 0,0 1-22 15,-10 1 19-15,0-1 9 0,-5-4 12 16,-1-2 11-16,3-9-1 0,-5-5 1 16,7-8 0-16,1-5-12 0,0-1 13 15,4-5 36-15,6-2 18 0,0 0 58 16,0 0 81-16,8 0 136 0,8 0-167 16,5 1-117-16,8 2-44 0,4 2-1 15,4 4 0-15,5 2-21 16,-1 0-39-16,-4 0-57 0,5 1-76 15,-9-1-57-15,-4-4-107 0,-5-1-263 16,-11-4-716-16,3 4-1640 0</inkml:trace>
  <inkml:trace contextRef="#ctx0" brushRef="#br1" timeOffset="45693.299">21550 3490 3779 0,'0'0'645'0,"0"0"-472"16,0 0 45-16,0 0 140 0,0 0-84 15,0 0-195-15,-8 102-25 0,-3-21-11 16,1 14 23-16,0 4 34 0,5-8 3 16,-1-11-43-16,0-5-36 0,2-16-24 15,4-14-54-15,0-16 33 16,0-4-12-16,2-4-61 0,4 0-6 16,2-6-36-16,-3-9-59 0,5-9-131 15,0-15-432-15,-1 0-576 0,-1-25-478 16</inkml:trace>
  <inkml:trace contextRef="#ctx0" brushRef="#br1" timeOffset="46059.538">21560 3460 385 0,'0'0'3744'0,"0"0"-3343"16,0 0-250-16,0 0 251 0,0 0-74 15,0 0-155-15,33 60-76 0,-37-26-24 16,-8 7-19-16,-5 3 4 15,-3 3-13-15,-9-1-42 0,-4-4 9 16,-1-2-10-16,3-5-2 0,0-6-2 16,2-4-10-16,9-9-3 0,-1-5-9 15,11-6-16-15,-1-3-11 0,7-2-9 16,4-4 12-16,9-9 48 0,7-6 64 16,5-7-58-16,4-3-6 0,8-4-3 15,12-4 3-15,-3 3 1 0,3 2-1 16,3 3 15-16,-9 11-13 0,-2 0 10 15,-4 9 21-15,-4 6 13 0,-4 4 14 16,-11 10-3-16,3 5-17 0,-7 8-40 16,-6 5-1-16,-2 4-21 0,-2 4 7 15,-2-1-3-15,-2-4-91 16,0-4-81-16,-2-7-80 0,0-6-148 0,2-5-532 16,4-3-1215-16</inkml:trace>
  <inkml:trace contextRef="#ctx0" brushRef="#br1" timeOffset="46351.056">22542 3457 4070 0,'0'0'556'0,"0"0"-529"16,0 0 63-16,0 0 87 0,-60-10-60 16,29 15-26-16,-2 6-2 0,-6 4-38 15,-3 3-23-15,1 0-19 0,-4 0-9 16,1-6-110-16,5-3-100 0,2-6-100 15,2-3-142-15,12 0-595 0,0-5-795 0</inkml:trace>
  <inkml:trace contextRef="#ctx0" brushRef="#br1" timeOffset="46527.584">22195 3504 1714 0,'0'0'2458'0,"0"0"-2203"16,31 62-203-16,-21-29 100 0,0 17-48 0,-1 13-70 15,-1 11-22-15,-2 2-12 16,-6-14-12-16,0-15-52 0,0-16-97 16,-4-3-124-16,2 5-340 0,-2-4-473 15,4 15-570-15</inkml:trace>
  <inkml:trace contextRef="#ctx0" brushRef="#br1" timeOffset="46908.788">22858 3964 3450 0,'0'0'486'15,"0"0"-356"-15,-8-55 63 0,-4 30 3 16,-9 3-107-16,-2 4-21 0,-4 9 18 15,-6 5 4-15,0 4 14 16,0 7 6-16,0 7-12 0,2 6-31 16,4 5-12-16,9 5-16 0,-1 3-8 15,11 1-29-15,2-3-1 0,3-1 11 16,6-5 0-16,5-6 0 0,4-7-10 16,7-4-2-16,-1-4-21 0,7-4-9 15,2-9-7-15,-2-2 7 0,-4-2 14 16,-1 0 16-16,-3 3 19 0,-1 4 23 15,-5 6 44-15,1 0-1 0,0 11-31 16,-3 5-51-16,3 8-3 0,1 4-18 16,-5 2 3-16,6-2-9 15,-3-4-80-15,-1-8-69 0,4-8-41 16,-5-6-186-16,18-9-1216 0</inkml:trace>
  <inkml:trace contextRef="#ctx0" brushRef="#br1" timeOffset="50481.092">9213 9030 1269 0,'0'0'1005'0,"0"0"-450"16,0 0-196-16,0 0-34 0,0 0-28 16,0 0-19-16,0 0-57 0,0 0 2 15,40-63-4-15,-40 47-20 0,-3-2-22 16,-3 2-37-16,0 1-21 0,-8 0-34 15,1 7-33-15,1 1-25 0,-5 7 3 16,7 0 16-16,-7 10 8 0,7 4 1 16,2 3-13-16,0 4-9 15,5 3-33-15,3 1-13 0,3-1 13 16,9 0 1-16,-2-4 1 0,9-2 13 16,-1-6 3-16,5-4-6 0,0-6 4 15,-2-2-1-15,3-9-12 0,-1-5 15 16,-6-6 6-16,-1-2-6 0,-7-3-3 15,-7 1 3-15,-2 4 0 0,-2 3-2 16,-3 3-14-16,-9 5 1 0,-1 5 9 16,-1 4-9-16,-1 2 12 0,1 9-13 15,-1 7 10-15,5 5 3 0,-1 3-12 16,7 5 15-16,4-2 0 0,2 0-16 16,4-3 10-16,7-4 0 0,1-6 6 15,-2-6 3-15,7-5-6 0,-3-5-2 16,5-10-13-16,-7-5 0 15,3-8-2-15,-3-4 2 0,-5-1 1 16,-7-1 0-16,0 1 1 0,-9 4 1 16,-5 7 9-16,-3 3-9 0,-5 6 12 15,-3 3-12-15,2 5 0 0,-2 3-2 16,0 8 2-16,9 2 12 0,-3 5-14 16,11 2 2-16,4-1 15 0,4 0 0 15,2 0-6-15,4-3-11 0,11-5 2 16,-1-4-3-16,9-5-27 0,-2-2-85 15,-1-10-99-15,3-8-88 0,-12 3-181 16,11-22-919-16</inkml:trace>
  <inkml:trace contextRef="#ctx0" brushRef="#br1" timeOffset="52681.611">3605 6095 688 0,'0'0'72'15,"0"0"462"-15,0 0 16 0,0 0-258 16,0 0-20-16,0 0 22 0,0 0-11 15,0 0-59-15,0 0-11 0,-31-40 19 16,31 40-12-16,-2 0-2 0,2 0-16 16,0 0-28-16,0 0-13 0,0 0-8 15,0 0 4-15,-2 0-10 0,2 1-10 16,0 0 0-16,0 4-1 16,0-1-17-16,4 7-65 0,2 4-15 15,1-1 7-15,1 6-4 0,2-1 3 16,-2 1-5-16,3 1-10 0,-1-1 0 15,0 1 0-15,-1-1-12 0,-1 0-15 16,2 2 10-16,1 5-11 0,3 6 0 16,5 7 13-16,3 4 0 0,5 3 3 15,2 4 3-15,2-3 9 0,0-1-9 16,7 11-18-16,3 5 0 0,6 10 12 16,3 4 9-16,-2-2 4 0,-3-5 5 15,1-5-3-15,1 5-12 0,3 5 0 16,3 1-3-16,3 1 3 0,4 2 0 15,4 0-18-15,2 5-45 0,3-3 24 16,1 7 21-16,2-1 2 0,3-1 31 16,3 5 3-16,-3-3 9 0,1-2 3 15,3-1-5-15,-5-2-16 16,3 0-24-16,1 0 39 0,-1 1-6 16,-1-2-15-16,3 2-3 0,-3-2 6 15,3 2-3-15,1 1 0 0,3-4-18 16,4 3-3-16,-2 2-51 0,5-2 24 15,4 4 27-15,3-3 0 0,0 0 15 16,2 3 9-16,0 2 0 0,3-2 9 16,1 1-24-16,2 1-9 0,3-2-24 15,3 0 21-15,-3 0 3 0,1-1 11 16,1-1 4-16,4 0 6 0,-3-6 3 16,5-1-24-16,-4-4 0 15,4-1-60-15,-3-1 39 0,-1-2 21 16,4-1 0-16,1 1 12 0,-1-2 0 15,6 6 3-15,-2-2 6 0,4 4-6 16,2 1 0-16,2 0-15 0,-2 2-35 16,5 1 8-16,-3-3 12 0,2 2 14 15,2-4 1-15,-1 0 3 0,1-3 18 16,-2-2-3-16,0-5 6 0,1-6-24 16,-1-3-33-16,-2-4 15 0,2-4 3 15,-4-4 15-15,-2-4 0 0,2-2 3 16,0-2 9-16,-2-1-9 0,-4-4 9 15,2-1-10-15,2 0 1 0,-2 0 9 16,-4-1-9-16,4 2 9 0,-6 1 3 16,2 0-12-16,-5 1 15 0,1 0-3 15,-2 0 0-15,-7-3-12 0,3 2-3 16,-5-4-22-16,-6 4 4 0,0-2 16 16,-6-2-1-16,0 0 1 0,-2-2 0 15,-6-2 2-15,-3 2 0 16,-7-5 1-16,-3 0 0 0,-8-6 1 15,-14-3 10-15,-5-4-11 0,-18-4-1 16,4-3 0-16,-2 1-1 0,4 0-1 16,-2-3-22-16,-7 0-45 0,-3 0-63 15,-7 0-37-15,-1-1-23 0,-7 0-53 16,-2 1-133-16,-2 2-386 0,0 0-807 16,2 9-1135-16</inkml:trace>
  <inkml:trace contextRef="#ctx0" brushRef="#br1" timeOffset="53724.14">14974 13408 143 0,'0'0'1680'0,"0"0"-548"16,0 0-809-16,0 0-2 0,0 0 29 16,2-55-108-16,-2 52-78 0,0 3-15 15,-6 6 92-15,0 6 16 0,-4 7-95 16,-3 18-65-16,-5 16-24 16,-7 16-9-16,4 7-9 0,-2-1-13 15,3-9-11-15,5-16-1 0,5-13-18 16,0-10-9-16,3-5 9 0,-3-2-12 15,4-1-18-15,0-5-6 0,2-6-3 16,4-8-28-16,0-8-27 0,2-12 48 16,8-8 7-16,2-9 6 0,7-13-7 15,4-11-29-15,-1 3 20 0,-3 7 19 16,-2 6 18-16,-5 9 0 0,-2 1 3 16,7 2 18-16,-7 7 3 0,-4 9 25 15,3 11 30-15,-3 6 22 0,-2 8-41 16,0 13-32-16,0 14-28 15,0 18 0-15,-2 16 0 0,5 5 1 0,-3-4 0 16,-2-13 11-16,-2-17-10 16,0-11 0-16,0-4 0 0,0 2-2 15,0-1-18-15,0-4 18 0,-4-7 0 16,-2-9 0-16,1-6 1 0,-3-11-1 16,-4-5 15-16,-1-7 0 0,-1-2-3 15,-3 0-12-15,3 0-69 0,-5 5-134 16,7 6-114-16,-1 1-151 0,5 7-754 15,2 3-1343-15</inkml:trace>
  <inkml:trace contextRef="#ctx0" brushRef="#br1" timeOffset="53981.05">15237 13518 1672 0,'0'0'1868'16,"0"0"-1587"-16,0 0-35 0,0 0 130 15,8 55-80-15,-8-25-118 0,0 6-43 16,0 13 17-16,4 11 16 0,-4-3-38 16,2-8-48-16,-2-8-48 0,0-10-34 15,2-3-6-15,-2 0-22 0,2-10-26 16,1-7-74-16,-3-8-70 0,0-5-141 15,2-10-52-15,-2-5-209 0,0 1-650 16,0-15-763-16</inkml:trace>
  <inkml:trace contextRef="#ctx0" brushRef="#br1" timeOffset="54226.031">15129 13474 3748 0,'0'0'537'0,"0"0"-249"0,0 0 194 15,56-22-132-15,-29 20-116 0,2 2-53 16,2 5 19-16,6 9-7 0,-2 5-46 16,5 6-41-16,-1 4-16 0,-6 5-3 15,-6 6-30-15,-4 1-27 0,-7 12-18 16,-8 7-11-16,-8 9-1 0,-6-4 0 16,-8-17-3-16,-1-14-36 0,-3-10-75 15,-3-1-40-15,-8-7-35 0,-4 0-25 16,-2-10-79-16,2-6-156 15,2-7-234-15,8-4-841 0,-4-9-940 0</inkml:trace>
  <inkml:trace contextRef="#ctx0" brushRef="#br1" timeOffset="54420.419">15543 13241 3183 0,'0'0'1499'16,"0"0"-1308"-16,51 23 23 0,-32-1 163 16,2 17-141-16,-3 13-133 0,-5 17-73 15,-5-3-11-15,-6-14-19 0,-2-16-2 16,-8-12-67-16,-3 1-185 0,-3-5-178 16,-3 5-819-16</inkml:trace>
  <inkml:trace contextRef="#ctx0" brushRef="#br1" timeOffset="57606.066">9937 8067 2047 0,'0'0'1593'16,"0"0"-1312"-16,0 0 45 0,0 0 42 16,0 0-103-16,0 0-48 0,0 0-22 15,-62-43-16-15,43 45-9 0,-4 2-22 16,-3 3-42-16,-8-1-49 0,1 0-18 15,0 2-20-15,0-1-7 0,2-2-11 16,2 0-1-16,5 2 0 0,3 0 0 16,4 1 0-16,7 3 15 0,2 1 0 15,4 3-12-15,-1 6 15 0,5 1-3 16,5 7 12-16,3 4 0 16,-4 2 9-16,6 5 4 0,3 3-16 15,-5 2-9-15,-2 0-13 0,2-1 0 16,-3-4 0-16,-1-3 0 0,-2-6 0 15,-4-8 0-15,2-2 0 0,0-8-1 16,0-3 1-16,0-3 13 0,0-3 15 16,0-2 24-16,6-2-6 0,2 0-2 15,7 0 44-15,3 0 3 0,7-2-45 16,-2 1-27-16,2 0-9 16,-1 1-10-16,3 0-2 0,-8 0-1 15,2 0-17-15,-7 0-54 0,0 1-105 16,-5-1-76-16,-1-1-94 0,-4-5-226 15,0 0-745-15,2-12-806 0</inkml:trace>
  <inkml:trace contextRef="#ctx0" brushRef="#br1" timeOffset="57748.685">9895 8414 4035 0,'0'0'635'0,"0"0"-411"15,0 0 33-15,0 0 47 0,0 0-89 16,0 0-12-16,-64-9-55 0,40 16-76 15,-5-1-51-15,-2 4-21 0,2-4-55 16,-2-1-175-16,0 0-133 0,10-2-186 16,-8 3-1126-16</inkml:trace>
  <inkml:trace contextRef="#ctx0" brushRef="#br1" timeOffset="60256.985">10164 8805 1524 0,'0'0'760'16,"0"0"-28"-16,0 0-368 0,15-54-53 16,-15 37 19-16,0-1-48 0,-9 5-59 15,-1 2-44-15,-7 4-29 0,5 5-12 16,-7 2-19-16,5 7 6 0,0 6-3 16,1 1-13-16,5 6-18 0,4 0-30 15,0 4 2-15,8-1-2 0,4-1-19 16,4-3-9-16,7-8-9 0,-2-6-24 15,3-5-20-15,-3-13-46 0,1-10-86 16,-9-17-78-16,-3-15-81 0,-6 8-232 16,0-14-1240-16</inkml:trace>
  <inkml:trace contextRef="#ctx0" brushRef="#br1" timeOffset="61173.561">9873 10716 2624 0,'0'0'1650'0,"0"0"-1514"0,0 0-55 16,0 0 98-16,0 0-1 0,0 0-43 16,-58-23-31-16,39 27-31 0,-4 5-24 15,3-2-1-15,-5 3-5 0,0-3-1 16,-2 0-26-16,5 0-15 0,1 0 0 16,-2 3 1-16,11 2 0 0,-3 0 13 15,7 8-3-15,2 1 3 0,2 6-3 16,2 2 1-16,2 6 2 15,0 2 21-15,0 7-2 0,4 0 2 16,0 2 21-16,0-1 40 0,0 2-12 16,0-6-12-16,0-2-25 0,-1-3 0 15,-1-7 4-15,-2-4 8 0,0-6 9 16,4-1 16-16,0-5-16 0,0-4-12 16,0 0 3-16,4-4 4 0,7-2 5 15,-3-2-3-15,11-1-21 0,0 0-3 16,-1 0-18-16,7-1 12 0,-4 1-6 15,-2 0-6-15,-2 0-22 0,1 2-2 16,-5 1-2-16,-1 2-25 0,-5-3-48 16,1 1-57-16,-4-2-70 0,-1-1-45 15,-3-5-103-15,-4-7-199 0,0-6-212 16,0 4-783-16,0-11-644 0</inkml:trace>
  <inkml:trace contextRef="#ctx0" brushRef="#br1" timeOffset="61305.718">9879 11197 3432 0,'0'0'785'16,"0"0"-543"-16,0 0-8 0,0 0 113 16,0 0-91-16,-62-7-86 0,41 7-61 15,-2 0-51-15,-3 0-58 0,-1 0-16 16,2 0-118-16,0-5-127 0,-2 1-112 16,9 0-363-16,1 4-1313 0</inkml:trace>
  <inkml:trace contextRef="#ctx0" brushRef="#br1" timeOffset="61639.991">9972 11604 821 0,'0'0'2896'15,"0"0"-2421"-15,0 0-242 0,54-33 100 16,-38 12-27-16,5-1-102 0,-5-3-52 16,3 4-3-16,-7-1 6 0,3 7-19 15,-3 4-10-15,-8 8 7 0,3 3-9 16,-3 10-52-16,-2 8-72 0,2 10-27 15,-2 5-9-15,0 3-9 0,0 3-46 16,0-3-36-16,0-7-33 0,0-10-39 16,0-7-99-16,-2-7-218 15,5-4-862-15,1-4-1587 0</inkml:trace>
  <inkml:trace contextRef="#ctx0" brushRef="#br1" timeOffset="64344.396">9110 11701 248 0,'0'0'2'0,"0"0"1"16,0 0 56-16,0 0-56 16,0 0 698-16,0 0-183 0,0 0-310 15,0 0-117-15,0 0 16 0,2-6 42 16,-2 6-35-16,0 0-20 0,2 0 35 16,0 0 29-16,0 0 29 0,0 0 6 15,0 0 47-15,0 0-4 0,-2 0-36 16,2 0-49-16,1 0-28 0,1 0-4 15,-2 0 1-15,0 0 2 0,2 0 11 16,-2 0 9-16,0 0-6 16,-2 0-1-16,0 0-18 0,0 0-50 15,0 0-67-15,-4 0-33 0,-4 0 33 16,-9 0 7-16,-4 0 42 0,-5 0 6 16,-10 0-10-16,-11 0-23 0,-9 2-22 15,-14 2-1-15,-3-1-85 0,3 1-174 16,14 0-138-16,15 0-275 0,10 4-823 15,19 0 419-15,-21 10 566 0</inkml:trace>
  <inkml:trace contextRef="#ctx0" brushRef="#br1" timeOffset="64814.721">8002 11725 1415 0,'0'0'1260'0,"0"0"-987"16,0 0-148-16,0 0 73 15,0 0 35-15,0 0-69 0,0 0-50 16,0 0 18-16,0 0 129 0,0 0 65 15,-31-6-46-15,8 6-47 0,-8 2-80 16,-2-1-68-16,-6 1-30 0,-5-1-19 16,-1 0-26-16,2 1-10 0,-13 0-34 15,-6 0-88-15,-13 1-39 0,-3 1-14 16,1-1-3-16,5 0-35 0,10 0-286 16,8 2-689-16,11 2 157 0,10 2 572 15,12-2 338-15,-16 20-400 0</inkml:trace>
  <inkml:trace contextRef="#ctx0" brushRef="#br1" timeOffset="65245.301">6505 11732 385 0,'0'0'1932'0,"0"0"-1457"0,0 0 238 16,0 0-425-16,0 0-24 0,0 0-192 15,0 0-56-15,0 0 140 0,0 0 64 16,0 0-45-16,-62 23-64 0,29-21-16 16,-12-2-21-16,-15 2-22 0,-13-2-28 15,-9 2-22-15,1 0-2 0,1 1-1 16,3-3-27-16,-1 4-189 0,-1 1-63 15,-2-1-140-15,11 2-347 0,0 0-707 16,8 3-13-16,16-1 1171 0</inkml:trace>
  <inkml:trace contextRef="#ctx0" brushRef="#br1" timeOffset="65655.11">5147 11730 790 0,'0'0'1048'0,"0"0"-74"0,0 0-691 16,0 0 68-16,0 0 56 0,-64 41-24 15,44-33-107-15,-9-6-48 0,-2 0 9 16,-5-2-97-16,-3 2-97 15,-4-1 6-15,1 1-49 0,-3 1-17 16,-9-2-102-16,-8 3 6 0,-16-3 46 16,1 4-62-16,3-1-201 0,16 0-195 15,16 2-732-15,11 1-687 0,17-1 1850 16,-19 13 93-16</inkml:trace>
  <inkml:trace contextRef="#ctx0" brushRef="#br1" timeOffset="66044.827">3539 11910 157 0,'0'0'1800'0,"0"0"-1621"16,0 0-127-16,0 0-52 0,-10-60-1348 16,1 49 1348-16,1 4 2592 0,2 3-2055 15,-2 2-417-15,-7 2 113 0,-1 0 135 16,-9 0-141-16,-2 0-86 0,-4 0-74 15,-2 0-27-15,-4 0-38 0,-5 0-1 16,-11 0-1-16,-16 1-18 0,-17 0-22 16,-3 1-76-16,0 0-117 15,12-1-23-15,9 1-42 0,4-1-66 16,2 2-178-16,17-1-170 0,11 3-302 16,-1-1-427-16</inkml:trace>
  <inkml:trace contextRef="#ctx0" brushRef="#br1" timeOffset="67062.659">1710 11509 320 0,'0'0'1883'0,"0"0"-619"0,0 0-989 16,0 0 17-16,0 0 80 0,0 0-14 16,0 0 19-16,0 0-40 0,0 0-91 15,-9 0-95-15,9 23-31 0,0 11-2 16,-2 9-18-16,2 18-31 0,0 13-15 15,-2 5-9-15,6-4-12 0,-2-17-9 16,1-15-9-16,-1-15-2 0,-2-2-11 16,0 3 1-16,2-3-3 0,2 2-31 15,-2-6-44-15,0-7-39 0,-2-8-31 16,0-4-45-16,0-3-88 0,0-5-153 16,0-5-118-16,0-1-405 0,-6-12-486 15</inkml:trace>
  <inkml:trace contextRef="#ctx0" brushRef="#br1" timeOffset="67363.032">1486 11522 2816 0,'0'0'1216'0,"0"0"-974"0,2-53-69 15,-2 34 154-15,0-4 68 0,9 5-85 16,1-1-31-16,2 0-83 0,5 1-33 15,0 0 12-15,9 2 3 0,3 2-43 16,2 1-36-16,4 6-33 0,1 3 3 16,1 4 3-16,0 9-2 0,-4 7 5 15,-2 6 3-15,-4 9-3 16,-6 6-30-16,-7 12-21 0,-8-3-24 16,-6 3-40-16,-2 1 4 0,-12-9 6 15,-5 1-24-15,-8-4-42 0,5-8-64 16,-7-8-50-16,0-4-55 0,0-7-145 15,2-7-314-15,8-3-643 0,-6 1-1174 0</inkml:trace>
  <inkml:trace contextRef="#ctx0" brushRef="#br1" timeOffset="67688.976">1838 12294 3476 0,'0'0'659'0,"0"0"-369"0,0 0-49 15,0 0 117-15,0 0-68 0,35-53-86 16,-23 34-38-16,3-1-42 0,-1-2-21 15,1 3-31-15,-1 5 7 0,-3 4 11 16,5 7 22-16,-4 3 8 0,1 11-42 16,-3 10-44-16,-1 6-31 0,-3 10-1 15,4 1-2-15,-4 2-22 0,0-2-90 16,-1-10-32-16,-3-8-43 0,-2-7-43 16,2-8-100-16,0-5-329 0,-2-6-771 15,14-11-1734-15</inkml:trace>
  <inkml:trace contextRef="#ctx0" brushRef="#br1" timeOffset="68970.996">2989 9284 2822 0,'0'0'566'0,"0"0"-189"16,0 0 85-16,0 0-72 0,0 0-70 15,-20-63-55-15,15 53-24 0,3 0-56 16,-2-1-19-16,2 4-18 15,0 1-9-15,0-1 3 0,2 6 17 16,0-1 22-16,0 2 5 0,4 0-24 16,2 2-38-16,3 6-28 0,-1 2-12 15,8 6-21-15,-1 5-24 0,6 4-12 16,-1 9-3-16,1 1-6 0,2 7 6 16,-1 9-3-16,3 13-3 0,2 8 9 15,-2 9-9-15,0-2 3 16,-9-4 0-16,1-3 9 0,-3-1 5 0,-3 2-35 15,1 3-54-15,-2 5 27 16,1 2 26-16,-5 0 1 0,2 1 3 16,-4 0 21-16,-2-5 0 0,-2-4 0 15,0-5-24-15,-2-4-3 0,-4-2-75 16,-2 0 48-16,-3 0 27 0,1 0 3 16,-6-1 2-16,1 3 10 0,-4-6 0 15,3-1 0-15,-1-9 0 0,1-9 0 16,3-10 3-16,1-2-15 0,-2 2-1 15,-3 6-50-15,0 1 15 0,1-2 15 16,1-5 0-16,3-3 18 0,-2-6-9 16,5-1 11-16,3-4 1 0,0-2-2 15,2-4 0-15,0-2-1 0,2-1-12 16,0-1 0-16,2 0 12 0,0 0-15 16,0-3 16-16,0 2-1 0,0-3 0 15,-3 0-12-15,3 1 13 0,0-4-10 16,0 0 9-16,-2 0-9 0,2 0 0 15,0 0-9-15,0 0-6 16,0-3 0-16,0-4 6 0,0-8 18 0,0-7 1 16,2-9 2-16,-2-15 2 15,0-12 10-15,-2-17-9 0,-2-3 15 16,-6 3-3-16,6 18 3 0,-2 16-18 16,-1 10-13-16,1 5-38 0,2-2 36 15,-4 0 13-15,4 5 0 0,0 8 2 16,-1 6 2-16,3 6 10 0,2 3 12 15,0 6-3-15,-2 7-18 16,0 6 12-16,0 6-12 0,2 5 12 16,0 3-13-16,0 5 13 0,-2 0-12 0,2 1-1 15,0 2 13-15,0 3-15 16,0 2-1-16,0-1-47 0,2 3 24 16,-2-2 9-16,0-5 13 0,2 0 2 15,0-10 0-15,2-4 3 0,-2-5 15 16,5-7-3-16,-3-4-3 0,4-5 3 15,2-5 6-15,3-2-18 0,1-10 0 16,5-8 15-16,4-7-3 0,3-8 6 16,10-14 3-16,7-12 0 0,11-15 0 15,0-3 0-15,1 6-3 0,-11 16-6 16,-11 19-15-16,-6 8-12 0,-3 7-66 16,5-3-24-16,0 0-48 0,0-4-27 15,-4 4-25-15,-6 3-62 0,-7-2-170 16,-4 1-320-16,-1 5-790 0,1-8-1750 15</inkml:trace>
  <inkml:trace contextRef="#ctx0" brushRef="#br1" timeOffset="72186.581">17285 5613 1413 0,'0'0'472'0,"0"0"797"16,0 0-899-16,0 0-61 0,0 0 9 15,0 0-41-15,0 0-15 0,0 0-22 16,0 0-2-16,-8-44 17 16,8 44 9-16,-2 0-34 0,2 0-40 15,-2 3-21-15,0 4-10 0,2 6-23 16,-2 3-34-16,2 7-45 0,0 7-12 16,0 13 0-16,0 17-12 0,-2 17-6 15,2 9-9-15,0 2-6 0,2-5 9 16,-2-9 13-16,0-3-1 0,0 0 0 15,0-7-9-15,0-1 3 0,2-15 0 16,-2-9-27-16,2-14-6 0,-2-3-24 16,0 2 15-16,0-4 3 0,0 1 11 15,-2-9 0-15,2-5 1 0,-2-3-1 16,2-4-1-16,0 0-16 0,-2 0-6 16,2 0 9-16,-4-3 14 0,-3-4-1 15,1-4 1-15,-2-6 1 0,-4-4 12 16,1-6 0-16,-3-3 0 0,-3-1-9 15,1 0 12-15,-1 3-12 0,3 4-1 16,-1 4-2-16,3 6-11 0,4 6-25 16,-1 4 24-16,7 4 12 15,-2 2 21-15,2 8 6 0,2 4-3 16,0 5-9-16,4 2-9 0,4 5-6 16,-1 1-3-16,3 1-9 0,2 0 9 15,5-4 1-15,-3 1 2 0,5-4 3 16,-2-3 9-16,1-5 6 0,1-8 3 15,-1-5-9-15,-1-3 0 0,1-12-9 16,3-10 9-16,4-15-9 0,2-16 9 16,0-14-10-16,-3 5 1 0,-3 13-3 15,-6 19-51-15,-5 16-108 0,2 1-49 16,1 1-26-16,3 2-52 0,-3 4-155 16,-1 6-334-16,9 3-1340 0</inkml:trace>
  <inkml:trace contextRef="#ctx0" brushRef="#br1" timeOffset="72573.575">17978 5703 2711 0,'0'0'727'0,"0"0"-401"0,0 0 164 16,0 0-81-16,0 0-87 0,0 0 44 16,0 0-18-16,0 0-42 0,0 0-101 15,0 0-40-15,-6 42-32 16,6 4-43-16,0 14-27 0,0 18-3 15,0 6-9-15,0-2-9 0,0-7-9 16,0-12-3-16,0-15-6 0,0-10-3 16,0-12-18-16,-2-2-2 0,0 1-1 15,-1-1-15-15,1 2-15 0,2-6-54 16,0-2-45-16,0-7-39 0,0-4-13 16,2-2-12-16,1-5-48 0,-1 0-159 15,0-8-298-15,0-1-467 0,0-13-416 0</inkml:trace>
  <inkml:trace contextRef="#ctx0" brushRef="#br1" timeOffset="72887.516">17734 5745 703 0,'0'0'2730'0,"0"0"-2310"0,0 0-15 16,0 0 50-16,50-62-127 0,-30 45-42 16,7 1 6-16,0 2-72 0,10 1-41 15,2 0-5-15,5 1-38 0,5 2-40 16,-3 5-17-16,-1 5-28 0,-1 2 9 16,-3 14 24-16,-6 8-15 0,-2 8-48 15,-6 6-6-15,-6 5-12 0,-7 4-3 16,-7 1 0-16,-5-1 0 15,-4 0-1-15,-11-3-1 0,-7-5-19 16,-5-6-69-16,-6-7-69 0,-2-5-58 16,-5-10-99-16,10-4-421 0,-14-6-1444 0</inkml:trace>
  <inkml:trace contextRef="#ctx0" brushRef="#br1" timeOffset="75054.077">17285 7475 160 0,'0'0'1717'0,"0"0"-619"0,0 0-571 15,0 0-60-15,-6-60 1 0,4 50-64 16,0 1-74-16,2 6-56 0,-2 2-23 16,2 1 36-16,-2 2-9 15,2 7-64-15,-2 6-70 0,0 6-51 16,-2 17-30-16,0 16-21 0,1 20-9 15,1 9-12-15,-2 2-3 0,2 0 3 16,0-7-6-16,0 3 6 0,0-5-2 16,0-3-1-16,2-14-18 0,0-14-12 15,0-15-55-15,0-9 49 0,-2 0 18 16,0-1 0-16,0-8 0 0,2-8-2 16,-6-4-31-16,-1-7 6 0,-1-12 25 15,0-15 2-15,-5-19 15 0,-1 0 3 16,4 5-6-16,-5 3 3 0,5 10-12 15,-5-3 12-15,1-1-15 0,1 7-23 16,3 8 2-16,2 9 9 0,4 9 12 16,2 6 1-16,0 4 59 0,2 10-27 15,0 7-5-15,0 8-1 0,4 6-9 16,2 3 6-16,0 2 6 0,4 1-30 16,-1-1-37-16,1-4 37 0,0-1 11 15,5-4 31-15,-1-4 24 16,1-3-18-16,1-7-9 0,3-10-18 15,2-7-6-15,1-7-14 0,3-16-1 16,6-13-2-16,4-19 0 0,-4 2 2 16,-4 2 0-16,-4 6-33 0,-7 10-51 15,3-2-81-15,2-4-52 0,-3 6-26 16,-3 4-164-16,-1 2-361 0,-5 9-702 16,9 3-1710-16</inkml:trace>
  <inkml:trace contextRef="#ctx0" brushRef="#br1" timeOffset="75721.109">17686 7400 2587 0,'0'0'1000'0,"0"0"-744"15,0 0 239-15,-18-60-32 0,16 43-93 16,0 6-69-16,2 5-31 0,0 5 5 16,0 1 89-16,4 6-108 0,4 8-82 15,4 9-69-15,5 16-50 0,2 18-31 16,5 21-12-16,1 8-11 0,0-1 1 16,-4-6 10-16,-3-7 3 0,-1-9-3 15,-3-14 3-15,-1-10-3 0,-5-12 0 16,2-7 0-16,-1-1-10 0,1-3-2 15,0-3-2-15,-4-8-28 0,1-7 27 16,-1-12-36-16,0-8 24 0,-2-11 15 16,2-5-18-16,-6-4-6 0,0-3 12 15,0 2 12-15,0 3 12 0,0 7 18 16,2 8-3-16,3 7-3 0,-1 10 12 16,4 8 24-16,4 2-27 0,1 12-9 15,3 6 0-15,3 10-21 0,2 6 9 16,-3 6-10-16,1 2 1 0,-1-4 0 15,1-4 9-15,0-3-10 16,-3-5 10-16,7-8-10 0,-9-9-2 16,5-9-11-16,0-7 11 0,3-20 1 15,7-25 1-15,4-24-2 0,2-17-38 16,-3-7 14-16,-4-2 12 0,-7 9 12 16,0 3 0-16,-5 7 15 0,1 19-15 15,-5 15-18-15,1 16-96 0,-7 9-64 16,2-3-56-16,5 2-133 0,-5 1-388 15,6 2-1065-15</inkml:trace>
  <inkml:trace contextRef="#ctx0" brushRef="#br1" timeOffset="77839.989">18792 5369 267 0,'0'0'281'0,"0"0"992"0,0 0-867 16,0 0-44-16,0 0 11 0,0 0-31 15,-22-55-2-15,20 50-15 0,2-1-9 16,0-1 9-16,2 2-5 0,6-2-52 15,2-1-39-15,1 2-32 0,5-1-22 16,3 2-30-16,5 3-15 0,-1 2-19 16,6 2-17-16,0 8-13 0,2 5-12 15,2 2-5-15,0 5-4 0,-2 0-9 16,0 6-9-16,-2 0-12 0,-2 6-9 16,-6 1-6-16,-1 5-13 0,-3 4 0 15,-1 7-2-15,-3 13-10 0,-3 11-47 16,-6 5 30-16,-4-5 9 0,0 2 16 15,-4-4 2-15,-6 0 1 0,-3-1 11 16,5-1 6-16,-6-6 15 0,3-10 0 16,5-12 3-16,-2-12 0 15,4-9-6-15,2 2-30 0,0-2 1 16,0-3 2-16,2-5 36 0,2-5 67 16,4-2-25-16,4-2-42 0,7-3-9 15,5-2-15-15,5 0-14 0,2-7 2 16,-2 0 15-16,0-1-6 0,-2 1 3 15,-2 2 3-15,-7 1 0 0,1 4-16 16,-9 1 10-16,0 7-12 0,-2 4 0 16,-6 6-12-16,0 16-6 0,-12 20-9 15,-5 21 9-15,-1 11-3 0,1 2 19 16,1-3 1-16,10-8-2 0,-3 3 0 16,9 0 0-16,4 5 3 0,7-1 0 15,5-2-29-15,11 2-52 16,4 1 52-16,4 1 29 0,0 5 3 15,-1-3 18-15,-1-2-6 0,-4-2 3 16,-5-5 12-16,-7-8-27 0,-5-6-3 16,-12-5-66-16,-2-14 49 0,-12-8 17 15,-3-10 12-15,-18 1-9 0,-27-1 0 16,-27-3 12-16,-14-9-12 0,-1-16 18 16,7-19-12-16,19-10-9 0,-3-8-78 15,5-5-106-15,5-6-65 0,7-1-79 16,15 5-331-16,18 14-856 0,12 2-2301 0</inkml:trace>
  <inkml:trace contextRef="#ctx0" brushRef="#br1" timeOffset="79074.393">20126 6285 1649 0,'0'0'273'0,"0"0"526"16,0 0-391-16,-9-60-13 0,9 41 9 15,-2-1-87-15,0 6-29 0,0-1-35 16,-2 6-27-16,2 3-15 0,2 3 14 15,0 3 26-15,0 0-18 0,-2 3-43 16,2 7-42-16,0 6-67 0,-2 6-27 16,2 8-18-16,0 6 1 15,0 13 2-15,0 11-6 0,0 10-12 16,4 3-6-16,4-6-15 0,-2-5-26 16,1-15 8-16,1-11 6 0,2-7 12 15,-4-6 2-15,3 1 13 0,1-3 0 16,2-3 12-16,-3-11-3 0,1-7-24 15,0-8-16-15,-1-14-2 0,3-14 7 16,3-19 11-16,-5-16 3 0,4-7 9 16,-3 3 3-16,-5 19 6 0,-4 20 3 15,0 14-6-15,0 7-18 0,0 6-18 16,2 2 18-16,2 7 44 0,5 7 4 16,-5 12 66-16,4 18-75 0,5 22-39 15,-1 16 0-15,3 6-57 0,-7-13 21 16,0-20 24-16,-3-19 12 15,3-6 12-15,-4-1-9 0,5 0 12 16,-1-3 6-16,0-13-9 0,1-6-12 16,3-14-14-16,0-20 2 0,11-25 12 15,4-25 0-15,-4-8 1 0,0 0 11 16,-4 9 3-16,-5 15-1 0,-1 12-14 16,-7 14-111-16,4 11-126 0,-1 5-31 15,-5-5-103-15,6-3-324 0,1 6-788 16,3-3-1924-16</inkml:trace>
  <inkml:trace contextRef="#ctx0" brushRef="#br1" timeOffset="79759.483">19969 7162 2609 0,'0'0'776'16,"0"0"-267"-16,0 0 29 0,0 0-58 15,0 0-98-15,0 0-76 0,0 0-48 16,53-11-17-16,-30 6-18 0,4-2-42 16,4 1-40-16,6-2-9 0,11-4-15 15,14 0-44-15,6-5-34 0,-6 3-21 16,-15-1-18-16,-11 6-1 0,-12 0-1 15,7-2-19-15,2-4-61 0,1 0-74 16,-6-1-48-16,-7 3-49 0,-6 4-121 16,-7 3-314-16,-2 3-852 0,-4 7-1809 0</inkml:trace>
  <inkml:trace contextRef="#ctx0" brushRef="#br1" timeOffset="80075.018">20359 7353 3484 0,'0'0'759'0,"0"0"-570"0,0 0 147 16,0 0 111-16,0 0-174 0,0 0-106 15,6 60-13-15,-6-5-33 0,0 18-18 16,0 14-13-16,-2-1-8 16,0-8-37-16,2-21-15 0,-2-11-9 0,2-14-9 15,0-9-12-15,0 2 0 0,0-4-63 16,-2 0-40-16,2-10-44 16,-2-6-47-16,0-5-127 0,0-9-77 15,0-8-140-15,0 1-497 0,-6-13-470 0</inkml:trace>
  <inkml:trace contextRef="#ctx0" brushRef="#br1" timeOffset="80310.147">20200 7482 13 0,'0'0'3868'0,"0"0"-3355"16,0 0-263-16,52-63 186 0,-27 44-99 15,-1 0-124-15,5 5-44 0,4 3 34 16,5 7-23-16,-3 4-14 0,4 8-21 15,-10 9-16-15,0 6-24 0,-6 8-24 16,-5 6-27-16,-7 1-30 0,-7 2-6 16,-4-2-18-16,-2-3 0 0,-7-2-2 15,-9-4-16-15,1-5-9 16,-10-5-63-16,0-7-75 0,1-5-52 16,-3-7-39-16,4-2-176 0,2-7-542 15,4-6-1043-15</inkml:trace>
  <inkml:trace contextRef="#ctx0" brushRef="#br1" timeOffset="81194.826">20994 7453 3347 0,'0'0'538'15,"0"0"-431"-15,0 0 240 0,0 0 36 16,14-73-101-16,-8 40-80 0,7-5-5 16,-1-4-21-16,-1-2-27 0,1-2-35 15,5 4-62-15,-7 2-28 0,0 4-12 16,3 7 6-16,-5 5 0 0,2 8 9 15,-1 6 16-15,-1 7 26 0,2 3 91 16,5 1-49-16,-5 9-48 16,2 6-35-16,3 8-28 0,-9 6-1 15,0 5-3-15,-2 6 3 0,-4-1 1 16,0 3 19-16,-2-5-3 0,-4-7-16 16,2-6-43-16,-6-6 19 0,-5-4 6 15,5-4 6-15,-7-4 9 0,3-3 0 16,3-2-12-16,-3-2 13 0,6 0 1 15,1 0-1-15,3 0 0 0,0-2 2 16,4 1 30-16,6-2 40 0,5-2-31 16,9-5-24-16,3 0-13 0,6-7 19 15,6-2 6-15,5-5-6 0,5-2-6 16,-8-7-12-16,2-2-3 0,-5 2-3 16,-8-1-15-16,-3 3 17 0,-12 5 0 15,-3 6 0-15,-6 6-1 0,-2 5-1 16,-4 5 3-16,-2 4 0 0,-7 7 30 15,-5 10 3-15,-1 6-3 16,2 7-6-16,-1 5 30 0,3 3 33 16,7 0-36-16,0-1-31 0,6-3-20 15,2-4-45-15,2-5 21 0,12-9-24 16,1-11-24-16,7-5-48 0,7-10-61 16,4-12-26-16,3-6-80 0,-3-2-249 15,-4 5-538-15,8-10-569 0</inkml:trace>
  <inkml:trace contextRef="#ctx0" brushRef="#br1" timeOffset="83035.015">21856 7233 3317 0,'0'0'971'16,"0"0"-844"-16,0 0 9 0,0 0 185 16,0 0-62-16,18-56-103 0,-7 33-32 15,1-1 22-15,-2-2-10 0,3-2-18 16,3 1-42-16,-3 2-34 0,3 1-6 15,-5 4-2-15,-1 4-1 0,2 6 3 16,-1 5 6-16,-5 5 15 0,0 2 19 16,5 8-10-16,-5 9-45 0,-2 5-21 15,-4 5-21-15,0 4 19 16,0 0-1-16,0 2 2 0,0-4 0 16,-2-2 0-16,0-4-1 0,-2-3-10 15,-1-7-18-15,-1-6 6 0,4-3 0 16,0-6-10-16,0-2 7 0,2-11 27 15,0-7 23-15,2-10 11 0,8-8-22 16,1-3-12-16,-1 0-12 0,3 4 12 16,-1 6 14-16,-2 6 7 0,5 7 18 15,-5 10 21-15,0 3 12 0,7 5-8 16,-7 9-7-16,3 5 12 0,-1 5-21 16,-4 6-33-16,1 1-3 0,3 1-10 15,-6-2 16-15,0-2-6 0,1-2-10 16,3-5 0-16,-2 0 16 0,-2-5 6 15,3-5 3-15,3-3 0 0,-2-3-25 16,7-7-2-16,-3-7-18 0,9-9 0 16,-4-6-3-16,1-5 9 0,-3-3 10 15,0-2-10-15,-7 1 12 0,2 3 1 16,-6 4 0-16,-3 4 0 16,-3 7-1-16,0 7-12 0,-5 5-6 15,1 7 6-15,-6 1 9 0,2 7 3 16,1 8 12-16,-5 8 3 0,4 5-12 15,2 4 9-15,1 1-10 0,3 2 0 16,2-3 0-16,0 0 1 0,2-4 9 16,3-4-10-16,7-5 1 0,2-6 15 15,-1-7-16-15,5-6-2 0,-1-4-3 16,6-9-24-16,-7-9 3 0,5-6 3 16,0-2 6-16,-5-5 3 15,5 2 0-15,-9 1 11 0,7 4 0 16,-9 3 0-16,0 6-1 0,3 6 2 15,-7 4 3-15,0 5 24 0,-2 4-15 16,1 1-12-16,1 8 0 0,-2 6-21 16,-2 4-9-16,-2 5 9 0,0 6 9 15,0 1 9-15,0-4 2 0,-2 1 0 16,0-2-1-16,-4-7 1 0,4-1-2 16,0-7 0-16,2-2 2 0,-3-7 1 15,3-2-3-15,0-2-15 0,5-7 16 16,3-6 1-16,2-8-2 0,1-5-12 15,1-1 12-15,0-2 3 0,1 2 2 16,-1 7 1-16,-4 5 18 0,1 7 0 16,1 2 9-16,-4 7 3 0,0 2-12 15,-4 9-3-15,5 4-15 0,-5 4-3 16,0 5-1-16,0 1 1 0,-2-1 1 16,0 0 2-16,0-4 0 0,0-2-1 15,-2-5-2-15,0 0 0 16,2-6 0-16,0-5-1 0,0-1-14 15,0-1-6-15,0-8-3 0,4-6 24 16,6-5 0-16,-2-7-1 0,-1 1-2 16,1 1 3-16,2 6 0 0,-1 6 15 15,-5 5 12-15,0 6 0 0,2 2 0 16,0 4-12-16,0 7-12 16,1 3-1-16,-3 4-2 0,0 3-12 0,2 0 12 15,0-1 2-15,0-2 1 0,-1-3-1 16,1-4 1-16,-2 0 12 0,4-2-3 15,3-5 3-15,-3-2-12 16,2-2-2-16,7-2-1 0,-3-7-3 16,5-4-9-16,-3-5 0 0,3-5-3 15,-5-5 12-15,5-4-9 0,-7-2 9 16,1-1 2-16,-3 1 0 0,-6 4 1 16,-2 7-1-16,-2 5-2 0,-2 5-15 15,-2 6 3-15,-2 3 0 0,-6 3 12 16,1 1-7-16,1 5 10 0,-5 11 21 15,5 1-9-15,0 6 3 0,1 4-12 16,5 1 9-16,2 3-10 0,2-2 13 16,4-2-3-16,5-1-9 0,3-4 15 15,0-6-16-15,7-1 1 0,2-4 0 16,-3-6 0-16,9-5-3 0,-2-5-1 16,-2-10-14-16,2-5 12 0,-1-6-21 15,-1-7 12-15,-4-3 9 0,3-2-12 16,-5 1 14-16,0 3-1 15,-7 6 0-15,0 8-13 0,-2 8 13 16,-1 5 2-16,-5 6 17 0,0 2-17 16,0 12-18-16,-2 5-6 0,0 10 0 15,0 6 9-15,0 2 13 0,-2 3-1 16,-2 0 2-16,0-4 1 0,-1-5 0 16,3-7 0-16,-2-2 1 0,4-11 11 15,0-3-11-15,0-4 11 0,0-3-12 16,6-8 0-16,5-7-12 0,-1-10-6 15,5-6-3-15,1-4 9 0,3-3 12 16,-5 3 0-16,3 2 2 0,-5 7 10 16,-4 5-9-16,5 9 18 0,-7 6 3 15,0 6 3-15,-4 1-12 0,4 10-12 16,-4 7-2-16,7 5-1 0,-7 4-12 16,2 0 12-16,-2-2 0 0,2-4 2 15,-2-3 10-15,2-7-9 0,0-2 12 16,1-8-12-16,5-1 15 15,0 0-16-15,1-10-2 0,5-5-15 16,1-5-3-16,1-5 6 0,-1-5 9 16,1-3 0-16,-3 2 1 0,-1 3 2 15,-5 7 0-15,-3 6 2 0,2 5 13 16,0 7 15-16,-3 3-9 0,1 6-3 16,-2 6-18-16,2 9-1 0,4 7-11 15,-1 6-3-15,-3 1 13 0,2 3 0 16,5-3 0-16,-3-1-1 0,0-4-12 15,5-1-24-15,-5-2-27 0,2-7-30 16,1-1-22-16,-7-9-23 0,4-4-16 16,3-6-36-16,-7-2-118 15,2-9-243-15,3-3-397 0,-3-1-406 0,2-12-658 16</inkml:trace>
  <inkml:trace contextRef="#ctx0" brushRef="#br1" timeOffset="83184.104">23989 6637 1881 0,'0'0'2166'16,"15"-60"-1671"-16,-5 27-31 0,0-3-68 16,5-6-108-16,-1 3-146 0,1-1-87 15,5 7-37-15,-3 2-18 0,6 4-44 16,-5 5-59-16,-3 0-112 0,-5 9-92 16,-4 5-189-16,-4 5-866 0,-2 6-1319 0</inkml:trace>
  <inkml:trace contextRef="#ctx0" brushRef="#br1" timeOffset="83394.001">22937 6427 4659 0,'0'0'622'0,"0"0"-413"0,0 0 139 15,72-34-37-15,-24 17-160 0,16 3-97 16,14 1-37-16,11 1-17 0,-8 6-24 16,-15 0-57-16,-23 1-121 0,-12 1-115 15,-10-1-193-15,25-13-1023 0</inkml:trace>
  <inkml:trace contextRef="#ctx0" brushRef="#br1" timeOffset="85401.979">21511 8057 1421 0,'0'0'1747'0,"0"0"-1298"0,0 0-225 15,0 0 131-15,0 0 51 0,0 0-83 16,0 0-116-16,0 0-85 0,-9 76 15 15,1-15 21-15,4 17-52 0,-2 7-21 16,0-1-22-16,3-10-14 0,-1-19-13 16,2-10-18-16,2-16-6 0,-2-4-12 15,2 0 0-15,0-5-33 0,2-2-13 16,4-9-14-16,-1-9-34 0,5-8-57 16,4-15-47-16,-1-15-18 0,7-19-22 15,-3-14-73-15,4-4-36 16,-11 8-11-16,2 12 11 0,-3 19 66 15,-5 8 147-15,-2 3 134 0,4-3 115 16,0 0 131-16,0-1 39 0,-1 8 36 16,-1 3-16-16,0 8-8 0,-4 5 0 15,2 5 42-15,2 0-69 0,-2 10-82 16,2 9-64-16,0 14-43 0,-4 20-29 16,7 21-31-16,-5 7-3 0,0 5 0 15,0-7-17-15,-2-11 2 0,2-13-1 16,-2-13-1-16,2-14-1 0,-2-10-33 15,0-1-34-15,2-5-50 0,-2-2-28 16,0-10-58-16,0-3-159 0,-2-10 13 16,-8-3-117-16,-5-6-215 0,5 8-544 15,-19-8-382-15</inkml:trace>
  <inkml:trace contextRef="#ctx0" brushRef="#br1" timeOffset="85672.291">21333 8726 3473 0,'0'0'461'16,"0"0"-225"-16,0 0 238 0,0 0-109 16,0 0-148-16,0 0-32 0,33 52 6 15,-25-23-18-15,0 16-28 0,9 17-30 16,2 17-19-16,3 5-48 0,-1-5-47 16,-4-19 24-16,-1-21-7 0,-1-13 6 15,-3-6 3-15,9-3-6 0,-3-4 3 16,11-4-12-16,0-9-10 0,2-19-2 15,8-15 0-15,9-22 0 0,2-24 0 16,5-13 3-16,-7-5 18 0,-5 8-6 16,-10 18 6-16,-10 15-21 0,-2 19-18 15,-9 12-57-15,5 6-115 0,-5-2-76 16,7-3-133-16,-7 3-580 0,17-11-1864 16</inkml:trace>
  <inkml:trace contextRef="#ctx0" brushRef="#br1" timeOffset="87536.418">19847 10845 1937 0,'0'0'311'16,"0"0"-84"-16,0 0 827 15,0 0-706-15,0 0-144 0,0 0 77 16,0 0 34-16,33-77-39 0,-19 43-53 15,9-15-34-15,0-14-4 0,8-18-28 16,-2-2-24-16,-5 3-27 0,-7 20-33 16,-5 19-10-16,-8 12-12 0,1 8-18 15,-1 4 1-15,-2 3 8 0,0 4 6 16,-2 10 27-16,0 5 97 0,0 11-82 16,-2 17-90-16,-4 22-3 0,1 18 1 15,1 6 2-15,2-4 1 0,2-16 1 16,0-21 13-16,2-12-15 0,0-4-19 15,5 2-38-15,1-2 44 16,2-3 13-16,0-7 3 0,5-9-2 16,1-6-1-16,7-11-18 0,-2-13 15 15,4-15 0-15,4-13 3 0,-9 2 0 16,-1 4 3-16,-5 8-3 0,-3 15 0 16,-5 1-12-16,2 4 12 0,-2 8 2 15,1 13 46-15,-1 0 30 0,-2 14-39 16,4 10-24-16,0 8-14 0,5 16 0 15,1 14 0-15,7 11-1 0,0-7-15 16,-5-15-54-16,-1-18 15 0,-1-13-21 16,1 1-58-16,3-5-45 0,1-3-36 15,2-11-133-15,-3-2-274 0,11-16-1007 16</inkml:trace>
  <inkml:trace contextRef="#ctx0" brushRef="#br1" timeOffset="87930.206">21370 10262 4397 0,'0'0'606'0,"0"0"-468"16,0 0 23-16,0 0 106 0,0 0-73 0,0 0-73 15,-74-33 15-15,45 37 20 0,-9 3-35 16,3 9-52-16,-2-4-48 16,0 3-20-16,2-1-1 0,6-3-36 15,0-1-136-15,6-2-72 0,2-4-58 16,9-1-53-16,2-2-79 0,6 2-234 16,4-2-447-16,4 1 60 0,16 5-601 0</inkml:trace>
  <inkml:trace contextRef="#ctx0" brushRef="#br1" timeOffset="88070.825">21244 10438 2081 0,'0'0'1195'0,"0"0"-735"16,0 0 14-16,52 37-21 0,-44-28-116 16,-8-2-111-16,-4 0-68 0,-13 1-27 15,-3-4 35-15,-5 2-3 0,-8 0-42 16,-7-1-51-16,3-4-51 0,0-1-19 16,0-8-115-16,4-3-157 15,4-7-122-15,8 5-296 0,-2-9-1499 0</inkml:trace>
  <inkml:trace contextRef="#ctx0" brushRef="#br1" timeOffset="88784.411">21775 10704 3231 0,'0'0'527'0,"0"0"-398"0,0 0 191 16,0 0 43-16,0 0-101 15,23-66-51-15,-13 40 36 0,3-5 17 16,7-12-25-16,3-15-49 0,2-17-66 15,2-2-37-15,-7 13-20 0,-9 17-19 16,-5 20-18-16,-4 11-12 0,4 0-3 16,-4 6 6-16,0 4 18 0,2 6 55 15,-1 13 23-15,-1 9-99 0,-2 18-18 16,2 20-12-16,2 18 10 0,2 3 2 16,4-11 3-16,-3-21 18 0,-3-20-3 15,0-4-18-15,2-2 0 0,0-2-45 16,7-1 45-16,-5-11 0 0,4-9 15 15,5-9-15-15,-5-14-24 0,9-18 22 16,0-15 2-16,-3-19 3 0,3-3-3 16,-13 12-30-16,-4 19 9 0,-2 17 18 15,0 10 0-15,-2 3 3 0,0 2 0 16,2 6 24-16,3 9 45 0,1 6 3 16,2 13-42-16,0 16-28 15,11 20-1-15,-3 17 1 0,5 7 10 16,-2-5-10-16,-1-16 10 0,-5-20-12 15,-1-11-10-15,-4-7-44 0,1 0 12 16,3-6-27-16,-2 1-36 0,-3-11-40 16,3-5-63-16,0-11-54 0,-1-8-119 15,-3-6-210-15,-2 6-628 0,6-11-1115 0</inkml:trace>
  <inkml:trace contextRef="#ctx0" brushRef="#br1" timeOffset="89419.414">22648 9469 1956 0,'0'0'2657'0,"0"0"-2282"0,0 0-165 16,0 0 237-16,0 0-181 0,35 71-185 15,-35-36-32-15,0 16 38 0,0 8 4 16,-11 14 29-16,5-8-12 0,-2-14-108 16,0-16 0-16,1-13-27 0,3-5 12 15,2-2 0-15,0-2-15 16,2-10-33-16,0-3-12 0,0-9 14 0,4-9 51 15,7-8 10-15,3-6 12 16,-4-8-10-16,9 1 10 0,-5-3 3 16,7 4 4-16,-6 2-4 0,3 7-14 15,-5 5 1-15,3 12 35 0,-6 8 44 16,-1 4-3-16,-3 8-11 0,2 8-31 16,-6 8-34-16,-2 5 0 0,0 3 1 15,-10 2-3-15,0 0-15 0,-1 0-3 16,-5-1 3-16,1-3 13 0,-3-2-16 15,5-5 14-15,-3-2-8 0,7-8 0 16,3 0-3-16,2-10 0 0,2-1-15 16,2-2 30-16,6-2 6 0,5-4 12 15,5-4-16-15,3 4-1 0,3-1 14 16,7 1-12-16,-4 2 15 0,0 1-16 16,4 1 0-16,-4 1 0 0,-5 1 10 15,-5 0 13-15,-5 0 26 0,-4 0 6 16,-6 0-42-16,0-4-15 0,-10 0 0 15,-4-3 15-15,-9-6 9 16,-8-5 21-16,-4-6 24 0,-5-4 81 16,-5-4-74-16,-9-6-55 0,3 4-21 15,3 2-31-15,-14 1-96 0,4 11-152 16,4 4-146-16,9 5-611 0,8 12-1751 0</inkml:trace>
  <inkml:trace contextRef="#ctx0" brushRef="#br1" timeOffset="91439.07">19698 12217 2077 0,'0'0'609'16,"0"0"411"-16,0 0-746 0,0 0-85 15,0 0 72-15,0 0-39 0,0 0-59 16,16-68-31-16,-5 40 6 0,1-5 5 16,5-4-18-16,-5-5-25 0,7-2-24 15,-5-1-1-15,5 1-2 0,-7 3-15 16,0 7-16-16,1 6-15 0,-7 9 9 16,2 9 16-16,-4 6 35 0,5 4 94 15,-5 1-75-15,0 8-46 0,2 2-27 16,0 4-18-16,1 5-12 15,1 1-1-15,-6 3 13 0,2 0-13 16,-2 0 13-16,-2 1-3 0,2-5-11 16,-2-2-1-16,0-2-1 0,-2-2-14 15,-2-4 0-15,0-2-6 0,-7-3-3 16,1 0 3-16,0-2 0 0,-3 0 0 16,1-2 3-16,4 2-3 0,-5 1-3 15,5 1 21-15,0-1 3 0,4 5 3 16,4-2 21-16,0 2 0 0,0 0-3 15,4 1 6-15,6-7-6 0,9 0 3 16,1-3-9-16,9-6-3 0,0-9 0 16,9-5 6-16,-1-8-6 0,2-5-9 15,0-6 12-15,-4-5 4 16,-4-3-4-16,-4 3-3 0,-8 3 0 16,-5 8 0-16,-10 8 9 0,-4 8-9 15,0 5-12-15,-10 10 1 0,-2 2 11 16,-7 11 18-16,3 9-9 0,-5 7 36 15,2 7-15-15,3 1-21 0,3 5-18 16,7-4 9-16,4 1-9 0,2-3-2 16,4-6-1-16,11-7-36 0,5-5-45 15,5-9-45-15,0-7-46 0,6-4-18 16,0-11-48-16,-2-4-146 0,0-1-204 16,-4 2-679-16,10-6-1144 0</inkml:trace>
  <inkml:trace contextRef="#ctx0" brushRef="#br1" timeOffset="93073.369">20651 12030 3534 0,'0'0'332'0,"0"0"-203"15,0 0 264-15,14-72-19 0,-1 38-147 16,-3-1-84-16,2 0 13 0,5-1 20 16,-3 4-52-16,3 3-45 0,-3 10-9 15,1 4 5-15,-7 8 22 0,2 7 30 16,1 3-40-16,-5 13-50 15,-4 4-37-15,-2 8-24 0,0 5 6 16,0 1 16-16,0-2 0 0,0-3 0 16,-4-6-13-16,2-5 3 0,0-7-15 15,-2-6-18-15,4-5-13 0,0-1-38 16,0-10 68-16,4-7 28 0,2-3 1 16,0-5 11-16,4 2-10 0,3 3 11 15,-3 6 8-15,3 7 24 0,1 8 40 16,-2 3 2-16,5 10-30 0,-3 4-27 15,5 4-8-15,-4 0-4 0,5-1 9 16,-5-1 3-16,5-7 0 0,-5-5-3 16,3-7-6-16,-1-4-21 0,4-11-12 15,1-8-3-15,-3-8 12 0,6-3-12 16,-9-3 13-16,1 0 2 0,-7 3 0 16,1 5 2-16,-9 5-1 0,0 8 0 15,-4 4-1-15,-9 6-1 0,1 5 1 16,0 1 10-16,-9 12 2 15,2 4 9-15,-3 9-6 0,3 4-12 16,5 2 9-16,4 3-9 0,1-2 0 16,5-4-1-16,2-3 1 0,9-5-1 15,3-5-2-15,9-3 0 0,3-6-12 16,1-6-9-16,4-3 3 0,4-9 3 16,-2-5 0-16,0-6 12 0,0 0-12 15,-2-5 0-15,2-1 12 16,-8-1-21-16,-2 5 0 0,-1 2 0 15,-7 6 2-15,-1 6 11 0,-4 5 11 16,-3 3 22-16,-3 3-19 0,2 6-3 16,-2 6-14-16,-2 7-10 0,0 4-6 15,-4 4 27-15,0 4 2 0,-3-2 1 16,1-3 1-16,-2-4 0 0,2-1 0 16,-1-7 1-16,7-6 0 0,-2-5-2 15,0-3-23-15,2-5 5 0,0-11 18 16,4-5 15-16,5-9 0 0,-1-4-12 15,6 3 9-15,-3-1-11 0,3 10 14 16,-3 6 6-16,-5 7 13 0,2 7 38 16,2 2-6-16,-3 10-18 0,-5 4-27 15,2 6-21-15,-2 4-2 0,-2 1-1 16,0 2 0-16,0-4 0 16,-2-4 0-16,2-3 0 0,-2-4-9 0,2-5 12 15,0-5-1-15,0-2-2 0,0 0-45 16,2-12 9-16,4-4 21 15,6-6 18-15,-1-5 0 0,-1 2 1 16,5 3 0-16,-7 5 2 0,0 7 21 16,-2 5 12-16,3 5 6 0,-3 1-6 15,-2 10-15-15,-2 2-21 0,2 5-1 16,0 5-14-16,0-2 14 0,3 1 1 16,-3-6 3-16,2 0 0 0,0-7 12 15,4-5 1-15,5-1-14 0,-3-3-2 16,11-10-1-16,-4-4-24 0,8-9 10 15,-1-3 12-15,1 0-12 0,-4-3 14 16,-4 3 1-16,-1 1 2 0,-7 6 1 16,-3 3-2-16,-4 4-1 0,-2 5-15 15,-2 1-6-15,-2 3 6 0,-6 3 13 16,-1 3 2-16,-5 7 12 0,-1 3 12 16,3 6-6-16,0 2-6 0,1 1 0 15,7 4-9-15,2-3 9 16,2 0 4-16,0-1-14 0,6-3 10 15,7 0 0-15,3-4-9 0,3-5-2 16,-1-4-1-16,9-5-2 0,-4-1-22 16,4-7 5-16,2-3 4 0,0-9-6 15,-4-2 0-15,-5-4 0 0,3-2 0 16,-2-2 0-16,-7 3 6 0,1 4-3 16,-5 3 3-16,-6 7 5 0,0 6 10 15,0 4 33-15,-2 2 3 0,-2 10-36 16,3 3-14-16,-3 9-19 0,0 3 12 15,-3 5 19-15,-1 0 2 0,0-2 0 16,2-3 0-16,2-6 0 16,-2-3 0-16,2-5 1 0,0-4 2 15,0-5 24-15,2-2-21 0,2-7-6 16,5-6-33-16,7-9 0 0,-1-3 18 16,5-7 12-16,-5-2 0 0,3 2 3 15,-3 5 2-15,1 6 13 0,-10 8 6 16,5 6 6-16,-3 3 24 0,-2 4 0 15,-2 11-15-15,1 2-15 0,-1 7-21 16,-2 5-2-16,2 1-19 0,-4-1 19 16,2-1 1-16,2-5 1 0,-2-5 1 15,2-5 1-15,0-3 10 0,1-6-12 16,1 0-21-16,6-11-27 0,1-6 6 16,1-7 9-16,7-3 21 0,-7 0 12 15,5 4 3-15,-7 6 18 0,1 7 6 16,-5 6 18-16,2 4 0 0,1 6-15 15,-1 7-11-15,-4 5-19 0,2 7-1 16,5 1-15-16,-7 2-2 0,0-3 17 16,2-3-14-16,3-8-24 0,-1-6-33 15,-2-2-36-15,7-6-46 16,-3 0-36-16,5-10-22 0,-3 1-43 16,-1-3-68-16,1-3-125 0,-6 1-168 15,1-2-417-15,-1 3-235 0,-2-8-394 0</inkml:trace>
  <inkml:trace contextRef="#ctx0" brushRef="#br1" timeOffset="93193.593">22761 11665 209 0,'0'0'1555'0,"0"0"-823"16,31-70-73-16,-14 28-99 0,12-17-123 0,4-14-24 15,4 5-50-15,-2 12-134 0,-6 20-138 16,0 12-91-16,4 1-23 0,2 4-127 16,-2 4-39-16,-4 7-14 15,-12 9-115-15,-3 7-834 0,-8 14-1693 0</inkml:trace>
  <inkml:trace contextRef="#ctx0" brushRef="#br1" timeOffset="93406.673">21802 11262 3801 0,'0'0'1593'15,"0"0"-1423"-15,0 0 9 0,0 0 144 16,64 28-139-16,-23-13-139 0,19 2-30 16,15 0-14-16,12-4-1 0,-9-12-41 15,-3-5-161-15,-15-11-127 0,-17 0-251 16,2-2-1205-16</inkml:trace>
  <inkml:trace contextRef="#ctx0" brushRef="#br1" timeOffset="94356.589">21217 12407 3643 0,'0'0'544'0,"0"0"-286"0,0 0 278 16,0 0-95-16,0 0-119 0,0 0-26 16,0 0-31-16,0 0-109 0,-2 71-74 15,2 5-37-15,-2 14-12 0,-4 1-3 16,0-9-12-16,-3-12-6 0,1-14 0 15,4-14-10-15,2-13-2 0,0-7-2 16,2-3-37-16,0-4-33 0,0-5-27 16,0-10-10-16,2-13-62 0,6-20 86 15,9-21 31-15,-3-16 9 0,9-8-19 16,-7 6 28-16,5 6 26 0,-7 18 10 16,1 13 27-16,-5 8 3 0,-1 7 19 15,3 0 59-15,-2 7 10 0,5 4 2 16,1 9-8-16,-1 9-22 0,-1 16-45 15,-1 17-33-15,3 20-12 0,-5 19 0 16,-1 2 1-16,0-5 1 0,-8-7 1 16,-2-9 9-16,0-2-12 0,-2-9-3 15,0-14-18-15,-2-10-36 16,4-9 15-16,-2-4 12 0,2-3 2 16,-4-5-41-16,2-8-93 0,-4-13 68 15,1-6-2-15,-5-5-7 0,-7 2-42 16,3 2-115-16,-9 6-181 0,-2 9-292 15,7 5-849-15,-13 5-977 0</inkml:trace>
  <inkml:trace contextRef="#ctx0" brushRef="#br1" timeOffset="94694.131">20913 12945 3007 0,'0'0'1088'16,"0"0"-836"-16,0 0 273 15,0 0-74-15,58 22-102 0,-39-9-59 16,3 10-21-16,7 6-10 0,6 15-52 16,5 21-63-16,7 18-72 0,1 8-72 15,-7-1 30-15,-4-5-8 0,-4-11-4 16,-4-14 0-16,-2-14 3 0,-6-13-3 15,-2-9 3-15,7-1 0 0,3-3-9 16,4-11 3-16,1-9-15 0,3-33-12 16,6-34-12-16,11-40-3 0,-2-25 3 15,1-9 9-15,-1 9 15 0,-11 20 18 16,-6 11-18-16,-1 19-39 16,-6 15-112-16,-9 15-95 0,2 12-28 15,-9 11-215-15,-4 11-738 0,17-19-2635 0</inkml:trace>
  <inkml:trace contextRef="#ctx0" brushRef="#br1" timeOffset="95724.461">20124 14354 2323 0,'0'0'1035'16,"0"0"-797"-16,0 0 229 0,-11-52 2 15,9 45-100-15,2 5-100 0,0 2 68 16,0 2 84-16,4 8-119 0,0 9-113 16,7 8-47-16,5 16-43 0,1 16-30 15,10 16-18-15,2 4-3 0,2-5 9 16,-11-17-3-16,-1-18-17 0,-5-12-31 15,3-8-6-15,-1-1-46 0,5-3 10 16,2-5-36-16,-2-10-39 0,-3-8-42 16,5-15-16-16,-9-17 4 0,7-19-13 15,-4-17-46-15,1-6-57 16,-3 1-38-16,-1 11 53 0,-4 17 79 16,1 13 101-16,-3 9 86 0,2 7 49 15,-3-2 139-15,3 0 86 0,2 1 3 16,-3 9-4-16,-3 7-4 0,-2 5 5 15,2 4-36-15,-6 13-67 0,0 15-51 16,-4 26-60-16,-13 22-24 0,-7 17-2 16,-7 13 8-16,-7 4 3 0,1-1-3 15,-8 3 3-15,-3-3-33 0,5-7-12 16,-5-13-81-16,13-21 51 0,6-21 9 16,13-17-30-16,-3-10-46 0,5-3-29 15,-1-2-30-15,5-5-52 0,6-9-129 16,4-4-351-16,0-7-580 0,20-10-1270 0</inkml:trace>
  <inkml:trace contextRef="#ctx0" brushRef="#br1" timeOffset="96134.277">20717 15417 3886 0,'0'0'379'0,"0"0"-149"16,25-79 87-16,-21 40-5 0,-4 2-93 16,-2 3-67-16,-11 5 42 0,-1 7 33 15,-1 9-94-15,-3 10-58 0,-1 4 13 16,1 14 41-16,-3 11-33 0,6 7-56 16,3 8-10-16,6 1-15 0,6 0 0 15,2 2 3-15,6-6-6 0,9-6 0 16,3-4-12-16,3-8-2 0,4-9-37 15,0-11-64-15,4-3-47 0,-6-14-40 16,-3-9-36-16,-1-6-92 0,-4-5-193 16,-3 8-724-16,3-15-1460 0</inkml:trace>
  <inkml:trace contextRef="#ctx0" brushRef="#br1" timeOffset="96431.1">21318 14782 1201 0,'0'0'3645'0,"0"0"-3123"15,0 0-319-15,0 0-21 16,-68 6 81-16,37 5-137 0,-2 3-78 16,-2 5-11-16,0-3-10 0,4 2-27 15,0-5-2-15,6-1-37 0,2-4-82 16,-2-4-105-16,9-2-62 0,6-2-110 16,3 0-190-16,5-1-665 0,4-2-414 0</inkml:trace>
  <inkml:trace contextRef="#ctx0" brushRef="#br1" timeOffset="96567.247">21254 15004 3228 0,'0'0'687'16,"0"0"-215"-16,0 0-73 0,0 0-182 15,0 0-122-15,0 0-43 0,0 0 6 16,-74 32 2-16,45-30-26 0,-4 0-34 16,2 0-177-16,2-2-215 0,10 0-369 15,-3 0-2175-15</inkml:trace>
  <inkml:trace contextRef="#ctx0" brushRef="#br1" timeOffset="96967.176">21597 14209 1918 0,'0'0'1935'0,"0"0"-1720"0,0 0 43 15,0 0 209-15,0 0-183 0,0 0-134 16,0 0-4-16,0 0 87 0,0 0 91 15,0 0 62-15,-37-32-100 0,50 41-106 16,-3 7-54-16,11 7-32 0,-1 16-28 16,9 18-27-16,6 18-21 0,3 8-15 15,-5-13 9-15,-11-19 3 0,-3-20-13 16,-9-9-2-16,5 1-22 0,1-2-65 16,1-5-73-16,-1-6-56 0,-5-10-37 15,1-4-90-15,-2-12-159 0,-3-9-110 16,-3-6-346-16,0 6-296 0,4-23-515 0</inkml:trace>
  <inkml:trace contextRef="#ctx0" brushRef="#br1" timeOffset="97152.028">22040 14199 2138 0,'0'0'1755'0,"0"0"-1217"0,0 0 46 16,0 0-169-16,0 0-88 16,0 0-107-16,0 0-90 0,25 91 3 15,-48-15 47-15,-4 14-41 0,-4 3-28 16,-4 3-9-16,0-3-15 0,-3 1-39 15,3 0-48-15,-2-11-12 0,4-12-99 16,4-15 3-16,13-19-24 0,1-13-37 16,7-6-42-16,-5 1-57 0,1 2-183 15,4 2-190-15,-3-7-675 0,9 7-899 0</inkml:trace>
  <inkml:trace contextRef="#ctx0" brushRef="#br1" timeOffset="97403.39">21721 15427 2636 0,'0'0'1415'0,"0"0"-1167"16,54-48 15-16,-31 18 17 0,4-7-78 16,4-2-92-16,0 0-1 0,-2 6 92 15,-2 7-7-15,-7 10-34 0,-5 12 9 16,1 6-6-16,-7 14-66 0,-5 10-76 15,-2 9-21-15,-2 6-12 0,-2 4 11 16,-2-2-1-16,-3-4-37 0,1-9-61 16,2-9-63-16,0-9-51 0,2-8-117 15,2-8-202-15,0-5-468 16,6-15-762-16</inkml:trace>
  <inkml:trace contextRef="#ctx0" brushRef="#br1" timeOffset="97628.876">22583 14754 4150 0,'0'0'1078'16,"0"0"-859"-16,0 0-74 0,0 0-5 15,0 0 2-15,-74-32-85 0,43 36-27 16,-2 8-6-16,-2 4-24 0,0 0-12 15,2 1-75-15,2-3-79 0,6-1-25 16,2-3-58-16,2-2-121 0,13-5-256 16,0 1-838-16,12 2-741 0</inkml:trace>
  <inkml:trace contextRef="#ctx0" brushRef="#br1" timeOffset="97768.124">22538 14995 2999 0,'0'0'1022'0,"0"0"-588"16,0 0-28-16,0 0-85 0,0 0-156 15,0 0-141-15,0 0 40 0,0 0 36 16,-62 12 6-16,29-21-52 0,-2 0-54 16,0-1-78-16,-3-2-183 0,1-1-120 15,8 4-235-15,-2-4-1491 0</inkml:trace>
  <inkml:trace contextRef="#ctx0" brushRef="#br1" timeOffset="98216.318">22966 14308 2372 0,'0'0'555'15,"0"0"58"-15,0 0 70 0,-6-57-145 16,6 48-116-16,0 5-24 0,6 4-17 15,0 2-88-15,4 10-64 16,9 6-82-16,4 17-54 0,6 19-30 16,8 19-21-16,0 4-6 0,-2 0-3 15,-8-17-9-15,-10-20 0 0,-1-9-8 16,-3-7-16-16,3 1-11 0,1-6-80 16,1-3-86-16,-3-11-12 0,3-7-22 15,-3-16-45-15,-5-11-134 0,5-9-148 16,-7-6-238-16,2-2-552 0,-4 8-80 15,7-13-90-15</inkml:trace>
  <inkml:trace contextRef="#ctx0" brushRef="#br1" timeOffset="98399.839">23483 14249 2383 0,'0'0'1135'15,"0"0"-508"-15,0 0-29 0,0 0-100 16,0 0-112-16,49-25-78 16,-43 44-52-16,-6 17-87 0,-2 20-54 15,-12 27-1-15,-9 11 21 0,-8 7-24 16,-4 2-27-16,-2-5-20 0,-9 4-36 15,-3-4-28-15,3-8-88 0,-1-14-14 16,9-19-51-16,10-16-24 0,9-16-4 16,0-6-15-16,1-1-85 0,-1 0-182 15,-2 0-213-15,11-7-810 0,10 2-975 0</inkml:trace>
  <inkml:trace contextRef="#ctx0" brushRef="#br1" timeOffset="99765.056">24020 13706 3250 0,'0'0'1161'0,"0"0"-947"16,0 0 16-16,0 0 67 0,0 0-5 15,0 0-101-15,0 0-67 0,43 50 9 16,-36 11 15-16,-3 26-46 16,-4 10-26-16,0-3-25 0,0-16-51 15,-2-23-33-15,0-19 6 0,0-12-1 16,2-8-38-16,0 1-36 0,0-1-16 16,0-4 3-16,0-7 27 0,2-5 19 15,6-15-83-15,0-8 0 0,0-10 40 16,3-14 11-16,9-14 3 0,3-8-6 15,0 3 21-15,0 15 43 0,-7 13 40 16,3 10 19-16,-1-4 100 0,3-2 74 16,4 0-19-16,-4 5-28 0,-7 8 20 15,1 8 13-15,-7 6 17 0,-4 4-6 16,-4 3-27-16,0 10-43 0,-8 9-83 16,-11 15-10-16,-10 18 3 0,-8 15-3 15,4-1-24-15,0-15-3 0,10-13-38 16,11-14 2-16,-9-1-13 0,6-2-29 15,-5-3-12-15,12-5 5 16,-1-7 7-16,5-5 15 0,4-1 45 16,2 0 6-16,9 0 12 0,3-5-31 15,7-2 16-15,6-1 15 0,4-1 0 16,2 0 2-16,0-1-1 0,0 0 11 16,-4 1 19-16,-11 0 59 0,1 3 19 15,-13 2 11-15,-6-1-12 0,-2 1-62 16,-14-1 5-16,-13-1 3 0,-23 1 15 15,-12 3 39-15,-6 2-3 0,-1 0-66 16,7 0-39-16,8-3-56 0,1-10-103 16,-1-6-130-16,12 0-105 0,13 4-537 15,7-1-1076-15</inkml:trace>
  <inkml:trace contextRef="#ctx0" brushRef="#br1" timeOffset="108271.12">9135 11763 303 0,'0'0'323'0,"0"0"-65"15,0 0 2-15,0 0-217 0,0 0 5 16,0 0 57-16,0 0 636 0,0 0-359 16,0 0-156-16,25-8-20 0,-17 7 12 15,-2 0-20-15,-2 0 9 0,4 1 1 16,-1-2 22-16,-1 0 18 0,-2-1-15 15,0 1-38-15,-2-3-48 16,0-1-39-16,-2-4-19 0,0-2-16 16,0-4-3-16,0-1-6 0,0-5-9 15,-4 1-6-15,-4 0-13 0,-5 2 4 16,5 2-13-16,-2 6-9 0,-3 1-15 16,5 7 13-16,2 3 5 0,-2 3 24 15,-3 7-2-15,5 3-7 0,2 6-3 16,4 3-14-16,0 4-7 0,0-2-10 15,0 3 0-15,6-3 10 0,5-5-9 16,-1-2 12-16,0-3 3 0,7-6 0 16,-3-2-16-16,9-5 14 0,-4-1-15 15,3-7 2-15,1-6 12 0,-6-3 0 16,1-5 0-16,-7 2 6 0,-3-3-18 16,-4 1 12-16,-4 4-3 0,-2 1 0 15,-6 1 7-15,-5 5-4 0,-5 5 9 16,-1 1-9-16,-2 2-13 15,1 2 1-15,1 6 18 0,0 3-9 16,7 3 0-16,-2 4-9 0,3 3 15 16,7-1-15-16,2 1 9 0,2 0-8 15,2 0 11-15,2-6-3 0,7 2-9 16,5-6 0-16,-1 0-2 0,5-2-1 16,7-3-2-16,-4-2 0 0,2-2-10 15,-1-5 9-15,-1-5-12 0,-8-6-1 16,-3-2-2-16,-4-4 3 0,-1-3 0 15,-7 2 0-15,-5-2 13 0,-7 3-1 16,-2 3-12-16,-5 3 14 0,-2 3-2 16,-4 4-8-16,-1 4 11 0,1 5 0 15,2 0 2-15,0 9 1 16,7 4 15-16,1 3-6 0,7 2 0 16,4 1 3-16,2 3-3 0,2 0 0 15,4-1-9-15,0-2 12 0,8-4-2 16,3-1-1-16,-1-5-10 0,9-3-1 15,-4-3-1-15,3-3-1 0,5-3-2 16,-6-7-16-16,-2-6 16 0,-3-3-21 16,-5-4 9-16,-7-3 3 0,-2-1 0 15,-2 3 10-15,-6 0-10 0,-5 5 10 16,-5 4-10-16,-1 2 11 0,-6 4 1 16,3 2 0-16,-1 5 1 0,-2 2 0 15,5 9 2-15,1 3 15 0,7 5-3 16,-1 3-3-16,5 3 0 0,2 1-9 15,4-1 9-15,2 2 0 0,6-5-9 16,5-2 13-16,-5-2-13 16,9-1 9-16,-1-6-10 0,1-3-2 15,-1-5 0-15,5-1-2 0,-4-10-13 0,1-3-1 16,-5-8-2-16,-3 0 6 16,-2-9 0-16,-6 0 9 0,-2 1-9 15,-6 1 10-15,-4 3-1 0,-1 5-9 16,-9 2 10-16,3 8-1 0,-6 4 1 15,3 5 0-15,1 3 2 0,0 7 0 16,5 7 12-16,0 6 0 0,3 1-9 16,7 3 9-16,2 1-9 0,2-3 9 15,0-1 3-15,2-5-13 16,4 0 10-16,5-8-9 0,3-1 10 16,-2-3-13-16,7-5 0 0,-2-1-3 0,3-4-16 15,-3-5 7-15,1-4 0 16,-3-5-3-16,-1-2 3 0,-7-4 0 15,-3 4 9-15,-4-2-9 0,0 4 9 16,-9-1-12-16,-1 7 12 0,-8-1 0 16,-3 6 1-16,2 3 0 0,-6 4-1 15,3 0 1-15,3 9 2 0,-2 2 1 16,9 4-1-16,-2 3 3 0,7 2 12 16,3-1-12-16,4 0 12 0,0 0-12 15,6-3 15-15,3-2-15 0,3-2 15 16,-2-4-15-16,7-4 9 0,-1-2-11 15,3-2-1-15,-2-4-3 0,3-6-15 16,-7-7 3-16,1-1 0 0,-8-4 12 16,3 1-15-16,-9-2 6 0,0 1 10 15,-7 3-13-15,-3 3 13 0,-6 4 0 16,1 5-14-16,-6 5 16 16,3 2 0-16,-3 11 0 0,3 5 2 15,3 3 11-15,-1 7-1 0,5 1-10 16,5-1 1-16,6 2 0 0,0-3 12 15,-2-3-13-15,4 0 0 0,0-7 0 16,6-2-2-16,5-4-19 0,-3-6-81 16,7-3-79-16,-1-1-63 0,1-9-115 15,-1 3-348-15,7-9-1230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1365" y="1016001"/>
            <a:ext cx="7621269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 u="sng">
                <a:solidFill>
                  <a:srgbClr val="40404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 u="sng">
                <a:solidFill>
                  <a:srgbClr val="40404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0404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 u="sng">
                <a:solidFill>
                  <a:srgbClr val="40404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 u="sng">
                <a:solidFill>
                  <a:srgbClr val="40404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" y="6400800"/>
            <a:ext cx="9141460" cy="457200"/>
          </a:xfrm>
          <a:custGeom>
            <a:avLst/>
            <a:gdLst/>
            <a:ahLst/>
            <a:cxnLst/>
            <a:rect l="l" t="t" r="r" b="b"/>
            <a:pathLst>
              <a:path w="9141460" h="457200">
                <a:moveTo>
                  <a:pt x="0" y="457200"/>
                </a:moveTo>
                <a:lnTo>
                  <a:pt x="9140952" y="457200"/>
                </a:lnTo>
                <a:lnTo>
                  <a:pt x="914095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9141460" cy="64135"/>
          </a:xfrm>
          <a:custGeom>
            <a:avLst/>
            <a:gdLst/>
            <a:ahLst/>
            <a:cxnLst/>
            <a:rect l="l" t="t" r="r" b="b"/>
            <a:pathLst>
              <a:path w="9141460" h="64135">
                <a:moveTo>
                  <a:pt x="0" y="64007"/>
                </a:moveTo>
                <a:lnTo>
                  <a:pt x="9140952" y="64007"/>
                </a:lnTo>
                <a:lnTo>
                  <a:pt x="9140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1365" y="1016001"/>
            <a:ext cx="7621269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 u="sng">
                <a:solidFill>
                  <a:srgbClr val="40404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0259" y="2228888"/>
            <a:ext cx="4697095" cy="2412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0404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509264"/>
            <a:ext cx="4709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0" dirty="0">
                <a:solidFill>
                  <a:srgbClr val="252525"/>
                </a:solidFill>
                <a:latin typeface="Myriad Pro"/>
                <a:cs typeface="Myriad Pro"/>
              </a:rPr>
              <a:t>Makroekonomie</a:t>
            </a:r>
            <a:r>
              <a:rPr sz="4800" b="1" spc="-185" dirty="0">
                <a:solidFill>
                  <a:srgbClr val="252525"/>
                </a:solidFill>
                <a:latin typeface="Myriad Pro"/>
                <a:cs typeface="Myriad Pro"/>
              </a:rPr>
              <a:t> </a:t>
            </a:r>
            <a:r>
              <a:rPr sz="4800" b="1" dirty="0">
                <a:solidFill>
                  <a:srgbClr val="252525"/>
                </a:solidFill>
                <a:latin typeface="Myriad Pro"/>
                <a:cs typeface="Myriad Pro"/>
              </a:rPr>
              <a:t>I</a:t>
            </a:r>
            <a:endParaRPr sz="4800">
              <a:latin typeface="Myriad Pro"/>
              <a:cs typeface="Myriad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0364" y="4406344"/>
            <a:ext cx="271907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805">
              <a:lnSpc>
                <a:spcPts val="2100"/>
              </a:lnSpc>
              <a:spcBef>
                <a:spcPts val="100"/>
              </a:spcBef>
            </a:pPr>
            <a:r>
              <a:rPr sz="2000" spc="150" dirty="0">
                <a:solidFill>
                  <a:srgbClr val="7E7E7E"/>
                </a:solidFill>
                <a:latin typeface="Myriad Pro"/>
                <a:cs typeface="Myriad Pro"/>
              </a:rPr>
              <a:t>ALEŠ</a:t>
            </a:r>
            <a:r>
              <a:rPr sz="2000" spc="335" dirty="0">
                <a:solidFill>
                  <a:srgbClr val="7E7E7E"/>
                </a:solidFill>
                <a:latin typeface="Myriad Pro"/>
                <a:cs typeface="Myriad Pro"/>
              </a:rPr>
              <a:t> </a:t>
            </a:r>
            <a:r>
              <a:rPr sz="2000" spc="165" dirty="0">
                <a:solidFill>
                  <a:srgbClr val="7E7E7E"/>
                </a:solidFill>
                <a:latin typeface="Myriad Pro"/>
                <a:cs typeface="Myriad Pro"/>
              </a:rPr>
              <a:t>KOCOUREK</a:t>
            </a:r>
            <a:r>
              <a:rPr sz="2000" spc="-225" dirty="0">
                <a:solidFill>
                  <a:srgbClr val="7E7E7E"/>
                </a:solidFill>
                <a:latin typeface="Myriad Pro"/>
                <a:cs typeface="Myriad Pro"/>
              </a:rPr>
              <a:t> </a:t>
            </a:r>
            <a:endParaRPr sz="2000">
              <a:latin typeface="Myriad Pro"/>
              <a:cs typeface="Myriad Pro"/>
            </a:endParaRPr>
          </a:p>
          <a:p>
            <a:pPr marL="12700">
              <a:lnSpc>
                <a:spcPts val="2100"/>
              </a:lnSpc>
            </a:pPr>
            <a:r>
              <a:rPr sz="2000" spc="180" dirty="0">
                <a:solidFill>
                  <a:srgbClr val="7E7E7E"/>
                </a:solidFill>
                <a:latin typeface="Myriad Pro"/>
                <a:cs typeface="Myriad Pro"/>
              </a:rPr>
              <a:t>ales.kocourek@</a:t>
            </a:r>
            <a:r>
              <a:rPr sz="2000" spc="-260" dirty="0">
                <a:solidFill>
                  <a:srgbClr val="7E7E7E"/>
                </a:solidFill>
                <a:latin typeface="Myriad Pro"/>
                <a:cs typeface="Myriad Pro"/>
              </a:rPr>
              <a:t> </a:t>
            </a:r>
            <a:r>
              <a:rPr sz="2000" spc="140" dirty="0">
                <a:solidFill>
                  <a:srgbClr val="7E7E7E"/>
                </a:solidFill>
                <a:latin typeface="Myriad Pro"/>
                <a:cs typeface="Myriad Pro"/>
              </a:rPr>
              <a:t>tul.</a:t>
            </a:r>
            <a:r>
              <a:rPr sz="2000" spc="-260" dirty="0">
                <a:solidFill>
                  <a:srgbClr val="7E7E7E"/>
                </a:solidFill>
                <a:latin typeface="Myriad Pro"/>
                <a:cs typeface="Myriad Pro"/>
              </a:rPr>
              <a:t> </a:t>
            </a:r>
            <a:r>
              <a:rPr sz="2000" spc="100" dirty="0">
                <a:solidFill>
                  <a:srgbClr val="7E7E7E"/>
                </a:solidFill>
                <a:latin typeface="Myriad Pro"/>
                <a:cs typeface="Myriad Pro"/>
              </a:rPr>
              <a:t>cz</a:t>
            </a:r>
            <a:endParaRPr sz="20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  <a:tabLst>
                <a:tab pos="7607934" algn="l"/>
              </a:tabLst>
            </a:pPr>
            <a:r>
              <a:rPr u="none" spc="-35" dirty="0"/>
              <a:t>Salda </a:t>
            </a:r>
            <a:r>
              <a:rPr u="none" spc="-50" dirty="0"/>
              <a:t>státního</a:t>
            </a:r>
            <a:r>
              <a:rPr u="none" spc="-270" dirty="0"/>
              <a:t> </a:t>
            </a:r>
            <a:r>
              <a:rPr u="none" spc="-55" dirty="0"/>
              <a:t>rozpočtu	</a:t>
            </a:r>
          </a:p>
        </p:txBody>
      </p:sp>
      <p:sp>
        <p:nvSpPr>
          <p:cNvPr id="3" name="object 3"/>
          <p:cNvSpPr/>
          <p:nvPr/>
        </p:nvSpPr>
        <p:spPr>
          <a:xfrm>
            <a:off x="1043939" y="5929884"/>
            <a:ext cx="7322820" cy="0"/>
          </a:xfrm>
          <a:custGeom>
            <a:avLst/>
            <a:gdLst/>
            <a:ahLst/>
            <a:cxnLst/>
            <a:rect l="l" t="t" r="r" b="b"/>
            <a:pathLst>
              <a:path w="7322820">
                <a:moveTo>
                  <a:pt x="0" y="0"/>
                </a:moveTo>
                <a:lnTo>
                  <a:pt x="73228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3939" y="4335779"/>
            <a:ext cx="7322820" cy="0"/>
          </a:xfrm>
          <a:custGeom>
            <a:avLst/>
            <a:gdLst/>
            <a:ahLst/>
            <a:cxnLst/>
            <a:rect l="l" t="t" r="r" b="b"/>
            <a:pathLst>
              <a:path w="7322820">
                <a:moveTo>
                  <a:pt x="0" y="0"/>
                </a:moveTo>
                <a:lnTo>
                  <a:pt x="73228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3939" y="3538728"/>
            <a:ext cx="7322820" cy="0"/>
          </a:xfrm>
          <a:custGeom>
            <a:avLst/>
            <a:gdLst/>
            <a:ahLst/>
            <a:cxnLst/>
            <a:rect l="l" t="t" r="r" b="b"/>
            <a:pathLst>
              <a:path w="7322820">
                <a:moveTo>
                  <a:pt x="0" y="0"/>
                </a:moveTo>
                <a:lnTo>
                  <a:pt x="73228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3939" y="2741676"/>
            <a:ext cx="7322820" cy="0"/>
          </a:xfrm>
          <a:custGeom>
            <a:avLst/>
            <a:gdLst/>
            <a:ahLst/>
            <a:cxnLst/>
            <a:rect l="l" t="t" r="r" b="b"/>
            <a:pathLst>
              <a:path w="7322820">
                <a:moveTo>
                  <a:pt x="0" y="0"/>
                </a:moveTo>
                <a:lnTo>
                  <a:pt x="73228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3939" y="1944623"/>
            <a:ext cx="7322820" cy="0"/>
          </a:xfrm>
          <a:custGeom>
            <a:avLst/>
            <a:gdLst/>
            <a:ahLst/>
            <a:cxnLst/>
            <a:rect l="l" t="t" r="r" b="b"/>
            <a:pathLst>
              <a:path w="7322820">
                <a:moveTo>
                  <a:pt x="0" y="0"/>
                </a:moveTo>
                <a:lnTo>
                  <a:pt x="73228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3939" y="1944623"/>
            <a:ext cx="7322820" cy="3985260"/>
          </a:xfrm>
          <a:custGeom>
            <a:avLst/>
            <a:gdLst/>
            <a:ahLst/>
            <a:cxnLst/>
            <a:rect l="l" t="t" r="r" b="b"/>
            <a:pathLst>
              <a:path w="7322820" h="3985260">
                <a:moveTo>
                  <a:pt x="0" y="0"/>
                </a:moveTo>
                <a:lnTo>
                  <a:pt x="7322820" y="0"/>
                </a:lnTo>
                <a:lnTo>
                  <a:pt x="7322820" y="3985260"/>
                </a:lnTo>
                <a:lnTo>
                  <a:pt x="0" y="398526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8230" y="4872990"/>
            <a:ext cx="45720" cy="259079"/>
          </a:xfrm>
          <a:custGeom>
            <a:avLst/>
            <a:gdLst/>
            <a:ahLst/>
            <a:cxnLst/>
            <a:rect l="l" t="t" r="r" b="b"/>
            <a:pathLst>
              <a:path w="45719" h="259079">
                <a:moveTo>
                  <a:pt x="0" y="259080"/>
                </a:moveTo>
                <a:lnTo>
                  <a:pt x="45719" y="259080"/>
                </a:lnTo>
                <a:lnTo>
                  <a:pt x="45719" y="0"/>
                </a:lnTo>
                <a:lnTo>
                  <a:pt x="0" y="0"/>
                </a:lnTo>
                <a:lnTo>
                  <a:pt x="0" y="25908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4544" y="4772405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4"/>
                </a:lnTo>
              </a:path>
            </a:pathLst>
          </a:custGeom>
          <a:ln w="44196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5138" y="4731258"/>
            <a:ext cx="45720" cy="401320"/>
          </a:xfrm>
          <a:custGeom>
            <a:avLst/>
            <a:gdLst/>
            <a:ahLst/>
            <a:cxnLst/>
            <a:rect l="l" t="t" r="r" b="b"/>
            <a:pathLst>
              <a:path w="45719" h="401320">
                <a:moveTo>
                  <a:pt x="0" y="400812"/>
                </a:moveTo>
                <a:lnTo>
                  <a:pt x="45719" y="400812"/>
                </a:lnTo>
                <a:lnTo>
                  <a:pt x="45719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9354" y="4562094"/>
            <a:ext cx="44450" cy="570230"/>
          </a:xfrm>
          <a:custGeom>
            <a:avLst/>
            <a:gdLst/>
            <a:ahLst/>
            <a:cxnLst/>
            <a:rect l="l" t="t" r="r" b="b"/>
            <a:pathLst>
              <a:path w="44450" h="570229">
                <a:moveTo>
                  <a:pt x="0" y="569975"/>
                </a:moveTo>
                <a:lnTo>
                  <a:pt x="44196" y="569975"/>
                </a:lnTo>
                <a:lnTo>
                  <a:pt x="44196" y="0"/>
                </a:lnTo>
                <a:lnTo>
                  <a:pt x="0" y="0"/>
                </a:lnTo>
                <a:lnTo>
                  <a:pt x="0" y="569975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4905" y="4510278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2"/>
                </a:lnTo>
              </a:path>
            </a:pathLst>
          </a:custGeom>
          <a:ln w="4571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94738" y="4431029"/>
            <a:ext cx="45720" cy="701040"/>
          </a:xfrm>
          <a:custGeom>
            <a:avLst/>
            <a:gdLst/>
            <a:ahLst/>
            <a:cxnLst/>
            <a:rect l="l" t="t" r="r" b="b"/>
            <a:pathLst>
              <a:path w="45719" h="701039">
                <a:moveTo>
                  <a:pt x="0" y="701040"/>
                </a:moveTo>
                <a:lnTo>
                  <a:pt x="45720" y="701040"/>
                </a:lnTo>
                <a:lnTo>
                  <a:pt x="45720" y="0"/>
                </a:lnTo>
                <a:lnTo>
                  <a:pt x="0" y="0"/>
                </a:lnTo>
                <a:lnTo>
                  <a:pt x="0" y="70104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98954" y="4362450"/>
            <a:ext cx="45720" cy="769620"/>
          </a:xfrm>
          <a:custGeom>
            <a:avLst/>
            <a:gdLst/>
            <a:ahLst/>
            <a:cxnLst/>
            <a:rect l="l" t="t" r="r" b="b"/>
            <a:pathLst>
              <a:path w="45719" h="769620">
                <a:moveTo>
                  <a:pt x="0" y="769619"/>
                </a:moveTo>
                <a:lnTo>
                  <a:pt x="45720" y="769619"/>
                </a:lnTo>
                <a:lnTo>
                  <a:pt x="45720" y="0"/>
                </a:lnTo>
                <a:lnTo>
                  <a:pt x="0" y="0"/>
                </a:lnTo>
                <a:lnTo>
                  <a:pt x="0" y="769619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24505" y="4321302"/>
            <a:ext cx="0" cy="810895"/>
          </a:xfrm>
          <a:custGeom>
            <a:avLst/>
            <a:gdLst/>
            <a:ahLst/>
            <a:cxnLst/>
            <a:rect l="l" t="t" r="r" b="b"/>
            <a:pathLst>
              <a:path h="810895">
                <a:moveTo>
                  <a:pt x="0" y="0"/>
                </a:moveTo>
                <a:lnTo>
                  <a:pt x="0" y="810768"/>
                </a:lnTo>
              </a:path>
            </a:pathLst>
          </a:custGeom>
          <a:ln w="4571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8722" y="4275582"/>
            <a:ext cx="0" cy="856615"/>
          </a:xfrm>
          <a:custGeom>
            <a:avLst/>
            <a:gdLst/>
            <a:ahLst/>
            <a:cxnLst/>
            <a:rect l="l" t="t" r="r" b="b"/>
            <a:pathLst>
              <a:path h="856614">
                <a:moveTo>
                  <a:pt x="0" y="0"/>
                </a:moveTo>
                <a:lnTo>
                  <a:pt x="0" y="856488"/>
                </a:lnTo>
              </a:path>
            </a:pathLst>
          </a:custGeom>
          <a:ln w="4571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31414" y="4228338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3732"/>
                </a:lnTo>
              </a:path>
            </a:pathLst>
          </a:custGeom>
          <a:ln w="4571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34867" y="4197858"/>
            <a:ext cx="0" cy="934719"/>
          </a:xfrm>
          <a:custGeom>
            <a:avLst/>
            <a:gdLst/>
            <a:ahLst/>
            <a:cxnLst/>
            <a:rect l="l" t="t" r="r" b="b"/>
            <a:pathLst>
              <a:path h="934720">
                <a:moveTo>
                  <a:pt x="0" y="0"/>
                </a:moveTo>
                <a:lnTo>
                  <a:pt x="0" y="934212"/>
                </a:lnTo>
              </a:path>
            </a:pathLst>
          </a:custGeom>
          <a:ln w="44195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38321" y="4133850"/>
            <a:ext cx="0" cy="998219"/>
          </a:xfrm>
          <a:custGeom>
            <a:avLst/>
            <a:gdLst/>
            <a:ahLst/>
            <a:cxnLst/>
            <a:rect l="l" t="t" r="r" b="b"/>
            <a:pathLst>
              <a:path h="998220">
                <a:moveTo>
                  <a:pt x="0" y="0"/>
                </a:moveTo>
                <a:lnTo>
                  <a:pt x="0" y="998219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1776" y="4008882"/>
            <a:ext cx="0" cy="1123315"/>
          </a:xfrm>
          <a:custGeom>
            <a:avLst/>
            <a:gdLst/>
            <a:ahLst/>
            <a:cxnLst/>
            <a:rect l="l" t="t" r="r" b="b"/>
            <a:pathLst>
              <a:path h="1123314">
                <a:moveTo>
                  <a:pt x="0" y="0"/>
                </a:moveTo>
                <a:lnTo>
                  <a:pt x="0" y="1123188"/>
                </a:lnTo>
              </a:path>
            </a:pathLst>
          </a:custGeom>
          <a:ln w="44196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5229" y="4016502"/>
            <a:ext cx="0" cy="1115695"/>
          </a:xfrm>
          <a:custGeom>
            <a:avLst/>
            <a:gdLst/>
            <a:ahLst/>
            <a:cxnLst/>
            <a:rect l="l" t="t" r="r" b="b"/>
            <a:pathLst>
              <a:path h="1115695">
                <a:moveTo>
                  <a:pt x="0" y="0"/>
                </a:moveTo>
                <a:lnTo>
                  <a:pt x="0" y="1115568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8684" y="3906773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296"/>
                </a:lnTo>
              </a:path>
            </a:pathLst>
          </a:custGeom>
          <a:ln w="44196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2138" y="3751326"/>
            <a:ext cx="0" cy="1381125"/>
          </a:xfrm>
          <a:custGeom>
            <a:avLst/>
            <a:gdLst/>
            <a:ahLst/>
            <a:cxnLst/>
            <a:rect l="l" t="t" r="r" b="b"/>
            <a:pathLst>
              <a:path h="1381125">
                <a:moveTo>
                  <a:pt x="0" y="0"/>
                </a:moveTo>
                <a:lnTo>
                  <a:pt x="0" y="1380744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55591" y="3659885"/>
            <a:ext cx="0" cy="1472565"/>
          </a:xfrm>
          <a:custGeom>
            <a:avLst/>
            <a:gdLst/>
            <a:ahLst/>
            <a:cxnLst/>
            <a:rect l="l" t="t" r="r" b="b"/>
            <a:pathLst>
              <a:path h="1472564">
                <a:moveTo>
                  <a:pt x="0" y="0"/>
                </a:moveTo>
                <a:lnTo>
                  <a:pt x="0" y="1472184"/>
                </a:lnTo>
              </a:path>
            </a:pathLst>
          </a:custGeom>
          <a:ln w="44196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59046" y="3496817"/>
            <a:ext cx="0" cy="1635760"/>
          </a:xfrm>
          <a:custGeom>
            <a:avLst/>
            <a:gdLst/>
            <a:ahLst/>
            <a:cxnLst/>
            <a:rect l="l" t="t" r="r" b="b"/>
            <a:pathLst>
              <a:path h="1635760">
                <a:moveTo>
                  <a:pt x="0" y="0"/>
                </a:moveTo>
                <a:lnTo>
                  <a:pt x="0" y="1635252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61738" y="3435858"/>
            <a:ext cx="0" cy="1696720"/>
          </a:xfrm>
          <a:custGeom>
            <a:avLst/>
            <a:gdLst/>
            <a:ahLst/>
            <a:cxnLst/>
            <a:rect l="l" t="t" r="r" b="b"/>
            <a:pathLst>
              <a:path h="1696720">
                <a:moveTo>
                  <a:pt x="0" y="0"/>
                </a:moveTo>
                <a:lnTo>
                  <a:pt x="0" y="1696212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65953" y="3579114"/>
            <a:ext cx="0" cy="1553210"/>
          </a:xfrm>
          <a:custGeom>
            <a:avLst/>
            <a:gdLst/>
            <a:ahLst/>
            <a:cxnLst/>
            <a:rect l="l" t="t" r="r" b="b"/>
            <a:pathLst>
              <a:path h="1553210">
                <a:moveTo>
                  <a:pt x="0" y="0"/>
                </a:moveTo>
                <a:lnTo>
                  <a:pt x="0" y="1552956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68646" y="3537965"/>
            <a:ext cx="0" cy="1594485"/>
          </a:xfrm>
          <a:custGeom>
            <a:avLst/>
            <a:gdLst/>
            <a:ahLst/>
            <a:cxnLst/>
            <a:rect l="l" t="t" r="r" b="b"/>
            <a:pathLst>
              <a:path h="1594485">
                <a:moveTo>
                  <a:pt x="0" y="0"/>
                </a:moveTo>
                <a:lnTo>
                  <a:pt x="0" y="1594103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72100" y="3518153"/>
            <a:ext cx="0" cy="1614170"/>
          </a:xfrm>
          <a:custGeom>
            <a:avLst/>
            <a:gdLst/>
            <a:ahLst/>
            <a:cxnLst/>
            <a:rect l="l" t="t" r="r" b="b"/>
            <a:pathLst>
              <a:path h="1614170">
                <a:moveTo>
                  <a:pt x="0" y="0"/>
                </a:moveTo>
                <a:lnTo>
                  <a:pt x="0" y="1613915"/>
                </a:lnTo>
              </a:path>
            </a:pathLst>
          </a:custGeom>
          <a:ln w="44196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75553" y="345567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0"/>
                </a:moveTo>
                <a:lnTo>
                  <a:pt x="0" y="1676400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79008" y="3391661"/>
            <a:ext cx="0" cy="1740535"/>
          </a:xfrm>
          <a:custGeom>
            <a:avLst/>
            <a:gdLst/>
            <a:ahLst/>
            <a:cxnLst/>
            <a:rect l="l" t="t" r="r" b="b"/>
            <a:pathLst>
              <a:path h="1740535">
                <a:moveTo>
                  <a:pt x="0" y="0"/>
                </a:moveTo>
                <a:lnTo>
                  <a:pt x="0" y="1740408"/>
                </a:lnTo>
              </a:path>
            </a:pathLst>
          </a:custGeom>
          <a:ln w="44196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2461" y="3324605"/>
            <a:ext cx="0" cy="1807845"/>
          </a:xfrm>
          <a:custGeom>
            <a:avLst/>
            <a:gdLst/>
            <a:ahLst/>
            <a:cxnLst/>
            <a:rect l="l" t="t" r="r" b="b"/>
            <a:pathLst>
              <a:path h="1807845">
                <a:moveTo>
                  <a:pt x="0" y="0"/>
                </a:moveTo>
                <a:lnTo>
                  <a:pt x="0" y="1807464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85915" y="3164585"/>
            <a:ext cx="0" cy="1967864"/>
          </a:xfrm>
          <a:custGeom>
            <a:avLst/>
            <a:gdLst/>
            <a:ahLst/>
            <a:cxnLst/>
            <a:rect l="l" t="t" r="r" b="b"/>
            <a:pathLst>
              <a:path h="1967864">
                <a:moveTo>
                  <a:pt x="0" y="0"/>
                </a:moveTo>
                <a:lnTo>
                  <a:pt x="0" y="1967483"/>
                </a:lnTo>
              </a:path>
            </a:pathLst>
          </a:custGeom>
          <a:ln w="44196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89370" y="3089910"/>
            <a:ext cx="0" cy="2042160"/>
          </a:xfrm>
          <a:custGeom>
            <a:avLst/>
            <a:gdLst/>
            <a:ahLst/>
            <a:cxnLst/>
            <a:rect l="l" t="t" r="r" b="b"/>
            <a:pathLst>
              <a:path h="2042160">
                <a:moveTo>
                  <a:pt x="0" y="0"/>
                </a:moveTo>
                <a:lnTo>
                  <a:pt x="0" y="2042160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70726" y="3102101"/>
            <a:ext cx="44450" cy="2030095"/>
          </a:xfrm>
          <a:custGeom>
            <a:avLst/>
            <a:gdLst/>
            <a:ahLst/>
            <a:cxnLst/>
            <a:rect l="l" t="t" r="r" b="b"/>
            <a:pathLst>
              <a:path w="44450" h="2030095">
                <a:moveTo>
                  <a:pt x="0" y="2029968"/>
                </a:moveTo>
                <a:lnTo>
                  <a:pt x="44196" y="2029968"/>
                </a:lnTo>
                <a:lnTo>
                  <a:pt x="44196" y="0"/>
                </a:lnTo>
                <a:lnTo>
                  <a:pt x="0" y="0"/>
                </a:lnTo>
                <a:lnTo>
                  <a:pt x="0" y="2029968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73418" y="2894838"/>
            <a:ext cx="45720" cy="2237740"/>
          </a:xfrm>
          <a:custGeom>
            <a:avLst/>
            <a:gdLst/>
            <a:ahLst/>
            <a:cxnLst/>
            <a:rect l="l" t="t" r="r" b="b"/>
            <a:pathLst>
              <a:path w="45720" h="2237740">
                <a:moveTo>
                  <a:pt x="0" y="2237232"/>
                </a:moveTo>
                <a:lnTo>
                  <a:pt x="45719" y="2237232"/>
                </a:lnTo>
                <a:lnTo>
                  <a:pt x="45719" y="0"/>
                </a:lnTo>
                <a:lnTo>
                  <a:pt x="0" y="0"/>
                </a:lnTo>
                <a:lnTo>
                  <a:pt x="0" y="2237232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99731" y="2704338"/>
            <a:ext cx="0" cy="2428240"/>
          </a:xfrm>
          <a:custGeom>
            <a:avLst/>
            <a:gdLst/>
            <a:ahLst/>
            <a:cxnLst/>
            <a:rect l="l" t="t" r="r" b="b"/>
            <a:pathLst>
              <a:path h="2428240">
                <a:moveTo>
                  <a:pt x="0" y="0"/>
                </a:moveTo>
                <a:lnTo>
                  <a:pt x="0" y="2427732"/>
                </a:lnTo>
              </a:path>
            </a:pathLst>
          </a:custGeom>
          <a:ln w="44196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03185" y="2780538"/>
            <a:ext cx="0" cy="2352040"/>
          </a:xfrm>
          <a:custGeom>
            <a:avLst/>
            <a:gdLst/>
            <a:ahLst/>
            <a:cxnLst/>
            <a:rect l="l" t="t" r="r" b="b"/>
            <a:pathLst>
              <a:path h="2352040">
                <a:moveTo>
                  <a:pt x="0" y="0"/>
                </a:moveTo>
                <a:lnTo>
                  <a:pt x="0" y="2351532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05878" y="2710433"/>
            <a:ext cx="0" cy="2421890"/>
          </a:xfrm>
          <a:custGeom>
            <a:avLst/>
            <a:gdLst/>
            <a:ahLst/>
            <a:cxnLst/>
            <a:rect l="l" t="t" r="r" b="b"/>
            <a:pathLst>
              <a:path h="2421890">
                <a:moveTo>
                  <a:pt x="0" y="0"/>
                </a:moveTo>
                <a:lnTo>
                  <a:pt x="0" y="2421636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10093" y="2626614"/>
            <a:ext cx="0" cy="2505710"/>
          </a:xfrm>
          <a:custGeom>
            <a:avLst/>
            <a:gdLst/>
            <a:ahLst/>
            <a:cxnLst/>
            <a:rect l="l" t="t" r="r" b="b"/>
            <a:pathLst>
              <a:path h="2505710">
                <a:moveTo>
                  <a:pt x="0" y="0"/>
                </a:moveTo>
                <a:lnTo>
                  <a:pt x="0" y="2505456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12785" y="2539745"/>
            <a:ext cx="0" cy="2592705"/>
          </a:xfrm>
          <a:custGeom>
            <a:avLst/>
            <a:gdLst/>
            <a:ahLst/>
            <a:cxnLst/>
            <a:rect l="l" t="t" r="r" b="b"/>
            <a:pathLst>
              <a:path h="2592704">
                <a:moveTo>
                  <a:pt x="0" y="0"/>
                </a:moveTo>
                <a:lnTo>
                  <a:pt x="0" y="2592324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16240" y="2527554"/>
            <a:ext cx="0" cy="2604770"/>
          </a:xfrm>
          <a:custGeom>
            <a:avLst/>
            <a:gdLst/>
            <a:ahLst/>
            <a:cxnLst/>
            <a:rect l="l" t="t" r="r" b="b"/>
            <a:pathLst>
              <a:path h="2604770">
                <a:moveTo>
                  <a:pt x="0" y="0"/>
                </a:moveTo>
                <a:lnTo>
                  <a:pt x="0" y="2604516"/>
                </a:lnTo>
              </a:path>
            </a:pathLst>
          </a:custGeom>
          <a:ln w="44196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19693" y="2434589"/>
            <a:ext cx="0" cy="2697480"/>
          </a:xfrm>
          <a:custGeom>
            <a:avLst/>
            <a:gdLst/>
            <a:ahLst/>
            <a:cxnLst/>
            <a:rect l="l" t="t" r="r" b="b"/>
            <a:pathLst>
              <a:path h="2697479">
                <a:moveTo>
                  <a:pt x="0" y="0"/>
                </a:moveTo>
                <a:lnTo>
                  <a:pt x="0" y="2697480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8230" y="4872990"/>
            <a:ext cx="45720" cy="259079"/>
          </a:xfrm>
          <a:custGeom>
            <a:avLst/>
            <a:gdLst/>
            <a:ahLst/>
            <a:cxnLst/>
            <a:rect l="l" t="t" r="r" b="b"/>
            <a:pathLst>
              <a:path w="45719" h="259079">
                <a:moveTo>
                  <a:pt x="0" y="0"/>
                </a:moveTo>
                <a:lnTo>
                  <a:pt x="45719" y="0"/>
                </a:lnTo>
                <a:lnTo>
                  <a:pt x="45719" y="259080"/>
                </a:lnTo>
                <a:lnTo>
                  <a:pt x="0" y="25908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82446" y="4772405"/>
            <a:ext cx="44450" cy="360045"/>
          </a:xfrm>
          <a:custGeom>
            <a:avLst/>
            <a:gdLst/>
            <a:ahLst/>
            <a:cxnLst/>
            <a:rect l="l" t="t" r="r" b="b"/>
            <a:pathLst>
              <a:path w="44450" h="360045">
                <a:moveTo>
                  <a:pt x="0" y="0"/>
                </a:moveTo>
                <a:lnTo>
                  <a:pt x="44196" y="0"/>
                </a:lnTo>
                <a:lnTo>
                  <a:pt x="44196" y="359664"/>
                </a:lnTo>
                <a:lnTo>
                  <a:pt x="0" y="35966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85138" y="4731258"/>
            <a:ext cx="45720" cy="401320"/>
          </a:xfrm>
          <a:custGeom>
            <a:avLst/>
            <a:gdLst/>
            <a:ahLst/>
            <a:cxnLst/>
            <a:rect l="l" t="t" r="r" b="b"/>
            <a:pathLst>
              <a:path w="45719" h="401320">
                <a:moveTo>
                  <a:pt x="0" y="0"/>
                </a:moveTo>
                <a:lnTo>
                  <a:pt x="45719" y="0"/>
                </a:lnTo>
                <a:lnTo>
                  <a:pt x="45719" y="400812"/>
                </a:lnTo>
                <a:lnTo>
                  <a:pt x="0" y="40081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89354" y="4562094"/>
            <a:ext cx="44450" cy="570230"/>
          </a:xfrm>
          <a:custGeom>
            <a:avLst/>
            <a:gdLst/>
            <a:ahLst/>
            <a:cxnLst/>
            <a:rect l="l" t="t" r="r" b="b"/>
            <a:pathLst>
              <a:path w="44450" h="570229">
                <a:moveTo>
                  <a:pt x="0" y="0"/>
                </a:moveTo>
                <a:lnTo>
                  <a:pt x="44195" y="0"/>
                </a:lnTo>
                <a:lnTo>
                  <a:pt x="44195" y="569975"/>
                </a:lnTo>
                <a:lnTo>
                  <a:pt x="0" y="569975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92045" y="4510278"/>
            <a:ext cx="45720" cy="622300"/>
          </a:xfrm>
          <a:custGeom>
            <a:avLst/>
            <a:gdLst/>
            <a:ahLst/>
            <a:cxnLst/>
            <a:rect l="l" t="t" r="r" b="b"/>
            <a:pathLst>
              <a:path w="45719" h="622300">
                <a:moveTo>
                  <a:pt x="0" y="0"/>
                </a:moveTo>
                <a:lnTo>
                  <a:pt x="45719" y="0"/>
                </a:lnTo>
                <a:lnTo>
                  <a:pt x="45719" y="621792"/>
                </a:lnTo>
                <a:lnTo>
                  <a:pt x="0" y="621792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94738" y="4431029"/>
            <a:ext cx="45720" cy="701040"/>
          </a:xfrm>
          <a:custGeom>
            <a:avLst/>
            <a:gdLst/>
            <a:ahLst/>
            <a:cxnLst/>
            <a:rect l="l" t="t" r="r" b="b"/>
            <a:pathLst>
              <a:path w="45719" h="701039">
                <a:moveTo>
                  <a:pt x="0" y="0"/>
                </a:moveTo>
                <a:lnTo>
                  <a:pt x="45719" y="0"/>
                </a:lnTo>
                <a:lnTo>
                  <a:pt x="45719" y="701040"/>
                </a:lnTo>
                <a:lnTo>
                  <a:pt x="0" y="701040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98954" y="4362450"/>
            <a:ext cx="45720" cy="769620"/>
          </a:xfrm>
          <a:custGeom>
            <a:avLst/>
            <a:gdLst/>
            <a:ahLst/>
            <a:cxnLst/>
            <a:rect l="l" t="t" r="r" b="b"/>
            <a:pathLst>
              <a:path w="45719" h="769620">
                <a:moveTo>
                  <a:pt x="0" y="0"/>
                </a:moveTo>
                <a:lnTo>
                  <a:pt x="45719" y="0"/>
                </a:lnTo>
                <a:lnTo>
                  <a:pt x="45719" y="769619"/>
                </a:lnTo>
                <a:lnTo>
                  <a:pt x="0" y="769619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01645" y="4321302"/>
            <a:ext cx="45720" cy="810895"/>
          </a:xfrm>
          <a:custGeom>
            <a:avLst/>
            <a:gdLst/>
            <a:ahLst/>
            <a:cxnLst/>
            <a:rect l="l" t="t" r="r" b="b"/>
            <a:pathLst>
              <a:path w="45719" h="810895">
                <a:moveTo>
                  <a:pt x="0" y="0"/>
                </a:moveTo>
                <a:lnTo>
                  <a:pt x="45719" y="0"/>
                </a:lnTo>
                <a:lnTo>
                  <a:pt x="45719" y="810768"/>
                </a:lnTo>
                <a:lnTo>
                  <a:pt x="0" y="810768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05861" y="4275582"/>
            <a:ext cx="45720" cy="856615"/>
          </a:xfrm>
          <a:custGeom>
            <a:avLst/>
            <a:gdLst/>
            <a:ahLst/>
            <a:cxnLst/>
            <a:rect l="l" t="t" r="r" b="b"/>
            <a:pathLst>
              <a:path w="45719" h="856614">
                <a:moveTo>
                  <a:pt x="0" y="0"/>
                </a:moveTo>
                <a:lnTo>
                  <a:pt x="45719" y="0"/>
                </a:lnTo>
                <a:lnTo>
                  <a:pt x="45719" y="856488"/>
                </a:lnTo>
                <a:lnTo>
                  <a:pt x="0" y="85648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08554" y="4228338"/>
            <a:ext cx="45720" cy="904240"/>
          </a:xfrm>
          <a:custGeom>
            <a:avLst/>
            <a:gdLst/>
            <a:ahLst/>
            <a:cxnLst/>
            <a:rect l="l" t="t" r="r" b="b"/>
            <a:pathLst>
              <a:path w="45719" h="904239">
                <a:moveTo>
                  <a:pt x="0" y="0"/>
                </a:moveTo>
                <a:lnTo>
                  <a:pt x="45719" y="0"/>
                </a:lnTo>
                <a:lnTo>
                  <a:pt x="45719" y="903732"/>
                </a:lnTo>
                <a:lnTo>
                  <a:pt x="0" y="90373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12770" y="4197858"/>
            <a:ext cx="44450" cy="934719"/>
          </a:xfrm>
          <a:custGeom>
            <a:avLst/>
            <a:gdLst/>
            <a:ahLst/>
            <a:cxnLst/>
            <a:rect l="l" t="t" r="r" b="b"/>
            <a:pathLst>
              <a:path w="44450" h="934720">
                <a:moveTo>
                  <a:pt x="0" y="0"/>
                </a:moveTo>
                <a:lnTo>
                  <a:pt x="44195" y="0"/>
                </a:lnTo>
                <a:lnTo>
                  <a:pt x="44195" y="934212"/>
                </a:lnTo>
                <a:lnTo>
                  <a:pt x="0" y="93421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15461" y="4133850"/>
            <a:ext cx="45720" cy="998219"/>
          </a:xfrm>
          <a:custGeom>
            <a:avLst/>
            <a:gdLst/>
            <a:ahLst/>
            <a:cxnLst/>
            <a:rect l="l" t="t" r="r" b="b"/>
            <a:pathLst>
              <a:path w="45720" h="998220">
                <a:moveTo>
                  <a:pt x="0" y="0"/>
                </a:moveTo>
                <a:lnTo>
                  <a:pt x="45720" y="0"/>
                </a:lnTo>
                <a:lnTo>
                  <a:pt x="45720" y="998219"/>
                </a:lnTo>
                <a:lnTo>
                  <a:pt x="0" y="998219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19678" y="4008882"/>
            <a:ext cx="44450" cy="1123315"/>
          </a:xfrm>
          <a:custGeom>
            <a:avLst/>
            <a:gdLst/>
            <a:ahLst/>
            <a:cxnLst/>
            <a:rect l="l" t="t" r="r" b="b"/>
            <a:pathLst>
              <a:path w="44450" h="1123314">
                <a:moveTo>
                  <a:pt x="0" y="0"/>
                </a:moveTo>
                <a:lnTo>
                  <a:pt x="44196" y="0"/>
                </a:lnTo>
                <a:lnTo>
                  <a:pt x="44196" y="1123188"/>
                </a:lnTo>
                <a:lnTo>
                  <a:pt x="0" y="112318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22370" y="4016502"/>
            <a:ext cx="45720" cy="1115695"/>
          </a:xfrm>
          <a:custGeom>
            <a:avLst/>
            <a:gdLst/>
            <a:ahLst/>
            <a:cxnLst/>
            <a:rect l="l" t="t" r="r" b="b"/>
            <a:pathLst>
              <a:path w="45720" h="1115695">
                <a:moveTo>
                  <a:pt x="0" y="0"/>
                </a:moveTo>
                <a:lnTo>
                  <a:pt x="45720" y="0"/>
                </a:lnTo>
                <a:lnTo>
                  <a:pt x="45720" y="1115568"/>
                </a:lnTo>
                <a:lnTo>
                  <a:pt x="0" y="111556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26585" y="3906773"/>
            <a:ext cx="44450" cy="1225550"/>
          </a:xfrm>
          <a:custGeom>
            <a:avLst/>
            <a:gdLst/>
            <a:ahLst/>
            <a:cxnLst/>
            <a:rect l="l" t="t" r="r" b="b"/>
            <a:pathLst>
              <a:path w="44450" h="1225550">
                <a:moveTo>
                  <a:pt x="0" y="0"/>
                </a:moveTo>
                <a:lnTo>
                  <a:pt x="44196" y="0"/>
                </a:lnTo>
                <a:lnTo>
                  <a:pt x="44196" y="1225296"/>
                </a:lnTo>
                <a:lnTo>
                  <a:pt x="0" y="122529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29278" y="3751326"/>
            <a:ext cx="45720" cy="1381125"/>
          </a:xfrm>
          <a:custGeom>
            <a:avLst/>
            <a:gdLst/>
            <a:ahLst/>
            <a:cxnLst/>
            <a:rect l="l" t="t" r="r" b="b"/>
            <a:pathLst>
              <a:path w="45720" h="1381125">
                <a:moveTo>
                  <a:pt x="0" y="0"/>
                </a:moveTo>
                <a:lnTo>
                  <a:pt x="45720" y="0"/>
                </a:lnTo>
                <a:lnTo>
                  <a:pt x="45720" y="1380744"/>
                </a:lnTo>
                <a:lnTo>
                  <a:pt x="0" y="1380744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33494" y="3659885"/>
            <a:ext cx="44450" cy="1472565"/>
          </a:xfrm>
          <a:custGeom>
            <a:avLst/>
            <a:gdLst/>
            <a:ahLst/>
            <a:cxnLst/>
            <a:rect l="l" t="t" r="r" b="b"/>
            <a:pathLst>
              <a:path w="44450" h="1472564">
                <a:moveTo>
                  <a:pt x="0" y="0"/>
                </a:moveTo>
                <a:lnTo>
                  <a:pt x="44196" y="0"/>
                </a:lnTo>
                <a:lnTo>
                  <a:pt x="44196" y="1472184"/>
                </a:lnTo>
                <a:lnTo>
                  <a:pt x="0" y="147218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36185" y="3496817"/>
            <a:ext cx="45720" cy="1635760"/>
          </a:xfrm>
          <a:custGeom>
            <a:avLst/>
            <a:gdLst/>
            <a:ahLst/>
            <a:cxnLst/>
            <a:rect l="l" t="t" r="r" b="b"/>
            <a:pathLst>
              <a:path w="45720" h="1635760">
                <a:moveTo>
                  <a:pt x="0" y="0"/>
                </a:moveTo>
                <a:lnTo>
                  <a:pt x="45720" y="0"/>
                </a:lnTo>
                <a:lnTo>
                  <a:pt x="45720" y="1635252"/>
                </a:lnTo>
                <a:lnTo>
                  <a:pt x="0" y="163525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38878" y="3435858"/>
            <a:ext cx="45720" cy="1696720"/>
          </a:xfrm>
          <a:custGeom>
            <a:avLst/>
            <a:gdLst/>
            <a:ahLst/>
            <a:cxnLst/>
            <a:rect l="l" t="t" r="r" b="b"/>
            <a:pathLst>
              <a:path w="45720" h="1696720">
                <a:moveTo>
                  <a:pt x="0" y="0"/>
                </a:moveTo>
                <a:lnTo>
                  <a:pt x="45720" y="0"/>
                </a:lnTo>
                <a:lnTo>
                  <a:pt x="45720" y="1696212"/>
                </a:lnTo>
                <a:lnTo>
                  <a:pt x="0" y="169621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43094" y="3579114"/>
            <a:ext cx="45720" cy="1553210"/>
          </a:xfrm>
          <a:custGeom>
            <a:avLst/>
            <a:gdLst/>
            <a:ahLst/>
            <a:cxnLst/>
            <a:rect l="l" t="t" r="r" b="b"/>
            <a:pathLst>
              <a:path w="45720" h="1553210">
                <a:moveTo>
                  <a:pt x="0" y="0"/>
                </a:moveTo>
                <a:lnTo>
                  <a:pt x="45720" y="0"/>
                </a:lnTo>
                <a:lnTo>
                  <a:pt x="45720" y="1552956"/>
                </a:lnTo>
                <a:lnTo>
                  <a:pt x="0" y="155295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45785" y="3537965"/>
            <a:ext cx="45720" cy="1594485"/>
          </a:xfrm>
          <a:custGeom>
            <a:avLst/>
            <a:gdLst/>
            <a:ahLst/>
            <a:cxnLst/>
            <a:rect l="l" t="t" r="r" b="b"/>
            <a:pathLst>
              <a:path w="45720" h="1594485">
                <a:moveTo>
                  <a:pt x="0" y="0"/>
                </a:moveTo>
                <a:lnTo>
                  <a:pt x="45720" y="0"/>
                </a:lnTo>
                <a:lnTo>
                  <a:pt x="45720" y="1594103"/>
                </a:lnTo>
                <a:lnTo>
                  <a:pt x="0" y="1594103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50002" y="3518153"/>
            <a:ext cx="44450" cy="1614170"/>
          </a:xfrm>
          <a:custGeom>
            <a:avLst/>
            <a:gdLst/>
            <a:ahLst/>
            <a:cxnLst/>
            <a:rect l="l" t="t" r="r" b="b"/>
            <a:pathLst>
              <a:path w="44450" h="1614170">
                <a:moveTo>
                  <a:pt x="0" y="0"/>
                </a:moveTo>
                <a:lnTo>
                  <a:pt x="44196" y="0"/>
                </a:lnTo>
                <a:lnTo>
                  <a:pt x="44196" y="1613915"/>
                </a:lnTo>
                <a:lnTo>
                  <a:pt x="0" y="1613915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52694" y="3455670"/>
            <a:ext cx="45720" cy="1676400"/>
          </a:xfrm>
          <a:custGeom>
            <a:avLst/>
            <a:gdLst/>
            <a:ahLst/>
            <a:cxnLst/>
            <a:rect l="l" t="t" r="r" b="b"/>
            <a:pathLst>
              <a:path w="45720" h="1676400">
                <a:moveTo>
                  <a:pt x="0" y="0"/>
                </a:moveTo>
                <a:lnTo>
                  <a:pt x="45720" y="0"/>
                </a:lnTo>
                <a:lnTo>
                  <a:pt x="4572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56909" y="3391661"/>
            <a:ext cx="44450" cy="1740535"/>
          </a:xfrm>
          <a:custGeom>
            <a:avLst/>
            <a:gdLst/>
            <a:ahLst/>
            <a:cxnLst/>
            <a:rect l="l" t="t" r="r" b="b"/>
            <a:pathLst>
              <a:path w="44450" h="1740535">
                <a:moveTo>
                  <a:pt x="0" y="0"/>
                </a:moveTo>
                <a:lnTo>
                  <a:pt x="44196" y="0"/>
                </a:lnTo>
                <a:lnTo>
                  <a:pt x="44196" y="1740408"/>
                </a:lnTo>
                <a:lnTo>
                  <a:pt x="0" y="1740408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59602" y="3324605"/>
            <a:ext cx="45720" cy="1807845"/>
          </a:xfrm>
          <a:custGeom>
            <a:avLst/>
            <a:gdLst/>
            <a:ahLst/>
            <a:cxnLst/>
            <a:rect l="l" t="t" r="r" b="b"/>
            <a:pathLst>
              <a:path w="45720" h="1807845">
                <a:moveTo>
                  <a:pt x="0" y="0"/>
                </a:moveTo>
                <a:lnTo>
                  <a:pt x="45720" y="0"/>
                </a:lnTo>
                <a:lnTo>
                  <a:pt x="45720" y="1807464"/>
                </a:lnTo>
                <a:lnTo>
                  <a:pt x="0" y="180746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63817" y="3164585"/>
            <a:ext cx="44450" cy="1967864"/>
          </a:xfrm>
          <a:custGeom>
            <a:avLst/>
            <a:gdLst/>
            <a:ahLst/>
            <a:cxnLst/>
            <a:rect l="l" t="t" r="r" b="b"/>
            <a:pathLst>
              <a:path w="44450" h="1967864">
                <a:moveTo>
                  <a:pt x="0" y="0"/>
                </a:moveTo>
                <a:lnTo>
                  <a:pt x="44196" y="0"/>
                </a:lnTo>
                <a:lnTo>
                  <a:pt x="44196" y="1967483"/>
                </a:lnTo>
                <a:lnTo>
                  <a:pt x="0" y="196748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66509" y="3089910"/>
            <a:ext cx="45720" cy="2042160"/>
          </a:xfrm>
          <a:custGeom>
            <a:avLst/>
            <a:gdLst/>
            <a:ahLst/>
            <a:cxnLst/>
            <a:rect l="l" t="t" r="r" b="b"/>
            <a:pathLst>
              <a:path w="45720" h="2042160">
                <a:moveTo>
                  <a:pt x="0" y="0"/>
                </a:moveTo>
                <a:lnTo>
                  <a:pt x="45720" y="0"/>
                </a:lnTo>
                <a:lnTo>
                  <a:pt x="45720" y="2042160"/>
                </a:lnTo>
                <a:lnTo>
                  <a:pt x="0" y="204216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70726" y="3102101"/>
            <a:ext cx="44450" cy="2030095"/>
          </a:xfrm>
          <a:custGeom>
            <a:avLst/>
            <a:gdLst/>
            <a:ahLst/>
            <a:cxnLst/>
            <a:rect l="l" t="t" r="r" b="b"/>
            <a:pathLst>
              <a:path w="44450" h="2030095">
                <a:moveTo>
                  <a:pt x="0" y="0"/>
                </a:moveTo>
                <a:lnTo>
                  <a:pt x="44196" y="0"/>
                </a:lnTo>
                <a:lnTo>
                  <a:pt x="44196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73418" y="2894838"/>
            <a:ext cx="45720" cy="2237740"/>
          </a:xfrm>
          <a:custGeom>
            <a:avLst/>
            <a:gdLst/>
            <a:ahLst/>
            <a:cxnLst/>
            <a:rect l="l" t="t" r="r" b="b"/>
            <a:pathLst>
              <a:path w="45720" h="2237740">
                <a:moveTo>
                  <a:pt x="0" y="0"/>
                </a:moveTo>
                <a:lnTo>
                  <a:pt x="45720" y="0"/>
                </a:lnTo>
                <a:lnTo>
                  <a:pt x="45720" y="2237232"/>
                </a:lnTo>
                <a:lnTo>
                  <a:pt x="0" y="223723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77633" y="2704338"/>
            <a:ext cx="44450" cy="2428240"/>
          </a:xfrm>
          <a:custGeom>
            <a:avLst/>
            <a:gdLst/>
            <a:ahLst/>
            <a:cxnLst/>
            <a:rect l="l" t="t" r="r" b="b"/>
            <a:pathLst>
              <a:path w="44450" h="2428240">
                <a:moveTo>
                  <a:pt x="0" y="0"/>
                </a:moveTo>
                <a:lnTo>
                  <a:pt x="44196" y="0"/>
                </a:lnTo>
                <a:lnTo>
                  <a:pt x="44196" y="2427732"/>
                </a:lnTo>
                <a:lnTo>
                  <a:pt x="0" y="242773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80326" y="2780538"/>
            <a:ext cx="45720" cy="2352040"/>
          </a:xfrm>
          <a:custGeom>
            <a:avLst/>
            <a:gdLst/>
            <a:ahLst/>
            <a:cxnLst/>
            <a:rect l="l" t="t" r="r" b="b"/>
            <a:pathLst>
              <a:path w="45720" h="2352040">
                <a:moveTo>
                  <a:pt x="0" y="0"/>
                </a:moveTo>
                <a:lnTo>
                  <a:pt x="45720" y="0"/>
                </a:lnTo>
                <a:lnTo>
                  <a:pt x="45720" y="2351532"/>
                </a:lnTo>
                <a:lnTo>
                  <a:pt x="0" y="235153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83018" y="2710433"/>
            <a:ext cx="45720" cy="2421890"/>
          </a:xfrm>
          <a:custGeom>
            <a:avLst/>
            <a:gdLst/>
            <a:ahLst/>
            <a:cxnLst/>
            <a:rect l="l" t="t" r="r" b="b"/>
            <a:pathLst>
              <a:path w="45720" h="2421890">
                <a:moveTo>
                  <a:pt x="0" y="0"/>
                </a:moveTo>
                <a:lnTo>
                  <a:pt x="45720" y="0"/>
                </a:lnTo>
                <a:lnTo>
                  <a:pt x="45720" y="2421636"/>
                </a:lnTo>
                <a:lnTo>
                  <a:pt x="0" y="242163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87233" y="2626614"/>
            <a:ext cx="45720" cy="2505710"/>
          </a:xfrm>
          <a:custGeom>
            <a:avLst/>
            <a:gdLst/>
            <a:ahLst/>
            <a:cxnLst/>
            <a:rect l="l" t="t" r="r" b="b"/>
            <a:pathLst>
              <a:path w="45720" h="2505710">
                <a:moveTo>
                  <a:pt x="0" y="0"/>
                </a:moveTo>
                <a:lnTo>
                  <a:pt x="45720" y="0"/>
                </a:lnTo>
                <a:lnTo>
                  <a:pt x="45720" y="2505456"/>
                </a:lnTo>
                <a:lnTo>
                  <a:pt x="0" y="250545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89926" y="2539745"/>
            <a:ext cx="45720" cy="2592705"/>
          </a:xfrm>
          <a:custGeom>
            <a:avLst/>
            <a:gdLst/>
            <a:ahLst/>
            <a:cxnLst/>
            <a:rect l="l" t="t" r="r" b="b"/>
            <a:pathLst>
              <a:path w="45720" h="2592704">
                <a:moveTo>
                  <a:pt x="0" y="0"/>
                </a:moveTo>
                <a:lnTo>
                  <a:pt x="45720" y="0"/>
                </a:lnTo>
                <a:lnTo>
                  <a:pt x="45720" y="2592324"/>
                </a:lnTo>
                <a:lnTo>
                  <a:pt x="0" y="259232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94142" y="2527554"/>
            <a:ext cx="44450" cy="2604770"/>
          </a:xfrm>
          <a:custGeom>
            <a:avLst/>
            <a:gdLst/>
            <a:ahLst/>
            <a:cxnLst/>
            <a:rect l="l" t="t" r="r" b="b"/>
            <a:pathLst>
              <a:path w="44450" h="2604770">
                <a:moveTo>
                  <a:pt x="0" y="0"/>
                </a:moveTo>
                <a:lnTo>
                  <a:pt x="44196" y="0"/>
                </a:lnTo>
                <a:lnTo>
                  <a:pt x="44196" y="2604516"/>
                </a:lnTo>
                <a:lnTo>
                  <a:pt x="0" y="260451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196833" y="2434589"/>
            <a:ext cx="45720" cy="2697480"/>
          </a:xfrm>
          <a:custGeom>
            <a:avLst/>
            <a:gdLst/>
            <a:ahLst/>
            <a:cxnLst/>
            <a:rect l="l" t="t" r="r" b="b"/>
            <a:pathLst>
              <a:path w="45720" h="2697479">
                <a:moveTo>
                  <a:pt x="0" y="0"/>
                </a:moveTo>
                <a:lnTo>
                  <a:pt x="45720" y="0"/>
                </a:lnTo>
                <a:lnTo>
                  <a:pt x="45720" y="2697480"/>
                </a:lnTo>
                <a:lnTo>
                  <a:pt x="0" y="269748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23950" y="4871465"/>
            <a:ext cx="44450" cy="260985"/>
          </a:xfrm>
          <a:custGeom>
            <a:avLst/>
            <a:gdLst/>
            <a:ahLst/>
            <a:cxnLst/>
            <a:rect l="l" t="t" r="r" b="b"/>
            <a:pathLst>
              <a:path w="44450" h="260985">
                <a:moveTo>
                  <a:pt x="0" y="260603"/>
                </a:moveTo>
                <a:lnTo>
                  <a:pt x="44196" y="260603"/>
                </a:lnTo>
                <a:lnTo>
                  <a:pt x="44196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49502" y="4749546"/>
            <a:ext cx="0" cy="382905"/>
          </a:xfrm>
          <a:custGeom>
            <a:avLst/>
            <a:gdLst/>
            <a:ahLst/>
            <a:cxnLst/>
            <a:rect l="l" t="t" r="r" b="b"/>
            <a:pathLst>
              <a:path h="382904">
                <a:moveTo>
                  <a:pt x="0" y="0"/>
                </a:moveTo>
                <a:lnTo>
                  <a:pt x="0" y="382523"/>
                </a:lnTo>
              </a:path>
            </a:pathLst>
          </a:custGeom>
          <a:ln w="4571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30858" y="4728209"/>
            <a:ext cx="44450" cy="403860"/>
          </a:xfrm>
          <a:custGeom>
            <a:avLst/>
            <a:gdLst/>
            <a:ahLst/>
            <a:cxnLst/>
            <a:rect l="l" t="t" r="r" b="b"/>
            <a:pathLst>
              <a:path w="44450" h="403860">
                <a:moveTo>
                  <a:pt x="0" y="403860"/>
                </a:moveTo>
                <a:lnTo>
                  <a:pt x="44196" y="403860"/>
                </a:lnTo>
                <a:lnTo>
                  <a:pt x="44196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33550" y="4563617"/>
            <a:ext cx="45720" cy="568960"/>
          </a:xfrm>
          <a:custGeom>
            <a:avLst/>
            <a:gdLst/>
            <a:ahLst/>
            <a:cxnLst/>
            <a:rect l="l" t="t" r="r" b="b"/>
            <a:pathLst>
              <a:path w="45719" h="568960">
                <a:moveTo>
                  <a:pt x="0" y="568451"/>
                </a:moveTo>
                <a:lnTo>
                  <a:pt x="45720" y="568451"/>
                </a:lnTo>
                <a:lnTo>
                  <a:pt x="45720" y="0"/>
                </a:lnTo>
                <a:lnTo>
                  <a:pt x="0" y="0"/>
                </a:lnTo>
                <a:lnTo>
                  <a:pt x="0" y="568451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59864" y="4527041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5027"/>
                </a:lnTo>
              </a:path>
            </a:pathLst>
          </a:custGeom>
          <a:ln w="44195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40457" y="4441697"/>
            <a:ext cx="45720" cy="690880"/>
          </a:xfrm>
          <a:custGeom>
            <a:avLst/>
            <a:gdLst/>
            <a:ahLst/>
            <a:cxnLst/>
            <a:rect l="l" t="t" r="r" b="b"/>
            <a:pathLst>
              <a:path w="45719" h="690879">
                <a:moveTo>
                  <a:pt x="0" y="690372"/>
                </a:moveTo>
                <a:lnTo>
                  <a:pt x="45720" y="690372"/>
                </a:lnTo>
                <a:lnTo>
                  <a:pt x="45720" y="0"/>
                </a:lnTo>
                <a:lnTo>
                  <a:pt x="0" y="0"/>
                </a:lnTo>
                <a:lnTo>
                  <a:pt x="0" y="690372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44673" y="4359402"/>
            <a:ext cx="44450" cy="772795"/>
          </a:xfrm>
          <a:custGeom>
            <a:avLst/>
            <a:gdLst/>
            <a:ahLst/>
            <a:cxnLst/>
            <a:rect l="l" t="t" r="r" b="b"/>
            <a:pathLst>
              <a:path w="44450" h="772795">
                <a:moveTo>
                  <a:pt x="0" y="772668"/>
                </a:moveTo>
                <a:lnTo>
                  <a:pt x="44196" y="772668"/>
                </a:lnTo>
                <a:lnTo>
                  <a:pt x="44196" y="0"/>
                </a:lnTo>
                <a:lnTo>
                  <a:pt x="0" y="0"/>
                </a:lnTo>
                <a:lnTo>
                  <a:pt x="0" y="772668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70226" y="4295394"/>
            <a:ext cx="0" cy="836930"/>
          </a:xfrm>
          <a:custGeom>
            <a:avLst/>
            <a:gdLst/>
            <a:ahLst/>
            <a:cxnLst/>
            <a:rect l="l" t="t" r="r" b="b"/>
            <a:pathLst>
              <a:path h="836929">
                <a:moveTo>
                  <a:pt x="0" y="0"/>
                </a:moveTo>
                <a:lnTo>
                  <a:pt x="0" y="836675"/>
                </a:lnTo>
              </a:path>
            </a:pathLst>
          </a:custGeom>
          <a:ln w="4571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73679" y="4228338"/>
            <a:ext cx="0" cy="904240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3732"/>
                </a:lnTo>
              </a:path>
            </a:pathLst>
          </a:custGeom>
          <a:ln w="44195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77133" y="4181094"/>
            <a:ext cx="0" cy="951230"/>
          </a:xfrm>
          <a:custGeom>
            <a:avLst/>
            <a:gdLst/>
            <a:ahLst/>
            <a:cxnLst/>
            <a:rect l="l" t="t" r="r" b="b"/>
            <a:pathLst>
              <a:path h="951229">
                <a:moveTo>
                  <a:pt x="0" y="0"/>
                </a:moveTo>
                <a:lnTo>
                  <a:pt x="0" y="950975"/>
                </a:lnTo>
              </a:path>
            </a:pathLst>
          </a:custGeom>
          <a:ln w="4571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79826" y="4124705"/>
            <a:ext cx="0" cy="1007744"/>
          </a:xfrm>
          <a:custGeom>
            <a:avLst/>
            <a:gdLst/>
            <a:ahLst/>
            <a:cxnLst/>
            <a:rect l="l" t="t" r="r" b="b"/>
            <a:pathLst>
              <a:path h="1007745">
                <a:moveTo>
                  <a:pt x="0" y="0"/>
                </a:moveTo>
                <a:lnTo>
                  <a:pt x="0" y="1007364"/>
                </a:lnTo>
              </a:path>
            </a:pathLst>
          </a:custGeom>
          <a:ln w="4571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84041" y="4025646"/>
            <a:ext cx="0" cy="1106805"/>
          </a:xfrm>
          <a:custGeom>
            <a:avLst/>
            <a:gdLst/>
            <a:ahLst/>
            <a:cxnLst/>
            <a:rect l="l" t="t" r="r" b="b"/>
            <a:pathLst>
              <a:path h="1106804">
                <a:moveTo>
                  <a:pt x="0" y="0"/>
                </a:moveTo>
                <a:lnTo>
                  <a:pt x="0" y="1106423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86734" y="3935729"/>
            <a:ext cx="0" cy="1196340"/>
          </a:xfrm>
          <a:custGeom>
            <a:avLst/>
            <a:gdLst/>
            <a:ahLst/>
            <a:cxnLst/>
            <a:rect l="l" t="t" r="r" b="b"/>
            <a:pathLst>
              <a:path h="1196339">
                <a:moveTo>
                  <a:pt x="0" y="0"/>
                </a:moveTo>
                <a:lnTo>
                  <a:pt x="0" y="1196340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790188" y="3842765"/>
            <a:ext cx="0" cy="1289685"/>
          </a:xfrm>
          <a:custGeom>
            <a:avLst/>
            <a:gdLst/>
            <a:ahLst/>
            <a:cxnLst/>
            <a:rect l="l" t="t" r="r" b="b"/>
            <a:pathLst>
              <a:path h="1289685">
                <a:moveTo>
                  <a:pt x="0" y="0"/>
                </a:moveTo>
                <a:lnTo>
                  <a:pt x="0" y="1289303"/>
                </a:lnTo>
              </a:path>
            </a:pathLst>
          </a:custGeom>
          <a:ln w="44196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93641" y="3757421"/>
            <a:ext cx="0" cy="1374775"/>
          </a:xfrm>
          <a:custGeom>
            <a:avLst/>
            <a:gdLst/>
            <a:ahLst/>
            <a:cxnLst/>
            <a:rect l="l" t="t" r="r" b="b"/>
            <a:pathLst>
              <a:path h="1374775">
                <a:moveTo>
                  <a:pt x="0" y="0"/>
                </a:moveTo>
                <a:lnTo>
                  <a:pt x="0" y="1374648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97096" y="3661409"/>
            <a:ext cx="0" cy="1470660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60"/>
                </a:lnTo>
              </a:path>
            </a:pathLst>
          </a:custGeom>
          <a:ln w="44196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00550" y="3505961"/>
            <a:ext cx="0" cy="1626235"/>
          </a:xfrm>
          <a:custGeom>
            <a:avLst/>
            <a:gdLst/>
            <a:ahLst/>
            <a:cxnLst/>
            <a:rect l="l" t="t" r="r" b="b"/>
            <a:pathLst>
              <a:path h="1626235">
                <a:moveTo>
                  <a:pt x="0" y="0"/>
                </a:moveTo>
                <a:lnTo>
                  <a:pt x="0" y="1626108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04003" y="3391661"/>
            <a:ext cx="0" cy="1740535"/>
          </a:xfrm>
          <a:custGeom>
            <a:avLst/>
            <a:gdLst/>
            <a:ahLst/>
            <a:cxnLst/>
            <a:rect l="l" t="t" r="r" b="b"/>
            <a:pathLst>
              <a:path h="1740535">
                <a:moveTo>
                  <a:pt x="0" y="0"/>
                </a:moveTo>
                <a:lnTo>
                  <a:pt x="0" y="1740408"/>
                </a:lnTo>
              </a:path>
            </a:pathLst>
          </a:custGeom>
          <a:ln w="44196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07458" y="3403853"/>
            <a:ext cx="0" cy="1728470"/>
          </a:xfrm>
          <a:custGeom>
            <a:avLst/>
            <a:gdLst/>
            <a:ahLst/>
            <a:cxnLst/>
            <a:rect l="l" t="t" r="r" b="b"/>
            <a:pathLst>
              <a:path h="1728470">
                <a:moveTo>
                  <a:pt x="0" y="0"/>
                </a:moveTo>
                <a:lnTo>
                  <a:pt x="0" y="1728216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10911" y="3271265"/>
            <a:ext cx="0" cy="1861185"/>
          </a:xfrm>
          <a:custGeom>
            <a:avLst/>
            <a:gdLst/>
            <a:ahLst/>
            <a:cxnLst/>
            <a:rect l="l" t="t" r="r" b="b"/>
            <a:pathLst>
              <a:path h="1861185">
                <a:moveTo>
                  <a:pt x="0" y="0"/>
                </a:moveTo>
                <a:lnTo>
                  <a:pt x="0" y="1860804"/>
                </a:lnTo>
              </a:path>
            </a:pathLst>
          </a:custGeom>
          <a:ln w="44196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14365" y="3288029"/>
            <a:ext cx="0" cy="1844039"/>
          </a:xfrm>
          <a:custGeom>
            <a:avLst/>
            <a:gdLst/>
            <a:ahLst/>
            <a:cxnLst/>
            <a:rect l="l" t="t" r="r" b="b"/>
            <a:pathLst>
              <a:path h="1844039">
                <a:moveTo>
                  <a:pt x="0" y="0"/>
                </a:moveTo>
                <a:lnTo>
                  <a:pt x="0" y="1844039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17058" y="3289553"/>
            <a:ext cx="0" cy="1842770"/>
          </a:xfrm>
          <a:custGeom>
            <a:avLst/>
            <a:gdLst/>
            <a:ahLst/>
            <a:cxnLst/>
            <a:rect l="l" t="t" r="r" b="b"/>
            <a:pathLst>
              <a:path h="1842770">
                <a:moveTo>
                  <a:pt x="0" y="0"/>
                </a:moveTo>
                <a:lnTo>
                  <a:pt x="0" y="1842516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21273" y="3295650"/>
            <a:ext cx="0" cy="1836420"/>
          </a:xfrm>
          <a:custGeom>
            <a:avLst/>
            <a:gdLst/>
            <a:ahLst/>
            <a:cxnLst/>
            <a:rect l="l" t="t" r="r" b="b"/>
            <a:pathLst>
              <a:path h="1836420">
                <a:moveTo>
                  <a:pt x="0" y="0"/>
                </a:moveTo>
                <a:lnTo>
                  <a:pt x="0" y="1836420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23965" y="3262121"/>
            <a:ext cx="0" cy="1870075"/>
          </a:xfrm>
          <a:custGeom>
            <a:avLst/>
            <a:gdLst/>
            <a:ahLst/>
            <a:cxnLst/>
            <a:rect l="l" t="t" r="r" b="b"/>
            <a:pathLst>
              <a:path h="1870075">
                <a:moveTo>
                  <a:pt x="0" y="0"/>
                </a:moveTo>
                <a:lnTo>
                  <a:pt x="0" y="1869948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28182" y="3201161"/>
            <a:ext cx="0" cy="1931035"/>
          </a:xfrm>
          <a:custGeom>
            <a:avLst/>
            <a:gdLst/>
            <a:ahLst/>
            <a:cxnLst/>
            <a:rect l="l" t="t" r="r" b="b"/>
            <a:pathLst>
              <a:path h="1931035">
                <a:moveTo>
                  <a:pt x="0" y="0"/>
                </a:moveTo>
                <a:lnTo>
                  <a:pt x="0" y="1930908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230873" y="3064001"/>
            <a:ext cx="0" cy="2068195"/>
          </a:xfrm>
          <a:custGeom>
            <a:avLst/>
            <a:gdLst/>
            <a:ahLst/>
            <a:cxnLst/>
            <a:rect l="l" t="t" r="r" b="b"/>
            <a:pathLst>
              <a:path h="2068195">
                <a:moveTo>
                  <a:pt x="0" y="0"/>
                </a:moveTo>
                <a:lnTo>
                  <a:pt x="0" y="2068068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34328" y="3187445"/>
            <a:ext cx="0" cy="1945005"/>
          </a:xfrm>
          <a:custGeom>
            <a:avLst/>
            <a:gdLst/>
            <a:ahLst/>
            <a:cxnLst/>
            <a:rect l="l" t="t" r="r" b="b"/>
            <a:pathLst>
              <a:path h="1945004">
                <a:moveTo>
                  <a:pt x="0" y="0"/>
                </a:moveTo>
                <a:lnTo>
                  <a:pt x="0" y="1944624"/>
                </a:lnTo>
              </a:path>
            </a:pathLst>
          </a:custGeom>
          <a:ln w="44196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614921" y="3092957"/>
            <a:ext cx="45720" cy="2039620"/>
          </a:xfrm>
          <a:custGeom>
            <a:avLst/>
            <a:gdLst/>
            <a:ahLst/>
            <a:cxnLst/>
            <a:rect l="l" t="t" r="r" b="b"/>
            <a:pathLst>
              <a:path w="45720" h="2039620">
                <a:moveTo>
                  <a:pt x="0" y="2039112"/>
                </a:moveTo>
                <a:lnTo>
                  <a:pt x="45719" y="2039112"/>
                </a:lnTo>
                <a:lnTo>
                  <a:pt x="45719" y="0"/>
                </a:lnTo>
                <a:lnTo>
                  <a:pt x="0" y="0"/>
                </a:lnTo>
                <a:lnTo>
                  <a:pt x="0" y="2039112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19138" y="2899410"/>
            <a:ext cx="44450" cy="2232660"/>
          </a:xfrm>
          <a:custGeom>
            <a:avLst/>
            <a:gdLst/>
            <a:ahLst/>
            <a:cxnLst/>
            <a:rect l="l" t="t" r="r" b="b"/>
            <a:pathLst>
              <a:path w="44450" h="2232660">
                <a:moveTo>
                  <a:pt x="0" y="2232660"/>
                </a:moveTo>
                <a:lnTo>
                  <a:pt x="44196" y="2232660"/>
                </a:lnTo>
                <a:lnTo>
                  <a:pt x="44196" y="0"/>
                </a:lnTo>
                <a:lnTo>
                  <a:pt x="0" y="0"/>
                </a:lnTo>
                <a:lnTo>
                  <a:pt x="0" y="2232660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044690" y="2658617"/>
            <a:ext cx="0" cy="2473960"/>
          </a:xfrm>
          <a:custGeom>
            <a:avLst/>
            <a:gdLst/>
            <a:ahLst/>
            <a:cxnLst/>
            <a:rect l="l" t="t" r="r" b="b"/>
            <a:pathLst>
              <a:path h="2473960">
                <a:moveTo>
                  <a:pt x="0" y="0"/>
                </a:moveTo>
                <a:lnTo>
                  <a:pt x="0" y="2473452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248143" y="2195322"/>
            <a:ext cx="0" cy="2936875"/>
          </a:xfrm>
          <a:custGeom>
            <a:avLst/>
            <a:gdLst/>
            <a:ahLst/>
            <a:cxnLst/>
            <a:rect l="l" t="t" r="r" b="b"/>
            <a:pathLst>
              <a:path h="2936875">
                <a:moveTo>
                  <a:pt x="0" y="0"/>
                </a:moveTo>
                <a:lnTo>
                  <a:pt x="0" y="2936748"/>
                </a:lnTo>
              </a:path>
            </a:pathLst>
          </a:custGeom>
          <a:ln w="44196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451597" y="2295905"/>
            <a:ext cx="0" cy="2836545"/>
          </a:xfrm>
          <a:custGeom>
            <a:avLst/>
            <a:gdLst/>
            <a:ahLst/>
            <a:cxnLst/>
            <a:rect l="l" t="t" r="r" b="b"/>
            <a:pathLst>
              <a:path h="2836545">
                <a:moveTo>
                  <a:pt x="0" y="0"/>
                </a:moveTo>
                <a:lnTo>
                  <a:pt x="0" y="2836164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55052" y="2237994"/>
            <a:ext cx="0" cy="2894330"/>
          </a:xfrm>
          <a:custGeom>
            <a:avLst/>
            <a:gdLst/>
            <a:ahLst/>
            <a:cxnLst/>
            <a:rect l="l" t="t" r="r" b="b"/>
            <a:pathLst>
              <a:path h="2894329">
                <a:moveTo>
                  <a:pt x="0" y="0"/>
                </a:moveTo>
                <a:lnTo>
                  <a:pt x="0" y="2894076"/>
                </a:lnTo>
              </a:path>
            </a:pathLst>
          </a:custGeom>
          <a:ln w="44196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858506" y="2187701"/>
            <a:ext cx="0" cy="2944495"/>
          </a:xfrm>
          <a:custGeom>
            <a:avLst/>
            <a:gdLst/>
            <a:ahLst/>
            <a:cxnLst/>
            <a:rect l="l" t="t" r="r" b="b"/>
            <a:pathLst>
              <a:path h="2944495">
                <a:moveTo>
                  <a:pt x="0" y="0"/>
                </a:moveTo>
                <a:lnTo>
                  <a:pt x="0" y="2944368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61197" y="2215133"/>
            <a:ext cx="0" cy="2917190"/>
          </a:xfrm>
          <a:custGeom>
            <a:avLst/>
            <a:gdLst/>
            <a:ahLst/>
            <a:cxnLst/>
            <a:rect l="l" t="t" r="r" b="b"/>
            <a:pathLst>
              <a:path h="2917190">
                <a:moveTo>
                  <a:pt x="0" y="0"/>
                </a:moveTo>
                <a:lnTo>
                  <a:pt x="0" y="2916936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265414" y="2167889"/>
            <a:ext cx="0" cy="2964180"/>
          </a:xfrm>
          <a:custGeom>
            <a:avLst/>
            <a:gdLst/>
            <a:ahLst/>
            <a:cxnLst/>
            <a:rect l="l" t="t" r="r" b="b"/>
            <a:pathLst>
              <a:path h="2964179">
                <a:moveTo>
                  <a:pt x="0" y="0"/>
                </a:moveTo>
                <a:lnTo>
                  <a:pt x="0" y="2964180"/>
                </a:lnTo>
              </a:path>
            </a:pathLst>
          </a:custGeom>
          <a:ln w="4572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23950" y="4871465"/>
            <a:ext cx="44450" cy="260985"/>
          </a:xfrm>
          <a:custGeom>
            <a:avLst/>
            <a:gdLst/>
            <a:ahLst/>
            <a:cxnLst/>
            <a:rect l="l" t="t" r="r" b="b"/>
            <a:pathLst>
              <a:path w="44450" h="260985">
                <a:moveTo>
                  <a:pt x="0" y="0"/>
                </a:moveTo>
                <a:lnTo>
                  <a:pt x="44196" y="0"/>
                </a:lnTo>
                <a:lnTo>
                  <a:pt x="44196" y="260603"/>
                </a:lnTo>
                <a:lnTo>
                  <a:pt x="0" y="26060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26641" y="4749546"/>
            <a:ext cx="45720" cy="382905"/>
          </a:xfrm>
          <a:custGeom>
            <a:avLst/>
            <a:gdLst/>
            <a:ahLst/>
            <a:cxnLst/>
            <a:rect l="l" t="t" r="r" b="b"/>
            <a:pathLst>
              <a:path w="45719" h="382904">
                <a:moveTo>
                  <a:pt x="0" y="0"/>
                </a:moveTo>
                <a:lnTo>
                  <a:pt x="45719" y="0"/>
                </a:lnTo>
                <a:lnTo>
                  <a:pt x="45719" y="382523"/>
                </a:lnTo>
                <a:lnTo>
                  <a:pt x="0" y="38252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30858" y="4728209"/>
            <a:ext cx="44450" cy="403860"/>
          </a:xfrm>
          <a:custGeom>
            <a:avLst/>
            <a:gdLst/>
            <a:ahLst/>
            <a:cxnLst/>
            <a:rect l="l" t="t" r="r" b="b"/>
            <a:pathLst>
              <a:path w="44450" h="403860">
                <a:moveTo>
                  <a:pt x="0" y="0"/>
                </a:moveTo>
                <a:lnTo>
                  <a:pt x="44196" y="0"/>
                </a:lnTo>
                <a:lnTo>
                  <a:pt x="44196" y="403860"/>
                </a:lnTo>
                <a:lnTo>
                  <a:pt x="0" y="40386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733550" y="4563617"/>
            <a:ext cx="45720" cy="568960"/>
          </a:xfrm>
          <a:custGeom>
            <a:avLst/>
            <a:gdLst/>
            <a:ahLst/>
            <a:cxnLst/>
            <a:rect l="l" t="t" r="r" b="b"/>
            <a:pathLst>
              <a:path w="45719" h="568960">
                <a:moveTo>
                  <a:pt x="0" y="0"/>
                </a:moveTo>
                <a:lnTo>
                  <a:pt x="45719" y="0"/>
                </a:lnTo>
                <a:lnTo>
                  <a:pt x="45719" y="568451"/>
                </a:lnTo>
                <a:lnTo>
                  <a:pt x="0" y="568451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37766" y="4527041"/>
            <a:ext cx="44450" cy="605155"/>
          </a:xfrm>
          <a:custGeom>
            <a:avLst/>
            <a:gdLst/>
            <a:ahLst/>
            <a:cxnLst/>
            <a:rect l="l" t="t" r="r" b="b"/>
            <a:pathLst>
              <a:path w="44450" h="605154">
                <a:moveTo>
                  <a:pt x="0" y="0"/>
                </a:moveTo>
                <a:lnTo>
                  <a:pt x="44195" y="0"/>
                </a:lnTo>
                <a:lnTo>
                  <a:pt x="44195" y="605027"/>
                </a:lnTo>
                <a:lnTo>
                  <a:pt x="0" y="605027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140457" y="4441697"/>
            <a:ext cx="45720" cy="690880"/>
          </a:xfrm>
          <a:custGeom>
            <a:avLst/>
            <a:gdLst/>
            <a:ahLst/>
            <a:cxnLst/>
            <a:rect l="l" t="t" r="r" b="b"/>
            <a:pathLst>
              <a:path w="45719" h="690879">
                <a:moveTo>
                  <a:pt x="0" y="0"/>
                </a:moveTo>
                <a:lnTo>
                  <a:pt x="45719" y="0"/>
                </a:lnTo>
                <a:lnTo>
                  <a:pt x="45719" y="690372"/>
                </a:lnTo>
                <a:lnTo>
                  <a:pt x="0" y="690372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44673" y="4359402"/>
            <a:ext cx="44450" cy="772795"/>
          </a:xfrm>
          <a:custGeom>
            <a:avLst/>
            <a:gdLst/>
            <a:ahLst/>
            <a:cxnLst/>
            <a:rect l="l" t="t" r="r" b="b"/>
            <a:pathLst>
              <a:path w="44450" h="772795">
                <a:moveTo>
                  <a:pt x="0" y="0"/>
                </a:moveTo>
                <a:lnTo>
                  <a:pt x="44195" y="0"/>
                </a:lnTo>
                <a:lnTo>
                  <a:pt x="44195" y="772668"/>
                </a:lnTo>
                <a:lnTo>
                  <a:pt x="0" y="77266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547366" y="4295394"/>
            <a:ext cx="45720" cy="836930"/>
          </a:xfrm>
          <a:custGeom>
            <a:avLst/>
            <a:gdLst/>
            <a:ahLst/>
            <a:cxnLst/>
            <a:rect l="l" t="t" r="r" b="b"/>
            <a:pathLst>
              <a:path w="45719" h="836929">
                <a:moveTo>
                  <a:pt x="0" y="0"/>
                </a:moveTo>
                <a:lnTo>
                  <a:pt x="45719" y="0"/>
                </a:lnTo>
                <a:lnTo>
                  <a:pt x="45719" y="836675"/>
                </a:lnTo>
                <a:lnTo>
                  <a:pt x="0" y="836675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751582" y="4228338"/>
            <a:ext cx="44450" cy="904240"/>
          </a:xfrm>
          <a:custGeom>
            <a:avLst/>
            <a:gdLst/>
            <a:ahLst/>
            <a:cxnLst/>
            <a:rect l="l" t="t" r="r" b="b"/>
            <a:pathLst>
              <a:path w="44450" h="904239">
                <a:moveTo>
                  <a:pt x="0" y="0"/>
                </a:moveTo>
                <a:lnTo>
                  <a:pt x="44195" y="0"/>
                </a:lnTo>
                <a:lnTo>
                  <a:pt x="44195" y="903732"/>
                </a:lnTo>
                <a:lnTo>
                  <a:pt x="0" y="90373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954273" y="4181094"/>
            <a:ext cx="45720" cy="951230"/>
          </a:xfrm>
          <a:custGeom>
            <a:avLst/>
            <a:gdLst/>
            <a:ahLst/>
            <a:cxnLst/>
            <a:rect l="l" t="t" r="r" b="b"/>
            <a:pathLst>
              <a:path w="45719" h="951229">
                <a:moveTo>
                  <a:pt x="0" y="0"/>
                </a:moveTo>
                <a:lnTo>
                  <a:pt x="45719" y="0"/>
                </a:lnTo>
                <a:lnTo>
                  <a:pt x="45719" y="950975"/>
                </a:lnTo>
                <a:lnTo>
                  <a:pt x="0" y="950975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156966" y="4124705"/>
            <a:ext cx="45720" cy="1007744"/>
          </a:xfrm>
          <a:custGeom>
            <a:avLst/>
            <a:gdLst/>
            <a:ahLst/>
            <a:cxnLst/>
            <a:rect l="l" t="t" r="r" b="b"/>
            <a:pathLst>
              <a:path w="45719" h="1007745">
                <a:moveTo>
                  <a:pt x="0" y="0"/>
                </a:moveTo>
                <a:lnTo>
                  <a:pt x="45719" y="0"/>
                </a:lnTo>
                <a:lnTo>
                  <a:pt x="45719" y="1007364"/>
                </a:lnTo>
                <a:lnTo>
                  <a:pt x="0" y="100736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361182" y="4025646"/>
            <a:ext cx="45720" cy="1106805"/>
          </a:xfrm>
          <a:custGeom>
            <a:avLst/>
            <a:gdLst/>
            <a:ahLst/>
            <a:cxnLst/>
            <a:rect l="l" t="t" r="r" b="b"/>
            <a:pathLst>
              <a:path w="45720" h="1106804">
                <a:moveTo>
                  <a:pt x="0" y="0"/>
                </a:moveTo>
                <a:lnTo>
                  <a:pt x="45720" y="0"/>
                </a:lnTo>
                <a:lnTo>
                  <a:pt x="45720" y="1106423"/>
                </a:lnTo>
                <a:lnTo>
                  <a:pt x="0" y="110642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563873" y="3935729"/>
            <a:ext cx="45720" cy="1196340"/>
          </a:xfrm>
          <a:custGeom>
            <a:avLst/>
            <a:gdLst/>
            <a:ahLst/>
            <a:cxnLst/>
            <a:rect l="l" t="t" r="r" b="b"/>
            <a:pathLst>
              <a:path w="45720" h="1196339">
                <a:moveTo>
                  <a:pt x="0" y="0"/>
                </a:moveTo>
                <a:lnTo>
                  <a:pt x="45720" y="0"/>
                </a:lnTo>
                <a:lnTo>
                  <a:pt x="45720" y="1196340"/>
                </a:lnTo>
                <a:lnTo>
                  <a:pt x="0" y="119634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68090" y="3842765"/>
            <a:ext cx="44450" cy="1289685"/>
          </a:xfrm>
          <a:custGeom>
            <a:avLst/>
            <a:gdLst/>
            <a:ahLst/>
            <a:cxnLst/>
            <a:rect l="l" t="t" r="r" b="b"/>
            <a:pathLst>
              <a:path w="44450" h="1289685">
                <a:moveTo>
                  <a:pt x="0" y="0"/>
                </a:moveTo>
                <a:lnTo>
                  <a:pt x="44196" y="0"/>
                </a:lnTo>
                <a:lnTo>
                  <a:pt x="44196" y="1289303"/>
                </a:lnTo>
                <a:lnTo>
                  <a:pt x="0" y="128930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970782" y="3757421"/>
            <a:ext cx="45720" cy="1374775"/>
          </a:xfrm>
          <a:custGeom>
            <a:avLst/>
            <a:gdLst/>
            <a:ahLst/>
            <a:cxnLst/>
            <a:rect l="l" t="t" r="r" b="b"/>
            <a:pathLst>
              <a:path w="45720" h="1374775">
                <a:moveTo>
                  <a:pt x="0" y="0"/>
                </a:moveTo>
                <a:lnTo>
                  <a:pt x="45720" y="0"/>
                </a:lnTo>
                <a:lnTo>
                  <a:pt x="45720" y="1374648"/>
                </a:lnTo>
                <a:lnTo>
                  <a:pt x="0" y="1374648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174997" y="3661409"/>
            <a:ext cx="44450" cy="1470660"/>
          </a:xfrm>
          <a:custGeom>
            <a:avLst/>
            <a:gdLst/>
            <a:ahLst/>
            <a:cxnLst/>
            <a:rect l="l" t="t" r="r" b="b"/>
            <a:pathLst>
              <a:path w="44450" h="1470660">
                <a:moveTo>
                  <a:pt x="0" y="0"/>
                </a:moveTo>
                <a:lnTo>
                  <a:pt x="44196" y="0"/>
                </a:lnTo>
                <a:lnTo>
                  <a:pt x="44196" y="1470660"/>
                </a:lnTo>
                <a:lnTo>
                  <a:pt x="0" y="147066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377690" y="3505961"/>
            <a:ext cx="45720" cy="1626235"/>
          </a:xfrm>
          <a:custGeom>
            <a:avLst/>
            <a:gdLst/>
            <a:ahLst/>
            <a:cxnLst/>
            <a:rect l="l" t="t" r="r" b="b"/>
            <a:pathLst>
              <a:path w="45720" h="1626235">
                <a:moveTo>
                  <a:pt x="0" y="0"/>
                </a:moveTo>
                <a:lnTo>
                  <a:pt x="45720" y="0"/>
                </a:lnTo>
                <a:lnTo>
                  <a:pt x="45720" y="1626108"/>
                </a:lnTo>
                <a:lnTo>
                  <a:pt x="0" y="162610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81905" y="3391661"/>
            <a:ext cx="44450" cy="1740535"/>
          </a:xfrm>
          <a:custGeom>
            <a:avLst/>
            <a:gdLst/>
            <a:ahLst/>
            <a:cxnLst/>
            <a:rect l="l" t="t" r="r" b="b"/>
            <a:pathLst>
              <a:path w="44450" h="1740535">
                <a:moveTo>
                  <a:pt x="0" y="0"/>
                </a:moveTo>
                <a:lnTo>
                  <a:pt x="44196" y="0"/>
                </a:lnTo>
                <a:lnTo>
                  <a:pt x="44196" y="1740408"/>
                </a:lnTo>
                <a:lnTo>
                  <a:pt x="0" y="1740408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84597" y="3403853"/>
            <a:ext cx="45720" cy="1728470"/>
          </a:xfrm>
          <a:custGeom>
            <a:avLst/>
            <a:gdLst/>
            <a:ahLst/>
            <a:cxnLst/>
            <a:rect l="l" t="t" r="r" b="b"/>
            <a:pathLst>
              <a:path w="45720" h="1728470">
                <a:moveTo>
                  <a:pt x="0" y="0"/>
                </a:moveTo>
                <a:lnTo>
                  <a:pt x="45720" y="0"/>
                </a:lnTo>
                <a:lnTo>
                  <a:pt x="45720" y="1728216"/>
                </a:lnTo>
                <a:lnTo>
                  <a:pt x="0" y="172821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88814" y="3271265"/>
            <a:ext cx="44450" cy="1861185"/>
          </a:xfrm>
          <a:custGeom>
            <a:avLst/>
            <a:gdLst/>
            <a:ahLst/>
            <a:cxnLst/>
            <a:rect l="l" t="t" r="r" b="b"/>
            <a:pathLst>
              <a:path w="44450" h="1861185">
                <a:moveTo>
                  <a:pt x="0" y="0"/>
                </a:moveTo>
                <a:lnTo>
                  <a:pt x="44196" y="0"/>
                </a:lnTo>
                <a:lnTo>
                  <a:pt x="44196" y="1860804"/>
                </a:lnTo>
                <a:lnTo>
                  <a:pt x="0" y="186080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91505" y="3288029"/>
            <a:ext cx="45720" cy="1844039"/>
          </a:xfrm>
          <a:custGeom>
            <a:avLst/>
            <a:gdLst/>
            <a:ahLst/>
            <a:cxnLst/>
            <a:rect l="l" t="t" r="r" b="b"/>
            <a:pathLst>
              <a:path w="45720" h="1844039">
                <a:moveTo>
                  <a:pt x="0" y="0"/>
                </a:moveTo>
                <a:lnTo>
                  <a:pt x="45720" y="0"/>
                </a:lnTo>
                <a:lnTo>
                  <a:pt x="45720" y="1844039"/>
                </a:lnTo>
                <a:lnTo>
                  <a:pt x="0" y="1844039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394197" y="3289553"/>
            <a:ext cx="45720" cy="1842770"/>
          </a:xfrm>
          <a:custGeom>
            <a:avLst/>
            <a:gdLst/>
            <a:ahLst/>
            <a:cxnLst/>
            <a:rect l="l" t="t" r="r" b="b"/>
            <a:pathLst>
              <a:path w="45720" h="1842770">
                <a:moveTo>
                  <a:pt x="0" y="0"/>
                </a:moveTo>
                <a:lnTo>
                  <a:pt x="45720" y="0"/>
                </a:lnTo>
                <a:lnTo>
                  <a:pt x="45720" y="1842516"/>
                </a:lnTo>
                <a:lnTo>
                  <a:pt x="0" y="184251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98414" y="3295650"/>
            <a:ext cx="45720" cy="1836420"/>
          </a:xfrm>
          <a:custGeom>
            <a:avLst/>
            <a:gdLst/>
            <a:ahLst/>
            <a:cxnLst/>
            <a:rect l="l" t="t" r="r" b="b"/>
            <a:pathLst>
              <a:path w="45720" h="1836420">
                <a:moveTo>
                  <a:pt x="0" y="0"/>
                </a:moveTo>
                <a:lnTo>
                  <a:pt x="45720" y="0"/>
                </a:lnTo>
                <a:lnTo>
                  <a:pt x="45720" y="1836420"/>
                </a:lnTo>
                <a:lnTo>
                  <a:pt x="0" y="183642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01105" y="3262121"/>
            <a:ext cx="45720" cy="1870075"/>
          </a:xfrm>
          <a:custGeom>
            <a:avLst/>
            <a:gdLst/>
            <a:ahLst/>
            <a:cxnLst/>
            <a:rect l="l" t="t" r="r" b="b"/>
            <a:pathLst>
              <a:path w="45720" h="1870075">
                <a:moveTo>
                  <a:pt x="0" y="0"/>
                </a:moveTo>
                <a:lnTo>
                  <a:pt x="45720" y="0"/>
                </a:lnTo>
                <a:lnTo>
                  <a:pt x="45720" y="1869948"/>
                </a:lnTo>
                <a:lnTo>
                  <a:pt x="0" y="186994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05321" y="3201161"/>
            <a:ext cx="45720" cy="1931035"/>
          </a:xfrm>
          <a:custGeom>
            <a:avLst/>
            <a:gdLst/>
            <a:ahLst/>
            <a:cxnLst/>
            <a:rect l="l" t="t" r="r" b="b"/>
            <a:pathLst>
              <a:path w="45720" h="1931035">
                <a:moveTo>
                  <a:pt x="0" y="0"/>
                </a:moveTo>
                <a:lnTo>
                  <a:pt x="45720" y="0"/>
                </a:lnTo>
                <a:lnTo>
                  <a:pt x="45720" y="1930908"/>
                </a:lnTo>
                <a:lnTo>
                  <a:pt x="0" y="193090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08014" y="3064001"/>
            <a:ext cx="45720" cy="2068195"/>
          </a:xfrm>
          <a:custGeom>
            <a:avLst/>
            <a:gdLst/>
            <a:ahLst/>
            <a:cxnLst/>
            <a:rect l="l" t="t" r="r" b="b"/>
            <a:pathLst>
              <a:path w="45720" h="2068195">
                <a:moveTo>
                  <a:pt x="0" y="0"/>
                </a:moveTo>
                <a:lnTo>
                  <a:pt x="45720" y="0"/>
                </a:lnTo>
                <a:lnTo>
                  <a:pt x="45720" y="2068068"/>
                </a:lnTo>
                <a:lnTo>
                  <a:pt x="0" y="206806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412229" y="3187445"/>
            <a:ext cx="44450" cy="1945005"/>
          </a:xfrm>
          <a:custGeom>
            <a:avLst/>
            <a:gdLst/>
            <a:ahLst/>
            <a:cxnLst/>
            <a:rect l="l" t="t" r="r" b="b"/>
            <a:pathLst>
              <a:path w="44450" h="1945004">
                <a:moveTo>
                  <a:pt x="0" y="0"/>
                </a:moveTo>
                <a:lnTo>
                  <a:pt x="44196" y="0"/>
                </a:lnTo>
                <a:lnTo>
                  <a:pt x="44196" y="1944624"/>
                </a:lnTo>
                <a:lnTo>
                  <a:pt x="0" y="1944624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614921" y="3092957"/>
            <a:ext cx="45720" cy="2039620"/>
          </a:xfrm>
          <a:custGeom>
            <a:avLst/>
            <a:gdLst/>
            <a:ahLst/>
            <a:cxnLst/>
            <a:rect l="l" t="t" r="r" b="b"/>
            <a:pathLst>
              <a:path w="45720" h="2039620">
                <a:moveTo>
                  <a:pt x="0" y="0"/>
                </a:moveTo>
                <a:lnTo>
                  <a:pt x="45720" y="0"/>
                </a:lnTo>
                <a:lnTo>
                  <a:pt x="45720" y="2039112"/>
                </a:lnTo>
                <a:lnTo>
                  <a:pt x="0" y="203911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19138" y="2899410"/>
            <a:ext cx="44450" cy="2232660"/>
          </a:xfrm>
          <a:custGeom>
            <a:avLst/>
            <a:gdLst/>
            <a:ahLst/>
            <a:cxnLst/>
            <a:rect l="l" t="t" r="r" b="b"/>
            <a:pathLst>
              <a:path w="44450" h="2232660">
                <a:moveTo>
                  <a:pt x="0" y="0"/>
                </a:moveTo>
                <a:lnTo>
                  <a:pt x="44196" y="0"/>
                </a:lnTo>
                <a:lnTo>
                  <a:pt x="44196" y="2232660"/>
                </a:lnTo>
                <a:lnTo>
                  <a:pt x="0" y="223266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021830" y="2658617"/>
            <a:ext cx="45720" cy="2473960"/>
          </a:xfrm>
          <a:custGeom>
            <a:avLst/>
            <a:gdLst/>
            <a:ahLst/>
            <a:cxnLst/>
            <a:rect l="l" t="t" r="r" b="b"/>
            <a:pathLst>
              <a:path w="45720" h="2473960">
                <a:moveTo>
                  <a:pt x="0" y="0"/>
                </a:moveTo>
                <a:lnTo>
                  <a:pt x="45720" y="0"/>
                </a:lnTo>
                <a:lnTo>
                  <a:pt x="45720" y="2473452"/>
                </a:lnTo>
                <a:lnTo>
                  <a:pt x="0" y="247345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226045" y="2195322"/>
            <a:ext cx="44450" cy="2936875"/>
          </a:xfrm>
          <a:custGeom>
            <a:avLst/>
            <a:gdLst/>
            <a:ahLst/>
            <a:cxnLst/>
            <a:rect l="l" t="t" r="r" b="b"/>
            <a:pathLst>
              <a:path w="44450" h="2936875">
                <a:moveTo>
                  <a:pt x="0" y="0"/>
                </a:moveTo>
                <a:lnTo>
                  <a:pt x="44196" y="0"/>
                </a:lnTo>
                <a:lnTo>
                  <a:pt x="44196" y="2936748"/>
                </a:lnTo>
                <a:lnTo>
                  <a:pt x="0" y="293674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428738" y="2295905"/>
            <a:ext cx="45720" cy="2836545"/>
          </a:xfrm>
          <a:custGeom>
            <a:avLst/>
            <a:gdLst/>
            <a:ahLst/>
            <a:cxnLst/>
            <a:rect l="l" t="t" r="r" b="b"/>
            <a:pathLst>
              <a:path w="45720" h="2836545">
                <a:moveTo>
                  <a:pt x="0" y="0"/>
                </a:moveTo>
                <a:lnTo>
                  <a:pt x="45720" y="0"/>
                </a:lnTo>
                <a:lnTo>
                  <a:pt x="45720" y="2836164"/>
                </a:lnTo>
                <a:lnTo>
                  <a:pt x="0" y="283616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32954" y="2237994"/>
            <a:ext cx="44450" cy="2894330"/>
          </a:xfrm>
          <a:custGeom>
            <a:avLst/>
            <a:gdLst/>
            <a:ahLst/>
            <a:cxnLst/>
            <a:rect l="l" t="t" r="r" b="b"/>
            <a:pathLst>
              <a:path w="44450" h="2894329">
                <a:moveTo>
                  <a:pt x="0" y="0"/>
                </a:moveTo>
                <a:lnTo>
                  <a:pt x="44196" y="0"/>
                </a:lnTo>
                <a:lnTo>
                  <a:pt x="44196" y="2894076"/>
                </a:lnTo>
                <a:lnTo>
                  <a:pt x="0" y="289407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835645" y="2187701"/>
            <a:ext cx="45720" cy="2944495"/>
          </a:xfrm>
          <a:custGeom>
            <a:avLst/>
            <a:gdLst/>
            <a:ahLst/>
            <a:cxnLst/>
            <a:rect l="l" t="t" r="r" b="b"/>
            <a:pathLst>
              <a:path w="45720" h="2944495">
                <a:moveTo>
                  <a:pt x="0" y="0"/>
                </a:moveTo>
                <a:lnTo>
                  <a:pt x="45720" y="0"/>
                </a:lnTo>
                <a:lnTo>
                  <a:pt x="45720" y="2944368"/>
                </a:lnTo>
                <a:lnTo>
                  <a:pt x="0" y="294436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038338" y="2215133"/>
            <a:ext cx="45720" cy="2917190"/>
          </a:xfrm>
          <a:custGeom>
            <a:avLst/>
            <a:gdLst/>
            <a:ahLst/>
            <a:cxnLst/>
            <a:rect l="l" t="t" r="r" b="b"/>
            <a:pathLst>
              <a:path w="45720" h="2917190">
                <a:moveTo>
                  <a:pt x="0" y="0"/>
                </a:moveTo>
                <a:lnTo>
                  <a:pt x="45720" y="0"/>
                </a:lnTo>
                <a:lnTo>
                  <a:pt x="45720" y="2916936"/>
                </a:lnTo>
                <a:lnTo>
                  <a:pt x="0" y="291693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242554" y="2167889"/>
            <a:ext cx="45720" cy="2964180"/>
          </a:xfrm>
          <a:custGeom>
            <a:avLst/>
            <a:gdLst/>
            <a:ahLst/>
            <a:cxnLst/>
            <a:rect l="l" t="t" r="r" b="b"/>
            <a:pathLst>
              <a:path w="45720" h="2964179">
                <a:moveTo>
                  <a:pt x="0" y="0"/>
                </a:moveTo>
                <a:lnTo>
                  <a:pt x="45720" y="0"/>
                </a:lnTo>
                <a:lnTo>
                  <a:pt x="45720" y="2964180"/>
                </a:lnTo>
                <a:lnTo>
                  <a:pt x="0" y="296418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68146" y="5132070"/>
            <a:ext cx="45720" cy="1905"/>
          </a:xfrm>
          <a:custGeom>
            <a:avLst/>
            <a:gdLst/>
            <a:ahLst/>
            <a:cxnLst/>
            <a:rect l="l" t="t" r="r" b="b"/>
            <a:pathLst>
              <a:path w="45719" h="1904">
                <a:moveTo>
                  <a:pt x="45719" y="0"/>
                </a:moveTo>
                <a:lnTo>
                  <a:pt x="0" y="0"/>
                </a:lnTo>
                <a:lnTo>
                  <a:pt x="0" y="1523"/>
                </a:lnTo>
                <a:lnTo>
                  <a:pt x="45719" y="1523"/>
                </a:lnTo>
                <a:lnTo>
                  <a:pt x="45719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72361" y="5132070"/>
            <a:ext cx="45720" cy="24765"/>
          </a:xfrm>
          <a:custGeom>
            <a:avLst/>
            <a:gdLst/>
            <a:ahLst/>
            <a:cxnLst/>
            <a:rect l="l" t="t" r="r" b="b"/>
            <a:pathLst>
              <a:path w="45719" h="24764">
                <a:moveTo>
                  <a:pt x="45719" y="0"/>
                </a:moveTo>
                <a:lnTo>
                  <a:pt x="0" y="0"/>
                </a:lnTo>
                <a:lnTo>
                  <a:pt x="0" y="24383"/>
                </a:lnTo>
                <a:lnTo>
                  <a:pt x="45719" y="24383"/>
                </a:lnTo>
                <a:lnTo>
                  <a:pt x="45719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575053" y="5132070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19" h="3175">
                <a:moveTo>
                  <a:pt x="45719" y="0"/>
                </a:moveTo>
                <a:lnTo>
                  <a:pt x="0" y="0"/>
                </a:lnTo>
                <a:lnTo>
                  <a:pt x="0" y="3047"/>
                </a:lnTo>
                <a:lnTo>
                  <a:pt x="45719" y="3047"/>
                </a:lnTo>
                <a:lnTo>
                  <a:pt x="45719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779270" y="5130546"/>
            <a:ext cx="45720" cy="1905"/>
          </a:xfrm>
          <a:custGeom>
            <a:avLst/>
            <a:gdLst/>
            <a:ahLst/>
            <a:cxnLst/>
            <a:rect l="l" t="t" r="r" b="b"/>
            <a:pathLst>
              <a:path w="45719" h="1904">
                <a:moveTo>
                  <a:pt x="45719" y="0"/>
                </a:moveTo>
                <a:lnTo>
                  <a:pt x="0" y="0"/>
                </a:lnTo>
                <a:lnTo>
                  <a:pt x="0" y="1523"/>
                </a:lnTo>
                <a:lnTo>
                  <a:pt x="45719" y="1523"/>
                </a:lnTo>
                <a:lnTo>
                  <a:pt x="45719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981961" y="5115305"/>
            <a:ext cx="45720" cy="17145"/>
          </a:xfrm>
          <a:custGeom>
            <a:avLst/>
            <a:gdLst/>
            <a:ahLst/>
            <a:cxnLst/>
            <a:rect l="l" t="t" r="r" b="b"/>
            <a:pathLst>
              <a:path w="45719" h="17145">
                <a:moveTo>
                  <a:pt x="45719" y="0"/>
                </a:moveTo>
                <a:lnTo>
                  <a:pt x="0" y="0"/>
                </a:lnTo>
                <a:lnTo>
                  <a:pt x="0" y="16764"/>
                </a:lnTo>
                <a:lnTo>
                  <a:pt x="45719" y="16764"/>
                </a:lnTo>
                <a:lnTo>
                  <a:pt x="45719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186177" y="5121402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44195" y="0"/>
                </a:moveTo>
                <a:lnTo>
                  <a:pt x="0" y="0"/>
                </a:lnTo>
                <a:lnTo>
                  <a:pt x="0" y="10668"/>
                </a:lnTo>
                <a:lnTo>
                  <a:pt x="44195" y="10668"/>
                </a:lnTo>
                <a:lnTo>
                  <a:pt x="44195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388870" y="5132070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19" h="3175">
                <a:moveTo>
                  <a:pt x="45719" y="0"/>
                </a:moveTo>
                <a:lnTo>
                  <a:pt x="0" y="0"/>
                </a:lnTo>
                <a:lnTo>
                  <a:pt x="0" y="3047"/>
                </a:lnTo>
                <a:lnTo>
                  <a:pt x="45719" y="3047"/>
                </a:lnTo>
                <a:lnTo>
                  <a:pt x="45719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795777" y="5132070"/>
            <a:ext cx="45720" cy="47625"/>
          </a:xfrm>
          <a:custGeom>
            <a:avLst/>
            <a:gdLst/>
            <a:ahLst/>
            <a:cxnLst/>
            <a:rect l="l" t="t" r="r" b="b"/>
            <a:pathLst>
              <a:path w="45719" h="47625">
                <a:moveTo>
                  <a:pt x="45719" y="0"/>
                </a:moveTo>
                <a:lnTo>
                  <a:pt x="0" y="0"/>
                </a:lnTo>
                <a:lnTo>
                  <a:pt x="0" y="47243"/>
                </a:lnTo>
                <a:lnTo>
                  <a:pt x="45719" y="47243"/>
                </a:lnTo>
                <a:lnTo>
                  <a:pt x="45719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99994" y="5132070"/>
            <a:ext cx="44450" cy="47625"/>
          </a:xfrm>
          <a:custGeom>
            <a:avLst/>
            <a:gdLst/>
            <a:ahLst/>
            <a:cxnLst/>
            <a:rect l="l" t="t" r="r" b="b"/>
            <a:pathLst>
              <a:path w="44450" h="47625">
                <a:moveTo>
                  <a:pt x="44195" y="0"/>
                </a:moveTo>
                <a:lnTo>
                  <a:pt x="0" y="0"/>
                </a:lnTo>
                <a:lnTo>
                  <a:pt x="0" y="47243"/>
                </a:lnTo>
                <a:lnTo>
                  <a:pt x="44195" y="47243"/>
                </a:lnTo>
                <a:lnTo>
                  <a:pt x="44195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202685" y="5132070"/>
            <a:ext cx="45720" cy="73660"/>
          </a:xfrm>
          <a:custGeom>
            <a:avLst/>
            <a:gdLst/>
            <a:ahLst/>
            <a:cxnLst/>
            <a:rect l="l" t="t" r="r" b="b"/>
            <a:pathLst>
              <a:path w="45719" h="73660">
                <a:moveTo>
                  <a:pt x="45719" y="0"/>
                </a:moveTo>
                <a:lnTo>
                  <a:pt x="0" y="0"/>
                </a:lnTo>
                <a:lnTo>
                  <a:pt x="0" y="73151"/>
                </a:lnTo>
                <a:lnTo>
                  <a:pt x="45719" y="73151"/>
                </a:lnTo>
                <a:lnTo>
                  <a:pt x="45719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429000" y="513207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44196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609594" y="5132070"/>
            <a:ext cx="45720" cy="73660"/>
          </a:xfrm>
          <a:custGeom>
            <a:avLst/>
            <a:gdLst/>
            <a:ahLst/>
            <a:cxnLst/>
            <a:rect l="l" t="t" r="r" b="b"/>
            <a:pathLst>
              <a:path w="45720" h="73660">
                <a:moveTo>
                  <a:pt x="45720" y="0"/>
                </a:moveTo>
                <a:lnTo>
                  <a:pt x="0" y="0"/>
                </a:lnTo>
                <a:lnTo>
                  <a:pt x="0" y="73151"/>
                </a:lnTo>
                <a:lnTo>
                  <a:pt x="45720" y="73151"/>
                </a:lnTo>
                <a:lnTo>
                  <a:pt x="45720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835146" y="5132070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735"/>
                </a:lnTo>
              </a:path>
            </a:pathLst>
          </a:custGeom>
          <a:ln w="4572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039361" y="513207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351"/>
                </a:lnTo>
              </a:path>
            </a:pathLst>
          </a:custGeom>
          <a:ln w="4572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242053" y="5132070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915"/>
                </a:lnTo>
              </a:path>
            </a:pathLst>
          </a:custGeom>
          <a:ln w="4572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446270" y="5132070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47"/>
                </a:lnTo>
              </a:path>
            </a:pathLst>
          </a:custGeom>
          <a:ln w="4572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648961" y="513207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4572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55870" y="5132070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4">
                <a:moveTo>
                  <a:pt x="0" y="0"/>
                </a:moveTo>
                <a:lnTo>
                  <a:pt x="0" y="306323"/>
                </a:lnTo>
              </a:path>
            </a:pathLst>
          </a:custGeom>
          <a:ln w="4572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59323" y="5132070"/>
            <a:ext cx="0" cy="250190"/>
          </a:xfrm>
          <a:custGeom>
            <a:avLst/>
            <a:gdLst/>
            <a:ahLst/>
            <a:cxnLst/>
            <a:rect l="l" t="t" r="r" b="b"/>
            <a:pathLst>
              <a:path h="250189">
                <a:moveTo>
                  <a:pt x="0" y="0"/>
                </a:moveTo>
                <a:lnTo>
                  <a:pt x="0" y="249935"/>
                </a:lnTo>
              </a:path>
            </a:pathLst>
          </a:custGeom>
          <a:ln w="44196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462778" y="5132070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7075"/>
                </a:lnTo>
              </a:path>
            </a:pathLst>
          </a:custGeom>
          <a:ln w="4572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666232" y="5132070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543"/>
                </a:lnTo>
              </a:path>
            </a:pathLst>
          </a:custGeom>
          <a:ln w="44196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69685" y="5132070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39"/>
                </a:lnTo>
              </a:path>
            </a:pathLst>
          </a:custGeom>
          <a:ln w="4572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073140" y="5132070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443"/>
                </a:lnTo>
              </a:path>
            </a:pathLst>
          </a:custGeom>
          <a:ln w="44196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276594" y="5132070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83"/>
                </a:lnTo>
              </a:path>
            </a:pathLst>
          </a:custGeom>
          <a:ln w="4572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479285" y="5033009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4572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660642" y="5132070"/>
            <a:ext cx="45720" cy="10795"/>
          </a:xfrm>
          <a:custGeom>
            <a:avLst/>
            <a:gdLst/>
            <a:ahLst/>
            <a:cxnLst/>
            <a:rect l="l" t="t" r="r" b="b"/>
            <a:pathLst>
              <a:path w="45720" h="10795">
                <a:moveTo>
                  <a:pt x="45720" y="0"/>
                </a:moveTo>
                <a:lnTo>
                  <a:pt x="0" y="0"/>
                </a:lnTo>
                <a:lnTo>
                  <a:pt x="0" y="10667"/>
                </a:lnTo>
                <a:lnTo>
                  <a:pt x="45720" y="10667"/>
                </a:lnTo>
                <a:lnTo>
                  <a:pt x="45720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863333" y="5127497"/>
            <a:ext cx="45720" cy="5080"/>
          </a:xfrm>
          <a:custGeom>
            <a:avLst/>
            <a:gdLst/>
            <a:ahLst/>
            <a:cxnLst/>
            <a:rect l="l" t="t" r="r" b="b"/>
            <a:pathLst>
              <a:path w="45720" h="5079">
                <a:moveTo>
                  <a:pt x="45720" y="0"/>
                </a:moveTo>
                <a:lnTo>
                  <a:pt x="0" y="0"/>
                </a:lnTo>
                <a:lnTo>
                  <a:pt x="0" y="4572"/>
                </a:lnTo>
                <a:lnTo>
                  <a:pt x="45720" y="4572"/>
                </a:lnTo>
                <a:lnTo>
                  <a:pt x="45720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067550" y="5132070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44196" y="0"/>
                </a:moveTo>
                <a:lnTo>
                  <a:pt x="0" y="0"/>
                </a:lnTo>
                <a:lnTo>
                  <a:pt x="0" y="45719"/>
                </a:lnTo>
                <a:lnTo>
                  <a:pt x="44196" y="45719"/>
                </a:lnTo>
                <a:lnTo>
                  <a:pt x="44196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293102" y="513207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4572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496556" y="5132070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0"/>
                </a:moveTo>
                <a:lnTo>
                  <a:pt x="0" y="416051"/>
                </a:lnTo>
              </a:path>
            </a:pathLst>
          </a:custGeom>
          <a:ln w="44196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700009" y="5132070"/>
            <a:ext cx="0" cy="388620"/>
          </a:xfrm>
          <a:custGeom>
            <a:avLst/>
            <a:gdLst/>
            <a:ahLst/>
            <a:cxnLst/>
            <a:rect l="l" t="t" r="r" b="b"/>
            <a:pathLst>
              <a:path h="388620">
                <a:moveTo>
                  <a:pt x="0" y="0"/>
                </a:moveTo>
                <a:lnTo>
                  <a:pt x="0" y="388619"/>
                </a:lnTo>
              </a:path>
            </a:pathLst>
          </a:custGeom>
          <a:ln w="4572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903464" y="5132070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567"/>
                </a:lnTo>
              </a:path>
            </a:pathLst>
          </a:custGeom>
          <a:ln w="44196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106918" y="5132070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19"/>
                </a:lnTo>
              </a:path>
            </a:pathLst>
          </a:custGeom>
          <a:ln w="45720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310371" y="513207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699"/>
                </a:lnTo>
              </a:path>
            </a:pathLst>
          </a:custGeom>
          <a:ln w="44196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168146" y="5132070"/>
            <a:ext cx="45720" cy="1905"/>
          </a:xfrm>
          <a:custGeom>
            <a:avLst/>
            <a:gdLst/>
            <a:ahLst/>
            <a:cxnLst/>
            <a:rect l="l" t="t" r="r" b="b"/>
            <a:pathLst>
              <a:path w="45719" h="1904">
                <a:moveTo>
                  <a:pt x="0" y="1523"/>
                </a:moveTo>
                <a:lnTo>
                  <a:pt x="45719" y="1523"/>
                </a:lnTo>
                <a:lnTo>
                  <a:pt x="45719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372361" y="5132070"/>
            <a:ext cx="45720" cy="24765"/>
          </a:xfrm>
          <a:custGeom>
            <a:avLst/>
            <a:gdLst/>
            <a:ahLst/>
            <a:cxnLst/>
            <a:rect l="l" t="t" r="r" b="b"/>
            <a:pathLst>
              <a:path w="45719" h="24764">
                <a:moveTo>
                  <a:pt x="0" y="24383"/>
                </a:moveTo>
                <a:lnTo>
                  <a:pt x="45719" y="24383"/>
                </a:lnTo>
                <a:lnTo>
                  <a:pt x="45719" y="0"/>
                </a:lnTo>
                <a:lnTo>
                  <a:pt x="0" y="0"/>
                </a:lnTo>
                <a:lnTo>
                  <a:pt x="0" y="24383"/>
                </a:lnTo>
                <a:close/>
              </a:path>
            </a:pathLst>
          </a:custGeom>
          <a:ln w="25907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575053" y="5132070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19" h="3175">
                <a:moveTo>
                  <a:pt x="0" y="3047"/>
                </a:moveTo>
                <a:lnTo>
                  <a:pt x="45719" y="3047"/>
                </a:lnTo>
                <a:lnTo>
                  <a:pt x="45719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79270" y="5130546"/>
            <a:ext cx="45720" cy="1905"/>
          </a:xfrm>
          <a:custGeom>
            <a:avLst/>
            <a:gdLst/>
            <a:ahLst/>
            <a:cxnLst/>
            <a:rect l="l" t="t" r="r" b="b"/>
            <a:pathLst>
              <a:path w="45719" h="1904">
                <a:moveTo>
                  <a:pt x="0" y="0"/>
                </a:moveTo>
                <a:lnTo>
                  <a:pt x="45719" y="0"/>
                </a:lnTo>
                <a:lnTo>
                  <a:pt x="45719" y="1523"/>
                </a:lnTo>
                <a:lnTo>
                  <a:pt x="0" y="152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981961" y="5115305"/>
            <a:ext cx="45720" cy="17145"/>
          </a:xfrm>
          <a:custGeom>
            <a:avLst/>
            <a:gdLst/>
            <a:ahLst/>
            <a:cxnLst/>
            <a:rect l="l" t="t" r="r" b="b"/>
            <a:pathLst>
              <a:path w="45719" h="17145">
                <a:moveTo>
                  <a:pt x="0" y="0"/>
                </a:moveTo>
                <a:lnTo>
                  <a:pt x="45719" y="0"/>
                </a:lnTo>
                <a:lnTo>
                  <a:pt x="45719" y="16764"/>
                </a:lnTo>
                <a:lnTo>
                  <a:pt x="0" y="1676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186177" y="5121402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0"/>
                </a:moveTo>
                <a:lnTo>
                  <a:pt x="44195" y="0"/>
                </a:lnTo>
                <a:lnTo>
                  <a:pt x="44195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388870" y="5132070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19" h="3175">
                <a:moveTo>
                  <a:pt x="0" y="3047"/>
                </a:moveTo>
                <a:lnTo>
                  <a:pt x="45719" y="3047"/>
                </a:lnTo>
                <a:lnTo>
                  <a:pt x="45719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593085" y="5132070"/>
            <a:ext cx="44450" cy="26034"/>
          </a:xfrm>
          <a:custGeom>
            <a:avLst/>
            <a:gdLst/>
            <a:ahLst/>
            <a:cxnLst/>
            <a:rect l="l" t="t" r="r" b="b"/>
            <a:pathLst>
              <a:path w="44450" h="26035">
                <a:moveTo>
                  <a:pt x="0" y="25907"/>
                </a:moveTo>
                <a:lnTo>
                  <a:pt x="44195" y="25907"/>
                </a:lnTo>
                <a:lnTo>
                  <a:pt x="44195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795777" y="5132070"/>
            <a:ext cx="45720" cy="47625"/>
          </a:xfrm>
          <a:custGeom>
            <a:avLst/>
            <a:gdLst/>
            <a:ahLst/>
            <a:cxnLst/>
            <a:rect l="l" t="t" r="r" b="b"/>
            <a:pathLst>
              <a:path w="45719" h="47625">
                <a:moveTo>
                  <a:pt x="0" y="47243"/>
                </a:moveTo>
                <a:lnTo>
                  <a:pt x="45719" y="47243"/>
                </a:lnTo>
                <a:lnTo>
                  <a:pt x="45719" y="0"/>
                </a:lnTo>
                <a:lnTo>
                  <a:pt x="0" y="0"/>
                </a:lnTo>
                <a:lnTo>
                  <a:pt x="0" y="47243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999994" y="5132070"/>
            <a:ext cx="44450" cy="47625"/>
          </a:xfrm>
          <a:custGeom>
            <a:avLst/>
            <a:gdLst/>
            <a:ahLst/>
            <a:cxnLst/>
            <a:rect l="l" t="t" r="r" b="b"/>
            <a:pathLst>
              <a:path w="44450" h="47625">
                <a:moveTo>
                  <a:pt x="0" y="47243"/>
                </a:moveTo>
                <a:lnTo>
                  <a:pt x="44195" y="47243"/>
                </a:lnTo>
                <a:lnTo>
                  <a:pt x="44195" y="0"/>
                </a:lnTo>
                <a:lnTo>
                  <a:pt x="0" y="0"/>
                </a:lnTo>
                <a:lnTo>
                  <a:pt x="0" y="47243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202685" y="5132070"/>
            <a:ext cx="45720" cy="73660"/>
          </a:xfrm>
          <a:custGeom>
            <a:avLst/>
            <a:gdLst/>
            <a:ahLst/>
            <a:cxnLst/>
            <a:rect l="l" t="t" r="r" b="b"/>
            <a:pathLst>
              <a:path w="45719" h="73660">
                <a:moveTo>
                  <a:pt x="0" y="73151"/>
                </a:moveTo>
                <a:lnTo>
                  <a:pt x="45719" y="73151"/>
                </a:lnTo>
                <a:lnTo>
                  <a:pt x="45719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06902" y="5132070"/>
            <a:ext cx="44450" cy="108585"/>
          </a:xfrm>
          <a:custGeom>
            <a:avLst/>
            <a:gdLst/>
            <a:ahLst/>
            <a:cxnLst/>
            <a:rect l="l" t="t" r="r" b="b"/>
            <a:pathLst>
              <a:path w="44450" h="108585">
                <a:moveTo>
                  <a:pt x="0" y="108203"/>
                </a:moveTo>
                <a:lnTo>
                  <a:pt x="44196" y="108203"/>
                </a:lnTo>
                <a:lnTo>
                  <a:pt x="44196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609594" y="5132070"/>
            <a:ext cx="45720" cy="73660"/>
          </a:xfrm>
          <a:custGeom>
            <a:avLst/>
            <a:gdLst/>
            <a:ahLst/>
            <a:cxnLst/>
            <a:rect l="l" t="t" r="r" b="b"/>
            <a:pathLst>
              <a:path w="45720" h="73660">
                <a:moveTo>
                  <a:pt x="0" y="73151"/>
                </a:moveTo>
                <a:lnTo>
                  <a:pt x="45720" y="73151"/>
                </a:lnTo>
                <a:lnTo>
                  <a:pt x="4572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812285" y="5132070"/>
            <a:ext cx="45720" cy="173990"/>
          </a:xfrm>
          <a:custGeom>
            <a:avLst/>
            <a:gdLst/>
            <a:ahLst/>
            <a:cxnLst/>
            <a:rect l="l" t="t" r="r" b="b"/>
            <a:pathLst>
              <a:path w="45720" h="173989">
                <a:moveTo>
                  <a:pt x="0" y="173735"/>
                </a:moveTo>
                <a:lnTo>
                  <a:pt x="45720" y="173735"/>
                </a:lnTo>
                <a:lnTo>
                  <a:pt x="45720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016502" y="5132070"/>
            <a:ext cx="45720" cy="149860"/>
          </a:xfrm>
          <a:custGeom>
            <a:avLst/>
            <a:gdLst/>
            <a:ahLst/>
            <a:cxnLst/>
            <a:rect l="l" t="t" r="r" b="b"/>
            <a:pathLst>
              <a:path w="45720" h="149860">
                <a:moveTo>
                  <a:pt x="0" y="149351"/>
                </a:moveTo>
                <a:lnTo>
                  <a:pt x="45720" y="149351"/>
                </a:lnTo>
                <a:lnTo>
                  <a:pt x="45720" y="0"/>
                </a:lnTo>
                <a:lnTo>
                  <a:pt x="0" y="0"/>
                </a:lnTo>
                <a:lnTo>
                  <a:pt x="0" y="149351"/>
                </a:lnTo>
                <a:close/>
              </a:path>
            </a:pathLst>
          </a:custGeom>
          <a:ln w="25907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219194" y="5132070"/>
            <a:ext cx="45720" cy="90170"/>
          </a:xfrm>
          <a:custGeom>
            <a:avLst/>
            <a:gdLst/>
            <a:ahLst/>
            <a:cxnLst/>
            <a:rect l="l" t="t" r="r" b="b"/>
            <a:pathLst>
              <a:path w="45720" h="90170">
                <a:moveTo>
                  <a:pt x="0" y="89915"/>
                </a:moveTo>
                <a:lnTo>
                  <a:pt x="45720" y="89915"/>
                </a:lnTo>
                <a:lnTo>
                  <a:pt x="45720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23409" y="5132070"/>
            <a:ext cx="45720" cy="155575"/>
          </a:xfrm>
          <a:custGeom>
            <a:avLst/>
            <a:gdLst/>
            <a:ahLst/>
            <a:cxnLst/>
            <a:rect l="l" t="t" r="r" b="b"/>
            <a:pathLst>
              <a:path w="45720" h="155575">
                <a:moveTo>
                  <a:pt x="0" y="155447"/>
                </a:moveTo>
                <a:lnTo>
                  <a:pt x="45720" y="155447"/>
                </a:lnTo>
                <a:lnTo>
                  <a:pt x="45720" y="0"/>
                </a:lnTo>
                <a:lnTo>
                  <a:pt x="0" y="0"/>
                </a:lnTo>
                <a:lnTo>
                  <a:pt x="0" y="155447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26102" y="5132070"/>
            <a:ext cx="45720" cy="106680"/>
          </a:xfrm>
          <a:custGeom>
            <a:avLst/>
            <a:gdLst/>
            <a:ahLst/>
            <a:cxnLst/>
            <a:rect l="l" t="t" r="r" b="b"/>
            <a:pathLst>
              <a:path w="45720" h="106679">
                <a:moveTo>
                  <a:pt x="0" y="106679"/>
                </a:moveTo>
                <a:lnTo>
                  <a:pt x="45720" y="106679"/>
                </a:lnTo>
                <a:lnTo>
                  <a:pt x="45720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830317" y="5132070"/>
            <a:ext cx="44450" cy="30480"/>
          </a:xfrm>
          <a:custGeom>
            <a:avLst/>
            <a:gdLst/>
            <a:ahLst/>
            <a:cxnLst/>
            <a:rect l="l" t="t" r="r" b="b"/>
            <a:pathLst>
              <a:path w="44450" h="30479">
                <a:moveTo>
                  <a:pt x="0" y="30479"/>
                </a:moveTo>
                <a:lnTo>
                  <a:pt x="44196" y="30479"/>
                </a:lnTo>
                <a:lnTo>
                  <a:pt x="44196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033009" y="5132070"/>
            <a:ext cx="45720" cy="306705"/>
          </a:xfrm>
          <a:custGeom>
            <a:avLst/>
            <a:gdLst/>
            <a:ahLst/>
            <a:cxnLst/>
            <a:rect l="l" t="t" r="r" b="b"/>
            <a:pathLst>
              <a:path w="45720" h="306704">
                <a:moveTo>
                  <a:pt x="0" y="306323"/>
                </a:moveTo>
                <a:lnTo>
                  <a:pt x="45720" y="306323"/>
                </a:lnTo>
                <a:lnTo>
                  <a:pt x="45720" y="0"/>
                </a:lnTo>
                <a:lnTo>
                  <a:pt x="0" y="0"/>
                </a:lnTo>
                <a:lnTo>
                  <a:pt x="0" y="306323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237226" y="5132070"/>
            <a:ext cx="44450" cy="250190"/>
          </a:xfrm>
          <a:custGeom>
            <a:avLst/>
            <a:gdLst/>
            <a:ahLst/>
            <a:cxnLst/>
            <a:rect l="l" t="t" r="r" b="b"/>
            <a:pathLst>
              <a:path w="44450" h="250189">
                <a:moveTo>
                  <a:pt x="0" y="249935"/>
                </a:moveTo>
                <a:lnTo>
                  <a:pt x="44196" y="249935"/>
                </a:lnTo>
                <a:lnTo>
                  <a:pt x="44196" y="0"/>
                </a:lnTo>
                <a:lnTo>
                  <a:pt x="0" y="0"/>
                </a:lnTo>
                <a:lnTo>
                  <a:pt x="0" y="249935"/>
                </a:lnTo>
                <a:close/>
              </a:path>
            </a:pathLst>
          </a:custGeom>
          <a:ln w="25907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439917" y="5132070"/>
            <a:ext cx="45720" cy="227329"/>
          </a:xfrm>
          <a:custGeom>
            <a:avLst/>
            <a:gdLst/>
            <a:ahLst/>
            <a:cxnLst/>
            <a:rect l="l" t="t" r="r" b="b"/>
            <a:pathLst>
              <a:path w="45720" h="227329">
                <a:moveTo>
                  <a:pt x="0" y="227075"/>
                </a:moveTo>
                <a:lnTo>
                  <a:pt x="45720" y="227075"/>
                </a:lnTo>
                <a:lnTo>
                  <a:pt x="4572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644134" y="5132070"/>
            <a:ext cx="44450" cy="161925"/>
          </a:xfrm>
          <a:custGeom>
            <a:avLst/>
            <a:gdLst/>
            <a:ahLst/>
            <a:cxnLst/>
            <a:rect l="l" t="t" r="r" b="b"/>
            <a:pathLst>
              <a:path w="44450" h="161925">
                <a:moveTo>
                  <a:pt x="0" y="161543"/>
                </a:moveTo>
                <a:lnTo>
                  <a:pt x="44196" y="161543"/>
                </a:lnTo>
                <a:lnTo>
                  <a:pt x="44196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ln w="25907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46826" y="5132070"/>
            <a:ext cx="45720" cy="129539"/>
          </a:xfrm>
          <a:custGeom>
            <a:avLst/>
            <a:gdLst/>
            <a:ahLst/>
            <a:cxnLst/>
            <a:rect l="l" t="t" r="r" b="b"/>
            <a:pathLst>
              <a:path w="45720" h="129539">
                <a:moveTo>
                  <a:pt x="0" y="129539"/>
                </a:moveTo>
                <a:lnTo>
                  <a:pt x="45720" y="129539"/>
                </a:lnTo>
                <a:lnTo>
                  <a:pt x="45720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051041" y="5132070"/>
            <a:ext cx="44450" cy="123825"/>
          </a:xfrm>
          <a:custGeom>
            <a:avLst/>
            <a:gdLst/>
            <a:ahLst/>
            <a:cxnLst/>
            <a:rect l="l" t="t" r="r" b="b"/>
            <a:pathLst>
              <a:path w="44450" h="123825">
                <a:moveTo>
                  <a:pt x="0" y="123443"/>
                </a:moveTo>
                <a:lnTo>
                  <a:pt x="44196" y="123443"/>
                </a:lnTo>
                <a:lnTo>
                  <a:pt x="44196" y="0"/>
                </a:lnTo>
                <a:lnTo>
                  <a:pt x="0" y="0"/>
                </a:lnTo>
                <a:lnTo>
                  <a:pt x="0" y="123443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253734" y="5132070"/>
            <a:ext cx="45720" cy="100965"/>
          </a:xfrm>
          <a:custGeom>
            <a:avLst/>
            <a:gdLst/>
            <a:ahLst/>
            <a:cxnLst/>
            <a:rect l="l" t="t" r="r" b="b"/>
            <a:pathLst>
              <a:path w="45720" h="100964">
                <a:moveTo>
                  <a:pt x="0" y="100583"/>
                </a:moveTo>
                <a:lnTo>
                  <a:pt x="45720" y="100583"/>
                </a:lnTo>
                <a:lnTo>
                  <a:pt x="45720" y="0"/>
                </a:lnTo>
                <a:lnTo>
                  <a:pt x="0" y="0"/>
                </a:lnTo>
                <a:lnTo>
                  <a:pt x="0" y="100583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456426" y="5033009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0" y="0"/>
                </a:moveTo>
                <a:lnTo>
                  <a:pt x="45720" y="0"/>
                </a:lnTo>
                <a:lnTo>
                  <a:pt x="45720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660642" y="5132070"/>
            <a:ext cx="45720" cy="10795"/>
          </a:xfrm>
          <a:custGeom>
            <a:avLst/>
            <a:gdLst/>
            <a:ahLst/>
            <a:cxnLst/>
            <a:rect l="l" t="t" r="r" b="b"/>
            <a:pathLst>
              <a:path w="45720" h="10795">
                <a:moveTo>
                  <a:pt x="0" y="10667"/>
                </a:moveTo>
                <a:lnTo>
                  <a:pt x="45720" y="10667"/>
                </a:lnTo>
                <a:lnTo>
                  <a:pt x="45720" y="0"/>
                </a:lnTo>
                <a:lnTo>
                  <a:pt x="0" y="0"/>
                </a:lnTo>
                <a:lnTo>
                  <a:pt x="0" y="10667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863333" y="5127497"/>
            <a:ext cx="45720" cy="5080"/>
          </a:xfrm>
          <a:custGeom>
            <a:avLst/>
            <a:gdLst/>
            <a:ahLst/>
            <a:cxnLst/>
            <a:rect l="l" t="t" r="r" b="b"/>
            <a:pathLst>
              <a:path w="45720" h="5079">
                <a:moveTo>
                  <a:pt x="0" y="0"/>
                </a:moveTo>
                <a:lnTo>
                  <a:pt x="45720" y="0"/>
                </a:lnTo>
                <a:lnTo>
                  <a:pt x="45720" y="4572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067550" y="5132070"/>
            <a:ext cx="44450" cy="45720"/>
          </a:xfrm>
          <a:custGeom>
            <a:avLst/>
            <a:gdLst/>
            <a:ahLst/>
            <a:cxnLst/>
            <a:rect l="l" t="t" r="r" b="b"/>
            <a:pathLst>
              <a:path w="44450" h="45720">
                <a:moveTo>
                  <a:pt x="0" y="45719"/>
                </a:moveTo>
                <a:lnTo>
                  <a:pt x="44196" y="45719"/>
                </a:lnTo>
                <a:lnTo>
                  <a:pt x="44196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270242" y="5132070"/>
            <a:ext cx="45720" cy="585470"/>
          </a:xfrm>
          <a:custGeom>
            <a:avLst/>
            <a:gdLst/>
            <a:ahLst/>
            <a:cxnLst/>
            <a:rect l="l" t="t" r="r" b="b"/>
            <a:pathLst>
              <a:path w="45720" h="585470">
                <a:moveTo>
                  <a:pt x="0" y="585215"/>
                </a:moveTo>
                <a:lnTo>
                  <a:pt x="45720" y="585215"/>
                </a:lnTo>
                <a:lnTo>
                  <a:pt x="4572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474457" y="5132070"/>
            <a:ext cx="44450" cy="416559"/>
          </a:xfrm>
          <a:custGeom>
            <a:avLst/>
            <a:gdLst/>
            <a:ahLst/>
            <a:cxnLst/>
            <a:rect l="l" t="t" r="r" b="b"/>
            <a:pathLst>
              <a:path w="44450" h="416560">
                <a:moveTo>
                  <a:pt x="0" y="416051"/>
                </a:moveTo>
                <a:lnTo>
                  <a:pt x="44196" y="416051"/>
                </a:lnTo>
                <a:lnTo>
                  <a:pt x="44196" y="0"/>
                </a:lnTo>
                <a:lnTo>
                  <a:pt x="0" y="0"/>
                </a:lnTo>
                <a:lnTo>
                  <a:pt x="0" y="416051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77150" y="5132070"/>
            <a:ext cx="45720" cy="388620"/>
          </a:xfrm>
          <a:custGeom>
            <a:avLst/>
            <a:gdLst/>
            <a:ahLst/>
            <a:cxnLst/>
            <a:rect l="l" t="t" r="r" b="b"/>
            <a:pathLst>
              <a:path w="45720" h="388620">
                <a:moveTo>
                  <a:pt x="0" y="388619"/>
                </a:moveTo>
                <a:lnTo>
                  <a:pt x="45720" y="388619"/>
                </a:lnTo>
                <a:lnTo>
                  <a:pt x="45720" y="0"/>
                </a:lnTo>
                <a:lnTo>
                  <a:pt x="0" y="0"/>
                </a:lnTo>
                <a:lnTo>
                  <a:pt x="0" y="388619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881366" y="5132070"/>
            <a:ext cx="44450" cy="353695"/>
          </a:xfrm>
          <a:custGeom>
            <a:avLst/>
            <a:gdLst/>
            <a:ahLst/>
            <a:cxnLst/>
            <a:rect l="l" t="t" r="r" b="b"/>
            <a:pathLst>
              <a:path w="44450" h="353695">
                <a:moveTo>
                  <a:pt x="0" y="353567"/>
                </a:moveTo>
                <a:lnTo>
                  <a:pt x="44196" y="353567"/>
                </a:lnTo>
                <a:lnTo>
                  <a:pt x="44196" y="0"/>
                </a:lnTo>
                <a:lnTo>
                  <a:pt x="0" y="0"/>
                </a:lnTo>
                <a:lnTo>
                  <a:pt x="0" y="353567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084057" y="5132070"/>
            <a:ext cx="45720" cy="312420"/>
          </a:xfrm>
          <a:custGeom>
            <a:avLst/>
            <a:gdLst/>
            <a:ahLst/>
            <a:cxnLst/>
            <a:rect l="l" t="t" r="r" b="b"/>
            <a:pathLst>
              <a:path w="45720" h="312420">
                <a:moveTo>
                  <a:pt x="0" y="312419"/>
                </a:moveTo>
                <a:lnTo>
                  <a:pt x="45720" y="312419"/>
                </a:lnTo>
                <a:lnTo>
                  <a:pt x="45720" y="0"/>
                </a:lnTo>
                <a:lnTo>
                  <a:pt x="0" y="0"/>
                </a:lnTo>
                <a:lnTo>
                  <a:pt x="0" y="312419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288273" y="5132070"/>
            <a:ext cx="44450" cy="266700"/>
          </a:xfrm>
          <a:custGeom>
            <a:avLst/>
            <a:gdLst/>
            <a:ahLst/>
            <a:cxnLst/>
            <a:rect l="l" t="t" r="r" b="b"/>
            <a:pathLst>
              <a:path w="44450" h="266700">
                <a:moveTo>
                  <a:pt x="0" y="266699"/>
                </a:moveTo>
                <a:lnTo>
                  <a:pt x="44196" y="266699"/>
                </a:lnTo>
                <a:lnTo>
                  <a:pt x="44196" y="0"/>
                </a:lnTo>
                <a:lnTo>
                  <a:pt x="0" y="0"/>
                </a:lnTo>
                <a:lnTo>
                  <a:pt x="0" y="266699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043939" y="1944623"/>
            <a:ext cx="0" cy="3985260"/>
          </a:xfrm>
          <a:custGeom>
            <a:avLst/>
            <a:gdLst/>
            <a:ahLst/>
            <a:cxnLst/>
            <a:rect l="l" t="t" r="r" b="b"/>
            <a:pathLst>
              <a:path h="3985260">
                <a:moveTo>
                  <a:pt x="0" y="398526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96696" y="592988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96696" y="513283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96696" y="433577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96696" y="353872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96696" y="274167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96696" y="194462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043939" y="5132832"/>
            <a:ext cx="7322820" cy="0"/>
          </a:xfrm>
          <a:custGeom>
            <a:avLst/>
            <a:gdLst/>
            <a:ahLst/>
            <a:cxnLst/>
            <a:rect l="l" t="t" r="r" b="b"/>
            <a:pathLst>
              <a:path w="7322820">
                <a:moveTo>
                  <a:pt x="0" y="0"/>
                </a:moveTo>
                <a:lnTo>
                  <a:pt x="73228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043939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248155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450847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655064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857755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061972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264664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468879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671572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875788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78479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281171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485388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688079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892296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094988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299203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501896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706111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08803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113020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315711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519928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722620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925311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129528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332220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536435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739128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943343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146035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350252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552943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757159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959852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164068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366759" y="513283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6381548" y="4773533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404040"/>
                </a:solidFill>
                <a:latin typeface="Myriad Pro"/>
                <a:cs typeface="Myriad Pro"/>
              </a:rPr>
              <a:t>62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114555" y="5809548"/>
            <a:ext cx="802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-500 mld.</a:t>
            </a:r>
            <a:r>
              <a:rPr sz="1200" spc="-5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317704" y="5012497"/>
            <a:ext cx="600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Myriad Pro"/>
                <a:cs typeface="Myriad Pro"/>
              </a:rPr>
              <a:t>0 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mld.</a:t>
            </a:r>
            <a:r>
              <a:rPr sz="1200" spc="-6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161342" y="4215445"/>
            <a:ext cx="756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Myriad Pro"/>
                <a:cs typeface="Myriad Pro"/>
              </a:rPr>
              <a:t>500 mld.</a:t>
            </a:r>
            <a:r>
              <a:rPr sz="1200" spc="-10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404040"/>
                </a:solidFill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50852" y="3418392"/>
            <a:ext cx="866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Myriad Pro"/>
                <a:cs typeface="Myriad Pro"/>
              </a:rPr>
              <a:t>1 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000 mld.</a:t>
            </a:r>
            <a:r>
              <a:rPr sz="1200" spc="-5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50852" y="2621340"/>
            <a:ext cx="866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Myriad Pro"/>
                <a:cs typeface="Myriad Pro"/>
              </a:rPr>
              <a:t>1 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500 mld.</a:t>
            </a:r>
            <a:r>
              <a:rPr sz="1200" spc="-5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50800" y="1824593"/>
            <a:ext cx="866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Myriad Pro"/>
                <a:cs typeface="Myriad Pro"/>
              </a:rPr>
              <a:t>2 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000 mld.</a:t>
            </a:r>
            <a:r>
              <a:rPr sz="1200" spc="-5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1041684" y="5967729"/>
            <a:ext cx="7327900" cy="33782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9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90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9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91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9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92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9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93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9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94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9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95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9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96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9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97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9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98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9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99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00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01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02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03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04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05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06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07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08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09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10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11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12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13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14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15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16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17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18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19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20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21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22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23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24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</a:t>
            </a:r>
            <a:r>
              <a:rPr sz="1200" spc="5" dirty="0">
                <a:solidFill>
                  <a:srgbClr val="404040"/>
                </a:solidFill>
                <a:latin typeface="Myriad Pro"/>
                <a:cs typeface="Myriad Pro"/>
              </a:rPr>
              <a:t>0</a:t>
            </a: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25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216913" y="207187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85343" y="0"/>
                </a:lnTo>
                <a:lnTo>
                  <a:pt x="85343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216913" y="207187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85343" y="0"/>
                </a:lnTo>
                <a:lnTo>
                  <a:pt x="85343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216913" y="230657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85343" y="0"/>
                </a:lnTo>
                <a:lnTo>
                  <a:pt x="85343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216913" y="230657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85343" y="0"/>
                </a:lnTo>
                <a:lnTo>
                  <a:pt x="85343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216913" y="254127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85343" y="0"/>
                </a:lnTo>
                <a:lnTo>
                  <a:pt x="85343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solidFill>
            <a:srgbClr val="EB6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216913" y="254127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85343" y="0"/>
                </a:lnTo>
                <a:lnTo>
                  <a:pt x="85343" y="85344"/>
                </a:lnTo>
                <a:lnTo>
                  <a:pt x="0" y="8534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 txBox="1"/>
          <p:nvPr/>
        </p:nvSpPr>
        <p:spPr>
          <a:xfrm>
            <a:off x="1326692" y="1943562"/>
            <a:ext cx="1630680" cy="730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28699"/>
              </a:lnSpc>
              <a:spcBef>
                <a:spcPts val="90"/>
              </a:spcBef>
            </a:pPr>
            <a:r>
              <a:rPr sz="1200" spc="-5" dirty="0">
                <a:solidFill>
                  <a:srgbClr val="404040"/>
                </a:solidFill>
                <a:latin typeface="Myriad Pro"/>
                <a:cs typeface="Myriad Pro"/>
              </a:rPr>
              <a:t>příjmy státního rozpočtu  výdaje státního rozpočtu  </a:t>
            </a:r>
            <a:r>
              <a:rPr sz="1200" b="1" spc="-5" dirty="0">
                <a:solidFill>
                  <a:srgbClr val="404040"/>
                </a:solidFill>
                <a:latin typeface="Myriad Pro"/>
                <a:cs typeface="Myriad Pro"/>
              </a:rPr>
              <a:t>saldo státního</a:t>
            </a:r>
            <a:r>
              <a:rPr sz="1200" b="1" spc="-3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Myriad Pro"/>
                <a:cs typeface="Myriad Pro"/>
              </a:rPr>
              <a:t>rozpočtu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83" name="object 2">
            <a:extLst>
              <a:ext uri="{FF2B5EF4-FFF2-40B4-BE49-F238E27FC236}">
                <a16:creationId xmlns:a16="http://schemas.microsoft.com/office/drawing/2014/main" id="{E91AB953-BEED-4DBC-80BF-B45D1A46302D}"/>
              </a:ext>
            </a:extLst>
          </p:cNvPr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1016001"/>
            <a:ext cx="66802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105" dirty="0"/>
              <a:t>Typy </a:t>
            </a:r>
            <a:r>
              <a:rPr u="none" spc="-40" dirty="0"/>
              <a:t>salda </a:t>
            </a:r>
            <a:r>
              <a:rPr u="none" spc="-50" dirty="0"/>
              <a:t>státního</a:t>
            </a:r>
            <a:r>
              <a:rPr u="none" spc="-250" dirty="0"/>
              <a:t> </a:t>
            </a:r>
            <a:r>
              <a:rPr u="none" spc="-55" dirty="0"/>
              <a:t>rozpočtu</a:t>
            </a:r>
          </a:p>
        </p:txBody>
      </p:sp>
      <p:sp>
        <p:nvSpPr>
          <p:cNvPr id="4" name="object 4"/>
          <p:cNvSpPr/>
          <p:nvPr/>
        </p:nvSpPr>
        <p:spPr>
          <a:xfrm>
            <a:off x="993647" y="5830823"/>
            <a:ext cx="7373620" cy="0"/>
          </a:xfrm>
          <a:custGeom>
            <a:avLst/>
            <a:gdLst/>
            <a:ahLst/>
            <a:cxnLst/>
            <a:rect l="l" t="t" r="r" b="b"/>
            <a:pathLst>
              <a:path w="7373620">
                <a:moveTo>
                  <a:pt x="0" y="0"/>
                </a:moveTo>
                <a:lnTo>
                  <a:pt x="73731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647" y="5477255"/>
            <a:ext cx="7373620" cy="0"/>
          </a:xfrm>
          <a:custGeom>
            <a:avLst/>
            <a:gdLst/>
            <a:ahLst/>
            <a:cxnLst/>
            <a:rect l="l" t="t" r="r" b="b"/>
            <a:pathLst>
              <a:path w="7373620">
                <a:moveTo>
                  <a:pt x="0" y="0"/>
                </a:moveTo>
                <a:lnTo>
                  <a:pt x="73731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4878" y="5123688"/>
            <a:ext cx="1342390" cy="0"/>
          </a:xfrm>
          <a:custGeom>
            <a:avLst/>
            <a:gdLst/>
            <a:ahLst/>
            <a:cxnLst/>
            <a:rect l="l" t="t" r="r" b="b"/>
            <a:pathLst>
              <a:path w="1342390">
                <a:moveTo>
                  <a:pt x="0" y="0"/>
                </a:moveTo>
                <a:lnTo>
                  <a:pt x="13418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3647" y="5123688"/>
            <a:ext cx="5962650" cy="0"/>
          </a:xfrm>
          <a:custGeom>
            <a:avLst/>
            <a:gdLst/>
            <a:ahLst/>
            <a:cxnLst/>
            <a:rect l="l" t="t" r="r" b="b"/>
            <a:pathLst>
              <a:path w="5962650">
                <a:moveTo>
                  <a:pt x="0" y="0"/>
                </a:moveTo>
                <a:lnTo>
                  <a:pt x="59626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4878" y="4770120"/>
            <a:ext cx="1342390" cy="0"/>
          </a:xfrm>
          <a:custGeom>
            <a:avLst/>
            <a:gdLst/>
            <a:ahLst/>
            <a:cxnLst/>
            <a:rect l="l" t="t" r="r" b="b"/>
            <a:pathLst>
              <a:path w="1342390">
                <a:moveTo>
                  <a:pt x="0" y="0"/>
                </a:moveTo>
                <a:lnTo>
                  <a:pt x="13418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3647" y="4770120"/>
            <a:ext cx="5962650" cy="0"/>
          </a:xfrm>
          <a:custGeom>
            <a:avLst/>
            <a:gdLst/>
            <a:ahLst/>
            <a:cxnLst/>
            <a:rect l="l" t="t" r="r" b="b"/>
            <a:pathLst>
              <a:path w="5962650">
                <a:moveTo>
                  <a:pt x="0" y="0"/>
                </a:moveTo>
                <a:lnTo>
                  <a:pt x="59626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0366" y="4416552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>
                <a:moveTo>
                  <a:pt x="0" y="0"/>
                </a:moveTo>
                <a:lnTo>
                  <a:pt x="8663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62621" y="441655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24878" y="441655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647" y="4416552"/>
            <a:ext cx="5962650" cy="0"/>
          </a:xfrm>
          <a:custGeom>
            <a:avLst/>
            <a:gdLst/>
            <a:ahLst/>
            <a:cxnLst/>
            <a:rect l="l" t="t" r="r" b="b"/>
            <a:pathLst>
              <a:path w="5962650">
                <a:moveTo>
                  <a:pt x="0" y="0"/>
                </a:moveTo>
                <a:lnTo>
                  <a:pt x="59626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75854" y="4062984"/>
            <a:ext cx="391160" cy="0"/>
          </a:xfrm>
          <a:custGeom>
            <a:avLst/>
            <a:gdLst/>
            <a:ahLst/>
            <a:cxnLst/>
            <a:rect l="l" t="t" r="r" b="b"/>
            <a:pathLst>
              <a:path w="391159">
                <a:moveTo>
                  <a:pt x="0" y="0"/>
                </a:moveTo>
                <a:lnTo>
                  <a:pt x="3909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38109" y="406298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0366" y="4062984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62621" y="4062984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24878" y="4062984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32682" y="4062984"/>
            <a:ext cx="3023870" cy="0"/>
          </a:xfrm>
          <a:custGeom>
            <a:avLst/>
            <a:gdLst/>
            <a:ahLst/>
            <a:cxnLst/>
            <a:rect l="l" t="t" r="r" b="b"/>
            <a:pathLst>
              <a:path w="3023870">
                <a:moveTo>
                  <a:pt x="0" y="0"/>
                </a:moveTo>
                <a:lnTo>
                  <a:pt x="30236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3647" y="4062984"/>
            <a:ext cx="2870835" cy="0"/>
          </a:xfrm>
          <a:custGeom>
            <a:avLst/>
            <a:gdLst/>
            <a:ahLst/>
            <a:cxnLst/>
            <a:rect l="l" t="t" r="r" b="b"/>
            <a:pathLst>
              <a:path w="2870835">
                <a:moveTo>
                  <a:pt x="0" y="0"/>
                </a:moveTo>
                <a:lnTo>
                  <a:pt x="28704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3597" y="3707891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1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75854" y="370789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38109" y="370789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00366" y="3707891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62621" y="3707891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24878" y="3707891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83658" y="3707891"/>
            <a:ext cx="2072639" cy="0"/>
          </a:xfrm>
          <a:custGeom>
            <a:avLst/>
            <a:gdLst/>
            <a:ahLst/>
            <a:cxnLst/>
            <a:rect l="l" t="t" r="r" b="b"/>
            <a:pathLst>
              <a:path w="2072640">
                <a:moveTo>
                  <a:pt x="0" y="0"/>
                </a:moveTo>
                <a:lnTo>
                  <a:pt x="20726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45914" y="370789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08170" y="370789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32682" y="3707891"/>
            <a:ext cx="408940" cy="0"/>
          </a:xfrm>
          <a:custGeom>
            <a:avLst/>
            <a:gdLst/>
            <a:ahLst/>
            <a:cxnLst/>
            <a:rect l="l" t="t" r="r" b="b"/>
            <a:pathLst>
              <a:path w="408939">
                <a:moveTo>
                  <a:pt x="0" y="0"/>
                </a:moveTo>
                <a:lnTo>
                  <a:pt x="4084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94938" y="3707891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3647" y="3707891"/>
            <a:ext cx="2632710" cy="0"/>
          </a:xfrm>
          <a:custGeom>
            <a:avLst/>
            <a:gdLst/>
            <a:ahLst/>
            <a:cxnLst/>
            <a:rect l="l" t="t" r="r" b="b"/>
            <a:pathLst>
              <a:path w="2632710">
                <a:moveTo>
                  <a:pt x="0" y="0"/>
                </a:moveTo>
                <a:lnTo>
                  <a:pt x="26327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13597" y="3354323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1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75854" y="335432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38109" y="335432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00366" y="3354323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62621" y="3354323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24878" y="3354323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36158" y="3354323"/>
            <a:ext cx="1120140" cy="0"/>
          </a:xfrm>
          <a:custGeom>
            <a:avLst/>
            <a:gdLst/>
            <a:ahLst/>
            <a:cxnLst/>
            <a:rect l="l" t="t" r="r" b="b"/>
            <a:pathLst>
              <a:path w="1120140">
                <a:moveTo>
                  <a:pt x="0" y="0"/>
                </a:moveTo>
                <a:lnTo>
                  <a:pt x="1120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96305" y="3354323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89982" y="3354323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83658" y="3354323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45914" y="335432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08170" y="335432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32682" y="3354323"/>
            <a:ext cx="408940" cy="0"/>
          </a:xfrm>
          <a:custGeom>
            <a:avLst/>
            <a:gdLst/>
            <a:ahLst/>
            <a:cxnLst/>
            <a:rect l="l" t="t" r="r" b="b"/>
            <a:pathLst>
              <a:path w="408939">
                <a:moveTo>
                  <a:pt x="0" y="0"/>
                </a:moveTo>
                <a:lnTo>
                  <a:pt x="4084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94938" y="3354323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81705" y="335432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06217" y="3354323"/>
            <a:ext cx="407034" cy="0"/>
          </a:xfrm>
          <a:custGeom>
            <a:avLst/>
            <a:gdLst/>
            <a:ahLst/>
            <a:cxnLst/>
            <a:rect l="l" t="t" r="r" b="b"/>
            <a:pathLst>
              <a:path w="407035">
                <a:moveTo>
                  <a:pt x="0" y="0"/>
                </a:moveTo>
                <a:lnTo>
                  <a:pt x="4069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3647" y="3354323"/>
            <a:ext cx="1443990" cy="0"/>
          </a:xfrm>
          <a:custGeom>
            <a:avLst/>
            <a:gdLst/>
            <a:ahLst/>
            <a:cxnLst/>
            <a:rect l="l" t="t" r="r" b="b"/>
            <a:pathLst>
              <a:path w="1443989">
                <a:moveTo>
                  <a:pt x="0" y="0"/>
                </a:moveTo>
                <a:lnTo>
                  <a:pt x="14439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68317" y="2647188"/>
            <a:ext cx="4298950" cy="0"/>
          </a:xfrm>
          <a:custGeom>
            <a:avLst/>
            <a:gdLst/>
            <a:ahLst/>
            <a:cxnLst/>
            <a:rect l="l" t="t" r="r" b="b"/>
            <a:pathLst>
              <a:path w="4298950">
                <a:moveTo>
                  <a:pt x="0" y="0"/>
                </a:moveTo>
                <a:lnTo>
                  <a:pt x="429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3647" y="2647188"/>
            <a:ext cx="3007995" cy="0"/>
          </a:xfrm>
          <a:custGeom>
            <a:avLst/>
            <a:gdLst/>
            <a:ahLst/>
            <a:cxnLst/>
            <a:rect l="l" t="t" r="r" b="b"/>
            <a:pathLst>
              <a:path w="3007995">
                <a:moveTo>
                  <a:pt x="0" y="0"/>
                </a:moveTo>
                <a:lnTo>
                  <a:pt x="30076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68317" y="2293620"/>
            <a:ext cx="4298950" cy="0"/>
          </a:xfrm>
          <a:custGeom>
            <a:avLst/>
            <a:gdLst/>
            <a:ahLst/>
            <a:cxnLst/>
            <a:rect l="l" t="t" r="r" b="b"/>
            <a:pathLst>
              <a:path w="4298950">
                <a:moveTo>
                  <a:pt x="0" y="0"/>
                </a:moveTo>
                <a:lnTo>
                  <a:pt x="4298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93647" y="2293620"/>
            <a:ext cx="3007995" cy="0"/>
          </a:xfrm>
          <a:custGeom>
            <a:avLst/>
            <a:gdLst/>
            <a:ahLst/>
            <a:cxnLst/>
            <a:rect l="l" t="t" r="r" b="b"/>
            <a:pathLst>
              <a:path w="3007995">
                <a:moveTo>
                  <a:pt x="0" y="0"/>
                </a:moveTo>
                <a:lnTo>
                  <a:pt x="30076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93647" y="1940051"/>
            <a:ext cx="7373620" cy="0"/>
          </a:xfrm>
          <a:custGeom>
            <a:avLst/>
            <a:gdLst/>
            <a:ahLst/>
            <a:cxnLst/>
            <a:rect l="l" t="t" r="r" b="b"/>
            <a:pathLst>
              <a:path w="7373620">
                <a:moveTo>
                  <a:pt x="0" y="0"/>
                </a:moveTo>
                <a:lnTo>
                  <a:pt x="73731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3647" y="1940051"/>
            <a:ext cx="7373620" cy="3891279"/>
          </a:xfrm>
          <a:custGeom>
            <a:avLst/>
            <a:gdLst/>
            <a:ahLst/>
            <a:cxnLst/>
            <a:rect l="l" t="t" r="r" b="b"/>
            <a:pathLst>
              <a:path w="7373620" h="3891279">
                <a:moveTo>
                  <a:pt x="0" y="0"/>
                </a:moveTo>
                <a:lnTo>
                  <a:pt x="7373111" y="0"/>
                </a:lnTo>
                <a:lnTo>
                  <a:pt x="7373111" y="3890772"/>
                </a:lnTo>
                <a:lnTo>
                  <a:pt x="0" y="38907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44702" y="3001517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67056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82446" y="3001517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4">
                <a:moveTo>
                  <a:pt x="0" y="0"/>
                </a:moveTo>
                <a:lnTo>
                  <a:pt x="0" y="131063"/>
                </a:lnTo>
              </a:path>
            </a:pathLst>
          </a:custGeom>
          <a:ln w="67056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20189" y="3001517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775"/>
                </a:lnTo>
              </a:path>
            </a:pathLst>
          </a:custGeom>
          <a:ln w="67056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4405" y="3001517"/>
            <a:ext cx="67310" cy="94615"/>
          </a:xfrm>
          <a:custGeom>
            <a:avLst/>
            <a:gdLst/>
            <a:ahLst/>
            <a:cxnLst/>
            <a:rect l="l" t="t" r="r" b="b"/>
            <a:pathLst>
              <a:path w="67310" h="94614">
                <a:moveTo>
                  <a:pt x="0" y="94487"/>
                </a:moveTo>
                <a:lnTo>
                  <a:pt x="67055" y="94487"/>
                </a:lnTo>
                <a:lnTo>
                  <a:pt x="67055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95677" y="3001517"/>
            <a:ext cx="0" cy="147955"/>
          </a:xfrm>
          <a:custGeom>
            <a:avLst/>
            <a:gdLst/>
            <a:ahLst/>
            <a:cxnLst/>
            <a:rect l="l" t="t" r="r" b="b"/>
            <a:pathLst>
              <a:path h="147955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67056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34183" y="3001517"/>
            <a:ext cx="0" cy="325120"/>
          </a:xfrm>
          <a:custGeom>
            <a:avLst/>
            <a:gdLst/>
            <a:ahLst/>
            <a:cxnLst/>
            <a:rect l="l" t="t" r="r" b="b"/>
            <a:pathLst>
              <a:path h="325120">
                <a:moveTo>
                  <a:pt x="0" y="0"/>
                </a:moveTo>
                <a:lnTo>
                  <a:pt x="0" y="324612"/>
                </a:lnTo>
              </a:path>
            </a:pathLst>
          </a:custGeom>
          <a:ln w="6858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71927" y="3001517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391"/>
                </a:lnTo>
              </a:path>
            </a:pathLst>
          </a:custGeom>
          <a:ln w="6858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09672" y="3001517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7179"/>
                </a:lnTo>
              </a:path>
            </a:pathLst>
          </a:custGeom>
          <a:ln w="6858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47416" y="3001517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555"/>
                </a:lnTo>
              </a:path>
            </a:pathLst>
          </a:custGeom>
          <a:ln w="6858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85160" y="3001517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275"/>
                </a:lnTo>
              </a:path>
            </a:pathLst>
          </a:custGeom>
          <a:ln w="6858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88614" y="3001517"/>
            <a:ext cx="68580" cy="193675"/>
          </a:xfrm>
          <a:custGeom>
            <a:avLst/>
            <a:gdLst/>
            <a:ahLst/>
            <a:cxnLst/>
            <a:rect l="l" t="t" r="r" b="b"/>
            <a:pathLst>
              <a:path w="68579" h="193675">
                <a:moveTo>
                  <a:pt x="0" y="193548"/>
                </a:moveTo>
                <a:lnTo>
                  <a:pt x="68579" y="193548"/>
                </a:lnTo>
                <a:lnTo>
                  <a:pt x="68579" y="0"/>
                </a:lnTo>
                <a:lnTo>
                  <a:pt x="0" y="0"/>
                </a:lnTo>
                <a:lnTo>
                  <a:pt x="0" y="193548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60647" y="3001517"/>
            <a:ext cx="0" cy="723900"/>
          </a:xfrm>
          <a:custGeom>
            <a:avLst/>
            <a:gdLst/>
            <a:ahLst/>
            <a:cxnLst/>
            <a:rect l="l" t="t" r="r" b="b"/>
            <a:pathLst>
              <a:path h="723900">
                <a:moveTo>
                  <a:pt x="0" y="0"/>
                </a:moveTo>
                <a:lnTo>
                  <a:pt x="0" y="723899"/>
                </a:lnTo>
              </a:path>
            </a:pathLst>
          </a:custGeom>
          <a:ln w="6857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98391" y="3001517"/>
            <a:ext cx="0" cy="1176655"/>
          </a:xfrm>
          <a:custGeom>
            <a:avLst/>
            <a:gdLst/>
            <a:ahLst/>
            <a:cxnLst/>
            <a:rect l="l" t="t" r="r" b="b"/>
            <a:pathLst>
              <a:path h="1176654">
                <a:moveTo>
                  <a:pt x="0" y="0"/>
                </a:moveTo>
                <a:lnTo>
                  <a:pt x="0" y="1176528"/>
                </a:lnTo>
              </a:path>
            </a:pathLst>
          </a:custGeom>
          <a:ln w="6857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36135" y="3001517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6857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74641" y="3001517"/>
            <a:ext cx="0" cy="1035050"/>
          </a:xfrm>
          <a:custGeom>
            <a:avLst/>
            <a:gdLst/>
            <a:ahLst/>
            <a:cxnLst/>
            <a:rect l="l" t="t" r="r" b="b"/>
            <a:pathLst>
              <a:path h="1035050">
                <a:moveTo>
                  <a:pt x="0" y="0"/>
                </a:moveTo>
                <a:lnTo>
                  <a:pt x="0" y="1034796"/>
                </a:lnTo>
              </a:path>
            </a:pathLst>
          </a:custGeom>
          <a:ln w="67055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12385" y="3001517"/>
            <a:ext cx="0" cy="935990"/>
          </a:xfrm>
          <a:custGeom>
            <a:avLst/>
            <a:gdLst/>
            <a:ahLst/>
            <a:cxnLst/>
            <a:rect l="l" t="t" r="r" b="b"/>
            <a:pathLst>
              <a:path h="935989">
                <a:moveTo>
                  <a:pt x="0" y="0"/>
                </a:moveTo>
                <a:lnTo>
                  <a:pt x="0" y="935735"/>
                </a:lnTo>
              </a:path>
            </a:pathLst>
          </a:custGeom>
          <a:ln w="67055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50129" y="3001517"/>
            <a:ext cx="0" cy="871855"/>
          </a:xfrm>
          <a:custGeom>
            <a:avLst/>
            <a:gdLst/>
            <a:ahLst/>
            <a:cxnLst/>
            <a:rect l="l" t="t" r="r" b="b"/>
            <a:pathLst>
              <a:path h="871854">
                <a:moveTo>
                  <a:pt x="0" y="0"/>
                </a:moveTo>
                <a:lnTo>
                  <a:pt x="0" y="871728"/>
                </a:lnTo>
              </a:path>
            </a:pathLst>
          </a:custGeom>
          <a:ln w="67055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87873" y="3001517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548"/>
                </a:lnTo>
              </a:path>
            </a:pathLst>
          </a:custGeom>
          <a:ln w="67055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25617" y="2881122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96"/>
                </a:lnTo>
              </a:path>
            </a:pathLst>
          </a:custGeom>
          <a:ln w="67055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63361" y="3001517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0"/>
                </a:moveTo>
                <a:lnTo>
                  <a:pt x="0" y="262127"/>
                </a:lnTo>
              </a:path>
            </a:pathLst>
          </a:custGeom>
          <a:ln w="67055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01867" y="3001517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148"/>
                </a:lnTo>
              </a:path>
            </a:pathLst>
          </a:custGeom>
          <a:ln w="6857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039611" y="2646426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091"/>
                </a:lnTo>
              </a:path>
            </a:pathLst>
          </a:custGeom>
          <a:ln w="6857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80809" y="3001517"/>
            <a:ext cx="68580" cy="76200"/>
          </a:xfrm>
          <a:custGeom>
            <a:avLst/>
            <a:gdLst/>
            <a:ahLst/>
            <a:cxnLst/>
            <a:rect l="l" t="t" r="r" b="b"/>
            <a:pathLst>
              <a:path w="68579" h="76200">
                <a:moveTo>
                  <a:pt x="68580" y="0"/>
                </a:moveTo>
                <a:lnTo>
                  <a:pt x="0" y="0"/>
                </a:lnTo>
                <a:lnTo>
                  <a:pt x="0" y="76200"/>
                </a:lnTo>
                <a:lnTo>
                  <a:pt x="68580" y="76200"/>
                </a:lnTo>
                <a:lnTo>
                  <a:pt x="68580" y="0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18554" y="300151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68579" y="0"/>
                </a:moveTo>
                <a:lnTo>
                  <a:pt x="0" y="0"/>
                </a:lnTo>
                <a:lnTo>
                  <a:pt x="0" y="68579"/>
                </a:lnTo>
                <a:lnTo>
                  <a:pt x="68579" y="68579"/>
                </a:lnTo>
                <a:lnTo>
                  <a:pt x="68579" y="0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90588" y="3001517"/>
            <a:ext cx="0" cy="2269490"/>
          </a:xfrm>
          <a:custGeom>
            <a:avLst/>
            <a:gdLst/>
            <a:ahLst/>
            <a:cxnLst/>
            <a:rect l="l" t="t" r="r" b="b"/>
            <a:pathLst>
              <a:path h="2269490">
                <a:moveTo>
                  <a:pt x="0" y="0"/>
                </a:moveTo>
                <a:lnTo>
                  <a:pt x="0" y="2269236"/>
                </a:lnTo>
              </a:path>
            </a:pathLst>
          </a:custGeom>
          <a:ln w="6857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28331" y="3001517"/>
            <a:ext cx="0" cy="1663064"/>
          </a:xfrm>
          <a:custGeom>
            <a:avLst/>
            <a:gdLst/>
            <a:ahLst/>
            <a:cxnLst/>
            <a:rect l="l" t="t" r="r" b="b"/>
            <a:pathLst>
              <a:path h="1663064">
                <a:moveTo>
                  <a:pt x="0" y="0"/>
                </a:moveTo>
                <a:lnTo>
                  <a:pt x="0" y="1662683"/>
                </a:lnTo>
              </a:path>
            </a:pathLst>
          </a:custGeom>
          <a:ln w="6857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66076" y="3001517"/>
            <a:ext cx="0" cy="1551940"/>
          </a:xfrm>
          <a:custGeom>
            <a:avLst/>
            <a:gdLst/>
            <a:ahLst/>
            <a:cxnLst/>
            <a:rect l="l" t="t" r="r" b="b"/>
            <a:pathLst>
              <a:path h="1551939">
                <a:moveTo>
                  <a:pt x="0" y="0"/>
                </a:moveTo>
                <a:lnTo>
                  <a:pt x="0" y="1551431"/>
                </a:lnTo>
              </a:path>
            </a:pathLst>
          </a:custGeom>
          <a:ln w="6857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703819" y="3001517"/>
            <a:ext cx="0" cy="1403985"/>
          </a:xfrm>
          <a:custGeom>
            <a:avLst/>
            <a:gdLst/>
            <a:ahLst/>
            <a:cxnLst/>
            <a:rect l="l" t="t" r="r" b="b"/>
            <a:pathLst>
              <a:path h="1403985">
                <a:moveTo>
                  <a:pt x="0" y="0"/>
                </a:moveTo>
                <a:lnTo>
                  <a:pt x="0" y="1403603"/>
                </a:lnTo>
              </a:path>
            </a:pathLst>
          </a:custGeom>
          <a:ln w="6857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42326" y="3001517"/>
            <a:ext cx="0" cy="1229995"/>
          </a:xfrm>
          <a:custGeom>
            <a:avLst/>
            <a:gdLst/>
            <a:ahLst/>
            <a:cxnLst/>
            <a:rect l="l" t="t" r="r" b="b"/>
            <a:pathLst>
              <a:path h="1229995">
                <a:moveTo>
                  <a:pt x="0" y="0"/>
                </a:moveTo>
                <a:lnTo>
                  <a:pt x="0" y="1229867"/>
                </a:lnTo>
              </a:path>
            </a:pathLst>
          </a:custGeom>
          <a:ln w="67055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80069" y="3001517"/>
            <a:ext cx="0" cy="1028700"/>
          </a:xfrm>
          <a:custGeom>
            <a:avLst/>
            <a:gdLst/>
            <a:ahLst/>
            <a:cxnLst/>
            <a:rect l="l" t="t" r="r" b="b"/>
            <a:pathLst>
              <a:path h="1028700">
                <a:moveTo>
                  <a:pt x="0" y="0"/>
                </a:moveTo>
                <a:lnTo>
                  <a:pt x="0" y="1028699"/>
                </a:lnTo>
              </a:path>
            </a:pathLst>
          </a:custGeom>
          <a:ln w="67055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11174" y="3001517"/>
            <a:ext cx="67310" cy="233679"/>
          </a:xfrm>
          <a:custGeom>
            <a:avLst/>
            <a:gdLst/>
            <a:ahLst/>
            <a:cxnLst/>
            <a:rect l="l" t="t" r="r" b="b"/>
            <a:pathLst>
              <a:path w="67309" h="233680">
                <a:moveTo>
                  <a:pt x="0" y="233172"/>
                </a:moveTo>
                <a:lnTo>
                  <a:pt x="67056" y="233172"/>
                </a:lnTo>
                <a:lnTo>
                  <a:pt x="67056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48917" y="3001517"/>
            <a:ext cx="67310" cy="131445"/>
          </a:xfrm>
          <a:custGeom>
            <a:avLst/>
            <a:gdLst/>
            <a:ahLst/>
            <a:cxnLst/>
            <a:rect l="l" t="t" r="r" b="b"/>
            <a:pathLst>
              <a:path w="67309" h="131444">
                <a:moveTo>
                  <a:pt x="0" y="131063"/>
                </a:moveTo>
                <a:lnTo>
                  <a:pt x="67056" y="131063"/>
                </a:lnTo>
                <a:lnTo>
                  <a:pt x="67056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86661" y="3001517"/>
            <a:ext cx="67310" cy="113030"/>
          </a:xfrm>
          <a:custGeom>
            <a:avLst/>
            <a:gdLst/>
            <a:ahLst/>
            <a:cxnLst/>
            <a:rect l="l" t="t" r="r" b="b"/>
            <a:pathLst>
              <a:path w="67309" h="113030">
                <a:moveTo>
                  <a:pt x="0" y="112775"/>
                </a:moveTo>
                <a:lnTo>
                  <a:pt x="67056" y="112775"/>
                </a:lnTo>
                <a:lnTo>
                  <a:pt x="67056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24405" y="3001517"/>
            <a:ext cx="67310" cy="94615"/>
          </a:xfrm>
          <a:custGeom>
            <a:avLst/>
            <a:gdLst/>
            <a:ahLst/>
            <a:cxnLst/>
            <a:rect l="l" t="t" r="r" b="b"/>
            <a:pathLst>
              <a:path w="67310" h="94614">
                <a:moveTo>
                  <a:pt x="0" y="94487"/>
                </a:moveTo>
                <a:lnTo>
                  <a:pt x="67056" y="94487"/>
                </a:lnTo>
                <a:lnTo>
                  <a:pt x="67056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62150" y="3001517"/>
            <a:ext cx="67310" cy="147955"/>
          </a:xfrm>
          <a:custGeom>
            <a:avLst/>
            <a:gdLst/>
            <a:ahLst/>
            <a:cxnLst/>
            <a:rect l="l" t="t" r="r" b="b"/>
            <a:pathLst>
              <a:path w="67310" h="147955">
                <a:moveTo>
                  <a:pt x="0" y="147827"/>
                </a:moveTo>
                <a:lnTo>
                  <a:pt x="67056" y="147827"/>
                </a:lnTo>
                <a:lnTo>
                  <a:pt x="67056" y="0"/>
                </a:lnTo>
                <a:lnTo>
                  <a:pt x="0" y="0"/>
                </a:lnTo>
                <a:lnTo>
                  <a:pt x="0" y="147827"/>
                </a:lnTo>
                <a:close/>
              </a:path>
            </a:pathLst>
          </a:custGeom>
          <a:ln w="3809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99894" y="3001517"/>
            <a:ext cx="68580" cy="325120"/>
          </a:xfrm>
          <a:custGeom>
            <a:avLst/>
            <a:gdLst/>
            <a:ahLst/>
            <a:cxnLst/>
            <a:rect l="l" t="t" r="r" b="b"/>
            <a:pathLst>
              <a:path w="68580" h="325120">
                <a:moveTo>
                  <a:pt x="0" y="324612"/>
                </a:moveTo>
                <a:lnTo>
                  <a:pt x="68580" y="324612"/>
                </a:lnTo>
                <a:lnTo>
                  <a:pt x="6858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37638" y="3001517"/>
            <a:ext cx="68580" cy="469900"/>
          </a:xfrm>
          <a:custGeom>
            <a:avLst/>
            <a:gdLst/>
            <a:ahLst/>
            <a:cxnLst/>
            <a:rect l="l" t="t" r="r" b="b"/>
            <a:pathLst>
              <a:path w="68580" h="469900">
                <a:moveTo>
                  <a:pt x="0" y="469391"/>
                </a:moveTo>
                <a:lnTo>
                  <a:pt x="68580" y="469391"/>
                </a:lnTo>
                <a:lnTo>
                  <a:pt x="68580" y="0"/>
                </a:lnTo>
                <a:lnTo>
                  <a:pt x="0" y="0"/>
                </a:lnTo>
                <a:lnTo>
                  <a:pt x="0" y="469391"/>
                </a:lnTo>
                <a:close/>
              </a:path>
            </a:pathLst>
          </a:custGeom>
          <a:ln w="3809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75382" y="3001517"/>
            <a:ext cx="68580" cy="297180"/>
          </a:xfrm>
          <a:custGeom>
            <a:avLst/>
            <a:gdLst/>
            <a:ahLst/>
            <a:cxnLst/>
            <a:rect l="l" t="t" r="r" b="b"/>
            <a:pathLst>
              <a:path w="68580" h="297179">
                <a:moveTo>
                  <a:pt x="0" y="297179"/>
                </a:moveTo>
                <a:lnTo>
                  <a:pt x="68580" y="297179"/>
                </a:lnTo>
                <a:lnTo>
                  <a:pt x="68580" y="0"/>
                </a:lnTo>
                <a:lnTo>
                  <a:pt x="0" y="0"/>
                </a:lnTo>
                <a:lnTo>
                  <a:pt x="0" y="297179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13126" y="3001517"/>
            <a:ext cx="68580" cy="638810"/>
          </a:xfrm>
          <a:custGeom>
            <a:avLst/>
            <a:gdLst/>
            <a:ahLst/>
            <a:cxnLst/>
            <a:rect l="l" t="t" r="r" b="b"/>
            <a:pathLst>
              <a:path w="68580" h="638810">
                <a:moveTo>
                  <a:pt x="0" y="638555"/>
                </a:moveTo>
                <a:lnTo>
                  <a:pt x="68580" y="638555"/>
                </a:lnTo>
                <a:lnTo>
                  <a:pt x="68580" y="0"/>
                </a:lnTo>
                <a:lnTo>
                  <a:pt x="0" y="0"/>
                </a:lnTo>
                <a:lnTo>
                  <a:pt x="0" y="638555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50870" y="3001517"/>
            <a:ext cx="68580" cy="303530"/>
          </a:xfrm>
          <a:custGeom>
            <a:avLst/>
            <a:gdLst/>
            <a:ahLst/>
            <a:cxnLst/>
            <a:rect l="l" t="t" r="r" b="b"/>
            <a:pathLst>
              <a:path w="68580" h="303529">
                <a:moveTo>
                  <a:pt x="0" y="303275"/>
                </a:moveTo>
                <a:lnTo>
                  <a:pt x="68580" y="303275"/>
                </a:lnTo>
                <a:lnTo>
                  <a:pt x="68580" y="0"/>
                </a:lnTo>
                <a:lnTo>
                  <a:pt x="0" y="0"/>
                </a:lnTo>
                <a:lnTo>
                  <a:pt x="0" y="303275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88614" y="3001517"/>
            <a:ext cx="68580" cy="193675"/>
          </a:xfrm>
          <a:custGeom>
            <a:avLst/>
            <a:gdLst/>
            <a:ahLst/>
            <a:cxnLst/>
            <a:rect l="l" t="t" r="r" b="b"/>
            <a:pathLst>
              <a:path w="68579" h="193675">
                <a:moveTo>
                  <a:pt x="0" y="193548"/>
                </a:moveTo>
                <a:lnTo>
                  <a:pt x="68579" y="193548"/>
                </a:lnTo>
                <a:lnTo>
                  <a:pt x="68579" y="0"/>
                </a:lnTo>
                <a:lnTo>
                  <a:pt x="0" y="0"/>
                </a:lnTo>
                <a:lnTo>
                  <a:pt x="0" y="193548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26358" y="3001517"/>
            <a:ext cx="68580" cy="723900"/>
          </a:xfrm>
          <a:custGeom>
            <a:avLst/>
            <a:gdLst/>
            <a:ahLst/>
            <a:cxnLst/>
            <a:rect l="l" t="t" r="r" b="b"/>
            <a:pathLst>
              <a:path w="68579" h="723900">
                <a:moveTo>
                  <a:pt x="0" y="723899"/>
                </a:moveTo>
                <a:lnTo>
                  <a:pt x="68579" y="723899"/>
                </a:lnTo>
                <a:lnTo>
                  <a:pt x="68579" y="0"/>
                </a:lnTo>
                <a:lnTo>
                  <a:pt x="0" y="0"/>
                </a:lnTo>
                <a:lnTo>
                  <a:pt x="0" y="723899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64102" y="3001517"/>
            <a:ext cx="68580" cy="1176655"/>
          </a:xfrm>
          <a:custGeom>
            <a:avLst/>
            <a:gdLst/>
            <a:ahLst/>
            <a:cxnLst/>
            <a:rect l="l" t="t" r="r" b="b"/>
            <a:pathLst>
              <a:path w="68579" h="1176654">
                <a:moveTo>
                  <a:pt x="0" y="1176528"/>
                </a:moveTo>
                <a:lnTo>
                  <a:pt x="68579" y="1176528"/>
                </a:lnTo>
                <a:lnTo>
                  <a:pt x="68579" y="0"/>
                </a:lnTo>
                <a:lnTo>
                  <a:pt x="0" y="0"/>
                </a:lnTo>
                <a:lnTo>
                  <a:pt x="0" y="1176528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01846" y="3001517"/>
            <a:ext cx="68580" cy="213360"/>
          </a:xfrm>
          <a:custGeom>
            <a:avLst/>
            <a:gdLst/>
            <a:ahLst/>
            <a:cxnLst/>
            <a:rect l="l" t="t" r="r" b="b"/>
            <a:pathLst>
              <a:path w="68579" h="213360">
                <a:moveTo>
                  <a:pt x="0" y="213360"/>
                </a:moveTo>
                <a:lnTo>
                  <a:pt x="68579" y="213360"/>
                </a:lnTo>
                <a:lnTo>
                  <a:pt x="6857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41114" y="3001517"/>
            <a:ext cx="67310" cy="1035050"/>
          </a:xfrm>
          <a:custGeom>
            <a:avLst/>
            <a:gdLst/>
            <a:ahLst/>
            <a:cxnLst/>
            <a:rect l="l" t="t" r="r" b="b"/>
            <a:pathLst>
              <a:path w="67310" h="1035050">
                <a:moveTo>
                  <a:pt x="0" y="1034796"/>
                </a:moveTo>
                <a:lnTo>
                  <a:pt x="67055" y="1034796"/>
                </a:lnTo>
                <a:lnTo>
                  <a:pt x="67055" y="0"/>
                </a:lnTo>
                <a:lnTo>
                  <a:pt x="0" y="0"/>
                </a:lnTo>
                <a:lnTo>
                  <a:pt x="0" y="1034796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78858" y="3001517"/>
            <a:ext cx="67310" cy="935990"/>
          </a:xfrm>
          <a:custGeom>
            <a:avLst/>
            <a:gdLst/>
            <a:ahLst/>
            <a:cxnLst/>
            <a:rect l="l" t="t" r="r" b="b"/>
            <a:pathLst>
              <a:path w="67310" h="935989">
                <a:moveTo>
                  <a:pt x="0" y="935735"/>
                </a:moveTo>
                <a:lnTo>
                  <a:pt x="67055" y="935735"/>
                </a:lnTo>
                <a:lnTo>
                  <a:pt x="67055" y="0"/>
                </a:lnTo>
                <a:lnTo>
                  <a:pt x="0" y="0"/>
                </a:lnTo>
                <a:lnTo>
                  <a:pt x="0" y="935735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16602" y="3001517"/>
            <a:ext cx="67310" cy="871855"/>
          </a:xfrm>
          <a:custGeom>
            <a:avLst/>
            <a:gdLst/>
            <a:ahLst/>
            <a:cxnLst/>
            <a:rect l="l" t="t" r="r" b="b"/>
            <a:pathLst>
              <a:path w="67310" h="871854">
                <a:moveTo>
                  <a:pt x="0" y="871728"/>
                </a:moveTo>
                <a:lnTo>
                  <a:pt x="67055" y="871728"/>
                </a:lnTo>
                <a:lnTo>
                  <a:pt x="67055" y="0"/>
                </a:lnTo>
                <a:lnTo>
                  <a:pt x="0" y="0"/>
                </a:lnTo>
                <a:lnTo>
                  <a:pt x="0" y="871728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54346" y="3001517"/>
            <a:ext cx="67310" cy="193675"/>
          </a:xfrm>
          <a:custGeom>
            <a:avLst/>
            <a:gdLst/>
            <a:ahLst/>
            <a:cxnLst/>
            <a:rect l="l" t="t" r="r" b="b"/>
            <a:pathLst>
              <a:path w="67310" h="193675">
                <a:moveTo>
                  <a:pt x="0" y="193548"/>
                </a:moveTo>
                <a:lnTo>
                  <a:pt x="67055" y="193548"/>
                </a:lnTo>
                <a:lnTo>
                  <a:pt x="67055" y="0"/>
                </a:lnTo>
                <a:lnTo>
                  <a:pt x="0" y="0"/>
                </a:lnTo>
                <a:lnTo>
                  <a:pt x="0" y="193548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92090" y="2881122"/>
            <a:ext cx="67310" cy="120650"/>
          </a:xfrm>
          <a:custGeom>
            <a:avLst/>
            <a:gdLst/>
            <a:ahLst/>
            <a:cxnLst/>
            <a:rect l="l" t="t" r="r" b="b"/>
            <a:pathLst>
              <a:path w="67310" h="120650">
                <a:moveTo>
                  <a:pt x="0" y="0"/>
                </a:moveTo>
                <a:lnTo>
                  <a:pt x="67055" y="0"/>
                </a:lnTo>
                <a:lnTo>
                  <a:pt x="67055" y="120396"/>
                </a:lnTo>
                <a:lnTo>
                  <a:pt x="0" y="1203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29834" y="3001517"/>
            <a:ext cx="67310" cy="262255"/>
          </a:xfrm>
          <a:custGeom>
            <a:avLst/>
            <a:gdLst/>
            <a:ahLst/>
            <a:cxnLst/>
            <a:rect l="l" t="t" r="r" b="b"/>
            <a:pathLst>
              <a:path w="67310" h="262254">
                <a:moveTo>
                  <a:pt x="0" y="262127"/>
                </a:moveTo>
                <a:lnTo>
                  <a:pt x="67055" y="262127"/>
                </a:lnTo>
                <a:lnTo>
                  <a:pt x="67055" y="0"/>
                </a:lnTo>
                <a:lnTo>
                  <a:pt x="0" y="0"/>
                </a:lnTo>
                <a:lnTo>
                  <a:pt x="0" y="262127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67578" y="3001517"/>
            <a:ext cx="68580" cy="422275"/>
          </a:xfrm>
          <a:custGeom>
            <a:avLst/>
            <a:gdLst/>
            <a:ahLst/>
            <a:cxnLst/>
            <a:rect l="l" t="t" r="r" b="b"/>
            <a:pathLst>
              <a:path w="68579" h="422275">
                <a:moveTo>
                  <a:pt x="0" y="422148"/>
                </a:moveTo>
                <a:lnTo>
                  <a:pt x="68579" y="422148"/>
                </a:lnTo>
                <a:lnTo>
                  <a:pt x="68579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38099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05321" y="2646426"/>
            <a:ext cx="68580" cy="355600"/>
          </a:xfrm>
          <a:custGeom>
            <a:avLst/>
            <a:gdLst/>
            <a:ahLst/>
            <a:cxnLst/>
            <a:rect l="l" t="t" r="r" b="b"/>
            <a:pathLst>
              <a:path w="68579" h="355600">
                <a:moveTo>
                  <a:pt x="0" y="0"/>
                </a:moveTo>
                <a:lnTo>
                  <a:pt x="68579" y="0"/>
                </a:lnTo>
                <a:lnTo>
                  <a:pt x="68579" y="355091"/>
                </a:lnTo>
                <a:lnTo>
                  <a:pt x="0" y="35509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24015" y="300990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54863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80809" y="3001517"/>
            <a:ext cx="68580" cy="76200"/>
          </a:xfrm>
          <a:custGeom>
            <a:avLst/>
            <a:gdLst/>
            <a:ahLst/>
            <a:cxnLst/>
            <a:rect l="l" t="t" r="r" b="b"/>
            <a:pathLst>
              <a:path w="68579" h="76200">
                <a:moveTo>
                  <a:pt x="0" y="76200"/>
                </a:moveTo>
                <a:lnTo>
                  <a:pt x="68580" y="76200"/>
                </a:lnTo>
                <a:lnTo>
                  <a:pt x="6858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718554" y="300151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80">
                <a:moveTo>
                  <a:pt x="0" y="68579"/>
                </a:moveTo>
                <a:lnTo>
                  <a:pt x="68579" y="68579"/>
                </a:lnTo>
                <a:lnTo>
                  <a:pt x="68579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956297" y="3001517"/>
            <a:ext cx="68580" cy="2269490"/>
          </a:xfrm>
          <a:custGeom>
            <a:avLst/>
            <a:gdLst/>
            <a:ahLst/>
            <a:cxnLst/>
            <a:rect l="l" t="t" r="r" b="b"/>
            <a:pathLst>
              <a:path w="68579" h="2269490">
                <a:moveTo>
                  <a:pt x="0" y="2269236"/>
                </a:moveTo>
                <a:lnTo>
                  <a:pt x="68579" y="2269236"/>
                </a:lnTo>
                <a:lnTo>
                  <a:pt x="68579" y="0"/>
                </a:lnTo>
                <a:lnTo>
                  <a:pt x="0" y="0"/>
                </a:lnTo>
                <a:lnTo>
                  <a:pt x="0" y="2269236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94042" y="3001517"/>
            <a:ext cx="68580" cy="1663064"/>
          </a:xfrm>
          <a:custGeom>
            <a:avLst/>
            <a:gdLst/>
            <a:ahLst/>
            <a:cxnLst/>
            <a:rect l="l" t="t" r="r" b="b"/>
            <a:pathLst>
              <a:path w="68579" h="1663064">
                <a:moveTo>
                  <a:pt x="0" y="1662683"/>
                </a:moveTo>
                <a:lnTo>
                  <a:pt x="68579" y="1662683"/>
                </a:lnTo>
                <a:lnTo>
                  <a:pt x="68579" y="0"/>
                </a:lnTo>
                <a:lnTo>
                  <a:pt x="0" y="0"/>
                </a:lnTo>
                <a:lnTo>
                  <a:pt x="0" y="1662683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431785" y="3001517"/>
            <a:ext cx="68580" cy="1551940"/>
          </a:xfrm>
          <a:custGeom>
            <a:avLst/>
            <a:gdLst/>
            <a:ahLst/>
            <a:cxnLst/>
            <a:rect l="l" t="t" r="r" b="b"/>
            <a:pathLst>
              <a:path w="68579" h="1551939">
                <a:moveTo>
                  <a:pt x="0" y="1551431"/>
                </a:moveTo>
                <a:lnTo>
                  <a:pt x="68579" y="1551431"/>
                </a:lnTo>
                <a:lnTo>
                  <a:pt x="68579" y="0"/>
                </a:lnTo>
                <a:lnTo>
                  <a:pt x="0" y="0"/>
                </a:lnTo>
                <a:lnTo>
                  <a:pt x="0" y="1551431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69530" y="3001517"/>
            <a:ext cx="68580" cy="1403985"/>
          </a:xfrm>
          <a:custGeom>
            <a:avLst/>
            <a:gdLst/>
            <a:ahLst/>
            <a:cxnLst/>
            <a:rect l="l" t="t" r="r" b="b"/>
            <a:pathLst>
              <a:path w="68579" h="1403985">
                <a:moveTo>
                  <a:pt x="0" y="1403603"/>
                </a:moveTo>
                <a:lnTo>
                  <a:pt x="68579" y="1403603"/>
                </a:lnTo>
                <a:lnTo>
                  <a:pt x="68579" y="0"/>
                </a:lnTo>
                <a:lnTo>
                  <a:pt x="0" y="0"/>
                </a:lnTo>
                <a:lnTo>
                  <a:pt x="0" y="1403603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908797" y="3001517"/>
            <a:ext cx="67310" cy="1229995"/>
          </a:xfrm>
          <a:custGeom>
            <a:avLst/>
            <a:gdLst/>
            <a:ahLst/>
            <a:cxnLst/>
            <a:rect l="l" t="t" r="r" b="b"/>
            <a:pathLst>
              <a:path w="67309" h="1229995">
                <a:moveTo>
                  <a:pt x="0" y="1229867"/>
                </a:moveTo>
                <a:lnTo>
                  <a:pt x="67055" y="1229867"/>
                </a:lnTo>
                <a:lnTo>
                  <a:pt x="67055" y="0"/>
                </a:lnTo>
                <a:lnTo>
                  <a:pt x="0" y="0"/>
                </a:lnTo>
                <a:lnTo>
                  <a:pt x="0" y="1229867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146542" y="3001517"/>
            <a:ext cx="67310" cy="1028700"/>
          </a:xfrm>
          <a:custGeom>
            <a:avLst/>
            <a:gdLst/>
            <a:ahLst/>
            <a:cxnLst/>
            <a:rect l="l" t="t" r="r" b="b"/>
            <a:pathLst>
              <a:path w="67309" h="1028700">
                <a:moveTo>
                  <a:pt x="0" y="1028699"/>
                </a:moveTo>
                <a:lnTo>
                  <a:pt x="67055" y="1028699"/>
                </a:lnTo>
                <a:lnTo>
                  <a:pt x="67055" y="0"/>
                </a:lnTo>
                <a:lnTo>
                  <a:pt x="0" y="0"/>
                </a:lnTo>
                <a:lnTo>
                  <a:pt x="0" y="1028699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50263" y="2914650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67"/>
                </a:lnTo>
              </a:path>
            </a:pathLst>
          </a:custGeom>
          <a:ln w="6858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791461" y="3001517"/>
            <a:ext cx="68580" cy="88900"/>
          </a:xfrm>
          <a:custGeom>
            <a:avLst/>
            <a:gdLst/>
            <a:ahLst/>
            <a:cxnLst/>
            <a:rect l="l" t="t" r="r" b="b"/>
            <a:pathLst>
              <a:path w="68580" h="88900">
                <a:moveTo>
                  <a:pt x="0" y="88391"/>
                </a:moveTo>
                <a:lnTo>
                  <a:pt x="68579" y="88391"/>
                </a:lnTo>
                <a:lnTo>
                  <a:pt x="68579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43961" y="3001517"/>
            <a:ext cx="48260" cy="6350"/>
          </a:xfrm>
          <a:custGeom>
            <a:avLst/>
            <a:gdLst/>
            <a:ahLst/>
            <a:cxnLst/>
            <a:rect l="l" t="t" r="r" b="b"/>
            <a:pathLst>
              <a:path w="48260" h="6350">
                <a:moveTo>
                  <a:pt x="0" y="6096"/>
                </a:moveTo>
                <a:lnTo>
                  <a:pt x="48006" y="6096"/>
                </a:lnTo>
                <a:lnTo>
                  <a:pt x="4800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52978" y="3001517"/>
            <a:ext cx="0" cy="166370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0"/>
                </a:moveTo>
                <a:lnTo>
                  <a:pt x="0" y="166115"/>
                </a:lnTo>
              </a:path>
            </a:pathLst>
          </a:custGeom>
          <a:ln w="67055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57194" y="3001517"/>
            <a:ext cx="67310" cy="186055"/>
          </a:xfrm>
          <a:custGeom>
            <a:avLst/>
            <a:gdLst/>
            <a:ahLst/>
            <a:cxnLst/>
            <a:rect l="l" t="t" r="r" b="b"/>
            <a:pathLst>
              <a:path w="67310" h="186055">
                <a:moveTo>
                  <a:pt x="0" y="185927"/>
                </a:moveTo>
                <a:lnTo>
                  <a:pt x="67055" y="185927"/>
                </a:lnTo>
                <a:lnTo>
                  <a:pt x="67055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729228" y="3001517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312"/>
                </a:lnTo>
              </a:path>
            </a:pathLst>
          </a:custGeom>
          <a:ln w="6857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66971" y="3001517"/>
            <a:ext cx="0" cy="182880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6857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70426" y="3001517"/>
            <a:ext cx="68580" cy="5080"/>
          </a:xfrm>
          <a:custGeom>
            <a:avLst/>
            <a:gdLst/>
            <a:ahLst/>
            <a:cxnLst/>
            <a:rect l="l" t="t" r="r" b="b"/>
            <a:pathLst>
              <a:path w="68579" h="5080">
                <a:moveTo>
                  <a:pt x="68579" y="0"/>
                </a:moveTo>
                <a:lnTo>
                  <a:pt x="0" y="0"/>
                </a:lnTo>
                <a:lnTo>
                  <a:pt x="0" y="4572"/>
                </a:lnTo>
                <a:lnTo>
                  <a:pt x="68579" y="4572"/>
                </a:lnTo>
                <a:lnTo>
                  <a:pt x="68579" y="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645914" y="2993898"/>
            <a:ext cx="68580" cy="7620"/>
          </a:xfrm>
          <a:custGeom>
            <a:avLst/>
            <a:gdLst/>
            <a:ahLst/>
            <a:cxnLst/>
            <a:rect l="l" t="t" r="r" b="b"/>
            <a:pathLst>
              <a:path w="68579" h="7619">
                <a:moveTo>
                  <a:pt x="68579" y="0"/>
                </a:moveTo>
                <a:lnTo>
                  <a:pt x="0" y="0"/>
                </a:lnTo>
                <a:lnTo>
                  <a:pt x="0" y="7620"/>
                </a:lnTo>
                <a:lnTo>
                  <a:pt x="68579" y="7620"/>
                </a:lnTo>
                <a:lnTo>
                  <a:pt x="68579" y="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155691" y="3001517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139"/>
                </a:lnTo>
              </a:path>
            </a:pathLst>
          </a:custGeom>
          <a:ln w="6857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59146" y="2996945"/>
            <a:ext cx="68580" cy="5080"/>
          </a:xfrm>
          <a:custGeom>
            <a:avLst/>
            <a:gdLst/>
            <a:ahLst/>
            <a:cxnLst/>
            <a:rect l="l" t="t" r="r" b="b"/>
            <a:pathLst>
              <a:path w="68579" h="5080">
                <a:moveTo>
                  <a:pt x="68579" y="0"/>
                </a:moveTo>
                <a:lnTo>
                  <a:pt x="0" y="0"/>
                </a:lnTo>
                <a:lnTo>
                  <a:pt x="0" y="4572"/>
                </a:lnTo>
                <a:lnTo>
                  <a:pt x="68579" y="4572"/>
                </a:lnTo>
                <a:lnTo>
                  <a:pt x="68579" y="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96890" y="3001517"/>
            <a:ext cx="68580" cy="70485"/>
          </a:xfrm>
          <a:custGeom>
            <a:avLst/>
            <a:gdLst/>
            <a:ahLst/>
            <a:cxnLst/>
            <a:rect l="l" t="t" r="r" b="b"/>
            <a:pathLst>
              <a:path w="68579" h="70485">
                <a:moveTo>
                  <a:pt x="68579" y="0"/>
                </a:moveTo>
                <a:lnTo>
                  <a:pt x="0" y="0"/>
                </a:lnTo>
                <a:lnTo>
                  <a:pt x="0" y="70103"/>
                </a:lnTo>
                <a:lnTo>
                  <a:pt x="68579" y="70103"/>
                </a:lnTo>
                <a:lnTo>
                  <a:pt x="68579" y="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69685" y="3001517"/>
            <a:ext cx="0" cy="147955"/>
          </a:xfrm>
          <a:custGeom>
            <a:avLst/>
            <a:gdLst/>
            <a:ahLst/>
            <a:cxnLst/>
            <a:rect l="l" t="t" r="r" b="b"/>
            <a:pathLst>
              <a:path h="147955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67055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73902" y="3001517"/>
            <a:ext cx="67310" cy="52069"/>
          </a:xfrm>
          <a:custGeom>
            <a:avLst/>
            <a:gdLst/>
            <a:ahLst/>
            <a:cxnLst/>
            <a:rect l="l" t="t" r="r" b="b"/>
            <a:pathLst>
              <a:path w="67310" h="52069">
                <a:moveTo>
                  <a:pt x="67055" y="0"/>
                </a:moveTo>
                <a:lnTo>
                  <a:pt x="0" y="0"/>
                </a:lnTo>
                <a:lnTo>
                  <a:pt x="0" y="51815"/>
                </a:lnTo>
                <a:lnTo>
                  <a:pt x="67055" y="51815"/>
                </a:lnTo>
                <a:lnTo>
                  <a:pt x="67055" y="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582918" y="2902457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67055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58406" y="3001517"/>
            <a:ext cx="0" cy="329565"/>
          </a:xfrm>
          <a:custGeom>
            <a:avLst/>
            <a:gdLst/>
            <a:ahLst/>
            <a:cxnLst/>
            <a:rect l="l" t="t" r="r" b="b"/>
            <a:pathLst>
              <a:path h="329564">
                <a:moveTo>
                  <a:pt x="0" y="0"/>
                </a:moveTo>
                <a:lnTo>
                  <a:pt x="0" y="329184"/>
                </a:lnTo>
              </a:path>
            </a:pathLst>
          </a:custGeom>
          <a:ln w="67055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96911" y="3001517"/>
            <a:ext cx="0" cy="182880"/>
          </a:xfrm>
          <a:custGeom>
            <a:avLst/>
            <a:gdLst/>
            <a:ahLst/>
            <a:cxnLst/>
            <a:rect l="l" t="t" r="r" b="b"/>
            <a:pathLst>
              <a:path h="182880">
                <a:moveTo>
                  <a:pt x="0" y="0"/>
                </a:moveTo>
                <a:lnTo>
                  <a:pt x="0" y="182879"/>
                </a:lnTo>
              </a:path>
            </a:pathLst>
          </a:custGeom>
          <a:ln w="6857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534656" y="3001517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6857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772400" y="3001517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4">
                <a:moveTo>
                  <a:pt x="0" y="0"/>
                </a:moveTo>
                <a:lnTo>
                  <a:pt x="0" y="163067"/>
                </a:lnTo>
              </a:path>
            </a:pathLst>
          </a:custGeom>
          <a:ln w="6857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10143" y="3001517"/>
            <a:ext cx="0" cy="157480"/>
          </a:xfrm>
          <a:custGeom>
            <a:avLst/>
            <a:gdLst/>
            <a:ahLst/>
            <a:cxnLst/>
            <a:rect l="l" t="t" r="r" b="b"/>
            <a:pathLst>
              <a:path h="157480">
                <a:moveTo>
                  <a:pt x="0" y="0"/>
                </a:moveTo>
                <a:lnTo>
                  <a:pt x="0" y="156972"/>
                </a:lnTo>
              </a:path>
            </a:pathLst>
          </a:custGeom>
          <a:ln w="6857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247888" y="3001517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6857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59180" y="297942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82296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15974" y="2914650"/>
            <a:ext cx="68580" cy="86995"/>
          </a:xfrm>
          <a:custGeom>
            <a:avLst/>
            <a:gdLst/>
            <a:ahLst/>
            <a:cxnLst/>
            <a:rect l="l" t="t" r="r" b="b"/>
            <a:pathLst>
              <a:path w="68580" h="86994">
                <a:moveTo>
                  <a:pt x="0" y="0"/>
                </a:moveTo>
                <a:lnTo>
                  <a:pt x="68580" y="0"/>
                </a:lnTo>
                <a:lnTo>
                  <a:pt x="68580" y="86867"/>
                </a:lnTo>
                <a:lnTo>
                  <a:pt x="0" y="86867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91461" y="3001517"/>
            <a:ext cx="68580" cy="88900"/>
          </a:xfrm>
          <a:custGeom>
            <a:avLst/>
            <a:gdLst/>
            <a:ahLst/>
            <a:cxnLst/>
            <a:rect l="l" t="t" r="r" b="b"/>
            <a:pathLst>
              <a:path w="68580" h="88900">
                <a:moveTo>
                  <a:pt x="0" y="88391"/>
                </a:moveTo>
                <a:lnTo>
                  <a:pt x="68580" y="88391"/>
                </a:lnTo>
                <a:lnTo>
                  <a:pt x="68580" y="0"/>
                </a:lnTo>
                <a:lnTo>
                  <a:pt x="0" y="0"/>
                </a:lnTo>
                <a:lnTo>
                  <a:pt x="0" y="88391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10155" y="3012185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59436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249423" y="301752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70103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487167" y="301752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70103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724911" y="3004566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7056" y="0"/>
                </a:lnTo>
              </a:path>
            </a:pathLst>
          </a:custGeom>
          <a:ln w="44196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962655" y="301599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67055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219450" y="3001517"/>
            <a:ext cx="67310" cy="166370"/>
          </a:xfrm>
          <a:custGeom>
            <a:avLst/>
            <a:gdLst/>
            <a:ahLst/>
            <a:cxnLst/>
            <a:rect l="l" t="t" r="r" b="b"/>
            <a:pathLst>
              <a:path w="67310" h="166369">
                <a:moveTo>
                  <a:pt x="0" y="166115"/>
                </a:moveTo>
                <a:lnTo>
                  <a:pt x="67055" y="166115"/>
                </a:lnTo>
                <a:lnTo>
                  <a:pt x="67055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457194" y="3001517"/>
            <a:ext cx="67310" cy="186055"/>
          </a:xfrm>
          <a:custGeom>
            <a:avLst/>
            <a:gdLst/>
            <a:ahLst/>
            <a:cxnLst/>
            <a:rect l="l" t="t" r="r" b="b"/>
            <a:pathLst>
              <a:path w="67310" h="186055">
                <a:moveTo>
                  <a:pt x="0" y="185927"/>
                </a:moveTo>
                <a:lnTo>
                  <a:pt x="67055" y="185927"/>
                </a:lnTo>
                <a:lnTo>
                  <a:pt x="67055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94938" y="3001517"/>
            <a:ext cx="68580" cy="210820"/>
          </a:xfrm>
          <a:custGeom>
            <a:avLst/>
            <a:gdLst/>
            <a:ahLst/>
            <a:cxnLst/>
            <a:rect l="l" t="t" r="r" b="b"/>
            <a:pathLst>
              <a:path w="68579" h="210819">
                <a:moveTo>
                  <a:pt x="0" y="210312"/>
                </a:moveTo>
                <a:lnTo>
                  <a:pt x="68579" y="210312"/>
                </a:lnTo>
                <a:lnTo>
                  <a:pt x="68579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932682" y="3001517"/>
            <a:ext cx="68580" cy="182880"/>
          </a:xfrm>
          <a:custGeom>
            <a:avLst/>
            <a:gdLst/>
            <a:ahLst/>
            <a:cxnLst/>
            <a:rect l="l" t="t" r="r" b="b"/>
            <a:pathLst>
              <a:path w="68579" h="182880">
                <a:moveTo>
                  <a:pt x="0" y="182879"/>
                </a:moveTo>
                <a:lnTo>
                  <a:pt x="68579" y="182879"/>
                </a:lnTo>
                <a:lnTo>
                  <a:pt x="68579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51376" y="300380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42672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389120" y="299466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51815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626864" y="299770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4572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64608" y="301980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74675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121402" y="3001517"/>
            <a:ext cx="68580" cy="358140"/>
          </a:xfrm>
          <a:custGeom>
            <a:avLst/>
            <a:gdLst/>
            <a:ahLst/>
            <a:cxnLst/>
            <a:rect l="l" t="t" r="r" b="b"/>
            <a:pathLst>
              <a:path w="68579" h="358139">
                <a:moveTo>
                  <a:pt x="0" y="358139"/>
                </a:moveTo>
                <a:lnTo>
                  <a:pt x="68579" y="358139"/>
                </a:lnTo>
                <a:lnTo>
                  <a:pt x="68579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340096" y="2999232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42672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96890" y="3001517"/>
            <a:ext cx="68580" cy="70485"/>
          </a:xfrm>
          <a:custGeom>
            <a:avLst/>
            <a:gdLst/>
            <a:ahLst/>
            <a:cxnLst/>
            <a:rect l="l" t="t" r="r" b="b"/>
            <a:pathLst>
              <a:path w="68579" h="70485">
                <a:moveTo>
                  <a:pt x="0" y="70103"/>
                </a:moveTo>
                <a:lnTo>
                  <a:pt x="68579" y="70103"/>
                </a:lnTo>
                <a:lnTo>
                  <a:pt x="68579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836158" y="3001517"/>
            <a:ext cx="67310" cy="147955"/>
          </a:xfrm>
          <a:custGeom>
            <a:avLst/>
            <a:gdLst/>
            <a:ahLst/>
            <a:cxnLst/>
            <a:rect l="l" t="t" r="r" b="b"/>
            <a:pathLst>
              <a:path w="67310" h="147955">
                <a:moveTo>
                  <a:pt x="0" y="147827"/>
                </a:moveTo>
                <a:lnTo>
                  <a:pt x="67055" y="147827"/>
                </a:lnTo>
                <a:lnTo>
                  <a:pt x="67055" y="0"/>
                </a:lnTo>
                <a:lnTo>
                  <a:pt x="0" y="0"/>
                </a:lnTo>
                <a:lnTo>
                  <a:pt x="0" y="147827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73902" y="3001517"/>
            <a:ext cx="67310" cy="52069"/>
          </a:xfrm>
          <a:custGeom>
            <a:avLst/>
            <a:gdLst/>
            <a:ahLst/>
            <a:cxnLst/>
            <a:rect l="l" t="t" r="r" b="b"/>
            <a:pathLst>
              <a:path w="67310" h="52069">
                <a:moveTo>
                  <a:pt x="0" y="51815"/>
                </a:moveTo>
                <a:lnTo>
                  <a:pt x="67055" y="51815"/>
                </a:lnTo>
                <a:lnTo>
                  <a:pt x="67055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292596" y="301599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67055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549390" y="2902457"/>
            <a:ext cx="67310" cy="99060"/>
          </a:xfrm>
          <a:custGeom>
            <a:avLst/>
            <a:gdLst/>
            <a:ahLst/>
            <a:cxnLst/>
            <a:rect l="l" t="t" r="r" b="b"/>
            <a:pathLst>
              <a:path w="67309" h="99060">
                <a:moveTo>
                  <a:pt x="0" y="0"/>
                </a:moveTo>
                <a:lnTo>
                  <a:pt x="67055" y="0"/>
                </a:lnTo>
                <a:lnTo>
                  <a:pt x="67055" y="99060"/>
                </a:lnTo>
                <a:lnTo>
                  <a:pt x="0" y="9906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768083" y="302513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85344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024878" y="3001517"/>
            <a:ext cx="67310" cy="329565"/>
          </a:xfrm>
          <a:custGeom>
            <a:avLst/>
            <a:gdLst/>
            <a:ahLst/>
            <a:cxnLst/>
            <a:rect l="l" t="t" r="r" b="b"/>
            <a:pathLst>
              <a:path w="67309" h="329564">
                <a:moveTo>
                  <a:pt x="0" y="329184"/>
                </a:moveTo>
                <a:lnTo>
                  <a:pt x="67055" y="329184"/>
                </a:lnTo>
                <a:lnTo>
                  <a:pt x="67055" y="0"/>
                </a:lnTo>
                <a:lnTo>
                  <a:pt x="0" y="0"/>
                </a:lnTo>
                <a:lnTo>
                  <a:pt x="0" y="329184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262621" y="3001517"/>
            <a:ext cx="68580" cy="182880"/>
          </a:xfrm>
          <a:custGeom>
            <a:avLst/>
            <a:gdLst/>
            <a:ahLst/>
            <a:cxnLst/>
            <a:rect l="l" t="t" r="r" b="b"/>
            <a:pathLst>
              <a:path w="68579" h="182880">
                <a:moveTo>
                  <a:pt x="0" y="182879"/>
                </a:moveTo>
                <a:lnTo>
                  <a:pt x="68579" y="182879"/>
                </a:lnTo>
                <a:lnTo>
                  <a:pt x="68579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00366" y="3001517"/>
            <a:ext cx="68580" cy="172720"/>
          </a:xfrm>
          <a:custGeom>
            <a:avLst/>
            <a:gdLst/>
            <a:ahLst/>
            <a:cxnLst/>
            <a:rect l="l" t="t" r="r" b="b"/>
            <a:pathLst>
              <a:path w="68579" h="172719">
                <a:moveTo>
                  <a:pt x="0" y="172212"/>
                </a:moveTo>
                <a:lnTo>
                  <a:pt x="68579" y="172212"/>
                </a:lnTo>
                <a:lnTo>
                  <a:pt x="68579" y="0"/>
                </a:lnTo>
                <a:lnTo>
                  <a:pt x="0" y="0"/>
                </a:lnTo>
                <a:lnTo>
                  <a:pt x="0" y="172212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738109" y="3001517"/>
            <a:ext cx="68580" cy="163195"/>
          </a:xfrm>
          <a:custGeom>
            <a:avLst/>
            <a:gdLst/>
            <a:ahLst/>
            <a:cxnLst/>
            <a:rect l="l" t="t" r="r" b="b"/>
            <a:pathLst>
              <a:path w="68579" h="163194">
                <a:moveTo>
                  <a:pt x="0" y="163067"/>
                </a:moveTo>
                <a:lnTo>
                  <a:pt x="68579" y="163067"/>
                </a:lnTo>
                <a:lnTo>
                  <a:pt x="68579" y="0"/>
                </a:lnTo>
                <a:lnTo>
                  <a:pt x="0" y="0"/>
                </a:lnTo>
                <a:lnTo>
                  <a:pt x="0" y="163067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975854" y="3001517"/>
            <a:ext cx="68580" cy="157480"/>
          </a:xfrm>
          <a:custGeom>
            <a:avLst/>
            <a:gdLst/>
            <a:ahLst/>
            <a:cxnLst/>
            <a:rect l="l" t="t" r="r" b="b"/>
            <a:pathLst>
              <a:path w="68579" h="157480">
                <a:moveTo>
                  <a:pt x="0" y="156972"/>
                </a:moveTo>
                <a:lnTo>
                  <a:pt x="68579" y="156972"/>
                </a:lnTo>
                <a:lnTo>
                  <a:pt x="68579" y="0"/>
                </a:lnTo>
                <a:lnTo>
                  <a:pt x="0" y="0"/>
                </a:lnTo>
                <a:lnTo>
                  <a:pt x="0" y="156972"/>
                </a:lnTo>
                <a:close/>
              </a:path>
            </a:pathLst>
          </a:custGeom>
          <a:ln w="3809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213597" y="3001517"/>
            <a:ext cx="68580" cy="154305"/>
          </a:xfrm>
          <a:custGeom>
            <a:avLst/>
            <a:gdLst/>
            <a:ahLst/>
            <a:cxnLst/>
            <a:rect l="l" t="t" r="r" b="b"/>
            <a:pathLst>
              <a:path w="68579" h="154305">
                <a:moveTo>
                  <a:pt x="0" y="153924"/>
                </a:moveTo>
                <a:lnTo>
                  <a:pt x="68579" y="153924"/>
                </a:lnTo>
                <a:lnTo>
                  <a:pt x="68579" y="0"/>
                </a:lnTo>
                <a:lnTo>
                  <a:pt x="0" y="0"/>
                </a:lnTo>
                <a:lnTo>
                  <a:pt x="0" y="153924"/>
                </a:lnTo>
                <a:close/>
              </a:path>
            </a:pathLst>
          </a:custGeom>
          <a:ln w="38099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80338" y="2759201"/>
            <a:ext cx="0" cy="242570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0"/>
                </a:moveTo>
                <a:lnTo>
                  <a:pt x="0" y="242315"/>
                </a:lnTo>
              </a:path>
            </a:pathLst>
          </a:custGeom>
          <a:ln w="6705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622297" y="2998470"/>
            <a:ext cx="68580" cy="3175"/>
          </a:xfrm>
          <a:custGeom>
            <a:avLst/>
            <a:gdLst/>
            <a:ahLst/>
            <a:cxnLst/>
            <a:rect l="l" t="t" r="r" b="b"/>
            <a:pathLst>
              <a:path w="68580" h="3175">
                <a:moveTo>
                  <a:pt x="68579" y="0"/>
                </a:moveTo>
                <a:lnTo>
                  <a:pt x="0" y="0"/>
                </a:lnTo>
                <a:lnTo>
                  <a:pt x="0" y="3048"/>
                </a:lnTo>
                <a:lnTo>
                  <a:pt x="68579" y="3048"/>
                </a:lnTo>
                <a:lnTo>
                  <a:pt x="6857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83051" y="3001517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32"/>
                </a:lnTo>
              </a:path>
            </a:pathLst>
          </a:custGeom>
          <a:ln w="6858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320796" y="3001517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5">
                <a:moveTo>
                  <a:pt x="0" y="0"/>
                </a:moveTo>
                <a:lnTo>
                  <a:pt x="0" y="192024"/>
                </a:lnTo>
              </a:path>
            </a:pathLst>
          </a:custGeom>
          <a:ln w="6857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797046" y="2753105"/>
            <a:ext cx="0" cy="248920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0"/>
                </a:moveTo>
                <a:lnTo>
                  <a:pt x="0" y="248412"/>
                </a:lnTo>
              </a:path>
            </a:pathLst>
          </a:custGeom>
          <a:ln w="6705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034790" y="2116073"/>
            <a:ext cx="0" cy="885825"/>
          </a:xfrm>
          <a:custGeom>
            <a:avLst/>
            <a:gdLst/>
            <a:ahLst/>
            <a:cxnLst/>
            <a:rect l="l" t="t" r="r" b="b"/>
            <a:pathLst>
              <a:path h="885825">
                <a:moveTo>
                  <a:pt x="0" y="0"/>
                </a:moveTo>
                <a:lnTo>
                  <a:pt x="0" y="885444"/>
                </a:lnTo>
              </a:path>
            </a:pathLst>
          </a:custGeom>
          <a:ln w="6705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239005" y="2919222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67055" y="0"/>
                </a:moveTo>
                <a:lnTo>
                  <a:pt x="0" y="0"/>
                </a:lnTo>
                <a:lnTo>
                  <a:pt x="0" y="82296"/>
                </a:lnTo>
                <a:lnTo>
                  <a:pt x="67055" y="82296"/>
                </a:lnTo>
                <a:lnTo>
                  <a:pt x="6705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510278" y="3001517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279"/>
                </a:lnTo>
              </a:path>
            </a:pathLst>
          </a:custGeom>
          <a:ln w="6705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748021" y="3001517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308"/>
                </a:lnTo>
              </a:path>
            </a:pathLst>
          </a:custGeom>
          <a:ln w="6705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985765" y="3001517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6705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224271" y="3001517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6857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62015" y="3001517"/>
            <a:ext cx="0" cy="702945"/>
          </a:xfrm>
          <a:custGeom>
            <a:avLst/>
            <a:gdLst/>
            <a:ahLst/>
            <a:cxnLst/>
            <a:rect l="l" t="t" r="r" b="b"/>
            <a:pathLst>
              <a:path h="702945">
                <a:moveTo>
                  <a:pt x="0" y="0"/>
                </a:moveTo>
                <a:lnTo>
                  <a:pt x="0" y="702564"/>
                </a:lnTo>
              </a:path>
            </a:pathLst>
          </a:custGeom>
          <a:ln w="6857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99759" y="3001517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8"/>
                </a:lnTo>
              </a:path>
            </a:pathLst>
          </a:custGeom>
          <a:ln w="6857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937503" y="2873501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8015"/>
                </a:lnTo>
              </a:path>
            </a:pathLst>
          </a:custGeom>
          <a:ln w="6857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175247" y="2865882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636"/>
                </a:lnTo>
              </a:path>
            </a:pathLst>
          </a:custGeom>
          <a:ln w="6857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378702" y="2996945"/>
            <a:ext cx="68580" cy="5080"/>
          </a:xfrm>
          <a:custGeom>
            <a:avLst/>
            <a:gdLst/>
            <a:ahLst/>
            <a:cxnLst/>
            <a:rect l="l" t="t" r="r" b="b"/>
            <a:pathLst>
              <a:path w="68579" h="5080">
                <a:moveTo>
                  <a:pt x="68579" y="0"/>
                </a:moveTo>
                <a:lnTo>
                  <a:pt x="0" y="0"/>
                </a:lnTo>
                <a:lnTo>
                  <a:pt x="0" y="4572"/>
                </a:lnTo>
                <a:lnTo>
                  <a:pt x="68579" y="4572"/>
                </a:lnTo>
                <a:lnTo>
                  <a:pt x="6857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54190" y="3001517"/>
            <a:ext cx="68580" cy="85725"/>
          </a:xfrm>
          <a:custGeom>
            <a:avLst/>
            <a:gdLst/>
            <a:ahLst/>
            <a:cxnLst/>
            <a:rect l="l" t="t" r="r" b="b"/>
            <a:pathLst>
              <a:path w="68579" h="85725">
                <a:moveTo>
                  <a:pt x="68579" y="0"/>
                </a:moveTo>
                <a:lnTo>
                  <a:pt x="0" y="0"/>
                </a:lnTo>
                <a:lnTo>
                  <a:pt x="0" y="85344"/>
                </a:lnTo>
                <a:lnTo>
                  <a:pt x="68579" y="85344"/>
                </a:lnTo>
                <a:lnTo>
                  <a:pt x="6857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146810" y="2759201"/>
            <a:ext cx="67310" cy="242570"/>
          </a:xfrm>
          <a:custGeom>
            <a:avLst/>
            <a:gdLst/>
            <a:ahLst/>
            <a:cxnLst/>
            <a:rect l="l" t="t" r="r" b="b"/>
            <a:pathLst>
              <a:path w="67309" h="242569">
                <a:moveTo>
                  <a:pt x="0" y="0"/>
                </a:moveTo>
                <a:lnTo>
                  <a:pt x="67056" y="0"/>
                </a:lnTo>
                <a:lnTo>
                  <a:pt x="67056" y="242315"/>
                </a:lnTo>
                <a:lnTo>
                  <a:pt x="0" y="24231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365503" y="298399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73151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603247" y="299999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4114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840992" y="301294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6096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078735" y="302056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762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316479" y="2983992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73151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554223" y="298932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6248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91967" y="301066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56387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048761" y="3001517"/>
            <a:ext cx="68580" cy="104139"/>
          </a:xfrm>
          <a:custGeom>
            <a:avLst/>
            <a:gdLst/>
            <a:ahLst/>
            <a:cxnLst/>
            <a:rect l="l" t="t" r="r" b="b"/>
            <a:pathLst>
              <a:path w="68580" h="104139">
                <a:moveTo>
                  <a:pt x="0" y="103632"/>
                </a:moveTo>
                <a:lnTo>
                  <a:pt x="68580" y="103632"/>
                </a:lnTo>
                <a:lnTo>
                  <a:pt x="68580" y="0"/>
                </a:lnTo>
                <a:lnTo>
                  <a:pt x="0" y="0"/>
                </a:lnTo>
                <a:lnTo>
                  <a:pt x="0" y="103632"/>
                </a:lnTo>
                <a:close/>
              </a:path>
            </a:pathLst>
          </a:custGeom>
          <a:ln w="3809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286505" y="3001517"/>
            <a:ext cx="68580" cy="192405"/>
          </a:xfrm>
          <a:custGeom>
            <a:avLst/>
            <a:gdLst/>
            <a:ahLst/>
            <a:cxnLst/>
            <a:rect l="l" t="t" r="r" b="b"/>
            <a:pathLst>
              <a:path w="68579" h="192405">
                <a:moveTo>
                  <a:pt x="0" y="192024"/>
                </a:moveTo>
                <a:lnTo>
                  <a:pt x="68579" y="192024"/>
                </a:lnTo>
                <a:lnTo>
                  <a:pt x="68579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505200" y="301066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56387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763517" y="2753105"/>
            <a:ext cx="67310" cy="248920"/>
          </a:xfrm>
          <a:custGeom>
            <a:avLst/>
            <a:gdLst/>
            <a:ahLst/>
            <a:cxnLst/>
            <a:rect l="l" t="t" r="r" b="b"/>
            <a:pathLst>
              <a:path w="67310" h="248919">
                <a:moveTo>
                  <a:pt x="0" y="0"/>
                </a:moveTo>
                <a:lnTo>
                  <a:pt x="67055" y="0"/>
                </a:lnTo>
                <a:lnTo>
                  <a:pt x="67055" y="248412"/>
                </a:lnTo>
                <a:lnTo>
                  <a:pt x="0" y="24841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001261" y="2116073"/>
            <a:ext cx="67310" cy="885825"/>
          </a:xfrm>
          <a:custGeom>
            <a:avLst/>
            <a:gdLst/>
            <a:ahLst/>
            <a:cxnLst/>
            <a:rect l="l" t="t" r="r" b="b"/>
            <a:pathLst>
              <a:path w="67310" h="885825">
                <a:moveTo>
                  <a:pt x="0" y="0"/>
                </a:moveTo>
                <a:lnTo>
                  <a:pt x="67055" y="0"/>
                </a:lnTo>
                <a:lnTo>
                  <a:pt x="67055" y="885444"/>
                </a:lnTo>
                <a:lnTo>
                  <a:pt x="0" y="88544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39005" y="2919222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10" h="82550">
                <a:moveTo>
                  <a:pt x="0" y="0"/>
                </a:moveTo>
                <a:lnTo>
                  <a:pt x="67055" y="0"/>
                </a:lnTo>
                <a:lnTo>
                  <a:pt x="67055" y="82296"/>
                </a:lnTo>
                <a:lnTo>
                  <a:pt x="0" y="822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476750" y="3001517"/>
            <a:ext cx="67310" cy="335280"/>
          </a:xfrm>
          <a:custGeom>
            <a:avLst/>
            <a:gdLst/>
            <a:ahLst/>
            <a:cxnLst/>
            <a:rect l="l" t="t" r="r" b="b"/>
            <a:pathLst>
              <a:path w="67310" h="335279">
                <a:moveTo>
                  <a:pt x="0" y="335279"/>
                </a:moveTo>
                <a:lnTo>
                  <a:pt x="67055" y="335279"/>
                </a:lnTo>
                <a:lnTo>
                  <a:pt x="67055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14494" y="3001517"/>
            <a:ext cx="67310" cy="178435"/>
          </a:xfrm>
          <a:custGeom>
            <a:avLst/>
            <a:gdLst/>
            <a:ahLst/>
            <a:cxnLst/>
            <a:rect l="l" t="t" r="r" b="b"/>
            <a:pathLst>
              <a:path w="67310" h="178435">
                <a:moveTo>
                  <a:pt x="0" y="178308"/>
                </a:moveTo>
                <a:lnTo>
                  <a:pt x="67055" y="178308"/>
                </a:lnTo>
                <a:lnTo>
                  <a:pt x="67055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952238" y="3001517"/>
            <a:ext cx="67310" cy="99060"/>
          </a:xfrm>
          <a:custGeom>
            <a:avLst/>
            <a:gdLst/>
            <a:ahLst/>
            <a:cxnLst/>
            <a:rect l="l" t="t" r="r" b="b"/>
            <a:pathLst>
              <a:path w="67310" h="99060">
                <a:moveTo>
                  <a:pt x="0" y="99060"/>
                </a:moveTo>
                <a:lnTo>
                  <a:pt x="67055" y="99060"/>
                </a:lnTo>
                <a:lnTo>
                  <a:pt x="67055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89982" y="3001517"/>
            <a:ext cx="68580" cy="161925"/>
          </a:xfrm>
          <a:custGeom>
            <a:avLst/>
            <a:gdLst/>
            <a:ahLst/>
            <a:cxnLst/>
            <a:rect l="l" t="t" r="r" b="b"/>
            <a:pathLst>
              <a:path w="68579" h="161925">
                <a:moveTo>
                  <a:pt x="0" y="161544"/>
                </a:moveTo>
                <a:lnTo>
                  <a:pt x="68579" y="161544"/>
                </a:lnTo>
                <a:lnTo>
                  <a:pt x="68579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427726" y="3001517"/>
            <a:ext cx="68580" cy="702945"/>
          </a:xfrm>
          <a:custGeom>
            <a:avLst/>
            <a:gdLst/>
            <a:ahLst/>
            <a:cxnLst/>
            <a:rect l="l" t="t" r="r" b="b"/>
            <a:pathLst>
              <a:path w="68579" h="702945">
                <a:moveTo>
                  <a:pt x="0" y="702564"/>
                </a:moveTo>
                <a:lnTo>
                  <a:pt x="68579" y="702564"/>
                </a:lnTo>
                <a:lnTo>
                  <a:pt x="68579" y="0"/>
                </a:lnTo>
                <a:lnTo>
                  <a:pt x="0" y="0"/>
                </a:lnTo>
                <a:lnTo>
                  <a:pt x="0" y="702564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65470" y="3001517"/>
            <a:ext cx="68580" cy="216535"/>
          </a:xfrm>
          <a:custGeom>
            <a:avLst/>
            <a:gdLst/>
            <a:ahLst/>
            <a:cxnLst/>
            <a:rect l="l" t="t" r="r" b="b"/>
            <a:pathLst>
              <a:path w="68579" h="216535">
                <a:moveTo>
                  <a:pt x="0" y="216408"/>
                </a:moveTo>
                <a:lnTo>
                  <a:pt x="68579" y="216408"/>
                </a:lnTo>
                <a:lnTo>
                  <a:pt x="68579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903214" y="2873501"/>
            <a:ext cx="68580" cy="128270"/>
          </a:xfrm>
          <a:custGeom>
            <a:avLst/>
            <a:gdLst/>
            <a:ahLst/>
            <a:cxnLst/>
            <a:rect l="l" t="t" r="r" b="b"/>
            <a:pathLst>
              <a:path w="68579" h="128269">
                <a:moveTo>
                  <a:pt x="0" y="0"/>
                </a:moveTo>
                <a:lnTo>
                  <a:pt x="68579" y="0"/>
                </a:lnTo>
                <a:lnTo>
                  <a:pt x="68579" y="128015"/>
                </a:lnTo>
                <a:lnTo>
                  <a:pt x="0" y="12801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140958" y="2865882"/>
            <a:ext cx="68580" cy="135890"/>
          </a:xfrm>
          <a:custGeom>
            <a:avLst/>
            <a:gdLst/>
            <a:ahLst/>
            <a:cxnLst/>
            <a:rect l="l" t="t" r="r" b="b"/>
            <a:pathLst>
              <a:path w="68579" h="135889">
                <a:moveTo>
                  <a:pt x="0" y="0"/>
                </a:moveTo>
                <a:lnTo>
                  <a:pt x="68579" y="0"/>
                </a:lnTo>
                <a:lnTo>
                  <a:pt x="68579" y="135636"/>
                </a:lnTo>
                <a:lnTo>
                  <a:pt x="0" y="1356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359652" y="2999232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4267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54190" y="3001517"/>
            <a:ext cx="68580" cy="85725"/>
          </a:xfrm>
          <a:custGeom>
            <a:avLst/>
            <a:gdLst/>
            <a:ahLst/>
            <a:cxnLst/>
            <a:rect l="l" t="t" r="r" b="b"/>
            <a:pathLst>
              <a:path w="68579" h="85725">
                <a:moveTo>
                  <a:pt x="0" y="85344"/>
                </a:moveTo>
                <a:lnTo>
                  <a:pt x="68579" y="85344"/>
                </a:lnTo>
                <a:lnTo>
                  <a:pt x="68579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93647" y="1940051"/>
            <a:ext cx="0" cy="3891279"/>
          </a:xfrm>
          <a:custGeom>
            <a:avLst/>
            <a:gdLst/>
            <a:ahLst/>
            <a:cxnLst/>
            <a:rect l="l" t="t" r="r" b="b"/>
            <a:pathLst>
              <a:path h="3891279">
                <a:moveTo>
                  <a:pt x="0" y="38907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44880" y="5830823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44880" y="54772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44880" y="5123688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44880" y="4770120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44880" y="4416552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44880" y="4062984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44880" y="3707891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44880" y="3354323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44880" y="30007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44880" y="2647188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44880" y="2293620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44880" y="1940051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93647" y="3000755"/>
            <a:ext cx="7373620" cy="0"/>
          </a:xfrm>
          <a:custGeom>
            <a:avLst/>
            <a:gdLst/>
            <a:ahLst/>
            <a:cxnLst/>
            <a:rect l="l" t="t" r="r" b="b"/>
            <a:pathLst>
              <a:path w="7373620">
                <a:moveTo>
                  <a:pt x="0" y="0"/>
                </a:moveTo>
                <a:lnTo>
                  <a:pt x="73731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12519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350263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588008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825751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063495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301239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38983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776727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015995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253740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491484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729228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966971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204715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442459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680203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17947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155691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393435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631179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868923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106667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44411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583680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21423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059168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296911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534656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772400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010143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247888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366759" y="3000755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93647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231391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469136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706879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944623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182367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420111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657855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895600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134867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372611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610355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848100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085844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323588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561332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799076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036820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274564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512308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750052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987796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225540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463284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702552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940295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178040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415783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653528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891271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129016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366759" y="3000755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7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113282" y="2557545"/>
            <a:ext cx="7134225" cy="3094355"/>
          </a:xfrm>
          <a:custGeom>
            <a:avLst/>
            <a:gdLst/>
            <a:ahLst/>
            <a:cxnLst/>
            <a:rect l="l" t="t" r="r" b="b"/>
            <a:pathLst>
              <a:path w="7134225" h="3094354">
                <a:moveTo>
                  <a:pt x="0" y="392259"/>
                </a:moveTo>
                <a:lnTo>
                  <a:pt x="47557" y="404094"/>
                </a:lnTo>
                <a:lnTo>
                  <a:pt x="95117" y="415320"/>
                </a:lnTo>
                <a:lnTo>
                  <a:pt x="142677" y="426849"/>
                </a:lnTo>
                <a:lnTo>
                  <a:pt x="190237" y="439593"/>
                </a:lnTo>
                <a:lnTo>
                  <a:pt x="237794" y="454464"/>
                </a:lnTo>
                <a:lnTo>
                  <a:pt x="285352" y="472129"/>
                </a:lnTo>
                <a:lnTo>
                  <a:pt x="332912" y="491980"/>
                </a:lnTo>
                <a:lnTo>
                  <a:pt x="380472" y="513013"/>
                </a:lnTo>
                <a:lnTo>
                  <a:pt x="428031" y="534226"/>
                </a:lnTo>
                <a:lnTo>
                  <a:pt x="475589" y="554616"/>
                </a:lnTo>
                <a:lnTo>
                  <a:pt x="523147" y="575629"/>
                </a:lnTo>
                <a:lnTo>
                  <a:pt x="570706" y="597933"/>
                </a:lnTo>
                <a:lnTo>
                  <a:pt x="618267" y="619362"/>
                </a:lnTo>
                <a:lnTo>
                  <a:pt x="665826" y="637747"/>
                </a:lnTo>
                <a:lnTo>
                  <a:pt x="713384" y="650920"/>
                </a:lnTo>
                <a:lnTo>
                  <a:pt x="760942" y="655551"/>
                </a:lnTo>
                <a:lnTo>
                  <a:pt x="808501" y="653084"/>
                </a:lnTo>
                <a:lnTo>
                  <a:pt x="856061" y="648516"/>
                </a:lnTo>
                <a:lnTo>
                  <a:pt x="903621" y="646845"/>
                </a:lnTo>
                <a:lnTo>
                  <a:pt x="951179" y="653067"/>
                </a:lnTo>
                <a:lnTo>
                  <a:pt x="998736" y="668423"/>
                </a:lnTo>
                <a:lnTo>
                  <a:pt x="1046296" y="689575"/>
                </a:lnTo>
                <a:lnTo>
                  <a:pt x="1093856" y="714671"/>
                </a:lnTo>
                <a:lnTo>
                  <a:pt x="1141416" y="741858"/>
                </a:lnTo>
                <a:lnTo>
                  <a:pt x="1188974" y="769284"/>
                </a:lnTo>
                <a:lnTo>
                  <a:pt x="1228605" y="796236"/>
                </a:lnTo>
                <a:lnTo>
                  <a:pt x="1268237" y="829011"/>
                </a:lnTo>
                <a:lnTo>
                  <a:pt x="1307871" y="862810"/>
                </a:lnTo>
                <a:lnTo>
                  <a:pt x="1347504" y="892835"/>
                </a:lnTo>
                <a:lnTo>
                  <a:pt x="1387137" y="914288"/>
                </a:lnTo>
                <a:lnTo>
                  <a:pt x="1426768" y="922370"/>
                </a:lnTo>
                <a:lnTo>
                  <a:pt x="1456492" y="913570"/>
                </a:lnTo>
                <a:lnTo>
                  <a:pt x="1486216" y="891040"/>
                </a:lnTo>
                <a:lnTo>
                  <a:pt x="1515941" y="860124"/>
                </a:lnTo>
                <a:lnTo>
                  <a:pt x="1545666" y="826168"/>
                </a:lnTo>
                <a:lnTo>
                  <a:pt x="1575391" y="794516"/>
                </a:lnTo>
                <a:lnTo>
                  <a:pt x="1605116" y="770515"/>
                </a:lnTo>
                <a:lnTo>
                  <a:pt x="1634840" y="759510"/>
                </a:lnTo>
                <a:lnTo>
                  <a:pt x="1664563" y="766846"/>
                </a:lnTo>
                <a:lnTo>
                  <a:pt x="1707797" y="819118"/>
                </a:lnTo>
                <a:lnTo>
                  <a:pt x="1729415" y="860584"/>
                </a:lnTo>
                <a:lnTo>
                  <a:pt x="1751033" y="908782"/>
                </a:lnTo>
                <a:lnTo>
                  <a:pt x="1772651" y="961097"/>
                </a:lnTo>
                <a:lnTo>
                  <a:pt x="1794270" y="1014914"/>
                </a:lnTo>
                <a:lnTo>
                  <a:pt x="1815888" y="1067616"/>
                </a:lnTo>
                <a:lnTo>
                  <a:pt x="1837506" y="1116587"/>
                </a:lnTo>
                <a:lnTo>
                  <a:pt x="1859124" y="1159213"/>
                </a:lnTo>
                <a:lnTo>
                  <a:pt x="1880741" y="1192878"/>
                </a:lnTo>
                <a:lnTo>
                  <a:pt x="1941989" y="1230867"/>
                </a:lnTo>
                <a:lnTo>
                  <a:pt x="1981622" y="1225724"/>
                </a:lnTo>
                <a:lnTo>
                  <a:pt x="2021255" y="1205112"/>
                </a:lnTo>
                <a:lnTo>
                  <a:pt x="2060889" y="1174608"/>
                </a:lnTo>
                <a:lnTo>
                  <a:pt x="2100521" y="1139787"/>
                </a:lnTo>
                <a:lnTo>
                  <a:pt x="2140153" y="1106228"/>
                </a:lnTo>
                <a:lnTo>
                  <a:pt x="2169876" y="1076868"/>
                </a:lnTo>
                <a:lnTo>
                  <a:pt x="2199600" y="1038156"/>
                </a:lnTo>
                <a:lnTo>
                  <a:pt x="2229325" y="994246"/>
                </a:lnTo>
                <a:lnTo>
                  <a:pt x="2259050" y="949294"/>
                </a:lnTo>
                <a:lnTo>
                  <a:pt x="2288775" y="907454"/>
                </a:lnTo>
                <a:lnTo>
                  <a:pt x="2318500" y="872881"/>
                </a:lnTo>
                <a:lnTo>
                  <a:pt x="2348224" y="849730"/>
                </a:lnTo>
                <a:lnTo>
                  <a:pt x="2377948" y="842157"/>
                </a:lnTo>
                <a:lnTo>
                  <a:pt x="2404368" y="852825"/>
                </a:lnTo>
                <a:lnTo>
                  <a:pt x="2430790" y="879069"/>
                </a:lnTo>
                <a:lnTo>
                  <a:pt x="2457211" y="916520"/>
                </a:lnTo>
                <a:lnTo>
                  <a:pt x="2483634" y="960807"/>
                </a:lnTo>
                <a:lnTo>
                  <a:pt x="2510056" y="1007558"/>
                </a:lnTo>
                <a:lnTo>
                  <a:pt x="2536478" y="1052405"/>
                </a:lnTo>
                <a:lnTo>
                  <a:pt x="2562900" y="1090975"/>
                </a:lnTo>
                <a:lnTo>
                  <a:pt x="2589322" y="1118899"/>
                </a:lnTo>
                <a:lnTo>
                  <a:pt x="2615742" y="1131806"/>
                </a:lnTo>
                <a:lnTo>
                  <a:pt x="2649712" y="1128240"/>
                </a:lnTo>
                <a:lnTo>
                  <a:pt x="2683683" y="1109697"/>
                </a:lnTo>
                <a:lnTo>
                  <a:pt x="2717654" y="1079629"/>
                </a:lnTo>
                <a:lnTo>
                  <a:pt x="2751625" y="1041486"/>
                </a:lnTo>
                <a:lnTo>
                  <a:pt x="2785597" y="998720"/>
                </a:lnTo>
                <a:lnTo>
                  <a:pt x="2819568" y="954783"/>
                </a:lnTo>
                <a:lnTo>
                  <a:pt x="2853537" y="913124"/>
                </a:lnTo>
                <a:lnTo>
                  <a:pt x="2887507" y="858000"/>
                </a:lnTo>
                <a:lnTo>
                  <a:pt x="2904492" y="821356"/>
                </a:lnTo>
                <a:lnTo>
                  <a:pt x="2921477" y="781092"/>
                </a:lnTo>
                <a:lnTo>
                  <a:pt x="2938463" y="739031"/>
                </a:lnTo>
                <a:lnTo>
                  <a:pt x="2955449" y="696997"/>
                </a:lnTo>
                <a:lnTo>
                  <a:pt x="2972435" y="656816"/>
                </a:lnTo>
                <a:lnTo>
                  <a:pt x="2989420" y="620312"/>
                </a:lnTo>
                <a:lnTo>
                  <a:pt x="3023392" y="565630"/>
                </a:lnTo>
                <a:lnTo>
                  <a:pt x="3057362" y="547549"/>
                </a:lnTo>
                <a:lnTo>
                  <a:pt x="3074347" y="556795"/>
                </a:lnTo>
                <a:lnTo>
                  <a:pt x="3100843" y="602037"/>
                </a:lnTo>
                <a:lnTo>
                  <a:pt x="3119866" y="664469"/>
                </a:lnTo>
                <a:lnTo>
                  <a:pt x="3129378" y="704363"/>
                </a:lnTo>
                <a:lnTo>
                  <a:pt x="3138890" y="749267"/>
                </a:lnTo>
                <a:lnTo>
                  <a:pt x="3148401" y="798599"/>
                </a:lnTo>
                <a:lnTo>
                  <a:pt x="3157913" y="851776"/>
                </a:lnTo>
                <a:lnTo>
                  <a:pt x="3167425" y="908218"/>
                </a:lnTo>
                <a:lnTo>
                  <a:pt x="3176937" y="967341"/>
                </a:lnTo>
                <a:lnTo>
                  <a:pt x="3186449" y="1028565"/>
                </a:lnTo>
                <a:lnTo>
                  <a:pt x="3195961" y="1091307"/>
                </a:lnTo>
                <a:lnTo>
                  <a:pt x="3205473" y="1154985"/>
                </a:lnTo>
                <a:lnTo>
                  <a:pt x="3214985" y="1219018"/>
                </a:lnTo>
                <a:lnTo>
                  <a:pt x="3224497" y="1282823"/>
                </a:lnTo>
                <a:lnTo>
                  <a:pt x="3234009" y="1345818"/>
                </a:lnTo>
                <a:lnTo>
                  <a:pt x="3243521" y="1407422"/>
                </a:lnTo>
                <a:lnTo>
                  <a:pt x="3253033" y="1467053"/>
                </a:lnTo>
                <a:lnTo>
                  <a:pt x="3262545" y="1524129"/>
                </a:lnTo>
                <a:lnTo>
                  <a:pt x="3272057" y="1578067"/>
                </a:lnTo>
                <a:lnTo>
                  <a:pt x="3281569" y="1628286"/>
                </a:lnTo>
                <a:lnTo>
                  <a:pt x="3291081" y="1674204"/>
                </a:lnTo>
                <a:lnTo>
                  <a:pt x="3300592" y="1715240"/>
                </a:lnTo>
                <a:lnTo>
                  <a:pt x="3319615" y="1780334"/>
                </a:lnTo>
                <a:lnTo>
                  <a:pt x="3348416" y="1832078"/>
                </a:lnTo>
                <a:lnTo>
                  <a:pt x="3367992" y="1842522"/>
                </a:lnTo>
                <a:lnTo>
                  <a:pt x="3387799" y="1837358"/>
                </a:lnTo>
                <a:lnTo>
                  <a:pt x="3427872" y="1791395"/>
                </a:lnTo>
                <a:lnTo>
                  <a:pt x="3448024" y="1756190"/>
                </a:lnTo>
                <a:lnTo>
                  <a:pt x="3468176" y="1716564"/>
                </a:lnTo>
                <a:lnTo>
                  <a:pt x="3488270" y="1675315"/>
                </a:lnTo>
                <a:lnTo>
                  <a:pt x="3508249" y="1635239"/>
                </a:lnTo>
                <a:lnTo>
                  <a:pt x="3528056" y="1599132"/>
                </a:lnTo>
                <a:lnTo>
                  <a:pt x="3566922" y="1550017"/>
                </a:lnTo>
                <a:lnTo>
                  <a:pt x="3606553" y="1527165"/>
                </a:lnTo>
                <a:lnTo>
                  <a:pt x="3646185" y="1513609"/>
                </a:lnTo>
                <a:lnTo>
                  <a:pt x="3685819" y="1504406"/>
                </a:lnTo>
                <a:lnTo>
                  <a:pt x="3725452" y="1494616"/>
                </a:lnTo>
                <a:lnTo>
                  <a:pt x="3765085" y="1479298"/>
                </a:lnTo>
                <a:lnTo>
                  <a:pt x="3804716" y="1453509"/>
                </a:lnTo>
                <a:lnTo>
                  <a:pt x="3834440" y="1425026"/>
                </a:lnTo>
                <a:lnTo>
                  <a:pt x="3864164" y="1389967"/>
                </a:lnTo>
                <a:lnTo>
                  <a:pt x="3893889" y="1350412"/>
                </a:lnTo>
                <a:lnTo>
                  <a:pt x="3923614" y="1308442"/>
                </a:lnTo>
                <a:lnTo>
                  <a:pt x="3953339" y="1266135"/>
                </a:lnTo>
                <a:lnTo>
                  <a:pt x="3983064" y="1225572"/>
                </a:lnTo>
                <a:lnTo>
                  <a:pt x="4012788" y="1188831"/>
                </a:lnTo>
                <a:lnTo>
                  <a:pt x="4042511" y="1157993"/>
                </a:lnTo>
                <a:lnTo>
                  <a:pt x="4082142" y="1124370"/>
                </a:lnTo>
                <a:lnTo>
                  <a:pt x="4121775" y="1095650"/>
                </a:lnTo>
                <a:lnTo>
                  <a:pt x="4161409" y="1071263"/>
                </a:lnTo>
                <a:lnTo>
                  <a:pt x="4201042" y="1050639"/>
                </a:lnTo>
                <a:lnTo>
                  <a:pt x="4240675" y="1033206"/>
                </a:lnTo>
                <a:lnTo>
                  <a:pt x="4280306" y="1018395"/>
                </a:lnTo>
                <a:lnTo>
                  <a:pt x="4327864" y="1007404"/>
                </a:lnTo>
                <a:lnTo>
                  <a:pt x="4375423" y="1004148"/>
                </a:lnTo>
                <a:lnTo>
                  <a:pt x="4422983" y="1003920"/>
                </a:lnTo>
                <a:lnTo>
                  <a:pt x="4470543" y="1002009"/>
                </a:lnTo>
                <a:lnTo>
                  <a:pt x="4518101" y="993706"/>
                </a:lnTo>
                <a:lnTo>
                  <a:pt x="4551407" y="988611"/>
                </a:lnTo>
                <a:lnTo>
                  <a:pt x="4592304" y="985392"/>
                </a:lnTo>
                <a:lnTo>
                  <a:pt x="4636998" y="978872"/>
                </a:lnTo>
                <a:lnTo>
                  <a:pt x="4681692" y="963873"/>
                </a:lnTo>
                <a:lnTo>
                  <a:pt x="4722590" y="935217"/>
                </a:lnTo>
                <a:lnTo>
                  <a:pt x="4755896" y="887724"/>
                </a:lnTo>
                <a:lnTo>
                  <a:pt x="4780926" y="820865"/>
                </a:lnTo>
                <a:lnTo>
                  <a:pt x="4793441" y="777668"/>
                </a:lnTo>
                <a:lnTo>
                  <a:pt x="4805956" y="729208"/>
                </a:lnTo>
                <a:lnTo>
                  <a:pt x="4818472" y="676418"/>
                </a:lnTo>
                <a:lnTo>
                  <a:pt x="4830988" y="620234"/>
                </a:lnTo>
                <a:lnTo>
                  <a:pt x="4843503" y="561590"/>
                </a:lnTo>
                <a:lnTo>
                  <a:pt x="4856019" y="501422"/>
                </a:lnTo>
                <a:lnTo>
                  <a:pt x="4868535" y="440663"/>
                </a:lnTo>
                <a:lnTo>
                  <a:pt x="4881051" y="380250"/>
                </a:lnTo>
                <a:lnTo>
                  <a:pt x="4893567" y="321117"/>
                </a:lnTo>
                <a:lnTo>
                  <a:pt x="4906082" y="264199"/>
                </a:lnTo>
                <a:lnTo>
                  <a:pt x="4918598" y="210430"/>
                </a:lnTo>
                <a:lnTo>
                  <a:pt x="4931114" y="160746"/>
                </a:lnTo>
                <a:lnTo>
                  <a:pt x="4943629" y="116082"/>
                </a:lnTo>
                <a:lnTo>
                  <a:pt x="4956145" y="77372"/>
                </a:lnTo>
                <a:lnTo>
                  <a:pt x="4981175" y="21556"/>
                </a:lnTo>
                <a:lnTo>
                  <a:pt x="5010675" y="0"/>
                </a:lnTo>
                <a:lnTo>
                  <a:pt x="5027660" y="8275"/>
                </a:lnTo>
                <a:lnTo>
                  <a:pt x="5061631" y="60270"/>
                </a:lnTo>
                <a:lnTo>
                  <a:pt x="5078616" y="99819"/>
                </a:lnTo>
                <a:lnTo>
                  <a:pt x="5095602" y="145622"/>
                </a:lnTo>
                <a:lnTo>
                  <a:pt x="5112588" y="195595"/>
                </a:lnTo>
                <a:lnTo>
                  <a:pt x="5129573" y="247652"/>
                </a:lnTo>
                <a:lnTo>
                  <a:pt x="5146559" y="299707"/>
                </a:lnTo>
                <a:lnTo>
                  <a:pt x="5163545" y="349677"/>
                </a:lnTo>
                <a:lnTo>
                  <a:pt x="5180530" y="395475"/>
                </a:lnTo>
                <a:lnTo>
                  <a:pt x="5197516" y="435016"/>
                </a:lnTo>
                <a:lnTo>
                  <a:pt x="5231485" y="486989"/>
                </a:lnTo>
                <a:lnTo>
                  <a:pt x="5265455" y="503881"/>
                </a:lnTo>
                <a:lnTo>
                  <a:pt x="5299425" y="499942"/>
                </a:lnTo>
                <a:lnTo>
                  <a:pt x="5333397" y="482451"/>
                </a:lnTo>
                <a:lnTo>
                  <a:pt x="5367368" y="458686"/>
                </a:lnTo>
                <a:lnTo>
                  <a:pt x="5401340" y="435926"/>
                </a:lnTo>
                <a:lnTo>
                  <a:pt x="5435310" y="421450"/>
                </a:lnTo>
                <a:lnTo>
                  <a:pt x="5469280" y="422536"/>
                </a:lnTo>
                <a:lnTo>
                  <a:pt x="5490083" y="429504"/>
                </a:lnTo>
                <a:lnTo>
                  <a:pt x="5565925" y="463750"/>
                </a:lnTo>
                <a:lnTo>
                  <a:pt x="5610430" y="493288"/>
                </a:lnTo>
                <a:lnTo>
                  <a:pt x="5652301" y="532608"/>
                </a:lnTo>
                <a:lnTo>
                  <a:pt x="5686271" y="582841"/>
                </a:lnTo>
                <a:lnTo>
                  <a:pt x="5707075" y="645116"/>
                </a:lnTo>
                <a:lnTo>
                  <a:pt x="5716982" y="706023"/>
                </a:lnTo>
                <a:lnTo>
                  <a:pt x="5726890" y="778799"/>
                </a:lnTo>
                <a:lnTo>
                  <a:pt x="5731844" y="819275"/>
                </a:lnTo>
                <a:lnTo>
                  <a:pt x="5736798" y="862286"/>
                </a:lnTo>
                <a:lnTo>
                  <a:pt x="5741752" y="907685"/>
                </a:lnTo>
                <a:lnTo>
                  <a:pt x="5746706" y="955329"/>
                </a:lnTo>
                <a:lnTo>
                  <a:pt x="5751660" y="1005073"/>
                </a:lnTo>
                <a:lnTo>
                  <a:pt x="5756614" y="1056772"/>
                </a:lnTo>
                <a:lnTo>
                  <a:pt x="5761568" y="1110283"/>
                </a:lnTo>
                <a:lnTo>
                  <a:pt x="5766522" y="1165460"/>
                </a:lnTo>
                <a:lnTo>
                  <a:pt x="5771476" y="1222159"/>
                </a:lnTo>
                <a:lnTo>
                  <a:pt x="5776430" y="1280235"/>
                </a:lnTo>
                <a:lnTo>
                  <a:pt x="5781385" y="1339545"/>
                </a:lnTo>
                <a:lnTo>
                  <a:pt x="5786339" y="1399943"/>
                </a:lnTo>
                <a:lnTo>
                  <a:pt x="5791293" y="1461285"/>
                </a:lnTo>
                <a:lnTo>
                  <a:pt x="5796247" y="1523427"/>
                </a:lnTo>
                <a:lnTo>
                  <a:pt x="5801201" y="1586224"/>
                </a:lnTo>
                <a:lnTo>
                  <a:pt x="5806155" y="1649531"/>
                </a:lnTo>
                <a:lnTo>
                  <a:pt x="5811110" y="1713205"/>
                </a:lnTo>
                <a:lnTo>
                  <a:pt x="5816064" y="1777100"/>
                </a:lnTo>
                <a:lnTo>
                  <a:pt x="5821018" y="1841072"/>
                </a:lnTo>
                <a:lnTo>
                  <a:pt x="5825972" y="1904977"/>
                </a:lnTo>
                <a:lnTo>
                  <a:pt x="5830926" y="1968670"/>
                </a:lnTo>
                <a:lnTo>
                  <a:pt x="5835880" y="2032006"/>
                </a:lnTo>
                <a:lnTo>
                  <a:pt x="5840835" y="2094842"/>
                </a:lnTo>
                <a:lnTo>
                  <a:pt x="5845789" y="2157032"/>
                </a:lnTo>
                <a:lnTo>
                  <a:pt x="5850743" y="2218432"/>
                </a:lnTo>
                <a:lnTo>
                  <a:pt x="5855697" y="2278898"/>
                </a:lnTo>
                <a:lnTo>
                  <a:pt x="5860651" y="2338285"/>
                </a:lnTo>
                <a:lnTo>
                  <a:pt x="5865606" y="2396448"/>
                </a:lnTo>
                <a:lnTo>
                  <a:pt x="5870560" y="2453244"/>
                </a:lnTo>
                <a:lnTo>
                  <a:pt x="5875514" y="2508527"/>
                </a:lnTo>
                <a:lnTo>
                  <a:pt x="5880468" y="2562153"/>
                </a:lnTo>
                <a:lnTo>
                  <a:pt x="5885422" y="2613978"/>
                </a:lnTo>
                <a:lnTo>
                  <a:pt x="5890376" y="2663858"/>
                </a:lnTo>
                <a:lnTo>
                  <a:pt x="5895330" y="2711646"/>
                </a:lnTo>
                <a:lnTo>
                  <a:pt x="5900284" y="2757200"/>
                </a:lnTo>
                <a:lnTo>
                  <a:pt x="5905238" y="2800375"/>
                </a:lnTo>
                <a:lnTo>
                  <a:pt x="5910192" y="2841025"/>
                </a:lnTo>
                <a:lnTo>
                  <a:pt x="5915146" y="2879008"/>
                </a:lnTo>
                <a:lnTo>
                  <a:pt x="5925054" y="2946389"/>
                </a:lnTo>
                <a:lnTo>
                  <a:pt x="5934962" y="3001364"/>
                </a:lnTo>
                <a:lnTo>
                  <a:pt x="5944870" y="3042775"/>
                </a:lnTo>
                <a:lnTo>
                  <a:pt x="5963161" y="3086331"/>
                </a:lnTo>
                <a:lnTo>
                  <a:pt x="5972306" y="3094332"/>
                </a:lnTo>
                <a:lnTo>
                  <a:pt x="5981452" y="3094010"/>
                </a:lnTo>
                <a:lnTo>
                  <a:pt x="6008890" y="3049568"/>
                </a:lnTo>
                <a:lnTo>
                  <a:pt x="6027182" y="2990169"/>
                </a:lnTo>
                <a:lnTo>
                  <a:pt x="6045475" y="2912983"/>
                </a:lnTo>
                <a:lnTo>
                  <a:pt x="6054621" y="2869334"/>
                </a:lnTo>
                <a:lnTo>
                  <a:pt x="6063767" y="2823177"/>
                </a:lnTo>
                <a:lnTo>
                  <a:pt x="6072913" y="2775158"/>
                </a:lnTo>
                <a:lnTo>
                  <a:pt x="6082059" y="2725921"/>
                </a:lnTo>
                <a:lnTo>
                  <a:pt x="6091205" y="2676115"/>
                </a:lnTo>
                <a:lnTo>
                  <a:pt x="6100352" y="2626383"/>
                </a:lnTo>
                <a:lnTo>
                  <a:pt x="6109498" y="2577373"/>
                </a:lnTo>
                <a:lnTo>
                  <a:pt x="6118644" y="2529730"/>
                </a:lnTo>
                <a:lnTo>
                  <a:pt x="6127790" y="2484101"/>
                </a:lnTo>
                <a:lnTo>
                  <a:pt x="6136936" y="2441132"/>
                </a:lnTo>
                <a:lnTo>
                  <a:pt x="6146082" y="2401468"/>
                </a:lnTo>
                <a:lnTo>
                  <a:pt x="6164373" y="2334641"/>
                </a:lnTo>
                <a:lnTo>
                  <a:pt x="6182664" y="2288788"/>
                </a:lnTo>
                <a:lnTo>
                  <a:pt x="6217971" y="2241760"/>
                </a:lnTo>
                <a:lnTo>
                  <a:pt x="6258468" y="2213711"/>
                </a:lnTo>
                <a:lnTo>
                  <a:pt x="6301562" y="2198480"/>
                </a:lnTo>
                <a:lnTo>
                  <a:pt x="6344655" y="2189905"/>
                </a:lnTo>
                <a:lnTo>
                  <a:pt x="6385153" y="2181824"/>
                </a:lnTo>
                <a:lnTo>
                  <a:pt x="6460090" y="2144197"/>
                </a:lnTo>
                <a:lnTo>
                  <a:pt x="6499723" y="2119090"/>
                </a:lnTo>
                <a:lnTo>
                  <a:pt x="6539357" y="2092958"/>
                </a:lnTo>
                <a:lnTo>
                  <a:pt x="6578990" y="2066002"/>
                </a:lnTo>
                <a:lnTo>
                  <a:pt x="6618623" y="2038425"/>
                </a:lnTo>
                <a:lnTo>
                  <a:pt x="6658254" y="2010430"/>
                </a:lnTo>
                <a:lnTo>
                  <a:pt x="6697885" y="1982004"/>
                </a:lnTo>
                <a:lnTo>
                  <a:pt x="6737518" y="1952983"/>
                </a:lnTo>
                <a:lnTo>
                  <a:pt x="6777151" y="1923343"/>
                </a:lnTo>
                <a:lnTo>
                  <a:pt x="6816785" y="1893056"/>
                </a:lnTo>
                <a:lnTo>
                  <a:pt x="6856417" y="1862099"/>
                </a:lnTo>
                <a:lnTo>
                  <a:pt x="6896049" y="1830445"/>
                </a:lnTo>
                <a:lnTo>
                  <a:pt x="6935680" y="1797815"/>
                </a:lnTo>
                <a:lnTo>
                  <a:pt x="6975313" y="1764179"/>
                </a:lnTo>
                <a:lnTo>
                  <a:pt x="7014946" y="1729873"/>
                </a:lnTo>
                <a:lnTo>
                  <a:pt x="7054580" y="1695231"/>
                </a:lnTo>
                <a:lnTo>
                  <a:pt x="7094212" y="1660588"/>
                </a:lnTo>
                <a:lnTo>
                  <a:pt x="7133844" y="1626280"/>
                </a:lnTo>
              </a:path>
            </a:pathLst>
          </a:custGeom>
          <a:ln w="44196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 txBox="1"/>
          <p:nvPr/>
        </p:nvSpPr>
        <p:spPr>
          <a:xfrm>
            <a:off x="1007917" y="5961379"/>
            <a:ext cx="7344409" cy="33782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5" dirty="0">
                <a:latin typeface="Myriad Pro"/>
                <a:cs typeface="Myriad Pro"/>
              </a:rPr>
              <a:t>1</a:t>
            </a:r>
            <a:r>
              <a:rPr sz="1200" spc="5" dirty="0">
                <a:latin typeface="Myriad Pro"/>
                <a:cs typeface="Myriad Pro"/>
              </a:rPr>
              <a:t>9</a:t>
            </a:r>
            <a:r>
              <a:rPr sz="1200" spc="-5" dirty="0">
                <a:latin typeface="Myriad Pro"/>
                <a:cs typeface="Myriad Pro"/>
              </a:rPr>
              <a:t>95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1</a:t>
            </a:r>
            <a:r>
              <a:rPr sz="1200" spc="5" dirty="0">
                <a:latin typeface="Myriad Pro"/>
                <a:cs typeface="Myriad Pro"/>
              </a:rPr>
              <a:t>9</a:t>
            </a:r>
            <a:r>
              <a:rPr sz="1200" spc="-5" dirty="0">
                <a:latin typeface="Myriad Pro"/>
                <a:cs typeface="Myriad Pro"/>
              </a:rPr>
              <a:t>96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Myriad Pro"/>
                <a:cs typeface="Myriad Pro"/>
              </a:rPr>
              <a:t>1</a:t>
            </a:r>
            <a:r>
              <a:rPr sz="1200" spc="5" dirty="0">
                <a:latin typeface="Myriad Pro"/>
                <a:cs typeface="Myriad Pro"/>
              </a:rPr>
              <a:t>9</a:t>
            </a:r>
            <a:r>
              <a:rPr sz="1200" spc="-5" dirty="0">
                <a:latin typeface="Myriad Pro"/>
                <a:cs typeface="Myriad Pro"/>
              </a:rPr>
              <a:t>97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1</a:t>
            </a:r>
            <a:r>
              <a:rPr sz="1200" spc="5" dirty="0">
                <a:latin typeface="Myriad Pro"/>
                <a:cs typeface="Myriad Pro"/>
              </a:rPr>
              <a:t>9</a:t>
            </a:r>
            <a:r>
              <a:rPr sz="1200" spc="-5" dirty="0">
                <a:latin typeface="Myriad Pro"/>
                <a:cs typeface="Myriad Pro"/>
              </a:rPr>
              <a:t>98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Myriad Pro"/>
                <a:cs typeface="Myriad Pro"/>
              </a:rPr>
              <a:t>1</a:t>
            </a:r>
            <a:r>
              <a:rPr sz="1200" spc="5" dirty="0">
                <a:latin typeface="Myriad Pro"/>
                <a:cs typeface="Myriad Pro"/>
              </a:rPr>
              <a:t>9</a:t>
            </a:r>
            <a:r>
              <a:rPr sz="1200" spc="-5" dirty="0">
                <a:latin typeface="Myriad Pro"/>
                <a:cs typeface="Myriad Pro"/>
              </a:rPr>
              <a:t>99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00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01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02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03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04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05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06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07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08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09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10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11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12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13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14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15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16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17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18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19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20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21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22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23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24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25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184910" y="459562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82295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184910" y="4554473"/>
            <a:ext cx="243840" cy="82550"/>
          </a:xfrm>
          <a:custGeom>
            <a:avLst/>
            <a:gdLst/>
            <a:ahLst/>
            <a:cxnLst/>
            <a:rect l="l" t="t" r="r" b="b"/>
            <a:pathLst>
              <a:path w="243840" h="82550">
                <a:moveTo>
                  <a:pt x="0" y="0"/>
                </a:moveTo>
                <a:lnTo>
                  <a:pt x="243840" y="0"/>
                </a:lnTo>
                <a:lnTo>
                  <a:pt x="243840" y="82295"/>
                </a:lnTo>
                <a:lnTo>
                  <a:pt x="0" y="8229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184910" y="494309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82295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184910" y="4901946"/>
            <a:ext cx="243840" cy="82550"/>
          </a:xfrm>
          <a:custGeom>
            <a:avLst/>
            <a:gdLst/>
            <a:ahLst/>
            <a:cxnLst/>
            <a:rect l="l" t="t" r="r" b="b"/>
            <a:pathLst>
              <a:path w="243840" h="82550">
                <a:moveTo>
                  <a:pt x="0" y="0"/>
                </a:moveTo>
                <a:lnTo>
                  <a:pt x="243840" y="0"/>
                </a:lnTo>
                <a:lnTo>
                  <a:pt x="243840" y="82295"/>
                </a:lnTo>
                <a:lnTo>
                  <a:pt x="0" y="8229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184910" y="529209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8229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184910" y="5250941"/>
            <a:ext cx="243840" cy="82550"/>
          </a:xfrm>
          <a:custGeom>
            <a:avLst/>
            <a:gdLst/>
            <a:ahLst/>
            <a:cxnLst/>
            <a:rect l="l" t="t" r="r" b="b"/>
            <a:pathLst>
              <a:path w="243840" h="82550">
                <a:moveTo>
                  <a:pt x="0" y="0"/>
                </a:moveTo>
                <a:lnTo>
                  <a:pt x="243840" y="0"/>
                </a:lnTo>
                <a:lnTo>
                  <a:pt x="243840" y="82296"/>
                </a:lnTo>
                <a:lnTo>
                  <a:pt x="0" y="822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184910" y="56395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4196">
            <a:solidFill>
              <a:srgbClr val="EB6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 txBox="1"/>
          <p:nvPr/>
        </p:nvSpPr>
        <p:spPr>
          <a:xfrm>
            <a:off x="63500" y="1819831"/>
            <a:ext cx="3900804" cy="410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01975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yriad Pro"/>
                <a:cs typeface="Myriad Pro"/>
              </a:rPr>
              <a:t>150 mld.</a:t>
            </a:r>
            <a:r>
              <a:rPr sz="1200" spc="-120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Myriad Pro"/>
              <a:cs typeface="Myriad Pro"/>
            </a:endParaRPr>
          </a:p>
          <a:p>
            <a:pPr marR="3101975" algn="r">
              <a:lnSpc>
                <a:spcPct val="100000"/>
              </a:lnSpc>
            </a:pPr>
            <a:r>
              <a:rPr sz="1200" dirty="0">
                <a:latin typeface="Myriad Pro"/>
                <a:cs typeface="Myriad Pro"/>
              </a:rPr>
              <a:t>100 mld.</a:t>
            </a:r>
            <a:r>
              <a:rPr sz="1200" spc="-120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Myriad Pro"/>
              <a:cs typeface="Myriad Pro"/>
            </a:endParaRPr>
          </a:p>
          <a:p>
            <a:pPr marR="3103245" algn="r">
              <a:lnSpc>
                <a:spcPct val="100000"/>
              </a:lnSpc>
            </a:pPr>
            <a:r>
              <a:rPr sz="1200" spc="-5" dirty="0">
                <a:latin typeface="Myriad Pro"/>
                <a:cs typeface="Myriad Pro"/>
              </a:rPr>
              <a:t>50 mld.</a:t>
            </a:r>
            <a:r>
              <a:rPr sz="1200" spc="-7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Myriad Pro"/>
              <a:cs typeface="Myriad Pro"/>
            </a:endParaRPr>
          </a:p>
          <a:p>
            <a:pPr marR="3102610" algn="r">
              <a:lnSpc>
                <a:spcPct val="100000"/>
              </a:lnSpc>
            </a:pPr>
            <a:r>
              <a:rPr sz="1200" dirty="0">
                <a:latin typeface="Myriad Pro"/>
                <a:cs typeface="Myriad Pro"/>
              </a:rPr>
              <a:t>0 </a:t>
            </a:r>
            <a:r>
              <a:rPr sz="1200" spc="-5" dirty="0">
                <a:latin typeface="Myriad Pro"/>
                <a:cs typeface="Myriad Pro"/>
              </a:rPr>
              <a:t>mld.</a:t>
            </a:r>
            <a:r>
              <a:rPr sz="1200" spc="-8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Myriad Pro"/>
              <a:cs typeface="Myriad Pro"/>
            </a:endParaRPr>
          </a:p>
          <a:p>
            <a:pPr marR="3102610" algn="r">
              <a:lnSpc>
                <a:spcPct val="100000"/>
              </a:lnSpc>
            </a:pPr>
            <a:r>
              <a:rPr sz="1200" spc="-5" dirty="0">
                <a:latin typeface="Myriad Pro"/>
                <a:cs typeface="Myriad Pro"/>
              </a:rPr>
              <a:t>-50 mld.</a:t>
            </a:r>
            <a:r>
              <a:rPr sz="1200" spc="-6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Myriad Pro"/>
              <a:cs typeface="Myriad Pro"/>
            </a:endParaRPr>
          </a:p>
          <a:p>
            <a:pPr marR="3103245" algn="r">
              <a:lnSpc>
                <a:spcPct val="100000"/>
              </a:lnSpc>
            </a:pPr>
            <a:r>
              <a:rPr sz="1200" spc="-5" dirty="0">
                <a:latin typeface="Myriad Pro"/>
                <a:cs typeface="Myriad Pro"/>
              </a:rPr>
              <a:t>-100 mld.</a:t>
            </a:r>
            <a:r>
              <a:rPr sz="1200" spc="-6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Myriad Pro"/>
              <a:cs typeface="Myriad Pro"/>
            </a:endParaRPr>
          </a:p>
          <a:p>
            <a:pPr marR="3103245" algn="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Myriad Pro"/>
                <a:cs typeface="Myriad Pro"/>
              </a:rPr>
              <a:t>-150 mld.</a:t>
            </a:r>
            <a:r>
              <a:rPr sz="1200" spc="-6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Myriad Pro"/>
              <a:cs typeface="Myriad Pro"/>
            </a:endParaRPr>
          </a:p>
          <a:p>
            <a:pPr marL="12700">
              <a:lnSpc>
                <a:spcPts val="1430"/>
              </a:lnSpc>
            </a:pPr>
            <a:r>
              <a:rPr sz="1200" spc="-5" dirty="0">
                <a:latin typeface="Myriad Pro"/>
                <a:cs typeface="Myriad Pro"/>
              </a:rPr>
              <a:t>-200 mld.</a:t>
            </a:r>
            <a:r>
              <a:rPr sz="1200" spc="-6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  <a:p>
            <a:pPr marL="1391285">
              <a:lnSpc>
                <a:spcPts val="1395"/>
              </a:lnSpc>
            </a:pPr>
            <a:r>
              <a:rPr sz="1200" spc="-5" dirty="0">
                <a:latin typeface="Myriad Pro"/>
                <a:cs typeface="Myriad Pro"/>
              </a:rPr>
              <a:t>strukturální saldo státního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rozpočtu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latin typeface="Myriad Pro"/>
                <a:cs typeface="Myriad Pro"/>
              </a:rPr>
              <a:t>-250 mld.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  <a:p>
            <a:pPr marL="1391285">
              <a:lnSpc>
                <a:spcPts val="1395"/>
              </a:lnSpc>
            </a:pPr>
            <a:r>
              <a:rPr sz="1200" spc="-5" dirty="0">
                <a:latin typeface="Myriad Pro"/>
                <a:cs typeface="Myriad Pro"/>
              </a:rPr>
              <a:t>cyklické saldo státního</a:t>
            </a:r>
            <a:r>
              <a:rPr sz="1200" spc="-1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rozpočtu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latin typeface="Myriad Pro"/>
                <a:cs typeface="Myriad Pro"/>
              </a:rPr>
              <a:t>-300 mld.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  <a:p>
            <a:pPr marL="1391285">
              <a:lnSpc>
                <a:spcPts val="1380"/>
              </a:lnSpc>
            </a:pPr>
            <a:r>
              <a:rPr sz="1200" spc="-5" dirty="0">
                <a:latin typeface="Myriad Pro"/>
                <a:cs typeface="Myriad Pro"/>
              </a:rPr>
              <a:t>jednorázové operace státního rozpočtu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ts val="1360"/>
              </a:lnSpc>
              <a:spcBef>
                <a:spcPts val="25"/>
              </a:spcBef>
            </a:pPr>
            <a:r>
              <a:rPr sz="1200" spc="-5" dirty="0">
                <a:latin typeface="Myriad Pro"/>
                <a:cs typeface="Myriad Pro"/>
              </a:rPr>
              <a:t>-350 mld.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  <a:p>
            <a:pPr marL="1391285">
              <a:lnSpc>
                <a:spcPts val="1360"/>
              </a:lnSpc>
            </a:pPr>
            <a:r>
              <a:rPr sz="1200" spc="-5" dirty="0">
                <a:latin typeface="Myriad Pro"/>
                <a:cs typeface="Myriad Pro"/>
              </a:rPr>
              <a:t>skutečné saldo státního</a:t>
            </a:r>
            <a:r>
              <a:rPr sz="1200" spc="-1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rozpočtu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-5" dirty="0">
                <a:latin typeface="Myriad Pro"/>
                <a:cs typeface="Myriad Pro"/>
              </a:rPr>
              <a:t>-400 mld.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31" y="1010920"/>
            <a:ext cx="762126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  <a:tabLst>
                <a:tab pos="7607934" algn="l"/>
              </a:tabLst>
            </a:pPr>
            <a:r>
              <a:rPr u="none" spc="-35" dirty="0"/>
              <a:t>Salda </a:t>
            </a:r>
            <a:r>
              <a:rPr u="none" spc="-50" dirty="0"/>
              <a:t>státního</a:t>
            </a:r>
            <a:r>
              <a:rPr u="none" spc="-270" dirty="0"/>
              <a:t> </a:t>
            </a:r>
            <a:r>
              <a:rPr u="none" spc="-55" dirty="0"/>
              <a:t>rozpočtu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259" y="2228888"/>
            <a:ext cx="3294379" cy="31070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20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b="1" spc="-5" dirty="0">
                <a:solidFill>
                  <a:srgbClr val="404040"/>
                </a:solidFill>
                <a:latin typeface="Myriad Pro"/>
                <a:cs typeface="Myriad Pro"/>
              </a:rPr>
              <a:t>Přebytkový státní</a:t>
            </a:r>
            <a:r>
              <a:rPr sz="2000" b="1" spc="-4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Myriad Pro"/>
                <a:cs typeface="Myriad Pro"/>
              </a:rPr>
              <a:t>rozpočet</a:t>
            </a:r>
            <a:endParaRPr sz="20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59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Suma příjmů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&gt;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Suma</a:t>
            </a:r>
            <a:r>
              <a:rPr sz="1800" spc="-2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výdajů</a:t>
            </a:r>
            <a:endParaRPr sz="18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34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b="1" spc="-5" dirty="0">
                <a:solidFill>
                  <a:srgbClr val="404040"/>
                </a:solidFill>
                <a:latin typeface="Myriad Pro"/>
                <a:cs typeface="Myriad Pro"/>
              </a:rPr>
              <a:t>Restriktivní fiskální</a:t>
            </a:r>
            <a:r>
              <a:rPr sz="1800" b="1" spc="-6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Myriad Pro"/>
                <a:cs typeface="Myriad Pro"/>
              </a:rPr>
              <a:t>politika</a:t>
            </a:r>
            <a:endParaRPr sz="1800">
              <a:latin typeface="Myriad Pro"/>
              <a:cs typeface="Myriad Pro"/>
            </a:endParaRPr>
          </a:p>
          <a:p>
            <a:pPr marL="195580" marR="118110" indent="-195580" algn="r">
              <a:lnSpc>
                <a:spcPct val="100000"/>
              </a:lnSpc>
              <a:spcBef>
                <a:spcPts val="445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b="1" spc="-15" dirty="0">
                <a:solidFill>
                  <a:srgbClr val="404040"/>
                </a:solidFill>
                <a:latin typeface="Myriad Pro"/>
                <a:cs typeface="Myriad Pro"/>
              </a:rPr>
              <a:t>Vyrovnaný </a:t>
            </a:r>
            <a:r>
              <a:rPr sz="2000" b="1" spc="-5" dirty="0">
                <a:solidFill>
                  <a:srgbClr val="404040"/>
                </a:solidFill>
                <a:latin typeface="Myriad Pro"/>
                <a:cs typeface="Myriad Pro"/>
              </a:rPr>
              <a:t>státní</a:t>
            </a:r>
            <a:r>
              <a:rPr sz="2000" b="1" spc="-3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Myriad Pro"/>
                <a:cs typeface="Myriad Pro"/>
              </a:rPr>
              <a:t>rozpočet</a:t>
            </a:r>
            <a:endParaRPr sz="2000">
              <a:latin typeface="Myriad Pro"/>
              <a:cs typeface="Myriad Pro"/>
            </a:endParaRPr>
          </a:p>
          <a:p>
            <a:pPr marL="182880" marR="117475" lvl="1" indent="-182880" algn="r">
              <a:lnSpc>
                <a:spcPct val="100000"/>
              </a:lnSpc>
              <a:spcBef>
                <a:spcPts val="465"/>
              </a:spcBef>
              <a:buClr>
                <a:srgbClr val="7DC1ED"/>
              </a:buClr>
              <a:buFont typeface="Wingdings"/>
              <a:buChar char=""/>
              <a:tabLst>
                <a:tab pos="182880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Suma příjmů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Suma</a:t>
            </a:r>
            <a:r>
              <a:rPr sz="1800" spc="-3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výdajů</a:t>
            </a:r>
            <a:endParaRPr sz="18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34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b="1" spc="-10" dirty="0">
                <a:solidFill>
                  <a:srgbClr val="404040"/>
                </a:solidFill>
                <a:latin typeface="Myriad Pro"/>
                <a:cs typeface="Myriad Pro"/>
              </a:rPr>
              <a:t>Neutrální </a:t>
            </a:r>
            <a:r>
              <a:rPr sz="1800" b="1" spc="-5" dirty="0">
                <a:solidFill>
                  <a:srgbClr val="404040"/>
                </a:solidFill>
                <a:latin typeface="Myriad Pro"/>
                <a:cs typeface="Myriad Pro"/>
              </a:rPr>
              <a:t>fiskální politika</a:t>
            </a:r>
            <a:endParaRPr sz="1800">
              <a:latin typeface="Myriad Pro"/>
              <a:cs typeface="Myriad Pro"/>
            </a:endParaRPr>
          </a:p>
          <a:p>
            <a:pPr marL="195580" marR="93345" indent="-195580" algn="r">
              <a:lnSpc>
                <a:spcPct val="100000"/>
              </a:lnSpc>
              <a:spcBef>
                <a:spcPts val="445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b="1" dirty="0">
                <a:solidFill>
                  <a:srgbClr val="404040"/>
                </a:solidFill>
                <a:latin typeface="Myriad Pro"/>
                <a:cs typeface="Myriad Pro"/>
              </a:rPr>
              <a:t>Schodkový </a:t>
            </a:r>
            <a:r>
              <a:rPr sz="2000" b="1" spc="-5" dirty="0">
                <a:solidFill>
                  <a:srgbClr val="404040"/>
                </a:solidFill>
                <a:latin typeface="Myriad Pro"/>
                <a:cs typeface="Myriad Pro"/>
              </a:rPr>
              <a:t>státní</a:t>
            </a:r>
            <a:r>
              <a:rPr sz="2000" b="1" spc="-8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Myriad Pro"/>
                <a:cs typeface="Myriad Pro"/>
              </a:rPr>
              <a:t>rozpočet</a:t>
            </a:r>
            <a:endParaRPr sz="2000">
              <a:latin typeface="Myriad Pro"/>
              <a:cs typeface="Myriad Pro"/>
            </a:endParaRPr>
          </a:p>
          <a:p>
            <a:pPr marL="182880" marR="117475" lvl="1" indent="-182880" algn="r">
              <a:lnSpc>
                <a:spcPct val="100000"/>
              </a:lnSpc>
              <a:spcBef>
                <a:spcPts val="465"/>
              </a:spcBef>
              <a:buClr>
                <a:srgbClr val="7DC1ED"/>
              </a:buClr>
              <a:buFont typeface="Wingdings"/>
              <a:buChar char=""/>
              <a:tabLst>
                <a:tab pos="182880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Suma příjmů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&lt;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Suma</a:t>
            </a:r>
            <a:r>
              <a:rPr sz="1800" spc="-3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výdajů</a:t>
            </a:r>
            <a:endParaRPr sz="1800">
              <a:latin typeface="Myriad Pro"/>
              <a:cs typeface="Myriad Pro"/>
            </a:endParaRPr>
          </a:p>
          <a:p>
            <a:pPr marL="182880" marR="59690" lvl="1" indent="-182880" algn="r">
              <a:lnSpc>
                <a:spcPct val="100000"/>
              </a:lnSpc>
              <a:spcBef>
                <a:spcPts val="430"/>
              </a:spcBef>
              <a:buClr>
                <a:srgbClr val="7DC1ED"/>
              </a:buClr>
              <a:buFont typeface="Wingdings"/>
              <a:buChar char=""/>
              <a:tabLst>
                <a:tab pos="182880" algn="l"/>
              </a:tabLst>
            </a:pPr>
            <a:r>
              <a:rPr sz="1800" b="1" spc="-5" dirty="0">
                <a:solidFill>
                  <a:srgbClr val="404040"/>
                </a:solidFill>
                <a:latin typeface="Myriad Pro"/>
                <a:cs typeface="Myriad Pro"/>
              </a:rPr>
              <a:t>Expanzivní fiskální</a:t>
            </a:r>
            <a:r>
              <a:rPr sz="1800" b="1" spc="-5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Myriad Pro"/>
                <a:cs typeface="Myriad Pro"/>
              </a:rPr>
              <a:t>politika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5606" y="5587994"/>
            <a:ext cx="3376473" cy="533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6115" y="2752813"/>
            <a:ext cx="4770081" cy="2878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287904B-BA43-4496-9EC0-631FCD38E91C}"/>
              </a:ext>
            </a:extLst>
          </p:cNvPr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6B139A6A-9333-4148-A813-B117F0E097DF}"/>
                  </a:ext>
                </a:extLst>
              </p14:cNvPr>
              <p14:cNvContentPartPr/>
              <p14:nvPr/>
            </p14:nvContentPartPr>
            <p14:xfrm>
              <a:off x="985320" y="2590200"/>
              <a:ext cx="1823400" cy="275436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6B139A6A-9333-4148-A813-B117F0E097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960" y="2580840"/>
                <a:ext cx="1842120" cy="277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05105"/>
            <a:ext cx="571309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55"/>
              </a:lnSpc>
              <a:spcBef>
                <a:spcPts val="100"/>
              </a:spcBef>
            </a:pPr>
            <a:r>
              <a:rPr u="none" spc="-45" dirty="0"/>
              <a:t>Dopady fiskální</a:t>
            </a:r>
            <a:r>
              <a:rPr u="none" spc="-235" dirty="0"/>
              <a:t> </a:t>
            </a:r>
            <a:r>
              <a:rPr u="none" spc="-55" dirty="0"/>
              <a:t>expanze</a:t>
            </a:r>
          </a:p>
          <a:p>
            <a:pPr marL="12700">
              <a:lnSpc>
                <a:spcPts val="2695"/>
              </a:lnSpc>
            </a:pPr>
            <a:r>
              <a:rPr sz="2400" b="0" u="none" dirty="0">
                <a:latin typeface="Myriad Pro"/>
                <a:cs typeface="Myriad Pro"/>
              </a:rPr>
              <a:t>v </a:t>
            </a:r>
            <a:r>
              <a:rPr sz="2400" b="0" u="none" spc="-45" dirty="0">
                <a:latin typeface="Myriad Pro"/>
                <a:cs typeface="Myriad Pro"/>
              </a:rPr>
              <a:t>krátkém období </a:t>
            </a:r>
            <a:r>
              <a:rPr sz="2400" b="0" u="none" spc="-50" dirty="0">
                <a:latin typeface="Myriad Pro"/>
                <a:cs typeface="Myriad Pro"/>
              </a:rPr>
              <a:t>(keynesovské</a:t>
            </a:r>
            <a:r>
              <a:rPr sz="2400" b="0" u="none" spc="-365" dirty="0">
                <a:latin typeface="Myriad Pro"/>
                <a:cs typeface="Myriad Pro"/>
              </a:rPr>
              <a:t> </a:t>
            </a:r>
            <a:r>
              <a:rPr sz="2400" b="0" u="none" spc="-55" dirty="0">
                <a:latin typeface="Myriad Pro"/>
                <a:cs typeface="Myriad Pro"/>
              </a:rPr>
              <a:t>pojetí)</a:t>
            </a:r>
            <a:endParaRPr sz="2400">
              <a:latin typeface="Myriad Pro"/>
              <a:cs typeface="Myriad Pro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D81367F7-861F-4630-A4CB-3D157557B6A5}"/>
                  </a:ext>
                </a:extLst>
              </p14:cNvPr>
              <p14:cNvContentPartPr/>
              <p14:nvPr/>
            </p14:nvContentPartPr>
            <p14:xfrm>
              <a:off x="195840" y="102240"/>
              <a:ext cx="8957880" cy="65124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D81367F7-861F-4630-A4CB-3D157557B6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480" y="92880"/>
                <a:ext cx="8976600" cy="653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05105"/>
            <a:ext cx="571309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55"/>
              </a:lnSpc>
              <a:spcBef>
                <a:spcPts val="100"/>
              </a:spcBef>
            </a:pPr>
            <a:r>
              <a:rPr u="none" spc="-45" dirty="0"/>
              <a:t>Dopady fiskální</a:t>
            </a:r>
            <a:r>
              <a:rPr u="none" spc="-235" dirty="0"/>
              <a:t> </a:t>
            </a:r>
            <a:r>
              <a:rPr u="none" spc="-55" dirty="0"/>
              <a:t>expanze</a:t>
            </a:r>
          </a:p>
          <a:p>
            <a:pPr marL="12700">
              <a:lnSpc>
                <a:spcPts val="2695"/>
              </a:lnSpc>
            </a:pPr>
            <a:r>
              <a:rPr sz="2400" b="0" u="none" dirty="0">
                <a:latin typeface="Myriad Pro"/>
                <a:cs typeface="Myriad Pro"/>
              </a:rPr>
              <a:t>v </a:t>
            </a:r>
            <a:r>
              <a:rPr sz="2400" b="0" u="none" spc="-45" dirty="0">
                <a:latin typeface="Myriad Pro"/>
                <a:cs typeface="Myriad Pro"/>
              </a:rPr>
              <a:t>dlouhém období (neoklasické</a:t>
            </a:r>
            <a:r>
              <a:rPr sz="2400" b="0" u="none" spc="-385" dirty="0">
                <a:latin typeface="Myriad Pro"/>
                <a:cs typeface="Myriad Pro"/>
              </a:rPr>
              <a:t> </a:t>
            </a:r>
            <a:r>
              <a:rPr sz="2400" b="0" u="none" spc="-55" dirty="0">
                <a:latin typeface="Myriad Pro"/>
                <a:cs typeface="Myriad Pro"/>
              </a:rPr>
              <a:t>pojetí)</a:t>
            </a:r>
            <a:endParaRPr sz="2400">
              <a:latin typeface="Myriad Pro"/>
              <a:cs typeface="Myriad Pro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D1073D12-500B-43AE-9D0B-597899C485D1}"/>
                  </a:ext>
                </a:extLst>
              </p14:cNvPr>
              <p14:cNvContentPartPr/>
              <p14:nvPr/>
            </p14:nvContentPartPr>
            <p14:xfrm>
              <a:off x="732960" y="321840"/>
              <a:ext cx="8065080" cy="578448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D1073D12-500B-43AE-9D0B-597899C485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600" y="312480"/>
                <a:ext cx="8083800" cy="580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05105"/>
            <a:ext cx="5760720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55"/>
              </a:lnSpc>
              <a:spcBef>
                <a:spcPts val="100"/>
              </a:spcBef>
            </a:pPr>
            <a:r>
              <a:rPr u="none" spc="-45" dirty="0"/>
              <a:t>Dopady fiskální</a:t>
            </a:r>
            <a:r>
              <a:rPr u="none" spc="-235" dirty="0"/>
              <a:t> </a:t>
            </a:r>
            <a:r>
              <a:rPr u="none" spc="-60" dirty="0"/>
              <a:t>restrikce</a:t>
            </a:r>
          </a:p>
          <a:p>
            <a:pPr marL="12700">
              <a:lnSpc>
                <a:spcPts val="2695"/>
              </a:lnSpc>
            </a:pPr>
            <a:r>
              <a:rPr sz="2400" b="0" u="none" dirty="0">
                <a:latin typeface="Myriad Pro"/>
                <a:cs typeface="Myriad Pro"/>
              </a:rPr>
              <a:t>v </a:t>
            </a:r>
            <a:r>
              <a:rPr sz="2400" b="0" u="none" spc="-45" dirty="0">
                <a:latin typeface="Myriad Pro"/>
                <a:cs typeface="Myriad Pro"/>
              </a:rPr>
              <a:t>krátkém období </a:t>
            </a:r>
            <a:r>
              <a:rPr sz="2400" b="0" u="none" spc="-50" dirty="0">
                <a:latin typeface="Myriad Pro"/>
                <a:cs typeface="Myriad Pro"/>
              </a:rPr>
              <a:t>(keynesovské</a:t>
            </a:r>
            <a:r>
              <a:rPr sz="2400" b="0" u="none" spc="-365" dirty="0">
                <a:latin typeface="Myriad Pro"/>
                <a:cs typeface="Myriad Pro"/>
              </a:rPr>
              <a:t> </a:t>
            </a:r>
            <a:r>
              <a:rPr sz="2400" b="0" u="none" spc="-55" dirty="0">
                <a:latin typeface="Myriad Pro"/>
                <a:cs typeface="Myriad Pro"/>
              </a:rPr>
              <a:t>pojetí)</a:t>
            </a:r>
            <a:endParaRPr sz="2400">
              <a:latin typeface="Myriad Pro"/>
              <a:cs typeface="Myriad Pro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A3D55122-BE44-4715-B93E-3ACABFD93B9B}"/>
                  </a:ext>
                </a:extLst>
              </p14:cNvPr>
              <p14:cNvContentPartPr/>
              <p14:nvPr/>
            </p14:nvContentPartPr>
            <p14:xfrm>
              <a:off x="212760" y="186840"/>
              <a:ext cx="8904240" cy="648396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A3D55122-BE44-4715-B93E-3ACABFD93B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400" y="177480"/>
                <a:ext cx="8922960" cy="650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05105"/>
            <a:ext cx="5760720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55"/>
              </a:lnSpc>
              <a:spcBef>
                <a:spcPts val="100"/>
              </a:spcBef>
            </a:pPr>
            <a:r>
              <a:rPr u="none" spc="-45" dirty="0"/>
              <a:t>Dopady fiskální</a:t>
            </a:r>
            <a:r>
              <a:rPr u="none" spc="-235" dirty="0"/>
              <a:t> </a:t>
            </a:r>
            <a:r>
              <a:rPr u="none" spc="-60" dirty="0"/>
              <a:t>restrikce</a:t>
            </a:r>
          </a:p>
          <a:p>
            <a:pPr marL="12700">
              <a:lnSpc>
                <a:spcPts val="2695"/>
              </a:lnSpc>
            </a:pPr>
            <a:r>
              <a:rPr sz="2400" b="0" u="none" dirty="0">
                <a:latin typeface="Myriad Pro"/>
                <a:cs typeface="Myriad Pro"/>
              </a:rPr>
              <a:t>v </a:t>
            </a:r>
            <a:r>
              <a:rPr sz="2400" b="0" u="none" spc="-45" dirty="0">
                <a:latin typeface="Myriad Pro"/>
                <a:cs typeface="Myriad Pro"/>
              </a:rPr>
              <a:t>dlouhém období (neoklasické</a:t>
            </a:r>
            <a:r>
              <a:rPr sz="2400" b="0" u="none" spc="-385" dirty="0">
                <a:latin typeface="Myriad Pro"/>
                <a:cs typeface="Myriad Pro"/>
              </a:rPr>
              <a:t> </a:t>
            </a:r>
            <a:r>
              <a:rPr sz="2400" b="0" u="none" spc="-55" dirty="0">
                <a:latin typeface="Myriad Pro"/>
                <a:cs typeface="Myriad Pro"/>
              </a:rPr>
              <a:t>pojetí)</a:t>
            </a:r>
            <a:endParaRPr sz="2400">
              <a:latin typeface="Myriad Pro"/>
              <a:cs typeface="Myriad Pro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823573B4-F196-4792-A8AD-F42FE388DC71}"/>
                  </a:ext>
                </a:extLst>
              </p14:cNvPr>
              <p14:cNvContentPartPr/>
              <p14:nvPr/>
            </p14:nvContentPartPr>
            <p14:xfrm>
              <a:off x="528480" y="234360"/>
              <a:ext cx="8241840" cy="590364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823573B4-F196-4792-A8AD-F42FE388DC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120" y="225000"/>
                <a:ext cx="8260560" cy="592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1016001"/>
            <a:ext cx="26911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0" dirty="0"/>
              <a:t>Vládní</a:t>
            </a:r>
            <a:r>
              <a:rPr u="none" spc="-195" dirty="0"/>
              <a:t> </a:t>
            </a:r>
            <a:r>
              <a:rPr u="none" spc="-55" dirty="0"/>
              <a:t>dluh</a:t>
            </a:r>
          </a:p>
        </p:txBody>
      </p:sp>
      <p:sp>
        <p:nvSpPr>
          <p:cNvPr id="4" name="object 4"/>
          <p:cNvSpPr/>
          <p:nvPr/>
        </p:nvSpPr>
        <p:spPr>
          <a:xfrm>
            <a:off x="522731" y="5362955"/>
            <a:ext cx="7569834" cy="0"/>
          </a:xfrm>
          <a:custGeom>
            <a:avLst/>
            <a:gdLst/>
            <a:ahLst/>
            <a:cxnLst/>
            <a:rect l="l" t="t" r="r" b="b"/>
            <a:pathLst>
              <a:path w="7569834">
                <a:moveTo>
                  <a:pt x="0" y="0"/>
                </a:moveTo>
                <a:lnTo>
                  <a:pt x="7569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2731" y="4872228"/>
            <a:ext cx="7569834" cy="0"/>
          </a:xfrm>
          <a:custGeom>
            <a:avLst/>
            <a:gdLst/>
            <a:ahLst/>
            <a:cxnLst/>
            <a:rect l="l" t="t" r="r" b="b"/>
            <a:pathLst>
              <a:path w="7569834">
                <a:moveTo>
                  <a:pt x="0" y="0"/>
                </a:moveTo>
                <a:lnTo>
                  <a:pt x="7569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731" y="4381500"/>
            <a:ext cx="7569834" cy="0"/>
          </a:xfrm>
          <a:custGeom>
            <a:avLst/>
            <a:gdLst/>
            <a:ahLst/>
            <a:cxnLst/>
            <a:rect l="l" t="t" r="r" b="b"/>
            <a:pathLst>
              <a:path w="7569834">
                <a:moveTo>
                  <a:pt x="0" y="0"/>
                </a:moveTo>
                <a:lnTo>
                  <a:pt x="7569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731" y="3890771"/>
            <a:ext cx="7569834" cy="0"/>
          </a:xfrm>
          <a:custGeom>
            <a:avLst/>
            <a:gdLst/>
            <a:ahLst/>
            <a:cxnLst/>
            <a:rect l="l" t="t" r="r" b="b"/>
            <a:pathLst>
              <a:path w="7569834">
                <a:moveTo>
                  <a:pt x="0" y="0"/>
                </a:moveTo>
                <a:lnTo>
                  <a:pt x="7569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2731" y="3401567"/>
            <a:ext cx="7569834" cy="0"/>
          </a:xfrm>
          <a:custGeom>
            <a:avLst/>
            <a:gdLst/>
            <a:ahLst/>
            <a:cxnLst/>
            <a:rect l="l" t="t" r="r" b="b"/>
            <a:pathLst>
              <a:path w="7569834">
                <a:moveTo>
                  <a:pt x="0" y="0"/>
                </a:moveTo>
                <a:lnTo>
                  <a:pt x="7569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731" y="2910839"/>
            <a:ext cx="7569834" cy="0"/>
          </a:xfrm>
          <a:custGeom>
            <a:avLst/>
            <a:gdLst/>
            <a:ahLst/>
            <a:cxnLst/>
            <a:rect l="l" t="t" r="r" b="b"/>
            <a:pathLst>
              <a:path w="7569834">
                <a:moveTo>
                  <a:pt x="0" y="0"/>
                </a:moveTo>
                <a:lnTo>
                  <a:pt x="7569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731" y="2420111"/>
            <a:ext cx="7569834" cy="0"/>
          </a:xfrm>
          <a:custGeom>
            <a:avLst/>
            <a:gdLst/>
            <a:ahLst/>
            <a:cxnLst/>
            <a:rect l="l" t="t" r="r" b="b"/>
            <a:pathLst>
              <a:path w="7569834">
                <a:moveTo>
                  <a:pt x="0" y="0"/>
                </a:moveTo>
                <a:lnTo>
                  <a:pt x="7569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731" y="1929383"/>
            <a:ext cx="7569834" cy="3924300"/>
          </a:xfrm>
          <a:custGeom>
            <a:avLst/>
            <a:gdLst/>
            <a:ahLst/>
            <a:cxnLst/>
            <a:rect l="l" t="t" r="r" b="b"/>
            <a:pathLst>
              <a:path w="7569834" h="3924300">
                <a:moveTo>
                  <a:pt x="0" y="0"/>
                </a:moveTo>
                <a:lnTo>
                  <a:pt x="7569708" y="0"/>
                </a:lnTo>
                <a:lnTo>
                  <a:pt x="7569708" y="3924300"/>
                </a:lnTo>
                <a:lnTo>
                  <a:pt x="0" y="3924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92440" y="1929383"/>
            <a:ext cx="0" cy="3924300"/>
          </a:xfrm>
          <a:custGeom>
            <a:avLst/>
            <a:gdLst/>
            <a:ahLst/>
            <a:cxnLst/>
            <a:rect l="l" t="t" r="r" b="b"/>
            <a:pathLst>
              <a:path h="3924300">
                <a:moveTo>
                  <a:pt x="0" y="39243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45195" y="585368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45195" y="536295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5195" y="4872228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45195" y="438150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45195" y="389077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45195" y="340156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45195" y="291083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5195" y="242011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731" y="1929383"/>
            <a:ext cx="0" cy="3924300"/>
          </a:xfrm>
          <a:custGeom>
            <a:avLst/>
            <a:gdLst/>
            <a:ahLst/>
            <a:cxnLst/>
            <a:rect l="l" t="t" r="r" b="b"/>
            <a:pathLst>
              <a:path h="3924300">
                <a:moveTo>
                  <a:pt x="0" y="39243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963" y="585368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963" y="53629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963" y="487222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3963" y="438150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963" y="389077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3963" y="340156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3963" y="291083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963" y="242011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2731" y="5853684"/>
            <a:ext cx="7569834" cy="0"/>
          </a:xfrm>
          <a:custGeom>
            <a:avLst/>
            <a:gdLst/>
            <a:ahLst/>
            <a:cxnLst/>
            <a:rect l="l" t="t" r="r" b="b"/>
            <a:pathLst>
              <a:path w="7569834">
                <a:moveTo>
                  <a:pt x="0" y="0"/>
                </a:moveTo>
                <a:lnTo>
                  <a:pt x="75697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2731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6572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0411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54252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99616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43455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7295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31135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76500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20339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64179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08020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53384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97223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41064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84903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30267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74108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17947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61788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07152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50991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94832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38671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84035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27876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71716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15556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60919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04759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48600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92440" y="585368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3890" y="2445559"/>
            <a:ext cx="7327900" cy="3269615"/>
          </a:xfrm>
          <a:custGeom>
            <a:avLst/>
            <a:gdLst/>
            <a:ahLst/>
            <a:cxnLst/>
            <a:rect l="l" t="t" r="r" b="b"/>
            <a:pathLst>
              <a:path w="7327900" h="3269615">
                <a:moveTo>
                  <a:pt x="0" y="3070394"/>
                </a:moveTo>
                <a:lnTo>
                  <a:pt x="40708" y="3105243"/>
                </a:lnTo>
                <a:lnTo>
                  <a:pt x="81416" y="3143504"/>
                </a:lnTo>
                <a:lnTo>
                  <a:pt x="122123" y="3181764"/>
                </a:lnTo>
                <a:lnTo>
                  <a:pt x="162829" y="3216610"/>
                </a:lnTo>
                <a:lnTo>
                  <a:pt x="203537" y="3244628"/>
                </a:lnTo>
                <a:lnTo>
                  <a:pt x="244246" y="3262406"/>
                </a:lnTo>
                <a:lnTo>
                  <a:pt x="293096" y="3269356"/>
                </a:lnTo>
                <a:lnTo>
                  <a:pt x="341945" y="3264519"/>
                </a:lnTo>
                <a:lnTo>
                  <a:pt x="390793" y="3250828"/>
                </a:lnTo>
                <a:lnTo>
                  <a:pt x="439642" y="3231218"/>
                </a:lnTo>
                <a:lnTo>
                  <a:pt x="488492" y="3208621"/>
                </a:lnTo>
                <a:lnTo>
                  <a:pt x="529201" y="3185588"/>
                </a:lnTo>
                <a:lnTo>
                  <a:pt x="569909" y="3156656"/>
                </a:lnTo>
                <a:lnTo>
                  <a:pt x="610615" y="3124292"/>
                </a:lnTo>
                <a:lnTo>
                  <a:pt x="651322" y="3090966"/>
                </a:lnTo>
                <a:lnTo>
                  <a:pt x="692030" y="3059147"/>
                </a:lnTo>
                <a:lnTo>
                  <a:pt x="732739" y="3031304"/>
                </a:lnTo>
                <a:lnTo>
                  <a:pt x="781589" y="3004121"/>
                </a:lnTo>
                <a:lnTo>
                  <a:pt x="830438" y="2980876"/>
                </a:lnTo>
                <a:lnTo>
                  <a:pt x="879286" y="2958913"/>
                </a:lnTo>
                <a:lnTo>
                  <a:pt x="928135" y="2935575"/>
                </a:lnTo>
                <a:lnTo>
                  <a:pt x="976985" y="2908203"/>
                </a:lnTo>
                <a:lnTo>
                  <a:pt x="1017694" y="2885938"/>
                </a:lnTo>
                <a:lnTo>
                  <a:pt x="1058402" y="2866602"/>
                </a:lnTo>
                <a:lnTo>
                  <a:pt x="1099108" y="2845696"/>
                </a:lnTo>
                <a:lnTo>
                  <a:pt x="1139815" y="2818722"/>
                </a:lnTo>
                <a:lnTo>
                  <a:pt x="1180523" y="2781181"/>
                </a:lnTo>
                <a:lnTo>
                  <a:pt x="1221232" y="2728574"/>
                </a:lnTo>
                <a:lnTo>
                  <a:pt x="1241586" y="2694414"/>
                </a:lnTo>
                <a:lnTo>
                  <a:pt x="1261940" y="2654313"/>
                </a:lnTo>
                <a:lnTo>
                  <a:pt x="1282294" y="2609371"/>
                </a:lnTo>
                <a:lnTo>
                  <a:pt x="1302648" y="2560688"/>
                </a:lnTo>
                <a:lnTo>
                  <a:pt x="1323001" y="2509363"/>
                </a:lnTo>
                <a:lnTo>
                  <a:pt x="1343355" y="2456495"/>
                </a:lnTo>
                <a:lnTo>
                  <a:pt x="1363708" y="2403186"/>
                </a:lnTo>
                <a:lnTo>
                  <a:pt x="1384061" y="2350533"/>
                </a:lnTo>
                <a:lnTo>
                  <a:pt x="1404415" y="2299638"/>
                </a:lnTo>
                <a:lnTo>
                  <a:pt x="1424769" y="2251599"/>
                </a:lnTo>
                <a:lnTo>
                  <a:pt x="1445123" y="2207517"/>
                </a:lnTo>
                <a:lnTo>
                  <a:pt x="1465478" y="2168491"/>
                </a:lnTo>
                <a:lnTo>
                  <a:pt x="1496010" y="2117353"/>
                </a:lnTo>
                <a:lnTo>
                  <a:pt x="1526541" y="2071709"/>
                </a:lnTo>
                <a:lnTo>
                  <a:pt x="1557071" y="2030634"/>
                </a:lnTo>
                <a:lnTo>
                  <a:pt x="1587601" y="1993204"/>
                </a:lnTo>
                <a:lnTo>
                  <a:pt x="1618131" y="1958496"/>
                </a:lnTo>
                <a:lnTo>
                  <a:pt x="1648662" y="1925584"/>
                </a:lnTo>
                <a:lnTo>
                  <a:pt x="1679192" y="1893546"/>
                </a:lnTo>
                <a:lnTo>
                  <a:pt x="1709724" y="1861456"/>
                </a:lnTo>
                <a:lnTo>
                  <a:pt x="1750433" y="1818570"/>
                </a:lnTo>
                <a:lnTo>
                  <a:pt x="1791141" y="1777165"/>
                </a:lnTo>
                <a:lnTo>
                  <a:pt x="1831848" y="1738407"/>
                </a:lnTo>
                <a:lnTo>
                  <a:pt x="1872554" y="1703465"/>
                </a:lnTo>
                <a:lnTo>
                  <a:pt x="1913262" y="1673506"/>
                </a:lnTo>
                <a:lnTo>
                  <a:pt x="1953971" y="1649696"/>
                </a:lnTo>
                <a:lnTo>
                  <a:pt x="2002821" y="1630478"/>
                </a:lnTo>
                <a:lnTo>
                  <a:pt x="2051670" y="1620043"/>
                </a:lnTo>
                <a:lnTo>
                  <a:pt x="2100518" y="1615982"/>
                </a:lnTo>
                <a:lnTo>
                  <a:pt x="2149367" y="1615884"/>
                </a:lnTo>
                <a:lnTo>
                  <a:pt x="2198217" y="1617337"/>
                </a:lnTo>
                <a:lnTo>
                  <a:pt x="2247068" y="1622249"/>
                </a:lnTo>
                <a:lnTo>
                  <a:pt x="2295916" y="1632236"/>
                </a:lnTo>
                <a:lnTo>
                  <a:pt x="2344764" y="1644420"/>
                </a:lnTo>
                <a:lnTo>
                  <a:pt x="2393613" y="1655927"/>
                </a:lnTo>
                <a:lnTo>
                  <a:pt x="2442464" y="1663882"/>
                </a:lnTo>
                <a:lnTo>
                  <a:pt x="2491314" y="1667537"/>
                </a:lnTo>
                <a:lnTo>
                  <a:pt x="2540163" y="1668809"/>
                </a:lnTo>
                <a:lnTo>
                  <a:pt x="2589011" y="1668818"/>
                </a:lnTo>
                <a:lnTo>
                  <a:pt x="2637859" y="1668682"/>
                </a:lnTo>
                <a:lnTo>
                  <a:pt x="2686710" y="1669521"/>
                </a:lnTo>
                <a:lnTo>
                  <a:pt x="2735560" y="1672953"/>
                </a:lnTo>
                <a:lnTo>
                  <a:pt x="2784409" y="1678232"/>
                </a:lnTo>
                <a:lnTo>
                  <a:pt x="2833257" y="1682933"/>
                </a:lnTo>
                <a:lnTo>
                  <a:pt x="2882106" y="1684631"/>
                </a:lnTo>
                <a:lnTo>
                  <a:pt x="2930956" y="1680900"/>
                </a:lnTo>
                <a:lnTo>
                  <a:pt x="2971577" y="1677469"/>
                </a:lnTo>
                <a:lnTo>
                  <a:pt x="3012302" y="1676099"/>
                </a:lnTo>
                <a:lnTo>
                  <a:pt x="3053080" y="1672074"/>
                </a:lnTo>
                <a:lnTo>
                  <a:pt x="3093857" y="1660678"/>
                </a:lnTo>
                <a:lnTo>
                  <a:pt x="3134582" y="1637197"/>
                </a:lnTo>
                <a:lnTo>
                  <a:pt x="3175203" y="1596915"/>
                </a:lnTo>
                <a:lnTo>
                  <a:pt x="3197408" y="1565466"/>
                </a:lnTo>
                <a:lnTo>
                  <a:pt x="3219612" y="1527000"/>
                </a:lnTo>
                <a:lnTo>
                  <a:pt x="3241816" y="1482792"/>
                </a:lnTo>
                <a:lnTo>
                  <a:pt x="3264020" y="1434119"/>
                </a:lnTo>
                <a:lnTo>
                  <a:pt x="3286224" y="1382256"/>
                </a:lnTo>
                <a:lnTo>
                  <a:pt x="3308428" y="1328480"/>
                </a:lnTo>
                <a:lnTo>
                  <a:pt x="3330631" y="1274066"/>
                </a:lnTo>
                <a:lnTo>
                  <a:pt x="3352835" y="1220291"/>
                </a:lnTo>
                <a:lnTo>
                  <a:pt x="3375039" y="1168430"/>
                </a:lnTo>
                <a:lnTo>
                  <a:pt x="3397244" y="1119759"/>
                </a:lnTo>
                <a:lnTo>
                  <a:pt x="3419449" y="1075555"/>
                </a:lnTo>
                <a:lnTo>
                  <a:pt x="3446589" y="1025040"/>
                </a:lnTo>
                <a:lnTo>
                  <a:pt x="3473727" y="975318"/>
                </a:lnTo>
                <a:lnTo>
                  <a:pt x="3500866" y="926787"/>
                </a:lnTo>
                <a:lnTo>
                  <a:pt x="3528003" y="879845"/>
                </a:lnTo>
                <a:lnTo>
                  <a:pt x="3555141" y="834890"/>
                </a:lnTo>
                <a:lnTo>
                  <a:pt x="3582279" y="792319"/>
                </a:lnTo>
                <a:lnTo>
                  <a:pt x="3609417" y="752531"/>
                </a:lnTo>
                <a:lnTo>
                  <a:pt x="3636556" y="715924"/>
                </a:lnTo>
                <a:lnTo>
                  <a:pt x="3663696" y="682896"/>
                </a:lnTo>
                <a:lnTo>
                  <a:pt x="3698589" y="649718"/>
                </a:lnTo>
                <a:lnTo>
                  <a:pt x="3733481" y="627162"/>
                </a:lnTo>
                <a:lnTo>
                  <a:pt x="3768373" y="610712"/>
                </a:lnTo>
                <a:lnTo>
                  <a:pt x="3803264" y="595852"/>
                </a:lnTo>
                <a:lnTo>
                  <a:pt x="3838156" y="578068"/>
                </a:lnTo>
                <a:lnTo>
                  <a:pt x="3873048" y="552843"/>
                </a:lnTo>
                <a:lnTo>
                  <a:pt x="3907942" y="515662"/>
                </a:lnTo>
                <a:lnTo>
                  <a:pt x="3932367" y="479693"/>
                </a:lnTo>
                <a:lnTo>
                  <a:pt x="3956792" y="435758"/>
                </a:lnTo>
                <a:lnTo>
                  <a:pt x="3981217" y="386025"/>
                </a:lnTo>
                <a:lnTo>
                  <a:pt x="4005641" y="332661"/>
                </a:lnTo>
                <a:lnTo>
                  <a:pt x="4030065" y="277834"/>
                </a:lnTo>
                <a:lnTo>
                  <a:pt x="4054489" y="223711"/>
                </a:lnTo>
                <a:lnTo>
                  <a:pt x="4078913" y="172458"/>
                </a:lnTo>
                <a:lnTo>
                  <a:pt x="4103338" y="126244"/>
                </a:lnTo>
                <a:lnTo>
                  <a:pt x="4127763" y="87235"/>
                </a:lnTo>
                <a:lnTo>
                  <a:pt x="4152188" y="57599"/>
                </a:lnTo>
                <a:lnTo>
                  <a:pt x="4192897" y="24990"/>
                </a:lnTo>
                <a:lnTo>
                  <a:pt x="4233605" y="6501"/>
                </a:lnTo>
                <a:lnTo>
                  <a:pt x="4274312" y="0"/>
                </a:lnTo>
                <a:lnTo>
                  <a:pt x="4315018" y="3355"/>
                </a:lnTo>
                <a:lnTo>
                  <a:pt x="4355726" y="14434"/>
                </a:lnTo>
                <a:lnTo>
                  <a:pt x="4396435" y="31107"/>
                </a:lnTo>
                <a:lnTo>
                  <a:pt x="4431328" y="52809"/>
                </a:lnTo>
                <a:lnTo>
                  <a:pt x="4466220" y="83895"/>
                </a:lnTo>
                <a:lnTo>
                  <a:pt x="4501112" y="121583"/>
                </a:lnTo>
                <a:lnTo>
                  <a:pt x="4536004" y="163094"/>
                </a:lnTo>
                <a:lnTo>
                  <a:pt x="4570895" y="205647"/>
                </a:lnTo>
                <a:lnTo>
                  <a:pt x="4605788" y="246462"/>
                </a:lnTo>
                <a:lnTo>
                  <a:pt x="4640681" y="282757"/>
                </a:lnTo>
                <a:lnTo>
                  <a:pt x="4681390" y="319281"/>
                </a:lnTo>
                <a:lnTo>
                  <a:pt x="4722098" y="352839"/>
                </a:lnTo>
                <a:lnTo>
                  <a:pt x="4762804" y="385291"/>
                </a:lnTo>
                <a:lnTo>
                  <a:pt x="4803511" y="418496"/>
                </a:lnTo>
                <a:lnTo>
                  <a:pt x="4844219" y="454314"/>
                </a:lnTo>
                <a:lnTo>
                  <a:pt x="4884928" y="494606"/>
                </a:lnTo>
                <a:lnTo>
                  <a:pt x="4915459" y="528868"/>
                </a:lnTo>
                <a:lnTo>
                  <a:pt x="4945990" y="566259"/>
                </a:lnTo>
                <a:lnTo>
                  <a:pt x="4976521" y="605783"/>
                </a:lnTo>
                <a:lnTo>
                  <a:pt x="5007051" y="646445"/>
                </a:lnTo>
                <a:lnTo>
                  <a:pt x="5037581" y="687250"/>
                </a:lnTo>
                <a:lnTo>
                  <a:pt x="5068111" y="727201"/>
                </a:lnTo>
                <a:lnTo>
                  <a:pt x="5098642" y="765303"/>
                </a:lnTo>
                <a:lnTo>
                  <a:pt x="5129174" y="800561"/>
                </a:lnTo>
                <a:lnTo>
                  <a:pt x="5164067" y="837565"/>
                </a:lnTo>
                <a:lnTo>
                  <a:pt x="5198960" y="872337"/>
                </a:lnTo>
                <a:lnTo>
                  <a:pt x="5233851" y="905390"/>
                </a:lnTo>
                <a:lnTo>
                  <a:pt x="5268743" y="937237"/>
                </a:lnTo>
                <a:lnTo>
                  <a:pt x="5303635" y="968391"/>
                </a:lnTo>
                <a:lnTo>
                  <a:pt x="5338527" y="999365"/>
                </a:lnTo>
                <a:lnTo>
                  <a:pt x="5373420" y="1030673"/>
                </a:lnTo>
                <a:lnTo>
                  <a:pt x="5414129" y="1067547"/>
                </a:lnTo>
                <a:lnTo>
                  <a:pt x="5454837" y="1104175"/>
                </a:lnTo>
                <a:lnTo>
                  <a:pt x="5495544" y="1140326"/>
                </a:lnTo>
                <a:lnTo>
                  <a:pt x="5536250" y="1175767"/>
                </a:lnTo>
                <a:lnTo>
                  <a:pt x="5576958" y="1210265"/>
                </a:lnTo>
                <a:lnTo>
                  <a:pt x="5617667" y="1243588"/>
                </a:lnTo>
                <a:lnTo>
                  <a:pt x="5644806" y="1270286"/>
                </a:lnTo>
                <a:lnTo>
                  <a:pt x="5671945" y="1304267"/>
                </a:lnTo>
                <a:lnTo>
                  <a:pt x="5699083" y="1341680"/>
                </a:lnTo>
                <a:lnTo>
                  <a:pt x="5726221" y="1378675"/>
                </a:lnTo>
                <a:lnTo>
                  <a:pt x="5753359" y="1411400"/>
                </a:lnTo>
                <a:lnTo>
                  <a:pt x="5780497" y="1436005"/>
                </a:lnTo>
                <a:lnTo>
                  <a:pt x="5807635" y="1448637"/>
                </a:lnTo>
                <a:lnTo>
                  <a:pt x="5834774" y="1445447"/>
                </a:lnTo>
                <a:lnTo>
                  <a:pt x="5876281" y="1400847"/>
                </a:lnTo>
                <a:lnTo>
                  <a:pt x="5905017" y="1337230"/>
                </a:lnTo>
                <a:lnTo>
                  <a:pt x="5919384" y="1296900"/>
                </a:lnTo>
                <a:lnTo>
                  <a:pt x="5933751" y="1251921"/>
                </a:lnTo>
                <a:lnTo>
                  <a:pt x="5948119" y="1203071"/>
                </a:lnTo>
                <a:lnTo>
                  <a:pt x="5962486" y="1151123"/>
                </a:lnTo>
                <a:lnTo>
                  <a:pt x="5976853" y="1096855"/>
                </a:lnTo>
                <a:lnTo>
                  <a:pt x="5991220" y="1041040"/>
                </a:lnTo>
                <a:lnTo>
                  <a:pt x="6005587" y="984454"/>
                </a:lnTo>
                <a:lnTo>
                  <a:pt x="6019954" y="927873"/>
                </a:lnTo>
                <a:lnTo>
                  <a:pt x="6034321" y="872072"/>
                </a:lnTo>
                <a:lnTo>
                  <a:pt x="6048689" y="817826"/>
                </a:lnTo>
                <a:lnTo>
                  <a:pt x="6063056" y="765911"/>
                </a:lnTo>
                <a:lnTo>
                  <a:pt x="6077424" y="717103"/>
                </a:lnTo>
                <a:lnTo>
                  <a:pt x="6091791" y="672176"/>
                </a:lnTo>
                <a:lnTo>
                  <a:pt x="6106160" y="631905"/>
                </a:lnTo>
                <a:lnTo>
                  <a:pt x="6128365" y="573488"/>
                </a:lnTo>
                <a:lnTo>
                  <a:pt x="6150569" y="515274"/>
                </a:lnTo>
                <a:lnTo>
                  <a:pt x="6172773" y="458116"/>
                </a:lnTo>
                <a:lnTo>
                  <a:pt x="6194977" y="402870"/>
                </a:lnTo>
                <a:lnTo>
                  <a:pt x="6217181" y="350389"/>
                </a:lnTo>
                <a:lnTo>
                  <a:pt x="6239385" y="301528"/>
                </a:lnTo>
                <a:lnTo>
                  <a:pt x="6261588" y="257140"/>
                </a:lnTo>
                <a:lnTo>
                  <a:pt x="6283792" y="218080"/>
                </a:lnTo>
                <a:lnTo>
                  <a:pt x="6305996" y="185201"/>
                </a:lnTo>
                <a:lnTo>
                  <a:pt x="6350406" y="141406"/>
                </a:lnTo>
                <a:lnTo>
                  <a:pt x="6380938" y="132016"/>
                </a:lnTo>
                <a:lnTo>
                  <a:pt x="6411469" y="139207"/>
                </a:lnTo>
                <a:lnTo>
                  <a:pt x="6441999" y="159396"/>
                </a:lnTo>
                <a:lnTo>
                  <a:pt x="6472529" y="189002"/>
                </a:lnTo>
                <a:lnTo>
                  <a:pt x="6503059" y="224444"/>
                </a:lnTo>
                <a:lnTo>
                  <a:pt x="6533590" y="262139"/>
                </a:lnTo>
                <a:lnTo>
                  <a:pt x="6564120" y="298506"/>
                </a:lnTo>
                <a:lnTo>
                  <a:pt x="6594652" y="329963"/>
                </a:lnTo>
                <a:lnTo>
                  <a:pt x="6629546" y="363941"/>
                </a:lnTo>
                <a:lnTo>
                  <a:pt x="6664438" y="401309"/>
                </a:lnTo>
                <a:lnTo>
                  <a:pt x="6699330" y="440563"/>
                </a:lnTo>
                <a:lnTo>
                  <a:pt x="6734221" y="480198"/>
                </a:lnTo>
                <a:lnTo>
                  <a:pt x="6769113" y="518708"/>
                </a:lnTo>
                <a:lnTo>
                  <a:pt x="6804005" y="554590"/>
                </a:lnTo>
                <a:lnTo>
                  <a:pt x="6838899" y="586338"/>
                </a:lnTo>
                <a:lnTo>
                  <a:pt x="6879608" y="615844"/>
                </a:lnTo>
                <a:lnTo>
                  <a:pt x="6920315" y="638756"/>
                </a:lnTo>
                <a:lnTo>
                  <a:pt x="6961022" y="658774"/>
                </a:lnTo>
                <a:lnTo>
                  <a:pt x="7001729" y="679597"/>
                </a:lnTo>
                <a:lnTo>
                  <a:pt x="7042436" y="704926"/>
                </a:lnTo>
                <a:lnTo>
                  <a:pt x="7083145" y="738458"/>
                </a:lnTo>
                <a:lnTo>
                  <a:pt x="7113677" y="769985"/>
                </a:lnTo>
                <a:lnTo>
                  <a:pt x="7144208" y="805629"/>
                </a:lnTo>
                <a:lnTo>
                  <a:pt x="7174738" y="844440"/>
                </a:lnTo>
                <a:lnTo>
                  <a:pt x="7205268" y="885467"/>
                </a:lnTo>
                <a:lnTo>
                  <a:pt x="7235798" y="927762"/>
                </a:lnTo>
                <a:lnTo>
                  <a:pt x="7266329" y="970373"/>
                </a:lnTo>
                <a:lnTo>
                  <a:pt x="7296860" y="1012351"/>
                </a:lnTo>
                <a:lnTo>
                  <a:pt x="7327392" y="1052745"/>
                </a:lnTo>
              </a:path>
            </a:pathLst>
          </a:custGeom>
          <a:ln w="44196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3890" y="2670935"/>
            <a:ext cx="7327900" cy="2926080"/>
          </a:xfrm>
          <a:custGeom>
            <a:avLst/>
            <a:gdLst/>
            <a:ahLst/>
            <a:cxnLst/>
            <a:rect l="l" t="t" r="r" b="b"/>
            <a:pathLst>
              <a:path w="7327900" h="2926079">
                <a:moveTo>
                  <a:pt x="0" y="2918881"/>
                </a:moveTo>
                <a:lnTo>
                  <a:pt x="48850" y="2920599"/>
                </a:lnTo>
                <a:lnTo>
                  <a:pt x="97699" y="2922939"/>
                </a:lnTo>
                <a:lnTo>
                  <a:pt x="146547" y="2924969"/>
                </a:lnTo>
                <a:lnTo>
                  <a:pt x="195395" y="2925759"/>
                </a:lnTo>
                <a:lnTo>
                  <a:pt x="244246" y="2924381"/>
                </a:lnTo>
                <a:lnTo>
                  <a:pt x="293096" y="2920885"/>
                </a:lnTo>
                <a:lnTo>
                  <a:pt x="341945" y="2915894"/>
                </a:lnTo>
                <a:lnTo>
                  <a:pt x="390793" y="2909330"/>
                </a:lnTo>
                <a:lnTo>
                  <a:pt x="439642" y="2901115"/>
                </a:lnTo>
                <a:lnTo>
                  <a:pt x="488492" y="2891170"/>
                </a:lnTo>
                <a:lnTo>
                  <a:pt x="537343" y="2878430"/>
                </a:lnTo>
                <a:lnTo>
                  <a:pt x="586191" y="2862955"/>
                </a:lnTo>
                <a:lnTo>
                  <a:pt x="635040" y="2846332"/>
                </a:lnTo>
                <a:lnTo>
                  <a:pt x="683888" y="2830146"/>
                </a:lnTo>
                <a:lnTo>
                  <a:pt x="732739" y="2815986"/>
                </a:lnTo>
                <a:lnTo>
                  <a:pt x="781589" y="2804672"/>
                </a:lnTo>
                <a:lnTo>
                  <a:pt x="830438" y="2795146"/>
                </a:lnTo>
                <a:lnTo>
                  <a:pt x="879286" y="2786176"/>
                </a:lnTo>
                <a:lnTo>
                  <a:pt x="928135" y="2776528"/>
                </a:lnTo>
                <a:lnTo>
                  <a:pt x="976985" y="2764970"/>
                </a:lnTo>
                <a:lnTo>
                  <a:pt x="1025836" y="2753342"/>
                </a:lnTo>
                <a:lnTo>
                  <a:pt x="1074684" y="2742465"/>
                </a:lnTo>
                <a:lnTo>
                  <a:pt x="1123532" y="2729576"/>
                </a:lnTo>
                <a:lnTo>
                  <a:pt x="1172381" y="2711917"/>
                </a:lnTo>
                <a:lnTo>
                  <a:pt x="1221232" y="2686725"/>
                </a:lnTo>
                <a:lnTo>
                  <a:pt x="1256125" y="2661928"/>
                </a:lnTo>
                <a:lnTo>
                  <a:pt x="1291017" y="2631562"/>
                </a:lnTo>
                <a:lnTo>
                  <a:pt x="1325909" y="2597627"/>
                </a:lnTo>
                <a:lnTo>
                  <a:pt x="1360800" y="2562121"/>
                </a:lnTo>
                <a:lnTo>
                  <a:pt x="1395692" y="2527043"/>
                </a:lnTo>
                <a:lnTo>
                  <a:pt x="1430584" y="2494391"/>
                </a:lnTo>
                <a:lnTo>
                  <a:pt x="1465478" y="2466165"/>
                </a:lnTo>
                <a:lnTo>
                  <a:pt x="1506187" y="2438578"/>
                </a:lnTo>
                <a:lnTo>
                  <a:pt x="1546894" y="2414341"/>
                </a:lnTo>
                <a:lnTo>
                  <a:pt x="1587601" y="2392501"/>
                </a:lnTo>
                <a:lnTo>
                  <a:pt x="1628308" y="2372107"/>
                </a:lnTo>
                <a:lnTo>
                  <a:pt x="1669015" y="2352207"/>
                </a:lnTo>
                <a:lnTo>
                  <a:pt x="1709724" y="2331849"/>
                </a:lnTo>
                <a:lnTo>
                  <a:pt x="1758575" y="2307131"/>
                </a:lnTo>
                <a:lnTo>
                  <a:pt x="1807423" y="2283144"/>
                </a:lnTo>
                <a:lnTo>
                  <a:pt x="1856272" y="2259858"/>
                </a:lnTo>
                <a:lnTo>
                  <a:pt x="1905120" y="2237245"/>
                </a:lnTo>
                <a:lnTo>
                  <a:pt x="1953971" y="2215276"/>
                </a:lnTo>
                <a:lnTo>
                  <a:pt x="2002821" y="2193447"/>
                </a:lnTo>
                <a:lnTo>
                  <a:pt x="2051670" y="2171785"/>
                </a:lnTo>
                <a:lnTo>
                  <a:pt x="2100518" y="2151034"/>
                </a:lnTo>
                <a:lnTo>
                  <a:pt x="2149367" y="2131941"/>
                </a:lnTo>
                <a:lnTo>
                  <a:pt x="2198217" y="2115251"/>
                </a:lnTo>
                <a:lnTo>
                  <a:pt x="2247068" y="2102179"/>
                </a:lnTo>
                <a:lnTo>
                  <a:pt x="2295916" y="2092237"/>
                </a:lnTo>
                <a:lnTo>
                  <a:pt x="2344764" y="2083592"/>
                </a:lnTo>
                <a:lnTo>
                  <a:pt x="2393613" y="2074411"/>
                </a:lnTo>
                <a:lnTo>
                  <a:pt x="2442464" y="2062863"/>
                </a:lnTo>
                <a:lnTo>
                  <a:pt x="2491314" y="2048885"/>
                </a:lnTo>
                <a:lnTo>
                  <a:pt x="2540163" y="2033707"/>
                </a:lnTo>
                <a:lnTo>
                  <a:pt x="2589011" y="2017411"/>
                </a:lnTo>
                <a:lnTo>
                  <a:pt x="2637859" y="2000081"/>
                </a:lnTo>
                <a:lnTo>
                  <a:pt x="2686710" y="1981799"/>
                </a:lnTo>
                <a:lnTo>
                  <a:pt x="2735560" y="1962136"/>
                </a:lnTo>
                <a:lnTo>
                  <a:pt x="2784409" y="1941036"/>
                </a:lnTo>
                <a:lnTo>
                  <a:pt x="2833257" y="1919146"/>
                </a:lnTo>
                <a:lnTo>
                  <a:pt x="2882106" y="1897111"/>
                </a:lnTo>
                <a:lnTo>
                  <a:pt x="2930956" y="1875576"/>
                </a:lnTo>
                <a:lnTo>
                  <a:pt x="2979807" y="1856520"/>
                </a:lnTo>
                <a:lnTo>
                  <a:pt x="3028655" y="1839518"/>
                </a:lnTo>
                <a:lnTo>
                  <a:pt x="3077504" y="1821596"/>
                </a:lnTo>
                <a:lnTo>
                  <a:pt x="3126352" y="1799776"/>
                </a:lnTo>
                <a:lnTo>
                  <a:pt x="3175203" y="1771081"/>
                </a:lnTo>
                <a:lnTo>
                  <a:pt x="3210096" y="1744973"/>
                </a:lnTo>
                <a:lnTo>
                  <a:pt x="3244988" y="1714770"/>
                </a:lnTo>
                <a:lnTo>
                  <a:pt x="3279880" y="1681671"/>
                </a:lnTo>
                <a:lnTo>
                  <a:pt x="3314772" y="1646876"/>
                </a:lnTo>
                <a:lnTo>
                  <a:pt x="3349663" y="1611584"/>
                </a:lnTo>
                <a:lnTo>
                  <a:pt x="3384556" y="1576995"/>
                </a:lnTo>
                <a:lnTo>
                  <a:pt x="3419449" y="1544310"/>
                </a:lnTo>
                <a:lnTo>
                  <a:pt x="3460158" y="1507033"/>
                </a:lnTo>
                <a:lnTo>
                  <a:pt x="3500866" y="1469058"/>
                </a:lnTo>
                <a:lnTo>
                  <a:pt x="3541572" y="1431496"/>
                </a:lnTo>
                <a:lnTo>
                  <a:pt x="3582279" y="1395457"/>
                </a:lnTo>
                <a:lnTo>
                  <a:pt x="3622987" y="1362054"/>
                </a:lnTo>
                <a:lnTo>
                  <a:pt x="3663696" y="1332397"/>
                </a:lnTo>
                <a:lnTo>
                  <a:pt x="3704404" y="1308897"/>
                </a:lnTo>
                <a:lnTo>
                  <a:pt x="3745112" y="1291152"/>
                </a:lnTo>
                <a:lnTo>
                  <a:pt x="3785819" y="1276043"/>
                </a:lnTo>
                <a:lnTo>
                  <a:pt x="3826525" y="1260448"/>
                </a:lnTo>
                <a:lnTo>
                  <a:pt x="3867233" y="1241246"/>
                </a:lnTo>
                <a:lnTo>
                  <a:pt x="3907942" y="1215316"/>
                </a:lnTo>
                <a:lnTo>
                  <a:pt x="3942835" y="1185065"/>
                </a:lnTo>
                <a:lnTo>
                  <a:pt x="3977728" y="1148269"/>
                </a:lnTo>
                <a:lnTo>
                  <a:pt x="4012619" y="1107851"/>
                </a:lnTo>
                <a:lnTo>
                  <a:pt x="4047511" y="1066729"/>
                </a:lnTo>
                <a:lnTo>
                  <a:pt x="4082403" y="1027825"/>
                </a:lnTo>
                <a:lnTo>
                  <a:pt x="4117295" y="994059"/>
                </a:lnTo>
                <a:lnTo>
                  <a:pt x="4152188" y="968352"/>
                </a:lnTo>
                <a:lnTo>
                  <a:pt x="4201039" y="945607"/>
                </a:lnTo>
                <a:lnTo>
                  <a:pt x="4249887" y="933185"/>
                </a:lnTo>
                <a:lnTo>
                  <a:pt x="4298736" y="927846"/>
                </a:lnTo>
                <a:lnTo>
                  <a:pt x="4347584" y="926348"/>
                </a:lnTo>
                <a:lnTo>
                  <a:pt x="4396435" y="925451"/>
                </a:lnTo>
                <a:lnTo>
                  <a:pt x="4445285" y="927015"/>
                </a:lnTo>
                <a:lnTo>
                  <a:pt x="4494134" y="933199"/>
                </a:lnTo>
                <a:lnTo>
                  <a:pt x="4542982" y="941216"/>
                </a:lnTo>
                <a:lnTo>
                  <a:pt x="4591831" y="948275"/>
                </a:lnTo>
                <a:lnTo>
                  <a:pt x="4640681" y="951588"/>
                </a:lnTo>
                <a:lnTo>
                  <a:pt x="4689532" y="948464"/>
                </a:lnTo>
                <a:lnTo>
                  <a:pt x="4738380" y="940763"/>
                </a:lnTo>
                <a:lnTo>
                  <a:pt x="4787228" y="932521"/>
                </a:lnTo>
                <a:lnTo>
                  <a:pt x="4836077" y="927773"/>
                </a:lnTo>
                <a:lnTo>
                  <a:pt x="4884928" y="930557"/>
                </a:lnTo>
                <a:lnTo>
                  <a:pt x="4933778" y="944301"/>
                </a:lnTo>
                <a:lnTo>
                  <a:pt x="4982627" y="966322"/>
                </a:lnTo>
                <a:lnTo>
                  <a:pt x="5031475" y="991467"/>
                </a:lnTo>
                <a:lnTo>
                  <a:pt x="5080323" y="1014580"/>
                </a:lnTo>
                <a:lnTo>
                  <a:pt x="5129174" y="1030506"/>
                </a:lnTo>
                <a:lnTo>
                  <a:pt x="5178024" y="1037549"/>
                </a:lnTo>
                <a:lnTo>
                  <a:pt x="5226873" y="1039145"/>
                </a:lnTo>
                <a:lnTo>
                  <a:pt x="5275721" y="1037839"/>
                </a:lnTo>
                <a:lnTo>
                  <a:pt x="5324570" y="1036177"/>
                </a:lnTo>
                <a:lnTo>
                  <a:pt x="5373420" y="1036703"/>
                </a:lnTo>
                <a:lnTo>
                  <a:pt x="5422271" y="1039986"/>
                </a:lnTo>
                <a:lnTo>
                  <a:pt x="5471119" y="1044328"/>
                </a:lnTo>
                <a:lnTo>
                  <a:pt x="5519968" y="1048878"/>
                </a:lnTo>
                <a:lnTo>
                  <a:pt x="5568816" y="1052784"/>
                </a:lnTo>
                <a:lnTo>
                  <a:pt x="5617667" y="1055195"/>
                </a:lnTo>
                <a:lnTo>
                  <a:pt x="5658376" y="1061518"/>
                </a:lnTo>
                <a:lnTo>
                  <a:pt x="5699083" y="1073801"/>
                </a:lnTo>
                <a:lnTo>
                  <a:pt x="5739790" y="1085441"/>
                </a:lnTo>
                <a:lnTo>
                  <a:pt x="5780497" y="1089834"/>
                </a:lnTo>
                <a:lnTo>
                  <a:pt x="5821204" y="1080378"/>
                </a:lnTo>
                <a:lnTo>
                  <a:pt x="5861913" y="1050470"/>
                </a:lnTo>
                <a:lnTo>
                  <a:pt x="5906323" y="989040"/>
                </a:lnTo>
                <a:lnTo>
                  <a:pt x="5928527" y="948641"/>
                </a:lnTo>
                <a:lnTo>
                  <a:pt x="5950731" y="903343"/>
                </a:lnTo>
                <a:lnTo>
                  <a:pt x="5972934" y="854314"/>
                </a:lnTo>
                <a:lnTo>
                  <a:pt x="5995138" y="802720"/>
                </a:lnTo>
                <a:lnTo>
                  <a:pt x="6017342" y="749731"/>
                </a:lnTo>
                <a:lnTo>
                  <a:pt x="6039546" y="696512"/>
                </a:lnTo>
                <a:lnTo>
                  <a:pt x="6061750" y="644232"/>
                </a:lnTo>
                <a:lnTo>
                  <a:pt x="6083954" y="594057"/>
                </a:lnTo>
                <a:lnTo>
                  <a:pt x="6106160" y="547156"/>
                </a:lnTo>
                <a:lnTo>
                  <a:pt x="6128365" y="500840"/>
                </a:lnTo>
                <a:lnTo>
                  <a:pt x="6150569" y="452254"/>
                </a:lnTo>
                <a:lnTo>
                  <a:pt x="6172773" y="402310"/>
                </a:lnTo>
                <a:lnTo>
                  <a:pt x="6194977" y="351918"/>
                </a:lnTo>
                <a:lnTo>
                  <a:pt x="6217181" y="301990"/>
                </a:lnTo>
                <a:lnTo>
                  <a:pt x="6239385" y="253437"/>
                </a:lnTo>
                <a:lnTo>
                  <a:pt x="6261588" y="207169"/>
                </a:lnTo>
                <a:lnTo>
                  <a:pt x="6283792" y="164097"/>
                </a:lnTo>
                <a:lnTo>
                  <a:pt x="6305996" y="125134"/>
                </a:lnTo>
                <a:lnTo>
                  <a:pt x="6328201" y="91188"/>
                </a:lnTo>
                <a:lnTo>
                  <a:pt x="6391115" y="27466"/>
                </a:lnTo>
                <a:lnTo>
                  <a:pt x="6431822" y="8057"/>
                </a:lnTo>
                <a:lnTo>
                  <a:pt x="6472529" y="412"/>
                </a:lnTo>
                <a:lnTo>
                  <a:pt x="6513236" y="0"/>
                </a:lnTo>
                <a:lnTo>
                  <a:pt x="6553943" y="2288"/>
                </a:lnTo>
                <a:lnTo>
                  <a:pt x="6594652" y="2746"/>
                </a:lnTo>
                <a:lnTo>
                  <a:pt x="6643503" y="4948"/>
                </a:lnTo>
                <a:lnTo>
                  <a:pt x="6692351" y="13661"/>
                </a:lnTo>
                <a:lnTo>
                  <a:pt x="6741200" y="24954"/>
                </a:lnTo>
                <a:lnTo>
                  <a:pt x="6790048" y="34897"/>
                </a:lnTo>
                <a:lnTo>
                  <a:pt x="6838899" y="39563"/>
                </a:lnTo>
                <a:lnTo>
                  <a:pt x="6887749" y="35160"/>
                </a:lnTo>
                <a:lnTo>
                  <a:pt x="6936598" y="24308"/>
                </a:lnTo>
                <a:lnTo>
                  <a:pt x="6985446" y="12694"/>
                </a:lnTo>
                <a:lnTo>
                  <a:pt x="7034295" y="6003"/>
                </a:lnTo>
                <a:lnTo>
                  <a:pt x="7083145" y="9921"/>
                </a:lnTo>
                <a:lnTo>
                  <a:pt x="7123854" y="23526"/>
                </a:lnTo>
                <a:lnTo>
                  <a:pt x="7164562" y="44234"/>
                </a:lnTo>
                <a:lnTo>
                  <a:pt x="7205268" y="69678"/>
                </a:lnTo>
                <a:lnTo>
                  <a:pt x="7245975" y="97490"/>
                </a:lnTo>
                <a:lnTo>
                  <a:pt x="7286683" y="125303"/>
                </a:lnTo>
                <a:lnTo>
                  <a:pt x="7327392" y="150751"/>
                </a:lnTo>
              </a:path>
            </a:pathLst>
          </a:custGeom>
          <a:ln w="44196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220322" y="5733356"/>
            <a:ext cx="600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yriad Pro"/>
                <a:cs typeface="Myriad Pro"/>
              </a:rPr>
              <a:t>0 </a:t>
            </a:r>
            <a:r>
              <a:rPr sz="1200" spc="-5" dirty="0">
                <a:latin typeface="Myriad Pro"/>
                <a:cs typeface="Myriad Pro"/>
              </a:rPr>
              <a:t>mld.</a:t>
            </a:r>
            <a:r>
              <a:rPr sz="1200" spc="-6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220322" y="5242933"/>
            <a:ext cx="756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yriad Pro"/>
                <a:cs typeface="Myriad Pro"/>
              </a:rPr>
              <a:t>400 mld.</a:t>
            </a:r>
            <a:r>
              <a:rPr sz="1200" spc="-10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20322" y="4752509"/>
            <a:ext cx="756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yriad Pro"/>
                <a:cs typeface="Myriad Pro"/>
              </a:rPr>
              <a:t>800 mld.</a:t>
            </a:r>
            <a:r>
              <a:rPr sz="1200" spc="-10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220322" y="4262087"/>
            <a:ext cx="866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yriad Pro"/>
                <a:cs typeface="Myriad Pro"/>
              </a:rPr>
              <a:t>1 </a:t>
            </a:r>
            <a:r>
              <a:rPr sz="1200" spc="-5" dirty="0">
                <a:latin typeface="Myriad Pro"/>
                <a:cs typeface="Myriad Pro"/>
              </a:rPr>
              <a:t>200 mld.</a:t>
            </a:r>
            <a:r>
              <a:rPr sz="1200" spc="-5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220322" y="3771663"/>
            <a:ext cx="866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yriad Pro"/>
                <a:cs typeface="Myriad Pro"/>
              </a:rPr>
              <a:t>1 </a:t>
            </a:r>
            <a:r>
              <a:rPr sz="1200" spc="-5" dirty="0">
                <a:latin typeface="Myriad Pro"/>
                <a:cs typeface="Myriad Pro"/>
              </a:rPr>
              <a:t>600 mld.</a:t>
            </a:r>
            <a:r>
              <a:rPr sz="1200" spc="-5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220322" y="3281240"/>
            <a:ext cx="866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yriad Pro"/>
                <a:cs typeface="Myriad Pro"/>
              </a:rPr>
              <a:t>2 </a:t>
            </a:r>
            <a:r>
              <a:rPr sz="1200" spc="-5" dirty="0">
                <a:latin typeface="Myriad Pro"/>
                <a:cs typeface="Myriad Pro"/>
              </a:rPr>
              <a:t>000 mld.</a:t>
            </a:r>
            <a:r>
              <a:rPr sz="1200" spc="-5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220322" y="2790817"/>
            <a:ext cx="866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yriad Pro"/>
                <a:cs typeface="Myriad Pro"/>
              </a:rPr>
              <a:t>2 </a:t>
            </a:r>
            <a:r>
              <a:rPr sz="1200" spc="-5" dirty="0">
                <a:latin typeface="Myriad Pro"/>
                <a:cs typeface="Myriad Pro"/>
              </a:rPr>
              <a:t>400 mld.</a:t>
            </a:r>
            <a:r>
              <a:rPr sz="1200" spc="-5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220322" y="2300394"/>
            <a:ext cx="866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yriad Pro"/>
                <a:cs typeface="Myriad Pro"/>
              </a:rPr>
              <a:t>2 </a:t>
            </a:r>
            <a:r>
              <a:rPr sz="1200" spc="-5" dirty="0">
                <a:latin typeface="Myriad Pro"/>
                <a:cs typeface="Myriad Pro"/>
              </a:rPr>
              <a:t>800 mld.</a:t>
            </a:r>
            <a:r>
              <a:rPr sz="1200" spc="-5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220322" y="1810305"/>
            <a:ext cx="866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yriad Pro"/>
                <a:cs typeface="Myriad Pro"/>
              </a:rPr>
              <a:t>3 </a:t>
            </a:r>
            <a:r>
              <a:rPr sz="1200" spc="-5" dirty="0">
                <a:latin typeface="Myriad Pro"/>
                <a:cs typeface="Myriad Pro"/>
              </a:rPr>
              <a:t>200 mld.</a:t>
            </a:r>
            <a:r>
              <a:rPr sz="1200" spc="-5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Kč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323" y="5733356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yriad Pro"/>
                <a:cs typeface="Myriad Pro"/>
              </a:rPr>
              <a:t>10</a:t>
            </a:r>
            <a:r>
              <a:rPr sz="1200" spc="-6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%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0323" y="5242933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yriad Pro"/>
                <a:cs typeface="Myriad Pro"/>
              </a:rPr>
              <a:t>15</a:t>
            </a:r>
            <a:r>
              <a:rPr sz="1200" spc="-6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%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0323" y="4752509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yriad Pro"/>
                <a:cs typeface="Myriad Pro"/>
              </a:rPr>
              <a:t>20</a:t>
            </a:r>
            <a:r>
              <a:rPr sz="1200" spc="-6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%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0323" y="4262087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yriad Pro"/>
                <a:cs typeface="Myriad Pro"/>
              </a:rPr>
              <a:t>25</a:t>
            </a:r>
            <a:r>
              <a:rPr sz="1200" spc="-6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%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0323" y="3771663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yriad Pro"/>
                <a:cs typeface="Myriad Pro"/>
              </a:rPr>
              <a:t>30</a:t>
            </a:r>
            <a:r>
              <a:rPr sz="1200" spc="-6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%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0323" y="3281240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yriad Pro"/>
                <a:cs typeface="Myriad Pro"/>
              </a:rPr>
              <a:t>35</a:t>
            </a:r>
            <a:r>
              <a:rPr sz="1200" spc="-6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%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0323" y="2790817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yriad Pro"/>
                <a:cs typeface="Myriad Pro"/>
              </a:rPr>
              <a:t>40</a:t>
            </a:r>
            <a:r>
              <a:rPr sz="1200" spc="-6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%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0323" y="2300394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yriad Pro"/>
                <a:cs typeface="Myriad Pro"/>
              </a:rPr>
              <a:t>45</a:t>
            </a:r>
            <a:r>
              <a:rPr sz="1200" spc="-6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%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0323" y="1810305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yriad Pro"/>
                <a:cs typeface="Myriad Pro"/>
              </a:rPr>
              <a:t>50</a:t>
            </a:r>
            <a:r>
              <a:rPr sz="1200" spc="-6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%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39866" y="5937262"/>
            <a:ext cx="7535545" cy="33782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5" dirty="0">
                <a:latin typeface="Myriad Pro"/>
                <a:cs typeface="Myriad Pro"/>
              </a:rPr>
              <a:t>1</a:t>
            </a:r>
            <a:r>
              <a:rPr sz="1200" spc="5" dirty="0">
                <a:latin typeface="Myriad Pro"/>
                <a:cs typeface="Myriad Pro"/>
              </a:rPr>
              <a:t>9</a:t>
            </a:r>
            <a:r>
              <a:rPr sz="1200" spc="-5" dirty="0">
                <a:latin typeface="Myriad Pro"/>
                <a:cs typeface="Myriad Pro"/>
              </a:rPr>
              <a:t>95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1</a:t>
            </a:r>
            <a:r>
              <a:rPr sz="1200" spc="5" dirty="0">
                <a:latin typeface="Myriad Pro"/>
                <a:cs typeface="Myriad Pro"/>
              </a:rPr>
              <a:t>9</a:t>
            </a:r>
            <a:r>
              <a:rPr sz="1200" spc="-5" dirty="0">
                <a:latin typeface="Myriad Pro"/>
                <a:cs typeface="Myriad Pro"/>
              </a:rPr>
              <a:t>96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Myriad Pro"/>
                <a:cs typeface="Myriad Pro"/>
              </a:rPr>
              <a:t>1</a:t>
            </a:r>
            <a:r>
              <a:rPr sz="1200" spc="5" dirty="0">
                <a:latin typeface="Myriad Pro"/>
                <a:cs typeface="Myriad Pro"/>
              </a:rPr>
              <a:t>9</a:t>
            </a:r>
            <a:r>
              <a:rPr sz="1200" spc="-5" dirty="0">
                <a:latin typeface="Myriad Pro"/>
                <a:cs typeface="Myriad Pro"/>
              </a:rPr>
              <a:t>97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1</a:t>
            </a:r>
            <a:r>
              <a:rPr sz="1200" spc="5" dirty="0">
                <a:latin typeface="Myriad Pro"/>
                <a:cs typeface="Myriad Pro"/>
              </a:rPr>
              <a:t>9</a:t>
            </a:r>
            <a:r>
              <a:rPr sz="1200" spc="-5" dirty="0">
                <a:latin typeface="Myriad Pro"/>
                <a:cs typeface="Myriad Pro"/>
              </a:rPr>
              <a:t>98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1</a:t>
            </a:r>
            <a:r>
              <a:rPr sz="1200" spc="5" dirty="0">
                <a:latin typeface="Myriad Pro"/>
                <a:cs typeface="Myriad Pro"/>
              </a:rPr>
              <a:t>9</a:t>
            </a:r>
            <a:r>
              <a:rPr sz="1200" spc="-5" dirty="0">
                <a:latin typeface="Myriad Pro"/>
                <a:cs typeface="Myriad Pro"/>
              </a:rPr>
              <a:t>99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00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01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02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03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04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05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06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07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08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09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10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11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12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13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14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15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16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17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18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19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20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21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22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23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24</a:t>
            </a:r>
            <a:endParaRPr sz="12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5" dirty="0">
                <a:latin typeface="Myriad Pro"/>
                <a:cs typeface="Myriad Pro"/>
              </a:rPr>
              <a:t>2</a:t>
            </a:r>
            <a:r>
              <a:rPr sz="1200" spc="5" dirty="0">
                <a:latin typeface="Myriad Pro"/>
                <a:cs typeface="Myriad Pro"/>
              </a:rPr>
              <a:t>0</a:t>
            </a:r>
            <a:r>
              <a:rPr sz="1200" spc="-5" dirty="0">
                <a:latin typeface="Myriad Pro"/>
                <a:cs typeface="Myriad Pro"/>
              </a:rPr>
              <a:t>25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25601" y="209168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4196">
            <a:solidFill>
              <a:srgbClr val="7DC1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522731" y="1929383"/>
            <a:ext cx="7569834" cy="49085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372110" marR="5415280">
              <a:lnSpc>
                <a:spcPct val="100000"/>
              </a:lnSpc>
              <a:spcBef>
                <a:spcPts val="440"/>
              </a:spcBef>
            </a:pPr>
            <a:r>
              <a:rPr sz="1200" spc="-5" dirty="0">
                <a:latin typeface="Myriad Pro"/>
                <a:cs typeface="Myriad Pro"/>
              </a:rPr>
              <a:t>vládní </a:t>
            </a:r>
            <a:r>
              <a:rPr sz="1200" dirty="0">
                <a:latin typeface="Myriad Pro"/>
                <a:cs typeface="Myriad Pro"/>
              </a:rPr>
              <a:t>dluh v </a:t>
            </a:r>
            <a:r>
              <a:rPr sz="1200" spc="-5" dirty="0">
                <a:latin typeface="Myriad Pro"/>
                <a:cs typeface="Myriad Pro"/>
              </a:rPr>
              <a:t>poměru </a:t>
            </a:r>
            <a:r>
              <a:rPr sz="1200" dirty="0">
                <a:latin typeface="Myriad Pro"/>
                <a:cs typeface="Myriad Pro"/>
              </a:rPr>
              <a:t>k</a:t>
            </a:r>
            <a:r>
              <a:rPr sz="1200" spc="-7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GDP  (levá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osa)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25601" y="256717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4196">
            <a:solidFill>
              <a:srgbClr val="FFC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522731" y="2420111"/>
            <a:ext cx="7569834" cy="49085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72110" marR="6477000">
              <a:lnSpc>
                <a:spcPct val="100000"/>
              </a:lnSpc>
              <a:spcBef>
                <a:spcPts val="315"/>
              </a:spcBef>
            </a:pPr>
            <a:r>
              <a:rPr sz="1200" spc="-5" dirty="0">
                <a:latin typeface="Myriad Pro"/>
                <a:cs typeface="Myriad Pro"/>
              </a:rPr>
              <a:t>vládní</a:t>
            </a:r>
            <a:r>
              <a:rPr sz="1200" spc="-80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dluh  </a:t>
            </a:r>
            <a:r>
              <a:rPr sz="1200" spc="-5" dirty="0">
                <a:latin typeface="Myriad Pro"/>
                <a:cs typeface="Myriad Pro"/>
              </a:rPr>
              <a:t>(pravá</a:t>
            </a:r>
            <a:r>
              <a:rPr sz="1200" spc="-4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osa)</a:t>
            </a:r>
            <a:endParaRPr sz="12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506216"/>
            <a:ext cx="7005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5" dirty="0">
                <a:solidFill>
                  <a:srgbClr val="252525"/>
                </a:solidFill>
                <a:latin typeface="Myriad Pro"/>
                <a:cs typeface="Myriad Pro"/>
              </a:rPr>
              <a:t>Na </a:t>
            </a:r>
            <a:r>
              <a:rPr sz="4800" b="1" spc="-50" dirty="0">
                <a:solidFill>
                  <a:srgbClr val="252525"/>
                </a:solidFill>
                <a:latin typeface="Myriad Pro"/>
                <a:cs typeface="Myriad Pro"/>
              </a:rPr>
              <a:t>shledanou </a:t>
            </a:r>
            <a:r>
              <a:rPr sz="4800" b="1" spc="-45" dirty="0">
                <a:solidFill>
                  <a:srgbClr val="252525"/>
                </a:solidFill>
                <a:latin typeface="Myriad Pro"/>
                <a:cs typeface="Myriad Pro"/>
              </a:rPr>
              <a:t>příští</a:t>
            </a:r>
            <a:r>
              <a:rPr sz="4800" b="1" spc="-240" dirty="0">
                <a:solidFill>
                  <a:srgbClr val="252525"/>
                </a:solidFill>
                <a:latin typeface="Myriad Pro"/>
                <a:cs typeface="Myriad Pro"/>
              </a:rPr>
              <a:t> </a:t>
            </a:r>
            <a:r>
              <a:rPr sz="4800" b="1" spc="-55" dirty="0">
                <a:solidFill>
                  <a:srgbClr val="252525"/>
                </a:solidFill>
                <a:latin typeface="Myriad Pro"/>
                <a:cs typeface="Myriad Pro"/>
              </a:rPr>
              <a:t>týden!</a:t>
            </a:r>
            <a:endParaRPr sz="4800">
              <a:latin typeface="Myriad Pro"/>
              <a:cs typeface="Myriad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0364" y="4406344"/>
            <a:ext cx="271907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805">
              <a:lnSpc>
                <a:spcPts val="2100"/>
              </a:lnSpc>
              <a:spcBef>
                <a:spcPts val="100"/>
              </a:spcBef>
            </a:pPr>
            <a:r>
              <a:rPr sz="2000" spc="150" dirty="0">
                <a:solidFill>
                  <a:srgbClr val="7E7E7E"/>
                </a:solidFill>
                <a:latin typeface="Myriad Pro"/>
                <a:cs typeface="Myriad Pro"/>
              </a:rPr>
              <a:t>ALEŠ</a:t>
            </a:r>
            <a:r>
              <a:rPr sz="2000" spc="335" dirty="0">
                <a:solidFill>
                  <a:srgbClr val="7E7E7E"/>
                </a:solidFill>
                <a:latin typeface="Myriad Pro"/>
                <a:cs typeface="Myriad Pro"/>
              </a:rPr>
              <a:t> </a:t>
            </a:r>
            <a:r>
              <a:rPr sz="2000" spc="165" dirty="0">
                <a:solidFill>
                  <a:srgbClr val="7E7E7E"/>
                </a:solidFill>
                <a:latin typeface="Myriad Pro"/>
                <a:cs typeface="Myriad Pro"/>
              </a:rPr>
              <a:t>KOCOUREK</a:t>
            </a:r>
            <a:r>
              <a:rPr sz="2000" spc="-225" dirty="0">
                <a:solidFill>
                  <a:srgbClr val="7E7E7E"/>
                </a:solidFill>
                <a:latin typeface="Myriad Pro"/>
                <a:cs typeface="Myriad Pro"/>
              </a:rPr>
              <a:t> </a:t>
            </a:r>
            <a:endParaRPr sz="2000">
              <a:latin typeface="Myriad Pro"/>
              <a:cs typeface="Myriad Pro"/>
            </a:endParaRPr>
          </a:p>
          <a:p>
            <a:pPr marL="12700">
              <a:lnSpc>
                <a:spcPts val="2100"/>
              </a:lnSpc>
            </a:pPr>
            <a:r>
              <a:rPr sz="2000" spc="180" dirty="0">
                <a:solidFill>
                  <a:srgbClr val="7E7E7E"/>
                </a:solidFill>
                <a:latin typeface="Myriad Pro"/>
                <a:cs typeface="Myriad Pro"/>
              </a:rPr>
              <a:t>ales.kocourek@</a:t>
            </a:r>
            <a:r>
              <a:rPr sz="2000" spc="-260" dirty="0">
                <a:solidFill>
                  <a:srgbClr val="7E7E7E"/>
                </a:solidFill>
                <a:latin typeface="Myriad Pro"/>
                <a:cs typeface="Myriad Pro"/>
              </a:rPr>
              <a:t> </a:t>
            </a:r>
            <a:r>
              <a:rPr sz="2000" spc="140" dirty="0">
                <a:solidFill>
                  <a:srgbClr val="7E7E7E"/>
                </a:solidFill>
                <a:latin typeface="Myriad Pro"/>
                <a:cs typeface="Myriad Pro"/>
              </a:rPr>
              <a:t>tul.</a:t>
            </a:r>
            <a:r>
              <a:rPr sz="2000" spc="-260" dirty="0">
                <a:solidFill>
                  <a:srgbClr val="7E7E7E"/>
                </a:solidFill>
                <a:latin typeface="Myriad Pro"/>
                <a:cs typeface="Myriad Pro"/>
              </a:rPr>
              <a:t> </a:t>
            </a:r>
            <a:r>
              <a:rPr sz="2000" spc="100" dirty="0">
                <a:solidFill>
                  <a:srgbClr val="7E7E7E"/>
                </a:solidFill>
                <a:latin typeface="Myriad Pro"/>
                <a:cs typeface="Myriad Pro"/>
              </a:rPr>
              <a:t>cz</a:t>
            </a:r>
            <a:endParaRPr sz="2000">
              <a:latin typeface="Myriad Pro"/>
              <a:cs typeface="Myriad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514088"/>
            <a:ext cx="5372099" cy="2343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  <a:tabLst>
                <a:tab pos="7607934" algn="l"/>
              </a:tabLst>
            </a:pPr>
            <a:r>
              <a:rPr u="none" spc="-60" dirty="0"/>
              <a:t>Struktura</a:t>
            </a:r>
            <a:r>
              <a:rPr u="none" spc="-160" dirty="0"/>
              <a:t> </a:t>
            </a:r>
            <a:r>
              <a:rPr u="none" spc="-40" dirty="0"/>
              <a:t>kurzu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259" y="2243481"/>
            <a:ext cx="3472815" cy="28924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325"/>
              </a:spcBef>
              <a:buClr>
                <a:srgbClr val="7DC1ED"/>
              </a:buClr>
              <a:buAutoNum type="arabicParenR"/>
              <a:tabLst>
                <a:tab pos="370205" algn="l"/>
                <a:tab pos="370840" algn="l"/>
              </a:tabLst>
            </a:pPr>
            <a:r>
              <a:rPr sz="1900" spc="-10" dirty="0">
                <a:solidFill>
                  <a:srgbClr val="404040"/>
                </a:solidFill>
                <a:latin typeface="Myriad Pro"/>
                <a:cs typeface="Myriad Pro"/>
              </a:rPr>
              <a:t>Úvod </a:t>
            </a: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do</a:t>
            </a:r>
            <a:r>
              <a:rPr sz="1900" spc="-1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makroekonomie.</a:t>
            </a:r>
            <a:endParaRPr sz="1900">
              <a:latin typeface="Myriad Pro"/>
              <a:cs typeface="Myriad Pro"/>
            </a:endParaRPr>
          </a:p>
          <a:p>
            <a:pPr marL="370840" marR="342265" indent="-358140">
              <a:lnSpc>
                <a:spcPct val="110000"/>
              </a:lnSpc>
              <a:buClr>
                <a:srgbClr val="7DC1ED"/>
              </a:buClr>
              <a:buAutoNum type="arabicParenR"/>
              <a:tabLst>
                <a:tab pos="370205" algn="l"/>
                <a:tab pos="370840" algn="l"/>
              </a:tabLst>
            </a:pPr>
            <a:r>
              <a:rPr sz="1900" spc="-20" dirty="0">
                <a:solidFill>
                  <a:srgbClr val="404040"/>
                </a:solidFill>
                <a:latin typeface="Myriad Pro"/>
                <a:cs typeface="Myriad Pro"/>
              </a:rPr>
              <a:t>Tvorba </a:t>
            </a: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bohatství a  makroekonomické</a:t>
            </a:r>
            <a:r>
              <a:rPr sz="1900" spc="-6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Myriad Pro"/>
                <a:cs typeface="Myriad Pro"/>
              </a:rPr>
              <a:t>výstupy.</a:t>
            </a:r>
            <a:endParaRPr sz="1900">
              <a:latin typeface="Myriad Pro"/>
              <a:cs typeface="Myriad Pro"/>
            </a:endParaRPr>
          </a:p>
          <a:p>
            <a:pPr marL="370840" indent="-358140">
              <a:lnSpc>
                <a:spcPct val="100000"/>
              </a:lnSpc>
              <a:spcBef>
                <a:spcPts val="229"/>
              </a:spcBef>
              <a:buClr>
                <a:srgbClr val="7DC1ED"/>
              </a:buClr>
              <a:buAutoNum type="arabicParenR"/>
              <a:tabLst>
                <a:tab pos="370205" algn="l"/>
                <a:tab pos="370840" algn="l"/>
              </a:tabLst>
            </a:pPr>
            <a:r>
              <a:rPr sz="1900" spc="-15" dirty="0">
                <a:solidFill>
                  <a:srgbClr val="404040"/>
                </a:solidFill>
                <a:latin typeface="Myriad Pro"/>
                <a:cs typeface="Myriad Pro"/>
              </a:rPr>
              <a:t>Cenová </a:t>
            </a: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hladina.</a:t>
            </a:r>
            <a:endParaRPr sz="1900">
              <a:latin typeface="Myriad Pro"/>
              <a:cs typeface="Myriad Pro"/>
            </a:endParaRPr>
          </a:p>
          <a:p>
            <a:pPr marL="370840" indent="-358140">
              <a:lnSpc>
                <a:spcPct val="100000"/>
              </a:lnSpc>
              <a:spcBef>
                <a:spcPts val="229"/>
              </a:spcBef>
              <a:buClr>
                <a:srgbClr val="7DC1ED"/>
              </a:buClr>
              <a:buAutoNum type="arabicParenR"/>
              <a:tabLst>
                <a:tab pos="370205" algn="l"/>
                <a:tab pos="370840" algn="l"/>
              </a:tabLst>
            </a:pP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Spotřeba, </a:t>
            </a:r>
            <a:r>
              <a:rPr sz="1900" spc="5" dirty="0">
                <a:solidFill>
                  <a:srgbClr val="404040"/>
                </a:solidFill>
                <a:latin typeface="Myriad Pro"/>
                <a:cs typeface="Myriad Pro"/>
              </a:rPr>
              <a:t>úspory </a:t>
            </a: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a</a:t>
            </a:r>
            <a:r>
              <a:rPr sz="1900" spc="-4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Myriad Pro"/>
                <a:cs typeface="Myriad Pro"/>
              </a:rPr>
              <a:t>investice.</a:t>
            </a:r>
            <a:endParaRPr sz="1900">
              <a:latin typeface="Myriad Pro"/>
              <a:cs typeface="Myriad Pro"/>
            </a:endParaRPr>
          </a:p>
          <a:p>
            <a:pPr marL="370840" indent="-358140">
              <a:lnSpc>
                <a:spcPct val="100000"/>
              </a:lnSpc>
              <a:spcBef>
                <a:spcPts val="225"/>
              </a:spcBef>
              <a:buClr>
                <a:srgbClr val="7DC1ED"/>
              </a:buClr>
              <a:buAutoNum type="arabicParenR"/>
              <a:tabLst>
                <a:tab pos="370205" algn="l"/>
                <a:tab pos="370840" algn="l"/>
              </a:tabLst>
            </a:pPr>
            <a:r>
              <a:rPr sz="1900" spc="-15" dirty="0">
                <a:solidFill>
                  <a:srgbClr val="404040"/>
                </a:solidFill>
                <a:latin typeface="Myriad Pro"/>
                <a:cs typeface="Myriad Pro"/>
              </a:rPr>
              <a:t>Peníze </a:t>
            </a: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a</a:t>
            </a:r>
            <a:r>
              <a:rPr sz="190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Myriad Pro"/>
                <a:cs typeface="Myriad Pro"/>
              </a:rPr>
              <a:t>měny.</a:t>
            </a:r>
            <a:endParaRPr sz="1900">
              <a:latin typeface="Myriad Pro"/>
              <a:cs typeface="Myriad Pro"/>
            </a:endParaRPr>
          </a:p>
          <a:p>
            <a:pPr marL="370840" indent="-358140">
              <a:lnSpc>
                <a:spcPct val="100000"/>
              </a:lnSpc>
              <a:spcBef>
                <a:spcPts val="229"/>
              </a:spcBef>
              <a:buClr>
                <a:srgbClr val="7DC1ED"/>
              </a:buClr>
              <a:buAutoNum type="arabicParenR"/>
              <a:tabLst>
                <a:tab pos="370205" algn="l"/>
                <a:tab pos="370840" algn="l"/>
              </a:tabLst>
            </a:pP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Bankovní </a:t>
            </a:r>
            <a:r>
              <a:rPr sz="1900" spc="-10" dirty="0">
                <a:solidFill>
                  <a:srgbClr val="404040"/>
                </a:solidFill>
                <a:latin typeface="Myriad Pro"/>
                <a:cs typeface="Myriad Pro"/>
              </a:rPr>
              <a:t>systém </a:t>
            </a: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a </a:t>
            </a:r>
            <a:r>
              <a:rPr sz="1900" dirty="0">
                <a:solidFill>
                  <a:srgbClr val="404040"/>
                </a:solidFill>
                <a:latin typeface="Myriad Pro"/>
                <a:cs typeface="Myriad Pro"/>
              </a:rPr>
              <a:t>trh</a:t>
            </a:r>
            <a:r>
              <a:rPr sz="1900" spc="-4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peněz.</a:t>
            </a:r>
            <a:endParaRPr sz="1900">
              <a:latin typeface="Myriad Pro"/>
              <a:cs typeface="Myriad Pro"/>
            </a:endParaRPr>
          </a:p>
          <a:p>
            <a:pPr marL="370840" indent="-358140">
              <a:lnSpc>
                <a:spcPct val="100000"/>
              </a:lnSpc>
              <a:spcBef>
                <a:spcPts val="225"/>
              </a:spcBef>
              <a:buClr>
                <a:srgbClr val="7DC1ED"/>
              </a:buClr>
              <a:buAutoNum type="arabicParenR"/>
              <a:tabLst>
                <a:tab pos="370205" algn="l"/>
                <a:tab pos="370840" algn="l"/>
              </a:tabLst>
            </a:pP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Model </a:t>
            </a:r>
            <a:r>
              <a:rPr sz="1900" dirty="0">
                <a:solidFill>
                  <a:srgbClr val="404040"/>
                </a:solidFill>
                <a:latin typeface="Myriad Pro"/>
                <a:cs typeface="Myriad Pro"/>
              </a:rPr>
              <a:t>IS-LM.</a:t>
            </a:r>
            <a:endParaRPr sz="1900">
              <a:latin typeface="Myriad Pro"/>
              <a:cs typeface="Myriad Pro"/>
            </a:endParaRPr>
          </a:p>
          <a:p>
            <a:pPr marL="370840" indent="-358140">
              <a:lnSpc>
                <a:spcPct val="100000"/>
              </a:lnSpc>
              <a:spcBef>
                <a:spcPts val="229"/>
              </a:spcBef>
              <a:buClr>
                <a:srgbClr val="7DC1ED"/>
              </a:buClr>
              <a:buAutoNum type="arabicParenR"/>
              <a:tabLst>
                <a:tab pos="370205" algn="l"/>
                <a:tab pos="370840" algn="l"/>
              </a:tabLst>
            </a:pPr>
            <a:r>
              <a:rPr sz="1900" spc="-15" dirty="0">
                <a:solidFill>
                  <a:srgbClr val="404040"/>
                </a:solidFill>
                <a:latin typeface="Myriad Pro"/>
                <a:cs typeface="Myriad Pro"/>
              </a:rPr>
              <a:t>Agregátní </a:t>
            </a:r>
            <a:r>
              <a:rPr sz="1900" dirty="0">
                <a:solidFill>
                  <a:srgbClr val="404040"/>
                </a:solidFill>
                <a:latin typeface="Myriad Pro"/>
                <a:cs typeface="Myriad Pro"/>
              </a:rPr>
              <a:t>trh </a:t>
            </a: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v modelu</a:t>
            </a:r>
            <a:r>
              <a:rPr sz="1900" spc="-1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AD-AS.</a:t>
            </a:r>
            <a:endParaRPr sz="1900">
              <a:latin typeface="Myriad Pro"/>
              <a:cs typeface="Myriad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2159" y="2243481"/>
            <a:ext cx="3234690" cy="28924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325"/>
              </a:spcBef>
              <a:buClr>
                <a:srgbClr val="7DC1ED"/>
              </a:buClr>
              <a:buAutoNum type="arabicParenR" startAt="9"/>
              <a:tabLst>
                <a:tab pos="370205" algn="l"/>
                <a:tab pos="370840" algn="l"/>
              </a:tabLst>
            </a:pP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Nezaměstnanost a </a:t>
            </a:r>
            <a:r>
              <a:rPr sz="1900" dirty="0">
                <a:solidFill>
                  <a:srgbClr val="404040"/>
                </a:solidFill>
                <a:latin typeface="Myriad Pro"/>
                <a:cs typeface="Myriad Pro"/>
              </a:rPr>
              <a:t>trh</a:t>
            </a:r>
            <a:r>
              <a:rPr sz="1900" spc="-7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Myriad Pro"/>
                <a:cs typeface="Myriad Pro"/>
              </a:rPr>
              <a:t>práce.</a:t>
            </a:r>
            <a:endParaRPr sz="1900">
              <a:latin typeface="Myriad Pro"/>
              <a:cs typeface="Myriad Pro"/>
            </a:endParaRPr>
          </a:p>
          <a:p>
            <a:pPr marL="370205" marR="940435" indent="-358140">
              <a:lnSpc>
                <a:spcPct val="110000"/>
              </a:lnSpc>
              <a:buClr>
                <a:srgbClr val="7DC1ED"/>
              </a:buClr>
              <a:buAutoNum type="arabicParenR" startAt="9"/>
              <a:tabLst>
                <a:tab pos="370840" algn="l"/>
              </a:tabLst>
            </a:pP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Inflace a její vztah  s</a:t>
            </a:r>
            <a:r>
              <a:rPr sz="1900" spc="-6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nezaměstnaností,  </a:t>
            </a:r>
            <a:r>
              <a:rPr sz="1900" spc="-10" dirty="0">
                <a:solidFill>
                  <a:srgbClr val="404040"/>
                </a:solidFill>
                <a:latin typeface="Myriad Pro"/>
                <a:cs typeface="Myriad Pro"/>
              </a:rPr>
              <a:t>Phillipsova</a:t>
            </a:r>
            <a:r>
              <a:rPr sz="1900" spc="-1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900" dirty="0">
                <a:solidFill>
                  <a:srgbClr val="404040"/>
                </a:solidFill>
                <a:latin typeface="Myriad Pro"/>
                <a:cs typeface="Myriad Pro"/>
              </a:rPr>
              <a:t>křivka.</a:t>
            </a:r>
            <a:endParaRPr sz="1900">
              <a:latin typeface="Myriad Pro"/>
              <a:cs typeface="Myriad Pro"/>
            </a:endParaRPr>
          </a:p>
          <a:p>
            <a:pPr marL="370840" indent="-358140">
              <a:lnSpc>
                <a:spcPct val="100000"/>
              </a:lnSpc>
              <a:spcBef>
                <a:spcPts val="229"/>
              </a:spcBef>
              <a:buClr>
                <a:srgbClr val="7DC1ED"/>
              </a:buClr>
              <a:buAutoNum type="arabicParenR" startAt="9"/>
              <a:tabLst>
                <a:tab pos="370840" algn="l"/>
              </a:tabLst>
            </a:pP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Hospodářské</a:t>
            </a:r>
            <a:r>
              <a:rPr sz="1900" spc="-3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Myriad Pro"/>
                <a:cs typeface="Myriad Pro"/>
              </a:rPr>
              <a:t>cykly.</a:t>
            </a:r>
            <a:endParaRPr sz="1900">
              <a:latin typeface="Myriad Pro"/>
              <a:cs typeface="Myriad Pro"/>
            </a:endParaRPr>
          </a:p>
          <a:p>
            <a:pPr marL="370840" indent="-358140">
              <a:lnSpc>
                <a:spcPct val="100000"/>
              </a:lnSpc>
              <a:spcBef>
                <a:spcPts val="225"/>
              </a:spcBef>
              <a:buClr>
                <a:srgbClr val="7DC1ED"/>
              </a:buClr>
              <a:buAutoNum type="arabicParenR" startAt="9"/>
              <a:tabLst>
                <a:tab pos="370840" algn="l"/>
              </a:tabLst>
            </a:pPr>
            <a:r>
              <a:rPr sz="1900" b="1" spc="-10" dirty="0">
                <a:solidFill>
                  <a:srgbClr val="404040"/>
                </a:solidFill>
                <a:latin typeface="Myriad Pro"/>
                <a:cs typeface="Myriad Pro"/>
              </a:rPr>
              <a:t>Fiskální</a:t>
            </a:r>
            <a:r>
              <a:rPr sz="1900" b="1" spc="1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900" b="1" spc="-10" dirty="0">
                <a:solidFill>
                  <a:srgbClr val="404040"/>
                </a:solidFill>
                <a:latin typeface="Myriad Pro"/>
                <a:cs typeface="Myriad Pro"/>
              </a:rPr>
              <a:t>politika.</a:t>
            </a:r>
            <a:endParaRPr sz="1900">
              <a:latin typeface="Myriad Pro"/>
              <a:cs typeface="Myriad Pro"/>
            </a:endParaRPr>
          </a:p>
          <a:p>
            <a:pPr marL="370840" indent="-358140">
              <a:lnSpc>
                <a:spcPct val="100000"/>
              </a:lnSpc>
              <a:spcBef>
                <a:spcPts val="229"/>
              </a:spcBef>
              <a:buClr>
                <a:srgbClr val="7DC1ED"/>
              </a:buClr>
              <a:buAutoNum type="arabicParenR" startAt="9"/>
              <a:tabLst>
                <a:tab pos="370840" algn="l"/>
              </a:tabLst>
            </a:pP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Monetární</a:t>
            </a:r>
            <a:r>
              <a:rPr sz="1900" spc="-2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900" dirty="0">
                <a:solidFill>
                  <a:srgbClr val="404040"/>
                </a:solidFill>
                <a:latin typeface="Myriad Pro"/>
                <a:cs typeface="Myriad Pro"/>
              </a:rPr>
              <a:t>politika.</a:t>
            </a:r>
            <a:endParaRPr sz="1900">
              <a:latin typeface="Myriad Pro"/>
              <a:cs typeface="Myriad Pro"/>
            </a:endParaRPr>
          </a:p>
          <a:p>
            <a:pPr marL="370840" indent="-358140">
              <a:lnSpc>
                <a:spcPct val="100000"/>
              </a:lnSpc>
              <a:spcBef>
                <a:spcPts val="229"/>
              </a:spcBef>
              <a:buClr>
                <a:srgbClr val="7DC1ED"/>
              </a:buClr>
              <a:buAutoNum type="arabicParenR" startAt="9"/>
              <a:tabLst>
                <a:tab pos="370840" algn="l"/>
              </a:tabLst>
            </a:pP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Mezinárodní</a:t>
            </a:r>
            <a:r>
              <a:rPr sz="190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obchod</a:t>
            </a:r>
            <a:endParaRPr sz="1900">
              <a:latin typeface="Myriad Pro"/>
              <a:cs typeface="Myriad Pro"/>
            </a:endParaRPr>
          </a:p>
          <a:p>
            <a:pPr marL="370205">
              <a:lnSpc>
                <a:spcPct val="100000"/>
              </a:lnSpc>
              <a:spcBef>
                <a:spcPts val="225"/>
              </a:spcBef>
            </a:pPr>
            <a:r>
              <a:rPr sz="1900" spc="-5" dirty="0">
                <a:solidFill>
                  <a:srgbClr val="404040"/>
                </a:solidFill>
                <a:latin typeface="Myriad Pro"/>
                <a:cs typeface="Myriad Pro"/>
              </a:rPr>
              <a:t>a </a:t>
            </a:r>
            <a:r>
              <a:rPr sz="1900" dirty="0">
                <a:solidFill>
                  <a:srgbClr val="404040"/>
                </a:solidFill>
                <a:latin typeface="Myriad Pro"/>
                <a:cs typeface="Myriad Pro"/>
              </a:rPr>
              <a:t>ekonomická</a:t>
            </a:r>
            <a:r>
              <a:rPr sz="1900" spc="-3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Myriad Pro"/>
                <a:cs typeface="Myriad Pro"/>
              </a:rPr>
              <a:t>integrace.</a:t>
            </a:r>
            <a:endParaRPr sz="1900">
              <a:latin typeface="Myriad Pro"/>
              <a:cs typeface="Myriad Pro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133DC06-41D0-4095-8AAF-714DFE74FD8F}"/>
              </a:ext>
            </a:extLst>
          </p:cNvPr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4232" y="3639311"/>
            <a:ext cx="4239767" cy="2699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  <a:tabLst>
                <a:tab pos="7607934" algn="l"/>
              </a:tabLst>
            </a:pPr>
            <a:r>
              <a:rPr u="none" spc="-55" dirty="0"/>
              <a:t>Fiskální</a:t>
            </a:r>
            <a:r>
              <a:rPr u="none" spc="-175" dirty="0"/>
              <a:t> </a:t>
            </a:r>
            <a:r>
              <a:rPr u="none" spc="-45" dirty="0"/>
              <a:t>politika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0005" y="2234064"/>
            <a:ext cx="6559550" cy="148844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solidFill>
                  <a:srgbClr val="404040"/>
                </a:solidFill>
                <a:latin typeface="Myriad Pro"/>
                <a:cs typeface="Myriad Pro"/>
              </a:rPr>
              <a:t>= </a:t>
            </a:r>
            <a:r>
              <a:rPr sz="2000" spc="-10" dirty="0">
                <a:solidFill>
                  <a:srgbClr val="404040"/>
                </a:solidFill>
                <a:latin typeface="Myriad Pro"/>
                <a:cs typeface="Myriad Pro"/>
              </a:rPr>
              <a:t>rozpočtová </a:t>
            </a:r>
            <a:r>
              <a:rPr sz="2000" dirty="0">
                <a:solidFill>
                  <a:srgbClr val="404040"/>
                </a:solidFill>
                <a:latin typeface="Myriad Pro"/>
                <a:cs typeface="Myriad Pro"/>
              </a:rPr>
              <a:t>politika (</a:t>
            </a:r>
            <a:r>
              <a:rPr sz="2000" b="1" dirty="0">
                <a:solidFill>
                  <a:srgbClr val="404040"/>
                </a:solidFill>
                <a:latin typeface="Myriad Pro"/>
                <a:cs typeface="Myriad Pro"/>
              </a:rPr>
              <a:t>vlády</a:t>
            </a:r>
            <a:r>
              <a:rPr sz="2000" dirty="0">
                <a:solidFill>
                  <a:srgbClr val="404040"/>
                </a:solidFill>
                <a:latin typeface="Myriad Pro"/>
                <a:cs typeface="Myriad Pro"/>
              </a:rPr>
              <a:t>, krajů,</a:t>
            </a:r>
            <a:r>
              <a:rPr sz="2000" spc="-8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2000" dirty="0">
                <a:solidFill>
                  <a:srgbClr val="404040"/>
                </a:solidFill>
                <a:latin typeface="Myriad Pro"/>
                <a:cs typeface="Myriad Pro"/>
              </a:rPr>
              <a:t>obcí)</a:t>
            </a:r>
            <a:endParaRPr sz="20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404040"/>
                </a:solidFill>
                <a:latin typeface="Myriad Pro"/>
                <a:cs typeface="Myriad Pro"/>
              </a:rPr>
              <a:t>= z </a:t>
            </a:r>
            <a:r>
              <a:rPr sz="2000" spc="-5" dirty="0">
                <a:solidFill>
                  <a:srgbClr val="404040"/>
                </a:solidFill>
                <a:latin typeface="Myriad Pro"/>
                <a:cs typeface="Myriad Pro"/>
              </a:rPr>
              <a:t>latinského </a:t>
            </a:r>
            <a:r>
              <a:rPr sz="2000" i="1" spc="-5" dirty="0">
                <a:solidFill>
                  <a:srgbClr val="404040"/>
                </a:solidFill>
                <a:latin typeface="Myriad Pro"/>
                <a:cs typeface="Myriad Pro"/>
              </a:rPr>
              <a:t>fiscus </a:t>
            </a:r>
            <a:r>
              <a:rPr sz="2000" dirty="0">
                <a:solidFill>
                  <a:srgbClr val="404040"/>
                </a:solidFill>
                <a:latin typeface="Myriad Pro"/>
                <a:cs typeface="Myriad Pro"/>
              </a:rPr>
              <a:t>= </a:t>
            </a:r>
            <a:r>
              <a:rPr sz="2000" spc="-10" dirty="0">
                <a:solidFill>
                  <a:srgbClr val="404040"/>
                </a:solidFill>
                <a:latin typeface="Myriad Pro"/>
                <a:cs typeface="Myriad Pro"/>
              </a:rPr>
              <a:t>koš,</a:t>
            </a:r>
            <a:r>
              <a:rPr sz="2000" spc="2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2000" dirty="0">
                <a:solidFill>
                  <a:srgbClr val="404040"/>
                </a:solidFill>
                <a:latin typeface="Myriad Pro"/>
                <a:cs typeface="Myriad Pro"/>
              </a:rPr>
              <a:t>peněženka</a:t>
            </a:r>
            <a:endParaRPr sz="2000">
              <a:latin typeface="Myriad Pro"/>
              <a:cs typeface="Myriad Pro"/>
            </a:endParaRPr>
          </a:p>
          <a:p>
            <a:pPr marL="195580" marR="5080" indent="-183515">
              <a:lnSpc>
                <a:spcPct val="120000"/>
              </a:lnSpc>
            </a:pPr>
            <a:r>
              <a:rPr sz="2000" dirty="0">
                <a:solidFill>
                  <a:srgbClr val="404040"/>
                </a:solidFill>
                <a:latin typeface="Myriad Pro"/>
                <a:cs typeface="Myriad Pro"/>
              </a:rPr>
              <a:t>= </a:t>
            </a:r>
            <a:r>
              <a:rPr sz="2000" spc="-5" dirty="0">
                <a:solidFill>
                  <a:srgbClr val="404040"/>
                </a:solidFill>
                <a:latin typeface="Myriad Pro"/>
                <a:cs typeface="Myriad Pro"/>
              </a:rPr>
              <a:t>část hospodářské </a:t>
            </a:r>
            <a:r>
              <a:rPr sz="2000" dirty="0">
                <a:solidFill>
                  <a:srgbClr val="404040"/>
                </a:solidFill>
                <a:latin typeface="Myriad Pro"/>
                <a:cs typeface="Myriad Pro"/>
              </a:rPr>
              <a:t>politiky </a:t>
            </a:r>
            <a:r>
              <a:rPr sz="2000" spc="-10" dirty="0">
                <a:solidFill>
                  <a:srgbClr val="404040"/>
                </a:solidFill>
                <a:latin typeface="Myriad Pro"/>
                <a:cs typeface="Myriad Pro"/>
              </a:rPr>
              <a:t>realizovaná </a:t>
            </a:r>
            <a:r>
              <a:rPr sz="2000" spc="-5" dirty="0">
                <a:solidFill>
                  <a:srgbClr val="404040"/>
                </a:solidFill>
                <a:latin typeface="Myriad Pro"/>
                <a:cs typeface="Myriad Pro"/>
              </a:rPr>
              <a:t>vládou </a:t>
            </a:r>
            <a:r>
              <a:rPr sz="2000" dirty="0">
                <a:solidFill>
                  <a:srgbClr val="404040"/>
                </a:solidFill>
                <a:latin typeface="Myriad Pro"/>
                <a:cs typeface="Myriad Pro"/>
              </a:rPr>
              <a:t>s </a:t>
            </a:r>
            <a:r>
              <a:rPr sz="2000" spc="-5" dirty="0">
                <a:solidFill>
                  <a:srgbClr val="404040"/>
                </a:solidFill>
                <a:latin typeface="Myriad Pro"/>
                <a:cs typeface="Myriad Pro"/>
              </a:rPr>
              <a:t>cílem ovlivnit  fungování národní</a:t>
            </a:r>
            <a:r>
              <a:rPr sz="2000" spc="-5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2000" dirty="0">
                <a:solidFill>
                  <a:srgbClr val="404040"/>
                </a:solidFill>
                <a:latin typeface="Myriad Pro"/>
                <a:cs typeface="Myriad Pro"/>
              </a:rPr>
              <a:t>ekonomiky</a:t>
            </a:r>
            <a:endParaRPr sz="2000">
              <a:latin typeface="Myriad Pro"/>
              <a:cs typeface="Myriad Pro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95A14D1-48C5-4B5F-91C9-65BE73D7634D}"/>
              </a:ext>
            </a:extLst>
          </p:cNvPr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8532" y="3566159"/>
            <a:ext cx="4125467" cy="2772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  <a:tabLst>
                <a:tab pos="7607934" algn="l"/>
              </a:tabLst>
            </a:pPr>
            <a:r>
              <a:rPr u="none" spc="-45" dirty="0"/>
              <a:t>Cíle fiskální</a:t>
            </a:r>
            <a:r>
              <a:rPr u="none" spc="-225" dirty="0"/>
              <a:t> </a:t>
            </a:r>
            <a:r>
              <a:rPr u="none" spc="-45" dirty="0"/>
              <a:t>politiky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0259" y="2228888"/>
            <a:ext cx="6957695" cy="31070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20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b="1" spc="-5" dirty="0">
                <a:solidFill>
                  <a:srgbClr val="404040"/>
                </a:solidFill>
                <a:latin typeface="Myriad Pro"/>
                <a:cs typeface="Myriad Pro"/>
              </a:rPr>
              <a:t>Stabilizační</a:t>
            </a:r>
            <a:r>
              <a:rPr sz="2000" b="1" spc="-2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Myriad Pro"/>
                <a:cs typeface="Myriad Pro"/>
              </a:rPr>
              <a:t>funkce</a:t>
            </a:r>
            <a:endParaRPr sz="20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59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tlumit negativní dopady vyplývající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z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průběhu hospodářského</a:t>
            </a:r>
            <a:r>
              <a:rPr sz="1800" spc="12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Myriad Pro"/>
                <a:cs typeface="Myriad Pro"/>
              </a:rPr>
              <a:t>cyklu</a:t>
            </a:r>
            <a:endParaRPr sz="1800">
              <a:latin typeface="Myriad Pro"/>
              <a:cs typeface="Myriad Pro"/>
            </a:endParaRPr>
          </a:p>
          <a:p>
            <a:pPr marL="195580" indent="-182880">
              <a:lnSpc>
                <a:spcPct val="100000"/>
              </a:lnSpc>
              <a:spcBef>
                <a:spcPts val="450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b="1" dirty="0">
                <a:solidFill>
                  <a:srgbClr val="404040"/>
                </a:solidFill>
                <a:latin typeface="Myriad Pro"/>
                <a:cs typeface="Myriad Pro"/>
              </a:rPr>
              <a:t>Alokační</a:t>
            </a:r>
            <a:r>
              <a:rPr sz="2000" b="1" spc="-3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Myriad Pro"/>
                <a:cs typeface="Myriad Pro"/>
              </a:rPr>
              <a:t>funkce</a:t>
            </a:r>
            <a:endParaRPr sz="2000">
              <a:latin typeface="Myriad Pro"/>
              <a:cs typeface="Myriad Pro"/>
            </a:endParaRPr>
          </a:p>
          <a:p>
            <a:pPr marL="487680" marR="2639060" lvl="1" indent="-182880">
              <a:lnSpc>
                <a:spcPct val="120000"/>
              </a:lnSpc>
              <a:spcBef>
                <a:spcPts val="30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přispět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k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růstu ekonomiky při nízké míře  inflace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vysoké</a:t>
            </a:r>
            <a:r>
              <a:rPr sz="1800" spc="2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zaměstnanosti</a:t>
            </a:r>
            <a:endParaRPr sz="1800">
              <a:latin typeface="Myriad Pro"/>
              <a:cs typeface="Myriad Pro"/>
            </a:endParaRPr>
          </a:p>
          <a:p>
            <a:pPr marL="195580" indent="-182880">
              <a:lnSpc>
                <a:spcPct val="100000"/>
              </a:lnSpc>
              <a:spcBef>
                <a:spcPts val="450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b="1" spc="-5" dirty="0">
                <a:solidFill>
                  <a:srgbClr val="404040"/>
                </a:solidFill>
                <a:latin typeface="Myriad Pro"/>
                <a:cs typeface="Myriad Pro"/>
              </a:rPr>
              <a:t>Redistribuční</a:t>
            </a:r>
            <a:r>
              <a:rPr sz="2000" b="1" spc="-2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Myriad Pro"/>
                <a:cs typeface="Myriad Pro"/>
              </a:rPr>
              <a:t>funkce</a:t>
            </a:r>
            <a:endParaRPr sz="2000">
              <a:latin typeface="Myriad Pro"/>
              <a:cs typeface="Myriad Pro"/>
            </a:endParaRPr>
          </a:p>
          <a:p>
            <a:pPr marL="487680" marR="2556510" lvl="1" indent="-182880">
              <a:lnSpc>
                <a:spcPct val="120000"/>
              </a:lnSpc>
              <a:spcBef>
                <a:spcPts val="30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eliminovat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neúměrné negativní důsledky  působení tržního</a:t>
            </a:r>
            <a:r>
              <a:rPr sz="1800" spc="3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mechanismu</a:t>
            </a:r>
            <a:endParaRPr sz="1800">
              <a:latin typeface="Myriad Pro"/>
              <a:cs typeface="Myriad Pro"/>
            </a:endParaRPr>
          </a:p>
          <a:p>
            <a:pPr marL="48768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na ekonomické</a:t>
            </a:r>
            <a:r>
              <a:rPr sz="1800" spc="4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subjekty.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FA9D5D0-44CA-464D-AD9C-AFB61113BB18}"/>
              </a:ext>
            </a:extLst>
          </p:cNvPr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2684" y="3770376"/>
            <a:ext cx="3671315" cy="2567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  <a:tabLst>
                <a:tab pos="7607934" algn="l"/>
              </a:tabLst>
            </a:pPr>
            <a:r>
              <a:rPr u="none" spc="-50" dirty="0"/>
              <a:t>Nástroje </a:t>
            </a:r>
            <a:r>
              <a:rPr u="none" spc="-45" dirty="0"/>
              <a:t>fiskální</a:t>
            </a:r>
            <a:r>
              <a:rPr u="none" spc="-229" dirty="0"/>
              <a:t> </a:t>
            </a:r>
            <a:r>
              <a:rPr u="none" spc="-45" dirty="0"/>
              <a:t>politiky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0259" y="2228888"/>
            <a:ext cx="4707890" cy="30708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20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b="1" spc="-15" dirty="0">
                <a:solidFill>
                  <a:srgbClr val="404040"/>
                </a:solidFill>
                <a:latin typeface="Myriad Pro"/>
                <a:cs typeface="Myriad Pro"/>
              </a:rPr>
              <a:t>Vestavěné</a:t>
            </a:r>
            <a:r>
              <a:rPr sz="2000" b="1" spc="-4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Myriad Pro"/>
                <a:cs typeface="Myriad Pro"/>
              </a:rPr>
              <a:t>stabilizátory</a:t>
            </a:r>
            <a:endParaRPr sz="20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59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Daňová</a:t>
            </a:r>
            <a:r>
              <a:rPr sz="1800" spc="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soustava,</a:t>
            </a:r>
            <a:endParaRPr sz="18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34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Sociální</a:t>
            </a:r>
            <a:r>
              <a:rPr sz="1800" spc="3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zabezpečení,</a:t>
            </a:r>
            <a:endParaRPr sz="18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30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Garantovaný </a:t>
            </a:r>
            <a:r>
              <a:rPr sz="1800" spc="5" dirty="0">
                <a:solidFill>
                  <a:srgbClr val="404040"/>
                </a:solidFill>
                <a:latin typeface="Myriad Pro"/>
                <a:cs typeface="Myriad Pro"/>
              </a:rPr>
              <a:t>výkup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zemědělské</a:t>
            </a:r>
            <a:r>
              <a:rPr sz="1800" spc="-2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produkce…</a:t>
            </a:r>
            <a:endParaRPr sz="1800">
              <a:latin typeface="Myriad Pro"/>
              <a:cs typeface="Myriad Pro"/>
            </a:endParaRPr>
          </a:p>
          <a:p>
            <a:pPr marL="195580" indent="-182880">
              <a:lnSpc>
                <a:spcPct val="100000"/>
              </a:lnSpc>
              <a:spcBef>
                <a:spcPts val="450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b="1" dirty="0">
                <a:solidFill>
                  <a:srgbClr val="404040"/>
                </a:solidFill>
                <a:latin typeface="Myriad Pro"/>
                <a:cs typeface="Myriad Pro"/>
              </a:rPr>
              <a:t>Diskreční </a:t>
            </a:r>
            <a:r>
              <a:rPr sz="2000" b="1" spc="-5" dirty="0">
                <a:solidFill>
                  <a:srgbClr val="404040"/>
                </a:solidFill>
                <a:latin typeface="Myriad Pro"/>
                <a:cs typeface="Myriad Pro"/>
              </a:rPr>
              <a:t>(nespojité)</a:t>
            </a:r>
            <a:r>
              <a:rPr sz="2000" b="1" spc="-5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Myriad Pro"/>
                <a:cs typeface="Myriad Pro"/>
              </a:rPr>
              <a:t>zásahy</a:t>
            </a:r>
            <a:endParaRPr sz="2000">
              <a:latin typeface="Myriad Pro"/>
              <a:cs typeface="Myriad Pro"/>
            </a:endParaRPr>
          </a:p>
          <a:p>
            <a:pPr marL="487680" marR="477520" lvl="1" indent="-182880">
              <a:lnSpc>
                <a:spcPct val="120000"/>
              </a:lnSpc>
              <a:spcBef>
                <a:spcPts val="30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Změny daňové soustavy, důchodového  systému, povinných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odvodů</a:t>
            </a:r>
            <a:r>
              <a:rPr sz="1800" spc="2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apod.</a:t>
            </a:r>
            <a:endParaRPr sz="18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34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Sestavování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státního</a:t>
            </a:r>
            <a:r>
              <a:rPr sz="1800" spc="3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rozpočtu</a:t>
            </a:r>
            <a:endParaRPr sz="1800">
              <a:latin typeface="Myriad Pro"/>
              <a:cs typeface="Myriad Pro"/>
            </a:endParaRPr>
          </a:p>
          <a:p>
            <a:pPr marL="48768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a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rozpočtů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nižších územně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správních</a:t>
            </a:r>
            <a:r>
              <a:rPr sz="1800" spc="9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celků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03F8DDA-5429-4C12-BE6F-54C74F3B6B1F}"/>
              </a:ext>
            </a:extLst>
          </p:cNvPr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  <a:tabLst>
                <a:tab pos="7607934" algn="l"/>
              </a:tabLst>
            </a:pPr>
            <a:r>
              <a:rPr u="none" spc="-55" dirty="0"/>
              <a:t>Státní</a:t>
            </a:r>
            <a:r>
              <a:rPr u="none" spc="-175" dirty="0"/>
              <a:t> </a:t>
            </a:r>
            <a:r>
              <a:rPr u="none" spc="-55" dirty="0"/>
              <a:t>rozpočet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2871" y="2603753"/>
            <a:ext cx="1582420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30"/>
              </a:spcBef>
            </a:pP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T</a:t>
            </a:r>
            <a:r>
              <a:rPr sz="1800" i="1" spc="-7" baseline="-20833" dirty="0">
                <a:solidFill>
                  <a:srgbClr val="404040"/>
                </a:solidFill>
                <a:latin typeface="Myriad Pro"/>
                <a:cs typeface="Myriad Pro"/>
              </a:rPr>
              <a:t>D 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+ </a:t>
            </a: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T</a:t>
            </a:r>
            <a:r>
              <a:rPr sz="1800" i="1" spc="-7" baseline="-20833" dirty="0">
                <a:solidFill>
                  <a:srgbClr val="404040"/>
                </a:solidFill>
                <a:latin typeface="Myriad Pro"/>
                <a:cs typeface="Myriad Pro"/>
              </a:rPr>
              <a:t>E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= t·Y +</a:t>
            </a:r>
            <a:r>
              <a:rPr sz="1800" i="1" spc="-5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spc="-135" dirty="0">
                <a:solidFill>
                  <a:srgbClr val="404040"/>
                </a:solidFill>
                <a:latin typeface="Myriad Pro"/>
                <a:cs typeface="Myriad Pro"/>
              </a:rPr>
              <a:t>Ta</a:t>
            </a:r>
            <a:endParaRPr sz="1800">
              <a:latin typeface="Myriad Pro"/>
              <a:cs typeface="Myriad Pro"/>
            </a:endParaRPr>
          </a:p>
          <a:p>
            <a:pPr marL="967740">
              <a:lnSpc>
                <a:spcPct val="100000"/>
              </a:lnSpc>
              <a:spcBef>
                <a:spcPts val="434"/>
              </a:spcBef>
            </a:pP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clo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·</a:t>
            </a:r>
            <a:r>
              <a:rPr sz="1800" i="1" spc="-11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M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2228888"/>
            <a:ext cx="3294379" cy="138811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20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b="1" spc="-10" dirty="0">
                <a:solidFill>
                  <a:srgbClr val="404040"/>
                </a:solidFill>
                <a:latin typeface="Myriad Pro"/>
                <a:cs typeface="Myriad Pro"/>
              </a:rPr>
              <a:t>Příjmy</a:t>
            </a:r>
            <a:endParaRPr sz="20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59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Přímé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a nepřímé</a:t>
            </a:r>
            <a:r>
              <a:rPr sz="1800" spc="-1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daně</a:t>
            </a:r>
            <a:endParaRPr sz="18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34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Cla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(obvykle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dovozní)</a:t>
            </a:r>
            <a:endParaRPr sz="18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30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Výnosy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ze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státního</a:t>
            </a:r>
            <a:r>
              <a:rPr sz="1800" spc="1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podnikání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846B8A2-2484-4186-9606-2B72F5C9F7B3}"/>
              </a:ext>
            </a:extLst>
          </p:cNvPr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B81E2475-7AA3-4636-BE4F-3386EE609FF3}"/>
                  </a:ext>
                </a:extLst>
              </p14:cNvPr>
              <p14:cNvContentPartPr/>
              <p14:nvPr/>
            </p14:nvContentPartPr>
            <p14:xfrm>
              <a:off x="439200" y="1208160"/>
              <a:ext cx="8622720" cy="524232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B81E2475-7AA3-4636-BE4F-3386EE609F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9840" y="1198800"/>
                <a:ext cx="8641440" cy="526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  <a:tabLst>
                <a:tab pos="7607934" algn="l"/>
              </a:tabLst>
            </a:pPr>
            <a:r>
              <a:rPr u="none" spc="-55" dirty="0"/>
              <a:t>Státní</a:t>
            </a:r>
            <a:r>
              <a:rPr u="none" spc="-175" dirty="0"/>
              <a:t> </a:t>
            </a:r>
            <a:r>
              <a:rPr u="none" spc="-55" dirty="0"/>
              <a:t>rozpočet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2871" y="2603753"/>
            <a:ext cx="1582420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30"/>
              </a:spcBef>
            </a:pP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T</a:t>
            </a:r>
            <a:r>
              <a:rPr sz="1800" i="1" spc="-7" baseline="-20833" dirty="0">
                <a:solidFill>
                  <a:srgbClr val="404040"/>
                </a:solidFill>
                <a:latin typeface="Myriad Pro"/>
                <a:cs typeface="Myriad Pro"/>
              </a:rPr>
              <a:t>D 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+ </a:t>
            </a: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T</a:t>
            </a:r>
            <a:r>
              <a:rPr sz="1800" i="1" spc="-7" baseline="-20833" dirty="0">
                <a:solidFill>
                  <a:srgbClr val="404040"/>
                </a:solidFill>
                <a:latin typeface="Myriad Pro"/>
                <a:cs typeface="Myriad Pro"/>
              </a:rPr>
              <a:t>E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= t·Y +</a:t>
            </a:r>
            <a:r>
              <a:rPr sz="1800" i="1" spc="-5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spc="-135" dirty="0">
                <a:solidFill>
                  <a:srgbClr val="404040"/>
                </a:solidFill>
                <a:latin typeface="Myriad Pro"/>
                <a:cs typeface="Myriad Pro"/>
              </a:rPr>
              <a:t>Ta</a:t>
            </a:r>
            <a:endParaRPr sz="1800">
              <a:latin typeface="Myriad Pro"/>
              <a:cs typeface="Myriad Pro"/>
            </a:endParaRPr>
          </a:p>
          <a:p>
            <a:pPr marL="967740">
              <a:lnSpc>
                <a:spcPct val="100000"/>
              </a:lnSpc>
              <a:spcBef>
                <a:spcPts val="434"/>
              </a:spcBef>
            </a:pP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clo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·</a:t>
            </a:r>
            <a:r>
              <a:rPr sz="1800" i="1" spc="-11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M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12328" y="4011929"/>
            <a:ext cx="168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G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59" y="2228888"/>
            <a:ext cx="4697095" cy="24123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20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b="1" spc="-10" dirty="0">
                <a:solidFill>
                  <a:srgbClr val="404040"/>
                </a:solidFill>
                <a:latin typeface="Myriad Pro"/>
                <a:cs typeface="Myriad Pro"/>
              </a:rPr>
              <a:t>Příjmy</a:t>
            </a:r>
            <a:endParaRPr sz="20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59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Přímé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a nepřímé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daně</a:t>
            </a:r>
            <a:endParaRPr sz="18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34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Cla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(obvykle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dovozní)</a:t>
            </a:r>
            <a:endParaRPr sz="18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30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Výnosy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ze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státního</a:t>
            </a:r>
            <a:r>
              <a:rPr sz="1800" spc="5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podnikání</a:t>
            </a:r>
            <a:endParaRPr sz="1800">
              <a:latin typeface="Myriad Pro"/>
              <a:cs typeface="Myriad Pro"/>
            </a:endParaRPr>
          </a:p>
          <a:p>
            <a:pPr marL="195580" indent="-182880">
              <a:lnSpc>
                <a:spcPct val="100000"/>
              </a:lnSpc>
              <a:spcBef>
                <a:spcPts val="450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b="1" spc="-10" dirty="0">
                <a:solidFill>
                  <a:srgbClr val="404040"/>
                </a:solidFill>
                <a:latin typeface="Myriad Pro"/>
                <a:cs typeface="Myriad Pro"/>
              </a:rPr>
              <a:t>Výdaje</a:t>
            </a:r>
            <a:endParaRPr sz="20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64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Vládní nákupy zboží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a</a:t>
            </a:r>
            <a:r>
              <a:rPr sz="1800" spc="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služeb</a:t>
            </a:r>
            <a:endParaRPr sz="1800">
              <a:latin typeface="Myriad Pro"/>
              <a:cs typeface="Myriad Pro"/>
            </a:endParaRPr>
          </a:p>
          <a:p>
            <a:pPr marL="487680">
              <a:lnSpc>
                <a:spcPct val="100000"/>
              </a:lnSpc>
              <a:spcBef>
                <a:spcPts val="430"/>
              </a:spcBef>
            </a:pP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(veřejná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spotřeba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státu,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vč. státních</a:t>
            </a:r>
            <a:r>
              <a:rPr sz="1800" spc="8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investic)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2867" y="4670297"/>
            <a:ext cx="5785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z="1800" spc="-20" dirty="0">
                <a:solidFill>
                  <a:srgbClr val="404040"/>
                </a:solidFill>
                <a:latin typeface="Myriad Pro"/>
                <a:cs typeface="Myriad Pro"/>
              </a:rPr>
              <a:t>Transferové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platby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(dotace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a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veřejná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spotřeba</a:t>
            </a:r>
            <a:r>
              <a:rPr sz="1800" spc="8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domácností)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6831" y="4670297"/>
            <a:ext cx="25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TR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29129C8-25CA-46B9-AD9B-A16FDFDAB8D1}"/>
              </a:ext>
            </a:extLst>
          </p:cNvPr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9630110D-5019-4A95-899A-B418398D0883}"/>
                  </a:ext>
                </a:extLst>
              </p14:cNvPr>
              <p14:cNvContentPartPr/>
              <p14:nvPr/>
            </p14:nvContentPartPr>
            <p14:xfrm>
              <a:off x="847800" y="3223440"/>
              <a:ext cx="7672680" cy="285408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9630110D-5019-4A95-899A-B418398D08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440" y="3214080"/>
                <a:ext cx="7691400" cy="287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  <a:tabLst>
                <a:tab pos="7607934" algn="l"/>
              </a:tabLst>
            </a:pPr>
            <a:r>
              <a:rPr u="none" spc="-55" dirty="0"/>
              <a:t>Státní</a:t>
            </a:r>
            <a:r>
              <a:rPr u="none" spc="-175" dirty="0"/>
              <a:t> </a:t>
            </a:r>
            <a:r>
              <a:rPr u="none" spc="-55" dirty="0"/>
              <a:t>rozpočet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2871" y="2603753"/>
            <a:ext cx="1582420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30"/>
              </a:spcBef>
            </a:pP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T</a:t>
            </a:r>
            <a:r>
              <a:rPr sz="1800" i="1" spc="-7" baseline="-20833" dirty="0">
                <a:solidFill>
                  <a:srgbClr val="404040"/>
                </a:solidFill>
                <a:latin typeface="Myriad Pro"/>
                <a:cs typeface="Myriad Pro"/>
              </a:rPr>
              <a:t>D 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+ </a:t>
            </a: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T</a:t>
            </a:r>
            <a:r>
              <a:rPr sz="1800" i="1" spc="-7" baseline="-20833" dirty="0">
                <a:solidFill>
                  <a:srgbClr val="404040"/>
                </a:solidFill>
                <a:latin typeface="Myriad Pro"/>
                <a:cs typeface="Myriad Pro"/>
              </a:rPr>
              <a:t>E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= t·Y +</a:t>
            </a:r>
            <a:r>
              <a:rPr sz="1800" i="1" spc="-5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spc="-135" dirty="0">
                <a:solidFill>
                  <a:srgbClr val="404040"/>
                </a:solidFill>
                <a:latin typeface="Myriad Pro"/>
                <a:cs typeface="Myriad Pro"/>
              </a:rPr>
              <a:t>Ta</a:t>
            </a:r>
            <a:endParaRPr sz="1800">
              <a:latin typeface="Myriad Pro"/>
              <a:cs typeface="Myriad Pro"/>
            </a:endParaRPr>
          </a:p>
          <a:p>
            <a:pPr marL="967740">
              <a:lnSpc>
                <a:spcPct val="100000"/>
              </a:lnSpc>
              <a:spcBef>
                <a:spcPts val="434"/>
              </a:spcBef>
            </a:pP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clo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·</a:t>
            </a:r>
            <a:r>
              <a:rPr sz="1800" i="1" spc="-11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M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12328" y="4011929"/>
            <a:ext cx="168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G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20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pc="-10" dirty="0"/>
              <a:t>Příjmy</a:t>
            </a:r>
          </a:p>
          <a:p>
            <a:pPr marL="487680" lvl="1" indent="-183515">
              <a:lnSpc>
                <a:spcPct val="100000"/>
              </a:lnSpc>
              <a:spcBef>
                <a:spcPts val="459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Přímé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a nepřímé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daně</a:t>
            </a:r>
            <a:endParaRPr sz="18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34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Cla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(obvykle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dovozní)</a:t>
            </a:r>
            <a:endParaRPr sz="1800">
              <a:latin typeface="Myriad Pro"/>
              <a:cs typeface="Myriad Pro"/>
            </a:endParaRPr>
          </a:p>
          <a:p>
            <a:pPr marL="487680" lvl="1" indent="-183515">
              <a:lnSpc>
                <a:spcPct val="100000"/>
              </a:lnSpc>
              <a:spcBef>
                <a:spcPts val="430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Výnosy 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ze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státního</a:t>
            </a:r>
            <a:r>
              <a:rPr sz="1800" spc="5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podnikání</a:t>
            </a:r>
            <a:endParaRPr sz="1800">
              <a:latin typeface="Myriad Pro"/>
              <a:cs typeface="Myriad Pro"/>
            </a:endParaRPr>
          </a:p>
          <a:p>
            <a:pPr marL="195580" indent="-182880">
              <a:lnSpc>
                <a:spcPct val="100000"/>
              </a:lnSpc>
              <a:spcBef>
                <a:spcPts val="450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pc="-10" dirty="0"/>
              <a:t>Výdaje</a:t>
            </a:r>
          </a:p>
          <a:p>
            <a:pPr marL="487680" lvl="1" indent="-183515">
              <a:lnSpc>
                <a:spcPct val="100000"/>
              </a:lnSpc>
              <a:spcBef>
                <a:spcPts val="464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Vládní nákupy zboží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a</a:t>
            </a:r>
            <a:r>
              <a:rPr sz="1800" spc="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služeb</a:t>
            </a:r>
            <a:endParaRPr sz="1800">
              <a:latin typeface="Myriad Pro"/>
              <a:cs typeface="Myriad Pro"/>
            </a:endParaRPr>
          </a:p>
          <a:p>
            <a:pPr marL="487680">
              <a:lnSpc>
                <a:spcPct val="100000"/>
              </a:lnSpc>
              <a:spcBef>
                <a:spcPts val="430"/>
              </a:spcBef>
            </a:pPr>
            <a:r>
              <a:rPr sz="1800" b="0" spc="-10" dirty="0">
                <a:latin typeface="Myriad Pro"/>
                <a:cs typeface="Myriad Pro"/>
              </a:rPr>
              <a:t>(veřejná </a:t>
            </a:r>
            <a:r>
              <a:rPr sz="1800" b="0" spc="-5" dirty="0">
                <a:latin typeface="Myriad Pro"/>
                <a:cs typeface="Myriad Pro"/>
              </a:rPr>
              <a:t>spotřeba </a:t>
            </a:r>
            <a:r>
              <a:rPr sz="1800" b="0" spc="-10" dirty="0">
                <a:latin typeface="Myriad Pro"/>
                <a:cs typeface="Myriad Pro"/>
              </a:rPr>
              <a:t>státu, </a:t>
            </a:r>
            <a:r>
              <a:rPr sz="1800" b="0" spc="-5" dirty="0">
                <a:latin typeface="Myriad Pro"/>
                <a:cs typeface="Myriad Pro"/>
              </a:rPr>
              <a:t>vč. státních</a:t>
            </a:r>
            <a:r>
              <a:rPr sz="1800" b="0" spc="80" dirty="0">
                <a:latin typeface="Myriad Pro"/>
                <a:cs typeface="Myriad Pro"/>
              </a:rPr>
              <a:t> </a:t>
            </a:r>
            <a:r>
              <a:rPr sz="1800" b="0" spc="-10" dirty="0">
                <a:latin typeface="Myriad Pro"/>
                <a:cs typeface="Myriad Pro"/>
              </a:rPr>
              <a:t>investic)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4619650"/>
            <a:ext cx="7569834" cy="7124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87680" indent="-183515">
              <a:lnSpc>
                <a:spcPct val="100000"/>
              </a:lnSpc>
              <a:spcBef>
                <a:spcPts val="495"/>
              </a:spcBef>
              <a:buClr>
                <a:srgbClr val="7DC1ED"/>
              </a:buClr>
              <a:buFont typeface="Wingdings"/>
              <a:buChar char=""/>
              <a:tabLst>
                <a:tab pos="488315" algn="l"/>
                <a:tab pos="7329170" algn="l"/>
              </a:tabLst>
            </a:pPr>
            <a:r>
              <a:rPr sz="1800" spc="-80" dirty="0">
                <a:solidFill>
                  <a:srgbClr val="404040"/>
                </a:solidFill>
                <a:latin typeface="Myriad Pro"/>
                <a:cs typeface="Myriad Pro"/>
              </a:rPr>
              <a:t>T</a:t>
            </a:r>
            <a:r>
              <a:rPr sz="1800" spc="-15" dirty="0">
                <a:solidFill>
                  <a:srgbClr val="404040"/>
                </a:solidFill>
                <a:latin typeface="Myriad Pro"/>
                <a:cs typeface="Myriad Pro"/>
              </a:rPr>
              <a:t>r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ans</a:t>
            </a:r>
            <a:r>
              <a:rPr sz="1800" spc="-25" dirty="0">
                <a:solidFill>
                  <a:srgbClr val="404040"/>
                </a:solidFill>
                <a:latin typeface="Myriad Pro"/>
                <a:cs typeface="Myriad Pro"/>
              </a:rPr>
              <a:t>f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e</a:t>
            </a:r>
            <a:r>
              <a:rPr sz="1800" spc="-15" dirty="0">
                <a:solidFill>
                  <a:srgbClr val="404040"/>
                </a:solidFill>
                <a:latin typeface="Myriad Pro"/>
                <a:cs typeface="Myriad Pro"/>
              </a:rPr>
              <a:t>r</a:t>
            </a:r>
            <a:r>
              <a:rPr sz="1800" spc="-20" dirty="0">
                <a:solidFill>
                  <a:srgbClr val="404040"/>
                </a:solidFill>
                <a:latin typeface="Myriad Pro"/>
                <a:cs typeface="Myriad Pro"/>
              </a:rPr>
              <a:t>o</a:t>
            </a:r>
            <a:r>
              <a:rPr sz="1800" spc="-15" dirty="0">
                <a:solidFill>
                  <a:srgbClr val="404040"/>
                </a:solidFill>
                <a:latin typeface="Myriad Pro"/>
                <a:cs typeface="Myriad Pro"/>
              </a:rPr>
              <a:t>v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é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pl</a:t>
            </a:r>
            <a:r>
              <a:rPr sz="1800" spc="-20" dirty="0">
                <a:solidFill>
                  <a:srgbClr val="404040"/>
                </a:solidFill>
                <a:latin typeface="Myriad Pro"/>
                <a:cs typeface="Myriad Pro"/>
              </a:rPr>
              <a:t>a</a:t>
            </a:r>
            <a:r>
              <a:rPr sz="1800" spc="15" dirty="0">
                <a:solidFill>
                  <a:srgbClr val="404040"/>
                </a:solidFill>
                <a:latin typeface="Myriad Pro"/>
                <a:cs typeface="Myriad Pro"/>
              </a:rPr>
              <a:t>t</a:t>
            </a:r>
            <a:r>
              <a:rPr sz="1800" spc="-20" dirty="0">
                <a:solidFill>
                  <a:srgbClr val="404040"/>
                </a:solidFill>
                <a:latin typeface="Myriad Pro"/>
                <a:cs typeface="Myriad Pro"/>
              </a:rPr>
              <a:t>b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y</a:t>
            </a:r>
            <a:r>
              <a:rPr sz="1800" spc="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(d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o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t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Myriad Pro"/>
                <a:cs typeface="Myriad Pro"/>
              </a:rPr>
              <a:t>c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e a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Myriad Pro"/>
                <a:cs typeface="Myriad Pro"/>
              </a:rPr>
              <a:t>v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eře</a:t>
            </a:r>
            <a:r>
              <a:rPr sz="1800" spc="-10" dirty="0">
                <a:solidFill>
                  <a:srgbClr val="404040"/>
                </a:solidFill>
                <a:latin typeface="Myriad Pro"/>
                <a:cs typeface="Myriad Pro"/>
              </a:rPr>
              <a:t>j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n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á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Myriad Pro"/>
                <a:cs typeface="Myriad Pro"/>
              </a:rPr>
              <a:t>s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po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t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řeb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a</a:t>
            </a:r>
            <a:r>
              <a:rPr sz="1800" spc="1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d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omácn</a:t>
            </a:r>
            <a:r>
              <a:rPr sz="1800" spc="5" dirty="0">
                <a:solidFill>
                  <a:srgbClr val="404040"/>
                </a:solidFill>
                <a:latin typeface="Myriad Pro"/>
                <a:cs typeface="Myriad Pro"/>
              </a:rPr>
              <a:t>o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s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t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í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)	</a:t>
            </a: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TR</a:t>
            </a:r>
            <a:endParaRPr sz="1800">
              <a:latin typeface="Myriad Pro"/>
              <a:cs typeface="Myriad Pro"/>
            </a:endParaRPr>
          </a:p>
          <a:p>
            <a:pPr marL="195580" indent="-182880">
              <a:lnSpc>
                <a:spcPct val="100000"/>
              </a:lnSpc>
              <a:spcBef>
                <a:spcPts val="450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z="2000" b="1" dirty="0">
                <a:solidFill>
                  <a:srgbClr val="404040"/>
                </a:solidFill>
                <a:latin typeface="Myriad Pro"/>
                <a:cs typeface="Myriad Pro"/>
              </a:rPr>
              <a:t>Saldo </a:t>
            </a:r>
            <a:r>
              <a:rPr sz="2000" b="1" spc="-5" dirty="0">
                <a:solidFill>
                  <a:srgbClr val="404040"/>
                </a:solidFill>
                <a:latin typeface="Myriad Pro"/>
                <a:cs typeface="Myriad Pro"/>
              </a:rPr>
              <a:t>státního</a:t>
            </a:r>
            <a:r>
              <a:rPr sz="2000" b="1" spc="-6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Myriad Pro"/>
                <a:cs typeface="Myriad Pro"/>
              </a:rPr>
              <a:t>rozpočtu</a:t>
            </a:r>
            <a:endParaRPr sz="2000">
              <a:latin typeface="Myriad Pro"/>
              <a:cs typeface="Myriad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2867" y="5365241"/>
            <a:ext cx="423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7DC1ED"/>
              </a:buClr>
              <a:buFont typeface="Wingdings"/>
              <a:buChar char=""/>
              <a:tabLst>
                <a:tab pos="195580" algn="l"/>
              </a:tabLst>
            </a:pP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Rozdíl mezi sumou příjmů </a:t>
            </a:r>
            <a:r>
              <a:rPr sz="1800" dirty="0">
                <a:solidFill>
                  <a:srgbClr val="404040"/>
                </a:solidFill>
                <a:latin typeface="Myriad Pro"/>
                <a:cs typeface="Myriad Pro"/>
              </a:rPr>
              <a:t>a sumou</a:t>
            </a:r>
            <a:r>
              <a:rPr sz="1800" spc="-3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Myriad Pro"/>
                <a:cs typeface="Myriad Pro"/>
              </a:rPr>
              <a:t>výdajů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9244" y="5310378"/>
            <a:ext cx="2716530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530"/>
              </a:spcBef>
            </a:pP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BS = </a:t>
            </a: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T</a:t>
            </a:r>
            <a:r>
              <a:rPr sz="1800" i="1" spc="-7" baseline="-20833" dirty="0">
                <a:solidFill>
                  <a:srgbClr val="404040"/>
                </a:solidFill>
                <a:latin typeface="Myriad Pro"/>
                <a:cs typeface="Myriad Pro"/>
              </a:rPr>
              <a:t>D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+ </a:t>
            </a: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T</a:t>
            </a:r>
            <a:r>
              <a:rPr sz="1800" i="1" spc="-7" baseline="-20833" dirty="0">
                <a:solidFill>
                  <a:srgbClr val="404040"/>
                </a:solidFill>
                <a:latin typeface="Myriad Pro"/>
                <a:cs typeface="Myriad Pro"/>
              </a:rPr>
              <a:t>E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+ </a:t>
            </a: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clo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· M – G –</a:t>
            </a:r>
            <a:r>
              <a:rPr sz="1800" i="1" spc="-13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TR</a:t>
            </a:r>
            <a:endParaRPr sz="1800">
              <a:latin typeface="Myriad Pro"/>
              <a:cs typeface="Myriad Pro"/>
            </a:endParaRPr>
          </a:p>
          <a:p>
            <a:pPr marL="38100">
              <a:lnSpc>
                <a:spcPct val="100000"/>
              </a:lnSpc>
              <a:spcBef>
                <a:spcPts val="430"/>
              </a:spcBef>
            </a:pP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BS</a:t>
            </a:r>
            <a:r>
              <a:rPr sz="1800" i="1" spc="-1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=</a:t>
            </a:r>
            <a:r>
              <a:rPr sz="1800" i="1" spc="-1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t·Y</a:t>
            </a:r>
            <a:r>
              <a:rPr sz="1800" i="1" spc="-3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+</a:t>
            </a:r>
            <a:r>
              <a:rPr sz="1800" i="1" spc="-1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spc="-70" dirty="0">
                <a:solidFill>
                  <a:srgbClr val="404040"/>
                </a:solidFill>
                <a:latin typeface="Myriad Pro"/>
                <a:cs typeface="Myriad Pro"/>
              </a:rPr>
              <a:t>Ta</a:t>
            </a:r>
            <a:r>
              <a:rPr sz="1800" i="1" spc="-3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+</a:t>
            </a:r>
            <a:r>
              <a:rPr sz="1800" i="1" spc="-1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clo</a:t>
            </a:r>
            <a:r>
              <a:rPr sz="1800" i="1" spc="-11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·</a:t>
            </a:r>
            <a:r>
              <a:rPr sz="1800" i="1" spc="-12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M</a:t>
            </a:r>
            <a:r>
              <a:rPr sz="1800" i="1" spc="-2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–</a:t>
            </a:r>
            <a:r>
              <a:rPr sz="1800" i="1" spc="-1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G</a:t>
            </a:r>
            <a:r>
              <a:rPr sz="1800" i="1" spc="-1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–</a:t>
            </a:r>
            <a:r>
              <a:rPr sz="1800" i="1" spc="-10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TR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DA8E6251-A969-4B3F-9489-CD6BE128A9D2}"/>
              </a:ext>
            </a:extLst>
          </p:cNvPr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E0F35790-EF9B-41D3-ABCF-584BDA7DFD56}"/>
                  </a:ext>
                </a:extLst>
              </p14:cNvPr>
              <p14:cNvContentPartPr/>
              <p14:nvPr/>
            </p14:nvContentPartPr>
            <p14:xfrm>
              <a:off x="5003640" y="2260800"/>
              <a:ext cx="3468960" cy="387576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E0F35790-EF9B-41D3-ABCF-584BDA7DFD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4280" y="2251440"/>
                <a:ext cx="3487680" cy="389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  <a:tabLst>
                <a:tab pos="7607934" algn="l"/>
              </a:tabLst>
            </a:pPr>
            <a:r>
              <a:rPr u="none" spc="-85" dirty="0"/>
              <a:t>Funkce </a:t>
            </a:r>
            <a:r>
              <a:rPr u="none" spc="-40" dirty="0"/>
              <a:t>salda </a:t>
            </a:r>
            <a:r>
              <a:rPr u="none" spc="-50" dirty="0"/>
              <a:t>státního</a:t>
            </a:r>
            <a:r>
              <a:rPr u="none" spc="-254" dirty="0"/>
              <a:t> </a:t>
            </a:r>
            <a:r>
              <a:rPr u="none" spc="-55" dirty="0"/>
              <a:t>rozpočtu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81064" y="2292858"/>
            <a:ext cx="189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BS = t·Y + </a:t>
            </a:r>
            <a:r>
              <a:rPr sz="1800" i="1" spc="-70" dirty="0">
                <a:solidFill>
                  <a:srgbClr val="404040"/>
                </a:solidFill>
                <a:latin typeface="Myriad Pro"/>
                <a:cs typeface="Myriad Pro"/>
              </a:rPr>
              <a:t>Ta </a:t>
            </a:r>
            <a:r>
              <a:rPr sz="1800" i="1" dirty="0">
                <a:solidFill>
                  <a:srgbClr val="404040"/>
                </a:solidFill>
                <a:latin typeface="Myriad Pro"/>
                <a:cs typeface="Myriad Pro"/>
              </a:rPr>
              <a:t>– G –</a:t>
            </a:r>
            <a:r>
              <a:rPr sz="1800" i="1" spc="-85" dirty="0">
                <a:solidFill>
                  <a:srgbClr val="404040"/>
                </a:solidFill>
                <a:latin typeface="Myriad Pro"/>
                <a:cs typeface="Myriad Pro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Myriad Pro"/>
                <a:cs typeface="Myriad Pro"/>
              </a:rPr>
              <a:t>TR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34A39DF-1C72-48A0-AA93-DBCD720BAA6B}"/>
              </a:ext>
            </a:extLst>
          </p:cNvPr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8EDB6794-5B72-4DF6-9746-040528D3F3E5}"/>
                  </a:ext>
                </a:extLst>
              </p14:cNvPr>
              <p14:cNvContentPartPr/>
              <p14:nvPr/>
            </p14:nvContentPartPr>
            <p14:xfrm>
              <a:off x="-3600" y="1580040"/>
              <a:ext cx="9014400" cy="485316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8EDB6794-5B72-4DF6-9746-040528D3F3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960" y="1570680"/>
                <a:ext cx="9033120" cy="487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F24D8AE9052F439216507462B370A2" ma:contentTypeVersion="13" ma:contentTypeDescription="Vytvoří nový dokument" ma:contentTypeScope="" ma:versionID="429210f92a46d574c37b4458a2005824">
  <xsd:schema xmlns:xsd="http://www.w3.org/2001/XMLSchema" xmlns:xs="http://www.w3.org/2001/XMLSchema" xmlns:p="http://schemas.microsoft.com/office/2006/metadata/properties" xmlns:ns3="b7fbb0a0-8cb5-48f6-909f-349dd5831800" xmlns:ns4="ae536801-dc42-4577-9208-5c6649469465" targetNamespace="http://schemas.microsoft.com/office/2006/metadata/properties" ma:root="true" ma:fieldsID="1d79d902e5d0ef6d7d64c68bc38e5832" ns3:_="" ns4:_="">
    <xsd:import namespace="b7fbb0a0-8cb5-48f6-909f-349dd5831800"/>
    <xsd:import namespace="ae536801-dc42-4577-9208-5c66494694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bb0a0-8cb5-48f6-909f-349dd58318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36801-dc42-4577-9208-5c664946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491F83-184B-4A53-BE5D-C483C3790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bb0a0-8cb5-48f6-909f-349dd5831800"/>
    <ds:schemaRef ds:uri="ae536801-dc42-4577-9208-5c664946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72D0C4-9772-4973-B1C6-A25ACC8514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063B4B-FCC3-4025-B8FC-C91FAC0BE025}">
  <ds:schemaRefs>
    <ds:schemaRef ds:uri="ae536801-dc42-4577-9208-5c6649469465"/>
    <ds:schemaRef ds:uri="http://schemas.openxmlformats.org/package/2006/metadata/core-properties"/>
    <ds:schemaRef ds:uri="b7fbb0a0-8cb5-48f6-909f-349dd5831800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778</Words>
  <Application>Microsoft Office PowerPoint</Application>
  <PresentationFormat>Předvádění na obrazovce (4:3)</PresentationFormat>
  <Paragraphs>251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Calibri</vt:lpstr>
      <vt:lpstr>Myriad Pro</vt:lpstr>
      <vt:lpstr>Wingdings</vt:lpstr>
      <vt:lpstr>Office Theme</vt:lpstr>
      <vt:lpstr>Prezentace aplikace PowerPoint</vt:lpstr>
      <vt:lpstr>Struktura kurzu </vt:lpstr>
      <vt:lpstr>Fiskální politika </vt:lpstr>
      <vt:lpstr>Cíle fiskální politiky </vt:lpstr>
      <vt:lpstr>Nástroje fiskální politiky </vt:lpstr>
      <vt:lpstr>Státní rozpočet </vt:lpstr>
      <vt:lpstr>Státní rozpočet </vt:lpstr>
      <vt:lpstr>Státní rozpočet </vt:lpstr>
      <vt:lpstr>Funkce salda státního rozpočtu </vt:lpstr>
      <vt:lpstr>Salda státního rozpočtu </vt:lpstr>
      <vt:lpstr>Typy salda státního rozpočtu</vt:lpstr>
      <vt:lpstr>Salda státního rozpočtu </vt:lpstr>
      <vt:lpstr>Dopady fiskální expanze v krátkém období (keynesovské pojetí)</vt:lpstr>
      <vt:lpstr>Dopady fiskální expanze v dlouhém období (neoklasické pojetí)</vt:lpstr>
      <vt:lpstr>Dopady fiskální restrikce v krátkém období (keynesovské pojetí)</vt:lpstr>
      <vt:lpstr>Dopady fiskální restrikce v dlouhém období (neoklasické pojetí)</vt:lpstr>
      <vt:lpstr>Vládní dluh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Globalization on the Developing Countries</dc:title>
  <dc:subject>Impacts of Globalization on the Developing Countries</dc:subject>
  <dc:creator>Aleš Kocourek</dc:creator>
  <cp:lastModifiedBy>Aleš Kocourek</cp:lastModifiedBy>
  <cp:revision>1</cp:revision>
  <dcterms:created xsi:type="dcterms:W3CDTF">2021-05-06T06:46:46Z</dcterms:created>
  <dcterms:modified xsi:type="dcterms:W3CDTF">2021-05-06T08:27:21Z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2021-05-05T00:00:00Z</vt:filetime>
  </property>
  <property fmtid="{D5CDD505-2E9C-101B-9397-08002B2CF9AE}" pid="3" name="Creator">
    <vt:lpwstr>Acrobat PDFMaker 21 pro PowerPoint</vt:lpwstr>
  </property>
  <property fmtid="{D5CDD505-2E9C-101B-9397-08002B2CF9AE}" pid="4" name="LastSaved">
    <vt:filetime>2021-05-06T00:00:00Z</vt:filetime>
  </property>
  <property fmtid="{D5CDD505-2E9C-101B-9397-08002B2CF9AE}" pid="5" name="ContentTypeId">
    <vt:lpwstr>0x01010043F24D8AE9052F439216507462B370A2</vt:lpwstr>
  </property>
</Properties>
</file>