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1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04.07.2023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04.07.2023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04.07.2023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Fyzikální principy tvorby </a:t>
            </a:r>
            <a:r>
              <a:rPr lang="cs-CZ" b="1" dirty="0" err="1">
                <a:solidFill>
                  <a:srgbClr val="7030A0"/>
                </a:solidFill>
              </a:rPr>
              <a:t>nanovláken</a:t>
            </a:r>
            <a:r>
              <a:rPr lang="cs-CZ" b="1" dirty="0">
                <a:solidFill>
                  <a:srgbClr val="7030A0"/>
                </a:solidFill>
              </a:rPr>
              <a:t> pro FT 2022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Pavel Pokorný,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56501" y="1515050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6" name="Obrázek 15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4F99F6-6AAF-4FCC-A78E-1267723A7BE9}"/>
              </a:ext>
            </a:extLst>
          </p:cNvPr>
          <p:cNvSpPr txBox="1"/>
          <p:nvPr/>
        </p:nvSpPr>
        <p:spPr>
          <a:xfrm>
            <a:off x="413593" y="2392865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 </a:t>
            </a:r>
          </a:p>
          <a:p>
            <a:pPr marL="514350" indent="-514350">
              <a:buAutoNum type="arabicPeriod"/>
            </a:pPr>
            <a:endParaRPr lang="cs-CZ" sz="2800" b="1" dirty="0"/>
          </a:p>
          <a:p>
            <a:pPr algn="ctr"/>
            <a:r>
              <a:rPr lang="cs-CZ" sz="2800" b="1" dirty="0"/>
              <a:t>Úvod do </a:t>
            </a:r>
            <a:r>
              <a:rPr lang="cs-CZ" sz="2800" b="1" dirty="0" err="1"/>
              <a:t>elektrorheologie</a:t>
            </a:r>
            <a:r>
              <a:rPr lang="cs-CZ" sz="2800" b="1" dirty="0"/>
              <a:t>, viskozita roztoku, pojem makromolekulárního klubka. </a:t>
            </a:r>
          </a:p>
        </p:txBody>
      </p:sp>
    </p:spTree>
    <p:extLst>
      <p:ext uri="{BB962C8B-B14F-4D97-AF65-F5344CB8AC3E}">
        <p14:creationId xmlns:p14="http://schemas.microsoft.com/office/powerpoint/2010/main" val="247142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FBB8DB-8F67-4DB6-BE03-E87CF42C9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5774"/>
            <a:ext cx="9144000" cy="41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BE2C063-5140-49CE-93FD-0225BA158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9278"/>
            <a:ext cx="9144000" cy="34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50184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6047578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991305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6000830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788A715-4656-4D25-A9C0-46D1C6127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43608"/>
            <a:ext cx="9144000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CD57EF5-703A-470C-8D72-C02FEA2FD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733" y="600211"/>
            <a:ext cx="7023493" cy="51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29FE25-14E6-4FBB-9E82-7F62729A2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50871"/>
            <a:ext cx="9144000" cy="45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DD994A-0F90-464D-BCA5-DF21ECE51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2434"/>
            <a:ext cx="9144000" cy="42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0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6" name="Obrázek 15" descr="https://opp.cuni.cz/OPP-85-version1-_npo1_252_67_bwfilt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s://opp.cuni.cz/OPP-85-version1-_npo2_142_64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https://opp.cuni.cz/OPP-85-version1-_npo3_127_6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259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61</Words>
  <Application>Microsoft Office PowerPoint</Application>
  <PresentationFormat>Předvádění na obrazovce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knt</cp:lastModifiedBy>
  <cp:revision>33</cp:revision>
  <dcterms:created xsi:type="dcterms:W3CDTF">2017-11-24T10:29:28Z</dcterms:created>
  <dcterms:modified xsi:type="dcterms:W3CDTF">2023-07-04T19:12:11Z</dcterms:modified>
</cp:coreProperties>
</file>