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Average"/>
      <p:regular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verage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9968c640b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9968c640b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9968c640b_0_5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9968c640b_0_5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c9968c640b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c9968c640b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9968c640b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9968c640b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9968c640b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9968c640b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9968c640b_0_5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9968c640b_0_5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9968c640b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9968c640b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9968c640b_0_5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9968c640b_0_5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9968c640b_0_5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9968c640b_0_5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c9968c640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c9968c640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9968c640b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9968c640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9968c640b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9968c640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276775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Generación del 27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8625" y="1540800"/>
            <a:ext cx="4417375" cy="331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682575"/>
            <a:ext cx="8520600" cy="388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Surrealismo 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trabaja con lo profundo del hombre, con los sueňos, hace psicoanálisis de la mente, trabaja con automatismo, escritura automática</a:t>
            </a:r>
            <a:endParaRPr sz="2100"/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</a:rPr>
              <a:t>Lorca</a:t>
            </a:r>
            <a:endParaRPr sz="2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</a:rPr>
              <a:t>Luis Cernuda</a:t>
            </a:r>
            <a:endParaRPr sz="2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>
                <a:solidFill>
                  <a:schemeClr val="dk1"/>
                </a:solidFill>
              </a:rPr>
              <a:t>Vicente Alexaindre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93225" y="493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Federico García Lorca (1898- 1936)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0" y="1152475"/>
            <a:ext cx="559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5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poeta y dramaturgo andaluz, Granada → Madrid – en la residencia conoce muchos poetas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talento a muchas cosas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el </a:t>
            </a:r>
            <a:r>
              <a:rPr lang="en" sz="2100"/>
              <a:t>folklore</a:t>
            </a:r>
            <a:r>
              <a:rPr lang="en" sz="2100"/>
              <a:t> andaluz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viaje a NY, </a:t>
            </a:r>
            <a:r>
              <a:rPr lang="en" sz="2100"/>
              <a:t>Uruguay</a:t>
            </a:r>
            <a:r>
              <a:rPr lang="en" sz="2100"/>
              <a:t>, Argentina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fundó a Barraca: compaňía teatral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1936 – arrestado en casa de sus padres, lo mataron, </a:t>
            </a:r>
            <a:r>
              <a:rPr lang="en" sz="2100"/>
              <a:t>asesinado</a:t>
            </a:r>
            <a:r>
              <a:rPr lang="en" sz="2100"/>
              <a:t>, por los franquistas</a:t>
            </a:r>
            <a:endParaRPr sz="2100"/>
          </a:p>
          <a:p>
            <a:pPr indent="0" lvl="0" marL="0" rtl="0" algn="l">
              <a:spcBef>
                <a:spcPts val="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5550" y="1239300"/>
            <a:ext cx="2906751" cy="2906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Obra poética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97500" y="1164575"/>
            <a:ext cx="894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s</a:t>
            </a:r>
            <a:r>
              <a:rPr lang="en" sz="2100"/>
              <a:t>e inspiraba en la poesía popular, </a:t>
            </a:r>
            <a:r>
              <a:rPr lang="en" sz="2100"/>
              <a:t>folklore</a:t>
            </a:r>
            <a:r>
              <a:rPr lang="en" sz="2100"/>
              <a:t> andaluz, poesía neotradicionalista, ... 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el surrealismo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tenía un talento excepcional - era capaz de mezclar los temas tradicionales y las formas tradicionales con las novedades </a:t>
            </a:r>
            <a:endParaRPr sz="2100"/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Romancero gitano (1928)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Poema del cante jondo (1921 -31)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Poeta en NY (1941)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Teatro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12 obras de teatro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Temas: La aspiración, la búsqueda amorosa, y la </a:t>
            </a:r>
            <a:r>
              <a:rPr lang="en" sz="2100"/>
              <a:t>frustración</a:t>
            </a:r>
            <a:r>
              <a:rPr lang="en" sz="2100"/>
              <a:t> de esa búsqueda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El maleficio de la mariposa (1920) 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Mariana Pineda (1923) 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Público 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Bodas de sangre (1932)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Yerma (1934)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La casa de Bernarda Alba (1936)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poetas (hombres y mujeres) que escriben en los aňos 20 y 30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1927 – aniversario de 300 aňos de la muerte de </a:t>
            </a:r>
            <a:r>
              <a:rPr lang="en" sz="2100"/>
              <a:t>Góngora</a:t>
            </a:r>
            <a:r>
              <a:rPr lang="en" sz="2100"/>
              <a:t> – poeta barroco  →  acto conmemorativo 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 poetas más famosos…. 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Federico García Lorca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Rafael Alberti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Jorge Guillén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Gerardo Diego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Dámaso Alonso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 Luis Cernuda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Vicente Aleixandre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,....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Mujeres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510725" y="1152475"/>
            <a:ext cx="8212800" cy="34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Josefina de la Torre </a:t>
            </a:r>
            <a:endParaRPr sz="2100"/>
          </a:p>
          <a:p>
            <a:pPr indent="-36195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Concha Méndez</a:t>
            </a:r>
            <a:endParaRPr sz="2100"/>
          </a:p>
          <a:p>
            <a:pPr indent="-36195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Carmen Conde</a:t>
            </a:r>
            <a:endParaRPr sz="2100"/>
          </a:p>
          <a:p>
            <a:pPr indent="-36195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Pilar de Valderrama </a:t>
            </a:r>
            <a:endParaRPr sz="2100"/>
          </a:p>
          <a:p>
            <a:pPr indent="-36195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 sz="2100"/>
              <a:t>Ernestina de Champourcin </a:t>
            </a:r>
            <a:endParaRPr sz="2100"/>
          </a:p>
          <a:p>
            <a:pPr indent="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Generación del 27</a:t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=</a:t>
            </a:r>
            <a:endParaRPr sz="2100"/>
          </a:p>
          <a:p>
            <a:pPr indent="0" lvl="0" marL="0" rtl="0" algn="ct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G</a:t>
            </a:r>
            <a:r>
              <a:rPr lang="en" sz="2100"/>
              <a:t>eneración de la dictadura </a:t>
            </a:r>
            <a:endParaRPr sz="2100"/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= </a:t>
            </a:r>
            <a:endParaRPr sz="2100"/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Generación de la amistad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Estética 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900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Aňos 20: 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poesía pura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vanguardista (sobre todo ultraísta)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 neotradicionalismo </a:t>
            </a:r>
            <a:endParaRPr sz="2100"/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Aňos 30</a:t>
            </a:r>
            <a:endParaRPr sz="2100"/>
          </a:p>
          <a:p>
            <a:pPr indent="-3619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surrealismo 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La poesía pura 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no quiere ser referencial y descriptiva, quiere ser objeto del lenguaje, poesía bastante filosófica, invento de Jiménez</a:t>
            </a:r>
            <a:endParaRPr sz="2100"/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Ernestina de </a:t>
            </a:r>
            <a:r>
              <a:rPr lang="en" sz="2100"/>
              <a:t>Champourcin</a:t>
            </a:r>
            <a:r>
              <a:rPr lang="en" sz="2100"/>
              <a:t> – influencia de </a:t>
            </a:r>
            <a:r>
              <a:rPr lang="en" sz="2100"/>
              <a:t>Jiménez</a:t>
            </a:r>
            <a:endParaRPr sz="2100"/>
          </a:p>
          <a:p>
            <a:pPr indent="-2984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Jorge Guillén </a:t>
            </a:r>
            <a:endParaRPr sz="2100"/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296250" y="271100"/>
            <a:ext cx="8551500" cy="43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Vanguardia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1918 – en Espaňa aparece la vanguardia – dadaísmo, futurismo, ...</a:t>
            </a:r>
            <a:endParaRPr sz="2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se crea un movimiento ultraísta (en Espaňa) – esa palabra la inventó un poeta Rafael Cansinos Assens </a:t>
            </a:r>
            <a:endParaRPr sz="2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poesía más experimental, experimenta con el lenguaje, palabras técnicas, expresiones y alusiones al cine, a cosas modernas, que no se consideraban poéticas</a:t>
            </a:r>
            <a:endParaRPr sz="2100"/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en" sz="2100"/>
              <a:t>crean imagenes chocantes, violentas, poesía sin rimas, pero está basada en la metáfora, la organización gráfica de los poemas es diferente</a:t>
            </a:r>
            <a:endParaRPr sz="21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-"/>
            </a:pPr>
            <a:r>
              <a:rPr lang="en" sz="2100"/>
              <a:t>Gerardo Diego</a:t>
            </a:r>
            <a:endParaRPr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Neotradicionalismo 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la vuelta a la poesía tradicional = a la poesía popular (lidová) </a:t>
            </a:r>
            <a:endParaRPr sz="2100"/>
          </a:p>
          <a:p>
            <a:pPr indent="0" lvl="0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Lorca - los romances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Rafael Alberti - colección de poemas- Marinero en tierra – imita a la poesía popular</a:t>
            </a:r>
            <a:endParaRPr sz="2100"/>
          </a:p>
          <a:p>
            <a:pPr indent="-298450" lvl="1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o"/>
            </a:pPr>
            <a:r>
              <a:rPr lang="en" sz="2100"/>
              <a:t>Gerardo Diego – Romancero de la novia – la forma de romance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