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22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75355" autoAdjust="0"/>
  </p:normalViewPr>
  <p:slideViewPr>
    <p:cSldViewPr snapToGrid="0" snapToObjects="1">
      <p:cViewPr varScale="1">
        <p:scale>
          <a:sx n="122" d="100"/>
          <a:sy n="122" d="100"/>
        </p:scale>
        <p:origin x="15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3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72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53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8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18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83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700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64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1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3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F1F39-D0FD-F14C-BFA1-6C610F5B9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93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71" r:id="rId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14: Ostatní technologie zpracování plastů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 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64834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375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Rotační tváření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Materiál v prášku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Rotační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Vyhřívaná komora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Chlazení</a:t>
            </a:r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Equipment Advanced Rotational Molding, View custom rotational molding,  TYROTO Product Details from Zhejiang Anji Tianyang Rotational Moulding  Machinery Co., Ltd. on Alibaba.com">
            <a:extLst>
              <a:ext uri="{FF2B5EF4-FFF2-40B4-BE49-F238E27FC236}">
                <a16:creationId xmlns:a16="http://schemas.microsoft.com/office/drawing/2014/main" id="{1E67086F-BB7B-4F9C-B861-A4768F387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6" r="3059" b="17257"/>
          <a:stretch/>
        </p:blipFill>
        <p:spPr bwMode="auto">
          <a:xfrm>
            <a:off x="2595387" y="936493"/>
            <a:ext cx="6164792" cy="40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282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Tvarování desek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Prolisy kufrů s nářadím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Krytky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Kufry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Kelímky od jogurtu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Sadbové obaly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8" name="Picture 2" descr="Which Thermoforming Technology Is Right for You?">
            <a:extLst>
              <a:ext uri="{FF2B5EF4-FFF2-40B4-BE49-F238E27FC236}">
                <a16:creationId xmlns:a16="http://schemas.microsoft.com/office/drawing/2014/main" id="{78A942A5-770A-450A-AB0C-3872F106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72351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per &amp; Plastic Molds | Thermoforming Equipment">
            <a:extLst>
              <a:ext uri="{FF2B5EF4-FFF2-40B4-BE49-F238E27FC236}">
                <a16:creationId xmlns:a16="http://schemas.microsoft.com/office/drawing/2014/main" id="{6F52E4AA-A8BE-429D-965A-2048055D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01" y="2279793"/>
            <a:ext cx="3396544" cy="19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acuum Forming HDPE">
            <a:extLst>
              <a:ext uri="{FF2B5EF4-FFF2-40B4-BE49-F238E27FC236}">
                <a16:creationId xmlns:a16="http://schemas.microsoft.com/office/drawing/2014/main" id="{6C48481C-3F45-44D3-94E7-F94CA288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70" y="798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375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Tvarování desek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Infraohřev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Vakuum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4" name="Picture 8" descr="Vacuum Forming Machines / Follow The Link &gt;&gt;&gt;">
            <a:extLst>
              <a:ext uri="{FF2B5EF4-FFF2-40B4-BE49-F238E27FC236}">
                <a16:creationId xmlns:a16="http://schemas.microsoft.com/office/drawing/2014/main" id="{D38C1E35-5909-46A9-B24E-FC5A638F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52400"/>
            <a:ext cx="4584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438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Tvarování desek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Mechanické tvarování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Tvarování přetlakem vzduchu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Vakuové tvarování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Vakuové tvarování s </a:t>
            </a:r>
            <a:r>
              <a:rPr lang="cs-CZ" dirty="0" err="1"/>
              <a:t>předtvarováním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Understanding Thermoforming - Plastics Resources Inc.">
            <a:extLst>
              <a:ext uri="{FF2B5EF4-FFF2-40B4-BE49-F238E27FC236}">
                <a16:creationId xmlns:a16="http://schemas.microsoft.com/office/drawing/2014/main" id="{A1362E4E-039C-428F-8371-76A1CE64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83" y="2876550"/>
            <a:ext cx="3429630" cy="1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rmoforming [SubsTech]">
            <a:extLst>
              <a:ext uri="{FF2B5EF4-FFF2-40B4-BE49-F238E27FC236}">
                <a16:creationId xmlns:a16="http://schemas.microsoft.com/office/drawing/2014/main" id="{0DE0C951-5000-4CA8-983C-A0E47314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3903" r="3822" b="4025"/>
          <a:stretch/>
        </p:blipFill>
        <p:spPr bwMode="auto">
          <a:xfrm>
            <a:off x="5711003" y="2419350"/>
            <a:ext cx="2164046" cy="2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Thermoforming [SubsTech]">
            <a:extLst>
              <a:ext uri="{FF2B5EF4-FFF2-40B4-BE49-F238E27FC236}">
                <a16:creationId xmlns:a16="http://schemas.microsoft.com/office/drawing/2014/main" id="{ED519718-D27E-4B5F-8618-77678F351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2497" r="4497" b="4900"/>
          <a:stretch/>
        </p:blipFill>
        <p:spPr bwMode="auto">
          <a:xfrm>
            <a:off x="5711003" y="110587"/>
            <a:ext cx="2299334" cy="21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051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4EBE3-7A1B-0C41-8D74-53B1285FEA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1"/>
            <a:ext cx="8118278" cy="76639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Vstřikování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Vytlačování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Vyfukování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Rotační tváření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Tvarování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Ostatní technologie…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technologií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9" name="Picture 25" descr="DSC00110">
            <a:extLst>
              <a:ext uri="{FF2B5EF4-FFF2-40B4-BE49-F238E27FC236}">
                <a16:creationId xmlns:a16="http://schemas.microsoft.com/office/drawing/2014/main" id="{B2D9DAFD-63B0-48C7-B5D1-A041F754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610" y="1279845"/>
            <a:ext cx="1929044" cy="1447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3" descr="{ZSdHqG-1589}kh2021_007">
            <a:extLst>
              <a:ext uri="{FF2B5EF4-FFF2-40B4-BE49-F238E27FC236}">
                <a16:creationId xmlns:a16="http://schemas.microsoft.com/office/drawing/2014/main" id="{9A354DDB-2A22-4694-8730-A78153CB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922" t="22548"/>
          <a:stretch>
            <a:fillRect/>
          </a:stretch>
        </p:blipFill>
        <p:spPr bwMode="auto">
          <a:xfrm>
            <a:off x="6060750" y="3417543"/>
            <a:ext cx="2309527" cy="130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 descr="parapet_vnitrni_foto_big.jpg">
            <a:extLst>
              <a:ext uri="{FF2B5EF4-FFF2-40B4-BE49-F238E27FC236}">
                <a16:creationId xmlns:a16="http://schemas.microsoft.com/office/drawing/2014/main" id="{21E4A680-3971-41BC-8218-274A5BC777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19048" b="36508"/>
          <a:stretch>
            <a:fillRect/>
          </a:stretch>
        </p:blipFill>
        <p:spPr>
          <a:xfrm>
            <a:off x="2180774" y="1480564"/>
            <a:ext cx="2095521" cy="123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ek 11" descr="prestige_1.jpg">
            <a:extLst>
              <a:ext uri="{FF2B5EF4-FFF2-40B4-BE49-F238E27FC236}">
                <a16:creationId xmlns:a16="http://schemas.microsoft.com/office/drawing/2014/main" id="{6BE6106E-67B3-4F1D-99D7-953067724E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540" y="1226128"/>
            <a:ext cx="1535032" cy="1637367"/>
          </a:xfrm>
          <a:prstGeom prst="rect">
            <a:avLst/>
          </a:prstGeom>
        </p:spPr>
      </p:pic>
      <p:pic>
        <p:nvPicPr>
          <p:cNvPr id="14" name="Obrázek 13" descr="_antivandal-A_01.jpg">
            <a:extLst>
              <a:ext uri="{FF2B5EF4-FFF2-40B4-BE49-F238E27FC236}">
                <a16:creationId xmlns:a16="http://schemas.microsoft.com/office/drawing/2014/main" id="{0E46C40D-73AF-4BD6-AEB9-DB1445462E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6266" y="3417543"/>
            <a:ext cx="1143008" cy="1203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ázek 15" descr="61f43_images_zbozi_122_9014-SAFETY_upravene_resize180x180_typejpg.jpg">
            <a:extLst>
              <a:ext uri="{FF2B5EF4-FFF2-40B4-BE49-F238E27FC236}">
                <a16:creationId xmlns:a16="http://schemas.microsoft.com/office/drawing/2014/main" id="{0E475AE8-C80B-431F-9A48-E20E85BB66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1658" y="3371356"/>
            <a:ext cx="1860684" cy="1447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54338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Vytlačování (extruze)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Trubky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Profily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Oplášťování kabelů</a:t>
            </a:r>
          </a:p>
        </p:txBody>
      </p:sp>
      <p:pic>
        <p:nvPicPr>
          <p:cNvPr id="1028" name="Picture 4" descr="Buy Wholesale China Oem Plastic Profile Pvc Pe Abs Pp Pet Extruded Strip L  Shape U Shape Plastic Extrusion Parts Door Extrusion Profiles &amp; Plastic at  USD 1 | Global Sources">
            <a:extLst>
              <a:ext uri="{FF2B5EF4-FFF2-40B4-BE49-F238E27FC236}">
                <a16:creationId xmlns:a16="http://schemas.microsoft.com/office/drawing/2014/main" id="{A3152219-5D2F-44AA-9CBD-9CBDC083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28" y="432001"/>
            <a:ext cx="2746610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rce Custom Square shapes quality ABS/PVC/PP/PE plastic extrusion  profiles on m.alibaba.com">
            <a:extLst>
              <a:ext uri="{FF2B5EF4-FFF2-40B4-BE49-F238E27FC236}">
                <a16:creationId xmlns:a16="http://schemas.microsoft.com/office/drawing/2014/main" id="{F749C95E-4396-40C7-92E7-D987FF76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27" y="1924026"/>
            <a:ext cx="3066344" cy="30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749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Vytlačování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Extruder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Vytačovací</a:t>
            </a:r>
            <a:r>
              <a:rPr lang="cs-CZ" dirty="0"/>
              <a:t> hlava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Chlazení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Kalibrace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Odtah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Dělicí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</p:txBody>
      </p:sp>
      <p:pic>
        <p:nvPicPr>
          <p:cNvPr id="9" name="Picture 2" descr="How Does A Plastic Extrusion Machine Work?Golden Far East Machinery">
            <a:extLst>
              <a:ext uri="{FF2B5EF4-FFF2-40B4-BE49-F238E27FC236}">
                <a16:creationId xmlns:a16="http://schemas.microsoft.com/office/drawing/2014/main" id="{CA191927-E972-4B89-812F-3591AC82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2" y="1167239"/>
            <a:ext cx="6537097" cy="32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556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Vyfukování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Kanystry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Nádobky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Hračky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Palivové nádrže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078" name="Picture 6" descr="Blow Molding - Flexfab">
            <a:extLst>
              <a:ext uri="{FF2B5EF4-FFF2-40B4-BE49-F238E27FC236}">
                <a16:creationId xmlns:a16="http://schemas.microsoft.com/office/drawing/2014/main" id="{CF6BED5D-7471-4709-AACC-2303DA350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b="26120"/>
          <a:stretch/>
        </p:blipFill>
        <p:spPr bwMode="auto">
          <a:xfrm>
            <a:off x="2323232" y="741759"/>
            <a:ext cx="2477476" cy="10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90" name="Picture 18" descr="https://static.mrakyhracek.cz/data/tmp/0/2/242912_0.jpg?1636029493_1">
            <a:extLst>
              <a:ext uri="{FF2B5EF4-FFF2-40B4-BE49-F238E27FC236}">
                <a16:creationId xmlns:a16="http://schemas.microsoft.com/office/drawing/2014/main" id="{F6BAD218-5D2C-4301-9998-CA8CF40F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64" y="1611893"/>
            <a:ext cx="1702629" cy="17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eel Fuel Tanks - Spectra Premium">
            <a:extLst>
              <a:ext uri="{FF2B5EF4-FFF2-40B4-BE49-F238E27FC236}">
                <a16:creationId xmlns:a16="http://schemas.microsoft.com/office/drawing/2014/main" id="{4B4070C2-EE69-413E-AAA7-5B838275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39" y="527920"/>
            <a:ext cx="2492012" cy="12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bout | GDK Extrusion blow moulding machines">
            <a:extLst>
              <a:ext uri="{FF2B5EF4-FFF2-40B4-BE49-F238E27FC236}">
                <a16:creationId xmlns:a16="http://schemas.microsoft.com/office/drawing/2014/main" id="{6216E528-BEE6-407F-89E6-D18C8FB7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81" y="3471625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bout | GDK Extrusion blow moulding machines">
            <a:extLst>
              <a:ext uri="{FF2B5EF4-FFF2-40B4-BE49-F238E27FC236}">
                <a16:creationId xmlns:a16="http://schemas.microsoft.com/office/drawing/2014/main" id="{E0951993-D524-440F-8FA2-B2706EEB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3" y="3329786"/>
            <a:ext cx="3744973" cy="17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kanystr-10l.jpg">
            <a:extLst>
              <a:ext uri="{FF2B5EF4-FFF2-40B4-BE49-F238E27FC236}">
                <a16:creationId xmlns:a16="http://schemas.microsoft.com/office/drawing/2014/main" id="{64893EE5-8AAB-42CD-8ED0-D817903FC78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24800" t="23540" r="24800" b="23540"/>
          <a:stretch>
            <a:fillRect/>
          </a:stretch>
        </p:blipFill>
        <p:spPr>
          <a:xfrm>
            <a:off x="3005011" y="1891237"/>
            <a:ext cx="1414589" cy="1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81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Vyfukování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Extruder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Vytlačovací hlava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Vyhřívaný nůž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Vyfukovací trn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Orážecí maska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Plastic Blow Molding Machines - Parker Plastic Machinery">
            <a:extLst>
              <a:ext uri="{FF2B5EF4-FFF2-40B4-BE49-F238E27FC236}">
                <a16:creationId xmlns:a16="http://schemas.microsoft.com/office/drawing/2014/main" id="{5EFFDFDD-44EA-49F3-9721-39632810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35" y="450736"/>
            <a:ext cx="4832785" cy="42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238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Vyfukování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Extruzní vyfukování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Blow Molding - TSI Products, Inc.">
            <a:extLst>
              <a:ext uri="{FF2B5EF4-FFF2-40B4-BE49-F238E27FC236}">
                <a16:creationId xmlns:a16="http://schemas.microsoft.com/office/drawing/2014/main" id="{990D2637-1396-459B-A8B0-A239BA100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3"/>
          <a:stretch/>
        </p:blipFill>
        <p:spPr bwMode="auto">
          <a:xfrm>
            <a:off x="1051714" y="2214150"/>
            <a:ext cx="7840287" cy="21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626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Vyfukování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vstřikovací vyfukování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 descr="Extrusion Blow Molding - an overview | ScienceDirect Topics">
            <a:extLst>
              <a:ext uri="{FF2B5EF4-FFF2-40B4-BE49-F238E27FC236}">
                <a16:creationId xmlns:a16="http://schemas.microsoft.com/office/drawing/2014/main" id="{937DC0DB-9AF6-4A1E-A25C-80492893B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/>
        </p:blipFill>
        <p:spPr bwMode="auto">
          <a:xfrm>
            <a:off x="1277414" y="1885353"/>
            <a:ext cx="7309177" cy="25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431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Rotační tváření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4D9F5C-0CDC-4E16-A5F6-A5A7726E2A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Velkoobjemové nádrže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Jímky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Kanoe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Skákací míče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</p:txBody>
      </p:sp>
      <p:sp>
        <p:nvSpPr>
          <p:cNvPr id="2" name="AutoShape 12" descr="Funny Wheels Odrážedlo Super Sport 2v1">
            <a:extLst>
              <a:ext uri="{FF2B5EF4-FFF2-40B4-BE49-F238E27FC236}">
                <a16:creationId xmlns:a16="http://schemas.microsoft.com/office/drawing/2014/main" id="{AD7ABB1B-695E-4A8B-AC78-D1BED7755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Funny Wheels Odrážedlo Super Sport 2v1">
            <a:extLst>
              <a:ext uri="{FF2B5EF4-FFF2-40B4-BE49-F238E27FC236}">
                <a16:creationId xmlns:a16="http://schemas.microsoft.com/office/drawing/2014/main" id="{AA3E9C85-4D3F-43F3-95A4-2F8629C67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0" name="Picture 2" descr="Rotomolded Plastic Tanks | Custom Water Tank Rotomolding">
            <a:extLst>
              <a:ext uri="{FF2B5EF4-FFF2-40B4-BE49-F238E27FC236}">
                <a16:creationId xmlns:a16="http://schemas.microsoft.com/office/drawing/2014/main" id="{52260B1D-E1E0-48BB-BEB5-3F59D530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99" y="81915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ina Rotomolding 2+1 Family Plastic Boat Fishing Mould Sea Sit On Top 2  Seats Canoe Kayak Plastic Boats rotomolding Manufacture and Factory | Jinghe">
            <a:extLst>
              <a:ext uri="{FF2B5EF4-FFF2-40B4-BE49-F238E27FC236}">
                <a16:creationId xmlns:a16="http://schemas.microsoft.com/office/drawing/2014/main" id="{2E803D1A-7231-4619-8918-2F1AAF8E0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3923" r="4129" b="29108"/>
          <a:stretch/>
        </p:blipFill>
        <p:spPr bwMode="auto">
          <a:xfrm>
            <a:off x="4329288" y="3028950"/>
            <a:ext cx="3959999" cy="20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chool Smart Natural Rubber Playground Ball, 8.5&quot;, Red - Walmart.com">
            <a:extLst>
              <a:ext uri="{FF2B5EF4-FFF2-40B4-BE49-F238E27FC236}">
                <a16:creationId xmlns:a16="http://schemas.microsoft.com/office/drawing/2014/main" id="{DEDD9EAD-0E16-4A67-9F84-295AC07B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6804" r="5885" b="6942"/>
          <a:stretch/>
        </p:blipFill>
        <p:spPr bwMode="auto">
          <a:xfrm>
            <a:off x="2470212" y="1921580"/>
            <a:ext cx="2254188" cy="22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343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186</Words>
  <Application>Microsoft Office PowerPoint</Application>
  <PresentationFormat>Předvádění na obrazovce (16:9)</PresentationFormat>
  <Paragraphs>91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Prezentace aplikace PowerPoint</vt:lpstr>
      <vt:lpstr>Přehled technologií</vt:lpstr>
      <vt:lpstr>Vytlačování (extruze)</vt:lpstr>
      <vt:lpstr>Vytlačování</vt:lpstr>
      <vt:lpstr>Vyfukování</vt:lpstr>
      <vt:lpstr>Vyfukování</vt:lpstr>
      <vt:lpstr>Vyfukování</vt:lpstr>
      <vt:lpstr>Vyfukování</vt:lpstr>
      <vt:lpstr>Rotační tváření</vt:lpstr>
      <vt:lpstr>Rotační tváření</vt:lpstr>
      <vt:lpstr>Tvarování desek</vt:lpstr>
      <vt:lpstr>Tvarování desek</vt:lpstr>
      <vt:lpstr>Tvarování desek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147</cp:revision>
  <dcterms:modified xsi:type="dcterms:W3CDTF">2024-05-15T05:32:08Z</dcterms:modified>
</cp:coreProperties>
</file>