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83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7099300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41" autoAdjust="0"/>
    <p:restoredTop sz="94660"/>
  </p:normalViewPr>
  <p:slideViewPr>
    <p:cSldViewPr>
      <p:cViewPr>
        <p:scale>
          <a:sx n="149" d="100"/>
          <a:sy n="149" d="100"/>
        </p:scale>
        <p:origin x="1968" y="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834510-3D28-4690-8E49-494200A12F69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cs-CZ"/>
        </a:p>
      </dgm:t>
    </dgm:pt>
    <dgm:pt modelId="{4D72A5F5-9D1A-4958-B611-1AF18FF88982}">
      <dgm:prSet phldrT="[Text]" custT="1"/>
      <dgm:spPr>
        <a:solidFill>
          <a:srgbClr val="FFFF00"/>
        </a:solidFill>
      </dgm:spPr>
      <dgm:t>
        <a:bodyPr/>
        <a:lstStyle/>
        <a:p>
          <a:r>
            <a:rPr lang="cs-CZ" sz="1600" b="1" dirty="0"/>
            <a:t>Typy lokomočního </a:t>
          </a:r>
          <a:r>
            <a:rPr lang="cs-CZ" sz="1600" b="1" dirty="0" smtClean="0"/>
            <a:t>ústrojí</a:t>
          </a:r>
          <a:endParaRPr lang="cs-CZ" sz="1600" b="1" dirty="0"/>
        </a:p>
      </dgm:t>
    </dgm:pt>
    <dgm:pt modelId="{2D7ED1FE-3EAF-411D-9444-6A53AA4DEACF}" type="parTrans" cxnId="{E8DE4E1E-D09F-4B13-A4E6-DCAA32E5374B}">
      <dgm:prSet/>
      <dgm:spPr/>
      <dgm:t>
        <a:bodyPr/>
        <a:lstStyle/>
        <a:p>
          <a:endParaRPr lang="cs-CZ" sz="1300"/>
        </a:p>
      </dgm:t>
    </dgm:pt>
    <dgm:pt modelId="{FB119683-4709-4C5A-96D4-E1F1B7CFF224}" type="sibTrans" cxnId="{E8DE4E1E-D09F-4B13-A4E6-DCAA32E5374B}">
      <dgm:prSet/>
      <dgm:spPr/>
      <dgm:t>
        <a:bodyPr/>
        <a:lstStyle/>
        <a:p>
          <a:endParaRPr lang="cs-CZ" sz="1300"/>
        </a:p>
      </dgm:t>
    </dgm:pt>
    <dgm:pt modelId="{7E2DE5BF-9659-4556-96CB-9A336F6F19F7}">
      <dgm:prSet phldrT="[Text]" custT="1"/>
      <dgm:spPr>
        <a:solidFill>
          <a:srgbClr val="00B0F0"/>
        </a:solidFill>
      </dgm:spPr>
      <dgm:t>
        <a:bodyPr/>
        <a:lstStyle/>
        <a:p>
          <a:r>
            <a:rPr lang="cs-CZ" sz="1600" b="1" dirty="0"/>
            <a:t>Pásové systémy</a:t>
          </a:r>
        </a:p>
      </dgm:t>
    </dgm:pt>
    <dgm:pt modelId="{79C00876-2A4E-4A7B-95EA-A1F56857C55D}" type="parTrans" cxnId="{F5FF11C0-DB84-469F-8B9C-B13D371E1175}">
      <dgm:prSet/>
      <dgm:spPr>
        <a:ln>
          <a:tailEnd type="triangle"/>
        </a:ln>
      </dgm:spPr>
      <dgm:t>
        <a:bodyPr/>
        <a:lstStyle/>
        <a:p>
          <a:endParaRPr lang="cs-CZ" sz="1600"/>
        </a:p>
      </dgm:t>
    </dgm:pt>
    <dgm:pt modelId="{C44121D3-C44D-44CD-97AB-46D03D58E575}" type="sibTrans" cxnId="{F5FF11C0-DB84-469F-8B9C-B13D371E1175}">
      <dgm:prSet/>
      <dgm:spPr/>
      <dgm:t>
        <a:bodyPr/>
        <a:lstStyle/>
        <a:p>
          <a:endParaRPr lang="cs-CZ" sz="1300"/>
        </a:p>
      </dgm:t>
    </dgm:pt>
    <dgm:pt modelId="{84192373-9748-4C6D-AEED-89B05316468A}">
      <dgm:prSet phldrT="[Text]" custT="1"/>
      <dgm:spPr>
        <a:solidFill>
          <a:srgbClr val="00B0F0"/>
        </a:solidFill>
      </dgm:spPr>
      <dgm:t>
        <a:bodyPr/>
        <a:lstStyle/>
        <a:p>
          <a:r>
            <a:rPr lang="cs-CZ" sz="1600" b="1"/>
            <a:t>Biomechanické systémy</a:t>
          </a:r>
        </a:p>
      </dgm:t>
    </dgm:pt>
    <dgm:pt modelId="{3CF6107C-D4C4-44B2-B24A-969435099DF4}" type="parTrans" cxnId="{16C27443-5963-4644-940B-2B7FF1F6C254}">
      <dgm:prSet/>
      <dgm:spPr>
        <a:ln>
          <a:tailEnd type="triangle"/>
        </a:ln>
      </dgm:spPr>
      <dgm:t>
        <a:bodyPr/>
        <a:lstStyle/>
        <a:p>
          <a:endParaRPr lang="cs-CZ" sz="1600"/>
        </a:p>
      </dgm:t>
    </dgm:pt>
    <dgm:pt modelId="{CFDE68B7-CA08-4DAB-89E7-45BAED507397}" type="sibTrans" cxnId="{16C27443-5963-4644-940B-2B7FF1F6C254}">
      <dgm:prSet/>
      <dgm:spPr/>
      <dgm:t>
        <a:bodyPr/>
        <a:lstStyle/>
        <a:p>
          <a:endParaRPr lang="cs-CZ" sz="1300"/>
        </a:p>
      </dgm:t>
    </dgm:pt>
    <dgm:pt modelId="{CBA3599E-C374-47F0-97F4-01C1A45C7AB9}">
      <dgm:prSet phldrT="[Text]" custT="1"/>
      <dgm:spPr>
        <a:solidFill>
          <a:srgbClr val="00B0F0"/>
        </a:solidFill>
      </dgm:spPr>
      <dgm:t>
        <a:bodyPr/>
        <a:lstStyle/>
        <a:p>
          <a:r>
            <a:rPr lang="cs-CZ" sz="1600" b="1" dirty="0"/>
            <a:t>Ostatní systémy</a:t>
          </a:r>
        </a:p>
      </dgm:t>
    </dgm:pt>
    <dgm:pt modelId="{BC48D18B-6B9E-43C4-9442-83488E30B430}" type="parTrans" cxnId="{A5F7F252-1E0A-4D85-AF62-B83EF21D9B4C}">
      <dgm:prSet/>
      <dgm:spPr>
        <a:ln>
          <a:tailEnd type="triangle"/>
        </a:ln>
      </dgm:spPr>
      <dgm:t>
        <a:bodyPr/>
        <a:lstStyle/>
        <a:p>
          <a:endParaRPr lang="cs-CZ" sz="1600"/>
        </a:p>
      </dgm:t>
    </dgm:pt>
    <dgm:pt modelId="{4F14581C-E3C5-4734-B75F-F0DE34BE1729}" type="sibTrans" cxnId="{A5F7F252-1E0A-4D85-AF62-B83EF21D9B4C}">
      <dgm:prSet/>
      <dgm:spPr/>
      <dgm:t>
        <a:bodyPr/>
        <a:lstStyle/>
        <a:p>
          <a:endParaRPr lang="cs-CZ" sz="1300"/>
        </a:p>
      </dgm:t>
    </dgm:pt>
    <dgm:pt modelId="{7AD7D383-AAF8-4D9F-8DAC-A29B505042C6}">
      <dgm:prSet phldrT="[Text]" custT="1"/>
      <dgm:spPr/>
      <dgm:t>
        <a:bodyPr/>
        <a:lstStyle/>
        <a:p>
          <a:r>
            <a:rPr lang="cs-CZ" sz="1600"/>
            <a:t>Létající</a:t>
          </a:r>
        </a:p>
      </dgm:t>
    </dgm:pt>
    <dgm:pt modelId="{B707D4C0-8877-4B1A-A9C8-F3E7A8A53BBC}" type="parTrans" cxnId="{948C877C-06C6-45BA-88A8-B1ECEB523BC7}">
      <dgm:prSet/>
      <dgm:spPr>
        <a:ln>
          <a:tailEnd type="triangle"/>
        </a:ln>
      </dgm:spPr>
      <dgm:t>
        <a:bodyPr/>
        <a:lstStyle/>
        <a:p>
          <a:endParaRPr lang="cs-CZ" sz="1600"/>
        </a:p>
      </dgm:t>
    </dgm:pt>
    <dgm:pt modelId="{349BBC57-CBB0-4C6E-AA57-C065B3812EFE}" type="sibTrans" cxnId="{948C877C-06C6-45BA-88A8-B1ECEB523BC7}">
      <dgm:prSet/>
      <dgm:spPr/>
      <dgm:t>
        <a:bodyPr/>
        <a:lstStyle/>
        <a:p>
          <a:endParaRPr lang="cs-CZ" sz="1300"/>
        </a:p>
      </dgm:t>
    </dgm:pt>
    <dgm:pt modelId="{BEAAF80D-5B6F-464D-8978-A1110C3FEE74}">
      <dgm:prSet phldrT="[Text]" custT="1"/>
      <dgm:spPr/>
      <dgm:t>
        <a:bodyPr/>
        <a:lstStyle/>
        <a:p>
          <a:r>
            <a:rPr lang="cs-CZ" sz="1600"/>
            <a:t>Plavající</a:t>
          </a:r>
        </a:p>
      </dgm:t>
    </dgm:pt>
    <dgm:pt modelId="{9464019A-DEEA-4CC7-89A8-790E6F7BD430}" type="parTrans" cxnId="{7029FA10-E404-4F13-86FD-BAAB80C67152}">
      <dgm:prSet/>
      <dgm:spPr>
        <a:ln>
          <a:tailEnd type="triangle"/>
        </a:ln>
      </dgm:spPr>
      <dgm:t>
        <a:bodyPr/>
        <a:lstStyle/>
        <a:p>
          <a:endParaRPr lang="cs-CZ" sz="1600"/>
        </a:p>
      </dgm:t>
    </dgm:pt>
    <dgm:pt modelId="{8AB74BF9-6C8E-4813-B68F-CC9B3D4C1F84}" type="sibTrans" cxnId="{7029FA10-E404-4F13-86FD-BAAB80C67152}">
      <dgm:prSet/>
      <dgm:spPr/>
      <dgm:t>
        <a:bodyPr/>
        <a:lstStyle/>
        <a:p>
          <a:endParaRPr lang="cs-CZ" sz="1300"/>
        </a:p>
      </dgm:t>
    </dgm:pt>
    <dgm:pt modelId="{9A71FDCC-32B7-4150-B04B-518752B00E39}">
      <dgm:prSet phldrT="[Text]" custT="1"/>
      <dgm:spPr/>
      <dgm:t>
        <a:bodyPr/>
        <a:lstStyle/>
        <a:p>
          <a:r>
            <a:rPr lang="cs-CZ" sz="1600"/>
            <a:t>Kráčející</a:t>
          </a:r>
        </a:p>
      </dgm:t>
    </dgm:pt>
    <dgm:pt modelId="{34ED3D17-19C1-4B73-B23A-53DAD03A418D}" type="parTrans" cxnId="{B741CC5D-ACA4-480C-AEE1-AE23FBC45005}">
      <dgm:prSet/>
      <dgm:spPr>
        <a:ln>
          <a:tailEnd type="triangle"/>
        </a:ln>
      </dgm:spPr>
      <dgm:t>
        <a:bodyPr/>
        <a:lstStyle/>
        <a:p>
          <a:endParaRPr lang="cs-CZ" sz="1600"/>
        </a:p>
      </dgm:t>
    </dgm:pt>
    <dgm:pt modelId="{4E7F6FF8-0C0C-45CA-AB0F-DE8ECA4BF46D}" type="sibTrans" cxnId="{B741CC5D-ACA4-480C-AEE1-AE23FBC45005}">
      <dgm:prSet/>
      <dgm:spPr/>
      <dgm:t>
        <a:bodyPr/>
        <a:lstStyle/>
        <a:p>
          <a:endParaRPr lang="cs-CZ" sz="1300"/>
        </a:p>
      </dgm:t>
    </dgm:pt>
    <dgm:pt modelId="{C76CC42B-3573-4326-B927-3A25B4D6A0D4}">
      <dgm:prSet phldrT="[Text]" custT="1"/>
      <dgm:spPr/>
      <dgm:t>
        <a:bodyPr/>
        <a:lstStyle/>
        <a:p>
          <a:r>
            <a:rPr lang="cs-CZ" sz="1600"/>
            <a:t>Skákající</a:t>
          </a:r>
        </a:p>
      </dgm:t>
    </dgm:pt>
    <dgm:pt modelId="{114862BB-7EAB-4AC2-9D14-62303A1A649A}" type="parTrans" cxnId="{DDFDA97B-60B5-4DC3-83A0-C59BDFE18059}">
      <dgm:prSet/>
      <dgm:spPr>
        <a:ln>
          <a:tailEnd type="triangle"/>
        </a:ln>
      </dgm:spPr>
      <dgm:t>
        <a:bodyPr/>
        <a:lstStyle/>
        <a:p>
          <a:endParaRPr lang="cs-CZ" sz="1600"/>
        </a:p>
      </dgm:t>
    </dgm:pt>
    <dgm:pt modelId="{7D5BBAD6-D017-4826-99D3-AB7CCB2B5A81}" type="sibTrans" cxnId="{DDFDA97B-60B5-4DC3-83A0-C59BDFE18059}">
      <dgm:prSet/>
      <dgm:spPr/>
      <dgm:t>
        <a:bodyPr/>
        <a:lstStyle/>
        <a:p>
          <a:endParaRPr lang="cs-CZ" sz="1300"/>
        </a:p>
      </dgm:t>
    </dgm:pt>
    <dgm:pt modelId="{147A04D3-FC72-4BD2-8AB9-B840BF14385A}">
      <dgm:prSet phldrT="[Text]" custT="1"/>
      <dgm:spPr/>
      <dgm:t>
        <a:bodyPr/>
        <a:lstStyle/>
        <a:p>
          <a:r>
            <a:rPr lang="cs-CZ" sz="1600"/>
            <a:t>Plazivé</a:t>
          </a:r>
        </a:p>
      </dgm:t>
    </dgm:pt>
    <dgm:pt modelId="{EA4708CB-A66E-4879-A13A-D2B404D71D46}" type="parTrans" cxnId="{4F8BFADC-B862-42A1-98AB-0C7AF5EEA99F}">
      <dgm:prSet/>
      <dgm:spPr>
        <a:ln>
          <a:tailEnd type="triangle"/>
        </a:ln>
      </dgm:spPr>
      <dgm:t>
        <a:bodyPr/>
        <a:lstStyle/>
        <a:p>
          <a:endParaRPr lang="cs-CZ" sz="1600"/>
        </a:p>
      </dgm:t>
    </dgm:pt>
    <dgm:pt modelId="{AF9B77A8-B014-48D8-A404-E37EC6B52E18}" type="sibTrans" cxnId="{4F8BFADC-B862-42A1-98AB-0C7AF5EEA99F}">
      <dgm:prSet/>
      <dgm:spPr/>
      <dgm:t>
        <a:bodyPr/>
        <a:lstStyle/>
        <a:p>
          <a:endParaRPr lang="cs-CZ" sz="1300"/>
        </a:p>
      </dgm:t>
    </dgm:pt>
    <dgm:pt modelId="{539957A7-DD67-4F4E-950A-86D8C66659AF}">
      <dgm:prSet phldrT="[Text]" custT="1"/>
      <dgm:spPr/>
      <dgm:t>
        <a:bodyPr/>
        <a:lstStyle/>
        <a:p>
          <a:r>
            <a:rPr lang="cs-CZ" sz="1600"/>
            <a:t>Šplhající</a:t>
          </a:r>
        </a:p>
      </dgm:t>
    </dgm:pt>
    <dgm:pt modelId="{750A22D4-F2BB-4515-926B-2AAFC08B5064}" type="parTrans" cxnId="{41BEC641-1781-4238-8247-7DB58708F495}">
      <dgm:prSet/>
      <dgm:spPr>
        <a:ln>
          <a:tailEnd type="triangle"/>
        </a:ln>
      </dgm:spPr>
      <dgm:t>
        <a:bodyPr/>
        <a:lstStyle/>
        <a:p>
          <a:endParaRPr lang="cs-CZ" sz="1600"/>
        </a:p>
      </dgm:t>
    </dgm:pt>
    <dgm:pt modelId="{2683AA2D-424D-47D1-AE57-202414E3C555}" type="sibTrans" cxnId="{41BEC641-1781-4238-8247-7DB58708F495}">
      <dgm:prSet/>
      <dgm:spPr/>
      <dgm:t>
        <a:bodyPr/>
        <a:lstStyle/>
        <a:p>
          <a:endParaRPr lang="cs-CZ" sz="1300"/>
        </a:p>
      </dgm:t>
    </dgm:pt>
    <dgm:pt modelId="{96675908-AFF8-42EE-9D0D-6062603A0F94}">
      <dgm:prSet phldrT="[Text]" custT="1"/>
      <dgm:spPr>
        <a:solidFill>
          <a:srgbClr val="00B0F0"/>
        </a:solidFill>
      </dgm:spPr>
      <dgm:t>
        <a:bodyPr/>
        <a:lstStyle/>
        <a:p>
          <a:r>
            <a:rPr lang="cs-CZ" sz="1600" b="1" dirty="0"/>
            <a:t>Kolové systémy</a:t>
          </a:r>
        </a:p>
      </dgm:t>
    </dgm:pt>
    <dgm:pt modelId="{EC24D47A-F6A0-444C-BBAD-2431A10B196D}" type="parTrans" cxnId="{3AFF85FD-CEDA-4622-BFA3-B4392B05FB8E}">
      <dgm:prSet/>
      <dgm:spPr>
        <a:ln>
          <a:tailEnd type="triangle"/>
        </a:ln>
      </dgm:spPr>
      <dgm:t>
        <a:bodyPr/>
        <a:lstStyle/>
        <a:p>
          <a:endParaRPr lang="cs-CZ" sz="1600"/>
        </a:p>
      </dgm:t>
    </dgm:pt>
    <dgm:pt modelId="{E1697648-368C-4D47-90A4-838D323CEAFB}" type="sibTrans" cxnId="{3AFF85FD-CEDA-4622-BFA3-B4392B05FB8E}">
      <dgm:prSet/>
      <dgm:spPr/>
      <dgm:t>
        <a:bodyPr/>
        <a:lstStyle/>
        <a:p>
          <a:endParaRPr lang="cs-CZ" sz="1300"/>
        </a:p>
      </dgm:t>
    </dgm:pt>
    <dgm:pt modelId="{2B75C8FA-2C45-4DEA-8D07-8664D91102A6}" type="asst">
      <dgm:prSet custT="1"/>
      <dgm:spPr/>
      <dgm:t>
        <a:bodyPr/>
        <a:lstStyle/>
        <a:p>
          <a:r>
            <a:rPr lang="cs-CZ" sz="1600" dirty="0" smtClean="0"/>
            <a:t>Hybridní</a:t>
          </a:r>
          <a:endParaRPr lang="cs-CZ" sz="1600" dirty="0"/>
        </a:p>
      </dgm:t>
    </dgm:pt>
    <dgm:pt modelId="{4FE13B44-F3E0-499C-ADFA-D0F21F42E835}" type="sibTrans" cxnId="{50B96F93-F674-4AD5-8478-1AF7A74DBF2C}">
      <dgm:prSet/>
      <dgm:spPr/>
      <dgm:t>
        <a:bodyPr/>
        <a:lstStyle/>
        <a:p>
          <a:endParaRPr lang="cs-CZ" sz="1300"/>
        </a:p>
      </dgm:t>
    </dgm:pt>
    <dgm:pt modelId="{87A3EC39-C83D-4594-BAD3-598A3331C4CE}" type="parTrans" cxnId="{50B96F93-F674-4AD5-8478-1AF7A74DBF2C}">
      <dgm:prSet/>
      <dgm:spPr>
        <a:ln>
          <a:tailEnd type="triangle"/>
        </a:ln>
      </dgm:spPr>
      <dgm:t>
        <a:bodyPr/>
        <a:lstStyle/>
        <a:p>
          <a:endParaRPr lang="cs-CZ" sz="1600"/>
        </a:p>
      </dgm:t>
    </dgm:pt>
    <dgm:pt modelId="{15E7D60A-EB7F-4389-B41B-FC27664BBC50}" type="asst">
      <dgm:prSet custT="1"/>
      <dgm:spPr/>
      <dgm:t>
        <a:bodyPr/>
        <a:lstStyle/>
        <a:p>
          <a:endParaRPr lang="cs-CZ" sz="1600"/>
        </a:p>
      </dgm:t>
    </dgm:pt>
    <dgm:pt modelId="{D69A2463-7118-482A-9380-B1C8797ABD6F}" type="sibTrans" cxnId="{1647491E-37A1-4F77-9B71-32F6EFE812A6}">
      <dgm:prSet/>
      <dgm:spPr/>
      <dgm:t>
        <a:bodyPr/>
        <a:lstStyle/>
        <a:p>
          <a:endParaRPr lang="cs-CZ" sz="1300"/>
        </a:p>
      </dgm:t>
    </dgm:pt>
    <dgm:pt modelId="{6439ADBD-B01F-4A12-9A6C-668D41F99694}" type="parTrans" cxnId="{1647491E-37A1-4F77-9B71-32F6EFE812A6}">
      <dgm:prSet/>
      <dgm:spPr>
        <a:ln>
          <a:tailEnd type="triangle"/>
        </a:ln>
      </dgm:spPr>
      <dgm:t>
        <a:bodyPr/>
        <a:lstStyle/>
        <a:p>
          <a:endParaRPr lang="cs-CZ" sz="1600"/>
        </a:p>
      </dgm:t>
    </dgm:pt>
    <dgm:pt modelId="{FAD5890F-2799-4E73-A482-6C4E7E9CFBBD}" type="pres">
      <dgm:prSet presAssocID="{DD834510-3D28-4690-8E49-494200A12F6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FCC43DA7-93A6-4DD6-970D-52BC269FAAB7}" type="pres">
      <dgm:prSet presAssocID="{4D72A5F5-9D1A-4958-B611-1AF18FF88982}" presName="hierRoot1" presStyleCnt="0">
        <dgm:presLayoutVars>
          <dgm:hierBranch val="init"/>
        </dgm:presLayoutVars>
      </dgm:prSet>
      <dgm:spPr/>
    </dgm:pt>
    <dgm:pt modelId="{385EB7B6-7D9E-4D93-A8FD-528F994B990F}" type="pres">
      <dgm:prSet presAssocID="{4D72A5F5-9D1A-4958-B611-1AF18FF88982}" presName="rootComposite1" presStyleCnt="0"/>
      <dgm:spPr/>
    </dgm:pt>
    <dgm:pt modelId="{9F0E25D5-33A6-4E65-BE19-AEAE4197E3C8}" type="pres">
      <dgm:prSet presAssocID="{4D72A5F5-9D1A-4958-B611-1AF18FF88982}" presName="rootText1" presStyleLbl="node0" presStyleIdx="0" presStyleCnt="1" custScaleX="344586" custScaleY="82777" custLinFactNeighborX="-23957" custLinFactNeighborY="-15579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cs-CZ"/>
        </a:p>
      </dgm:t>
    </dgm:pt>
    <dgm:pt modelId="{D788E451-AA18-4F4B-ADCA-EF59550528C4}" type="pres">
      <dgm:prSet presAssocID="{4D72A5F5-9D1A-4958-B611-1AF18FF88982}" presName="rootConnector1" presStyleLbl="node1" presStyleIdx="0" presStyleCnt="0"/>
      <dgm:spPr/>
      <dgm:t>
        <a:bodyPr/>
        <a:lstStyle/>
        <a:p>
          <a:endParaRPr lang="cs-CZ"/>
        </a:p>
      </dgm:t>
    </dgm:pt>
    <dgm:pt modelId="{D269709D-18B3-45AA-B4D5-CB367566BB09}" type="pres">
      <dgm:prSet presAssocID="{4D72A5F5-9D1A-4958-B611-1AF18FF88982}" presName="hierChild2" presStyleCnt="0"/>
      <dgm:spPr/>
    </dgm:pt>
    <dgm:pt modelId="{73566A18-6514-473F-9C5D-FF18BA5A7AD2}" type="pres">
      <dgm:prSet presAssocID="{EC24D47A-F6A0-444C-BBAD-2431A10B196D}" presName="Name37" presStyleLbl="parChTrans1D2" presStyleIdx="0" presStyleCnt="4"/>
      <dgm:spPr/>
      <dgm:t>
        <a:bodyPr/>
        <a:lstStyle/>
        <a:p>
          <a:endParaRPr lang="cs-CZ"/>
        </a:p>
      </dgm:t>
    </dgm:pt>
    <dgm:pt modelId="{8BB94C20-63B1-4F48-984C-272D04592A9B}" type="pres">
      <dgm:prSet presAssocID="{96675908-AFF8-42EE-9D0D-6062603A0F94}" presName="hierRoot2" presStyleCnt="0">
        <dgm:presLayoutVars>
          <dgm:hierBranch val="init"/>
        </dgm:presLayoutVars>
      </dgm:prSet>
      <dgm:spPr/>
    </dgm:pt>
    <dgm:pt modelId="{14F6D24F-9078-4ACF-AF13-03468465817C}" type="pres">
      <dgm:prSet presAssocID="{96675908-AFF8-42EE-9D0D-6062603A0F94}" presName="rootComposite" presStyleCnt="0"/>
      <dgm:spPr/>
    </dgm:pt>
    <dgm:pt modelId="{F0206FAC-EBB8-4B8B-845A-94005530983D}" type="pres">
      <dgm:prSet presAssocID="{96675908-AFF8-42EE-9D0D-6062603A0F94}" presName="rootText" presStyleLbl="node2" presStyleIdx="0" presStyleCnt="4" custScaleX="144046" custLinFactNeighborX="-41948" custLinFactNeighborY="13234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cs-CZ"/>
        </a:p>
      </dgm:t>
    </dgm:pt>
    <dgm:pt modelId="{4A1C81E4-5536-4596-8767-DAFE69CBD5B4}" type="pres">
      <dgm:prSet presAssocID="{96675908-AFF8-42EE-9D0D-6062603A0F94}" presName="rootConnector" presStyleLbl="node2" presStyleIdx="0" presStyleCnt="4"/>
      <dgm:spPr/>
      <dgm:t>
        <a:bodyPr/>
        <a:lstStyle/>
        <a:p>
          <a:endParaRPr lang="cs-CZ"/>
        </a:p>
      </dgm:t>
    </dgm:pt>
    <dgm:pt modelId="{85B6EBCD-D492-4D9D-8BF6-53CC8CB43605}" type="pres">
      <dgm:prSet presAssocID="{96675908-AFF8-42EE-9D0D-6062603A0F94}" presName="hierChild4" presStyleCnt="0"/>
      <dgm:spPr/>
    </dgm:pt>
    <dgm:pt modelId="{F3B08E15-86E8-4664-9762-64245BE92EAD}" type="pres">
      <dgm:prSet presAssocID="{96675908-AFF8-42EE-9D0D-6062603A0F94}" presName="hierChild5" presStyleCnt="0"/>
      <dgm:spPr/>
    </dgm:pt>
    <dgm:pt modelId="{CBDF1275-AD9D-49FF-A6D1-B5AE45028362}" type="pres">
      <dgm:prSet presAssocID="{6439ADBD-B01F-4A12-9A6C-668D41F99694}" presName="Name111" presStyleLbl="parChTrans1D3" presStyleIdx="0" presStyleCnt="8"/>
      <dgm:spPr/>
      <dgm:t>
        <a:bodyPr/>
        <a:lstStyle/>
        <a:p>
          <a:endParaRPr lang="cs-CZ"/>
        </a:p>
      </dgm:t>
    </dgm:pt>
    <dgm:pt modelId="{107942FB-8E05-4E40-976B-67ADF737F84C}" type="pres">
      <dgm:prSet presAssocID="{15E7D60A-EB7F-4389-B41B-FC27664BBC50}" presName="hierRoot3" presStyleCnt="0">
        <dgm:presLayoutVars>
          <dgm:hierBranch val="init"/>
        </dgm:presLayoutVars>
      </dgm:prSet>
      <dgm:spPr/>
    </dgm:pt>
    <dgm:pt modelId="{A191D238-9F6D-4BED-BB76-4E99368512EE}" type="pres">
      <dgm:prSet presAssocID="{15E7D60A-EB7F-4389-B41B-FC27664BBC50}" presName="rootComposite3" presStyleCnt="0"/>
      <dgm:spPr/>
    </dgm:pt>
    <dgm:pt modelId="{BACC2A27-49FC-4593-97D9-9AB61933847A}" type="pres">
      <dgm:prSet presAssocID="{15E7D60A-EB7F-4389-B41B-FC27664BBC50}" presName="rootText3" presStyleLbl="asst2" presStyleIdx="0" presStyleCnt="2" custLinFactNeighborX="89016" custLinFactNeighborY="13850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cs-CZ"/>
        </a:p>
      </dgm:t>
    </dgm:pt>
    <dgm:pt modelId="{4B87C329-887B-475E-9EA2-40B82102D0CB}" type="pres">
      <dgm:prSet presAssocID="{15E7D60A-EB7F-4389-B41B-FC27664BBC50}" presName="rootConnector3" presStyleLbl="asst2" presStyleIdx="0" presStyleCnt="2"/>
      <dgm:spPr/>
      <dgm:t>
        <a:bodyPr/>
        <a:lstStyle/>
        <a:p>
          <a:endParaRPr lang="cs-CZ"/>
        </a:p>
      </dgm:t>
    </dgm:pt>
    <dgm:pt modelId="{815D5E19-6F8D-4EEE-B8CA-C55E00F71890}" type="pres">
      <dgm:prSet presAssocID="{15E7D60A-EB7F-4389-B41B-FC27664BBC50}" presName="hierChild6" presStyleCnt="0"/>
      <dgm:spPr/>
    </dgm:pt>
    <dgm:pt modelId="{28498A15-F4DF-49EB-982E-B38E01474B4D}" type="pres">
      <dgm:prSet presAssocID="{15E7D60A-EB7F-4389-B41B-FC27664BBC50}" presName="hierChild7" presStyleCnt="0"/>
      <dgm:spPr/>
    </dgm:pt>
    <dgm:pt modelId="{6733C88B-C3D7-43C3-A7FE-FF6275FB018A}" type="pres">
      <dgm:prSet presAssocID="{79C00876-2A4E-4A7B-95EA-A1F56857C55D}" presName="Name37" presStyleLbl="parChTrans1D2" presStyleIdx="1" presStyleCnt="4"/>
      <dgm:spPr/>
      <dgm:t>
        <a:bodyPr/>
        <a:lstStyle/>
        <a:p>
          <a:endParaRPr lang="cs-CZ"/>
        </a:p>
      </dgm:t>
    </dgm:pt>
    <dgm:pt modelId="{36F369A7-8B04-4039-81C6-9A6E5ACDCA8F}" type="pres">
      <dgm:prSet presAssocID="{7E2DE5BF-9659-4556-96CB-9A336F6F19F7}" presName="hierRoot2" presStyleCnt="0">
        <dgm:presLayoutVars>
          <dgm:hierBranch val="init"/>
        </dgm:presLayoutVars>
      </dgm:prSet>
      <dgm:spPr/>
    </dgm:pt>
    <dgm:pt modelId="{9BD46C14-7248-4D8A-B7CC-6EB16176117A}" type="pres">
      <dgm:prSet presAssocID="{7E2DE5BF-9659-4556-96CB-9A336F6F19F7}" presName="rootComposite" presStyleCnt="0"/>
      <dgm:spPr/>
    </dgm:pt>
    <dgm:pt modelId="{B4C61874-AB0E-48FE-9791-6D3E4ABBFDCB}" type="pres">
      <dgm:prSet presAssocID="{7E2DE5BF-9659-4556-96CB-9A336F6F19F7}" presName="rootText" presStyleLbl="node2" presStyleIdx="1" presStyleCnt="4" custScaleX="150876" custLinFactNeighborX="-25749" custLinFactNeighborY="13234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cs-CZ"/>
        </a:p>
      </dgm:t>
    </dgm:pt>
    <dgm:pt modelId="{E73AEB28-B08B-4A8B-901C-A2F490AAABF7}" type="pres">
      <dgm:prSet presAssocID="{7E2DE5BF-9659-4556-96CB-9A336F6F19F7}" presName="rootConnector" presStyleLbl="node2" presStyleIdx="1" presStyleCnt="4"/>
      <dgm:spPr/>
      <dgm:t>
        <a:bodyPr/>
        <a:lstStyle/>
        <a:p>
          <a:endParaRPr lang="cs-CZ"/>
        </a:p>
      </dgm:t>
    </dgm:pt>
    <dgm:pt modelId="{F4F3C65A-57B5-449C-BB20-08D4D76303D1}" type="pres">
      <dgm:prSet presAssocID="{7E2DE5BF-9659-4556-96CB-9A336F6F19F7}" presName="hierChild4" presStyleCnt="0"/>
      <dgm:spPr/>
    </dgm:pt>
    <dgm:pt modelId="{DCAFF8DC-AC19-4A7F-B0B1-2EA166AF6A2F}" type="pres">
      <dgm:prSet presAssocID="{7E2DE5BF-9659-4556-96CB-9A336F6F19F7}" presName="hierChild5" presStyleCnt="0"/>
      <dgm:spPr/>
    </dgm:pt>
    <dgm:pt modelId="{F1FE47A1-003B-4697-A264-EF664D1CB6DA}" type="pres">
      <dgm:prSet presAssocID="{87A3EC39-C83D-4594-BAD3-598A3331C4CE}" presName="Name111" presStyleLbl="parChTrans1D3" presStyleIdx="1" presStyleCnt="8"/>
      <dgm:spPr/>
      <dgm:t>
        <a:bodyPr/>
        <a:lstStyle/>
        <a:p>
          <a:endParaRPr lang="cs-CZ"/>
        </a:p>
      </dgm:t>
    </dgm:pt>
    <dgm:pt modelId="{928000C0-8A9C-4DC1-A09F-8EE782F60870}" type="pres">
      <dgm:prSet presAssocID="{2B75C8FA-2C45-4DEA-8D07-8664D91102A6}" presName="hierRoot3" presStyleCnt="0">
        <dgm:presLayoutVars>
          <dgm:hierBranch val="init"/>
        </dgm:presLayoutVars>
      </dgm:prSet>
      <dgm:spPr/>
    </dgm:pt>
    <dgm:pt modelId="{2FC1FC4D-0E2F-4124-B94B-009EF71B1BC4}" type="pres">
      <dgm:prSet presAssocID="{2B75C8FA-2C45-4DEA-8D07-8664D91102A6}" presName="rootComposite3" presStyleCnt="0"/>
      <dgm:spPr/>
    </dgm:pt>
    <dgm:pt modelId="{427906C1-EEF5-4934-A0D3-EB21E24547D0}" type="pres">
      <dgm:prSet presAssocID="{2B75C8FA-2C45-4DEA-8D07-8664D91102A6}" presName="rootText3" presStyleLbl="asst2" presStyleIdx="1" presStyleCnt="2" custScaleX="151577" custLinFactNeighborX="-31984" custLinFactNeighborY="13725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cs-CZ"/>
        </a:p>
      </dgm:t>
    </dgm:pt>
    <dgm:pt modelId="{3725F0AB-5F10-4E19-9556-6EDEA7DB0BFE}" type="pres">
      <dgm:prSet presAssocID="{2B75C8FA-2C45-4DEA-8D07-8664D91102A6}" presName="rootConnector3" presStyleLbl="asst2" presStyleIdx="1" presStyleCnt="2"/>
      <dgm:spPr/>
      <dgm:t>
        <a:bodyPr/>
        <a:lstStyle/>
        <a:p>
          <a:endParaRPr lang="cs-CZ"/>
        </a:p>
      </dgm:t>
    </dgm:pt>
    <dgm:pt modelId="{2794B44F-F53E-40E2-BE6F-C3C0350ACB84}" type="pres">
      <dgm:prSet presAssocID="{2B75C8FA-2C45-4DEA-8D07-8664D91102A6}" presName="hierChild6" presStyleCnt="0"/>
      <dgm:spPr/>
    </dgm:pt>
    <dgm:pt modelId="{66897839-1403-42D5-AC2A-6ABB87B38E0D}" type="pres">
      <dgm:prSet presAssocID="{2B75C8FA-2C45-4DEA-8D07-8664D91102A6}" presName="hierChild7" presStyleCnt="0"/>
      <dgm:spPr/>
    </dgm:pt>
    <dgm:pt modelId="{B20944DA-9A40-4FA0-9AF2-A352EE01B219}" type="pres">
      <dgm:prSet presAssocID="{3CF6107C-D4C4-44B2-B24A-969435099DF4}" presName="Name37" presStyleLbl="parChTrans1D2" presStyleIdx="2" presStyleCnt="4"/>
      <dgm:spPr/>
      <dgm:t>
        <a:bodyPr/>
        <a:lstStyle/>
        <a:p>
          <a:endParaRPr lang="cs-CZ"/>
        </a:p>
      </dgm:t>
    </dgm:pt>
    <dgm:pt modelId="{AA8D71D0-6E3E-4699-BE17-ED401CFEE91D}" type="pres">
      <dgm:prSet presAssocID="{84192373-9748-4C6D-AEED-89B05316468A}" presName="hierRoot2" presStyleCnt="0">
        <dgm:presLayoutVars>
          <dgm:hierBranch val="init"/>
        </dgm:presLayoutVars>
      </dgm:prSet>
      <dgm:spPr/>
    </dgm:pt>
    <dgm:pt modelId="{DF03A69E-88F5-46C9-AF65-871566828671}" type="pres">
      <dgm:prSet presAssocID="{84192373-9748-4C6D-AEED-89B05316468A}" presName="rootComposite" presStyleCnt="0"/>
      <dgm:spPr/>
    </dgm:pt>
    <dgm:pt modelId="{D381B814-27F5-4645-AC89-CA0C17C4B20B}" type="pres">
      <dgm:prSet presAssocID="{84192373-9748-4C6D-AEED-89B05316468A}" presName="rootText" presStyleLbl="node2" presStyleIdx="2" presStyleCnt="4" custScaleX="136385" custLinFactNeighborX="-11657" custLinFactNeighborY="13234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cs-CZ"/>
        </a:p>
      </dgm:t>
    </dgm:pt>
    <dgm:pt modelId="{7996AF51-A56E-46D8-9C3A-8FEAA02971DD}" type="pres">
      <dgm:prSet presAssocID="{84192373-9748-4C6D-AEED-89B05316468A}" presName="rootConnector" presStyleLbl="node2" presStyleIdx="2" presStyleCnt="4"/>
      <dgm:spPr/>
      <dgm:t>
        <a:bodyPr/>
        <a:lstStyle/>
        <a:p>
          <a:endParaRPr lang="cs-CZ"/>
        </a:p>
      </dgm:t>
    </dgm:pt>
    <dgm:pt modelId="{5AA2E4D8-292D-4202-9645-19BB192C043F}" type="pres">
      <dgm:prSet presAssocID="{84192373-9748-4C6D-AEED-89B05316468A}" presName="hierChild4" presStyleCnt="0"/>
      <dgm:spPr/>
    </dgm:pt>
    <dgm:pt modelId="{07A30D2B-F2E9-49FD-9B16-13DB02B9CCB3}" type="pres">
      <dgm:prSet presAssocID="{34ED3D17-19C1-4B73-B23A-53DAD03A418D}" presName="Name37" presStyleLbl="parChTrans1D3" presStyleIdx="2" presStyleCnt="8"/>
      <dgm:spPr/>
      <dgm:t>
        <a:bodyPr/>
        <a:lstStyle/>
        <a:p>
          <a:endParaRPr lang="cs-CZ"/>
        </a:p>
      </dgm:t>
    </dgm:pt>
    <dgm:pt modelId="{24CC34BE-B6CB-42E1-BE3D-6D278B40E043}" type="pres">
      <dgm:prSet presAssocID="{9A71FDCC-32B7-4150-B04B-518752B00E39}" presName="hierRoot2" presStyleCnt="0">
        <dgm:presLayoutVars>
          <dgm:hierBranch val="init"/>
        </dgm:presLayoutVars>
      </dgm:prSet>
      <dgm:spPr/>
    </dgm:pt>
    <dgm:pt modelId="{638F657D-909D-4BD7-B86F-503E50CED26C}" type="pres">
      <dgm:prSet presAssocID="{9A71FDCC-32B7-4150-B04B-518752B00E39}" presName="rootComposite" presStyleCnt="0"/>
      <dgm:spPr/>
    </dgm:pt>
    <dgm:pt modelId="{1E3D639F-D847-4EBB-B0C7-F22B020CB7E9}" type="pres">
      <dgm:prSet presAssocID="{9A71FDCC-32B7-4150-B04B-518752B00E39}" presName="rootText" presStyleLbl="node3" presStyleIdx="0" presStyleCnt="6" custLinFactNeighborX="-9287" custLinFactNeighborY="123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cs-CZ"/>
        </a:p>
      </dgm:t>
    </dgm:pt>
    <dgm:pt modelId="{4768EAC1-CAAD-416D-8935-60D934C16C0A}" type="pres">
      <dgm:prSet presAssocID="{9A71FDCC-32B7-4150-B04B-518752B00E39}" presName="rootConnector" presStyleLbl="node3" presStyleIdx="0" presStyleCnt="6"/>
      <dgm:spPr/>
      <dgm:t>
        <a:bodyPr/>
        <a:lstStyle/>
        <a:p>
          <a:endParaRPr lang="cs-CZ"/>
        </a:p>
      </dgm:t>
    </dgm:pt>
    <dgm:pt modelId="{24A250E5-CAC9-4D93-B1B0-5D599B415861}" type="pres">
      <dgm:prSet presAssocID="{9A71FDCC-32B7-4150-B04B-518752B00E39}" presName="hierChild4" presStyleCnt="0"/>
      <dgm:spPr/>
    </dgm:pt>
    <dgm:pt modelId="{17CD2348-DE3D-4FA5-BAFE-010B37E750EF}" type="pres">
      <dgm:prSet presAssocID="{9A71FDCC-32B7-4150-B04B-518752B00E39}" presName="hierChild5" presStyleCnt="0"/>
      <dgm:spPr/>
    </dgm:pt>
    <dgm:pt modelId="{2C4FBB31-4517-4CD7-9C28-60CC31A95C30}" type="pres">
      <dgm:prSet presAssocID="{114862BB-7EAB-4AC2-9D14-62303A1A649A}" presName="Name37" presStyleLbl="parChTrans1D3" presStyleIdx="3" presStyleCnt="8"/>
      <dgm:spPr/>
      <dgm:t>
        <a:bodyPr/>
        <a:lstStyle/>
        <a:p>
          <a:endParaRPr lang="cs-CZ"/>
        </a:p>
      </dgm:t>
    </dgm:pt>
    <dgm:pt modelId="{92BD3150-4B1B-41D7-9321-7C63E1E1C9E4}" type="pres">
      <dgm:prSet presAssocID="{C76CC42B-3573-4326-B927-3A25B4D6A0D4}" presName="hierRoot2" presStyleCnt="0">
        <dgm:presLayoutVars>
          <dgm:hierBranch val="init"/>
        </dgm:presLayoutVars>
      </dgm:prSet>
      <dgm:spPr/>
    </dgm:pt>
    <dgm:pt modelId="{D4348431-D6ED-40A5-8113-A41950FE288E}" type="pres">
      <dgm:prSet presAssocID="{C76CC42B-3573-4326-B927-3A25B4D6A0D4}" presName="rootComposite" presStyleCnt="0"/>
      <dgm:spPr/>
    </dgm:pt>
    <dgm:pt modelId="{471DD8B8-C69F-4825-A0F8-04AC41699F19}" type="pres">
      <dgm:prSet presAssocID="{C76CC42B-3573-4326-B927-3A25B4D6A0D4}" presName="rootText" presStyleLbl="node3" presStyleIdx="1" presStyleCnt="6" custLinFactNeighborX="-11351" custLinFactNeighborY="-18805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cs-CZ"/>
        </a:p>
      </dgm:t>
    </dgm:pt>
    <dgm:pt modelId="{970ECD3B-3B5C-448F-845F-A64731D0268B}" type="pres">
      <dgm:prSet presAssocID="{C76CC42B-3573-4326-B927-3A25B4D6A0D4}" presName="rootConnector" presStyleLbl="node3" presStyleIdx="1" presStyleCnt="6"/>
      <dgm:spPr/>
      <dgm:t>
        <a:bodyPr/>
        <a:lstStyle/>
        <a:p>
          <a:endParaRPr lang="cs-CZ"/>
        </a:p>
      </dgm:t>
    </dgm:pt>
    <dgm:pt modelId="{3652C890-772C-47F4-9EC6-3C1C96E5C1EF}" type="pres">
      <dgm:prSet presAssocID="{C76CC42B-3573-4326-B927-3A25B4D6A0D4}" presName="hierChild4" presStyleCnt="0"/>
      <dgm:spPr/>
    </dgm:pt>
    <dgm:pt modelId="{A8B6E6A8-E4E8-47B7-A0CA-38C38406D6E7}" type="pres">
      <dgm:prSet presAssocID="{C76CC42B-3573-4326-B927-3A25B4D6A0D4}" presName="hierChild5" presStyleCnt="0"/>
      <dgm:spPr/>
    </dgm:pt>
    <dgm:pt modelId="{CCD9C674-8DC6-4AC9-946B-7321CD445FF5}" type="pres">
      <dgm:prSet presAssocID="{EA4708CB-A66E-4879-A13A-D2B404D71D46}" presName="Name37" presStyleLbl="parChTrans1D3" presStyleIdx="4" presStyleCnt="8"/>
      <dgm:spPr/>
      <dgm:t>
        <a:bodyPr/>
        <a:lstStyle/>
        <a:p>
          <a:endParaRPr lang="cs-CZ"/>
        </a:p>
      </dgm:t>
    </dgm:pt>
    <dgm:pt modelId="{68262855-37BC-4FC5-8D71-9F6584D5DAB7}" type="pres">
      <dgm:prSet presAssocID="{147A04D3-FC72-4BD2-8AB9-B840BF14385A}" presName="hierRoot2" presStyleCnt="0">
        <dgm:presLayoutVars>
          <dgm:hierBranch val="init"/>
        </dgm:presLayoutVars>
      </dgm:prSet>
      <dgm:spPr/>
    </dgm:pt>
    <dgm:pt modelId="{89AF3427-09A6-43F1-90DD-21A884E38542}" type="pres">
      <dgm:prSet presAssocID="{147A04D3-FC72-4BD2-8AB9-B840BF14385A}" presName="rootComposite" presStyleCnt="0"/>
      <dgm:spPr/>
    </dgm:pt>
    <dgm:pt modelId="{634D6CDB-CA79-4339-9743-16BE40F76B32}" type="pres">
      <dgm:prSet presAssocID="{147A04D3-FC72-4BD2-8AB9-B840BF14385A}" presName="rootText" presStyleLbl="node3" presStyleIdx="2" presStyleCnt="6" custLinFactNeighborX="-11351" custLinFactNeighborY="-37733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cs-CZ"/>
        </a:p>
      </dgm:t>
    </dgm:pt>
    <dgm:pt modelId="{F2FB31AC-0448-4BA2-9232-590EB152547A}" type="pres">
      <dgm:prSet presAssocID="{147A04D3-FC72-4BD2-8AB9-B840BF14385A}" presName="rootConnector" presStyleLbl="node3" presStyleIdx="2" presStyleCnt="6"/>
      <dgm:spPr/>
      <dgm:t>
        <a:bodyPr/>
        <a:lstStyle/>
        <a:p>
          <a:endParaRPr lang="cs-CZ"/>
        </a:p>
      </dgm:t>
    </dgm:pt>
    <dgm:pt modelId="{CEDDCDB8-1288-4CDA-8984-35B1D0915302}" type="pres">
      <dgm:prSet presAssocID="{147A04D3-FC72-4BD2-8AB9-B840BF14385A}" presName="hierChild4" presStyleCnt="0"/>
      <dgm:spPr/>
    </dgm:pt>
    <dgm:pt modelId="{093C316E-32AB-422B-B3BA-733F98EB8ED1}" type="pres">
      <dgm:prSet presAssocID="{147A04D3-FC72-4BD2-8AB9-B840BF14385A}" presName="hierChild5" presStyleCnt="0"/>
      <dgm:spPr/>
    </dgm:pt>
    <dgm:pt modelId="{6D3C6509-13E1-465B-AC3E-7D5FEDD5C9B7}" type="pres">
      <dgm:prSet presAssocID="{750A22D4-F2BB-4515-926B-2AAFC08B5064}" presName="Name37" presStyleLbl="parChTrans1D3" presStyleIdx="5" presStyleCnt="8"/>
      <dgm:spPr/>
      <dgm:t>
        <a:bodyPr/>
        <a:lstStyle/>
        <a:p>
          <a:endParaRPr lang="cs-CZ"/>
        </a:p>
      </dgm:t>
    </dgm:pt>
    <dgm:pt modelId="{7A41711D-1B43-4A5D-91C5-5227E62C830E}" type="pres">
      <dgm:prSet presAssocID="{539957A7-DD67-4F4E-950A-86D8C66659AF}" presName="hierRoot2" presStyleCnt="0">
        <dgm:presLayoutVars>
          <dgm:hierBranch val="init"/>
        </dgm:presLayoutVars>
      </dgm:prSet>
      <dgm:spPr/>
    </dgm:pt>
    <dgm:pt modelId="{D4A2CABB-36A7-4AE5-AE10-7D2A711422F0}" type="pres">
      <dgm:prSet presAssocID="{539957A7-DD67-4F4E-950A-86D8C66659AF}" presName="rootComposite" presStyleCnt="0"/>
      <dgm:spPr/>
    </dgm:pt>
    <dgm:pt modelId="{4EB8BA9F-C83A-4992-AAE2-06DB90E39811}" type="pres">
      <dgm:prSet presAssocID="{539957A7-DD67-4F4E-950A-86D8C66659AF}" presName="rootText" presStyleLbl="node3" presStyleIdx="3" presStyleCnt="6" custLinFactNeighborX="-11351" custLinFactNeighborY="-56660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cs-CZ"/>
        </a:p>
      </dgm:t>
    </dgm:pt>
    <dgm:pt modelId="{6892EE11-9E74-4CAF-A9FA-4FC01CB2D22D}" type="pres">
      <dgm:prSet presAssocID="{539957A7-DD67-4F4E-950A-86D8C66659AF}" presName="rootConnector" presStyleLbl="node3" presStyleIdx="3" presStyleCnt="6"/>
      <dgm:spPr/>
      <dgm:t>
        <a:bodyPr/>
        <a:lstStyle/>
        <a:p>
          <a:endParaRPr lang="cs-CZ"/>
        </a:p>
      </dgm:t>
    </dgm:pt>
    <dgm:pt modelId="{B5B3E915-31CE-469F-9FCB-1C28983F3AF1}" type="pres">
      <dgm:prSet presAssocID="{539957A7-DD67-4F4E-950A-86D8C66659AF}" presName="hierChild4" presStyleCnt="0"/>
      <dgm:spPr/>
    </dgm:pt>
    <dgm:pt modelId="{64A3C396-CA14-4364-AEC9-A9792F4695D7}" type="pres">
      <dgm:prSet presAssocID="{539957A7-DD67-4F4E-950A-86D8C66659AF}" presName="hierChild5" presStyleCnt="0"/>
      <dgm:spPr/>
    </dgm:pt>
    <dgm:pt modelId="{2F0D2853-0474-4B49-A2F3-62579F33E2C0}" type="pres">
      <dgm:prSet presAssocID="{84192373-9748-4C6D-AEED-89B05316468A}" presName="hierChild5" presStyleCnt="0"/>
      <dgm:spPr/>
    </dgm:pt>
    <dgm:pt modelId="{3159E241-F66E-4096-A937-87003D4A759F}" type="pres">
      <dgm:prSet presAssocID="{BC48D18B-6B9E-43C4-9442-83488E30B430}" presName="Name37" presStyleLbl="parChTrans1D2" presStyleIdx="3" presStyleCnt="4"/>
      <dgm:spPr/>
      <dgm:t>
        <a:bodyPr/>
        <a:lstStyle/>
        <a:p>
          <a:endParaRPr lang="cs-CZ"/>
        </a:p>
      </dgm:t>
    </dgm:pt>
    <dgm:pt modelId="{A746C498-CF74-48A9-AEB1-577874362AFB}" type="pres">
      <dgm:prSet presAssocID="{CBA3599E-C374-47F0-97F4-01C1A45C7AB9}" presName="hierRoot2" presStyleCnt="0">
        <dgm:presLayoutVars>
          <dgm:hierBranch val="init"/>
        </dgm:presLayoutVars>
      </dgm:prSet>
      <dgm:spPr/>
    </dgm:pt>
    <dgm:pt modelId="{711680EC-33CA-41F4-B373-F6F1D442EA78}" type="pres">
      <dgm:prSet presAssocID="{CBA3599E-C374-47F0-97F4-01C1A45C7AB9}" presName="rootComposite" presStyleCnt="0"/>
      <dgm:spPr/>
    </dgm:pt>
    <dgm:pt modelId="{A64A8D2E-81DD-4B53-AD13-2B2F2365A78B}" type="pres">
      <dgm:prSet presAssocID="{CBA3599E-C374-47F0-97F4-01C1A45C7AB9}" presName="rootText" presStyleLbl="node2" presStyleIdx="3" presStyleCnt="4" custScaleX="145973" custLinFactNeighborX="2451" custLinFactNeighborY="13234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cs-CZ"/>
        </a:p>
      </dgm:t>
    </dgm:pt>
    <dgm:pt modelId="{AB3BBA72-E64F-4F9D-81F3-C12DDFE545C3}" type="pres">
      <dgm:prSet presAssocID="{CBA3599E-C374-47F0-97F4-01C1A45C7AB9}" presName="rootConnector" presStyleLbl="node2" presStyleIdx="3" presStyleCnt="4"/>
      <dgm:spPr/>
      <dgm:t>
        <a:bodyPr/>
        <a:lstStyle/>
        <a:p>
          <a:endParaRPr lang="cs-CZ"/>
        </a:p>
      </dgm:t>
    </dgm:pt>
    <dgm:pt modelId="{45535192-BE39-4A1A-B39C-0C4276589E88}" type="pres">
      <dgm:prSet presAssocID="{CBA3599E-C374-47F0-97F4-01C1A45C7AB9}" presName="hierChild4" presStyleCnt="0"/>
      <dgm:spPr/>
    </dgm:pt>
    <dgm:pt modelId="{DB266594-517A-48AC-B404-C882C3308479}" type="pres">
      <dgm:prSet presAssocID="{9464019A-DEEA-4CC7-89A8-790E6F7BD430}" presName="Name37" presStyleLbl="parChTrans1D3" presStyleIdx="6" presStyleCnt="8"/>
      <dgm:spPr/>
      <dgm:t>
        <a:bodyPr/>
        <a:lstStyle/>
        <a:p>
          <a:endParaRPr lang="cs-CZ"/>
        </a:p>
      </dgm:t>
    </dgm:pt>
    <dgm:pt modelId="{AA5837B1-E350-4DBD-8CE2-BF1C8F3E1CE2}" type="pres">
      <dgm:prSet presAssocID="{BEAAF80D-5B6F-464D-8978-A1110C3FEE74}" presName="hierRoot2" presStyleCnt="0">
        <dgm:presLayoutVars>
          <dgm:hierBranch val="init"/>
        </dgm:presLayoutVars>
      </dgm:prSet>
      <dgm:spPr/>
    </dgm:pt>
    <dgm:pt modelId="{9C180CD2-2981-47C9-88A7-A6D7848898F1}" type="pres">
      <dgm:prSet presAssocID="{BEAAF80D-5B6F-464D-8978-A1110C3FEE74}" presName="rootComposite" presStyleCnt="0"/>
      <dgm:spPr/>
    </dgm:pt>
    <dgm:pt modelId="{F0181153-F101-4B2B-9387-88E173329856}" type="pres">
      <dgm:prSet presAssocID="{BEAAF80D-5B6F-464D-8978-A1110C3FEE74}" presName="rootText" presStyleLbl="node3" presStyleIdx="4" presStyleCnt="6" custLinFactNeighborX="189" custLinFactNeighborY="123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cs-CZ"/>
        </a:p>
      </dgm:t>
    </dgm:pt>
    <dgm:pt modelId="{2ADA69D1-5762-4409-9EA9-9DA2E4D831FC}" type="pres">
      <dgm:prSet presAssocID="{BEAAF80D-5B6F-464D-8978-A1110C3FEE74}" presName="rootConnector" presStyleLbl="node3" presStyleIdx="4" presStyleCnt="6"/>
      <dgm:spPr/>
      <dgm:t>
        <a:bodyPr/>
        <a:lstStyle/>
        <a:p>
          <a:endParaRPr lang="cs-CZ"/>
        </a:p>
      </dgm:t>
    </dgm:pt>
    <dgm:pt modelId="{F530B5EB-5A04-4A63-91AE-52D8EDE3E313}" type="pres">
      <dgm:prSet presAssocID="{BEAAF80D-5B6F-464D-8978-A1110C3FEE74}" presName="hierChild4" presStyleCnt="0"/>
      <dgm:spPr/>
    </dgm:pt>
    <dgm:pt modelId="{A5B5095F-8566-4454-9F10-66C64181C254}" type="pres">
      <dgm:prSet presAssocID="{BEAAF80D-5B6F-464D-8978-A1110C3FEE74}" presName="hierChild5" presStyleCnt="0"/>
      <dgm:spPr/>
    </dgm:pt>
    <dgm:pt modelId="{B6EB9FB6-0A20-467A-915C-0CD652515116}" type="pres">
      <dgm:prSet presAssocID="{B707D4C0-8877-4B1A-A9C8-F3E7A8A53BBC}" presName="Name37" presStyleLbl="parChTrans1D3" presStyleIdx="7" presStyleCnt="8"/>
      <dgm:spPr/>
      <dgm:t>
        <a:bodyPr/>
        <a:lstStyle/>
        <a:p>
          <a:endParaRPr lang="cs-CZ"/>
        </a:p>
      </dgm:t>
    </dgm:pt>
    <dgm:pt modelId="{9AB5A252-0CCA-4274-BBFC-2393F26FAD0B}" type="pres">
      <dgm:prSet presAssocID="{7AD7D383-AAF8-4D9F-8DAC-A29B505042C6}" presName="hierRoot2" presStyleCnt="0">
        <dgm:presLayoutVars>
          <dgm:hierBranch val="init"/>
        </dgm:presLayoutVars>
      </dgm:prSet>
      <dgm:spPr/>
    </dgm:pt>
    <dgm:pt modelId="{408D2160-0AC6-4A61-B078-83D7440629F6}" type="pres">
      <dgm:prSet presAssocID="{7AD7D383-AAF8-4D9F-8DAC-A29B505042C6}" presName="rootComposite" presStyleCnt="0"/>
      <dgm:spPr/>
    </dgm:pt>
    <dgm:pt modelId="{968E25C7-C7B5-4815-9DBE-DF22BB0580AF}" type="pres">
      <dgm:prSet presAssocID="{7AD7D383-AAF8-4D9F-8DAC-A29B505042C6}" presName="rootText" presStyleLbl="node3" presStyleIdx="5" presStyleCnt="6" custLinFactNeighborX="189" custLinFactNeighborY="-18805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cs-CZ"/>
        </a:p>
      </dgm:t>
    </dgm:pt>
    <dgm:pt modelId="{5724C146-5B97-4D80-9DB4-9C8967D2DDC1}" type="pres">
      <dgm:prSet presAssocID="{7AD7D383-AAF8-4D9F-8DAC-A29B505042C6}" presName="rootConnector" presStyleLbl="node3" presStyleIdx="5" presStyleCnt="6"/>
      <dgm:spPr/>
      <dgm:t>
        <a:bodyPr/>
        <a:lstStyle/>
        <a:p>
          <a:endParaRPr lang="cs-CZ"/>
        </a:p>
      </dgm:t>
    </dgm:pt>
    <dgm:pt modelId="{242B0018-FFC4-498E-8805-4311D7308D34}" type="pres">
      <dgm:prSet presAssocID="{7AD7D383-AAF8-4D9F-8DAC-A29B505042C6}" presName="hierChild4" presStyleCnt="0"/>
      <dgm:spPr/>
    </dgm:pt>
    <dgm:pt modelId="{A5F9C36C-C3E1-40DA-A1FB-4FC0452C0B19}" type="pres">
      <dgm:prSet presAssocID="{7AD7D383-AAF8-4D9F-8DAC-A29B505042C6}" presName="hierChild5" presStyleCnt="0"/>
      <dgm:spPr/>
    </dgm:pt>
    <dgm:pt modelId="{2E868A73-194D-4724-9FD9-CA566D643E8E}" type="pres">
      <dgm:prSet presAssocID="{CBA3599E-C374-47F0-97F4-01C1A45C7AB9}" presName="hierChild5" presStyleCnt="0"/>
      <dgm:spPr/>
    </dgm:pt>
    <dgm:pt modelId="{F84176CD-72C7-4763-A8DF-1EDB97A79303}" type="pres">
      <dgm:prSet presAssocID="{4D72A5F5-9D1A-4958-B611-1AF18FF88982}" presName="hierChild3" presStyleCnt="0"/>
      <dgm:spPr/>
    </dgm:pt>
  </dgm:ptLst>
  <dgm:cxnLst>
    <dgm:cxn modelId="{F5FF11C0-DB84-469F-8B9C-B13D371E1175}" srcId="{4D72A5F5-9D1A-4958-B611-1AF18FF88982}" destId="{7E2DE5BF-9659-4556-96CB-9A336F6F19F7}" srcOrd="1" destOrd="0" parTransId="{79C00876-2A4E-4A7B-95EA-A1F56857C55D}" sibTransId="{C44121D3-C44D-44CD-97AB-46D03D58E575}"/>
    <dgm:cxn modelId="{1647491E-37A1-4F77-9B71-32F6EFE812A6}" srcId="{96675908-AFF8-42EE-9D0D-6062603A0F94}" destId="{15E7D60A-EB7F-4389-B41B-FC27664BBC50}" srcOrd="0" destOrd="0" parTransId="{6439ADBD-B01F-4A12-9A6C-668D41F99694}" sibTransId="{D69A2463-7118-482A-9380-B1C8797ABD6F}"/>
    <dgm:cxn modelId="{77313D7D-ED35-4EA8-A460-719C36AB8EA8}" type="presOf" srcId="{9A71FDCC-32B7-4150-B04B-518752B00E39}" destId="{4768EAC1-CAAD-416D-8935-60D934C16C0A}" srcOrd="1" destOrd="0" presId="urn:microsoft.com/office/officeart/2005/8/layout/orgChart1"/>
    <dgm:cxn modelId="{E44B8D22-1DE9-4DFC-A2D4-0FF0591CBBCB}" type="presOf" srcId="{79C00876-2A4E-4A7B-95EA-A1F56857C55D}" destId="{6733C88B-C3D7-43C3-A7FE-FF6275FB018A}" srcOrd="0" destOrd="0" presId="urn:microsoft.com/office/officeart/2005/8/layout/orgChart1"/>
    <dgm:cxn modelId="{260D78E5-0A91-4271-9CFD-398D34BA4986}" type="presOf" srcId="{96675908-AFF8-42EE-9D0D-6062603A0F94}" destId="{F0206FAC-EBB8-4B8B-845A-94005530983D}" srcOrd="0" destOrd="0" presId="urn:microsoft.com/office/officeart/2005/8/layout/orgChart1"/>
    <dgm:cxn modelId="{84F78B2D-6235-41D4-B5E6-0F091A6592DD}" type="presOf" srcId="{34ED3D17-19C1-4B73-B23A-53DAD03A418D}" destId="{07A30D2B-F2E9-49FD-9B16-13DB02B9CCB3}" srcOrd="0" destOrd="0" presId="urn:microsoft.com/office/officeart/2005/8/layout/orgChart1"/>
    <dgm:cxn modelId="{5066E6AA-A1DF-47FE-AB32-5A70093D3D97}" type="presOf" srcId="{CBA3599E-C374-47F0-97F4-01C1A45C7AB9}" destId="{AB3BBA72-E64F-4F9D-81F3-C12DDFE545C3}" srcOrd="1" destOrd="0" presId="urn:microsoft.com/office/officeart/2005/8/layout/orgChart1"/>
    <dgm:cxn modelId="{83F50B18-4491-4B2E-A9C0-6EDBD1C0A53D}" type="presOf" srcId="{96675908-AFF8-42EE-9D0D-6062603A0F94}" destId="{4A1C81E4-5536-4596-8767-DAFE69CBD5B4}" srcOrd="1" destOrd="0" presId="urn:microsoft.com/office/officeart/2005/8/layout/orgChart1"/>
    <dgm:cxn modelId="{E8DE4E1E-D09F-4B13-A4E6-DCAA32E5374B}" srcId="{DD834510-3D28-4690-8E49-494200A12F69}" destId="{4D72A5F5-9D1A-4958-B611-1AF18FF88982}" srcOrd="0" destOrd="0" parTransId="{2D7ED1FE-3EAF-411D-9444-6A53AA4DEACF}" sibTransId="{FB119683-4709-4C5A-96D4-E1F1B7CFF224}"/>
    <dgm:cxn modelId="{DFE87091-B1BA-47C4-AA9C-51BC9A194F16}" type="presOf" srcId="{84192373-9748-4C6D-AEED-89B05316468A}" destId="{7996AF51-A56E-46D8-9C3A-8FEAA02971DD}" srcOrd="1" destOrd="0" presId="urn:microsoft.com/office/officeart/2005/8/layout/orgChart1"/>
    <dgm:cxn modelId="{16C27443-5963-4644-940B-2B7FF1F6C254}" srcId="{4D72A5F5-9D1A-4958-B611-1AF18FF88982}" destId="{84192373-9748-4C6D-AEED-89B05316468A}" srcOrd="2" destOrd="0" parTransId="{3CF6107C-D4C4-44B2-B24A-969435099DF4}" sibTransId="{CFDE68B7-CA08-4DAB-89E7-45BAED507397}"/>
    <dgm:cxn modelId="{AA5538D0-948A-4E92-8A16-B65AABD83B77}" type="presOf" srcId="{15E7D60A-EB7F-4389-B41B-FC27664BBC50}" destId="{BACC2A27-49FC-4593-97D9-9AB61933847A}" srcOrd="0" destOrd="0" presId="urn:microsoft.com/office/officeart/2005/8/layout/orgChart1"/>
    <dgm:cxn modelId="{FC9E1DD8-3561-4D1F-9F66-622133174868}" type="presOf" srcId="{BEAAF80D-5B6F-464D-8978-A1110C3FEE74}" destId="{F0181153-F101-4B2B-9387-88E173329856}" srcOrd="0" destOrd="0" presId="urn:microsoft.com/office/officeart/2005/8/layout/orgChart1"/>
    <dgm:cxn modelId="{7476A4ED-C82E-497D-A949-90697A9DC332}" type="presOf" srcId="{4D72A5F5-9D1A-4958-B611-1AF18FF88982}" destId="{D788E451-AA18-4F4B-ADCA-EF59550528C4}" srcOrd="1" destOrd="0" presId="urn:microsoft.com/office/officeart/2005/8/layout/orgChart1"/>
    <dgm:cxn modelId="{34F5720E-DB0B-405B-83E2-EA4A4E3A2D20}" type="presOf" srcId="{4D72A5F5-9D1A-4958-B611-1AF18FF88982}" destId="{9F0E25D5-33A6-4E65-BE19-AEAE4197E3C8}" srcOrd="0" destOrd="0" presId="urn:microsoft.com/office/officeart/2005/8/layout/orgChart1"/>
    <dgm:cxn modelId="{CA1422B4-3E95-43D9-A1A1-8EB80E04F9AA}" type="presOf" srcId="{C76CC42B-3573-4326-B927-3A25B4D6A0D4}" destId="{970ECD3B-3B5C-448F-845F-A64731D0268B}" srcOrd="1" destOrd="0" presId="urn:microsoft.com/office/officeart/2005/8/layout/orgChart1"/>
    <dgm:cxn modelId="{94EB6A6A-BB92-40F4-A2E3-48D115DE005F}" type="presOf" srcId="{750A22D4-F2BB-4515-926B-2AAFC08B5064}" destId="{6D3C6509-13E1-465B-AC3E-7D5FEDD5C9B7}" srcOrd="0" destOrd="0" presId="urn:microsoft.com/office/officeart/2005/8/layout/orgChart1"/>
    <dgm:cxn modelId="{41BEC641-1781-4238-8247-7DB58708F495}" srcId="{84192373-9748-4C6D-AEED-89B05316468A}" destId="{539957A7-DD67-4F4E-950A-86D8C66659AF}" srcOrd="3" destOrd="0" parTransId="{750A22D4-F2BB-4515-926B-2AAFC08B5064}" sibTransId="{2683AA2D-424D-47D1-AE57-202414E3C555}"/>
    <dgm:cxn modelId="{7029FA10-E404-4F13-86FD-BAAB80C67152}" srcId="{CBA3599E-C374-47F0-97F4-01C1A45C7AB9}" destId="{BEAAF80D-5B6F-464D-8978-A1110C3FEE74}" srcOrd="0" destOrd="0" parTransId="{9464019A-DEEA-4CC7-89A8-790E6F7BD430}" sibTransId="{8AB74BF9-6C8E-4813-B68F-CC9B3D4C1F84}"/>
    <dgm:cxn modelId="{81430158-C710-4762-8E03-8D1C309362F8}" type="presOf" srcId="{87A3EC39-C83D-4594-BAD3-598A3331C4CE}" destId="{F1FE47A1-003B-4697-A264-EF664D1CB6DA}" srcOrd="0" destOrd="0" presId="urn:microsoft.com/office/officeart/2005/8/layout/orgChart1"/>
    <dgm:cxn modelId="{DDB45C15-5E54-41B4-B230-E8E00487D306}" type="presOf" srcId="{147A04D3-FC72-4BD2-8AB9-B840BF14385A}" destId="{634D6CDB-CA79-4339-9743-16BE40F76B32}" srcOrd="0" destOrd="0" presId="urn:microsoft.com/office/officeart/2005/8/layout/orgChart1"/>
    <dgm:cxn modelId="{01928055-EC5C-4478-8793-201AEB5C4C4E}" type="presOf" srcId="{BEAAF80D-5B6F-464D-8978-A1110C3FEE74}" destId="{2ADA69D1-5762-4409-9EA9-9DA2E4D831FC}" srcOrd="1" destOrd="0" presId="urn:microsoft.com/office/officeart/2005/8/layout/orgChart1"/>
    <dgm:cxn modelId="{1ED8FD91-5AA1-4E7E-BA3F-CEE9F413E9C9}" type="presOf" srcId="{539957A7-DD67-4F4E-950A-86D8C66659AF}" destId="{6892EE11-9E74-4CAF-A9FA-4FC01CB2D22D}" srcOrd="1" destOrd="0" presId="urn:microsoft.com/office/officeart/2005/8/layout/orgChart1"/>
    <dgm:cxn modelId="{9298248B-45BA-4162-8A44-641DBC8BECC1}" type="presOf" srcId="{2B75C8FA-2C45-4DEA-8D07-8664D91102A6}" destId="{3725F0AB-5F10-4E19-9556-6EDEA7DB0BFE}" srcOrd="1" destOrd="0" presId="urn:microsoft.com/office/officeart/2005/8/layout/orgChart1"/>
    <dgm:cxn modelId="{DEB94504-0B65-46F4-BCAF-DBB7A5235477}" type="presOf" srcId="{CBA3599E-C374-47F0-97F4-01C1A45C7AB9}" destId="{A64A8D2E-81DD-4B53-AD13-2B2F2365A78B}" srcOrd="0" destOrd="0" presId="urn:microsoft.com/office/officeart/2005/8/layout/orgChart1"/>
    <dgm:cxn modelId="{C00D4E2E-E221-4274-82E8-800EBA0DA928}" type="presOf" srcId="{C76CC42B-3573-4326-B927-3A25B4D6A0D4}" destId="{471DD8B8-C69F-4825-A0F8-04AC41699F19}" srcOrd="0" destOrd="0" presId="urn:microsoft.com/office/officeart/2005/8/layout/orgChart1"/>
    <dgm:cxn modelId="{07AD8334-480F-4A76-B523-05EB9DB22282}" type="presOf" srcId="{3CF6107C-D4C4-44B2-B24A-969435099DF4}" destId="{B20944DA-9A40-4FA0-9AF2-A352EE01B219}" srcOrd="0" destOrd="0" presId="urn:microsoft.com/office/officeart/2005/8/layout/orgChart1"/>
    <dgm:cxn modelId="{46CF8C3F-F39F-40E3-BD94-EC32BDFF4EF6}" type="presOf" srcId="{2B75C8FA-2C45-4DEA-8D07-8664D91102A6}" destId="{427906C1-EEF5-4934-A0D3-EB21E24547D0}" srcOrd="0" destOrd="0" presId="urn:microsoft.com/office/officeart/2005/8/layout/orgChart1"/>
    <dgm:cxn modelId="{A5F7F252-1E0A-4D85-AF62-B83EF21D9B4C}" srcId="{4D72A5F5-9D1A-4958-B611-1AF18FF88982}" destId="{CBA3599E-C374-47F0-97F4-01C1A45C7AB9}" srcOrd="3" destOrd="0" parTransId="{BC48D18B-6B9E-43C4-9442-83488E30B430}" sibTransId="{4F14581C-E3C5-4734-B75F-F0DE34BE1729}"/>
    <dgm:cxn modelId="{8D70D4A7-0EE9-4EF5-86C6-2953BB233CF3}" type="presOf" srcId="{6439ADBD-B01F-4A12-9A6C-668D41F99694}" destId="{CBDF1275-AD9D-49FF-A6D1-B5AE45028362}" srcOrd="0" destOrd="0" presId="urn:microsoft.com/office/officeart/2005/8/layout/orgChart1"/>
    <dgm:cxn modelId="{B1F3DE11-A118-478A-97CF-9C47467EF1B6}" type="presOf" srcId="{7E2DE5BF-9659-4556-96CB-9A336F6F19F7}" destId="{E73AEB28-B08B-4A8B-901C-A2F490AAABF7}" srcOrd="1" destOrd="0" presId="urn:microsoft.com/office/officeart/2005/8/layout/orgChart1"/>
    <dgm:cxn modelId="{2D18A281-B5A2-47B5-BBFA-0AF9ABC385DD}" type="presOf" srcId="{EA4708CB-A66E-4879-A13A-D2B404D71D46}" destId="{CCD9C674-8DC6-4AC9-946B-7321CD445FF5}" srcOrd="0" destOrd="0" presId="urn:microsoft.com/office/officeart/2005/8/layout/orgChart1"/>
    <dgm:cxn modelId="{6212B50D-9601-4D21-9F6A-6EF228F39F82}" type="presOf" srcId="{DD834510-3D28-4690-8E49-494200A12F69}" destId="{FAD5890F-2799-4E73-A482-6C4E7E9CFBBD}" srcOrd="0" destOrd="0" presId="urn:microsoft.com/office/officeart/2005/8/layout/orgChart1"/>
    <dgm:cxn modelId="{50B96F93-F674-4AD5-8478-1AF7A74DBF2C}" srcId="{7E2DE5BF-9659-4556-96CB-9A336F6F19F7}" destId="{2B75C8FA-2C45-4DEA-8D07-8664D91102A6}" srcOrd="0" destOrd="0" parTransId="{87A3EC39-C83D-4594-BAD3-598A3331C4CE}" sibTransId="{4FE13B44-F3E0-499C-ADFA-D0F21F42E835}"/>
    <dgm:cxn modelId="{A2F4ACE4-34CB-4AF8-9BA6-FBFA265E9AB8}" type="presOf" srcId="{BC48D18B-6B9E-43C4-9442-83488E30B430}" destId="{3159E241-F66E-4096-A937-87003D4A759F}" srcOrd="0" destOrd="0" presId="urn:microsoft.com/office/officeart/2005/8/layout/orgChart1"/>
    <dgm:cxn modelId="{DDFDA97B-60B5-4DC3-83A0-C59BDFE18059}" srcId="{84192373-9748-4C6D-AEED-89B05316468A}" destId="{C76CC42B-3573-4326-B927-3A25B4D6A0D4}" srcOrd="1" destOrd="0" parTransId="{114862BB-7EAB-4AC2-9D14-62303A1A649A}" sibTransId="{7D5BBAD6-D017-4826-99D3-AB7CCB2B5A81}"/>
    <dgm:cxn modelId="{948C877C-06C6-45BA-88A8-B1ECEB523BC7}" srcId="{CBA3599E-C374-47F0-97F4-01C1A45C7AB9}" destId="{7AD7D383-AAF8-4D9F-8DAC-A29B505042C6}" srcOrd="1" destOrd="0" parTransId="{B707D4C0-8877-4B1A-A9C8-F3E7A8A53BBC}" sibTransId="{349BBC57-CBB0-4C6E-AA57-C065B3812EFE}"/>
    <dgm:cxn modelId="{7DC7CD85-2A39-4B25-9395-1DE6B6C3E184}" type="presOf" srcId="{15E7D60A-EB7F-4389-B41B-FC27664BBC50}" destId="{4B87C329-887B-475E-9EA2-40B82102D0CB}" srcOrd="1" destOrd="0" presId="urn:microsoft.com/office/officeart/2005/8/layout/orgChart1"/>
    <dgm:cxn modelId="{EF2B2789-89A0-40B4-AC49-46A27C77D1B9}" type="presOf" srcId="{539957A7-DD67-4F4E-950A-86D8C66659AF}" destId="{4EB8BA9F-C83A-4992-AAE2-06DB90E39811}" srcOrd="0" destOrd="0" presId="urn:microsoft.com/office/officeart/2005/8/layout/orgChart1"/>
    <dgm:cxn modelId="{4F8BFADC-B862-42A1-98AB-0C7AF5EEA99F}" srcId="{84192373-9748-4C6D-AEED-89B05316468A}" destId="{147A04D3-FC72-4BD2-8AB9-B840BF14385A}" srcOrd="2" destOrd="0" parTransId="{EA4708CB-A66E-4879-A13A-D2B404D71D46}" sibTransId="{AF9B77A8-B014-48D8-A404-E37EC6B52E18}"/>
    <dgm:cxn modelId="{58CB23CD-8376-4B1F-8812-8447062AEA56}" type="presOf" srcId="{7AD7D383-AAF8-4D9F-8DAC-A29B505042C6}" destId="{968E25C7-C7B5-4815-9DBE-DF22BB0580AF}" srcOrd="0" destOrd="0" presId="urn:microsoft.com/office/officeart/2005/8/layout/orgChart1"/>
    <dgm:cxn modelId="{D2C16399-3F0B-47EA-8E2F-002463E3C306}" type="presOf" srcId="{9464019A-DEEA-4CC7-89A8-790E6F7BD430}" destId="{DB266594-517A-48AC-B404-C882C3308479}" srcOrd="0" destOrd="0" presId="urn:microsoft.com/office/officeart/2005/8/layout/orgChart1"/>
    <dgm:cxn modelId="{4DB1B180-0931-41C0-8CD9-3CBA184CC3CD}" type="presOf" srcId="{B707D4C0-8877-4B1A-A9C8-F3E7A8A53BBC}" destId="{B6EB9FB6-0A20-467A-915C-0CD652515116}" srcOrd="0" destOrd="0" presId="urn:microsoft.com/office/officeart/2005/8/layout/orgChart1"/>
    <dgm:cxn modelId="{C6A0A251-820F-4743-B0D9-963023D27CE7}" type="presOf" srcId="{9A71FDCC-32B7-4150-B04B-518752B00E39}" destId="{1E3D639F-D847-4EBB-B0C7-F22B020CB7E9}" srcOrd="0" destOrd="0" presId="urn:microsoft.com/office/officeart/2005/8/layout/orgChart1"/>
    <dgm:cxn modelId="{69D59D6A-23F6-44C4-B3AB-5ABC0A9F8AA0}" type="presOf" srcId="{7AD7D383-AAF8-4D9F-8DAC-A29B505042C6}" destId="{5724C146-5B97-4D80-9DB4-9C8967D2DDC1}" srcOrd="1" destOrd="0" presId="urn:microsoft.com/office/officeart/2005/8/layout/orgChart1"/>
    <dgm:cxn modelId="{9A56EC72-FE3F-4827-B8D5-6961E2D509B0}" type="presOf" srcId="{7E2DE5BF-9659-4556-96CB-9A336F6F19F7}" destId="{B4C61874-AB0E-48FE-9791-6D3E4ABBFDCB}" srcOrd="0" destOrd="0" presId="urn:microsoft.com/office/officeart/2005/8/layout/orgChart1"/>
    <dgm:cxn modelId="{8F434AD7-48F4-4B40-86A1-88F3617E21A3}" type="presOf" srcId="{114862BB-7EAB-4AC2-9D14-62303A1A649A}" destId="{2C4FBB31-4517-4CD7-9C28-60CC31A95C30}" srcOrd="0" destOrd="0" presId="urn:microsoft.com/office/officeart/2005/8/layout/orgChart1"/>
    <dgm:cxn modelId="{3AFF85FD-CEDA-4622-BFA3-B4392B05FB8E}" srcId="{4D72A5F5-9D1A-4958-B611-1AF18FF88982}" destId="{96675908-AFF8-42EE-9D0D-6062603A0F94}" srcOrd="0" destOrd="0" parTransId="{EC24D47A-F6A0-444C-BBAD-2431A10B196D}" sibTransId="{E1697648-368C-4D47-90A4-838D323CEAFB}"/>
    <dgm:cxn modelId="{B741CC5D-ACA4-480C-AEE1-AE23FBC45005}" srcId="{84192373-9748-4C6D-AEED-89B05316468A}" destId="{9A71FDCC-32B7-4150-B04B-518752B00E39}" srcOrd="0" destOrd="0" parTransId="{34ED3D17-19C1-4B73-B23A-53DAD03A418D}" sibTransId="{4E7F6FF8-0C0C-45CA-AB0F-DE8ECA4BF46D}"/>
    <dgm:cxn modelId="{FFEC2F8D-ABAE-4E1B-BE78-9656380C520A}" type="presOf" srcId="{84192373-9748-4C6D-AEED-89B05316468A}" destId="{D381B814-27F5-4645-AC89-CA0C17C4B20B}" srcOrd="0" destOrd="0" presId="urn:microsoft.com/office/officeart/2005/8/layout/orgChart1"/>
    <dgm:cxn modelId="{44CB4CE6-9B8E-43F6-983D-7A1D1AFA363B}" type="presOf" srcId="{147A04D3-FC72-4BD2-8AB9-B840BF14385A}" destId="{F2FB31AC-0448-4BA2-9232-590EB152547A}" srcOrd="1" destOrd="0" presId="urn:microsoft.com/office/officeart/2005/8/layout/orgChart1"/>
    <dgm:cxn modelId="{D6630C1B-DFC6-4E63-B663-C1F93352068B}" type="presOf" srcId="{EC24D47A-F6A0-444C-BBAD-2431A10B196D}" destId="{73566A18-6514-473F-9C5D-FF18BA5A7AD2}" srcOrd="0" destOrd="0" presId="urn:microsoft.com/office/officeart/2005/8/layout/orgChart1"/>
    <dgm:cxn modelId="{A53CF336-AED8-4653-B4F8-384CAFA9B1B7}" type="presParOf" srcId="{FAD5890F-2799-4E73-A482-6C4E7E9CFBBD}" destId="{FCC43DA7-93A6-4DD6-970D-52BC269FAAB7}" srcOrd="0" destOrd="0" presId="urn:microsoft.com/office/officeart/2005/8/layout/orgChart1"/>
    <dgm:cxn modelId="{D67C72AC-44DD-4272-A621-7DC3354FC3AC}" type="presParOf" srcId="{FCC43DA7-93A6-4DD6-970D-52BC269FAAB7}" destId="{385EB7B6-7D9E-4D93-A8FD-528F994B990F}" srcOrd="0" destOrd="0" presId="urn:microsoft.com/office/officeart/2005/8/layout/orgChart1"/>
    <dgm:cxn modelId="{9294B8F2-F530-4106-B3E3-B92F2AB321B8}" type="presParOf" srcId="{385EB7B6-7D9E-4D93-A8FD-528F994B990F}" destId="{9F0E25D5-33A6-4E65-BE19-AEAE4197E3C8}" srcOrd="0" destOrd="0" presId="urn:microsoft.com/office/officeart/2005/8/layout/orgChart1"/>
    <dgm:cxn modelId="{046DA8E3-DA87-448E-9FC1-48FFA4F265EF}" type="presParOf" srcId="{385EB7B6-7D9E-4D93-A8FD-528F994B990F}" destId="{D788E451-AA18-4F4B-ADCA-EF59550528C4}" srcOrd="1" destOrd="0" presId="urn:microsoft.com/office/officeart/2005/8/layout/orgChart1"/>
    <dgm:cxn modelId="{29B7D1FA-4921-468D-AFFF-C5E1E91BF551}" type="presParOf" srcId="{FCC43DA7-93A6-4DD6-970D-52BC269FAAB7}" destId="{D269709D-18B3-45AA-B4D5-CB367566BB09}" srcOrd="1" destOrd="0" presId="urn:microsoft.com/office/officeart/2005/8/layout/orgChart1"/>
    <dgm:cxn modelId="{8A5F4970-19E3-4E37-AA94-F07FB4437273}" type="presParOf" srcId="{D269709D-18B3-45AA-B4D5-CB367566BB09}" destId="{73566A18-6514-473F-9C5D-FF18BA5A7AD2}" srcOrd="0" destOrd="0" presId="urn:microsoft.com/office/officeart/2005/8/layout/orgChart1"/>
    <dgm:cxn modelId="{CFB55BC0-EFAA-45D2-9014-19D35638EE69}" type="presParOf" srcId="{D269709D-18B3-45AA-B4D5-CB367566BB09}" destId="{8BB94C20-63B1-4F48-984C-272D04592A9B}" srcOrd="1" destOrd="0" presId="urn:microsoft.com/office/officeart/2005/8/layout/orgChart1"/>
    <dgm:cxn modelId="{AE99EDA6-62C4-4340-8B70-B745F66E4864}" type="presParOf" srcId="{8BB94C20-63B1-4F48-984C-272D04592A9B}" destId="{14F6D24F-9078-4ACF-AF13-03468465817C}" srcOrd="0" destOrd="0" presId="urn:microsoft.com/office/officeart/2005/8/layout/orgChart1"/>
    <dgm:cxn modelId="{83CA5FFC-2175-4F24-9E31-34C93BC524E5}" type="presParOf" srcId="{14F6D24F-9078-4ACF-AF13-03468465817C}" destId="{F0206FAC-EBB8-4B8B-845A-94005530983D}" srcOrd="0" destOrd="0" presId="urn:microsoft.com/office/officeart/2005/8/layout/orgChart1"/>
    <dgm:cxn modelId="{4DB3F177-6C6C-42F5-BE07-19EB19888069}" type="presParOf" srcId="{14F6D24F-9078-4ACF-AF13-03468465817C}" destId="{4A1C81E4-5536-4596-8767-DAFE69CBD5B4}" srcOrd="1" destOrd="0" presId="urn:microsoft.com/office/officeart/2005/8/layout/orgChart1"/>
    <dgm:cxn modelId="{DFDB482F-AE6D-450F-A15A-92B69DAC675A}" type="presParOf" srcId="{8BB94C20-63B1-4F48-984C-272D04592A9B}" destId="{85B6EBCD-D492-4D9D-8BF6-53CC8CB43605}" srcOrd="1" destOrd="0" presId="urn:microsoft.com/office/officeart/2005/8/layout/orgChart1"/>
    <dgm:cxn modelId="{26CD118A-22E8-4715-83A6-260769093D69}" type="presParOf" srcId="{8BB94C20-63B1-4F48-984C-272D04592A9B}" destId="{F3B08E15-86E8-4664-9762-64245BE92EAD}" srcOrd="2" destOrd="0" presId="urn:microsoft.com/office/officeart/2005/8/layout/orgChart1"/>
    <dgm:cxn modelId="{C50C60E6-C516-4803-BD81-C0F062D401E6}" type="presParOf" srcId="{F3B08E15-86E8-4664-9762-64245BE92EAD}" destId="{CBDF1275-AD9D-49FF-A6D1-B5AE45028362}" srcOrd="0" destOrd="0" presId="urn:microsoft.com/office/officeart/2005/8/layout/orgChart1"/>
    <dgm:cxn modelId="{CDA7AED9-5E39-4C50-8102-83E373FA6E0E}" type="presParOf" srcId="{F3B08E15-86E8-4664-9762-64245BE92EAD}" destId="{107942FB-8E05-4E40-976B-67ADF737F84C}" srcOrd="1" destOrd="0" presId="urn:microsoft.com/office/officeart/2005/8/layout/orgChart1"/>
    <dgm:cxn modelId="{ECB64B4D-7250-450E-90F3-4246E0B3C820}" type="presParOf" srcId="{107942FB-8E05-4E40-976B-67ADF737F84C}" destId="{A191D238-9F6D-4BED-BB76-4E99368512EE}" srcOrd="0" destOrd="0" presId="urn:microsoft.com/office/officeart/2005/8/layout/orgChart1"/>
    <dgm:cxn modelId="{C17475A4-E27F-4639-BC55-A3B8E01BA413}" type="presParOf" srcId="{A191D238-9F6D-4BED-BB76-4E99368512EE}" destId="{BACC2A27-49FC-4593-97D9-9AB61933847A}" srcOrd="0" destOrd="0" presId="urn:microsoft.com/office/officeart/2005/8/layout/orgChart1"/>
    <dgm:cxn modelId="{31ECE79C-728B-42BC-B59D-EB20A3B101A5}" type="presParOf" srcId="{A191D238-9F6D-4BED-BB76-4E99368512EE}" destId="{4B87C329-887B-475E-9EA2-40B82102D0CB}" srcOrd="1" destOrd="0" presId="urn:microsoft.com/office/officeart/2005/8/layout/orgChart1"/>
    <dgm:cxn modelId="{954063F4-BE4C-4B1C-8962-5B0DC2F2A1F7}" type="presParOf" srcId="{107942FB-8E05-4E40-976B-67ADF737F84C}" destId="{815D5E19-6F8D-4EEE-B8CA-C55E00F71890}" srcOrd="1" destOrd="0" presId="urn:microsoft.com/office/officeart/2005/8/layout/orgChart1"/>
    <dgm:cxn modelId="{17A1E0CC-A4BE-47F8-A5A3-5F754CC1038B}" type="presParOf" srcId="{107942FB-8E05-4E40-976B-67ADF737F84C}" destId="{28498A15-F4DF-49EB-982E-B38E01474B4D}" srcOrd="2" destOrd="0" presId="urn:microsoft.com/office/officeart/2005/8/layout/orgChart1"/>
    <dgm:cxn modelId="{27611EB7-D00D-48B6-8E08-63A0277A2116}" type="presParOf" srcId="{D269709D-18B3-45AA-B4D5-CB367566BB09}" destId="{6733C88B-C3D7-43C3-A7FE-FF6275FB018A}" srcOrd="2" destOrd="0" presId="urn:microsoft.com/office/officeart/2005/8/layout/orgChart1"/>
    <dgm:cxn modelId="{30384295-2ED7-49BA-AD2B-EB312FE6299A}" type="presParOf" srcId="{D269709D-18B3-45AA-B4D5-CB367566BB09}" destId="{36F369A7-8B04-4039-81C6-9A6E5ACDCA8F}" srcOrd="3" destOrd="0" presId="urn:microsoft.com/office/officeart/2005/8/layout/orgChart1"/>
    <dgm:cxn modelId="{AB5D80B4-2653-40CC-9130-43281C4259D0}" type="presParOf" srcId="{36F369A7-8B04-4039-81C6-9A6E5ACDCA8F}" destId="{9BD46C14-7248-4D8A-B7CC-6EB16176117A}" srcOrd="0" destOrd="0" presId="urn:microsoft.com/office/officeart/2005/8/layout/orgChart1"/>
    <dgm:cxn modelId="{E8284C50-3F52-4660-B22D-02406BF4083D}" type="presParOf" srcId="{9BD46C14-7248-4D8A-B7CC-6EB16176117A}" destId="{B4C61874-AB0E-48FE-9791-6D3E4ABBFDCB}" srcOrd="0" destOrd="0" presId="urn:microsoft.com/office/officeart/2005/8/layout/orgChart1"/>
    <dgm:cxn modelId="{E1BDE4D4-46D8-4F6A-B73B-455011DC0563}" type="presParOf" srcId="{9BD46C14-7248-4D8A-B7CC-6EB16176117A}" destId="{E73AEB28-B08B-4A8B-901C-A2F490AAABF7}" srcOrd="1" destOrd="0" presId="urn:microsoft.com/office/officeart/2005/8/layout/orgChart1"/>
    <dgm:cxn modelId="{57F8A967-A977-4FED-BFB8-4D39DB88BD6C}" type="presParOf" srcId="{36F369A7-8B04-4039-81C6-9A6E5ACDCA8F}" destId="{F4F3C65A-57B5-449C-BB20-08D4D76303D1}" srcOrd="1" destOrd="0" presId="urn:microsoft.com/office/officeart/2005/8/layout/orgChart1"/>
    <dgm:cxn modelId="{054BBE63-B373-4BBC-8EE2-25D655A2D87C}" type="presParOf" srcId="{36F369A7-8B04-4039-81C6-9A6E5ACDCA8F}" destId="{DCAFF8DC-AC19-4A7F-B0B1-2EA166AF6A2F}" srcOrd="2" destOrd="0" presId="urn:microsoft.com/office/officeart/2005/8/layout/orgChart1"/>
    <dgm:cxn modelId="{519BBA53-0A82-479F-910A-85B6314E98B2}" type="presParOf" srcId="{DCAFF8DC-AC19-4A7F-B0B1-2EA166AF6A2F}" destId="{F1FE47A1-003B-4697-A264-EF664D1CB6DA}" srcOrd="0" destOrd="0" presId="urn:microsoft.com/office/officeart/2005/8/layout/orgChart1"/>
    <dgm:cxn modelId="{D79FE434-D3D1-4F4F-9AD8-D6F39D181F1B}" type="presParOf" srcId="{DCAFF8DC-AC19-4A7F-B0B1-2EA166AF6A2F}" destId="{928000C0-8A9C-4DC1-A09F-8EE782F60870}" srcOrd="1" destOrd="0" presId="urn:microsoft.com/office/officeart/2005/8/layout/orgChart1"/>
    <dgm:cxn modelId="{FDF61559-B733-4493-BFB5-BF658B5A54D3}" type="presParOf" srcId="{928000C0-8A9C-4DC1-A09F-8EE782F60870}" destId="{2FC1FC4D-0E2F-4124-B94B-009EF71B1BC4}" srcOrd="0" destOrd="0" presId="urn:microsoft.com/office/officeart/2005/8/layout/orgChart1"/>
    <dgm:cxn modelId="{E0BD88C7-4539-45FC-9FE0-8B0B1B574C98}" type="presParOf" srcId="{2FC1FC4D-0E2F-4124-B94B-009EF71B1BC4}" destId="{427906C1-EEF5-4934-A0D3-EB21E24547D0}" srcOrd="0" destOrd="0" presId="urn:microsoft.com/office/officeart/2005/8/layout/orgChart1"/>
    <dgm:cxn modelId="{797CF605-E6E1-43BA-ACAE-65609E80296E}" type="presParOf" srcId="{2FC1FC4D-0E2F-4124-B94B-009EF71B1BC4}" destId="{3725F0AB-5F10-4E19-9556-6EDEA7DB0BFE}" srcOrd="1" destOrd="0" presId="urn:microsoft.com/office/officeart/2005/8/layout/orgChart1"/>
    <dgm:cxn modelId="{4447AB22-BE0A-44F8-97D9-595484C04F8F}" type="presParOf" srcId="{928000C0-8A9C-4DC1-A09F-8EE782F60870}" destId="{2794B44F-F53E-40E2-BE6F-C3C0350ACB84}" srcOrd="1" destOrd="0" presId="urn:microsoft.com/office/officeart/2005/8/layout/orgChart1"/>
    <dgm:cxn modelId="{A768EC83-3EE3-44A2-B520-3570CEC1AF9B}" type="presParOf" srcId="{928000C0-8A9C-4DC1-A09F-8EE782F60870}" destId="{66897839-1403-42D5-AC2A-6ABB87B38E0D}" srcOrd="2" destOrd="0" presId="urn:microsoft.com/office/officeart/2005/8/layout/orgChart1"/>
    <dgm:cxn modelId="{390290EF-A257-4F64-8949-27D781AB1BFD}" type="presParOf" srcId="{D269709D-18B3-45AA-B4D5-CB367566BB09}" destId="{B20944DA-9A40-4FA0-9AF2-A352EE01B219}" srcOrd="4" destOrd="0" presId="urn:microsoft.com/office/officeart/2005/8/layout/orgChart1"/>
    <dgm:cxn modelId="{16A3A6B6-5006-480F-B96B-7CBF96D95F55}" type="presParOf" srcId="{D269709D-18B3-45AA-B4D5-CB367566BB09}" destId="{AA8D71D0-6E3E-4699-BE17-ED401CFEE91D}" srcOrd="5" destOrd="0" presId="urn:microsoft.com/office/officeart/2005/8/layout/orgChart1"/>
    <dgm:cxn modelId="{693A4033-CB6A-4F5E-9040-2F130A410507}" type="presParOf" srcId="{AA8D71D0-6E3E-4699-BE17-ED401CFEE91D}" destId="{DF03A69E-88F5-46C9-AF65-871566828671}" srcOrd="0" destOrd="0" presId="urn:microsoft.com/office/officeart/2005/8/layout/orgChart1"/>
    <dgm:cxn modelId="{E9DE50FD-9693-402B-BE71-35904A81002B}" type="presParOf" srcId="{DF03A69E-88F5-46C9-AF65-871566828671}" destId="{D381B814-27F5-4645-AC89-CA0C17C4B20B}" srcOrd="0" destOrd="0" presId="urn:microsoft.com/office/officeart/2005/8/layout/orgChart1"/>
    <dgm:cxn modelId="{7B724966-5A28-4414-912E-42AACC93C7E6}" type="presParOf" srcId="{DF03A69E-88F5-46C9-AF65-871566828671}" destId="{7996AF51-A56E-46D8-9C3A-8FEAA02971DD}" srcOrd="1" destOrd="0" presId="urn:microsoft.com/office/officeart/2005/8/layout/orgChart1"/>
    <dgm:cxn modelId="{50F291ED-11FE-4CCE-8968-194DEC7E8DC4}" type="presParOf" srcId="{AA8D71D0-6E3E-4699-BE17-ED401CFEE91D}" destId="{5AA2E4D8-292D-4202-9645-19BB192C043F}" srcOrd="1" destOrd="0" presId="urn:microsoft.com/office/officeart/2005/8/layout/orgChart1"/>
    <dgm:cxn modelId="{18B5946D-8F72-4737-87F8-C3719C705EA1}" type="presParOf" srcId="{5AA2E4D8-292D-4202-9645-19BB192C043F}" destId="{07A30D2B-F2E9-49FD-9B16-13DB02B9CCB3}" srcOrd="0" destOrd="0" presId="urn:microsoft.com/office/officeart/2005/8/layout/orgChart1"/>
    <dgm:cxn modelId="{5EE19DE3-5E5F-42FF-80B7-9198CE01CAA2}" type="presParOf" srcId="{5AA2E4D8-292D-4202-9645-19BB192C043F}" destId="{24CC34BE-B6CB-42E1-BE3D-6D278B40E043}" srcOrd="1" destOrd="0" presId="urn:microsoft.com/office/officeart/2005/8/layout/orgChart1"/>
    <dgm:cxn modelId="{92271CB4-57A3-480E-8FE8-A2E160A256BA}" type="presParOf" srcId="{24CC34BE-B6CB-42E1-BE3D-6D278B40E043}" destId="{638F657D-909D-4BD7-B86F-503E50CED26C}" srcOrd="0" destOrd="0" presId="urn:microsoft.com/office/officeart/2005/8/layout/orgChart1"/>
    <dgm:cxn modelId="{8FCD5993-3BC3-47F5-B78E-3A90F4CD4D69}" type="presParOf" srcId="{638F657D-909D-4BD7-B86F-503E50CED26C}" destId="{1E3D639F-D847-4EBB-B0C7-F22B020CB7E9}" srcOrd="0" destOrd="0" presId="urn:microsoft.com/office/officeart/2005/8/layout/orgChart1"/>
    <dgm:cxn modelId="{1472DC97-3195-41BB-83E0-8AD6D7C16A33}" type="presParOf" srcId="{638F657D-909D-4BD7-B86F-503E50CED26C}" destId="{4768EAC1-CAAD-416D-8935-60D934C16C0A}" srcOrd="1" destOrd="0" presId="urn:microsoft.com/office/officeart/2005/8/layout/orgChart1"/>
    <dgm:cxn modelId="{F590545A-5B5F-41C4-A179-20D410202B45}" type="presParOf" srcId="{24CC34BE-B6CB-42E1-BE3D-6D278B40E043}" destId="{24A250E5-CAC9-4D93-B1B0-5D599B415861}" srcOrd="1" destOrd="0" presId="urn:microsoft.com/office/officeart/2005/8/layout/orgChart1"/>
    <dgm:cxn modelId="{498A4DBE-348F-4794-B13E-550BBEE64946}" type="presParOf" srcId="{24CC34BE-B6CB-42E1-BE3D-6D278B40E043}" destId="{17CD2348-DE3D-4FA5-BAFE-010B37E750EF}" srcOrd="2" destOrd="0" presId="urn:microsoft.com/office/officeart/2005/8/layout/orgChart1"/>
    <dgm:cxn modelId="{347F0F69-8348-47B9-AD77-4F7995151208}" type="presParOf" srcId="{5AA2E4D8-292D-4202-9645-19BB192C043F}" destId="{2C4FBB31-4517-4CD7-9C28-60CC31A95C30}" srcOrd="2" destOrd="0" presId="urn:microsoft.com/office/officeart/2005/8/layout/orgChart1"/>
    <dgm:cxn modelId="{DD805E55-A29B-4112-AECD-B05B58F37064}" type="presParOf" srcId="{5AA2E4D8-292D-4202-9645-19BB192C043F}" destId="{92BD3150-4B1B-41D7-9321-7C63E1E1C9E4}" srcOrd="3" destOrd="0" presId="urn:microsoft.com/office/officeart/2005/8/layout/orgChart1"/>
    <dgm:cxn modelId="{C05BE170-1688-4854-B175-7FBC13B43CF9}" type="presParOf" srcId="{92BD3150-4B1B-41D7-9321-7C63E1E1C9E4}" destId="{D4348431-D6ED-40A5-8113-A41950FE288E}" srcOrd="0" destOrd="0" presId="urn:microsoft.com/office/officeart/2005/8/layout/orgChart1"/>
    <dgm:cxn modelId="{06569731-8084-4358-87DA-0371280410F4}" type="presParOf" srcId="{D4348431-D6ED-40A5-8113-A41950FE288E}" destId="{471DD8B8-C69F-4825-A0F8-04AC41699F19}" srcOrd="0" destOrd="0" presId="urn:microsoft.com/office/officeart/2005/8/layout/orgChart1"/>
    <dgm:cxn modelId="{5F81F686-4709-4A40-984C-D93C417EAEF3}" type="presParOf" srcId="{D4348431-D6ED-40A5-8113-A41950FE288E}" destId="{970ECD3B-3B5C-448F-845F-A64731D0268B}" srcOrd="1" destOrd="0" presId="urn:microsoft.com/office/officeart/2005/8/layout/orgChart1"/>
    <dgm:cxn modelId="{9E3866CA-BB1D-48EC-BAE4-B1E5A9A210DC}" type="presParOf" srcId="{92BD3150-4B1B-41D7-9321-7C63E1E1C9E4}" destId="{3652C890-772C-47F4-9EC6-3C1C96E5C1EF}" srcOrd="1" destOrd="0" presId="urn:microsoft.com/office/officeart/2005/8/layout/orgChart1"/>
    <dgm:cxn modelId="{A0057C10-69E1-4A3E-B290-C1C52DDC5F4C}" type="presParOf" srcId="{92BD3150-4B1B-41D7-9321-7C63E1E1C9E4}" destId="{A8B6E6A8-E4E8-47B7-A0CA-38C38406D6E7}" srcOrd="2" destOrd="0" presId="urn:microsoft.com/office/officeart/2005/8/layout/orgChart1"/>
    <dgm:cxn modelId="{F41B80A0-1280-4E77-9262-639AE98D8C98}" type="presParOf" srcId="{5AA2E4D8-292D-4202-9645-19BB192C043F}" destId="{CCD9C674-8DC6-4AC9-946B-7321CD445FF5}" srcOrd="4" destOrd="0" presId="urn:microsoft.com/office/officeart/2005/8/layout/orgChart1"/>
    <dgm:cxn modelId="{27CD74E1-8597-465B-A4FD-17D32CC5C7B9}" type="presParOf" srcId="{5AA2E4D8-292D-4202-9645-19BB192C043F}" destId="{68262855-37BC-4FC5-8D71-9F6584D5DAB7}" srcOrd="5" destOrd="0" presId="urn:microsoft.com/office/officeart/2005/8/layout/orgChart1"/>
    <dgm:cxn modelId="{6C8B5C86-EC6B-4633-8F89-B9017B538ECA}" type="presParOf" srcId="{68262855-37BC-4FC5-8D71-9F6584D5DAB7}" destId="{89AF3427-09A6-43F1-90DD-21A884E38542}" srcOrd="0" destOrd="0" presId="urn:microsoft.com/office/officeart/2005/8/layout/orgChart1"/>
    <dgm:cxn modelId="{3C8D89B9-5D1D-4A70-B827-DB7F7FE878FD}" type="presParOf" srcId="{89AF3427-09A6-43F1-90DD-21A884E38542}" destId="{634D6CDB-CA79-4339-9743-16BE40F76B32}" srcOrd="0" destOrd="0" presId="urn:microsoft.com/office/officeart/2005/8/layout/orgChart1"/>
    <dgm:cxn modelId="{DACE82DA-2206-4823-A58A-685479F8E714}" type="presParOf" srcId="{89AF3427-09A6-43F1-90DD-21A884E38542}" destId="{F2FB31AC-0448-4BA2-9232-590EB152547A}" srcOrd="1" destOrd="0" presId="urn:microsoft.com/office/officeart/2005/8/layout/orgChart1"/>
    <dgm:cxn modelId="{284995A7-B1B1-482C-B71D-33DF0A493566}" type="presParOf" srcId="{68262855-37BC-4FC5-8D71-9F6584D5DAB7}" destId="{CEDDCDB8-1288-4CDA-8984-35B1D0915302}" srcOrd="1" destOrd="0" presId="urn:microsoft.com/office/officeart/2005/8/layout/orgChart1"/>
    <dgm:cxn modelId="{E5D626C1-E2E5-4581-9D1A-BC7512198690}" type="presParOf" srcId="{68262855-37BC-4FC5-8D71-9F6584D5DAB7}" destId="{093C316E-32AB-422B-B3BA-733F98EB8ED1}" srcOrd="2" destOrd="0" presId="urn:microsoft.com/office/officeart/2005/8/layout/orgChart1"/>
    <dgm:cxn modelId="{5C5A04A3-AB01-4AF4-AC91-75BA57BEAA02}" type="presParOf" srcId="{5AA2E4D8-292D-4202-9645-19BB192C043F}" destId="{6D3C6509-13E1-465B-AC3E-7D5FEDD5C9B7}" srcOrd="6" destOrd="0" presId="urn:microsoft.com/office/officeart/2005/8/layout/orgChart1"/>
    <dgm:cxn modelId="{3765FD2B-047E-4DC7-99F6-1700991501E6}" type="presParOf" srcId="{5AA2E4D8-292D-4202-9645-19BB192C043F}" destId="{7A41711D-1B43-4A5D-91C5-5227E62C830E}" srcOrd="7" destOrd="0" presId="urn:microsoft.com/office/officeart/2005/8/layout/orgChart1"/>
    <dgm:cxn modelId="{82E67E3B-DBDB-44EC-819B-5049ABD5786B}" type="presParOf" srcId="{7A41711D-1B43-4A5D-91C5-5227E62C830E}" destId="{D4A2CABB-36A7-4AE5-AE10-7D2A711422F0}" srcOrd="0" destOrd="0" presId="urn:microsoft.com/office/officeart/2005/8/layout/orgChart1"/>
    <dgm:cxn modelId="{A740C371-D0DF-46AD-BB81-B5F2C56D041B}" type="presParOf" srcId="{D4A2CABB-36A7-4AE5-AE10-7D2A711422F0}" destId="{4EB8BA9F-C83A-4992-AAE2-06DB90E39811}" srcOrd="0" destOrd="0" presId="urn:microsoft.com/office/officeart/2005/8/layout/orgChart1"/>
    <dgm:cxn modelId="{CE5BE1AF-DEBE-48E0-808C-458A25D5C06A}" type="presParOf" srcId="{D4A2CABB-36A7-4AE5-AE10-7D2A711422F0}" destId="{6892EE11-9E74-4CAF-A9FA-4FC01CB2D22D}" srcOrd="1" destOrd="0" presId="urn:microsoft.com/office/officeart/2005/8/layout/orgChart1"/>
    <dgm:cxn modelId="{FD0AE6D5-91BC-42B4-A3C2-B3EBAF4B1DCA}" type="presParOf" srcId="{7A41711D-1B43-4A5D-91C5-5227E62C830E}" destId="{B5B3E915-31CE-469F-9FCB-1C28983F3AF1}" srcOrd="1" destOrd="0" presId="urn:microsoft.com/office/officeart/2005/8/layout/orgChart1"/>
    <dgm:cxn modelId="{A4F7D8C4-B72E-47C8-A436-66DE28FF0D01}" type="presParOf" srcId="{7A41711D-1B43-4A5D-91C5-5227E62C830E}" destId="{64A3C396-CA14-4364-AEC9-A9792F4695D7}" srcOrd="2" destOrd="0" presId="urn:microsoft.com/office/officeart/2005/8/layout/orgChart1"/>
    <dgm:cxn modelId="{0BC0D5C9-12D1-4C7E-92D2-1621CA6E7C24}" type="presParOf" srcId="{AA8D71D0-6E3E-4699-BE17-ED401CFEE91D}" destId="{2F0D2853-0474-4B49-A2F3-62579F33E2C0}" srcOrd="2" destOrd="0" presId="urn:microsoft.com/office/officeart/2005/8/layout/orgChart1"/>
    <dgm:cxn modelId="{1B760EF7-E5A0-42B7-9DB8-F56B30755CA9}" type="presParOf" srcId="{D269709D-18B3-45AA-B4D5-CB367566BB09}" destId="{3159E241-F66E-4096-A937-87003D4A759F}" srcOrd="6" destOrd="0" presId="urn:microsoft.com/office/officeart/2005/8/layout/orgChart1"/>
    <dgm:cxn modelId="{62F65816-0BEF-4D7A-B225-A7376B8B8C6B}" type="presParOf" srcId="{D269709D-18B3-45AA-B4D5-CB367566BB09}" destId="{A746C498-CF74-48A9-AEB1-577874362AFB}" srcOrd="7" destOrd="0" presId="urn:microsoft.com/office/officeart/2005/8/layout/orgChart1"/>
    <dgm:cxn modelId="{04A6A2D7-C986-44A6-88F0-42F6CD903C8C}" type="presParOf" srcId="{A746C498-CF74-48A9-AEB1-577874362AFB}" destId="{711680EC-33CA-41F4-B373-F6F1D442EA78}" srcOrd="0" destOrd="0" presId="urn:microsoft.com/office/officeart/2005/8/layout/orgChart1"/>
    <dgm:cxn modelId="{49CAA16D-EDAB-4822-BFC1-C46372231C81}" type="presParOf" srcId="{711680EC-33CA-41F4-B373-F6F1D442EA78}" destId="{A64A8D2E-81DD-4B53-AD13-2B2F2365A78B}" srcOrd="0" destOrd="0" presId="urn:microsoft.com/office/officeart/2005/8/layout/orgChart1"/>
    <dgm:cxn modelId="{B4D06205-A303-4B49-B310-5D13AEB4CA67}" type="presParOf" srcId="{711680EC-33CA-41F4-B373-F6F1D442EA78}" destId="{AB3BBA72-E64F-4F9D-81F3-C12DDFE545C3}" srcOrd="1" destOrd="0" presId="urn:microsoft.com/office/officeart/2005/8/layout/orgChart1"/>
    <dgm:cxn modelId="{4DBD063A-01B3-4519-B016-73FB2BEBD791}" type="presParOf" srcId="{A746C498-CF74-48A9-AEB1-577874362AFB}" destId="{45535192-BE39-4A1A-B39C-0C4276589E88}" srcOrd="1" destOrd="0" presId="urn:microsoft.com/office/officeart/2005/8/layout/orgChart1"/>
    <dgm:cxn modelId="{890033ED-C191-4527-8E49-7D6FC9BCBB43}" type="presParOf" srcId="{45535192-BE39-4A1A-B39C-0C4276589E88}" destId="{DB266594-517A-48AC-B404-C882C3308479}" srcOrd="0" destOrd="0" presId="urn:microsoft.com/office/officeart/2005/8/layout/orgChart1"/>
    <dgm:cxn modelId="{B595D89F-969D-40CF-B9FE-8A2C6BCC56F2}" type="presParOf" srcId="{45535192-BE39-4A1A-B39C-0C4276589E88}" destId="{AA5837B1-E350-4DBD-8CE2-BF1C8F3E1CE2}" srcOrd="1" destOrd="0" presId="urn:microsoft.com/office/officeart/2005/8/layout/orgChart1"/>
    <dgm:cxn modelId="{76E2C2F8-B23E-4163-845C-F8DBB7272D26}" type="presParOf" srcId="{AA5837B1-E350-4DBD-8CE2-BF1C8F3E1CE2}" destId="{9C180CD2-2981-47C9-88A7-A6D7848898F1}" srcOrd="0" destOrd="0" presId="urn:microsoft.com/office/officeart/2005/8/layout/orgChart1"/>
    <dgm:cxn modelId="{6C1CB651-BA7F-45BD-BE7E-3DF64634A538}" type="presParOf" srcId="{9C180CD2-2981-47C9-88A7-A6D7848898F1}" destId="{F0181153-F101-4B2B-9387-88E173329856}" srcOrd="0" destOrd="0" presId="urn:microsoft.com/office/officeart/2005/8/layout/orgChart1"/>
    <dgm:cxn modelId="{DFBF66B6-5C4B-4CE5-9AE5-878DB1BAABE7}" type="presParOf" srcId="{9C180CD2-2981-47C9-88A7-A6D7848898F1}" destId="{2ADA69D1-5762-4409-9EA9-9DA2E4D831FC}" srcOrd="1" destOrd="0" presId="urn:microsoft.com/office/officeart/2005/8/layout/orgChart1"/>
    <dgm:cxn modelId="{C3902F21-4BCD-4B6C-9CD1-FB55B49BD9C8}" type="presParOf" srcId="{AA5837B1-E350-4DBD-8CE2-BF1C8F3E1CE2}" destId="{F530B5EB-5A04-4A63-91AE-52D8EDE3E313}" srcOrd="1" destOrd="0" presId="urn:microsoft.com/office/officeart/2005/8/layout/orgChart1"/>
    <dgm:cxn modelId="{7D49006B-6BBF-46AA-90A9-8D93E0A02254}" type="presParOf" srcId="{AA5837B1-E350-4DBD-8CE2-BF1C8F3E1CE2}" destId="{A5B5095F-8566-4454-9F10-66C64181C254}" srcOrd="2" destOrd="0" presId="urn:microsoft.com/office/officeart/2005/8/layout/orgChart1"/>
    <dgm:cxn modelId="{603FDF71-AD8C-4EA7-83F4-03FFC6DB9937}" type="presParOf" srcId="{45535192-BE39-4A1A-B39C-0C4276589E88}" destId="{B6EB9FB6-0A20-467A-915C-0CD652515116}" srcOrd="2" destOrd="0" presId="urn:microsoft.com/office/officeart/2005/8/layout/orgChart1"/>
    <dgm:cxn modelId="{FA2EFC24-3315-4789-9620-5C7E6A5F721A}" type="presParOf" srcId="{45535192-BE39-4A1A-B39C-0C4276589E88}" destId="{9AB5A252-0CCA-4274-BBFC-2393F26FAD0B}" srcOrd="3" destOrd="0" presId="urn:microsoft.com/office/officeart/2005/8/layout/orgChart1"/>
    <dgm:cxn modelId="{D7386B22-B726-4C1C-B400-E2D6F5B297EA}" type="presParOf" srcId="{9AB5A252-0CCA-4274-BBFC-2393F26FAD0B}" destId="{408D2160-0AC6-4A61-B078-83D7440629F6}" srcOrd="0" destOrd="0" presId="urn:microsoft.com/office/officeart/2005/8/layout/orgChart1"/>
    <dgm:cxn modelId="{6E101301-A4F4-481A-9C9A-73BD19443156}" type="presParOf" srcId="{408D2160-0AC6-4A61-B078-83D7440629F6}" destId="{968E25C7-C7B5-4815-9DBE-DF22BB0580AF}" srcOrd="0" destOrd="0" presId="urn:microsoft.com/office/officeart/2005/8/layout/orgChart1"/>
    <dgm:cxn modelId="{A716D538-0EAA-4CF3-A329-1AB363201A47}" type="presParOf" srcId="{408D2160-0AC6-4A61-B078-83D7440629F6}" destId="{5724C146-5B97-4D80-9DB4-9C8967D2DDC1}" srcOrd="1" destOrd="0" presId="urn:microsoft.com/office/officeart/2005/8/layout/orgChart1"/>
    <dgm:cxn modelId="{D2184824-12DE-4311-A778-572AE1D9D79D}" type="presParOf" srcId="{9AB5A252-0CCA-4274-BBFC-2393F26FAD0B}" destId="{242B0018-FFC4-498E-8805-4311D7308D34}" srcOrd="1" destOrd="0" presId="urn:microsoft.com/office/officeart/2005/8/layout/orgChart1"/>
    <dgm:cxn modelId="{158C4175-C1F2-4DC5-B15F-AA91365E6902}" type="presParOf" srcId="{9AB5A252-0CCA-4274-BBFC-2393F26FAD0B}" destId="{A5F9C36C-C3E1-40DA-A1FB-4FC0452C0B19}" srcOrd="2" destOrd="0" presId="urn:microsoft.com/office/officeart/2005/8/layout/orgChart1"/>
    <dgm:cxn modelId="{B65E1552-02B9-4455-A981-9E7450394159}" type="presParOf" srcId="{A746C498-CF74-48A9-AEB1-577874362AFB}" destId="{2E868A73-194D-4724-9FD9-CA566D643E8E}" srcOrd="2" destOrd="0" presId="urn:microsoft.com/office/officeart/2005/8/layout/orgChart1"/>
    <dgm:cxn modelId="{3C7D1F26-26B5-4D2B-A735-351C62BCCDC3}" type="presParOf" srcId="{FCC43DA7-93A6-4DD6-970D-52BC269FAAB7}" destId="{F84176CD-72C7-4763-A8DF-1EDB97A7930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EB9FB6-0A20-467A-915C-0CD652515116}">
      <dsp:nvSpPr>
        <dsp:cNvPr id="0" name=""/>
        <dsp:cNvSpPr/>
      </dsp:nvSpPr>
      <dsp:spPr>
        <a:xfrm>
          <a:off x="5910976" y="1193362"/>
          <a:ext cx="196841" cy="10123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12389"/>
              </a:lnTo>
              <a:lnTo>
                <a:pt x="196841" y="1012389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266594-517A-48AC-B404-C882C3308479}">
      <dsp:nvSpPr>
        <dsp:cNvPr id="0" name=""/>
        <dsp:cNvSpPr/>
      </dsp:nvSpPr>
      <dsp:spPr>
        <a:xfrm>
          <a:off x="5910976" y="1193362"/>
          <a:ext cx="196841" cy="3954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5454"/>
              </a:lnTo>
              <a:lnTo>
                <a:pt x="196841" y="395454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59E241-F66E-4096-A937-87003D4A759F}">
      <dsp:nvSpPr>
        <dsp:cNvPr id="0" name=""/>
        <dsp:cNvSpPr/>
      </dsp:nvSpPr>
      <dsp:spPr>
        <a:xfrm>
          <a:off x="3733114" y="414944"/>
          <a:ext cx="2763248" cy="2771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1870"/>
              </a:lnTo>
              <a:lnTo>
                <a:pt x="2763248" y="171870"/>
              </a:lnTo>
              <a:lnTo>
                <a:pt x="2763248" y="277138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3C6509-13E1-465B-AC3E-7D5FEDD5C9B7}">
      <dsp:nvSpPr>
        <dsp:cNvPr id="0" name=""/>
        <dsp:cNvSpPr/>
      </dsp:nvSpPr>
      <dsp:spPr>
        <a:xfrm>
          <a:off x="4182045" y="1193362"/>
          <a:ext cx="208168" cy="22462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46263"/>
              </a:lnTo>
              <a:lnTo>
                <a:pt x="208168" y="2246263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D9C674-8DC6-4AC9-946B-7321CD445FF5}">
      <dsp:nvSpPr>
        <dsp:cNvPr id="0" name=""/>
        <dsp:cNvSpPr/>
      </dsp:nvSpPr>
      <dsp:spPr>
        <a:xfrm>
          <a:off x="4182045" y="1193362"/>
          <a:ext cx="208168" cy="16293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29323"/>
              </a:lnTo>
              <a:lnTo>
                <a:pt x="208168" y="1629323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4FBB31-4517-4CD7-9C28-60CC31A95C30}">
      <dsp:nvSpPr>
        <dsp:cNvPr id="0" name=""/>
        <dsp:cNvSpPr/>
      </dsp:nvSpPr>
      <dsp:spPr>
        <a:xfrm>
          <a:off x="4182045" y="1193362"/>
          <a:ext cx="208168" cy="10123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12389"/>
              </a:lnTo>
              <a:lnTo>
                <a:pt x="208168" y="1012389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A30D2B-F2E9-49FD-9B16-13DB02B9CCB3}">
      <dsp:nvSpPr>
        <dsp:cNvPr id="0" name=""/>
        <dsp:cNvSpPr/>
      </dsp:nvSpPr>
      <dsp:spPr>
        <a:xfrm>
          <a:off x="4182045" y="1193362"/>
          <a:ext cx="228861" cy="3954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5454"/>
              </a:lnTo>
              <a:lnTo>
                <a:pt x="228861" y="395454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0944DA-9A40-4FA0-9AF2-A352EE01B219}">
      <dsp:nvSpPr>
        <dsp:cNvPr id="0" name=""/>
        <dsp:cNvSpPr/>
      </dsp:nvSpPr>
      <dsp:spPr>
        <a:xfrm>
          <a:off x="3733114" y="414944"/>
          <a:ext cx="995866" cy="2771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1870"/>
              </a:lnTo>
              <a:lnTo>
                <a:pt x="995866" y="171870"/>
              </a:lnTo>
              <a:lnTo>
                <a:pt x="995866" y="277138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FE47A1-003B-4697-A264-EF664D1CB6DA}">
      <dsp:nvSpPr>
        <dsp:cNvPr id="0" name=""/>
        <dsp:cNvSpPr/>
      </dsp:nvSpPr>
      <dsp:spPr>
        <a:xfrm>
          <a:off x="2769404" y="1193362"/>
          <a:ext cx="167778" cy="463638"/>
        </a:xfrm>
        <a:custGeom>
          <a:avLst/>
          <a:gdLst/>
          <a:ahLst/>
          <a:cxnLst/>
          <a:rect l="0" t="0" r="0" b="0"/>
          <a:pathLst>
            <a:path>
              <a:moveTo>
                <a:pt x="167778" y="0"/>
              </a:moveTo>
              <a:lnTo>
                <a:pt x="167778" y="463638"/>
              </a:lnTo>
              <a:lnTo>
                <a:pt x="0" y="463638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33C88B-C3D7-43C3-A7FE-FF6275FB018A}">
      <dsp:nvSpPr>
        <dsp:cNvPr id="0" name=""/>
        <dsp:cNvSpPr/>
      </dsp:nvSpPr>
      <dsp:spPr>
        <a:xfrm>
          <a:off x="2937183" y="414944"/>
          <a:ext cx="795931" cy="277138"/>
        </a:xfrm>
        <a:custGeom>
          <a:avLst/>
          <a:gdLst/>
          <a:ahLst/>
          <a:cxnLst/>
          <a:rect l="0" t="0" r="0" b="0"/>
          <a:pathLst>
            <a:path>
              <a:moveTo>
                <a:pt x="795931" y="0"/>
              </a:moveTo>
              <a:lnTo>
                <a:pt x="795931" y="171870"/>
              </a:lnTo>
              <a:lnTo>
                <a:pt x="0" y="171870"/>
              </a:lnTo>
              <a:lnTo>
                <a:pt x="0" y="277138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DF1275-AD9D-49FF-A6D1-B5AE45028362}">
      <dsp:nvSpPr>
        <dsp:cNvPr id="0" name=""/>
        <dsp:cNvSpPr/>
      </dsp:nvSpPr>
      <dsp:spPr>
        <a:xfrm>
          <a:off x="1044592" y="1193362"/>
          <a:ext cx="205163" cy="4642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4265"/>
              </a:lnTo>
              <a:lnTo>
                <a:pt x="205163" y="464265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566A18-6514-473F-9C5D-FF18BA5A7AD2}">
      <dsp:nvSpPr>
        <dsp:cNvPr id="0" name=""/>
        <dsp:cNvSpPr/>
      </dsp:nvSpPr>
      <dsp:spPr>
        <a:xfrm>
          <a:off x="1044592" y="414944"/>
          <a:ext cx="2688522" cy="277138"/>
        </a:xfrm>
        <a:custGeom>
          <a:avLst/>
          <a:gdLst/>
          <a:ahLst/>
          <a:cxnLst/>
          <a:rect l="0" t="0" r="0" b="0"/>
          <a:pathLst>
            <a:path>
              <a:moveTo>
                <a:pt x="2688522" y="0"/>
              </a:moveTo>
              <a:lnTo>
                <a:pt x="2688522" y="171870"/>
              </a:lnTo>
              <a:lnTo>
                <a:pt x="0" y="171870"/>
              </a:lnTo>
              <a:lnTo>
                <a:pt x="0" y="277138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0E25D5-33A6-4E65-BE19-AEAE4197E3C8}">
      <dsp:nvSpPr>
        <dsp:cNvPr id="0" name=""/>
        <dsp:cNvSpPr/>
      </dsp:nvSpPr>
      <dsp:spPr>
        <a:xfrm>
          <a:off x="2005775" y="0"/>
          <a:ext cx="3454678" cy="414944"/>
        </a:xfrm>
        <a:prstGeom prst="roundRect">
          <a:avLst/>
        </a:prstGeom>
        <a:solidFill>
          <a:srgbClr val="FFFF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kern="1200" dirty="0"/>
            <a:t>Typy lokomočního </a:t>
          </a:r>
          <a:r>
            <a:rPr lang="cs-CZ" sz="1600" b="1" kern="1200" dirty="0" smtClean="0"/>
            <a:t>ústrojí</a:t>
          </a:r>
          <a:endParaRPr lang="cs-CZ" sz="1600" b="1" kern="1200" dirty="0"/>
        </a:p>
      </dsp:txBody>
      <dsp:txXfrm>
        <a:off x="2026031" y="20256"/>
        <a:ext cx="3414166" cy="374432"/>
      </dsp:txXfrm>
    </dsp:sp>
    <dsp:sp modelId="{F0206FAC-EBB8-4B8B-845A-94005530983D}">
      <dsp:nvSpPr>
        <dsp:cNvPr id="0" name=""/>
        <dsp:cNvSpPr/>
      </dsp:nvSpPr>
      <dsp:spPr>
        <a:xfrm>
          <a:off x="322519" y="692083"/>
          <a:ext cx="1444146" cy="501279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kern="1200" dirty="0"/>
            <a:t>Kolové systémy</a:t>
          </a:r>
        </a:p>
      </dsp:txBody>
      <dsp:txXfrm>
        <a:off x="346989" y="716553"/>
        <a:ext cx="1395206" cy="452339"/>
      </dsp:txXfrm>
    </dsp:sp>
    <dsp:sp modelId="{BACC2A27-49FC-4593-97D9-9AB61933847A}">
      <dsp:nvSpPr>
        <dsp:cNvPr id="0" name=""/>
        <dsp:cNvSpPr/>
      </dsp:nvSpPr>
      <dsp:spPr>
        <a:xfrm>
          <a:off x="1249755" y="1406987"/>
          <a:ext cx="1002559" cy="50127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600" kern="1200"/>
        </a:p>
      </dsp:txBody>
      <dsp:txXfrm>
        <a:off x="1274225" y="1431457"/>
        <a:ext cx="953619" cy="452339"/>
      </dsp:txXfrm>
    </dsp:sp>
    <dsp:sp modelId="{B4C61874-AB0E-48FE-9791-6D3E4ABBFDCB}">
      <dsp:nvSpPr>
        <dsp:cNvPr id="0" name=""/>
        <dsp:cNvSpPr/>
      </dsp:nvSpPr>
      <dsp:spPr>
        <a:xfrm>
          <a:off x="2180872" y="692083"/>
          <a:ext cx="1512620" cy="501279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kern="1200" dirty="0"/>
            <a:t>Pásové systémy</a:t>
          </a:r>
        </a:p>
      </dsp:txBody>
      <dsp:txXfrm>
        <a:off x="2205342" y="716553"/>
        <a:ext cx="1463680" cy="452339"/>
      </dsp:txXfrm>
    </dsp:sp>
    <dsp:sp modelId="{427906C1-EEF5-4934-A0D3-EB21E24547D0}">
      <dsp:nvSpPr>
        <dsp:cNvPr id="0" name=""/>
        <dsp:cNvSpPr/>
      </dsp:nvSpPr>
      <dsp:spPr>
        <a:xfrm>
          <a:off x="1249755" y="1406361"/>
          <a:ext cx="1519648" cy="50127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Hybridní</a:t>
          </a:r>
          <a:endParaRPr lang="cs-CZ" sz="1600" kern="1200" dirty="0"/>
        </a:p>
      </dsp:txBody>
      <dsp:txXfrm>
        <a:off x="1274225" y="1430831"/>
        <a:ext cx="1470708" cy="452339"/>
      </dsp:txXfrm>
    </dsp:sp>
    <dsp:sp modelId="{D381B814-27F5-4645-AC89-CA0C17C4B20B}">
      <dsp:nvSpPr>
        <dsp:cNvPr id="0" name=""/>
        <dsp:cNvSpPr/>
      </dsp:nvSpPr>
      <dsp:spPr>
        <a:xfrm>
          <a:off x="4045311" y="692083"/>
          <a:ext cx="1367340" cy="501279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kern="1200"/>
            <a:t>Biomechanické systémy</a:t>
          </a:r>
        </a:p>
      </dsp:txBody>
      <dsp:txXfrm>
        <a:off x="4069781" y="716553"/>
        <a:ext cx="1318400" cy="452339"/>
      </dsp:txXfrm>
    </dsp:sp>
    <dsp:sp modelId="{1E3D639F-D847-4EBB-B0C7-F22B020CB7E9}">
      <dsp:nvSpPr>
        <dsp:cNvPr id="0" name=""/>
        <dsp:cNvSpPr/>
      </dsp:nvSpPr>
      <dsp:spPr>
        <a:xfrm>
          <a:off x="4410907" y="1338177"/>
          <a:ext cx="1002559" cy="50127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/>
            <a:t>Kráčející</a:t>
          </a:r>
        </a:p>
      </dsp:txBody>
      <dsp:txXfrm>
        <a:off x="4435377" y="1362647"/>
        <a:ext cx="953619" cy="452339"/>
      </dsp:txXfrm>
    </dsp:sp>
    <dsp:sp modelId="{471DD8B8-C69F-4825-A0F8-04AC41699F19}">
      <dsp:nvSpPr>
        <dsp:cNvPr id="0" name=""/>
        <dsp:cNvSpPr/>
      </dsp:nvSpPr>
      <dsp:spPr>
        <a:xfrm>
          <a:off x="4390214" y="1955111"/>
          <a:ext cx="1002559" cy="50127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/>
            <a:t>Skákající</a:t>
          </a:r>
        </a:p>
      </dsp:txBody>
      <dsp:txXfrm>
        <a:off x="4414684" y="1979581"/>
        <a:ext cx="953619" cy="452339"/>
      </dsp:txXfrm>
    </dsp:sp>
    <dsp:sp modelId="{634D6CDB-CA79-4339-9743-16BE40F76B32}">
      <dsp:nvSpPr>
        <dsp:cNvPr id="0" name=""/>
        <dsp:cNvSpPr/>
      </dsp:nvSpPr>
      <dsp:spPr>
        <a:xfrm>
          <a:off x="4390214" y="2572046"/>
          <a:ext cx="1002559" cy="50127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/>
            <a:t>Plazivé</a:t>
          </a:r>
        </a:p>
      </dsp:txBody>
      <dsp:txXfrm>
        <a:off x="4414684" y="2596516"/>
        <a:ext cx="953619" cy="452339"/>
      </dsp:txXfrm>
    </dsp:sp>
    <dsp:sp modelId="{4EB8BA9F-C83A-4992-AAE2-06DB90E39811}">
      <dsp:nvSpPr>
        <dsp:cNvPr id="0" name=""/>
        <dsp:cNvSpPr/>
      </dsp:nvSpPr>
      <dsp:spPr>
        <a:xfrm>
          <a:off x="4390214" y="3188986"/>
          <a:ext cx="1002559" cy="50127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/>
            <a:t>Šplhající</a:t>
          </a:r>
        </a:p>
      </dsp:txBody>
      <dsp:txXfrm>
        <a:off x="4414684" y="3213456"/>
        <a:ext cx="953619" cy="452339"/>
      </dsp:txXfrm>
    </dsp:sp>
    <dsp:sp modelId="{A64A8D2E-81DD-4B53-AD13-2B2F2365A78B}">
      <dsp:nvSpPr>
        <dsp:cNvPr id="0" name=""/>
        <dsp:cNvSpPr/>
      </dsp:nvSpPr>
      <dsp:spPr>
        <a:xfrm>
          <a:off x="5764630" y="692083"/>
          <a:ext cx="1463465" cy="501279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kern="1200" dirty="0"/>
            <a:t>Ostatní systémy</a:t>
          </a:r>
        </a:p>
      </dsp:txBody>
      <dsp:txXfrm>
        <a:off x="5789100" y="716553"/>
        <a:ext cx="1414525" cy="452339"/>
      </dsp:txXfrm>
    </dsp:sp>
    <dsp:sp modelId="{F0181153-F101-4B2B-9387-88E173329856}">
      <dsp:nvSpPr>
        <dsp:cNvPr id="0" name=""/>
        <dsp:cNvSpPr/>
      </dsp:nvSpPr>
      <dsp:spPr>
        <a:xfrm>
          <a:off x="6107818" y="1338177"/>
          <a:ext cx="1002559" cy="50127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/>
            <a:t>Plavající</a:t>
          </a:r>
        </a:p>
      </dsp:txBody>
      <dsp:txXfrm>
        <a:off x="6132288" y="1362647"/>
        <a:ext cx="953619" cy="452339"/>
      </dsp:txXfrm>
    </dsp:sp>
    <dsp:sp modelId="{968E25C7-C7B5-4815-9DBE-DF22BB0580AF}">
      <dsp:nvSpPr>
        <dsp:cNvPr id="0" name=""/>
        <dsp:cNvSpPr/>
      </dsp:nvSpPr>
      <dsp:spPr>
        <a:xfrm>
          <a:off x="6107818" y="1955111"/>
          <a:ext cx="1002559" cy="50127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/>
            <a:t>Létající</a:t>
          </a:r>
        </a:p>
      </dsp:txBody>
      <dsp:txXfrm>
        <a:off x="6132288" y="1979581"/>
        <a:ext cx="953619" cy="4523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B73736-B707-4EC4-BCC4-F90CDC587666}" type="datetimeFigureOut">
              <a:rPr lang="cs-CZ" smtClean="0"/>
              <a:t>25.04.2023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793628-53BB-4C51-AD2C-842F6F53F5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69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98AC4-8CB6-4022-966D-BB70D24BBEAB}" type="datetimeFigureOut">
              <a:rPr lang="cs-CZ" smtClean="0"/>
              <a:t>25.04.2023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013284-4B52-456E-A220-16AA57F52B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47788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3284-4B52-456E-A220-16AA57F52BC1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27071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3284-4B52-456E-A220-16AA57F52BC1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48128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3284-4B52-456E-A220-16AA57F52BC1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5608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3284-4B52-456E-A220-16AA57F52BC1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1673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3284-4B52-456E-A220-16AA57F52BC1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62155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3284-4B52-456E-A220-16AA57F52BC1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19998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3284-4B52-456E-A220-16AA57F52BC1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59727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3284-4B52-456E-A220-16AA57F52BC1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5347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3284-4B52-456E-A220-16AA57F52BC1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3986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3284-4B52-456E-A220-16AA57F52BC1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8896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3284-4B52-456E-A220-16AA57F52BC1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9550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3284-4B52-456E-A220-16AA57F52BC1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0354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3284-4B52-456E-A220-16AA57F52BC1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8990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3284-4B52-456E-A220-16AA57F52BC1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5569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3284-4B52-456E-A220-16AA57F52BC1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9521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3284-4B52-456E-A220-16AA57F52BC1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7443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3284-4B52-456E-A220-16AA57F52BC1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9087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7793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87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0076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UL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 hasCustomPrompt="1"/>
          </p:nvPr>
        </p:nvSpPr>
        <p:spPr>
          <a:xfrm>
            <a:off x="539552" y="908720"/>
            <a:ext cx="8064896" cy="72008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cs-CZ" dirty="0" smtClean="0"/>
              <a:t>Klepnutím vložíte nadpis</a:t>
            </a:r>
            <a:endParaRPr lang="cs-CZ" dirty="0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10" hasCustomPrompt="1"/>
          </p:nvPr>
        </p:nvSpPr>
        <p:spPr>
          <a:xfrm>
            <a:off x="539750" y="1844824"/>
            <a:ext cx="8064500" cy="4392613"/>
          </a:xfrm>
        </p:spPr>
        <p:txBody>
          <a:bodyPr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cs-CZ" dirty="0" smtClean="0"/>
              <a:t>Klepnutím vložíte text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06251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2457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8788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0233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973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6563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6094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2404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1153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166E9-8D71-4105-BD6C-B5880B71D4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3624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fr.org/service-robots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automa.cz/res/pdf/52496.pdf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15616" y="3234749"/>
            <a:ext cx="6912768" cy="746883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rgbClr val="7030A0"/>
                </a:solidFill>
              </a:rPr>
              <a:t>Mobilní a servisní roboty</a:t>
            </a:r>
            <a:endParaRPr lang="cs-CZ" b="1" dirty="0">
              <a:solidFill>
                <a:srgbClr val="7030A0"/>
              </a:solidFill>
            </a:endParaRPr>
          </a:p>
        </p:txBody>
      </p:sp>
      <p:sp>
        <p:nvSpPr>
          <p:cNvPr id="6" name="Podnadpis 2"/>
          <p:cNvSpPr txBox="1">
            <a:spLocks/>
          </p:cNvSpPr>
          <p:nvPr/>
        </p:nvSpPr>
        <p:spPr>
          <a:xfrm>
            <a:off x="1415344" y="4480599"/>
            <a:ext cx="6400800" cy="494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 smtClean="0">
                <a:solidFill>
                  <a:schemeClr val="tx1"/>
                </a:solidFill>
              </a:rPr>
              <a:t>Ing. Michal Starý, Ph.D.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424" y="2579064"/>
            <a:ext cx="838200" cy="295275"/>
          </a:xfrm>
          <a:prstGeom prst="rect">
            <a:avLst/>
          </a:prstGeom>
        </p:spPr>
      </p:pic>
      <p:pic>
        <p:nvPicPr>
          <p:cNvPr id="12" name="Picture 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939" y="329297"/>
            <a:ext cx="6602095" cy="859790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1636078" y="1515050"/>
            <a:ext cx="66270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/>
              <a:t>Nové možnosti rozvoje vzdělávání na Technické univerzitě v </a:t>
            </a:r>
            <a:r>
              <a:rPr lang="cs-CZ" b="1" dirty="0" smtClean="0"/>
              <a:t>Liberci</a:t>
            </a:r>
          </a:p>
          <a:p>
            <a:pPr algn="ctr"/>
            <a:endParaRPr lang="cs-CZ" sz="800" dirty="0"/>
          </a:p>
          <a:p>
            <a:pPr algn="ctr"/>
            <a:r>
              <a:rPr lang="cs-CZ" sz="1400" b="1" u="sng" dirty="0"/>
              <a:t>Specifický cíl A3:Tvorba nových profesně zaměřených studijních </a:t>
            </a:r>
            <a:r>
              <a:rPr lang="cs-CZ" sz="1400" b="1" u="sng" dirty="0" smtClean="0"/>
              <a:t>programů</a:t>
            </a:r>
          </a:p>
          <a:p>
            <a:pPr algn="ctr"/>
            <a:endParaRPr lang="cs-CZ" sz="1400" b="1" u="sng" dirty="0"/>
          </a:p>
          <a:p>
            <a:pPr algn="ctr"/>
            <a:r>
              <a:rPr lang="cs-CZ" b="1" dirty="0" smtClean="0"/>
              <a:t>NPO_TUL_MSMT-16598/2022</a:t>
            </a:r>
            <a:endParaRPr lang="cs-CZ" b="1" dirty="0"/>
          </a:p>
          <a:p>
            <a:endParaRPr lang="cs-CZ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1709420" y="3771741"/>
          <a:ext cx="5725160" cy="182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08175">
                  <a:extLst>
                    <a:ext uri="{9D8B030D-6E8A-4147-A177-3AD203B41FA5}">
                      <a16:colId xmlns:a16="http://schemas.microsoft.com/office/drawing/2014/main" val="222842396"/>
                    </a:ext>
                  </a:extLst>
                </a:gridCol>
                <a:gridCol w="1908175">
                  <a:extLst>
                    <a:ext uri="{9D8B030D-6E8A-4147-A177-3AD203B41FA5}">
                      <a16:colId xmlns:a16="http://schemas.microsoft.com/office/drawing/2014/main" val="4242503758"/>
                    </a:ext>
                  </a:extLst>
                </a:gridCol>
                <a:gridCol w="1908810">
                  <a:extLst>
                    <a:ext uri="{9D8B030D-6E8A-4147-A177-3AD203B41FA5}">
                      <a16:colId xmlns:a16="http://schemas.microsoft.com/office/drawing/2014/main" val="38831001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cs-CZ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3787227"/>
                  </a:ext>
                </a:extLst>
              </a:tr>
            </a:tbl>
          </a:graphicData>
        </a:graphic>
      </p:graphicFrame>
      <p:pic>
        <p:nvPicPr>
          <p:cNvPr id="1027" name="Obrázek 3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79" y="5817744"/>
            <a:ext cx="16192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Obrázek 3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600" y="5817744"/>
            <a:ext cx="9620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Obrázek 33" descr="Foto / Photo: Logo MŠM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817744"/>
            <a:ext cx="8667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195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6" name="Zástupný symbol pro číslo snímku 1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73166E9-8D71-4105-BD6C-B5880B71D4FB}" type="slidenum">
              <a:rPr lang="cs-CZ" smtClean="0"/>
              <a:pPr/>
              <a:t>10</a:t>
            </a:fld>
            <a:endParaRPr lang="cs-CZ" dirty="0"/>
          </a:p>
        </p:txBody>
      </p:sp>
      <p:pic>
        <p:nvPicPr>
          <p:cNvPr id="8" name="Picture 4" descr="http://spectrum.ieee.org/img/hdt_talon1-13311034771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08720"/>
            <a:ext cx="2087311" cy="209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9" y="764704"/>
            <a:ext cx="1606976" cy="2351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14790Zj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8" t="1938" r="5931"/>
          <a:stretch>
            <a:fillRect/>
          </a:stretch>
        </p:blipFill>
        <p:spPr bwMode="auto">
          <a:xfrm>
            <a:off x="3888444" y="2780928"/>
            <a:ext cx="1475644" cy="176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http://img.ct24.cz/cache/616x411/article/50/4905/49042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" t="8302" r="5034" b="6721"/>
          <a:stretch>
            <a:fillRect/>
          </a:stretch>
        </p:blipFill>
        <p:spPr bwMode="auto">
          <a:xfrm>
            <a:off x="5480847" y="3140968"/>
            <a:ext cx="2475529" cy="141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874" y="4869160"/>
            <a:ext cx="1424806" cy="150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941168"/>
            <a:ext cx="1877231" cy="1420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iRobot and Boeing to make SUGV Early Robo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460" y="4854477"/>
            <a:ext cx="1336756" cy="160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534989" y="1196752"/>
            <a:ext cx="7925444" cy="4550692"/>
          </a:xfrm>
        </p:spPr>
        <p:txBody>
          <a:bodyPr>
            <a:normAutofit/>
          </a:bodyPr>
          <a:lstStyle/>
          <a:p>
            <a:pPr marL="817563" lvl="1" indent="-457200" algn="just">
              <a:buFont typeface="Arial" panose="020B0604020202020204" pitchFamily="34" charset="0"/>
              <a:buAutoNum type="alphaLcParenR"/>
            </a:pPr>
            <a:r>
              <a:rPr lang="cs-CZ" altLang="cs-CZ" sz="2000" dirty="0" smtClean="0"/>
              <a:t>modulární systém robotického ramena</a:t>
            </a:r>
          </a:p>
          <a:p>
            <a:pPr marL="360363" lvl="1" indent="0" algn="just">
              <a:buNone/>
            </a:pPr>
            <a:endParaRPr lang="cs-CZ" altLang="cs-CZ" sz="2000" dirty="0" smtClean="0"/>
          </a:p>
          <a:p>
            <a:pPr marL="360363" lvl="1" indent="0" algn="just">
              <a:buNone/>
            </a:pPr>
            <a:endParaRPr lang="cs-CZ" altLang="cs-CZ" sz="2500" dirty="0"/>
          </a:p>
          <a:p>
            <a:pPr marL="360363" lvl="1" indent="0" algn="just">
              <a:buNone/>
            </a:pPr>
            <a:endParaRPr lang="cs-CZ" altLang="cs-CZ" sz="2500" dirty="0" smtClean="0"/>
          </a:p>
          <a:p>
            <a:pPr marL="806450" lvl="1" indent="-539750" algn="just">
              <a:buFont typeface="Arial" panose="020B0604020202020204" pitchFamily="34" charset="0"/>
              <a:buAutoNum type="alphaLcParenR" startAt="2"/>
            </a:pPr>
            <a:r>
              <a:rPr lang="cs-CZ" altLang="cs-CZ" sz="2000" dirty="0" smtClean="0"/>
              <a:t>pyrotechnické rameno</a:t>
            </a:r>
          </a:p>
          <a:p>
            <a:pPr marL="806450" lvl="1" indent="-539750" algn="just">
              <a:buFont typeface="Arial" panose="020B0604020202020204" pitchFamily="34" charset="0"/>
              <a:buAutoNum type="alphaLcParenR" startAt="2"/>
            </a:pPr>
            <a:endParaRPr lang="cs-CZ" altLang="cs-CZ" sz="2500" dirty="0"/>
          </a:p>
          <a:p>
            <a:pPr marL="806450" lvl="1" indent="-539750" algn="just">
              <a:buFont typeface="Arial" panose="020B0604020202020204" pitchFamily="34" charset="0"/>
              <a:buAutoNum type="alphaLcParenR" startAt="2"/>
            </a:pPr>
            <a:endParaRPr lang="cs-CZ" altLang="cs-CZ" sz="2500" dirty="0" smtClean="0"/>
          </a:p>
          <a:p>
            <a:pPr marL="806450" lvl="1" indent="-539750" algn="just">
              <a:buFont typeface="Arial" panose="020B0604020202020204" pitchFamily="34" charset="0"/>
              <a:buAutoNum type="alphaLcParenR" startAt="2"/>
            </a:pPr>
            <a:endParaRPr lang="cs-CZ" altLang="cs-CZ" sz="2000" dirty="0"/>
          </a:p>
          <a:p>
            <a:pPr marL="806450" lvl="1" indent="-539750" algn="just">
              <a:buFont typeface="Arial" panose="020B0604020202020204" pitchFamily="34" charset="0"/>
              <a:buAutoNum type="alphaLcParenR" startAt="2"/>
            </a:pPr>
            <a:r>
              <a:rPr lang="cs-CZ" altLang="cs-CZ" sz="2000" dirty="0" smtClean="0"/>
              <a:t>robotické rameno kloubové konstrukce pro širší možnosti využití</a:t>
            </a:r>
          </a:p>
        </p:txBody>
      </p:sp>
      <p:sp>
        <p:nvSpPr>
          <p:cNvPr id="5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400" b="1" dirty="0" smtClean="0"/>
              <a:t>1) Robotické rameno - příklady řešení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4265931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3D099-AC0F-49DF-886D-CEB1F57548F5}" type="slidenum">
              <a:rPr lang="cs-CZ" altLang="cs-CZ"/>
              <a:pPr/>
              <a:t>11</a:t>
            </a:fld>
            <a:endParaRPr lang="cs-CZ" altLang="cs-CZ"/>
          </a:p>
        </p:txBody>
      </p:sp>
      <p:sp>
        <p:nvSpPr>
          <p:cNvPr id="16" name="TextovéPole 15"/>
          <p:cNvSpPr txBox="1"/>
          <p:nvPr/>
        </p:nvSpPr>
        <p:spPr>
          <a:xfrm>
            <a:off x="3340764" y="5030152"/>
            <a:ext cx="1476941" cy="4081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cs-CZ" sz="2052" dirty="0">
              <a:cs typeface="Arial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340764" y="5460473"/>
            <a:ext cx="1476941" cy="4081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cs-CZ" sz="2052" dirty="0"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>
            <a:normAutofit/>
          </a:bodyPr>
          <a:lstStyle/>
          <a:p>
            <a:pPr algn="just">
              <a:spcBef>
                <a:spcPts val="2400"/>
              </a:spcBef>
              <a:buFont typeface="Arial" charset="0"/>
              <a:buChar char="•"/>
              <a:defRPr/>
            </a:pPr>
            <a:r>
              <a:rPr lang="cs-CZ" sz="2000" dirty="0"/>
              <a:t>sestavený z mechanismů plnících částečné </a:t>
            </a:r>
            <a:r>
              <a:rPr lang="cs-CZ" sz="2000" b="1" dirty="0"/>
              <a:t>autonomní funkce </a:t>
            </a:r>
            <a:r>
              <a:rPr lang="cs-CZ" sz="2000" dirty="0"/>
              <a:t>autonomní aktivity servisního robotu;</a:t>
            </a:r>
          </a:p>
          <a:p>
            <a:pPr algn="just">
              <a:spcBef>
                <a:spcPts val="2400"/>
              </a:spcBef>
              <a:buFont typeface="Arial" charset="0"/>
              <a:buChar char="•"/>
              <a:defRPr/>
            </a:pPr>
            <a:r>
              <a:rPr lang="cs-CZ" sz="2000" dirty="0"/>
              <a:t>mechanismus může být postavený na </a:t>
            </a:r>
            <a:r>
              <a:rPr lang="cs-CZ" sz="2000" b="1" dirty="0"/>
              <a:t>různých fyzikálních</a:t>
            </a:r>
            <a:r>
              <a:rPr lang="cs-CZ" sz="2000" dirty="0"/>
              <a:t> a </a:t>
            </a:r>
            <a:r>
              <a:rPr lang="cs-CZ" sz="2000" b="1" dirty="0"/>
              <a:t>mechanických principech</a:t>
            </a:r>
            <a:r>
              <a:rPr lang="cs-CZ" sz="2000" dirty="0"/>
              <a:t>;</a:t>
            </a:r>
          </a:p>
          <a:p>
            <a:pPr algn="just">
              <a:spcBef>
                <a:spcPts val="2400"/>
              </a:spcBef>
              <a:buFont typeface="Arial" charset="0"/>
              <a:buChar char="•"/>
              <a:defRPr/>
            </a:pPr>
            <a:r>
              <a:rPr lang="cs-CZ" sz="2000" dirty="0"/>
              <a:t>mechanismus může mít </a:t>
            </a:r>
            <a:r>
              <a:rPr lang="cs-CZ" sz="2000" b="1" dirty="0"/>
              <a:t>0 až n stupňů volnosti </a:t>
            </a:r>
            <a:r>
              <a:rPr lang="cs-CZ" sz="2000" dirty="0"/>
              <a:t>realizovaných pomocí </a:t>
            </a:r>
            <a:r>
              <a:rPr lang="cs-CZ" sz="2000" b="1" dirty="0"/>
              <a:t>translačních</a:t>
            </a:r>
            <a:r>
              <a:rPr lang="cs-CZ" sz="2000" dirty="0"/>
              <a:t>, </a:t>
            </a:r>
            <a:r>
              <a:rPr lang="cs-CZ" sz="2000" b="1" dirty="0"/>
              <a:t>rotačních</a:t>
            </a:r>
            <a:r>
              <a:rPr lang="cs-CZ" sz="2000" dirty="0"/>
              <a:t>, případně </a:t>
            </a:r>
            <a:r>
              <a:rPr lang="cs-CZ" sz="2000" b="1" dirty="0"/>
              <a:t>speciálních kinematických dvojic</a:t>
            </a:r>
            <a:r>
              <a:rPr lang="cs-CZ" sz="2000" dirty="0"/>
              <a:t>. </a:t>
            </a:r>
          </a:p>
          <a:p>
            <a:pPr marL="308146" lvl="1" indent="0" algn="just">
              <a:buNone/>
              <a:defRPr/>
            </a:pPr>
            <a:endParaRPr lang="cs-CZ" sz="2000" dirty="0"/>
          </a:p>
        </p:txBody>
      </p:sp>
      <p:sp>
        <p:nvSpPr>
          <p:cNvPr id="10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400" b="1" dirty="0" smtClean="0"/>
              <a:t>2) Účelový funkční mechanizmus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332672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3D099-AC0F-49DF-886D-CEB1F57548F5}" type="slidenum">
              <a:rPr lang="cs-CZ" altLang="cs-CZ"/>
              <a:pPr/>
              <a:t>12</a:t>
            </a:fld>
            <a:endParaRPr lang="cs-CZ" altLang="cs-CZ"/>
          </a:p>
        </p:txBody>
      </p:sp>
      <p:sp>
        <p:nvSpPr>
          <p:cNvPr id="16" name="TextovéPole 15"/>
          <p:cNvSpPr txBox="1"/>
          <p:nvPr/>
        </p:nvSpPr>
        <p:spPr>
          <a:xfrm>
            <a:off x="3340764" y="5030152"/>
            <a:ext cx="1476941" cy="4081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cs-CZ" sz="2052" dirty="0">
              <a:cs typeface="Arial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340764" y="5460473"/>
            <a:ext cx="1476941" cy="4081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cs-CZ" sz="2052" dirty="0"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360363" lvl="1" indent="0" algn="just">
              <a:buNone/>
              <a:defRPr/>
            </a:pPr>
            <a:r>
              <a:rPr lang="cs-CZ" sz="2000" dirty="0" smtClean="0"/>
              <a:t>a) robotické </a:t>
            </a:r>
            <a:r>
              <a:rPr lang="cs-CZ" sz="2000" dirty="0"/>
              <a:t>rameno typu „</a:t>
            </a:r>
            <a:r>
              <a:rPr lang="cs-CZ" sz="2000" dirty="0" smtClean="0"/>
              <a:t>chobot“</a:t>
            </a:r>
          </a:p>
          <a:p>
            <a:pPr marL="360363" lvl="1" indent="0" algn="just">
              <a:buNone/>
              <a:defRPr/>
            </a:pPr>
            <a:r>
              <a:rPr lang="cs-CZ" sz="2000" dirty="0" smtClean="0"/>
              <a:t>pro monitoring</a:t>
            </a:r>
          </a:p>
          <a:p>
            <a:pPr marL="817563" lvl="1" indent="-457200" algn="just">
              <a:buFont typeface="Arial" charset="0"/>
              <a:buAutoNum type="alphaLcParenR"/>
              <a:defRPr/>
            </a:pPr>
            <a:endParaRPr lang="cs-CZ" sz="2000" dirty="0"/>
          </a:p>
          <a:p>
            <a:pPr marL="817563" lvl="1" indent="-457200" algn="just">
              <a:buFont typeface="Arial" charset="0"/>
              <a:buAutoNum type="alphaLcParenR"/>
              <a:defRPr/>
            </a:pPr>
            <a:endParaRPr lang="cs-CZ" sz="2000" dirty="0" smtClean="0"/>
          </a:p>
          <a:p>
            <a:pPr marL="817563" lvl="1" indent="-457200" algn="just">
              <a:buFont typeface="Arial" charset="0"/>
              <a:buAutoNum type="alphaLcParenR"/>
              <a:defRPr/>
            </a:pPr>
            <a:endParaRPr lang="cs-CZ" sz="2000" dirty="0"/>
          </a:p>
          <a:p>
            <a:pPr marL="817563" lvl="1" indent="-457200" algn="just">
              <a:buFont typeface="Arial" charset="0"/>
              <a:buAutoNum type="alphaLcParenR"/>
              <a:defRPr/>
            </a:pPr>
            <a:endParaRPr lang="pl-PL" sz="2000" dirty="0"/>
          </a:p>
          <a:p>
            <a:pPr marL="360363" lvl="1" indent="0" algn="just">
              <a:buNone/>
              <a:defRPr/>
            </a:pPr>
            <a:r>
              <a:rPr lang="pl-PL" sz="2000" dirty="0" smtClean="0"/>
              <a:t>b) vysokozdvižná </a:t>
            </a:r>
            <a:r>
              <a:rPr lang="pl-PL" sz="2000" dirty="0"/>
              <a:t>plošina </a:t>
            </a:r>
            <a:r>
              <a:rPr lang="cs-CZ" sz="2000" dirty="0"/>
              <a:t>na </a:t>
            </a:r>
            <a:endParaRPr lang="cs-CZ" sz="2000" dirty="0" smtClean="0"/>
          </a:p>
          <a:p>
            <a:pPr marL="360363" lvl="1" indent="0" algn="just">
              <a:buNone/>
              <a:defRPr/>
            </a:pPr>
            <a:r>
              <a:rPr lang="cs-CZ" sz="2000" dirty="0" smtClean="0"/>
              <a:t>údržbu </a:t>
            </a:r>
            <a:r>
              <a:rPr lang="cs-CZ" sz="2000" dirty="0"/>
              <a:t>a servis letecké </a:t>
            </a:r>
            <a:r>
              <a:rPr lang="cs-CZ" sz="2000" dirty="0" smtClean="0"/>
              <a:t>techniky</a:t>
            </a:r>
          </a:p>
          <a:p>
            <a:pPr marL="817563" lvl="1" indent="-457200" algn="just">
              <a:buFont typeface="Arial" charset="0"/>
              <a:buAutoNum type="alphaLcParenR"/>
              <a:defRPr/>
            </a:pPr>
            <a:endParaRPr lang="cs-CZ" sz="2000" dirty="0"/>
          </a:p>
          <a:p>
            <a:pPr marL="817563" lvl="1" indent="-457200" algn="just">
              <a:buFont typeface="Arial" charset="0"/>
              <a:buAutoNum type="alphaLcParenR"/>
              <a:defRPr/>
            </a:pPr>
            <a:endParaRPr lang="cs-CZ" sz="2000" dirty="0" smtClean="0"/>
          </a:p>
          <a:p>
            <a:pPr marL="817563" lvl="1" indent="-457200" algn="just">
              <a:buFont typeface="Arial" charset="0"/>
              <a:buAutoNum type="alphaLcParenR"/>
              <a:defRPr/>
            </a:pPr>
            <a:endParaRPr lang="cs-CZ" sz="2000" dirty="0"/>
          </a:p>
          <a:p>
            <a:pPr marL="817563" lvl="1" indent="-457200" algn="just">
              <a:buFont typeface="Arial" charset="0"/>
              <a:buAutoNum type="alphaLcParenR"/>
              <a:defRPr/>
            </a:pPr>
            <a:endParaRPr lang="cs-CZ" sz="2000" dirty="0"/>
          </a:p>
          <a:p>
            <a:pPr marL="360363" lvl="1" indent="0" algn="just">
              <a:buNone/>
              <a:defRPr/>
            </a:pPr>
            <a:r>
              <a:rPr lang="cs-CZ" sz="2000" dirty="0" smtClean="0"/>
              <a:t>c) dopravní </a:t>
            </a:r>
            <a:r>
              <a:rPr lang="cs-CZ" sz="2000" dirty="0"/>
              <a:t>sedačka </a:t>
            </a:r>
            <a:r>
              <a:rPr lang="cs-CZ" sz="2000" dirty="0" smtClean="0"/>
              <a:t>určená</a:t>
            </a:r>
          </a:p>
          <a:p>
            <a:pPr marL="360363" lvl="1" indent="0" algn="just">
              <a:buNone/>
              <a:defRPr/>
            </a:pPr>
            <a:r>
              <a:rPr lang="cs-CZ" sz="2000" dirty="0" smtClean="0"/>
              <a:t>na </a:t>
            </a:r>
            <a:r>
              <a:rPr lang="cs-CZ" sz="2000" dirty="0"/>
              <a:t>pohyb imobilního </a:t>
            </a:r>
            <a:r>
              <a:rPr lang="cs-CZ" sz="2000" dirty="0" smtClean="0"/>
              <a:t>jedince</a:t>
            </a:r>
            <a:endParaRPr lang="cs-CZ" sz="2000" dirty="0"/>
          </a:p>
          <a:p>
            <a:pPr marL="308146" lvl="1" indent="0" algn="just">
              <a:buNone/>
              <a:defRPr/>
            </a:pPr>
            <a:endParaRPr lang="cs-CZ" sz="2000" dirty="0"/>
          </a:p>
        </p:txBody>
      </p:sp>
      <p:sp>
        <p:nvSpPr>
          <p:cNvPr id="10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400" b="1" dirty="0" smtClean="0"/>
              <a:t>2) Účelový funkční mechanizmus – příklady řešení</a:t>
            </a:r>
            <a:endParaRPr lang="cs-CZ" sz="2400" b="1" dirty="0"/>
          </a:p>
        </p:txBody>
      </p:sp>
      <p:pic>
        <p:nvPicPr>
          <p:cNvPr id="7" name="Picture 4" descr="http://www.technovelgy.com/graphics/content06/snake-ar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75091"/>
            <a:ext cx="1799555" cy="1896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http://www.vertikal.net/typo3temp/pics/0_189f1baf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" r="25819"/>
          <a:stretch>
            <a:fillRect/>
          </a:stretch>
        </p:blipFill>
        <p:spPr bwMode="auto">
          <a:xfrm>
            <a:off x="4481314" y="3140246"/>
            <a:ext cx="1728192" cy="188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398" y="3128042"/>
            <a:ext cx="2105509" cy="188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http://robotics.h2214467.stratoserver.net/cms/upload/Press_Room/Cognitive_Robotics/OC_Robotics_-_MOD_Snake-Ar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67" b="16872"/>
          <a:stretch>
            <a:fillRect/>
          </a:stretch>
        </p:blipFill>
        <p:spPr bwMode="auto">
          <a:xfrm>
            <a:off x="6421914" y="1175091"/>
            <a:ext cx="1004897" cy="1879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1" descr="http://www.invalidne-voziky.wbl.sk/eshop/foto/24/24315_o_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500" y="5030151"/>
            <a:ext cx="1787682" cy="169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http://www.acumobil.pl/ascend_6m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459" y="5074468"/>
            <a:ext cx="1242094" cy="149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880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3D099-AC0F-49DF-886D-CEB1F57548F5}" type="slidenum">
              <a:rPr lang="cs-CZ" altLang="cs-CZ"/>
              <a:pPr/>
              <a:t>13</a:t>
            </a:fld>
            <a:endParaRPr lang="cs-CZ" altLang="cs-CZ"/>
          </a:p>
        </p:txBody>
      </p:sp>
      <p:sp>
        <p:nvSpPr>
          <p:cNvPr id="10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400" b="1" dirty="0" smtClean="0"/>
              <a:t>Pracovní efektory</a:t>
            </a:r>
            <a:endParaRPr lang="cs-CZ" sz="2400" b="1" dirty="0"/>
          </a:p>
        </p:txBody>
      </p:sp>
      <p:sp>
        <p:nvSpPr>
          <p:cNvPr id="21" name="Zástupný symbol pro obsah 2"/>
          <p:cNvSpPr>
            <a:spLocks noGrp="1"/>
          </p:cNvSpPr>
          <p:nvPr>
            <p:ph idx="1"/>
          </p:nvPr>
        </p:nvSpPr>
        <p:spPr>
          <a:xfrm>
            <a:off x="534989" y="1398589"/>
            <a:ext cx="7853436" cy="4550692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altLang="cs-CZ" sz="2000" dirty="0" smtClean="0"/>
              <a:t>jsou autonomní </a:t>
            </a:r>
            <a:r>
              <a:rPr lang="cs-CZ" altLang="cs-CZ" sz="2000" b="1" dirty="0" smtClean="0"/>
              <a:t>funkční část </a:t>
            </a:r>
            <a:r>
              <a:rPr lang="cs-CZ" altLang="cs-CZ" sz="2000" dirty="0" smtClean="0"/>
              <a:t>servisního robotu;</a:t>
            </a:r>
          </a:p>
          <a:p>
            <a:pPr algn="just">
              <a:spcBef>
                <a:spcPts val="1800"/>
              </a:spcBef>
            </a:pPr>
            <a:r>
              <a:rPr lang="cs-CZ" altLang="cs-CZ" sz="2000" dirty="0" smtClean="0"/>
              <a:t>podle charakteru a požadavků jejich aplikace </a:t>
            </a:r>
            <a:r>
              <a:rPr lang="cs-CZ" altLang="cs-CZ" sz="2000" b="1" dirty="0" smtClean="0"/>
              <a:t>určují využití </a:t>
            </a:r>
            <a:r>
              <a:rPr lang="cs-CZ" altLang="cs-CZ" sz="2000" dirty="0" smtClean="0"/>
              <a:t>funkční nástavby a tím celého servisního robotu;</a:t>
            </a:r>
          </a:p>
          <a:p>
            <a:pPr algn="just">
              <a:spcBef>
                <a:spcPts val="1800"/>
              </a:spcBef>
            </a:pPr>
            <a:r>
              <a:rPr lang="cs-CZ" altLang="cs-CZ" sz="2000" dirty="0" smtClean="0"/>
              <a:t>široká škála možností nasazení v rozmanité oblasti servisní robotiky vytváří prostor pro </a:t>
            </a:r>
            <a:r>
              <a:rPr lang="cs-CZ" altLang="cs-CZ" sz="2000" b="1" dirty="0" smtClean="0"/>
              <a:t>různé typy </a:t>
            </a:r>
            <a:r>
              <a:rPr lang="cs-CZ" altLang="cs-CZ" sz="2000" dirty="0" smtClean="0"/>
              <a:t>a </a:t>
            </a:r>
            <a:r>
              <a:rPr lang="cs-CZ" altLang="cs-CZ" sz="2000" b="1" dirty="0" smtClean="0"/>
              <a:t>principy</a:t>
            </a:r>
            <a:r>
              <a:rPr lang="cs-CZ" altLang="cs-CZ" sz="2000" dirty="0" smtClean="0"/>
              <a:t> koncových </a:t>
            </a:r>
            <a:r>
              <a:rPr lang="cs-CZ" altLang="cs-CZ" sz="2000" b="1" dirty="0" smtClean="0"/>
              <a:t>efektorů</a:t>
            </a:r>
            <a:r>
              <a:rPr lang="cs-CZ" altLang="cs-CZ" sz="2000" dirty="0" smtClean="0"/>
              <a:t>; </a:t>
            </a:r>
          </a:p>
          <a:p>
            <a:pPr algn="just">
              <a:spcBef>
                <a:spcPts val="1800"/>
              </a:spcBef>
            </a:pPr>
            <a:r>
              <a:rPr lang="cs-CZ" altLang="cs-CZ" sz="2000" dirty="0" smtClean="0"/>
              <a:t>z výše uvedeného důvodu je </a:t>
            </a:r>
            <a:r>
              <a:rPr lang="cs-CZ" altLang="cs-CZ" sz="2000" b="1" dirty="0" smtClean="0"/>
              <a:t>možné převzít členění efektorů v souladu s oblastí průmyslových robotů</a:t>
            </a:r>
            <a:r>
              <a:rPr lang="cs-CZ" altLang="cs-CZ" sz="2000" dirty="0" smtClean="0"/>
              <a:t>. </a:t>
            </a:r>
          </a:p>
          <a:p>
            <a:pPr algn="just"/>
            <a:endParaRPr lang="cs-CZ" alt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val="325125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3D099-AC0F-49DF-886D-CEB1F57548F5}" type="slidenum">
              <a:rPr lang="cs-CZ" altLang="cs-CZ"/>
              <a:pPr/>
              <a:t>14</a:t>
            </a:fld>
            <a:endParaRPr lang="cs-CZ" altLang="cs-CZ"/>
          </a:p>
        </p:txBody>
      </p:sp>
      <p:sp>
        <p:nvSpPr>
          <p:cNvPr id="10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400" b="1" dirty="0" smtClean="0"/>
              <a:t>Pracovní efektory - rozdělení</a:t>
            </a:r>
            <a:endParaRPr lang="cs-CZ" sz="24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3767386" y="5365329"/>
            <a:ext cx="1727200" cy="40011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cs-CZ" sz="2000" dirty="0">
              <a:latin typeface="+mn-lt"/>
              <a:cs typeface="Arial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767386" y="5868566"/>
            <a:ext cx="1727200" cy="40011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cs-CZ" sz="2000" dirty="0">
              <a:latin typeface="+mn-lt"/>
              <a:cs typeface="Arial" charset="0"/>
            </a:endParaRPr>
          </a:p>
        </p:txBody>
      </p:sp>
      <p:pic>
        <p:nvPicPr>
          <p:cNvPr id="9" name="Picture 2" descr="http://blog.robotiq.com/Portals/13401/images/prise-encompass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3" t="6204" r="23228" b="30513"/>
          <a:stretch>
            <a:fillRect/>
          </a:stretch>
        </p:blipFill>
        <p:spPr bwMode="auto">
          <a:xfrm>
            <a:off x="527298" y="1741066"/>
            <a:ext cx="2085975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395536" y="1110829"/>
            <a:ext cx="4116387" cy="5118100"/>
          </a:xfrm>
        </p:spPr>
        <p:txBody>
          <a:bodyPr/>
          <a:lstStyle/>
          <a:p>
            <a:pPr marL="457200" indent="-457200">
              <a:spcBef>
                <a:spcPts val="1800"/>
              </a:spcBef>
              <a:buFont typeface="+mj-lt"/>
              <a:buAutoNum type="alphaLcParenR"/>
              <a:defRPr/>
            </a:pPr>
            <a:r>
              <a:rPr lang="cs-CZ" sz="2000" dirty="0" smtClean="0"/>
              <a:t>Uchopovací hlavice</a:t>
            </a:r>
          </a:p>
          <a:p>
            <a:pPr marL="457200" indent="-457200">
              <a:spcBef>
                <a:spcPts val="1800"/>
              </a:spcBef>
              <a:buFont typeface="+mj-lt"/>
              <a:buAutoNum type="alphaLcParenR"/>
              <a:defRPr/>
            </a:pPr>
            <a:endParaRPr lang="cs-CZ" sz="2000" dirty="0" smtClean="0"/>
          </a:p>
          <a:p>
            <a:pPr marL="457200" indent="-457200">
              <a:spcBef>
                <a:spcPts val="1800"/>
              </a:spcBef>
              <a:buFont typeface="+mj-lt"/>
              <a:buAutoNum type="alphaLcParenR"/>
              <a:defRPr/>
            </a:pPr>
            <a:endParaRPr lang="cs-CZ" sz="2000" dirty="0"/>
          </a:p>
          <a:p>
            <a:pPr marL="457200" indent="-457200">
              <a:spcBef>
                <a:spcPts val="1800"/>
              </a:spcBef>
              <a:buFont typeface="+mj-lt"/>
              <a:buAutoNum type="alphaLcParenR"/>
              <a:defRPr/>
            </a:pPr>
            <a:endParaRPr lang="cs-CZ" sz="2000" dirty="0" smtClean="0"/>
          </a:p>
          <a:p>
            <a:pPr marL="457200" indent="-457200">
              <a:spcBef>
                <a:spcPts val="1800"/>
              </a:spcBef>
              <a:buFont typeface="+mj-lt"/>
              <a:buAutoNum type="alphaLcParenR"/>
              <a:defRPr/>
            </a:pPr>
            <a:endParaRPr lang="cs-CZ" sz="2000" dirty="0" smtClean="0"/>
          </a:p>
          <a:p>
            <a:pPr marL="457200" indent="-457200">
              <a:spcBef>
                <a:spcPts val="1800"/>
              </a:spcBef>
              <a:buFont typeface="+mj-lt"/>
              <a:buAutoNum type="alphaLcParenR"/>
              <a:defRPr/>
            </a:pPr>
            <a:r>
              <a:rPr lang="cs-CZ" sz="2000" dirty="0" smtClean="0"/>
              <a:t>Technologické hlavice</a:t>
            </a:r>
          </a:p>
          <a:p>
            <a:pPr>
              <a:spcBef>
                <a:spcPts val="1800"/>
              </a:spcBef>
              <a:buFont typeface="Arial" charset="0"/>
              <a:buChar char="•"/>
              <a:defRPr/>
            </a:pPr>
            <a:endParaRPr lang="cs-CZ" sz="2000" dirty="0" smtClean="0"/>
          </a:p>
          <a:p>
            <a:pPr>
              <a:spcBef>
                <a:spcPts val="1800"/>
              </a:spcBef>
              <a:buFont typeface="Arial" charset="0"/>
              <a:buChar char="•"/>
              <a:defRPr/>
            </a:pPr>
            <a:endParaRPr lang="cs-CZ" sz="2000" dirty="0" smtClean="0"/>
          </a:p>
          <a:p>
            <a:pPr algn="just">
              <a:buFont typeface="Arial" charset="0"/>
              <a:buChar char="•"/>
              <a:defRPr/>
            </a:pPr>
            <a:endParaRPr lang="cs-CZ" sz="2000" dirty="0" smtClean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596" y="1767929"/>
            <a:ext cx="1660331" cy="1061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10" y="4149081"/>
            <a:ext cx="3453897" cy="2144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ástupný symbol pro obsah 2"/>
          <p:cNvSpPr txBox="1">
            <a:spLocks/>
          </p:cNvSpPr>
          <p:nvPr/>
        </p:nvSpPr>
        <p:spPr bwMode="auto">
          <a:xfrm>
            <a:off x="5207248" y="1119212"/>
            <a:ext cx="4116388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06" tIns="52153" rIns="104306" bIns="52153"/>
          <a:lstStyle>
            <a:lvl1pPr marL="390525" indent="-390525" algn="l" defTabSz="10429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7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846138" indent="-325438" algn="l" defTabSz="10429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3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303338" indent="-260350" algn="l" defTabSz="10429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3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824038" indent="-260350" algn="l" defTabSz="10429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346325" indent="-260350" algn="l" defTabSz="10429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868404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932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1460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988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1800"/>
              </a:spcBef>
              <a:buFont typeface="+mj-lt"/>
              <a:buAutoNum type="alphaLcParenR" startAt="3"/>
              <a:defRPr/>
            </a:pPr>
            <a:r>
              <a:rPr lang="cs-CZ" sz="2000" dirty="0" smtClean="0"/>
              <a:t>Kombinované hlavice</a:t>
            </a:r>
          </a:p>
          <a:p>
            <a:pPr marL="457200" indent="-457200">
              <a:spcBef>
                <a:spcPts val="1800"/>
              </a:spcBef>
              <a:buFont typeface="+mj-lt"/>
              <a:buAutoNum type="alphaLcParenR" startAt="3"/>
              <a:defRPr/>
            </a:pPr>
            <a:endParaRPr lang="cs-CZ" sz="2000" dirty="0" smtClean="0"/>
          </a:p>
          <a:p>
            <a:pPr marL="457200" indent="-457200">
              <a:spcBef>
                <a:spcPts val="1800"/>
              </a:spcBef>
              <a:buFont typeface="+mj-lt"/>
              <a:buAutoNum type="alphaLcParenR" startAt="3"/>
              <a:defRPr/>
            </a:pPr>
            <a:endParaRPr lang="cs-CZ" sz="2000" dirty="0" smtClean="0"/>
          </a:p>
          <a:p>
            <a:pPr marL="457200" indent="-457200">
              <a:spcBef>
                <a:spcPts val="1800"/>
              </a:spcBef>
              <a:buFont typeface="+mj-lt"/>
              <a:buAutoNum type="alphaLcParenR" startAt="3"/>
              <a:defRPr/>
            </a:pPr>
            <a:endParaRPr lang="cs-CZ" sz="2000" dirty="0"/>
          </a:p>
          <a:p>
            <a:pPr marL="457200" indent="-457200">
              <a:spcBef>
                <a:spcPts val="1800"/>
              </a:spcBef>
              <a:buFont typeface="+mj-lt"/>
              <a:buAutoNum type="alphaLcParenR" startAt="3"/>
              <a:defRPr/>
            </a:pPr>
            <a:endParaRPr lang="cs-CZ" sz="2000" dirty="0" smtClean="0"/>
          </a:p>
          <a:p>
            <a:pPr marL="457200" indent="-457200">
              <a:spcBef>
                <a:spcPts val="1800"/>
              </a:spcBef>
              <a:buFont typeface="+mj-lt"/>
              <a:buAutoNum type="alphaLcParenR" startAt="3"/>
              <a:defRPr/>
            </a:pPr>
            <a:r>
              <a:rPr lang="cs-CZ" sz="2000" dirty="0" smtClean="0"/>
              <a:t>Speciální hlavice</a:t>
            </a:r>
          </a:p>
          <a:p>
            <a:pPr>
              <a:spcBef>
                <a:spcPts val="1800"/>
              </a:spcBef>
              <a:defRPr/>
            </a:pPr>
            <a:endParaRPr lang="cs-CZ" sz="2000" dirty="0" smtClean="0"/>
          </a:p>
          <a:p>
            <a:pPr>
              <a:spcBef>
                <a:spcPts val="1800"/>
              </a:spcBef>
              <a:defRPr/>
            </a:pPr>
            <a:endParaRPr lang="cs-CZ" sz="2000" dirty="0" smtClean="0"/>
          </a:p>
          <a:p>
            <a:pPr algn="just">
              <a:defRPr/>
            </a:pPr>
            <a:endParaRPr lang="cs-CZ" sz="2000" dirty="0" smtClean="0"/>
          </a:p>
        </p:txBody>
      </p:sp>
      <p:pic>
        <p:nvPicPr>
          <p:cNvPr id="15" name="Picture 6" descr="RRM Multifunction tool phot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59"/>
          <a:stretch>
            <a:fillRect/>
          </a:stretch>
        </p:blipFill>
        <p:spPr bwMode="auto">
          <a:xfrm>
            <a:off x="6948264" y="1693441"/>
            <a:ext cx="209867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"/>
          <a:stretch>
            <a:fillRect/>
          </a:stretch>
        </p:blipFill>
        <p:spPr bwMode="auto">
          <a:xfrm>
            <a:off x="4572000" y="1412454"/>
            <a:ext cx="2444750" cy="223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204543"/>
            <a:ext cx="2576512" cy="22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635649"/>
            <a:ext cx="1873020" cy="152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978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3D099-AC0F-49DF-886D-CEB1F57548F5}" type="slidenum">
              <a:rPr lang="cs-CZ" altLang="cs-CZ"/>
              <a:pPr/>
              <a:t>15</a:t>
            </a:fld>
            <a:endParaRPr lang="cs-CZ" altLang="cs-CZ"/>
          </a:p>
        </p:txBody>
      </p:sp>
      <p:sp>
        <p:nvSpPr>
          <p:cNvPr id="10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400" b="1" dirty="0" smtClean="0"/>
              <a:t>Trendy</a:t>
            </a:r>
            <a:endParaRPr lang="cs-CZ" sz="2400" b="1" dirty="0"/>
          </a:p>
        </p:txBody>
      </p:sp>
      <p:sp>
        <p:nvSpPr>
          <p:cNvPr id="19" name="Zástupný symbol pro obsah 1"/>
          <p:cNvSpPr>
            <a:spLocks noGrp="1"/>
          </p:cNvSpPr>
          <p:nvPr>
            <p:ph idx="1"/>
          </p:nvPr>
        </p:nvSpPr>
        <p:spPr>
          <a:xfrm>
            <a:off x="534989" y="1398588"/>
            <a:ext cx="4109019" cy="5140324"/>
          </a:xfrm>
        </p:spPr>
        <p:txBody>
          <a:bodyPr>
            <a:noAutofit/>
          </a:bodyPr>
          <a:lstStyle/>
          <a:p>
            <a:pPr marL="349250" algn="just"/>
            <a:r>
              <a:rPr lang="cs-CZ" sz="2000" dirty="0"/>
              <a:t>Vývoj je orientován zejména na </a:t>
            </a:r>
            <a:r>
              <a:rPr lang="cs-CZ" sz="2000" b="1" dirty="0"/>
              <a:t>zvýšení samostatnosti </a:t>
            </a:r>
            <a:r>
              <a:rPr lang="cs-CZ" sz="2000" dirty="0"/>
              <a:t>a </a:t>
            </a:r>
            <a:r>
              <a:rPr lang="cs-CZ" sz="2000" b="1" dirty="0"/>
              <a:t>rozhodovacích schopností</a:t>
            </a:r>
            <a:r>
              <a:rPr lang="cs-CZ" sz="2000" dirty="0"/>
              <a:t> robotů v různých situacích, na </a:t>
            </a:r>
            <a:r>
              <a:rPr lang="cs-CZ" sz="2000" b="1" dirty="0"/>
              <a:t>zdokonalení</a:t>
            </a:r>
            <a:r>
              <a:rPr lang="cs-CZ" sz="2000" dirty="0"/>
              <a:t> jejich </a:t>
            </a:r>
            <a:r>
              <a:rPr lang="cs-CZ" sz="2000" b="1" dirty="0"/>
              <a:t>orientace v prostoru </a:t>
            </a:r>
            <a:r>
              <a:rPr lang="cs-CZ" sz="2000" dirty="0"/>
              <a:t>použitím optických, akustických a hmatových senzorů, </a:t>
            </a:r>
            <a:r>
              <a:rPr lang="cs-CZ" sz="2000" b="1" dirty="0"/>
              <a:t>intuitivní ovládání</a:t>
            </a:r>
            <a:r>
              <a:rPr lang="cs-CZ" sz="2000" dirty="0"/>
              <a:t> a </a:t>
            </a:r>
            <a:r>
              <a:rPr lang="cs-CZ" sz="2000" b="1" dirty="0"/>
              <a:t>programování</a:t>
            </a:r>
            <a:r>
              <a:rPr lang="cs-CZ" sz="2000" dirty="0"/>
              <a:t> atd.</a:t>
            </a:r>
          </a:p>
          <a:p>
            <a:pPr marL="349250" algn="just"/>
            <a:r>
              <a:rPr lang="cs-CZ" sz="2000" dirty="0"/>
              <a:t>Kombinací rozpoznávání a klasifikace objektů na bázi pokročilé umělé inteligence bude dále zdokonalováno využití prostorového samoučícího se rozpoznávání neznámých objektů pro servisní roboty všech </a:t>
            </a:r>
            <a:r>
              <a:rPr lang="cs-CZ" sz="2000" dirty="0" smtClean="0"/>
              <a:t>typů.</a:t>
            </a:r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r="4016"/>
          <a:stretch/>
        </p:blipFill>
        <p:spPr>
          <a:xfrm>
            <a:off x="4674022" y="1268760"/>
            <a:ext cx="4290466" cy="427065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5122714" y="5639992"/>
            <a:ext cx="3744416" cy="7510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 smtClean="0"/>
              <a:t>Zdroj: https</a:t>
            </a:r>
            <a:r>
              <a:rPr lang="cs-CZ" sz="1400" i="1" dirty="0"/>
              <a:t>://www.idtechex.com/it/research-report/service-robots-2022-2032-technologies-players-and-markets/864</a:t>
            </a:r>
          </a:p>
        </p:txBody>
      </p:sp>
    </p:spTree>
    <p:extLst>
      <p:ext uri="{BB962C8B-B14F-4D97-AF65-F5344CB8AC3E}">
        <p14:creationId xmlns:p14="http://schemas.microsoft.com/office/powerpoint/2010/main" val="246845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3D099-AC0F-49DF-886D-CEB1F57548F5}" type="slidenum">
              <a:rPr lang="cs-CZ" altLang="cs-CZ"/>
              <a:pPr/>
              <a:t>16</a:t>
            </a:fld>
            <a:endParaRPr lang="cs-CZ" altLang="cs-CZ"/>
          </a:p>
        </p:txBody>
      </p:sp>
      <p:sp>
        <p:nvSpPr>
          <p:cNvPr id="10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400" b="1" dirty="0" smtClean="0"/>
              <a:t>Trendy – vojenské účely, zbraňové systémy</a:t>
            </a:r>
            <a:endParaRPr lang="cs-CZ" sz="2400" b="1" dirty="0"/>
          </a:p>
        </p:txBody>
      </p:sp>
      <p:sp>
        <p:nvSpPr>
          <p:cNvPr id="19" name="Zástupný symbol pro obsah 1"/>
          <p:cNvSpPr>
            <a:spLocks noGrp="1"/>
          </p:cNvSpPr>
          <p:nvPr>
            <p:ph idx="1"/>
          </p:nvPr>
        </p:nvSpPr>
        <p:spPr>
          <a:xfrm>
            <a:off x="534989" y="1398589"/>
            <a:ext cx="8151812" cy="1670372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cs-CZ" sz="2400" dirty="0" smtClean="0"/>
              <a:t>Největší </a:t>
            </a:r>
            <a:r>
              <a:rPr lang="cs-CZ" sz="2400" dirty="0"/>
              <a:t>nárůst </a:t>
            </a:r>
            <a:r>
              <a:rPr lang="cs-CZ" sz="2400" dirty="0" smtClean="0"/>
              <a:t>posledních letech zaznamenává oblast </a:t>
            </a:r>
            <a:r>
              <a:rPr lang="cs-CZ" sz="2400" b="1" dirty="0"/>
              <a:t>servisních bezobslužných robotů pro plnění obranných úkolů</a:t>
            </a:r>
            <a:r>
              <a:rPr lang="cs-CZ" sz="2400" dirty="0"/>
              <a:t>, a to ať již ryze vojenského charakteru, </a:t>
            </a:r>
            <a:r>
              <a:rPr lang="cs-CZ" sz="2400" dirty="0" smtClean="0"/>
              <a:t>tak </a:t>
            </a:r>
            <a:r>
              <a:rPr lang="cs-CZ" sz="2400" dirty="0"/>
              <a:t>pro bezpečnostní účely</a:t>
            </a:r>
            <a:r>
              <a:rPr lang="cs-CZ" sz="2400" dirty="0" smtClean="0"/>
              <a:t>.</a:t>
            </a:r>
          </a:p>
          <a:p>
            <a:pPr algn="just"/>
            <a:r>
              <a:rPr lang="cs-CZ" sz="2400" dirty="0"/>
              <a:t>Příkladem jsou robotizovaná dálkově řízená </a:t>
            </a:r>
            <a:r>
              <a:rPr lang="cs-CZ" sz="2400" dirty="0" smtClean="0"/>
              <a:t>bojová </a:t>
            </a:r>
            <a:r>
              <a:rPr lang="cs-CZ" sz="2400" dirty="0"/>
              <a:t>bezpilotní </a:t>
            </a:r>
            <a:r>
              <a:rPr lang="cs-CZ" sz="2400" dirty="0" smtClean="0"/>
              <a:t>letadla, </a:t>
            </a:r>
            <a:r>
              <a:rPr lang="cs-CZ" sz="2400" dirty="0"/>
              <a:t>bezobslužná bojová vozidla vybavená automatickými zbraňovými </a:t>
            </a:r>
            <a:r>
              <a:rPr lang="cs-CZ" sz="2400" dirty="0" smtClean="0"/>
              <a:t>systémy, různé mobilní systémy typu mula atp.</a:t>
            </a:r>
            <a:endParaRPr lang="cs-CZ" sz="2400" dirty="0"/>
          </a:p>
          <a:p>
            <a:pPr algn="just"/>
            <a:endParaRPr lang="cs-CZ" sz="2400" dirty="0" smtClean="0"/>
          </a:p>
          <a:p>
            <a:pPr algn="just"/>
            <a:endParaRPr lang="cs-CZ" sz="2400" dirty="0"/>
          </a:p>
          <a:p>
            <a:pPr algn="just"/>
            <a:endParaRPr lang="cs-CZ" sz="2400" dirty="0"/>
          </a:p>
        </p:txBody>
      </p:sp>
      <p:pic>
        <p:nvPicPr>
          <p:cNvPr id="23" name="Picture 8" descr="For critical tasks, the Harris T7 explosive ordnance disposal device combines best-in-class mobility manipulation and intuitive control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6" t="2212" r="12146" b="3495"/>
          <a:stretch/>
        </p:blipFill>
        <p:spPr bwMode="auto">
          <a:xfrm>
            <a:off x="4795969" y="3068961"/>
            <a:ext cx="3190738" cy="225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ovéPole 23"/>
          <p:cNvSpPr txBox="1"/>
          <p:nvPr/>
        </p:nvSpPr>
        <p:spPr>
          <a:xfrm>
            <a:off x="4716016" y="5363879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smtClean="0"/>
              <a:t>Robotický kulomet, HDT </a:t>
            </a:r>
            <a:r>
              <a:rPr lang="cs-CZ" sz="1400" i="1" dirty="0"/>
              <a:t>HNTER WOLF – </a:t>
            </a:r>
            <a:r>
              <a:rPr lang="cs-CZ" sz="1400" i="1" dirty="0" smtClean="0"/>
              <a:t>UGV, </a:t>
            </a:r>
          </a:p>
          <a:p>
            <a:r>
              <a:rPr lang="cs-CZ" sz="1400" i="1" dirty="0" smtClean="0"/>
              <a:t>(zdroj: </a:t>
            </a:r>
            <a:r>
              <a:rPr lang="cs-CZ" sz="1400" i="1" dirty="0"/>
              <a:t>https://autojournalism.com</a:t>
            </a:r>
            <a:r>
              <a:rPr lang="cs-CZ" sz="1400" i="1" dirty="0" smtClean="0"/>
              <a:t>/)</a:t>
            </a:r>
            <a:endParaRPr lang="cs-CZ" sz="1400" i="1" dirty="0"/>
          </a:p>
        </p:txBody>
      </p:sp>
      <p:sp>
        <p:nvSpPr>
          <p:cNvPr id="25" name="Obdélník 24"/>
          <p:cNvSpPr/>
          <p:nvPr/>
        </p:nvSpPr>
        <p:spPr>
          <a:xfrm>
            <a:off x="3639384" y="6140268"/>
            <a:ext cx="46295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 smtClean="0"/>
              <a:t>Robo-mula (zdroj: https</a:t>
            </a:r>
            <a:r>
              <a:rPr lang="cs-CZ" sz="1400" i="1" dirty="0"/>
              <a:t>://www.bostondynamics.com</a:t>
            </a:r>
            <a:r>
              <a:rPr lang="cs-CZ" sz="1400" i="1" dirty="0" smtClean="0"/>
              <a:t>/)</a:t>
            </a:r>
            <a:endParaRPr lang="cs-CZ" sz="1400" i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976" y="3166495"/>
            <a:ext cx="4163006" cy="1152686"/>
          </a:xfrm>
          <a:prstGeom prst="rect">
            <a:avLst/>
          </a:prstGeom>
        </p:spPr>
      </p:pic>
      <p:sp>
        <p:nvSpPr>
          <p:cNvPr id="26" name="Obdélník 25"/>
          <p:cNvSpPr/>
          <p:nvPr/>
        </p:nvSpPr>
        <p:spPr>
          <a:xfrm>
            <a:off x="534989" y="4327546"/>
            <a:ext cx="46295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 smtClean="0"/>
              <a:t>MQ1 – </a:t>
            </a:r>
            <a:r>
              <a:rPr lang="cs-CZ" sz="1400" i="1" dirty="0" err="1" smtClean="0"/>
              <a:t>Predator</a:t>
            </a:r>
            <a:r>
              <a:rPr lang="cs-CZ" sz="1400" i="1" dirty="0" smtClean="0"/>
              <a:t> (zdroj ČTK)</a:t>
            </a:r>
            <a:endParaRPr lang="cs-CZ" sz="1400" i="1" dirty="0"/>
          </a:p>
        </p:txBody>
      </p:sp>
      <p:pic>
        <p:nvPicPr>
          <p:cNvPr id="27" name="Obrázek 26" descr="U.S. Military Tests Cargo-Carrying Robotic Mule | Tim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08" y="4658937"/>
            <a:ext cx="3024376" cy="17048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027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3D099-AC0F-49DF-886D-CEB1F57548F5}" type="slidenum">
              <a:rPr lang="cs-CZ" altLang="cs-CZ"/>
              <a:pPr/>
              <a:t>17</a:t>
            </a:fld>
            <a:endParaRPr lang="cs-CZ" altLang="cs-CZ"/>
          </a:p>
        </p:txBody>
      </p:sp>
      <p:sp>
        <p:nvSpPr>
          <p:cNvPr id="10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400" b="1" dirty="0" smtClean="0"/>
              <a:t>Trendy – hasicí systémy a záchranné práce</a:t>
            </a:r>
            <a:endParaRPr lang="cs-CZ" sz="24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56742"/>
            <a:ext cx="3427986" cy="1928242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683568" y="3338408"/>
            <a:ext cx="3600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 smtClean="0"/>
              <a:t>Robot hasič </a:t>
            </a:r>
            <a:r>
              <a:rPr lang="cs-CZ" sz="1400" i="1" dirty="0" err="1" smtClean="0"/>
              <a:t>Colossus</a:t>
            </a:r>
            <a:r>
              <a:rPr lang="cs-CZ" sz="1400" i="1" dirty="0" smtClean="0"/>
              <a:t> (zdroj:</a:t>
            </a:r>
            <a:endParaRPr lang="cs-CZ" sz="1400" i="1" dirty="0"/>
          </a:p>
          <a:p>
            <a:r>
              <a:rPr lang="cs-CZ" sz="1400" i="1" dirty="0"/>
              <a:t>https://</a:t>
            </a:r>
            <a:r>
              <a:rPr lang="cs-CZ" sz="1400" i="1" dirty="0" smtClean="0"/>
              <a:t>www.robot-advance.com/EN/actualite-a-robot-to-help-fire-soldiers-119.htm)</a:t>
            </a:r>
            <a:endParaRPr lang="cs-CZ" sz="1400" i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94"/>
          <a:stretch/>
        </p:blipFill>
        <p:spPr>
          <a:xfrm>
            <a:off x="4643438" y="1263700"/>
            <a:ext cx="4123202" cy="2411734"/>
          </a:xfrm>
          <a:prstGeom prst="rect">
            <a:avLst/>
          </a:prstGeom>
        </p:spPr>
      </p:pic>
      <p:sp>
        <p:nvSpPr>
          <p:cNvPr id="16" name="Obdélník 15"/>
          <p:cNvSpPr/>
          <p:nvPr/>
        </p:nvSpPr>
        <p:spPr>
          <a:xfrm>
            <a:off x="4511868" y="3675434"/>
            <a:ext cx="42424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 smtClean="0"/>
              <a:t>Robot hasič </a:t>
            </a:r>
            <a:r>
              <a:rPr lang="cs-CZ" sz="1400" i="1" dirty="0" err="1" smtClean="0"/>
              <a:t>Dahua</a:t>
            </a:r>
            <a:r>
              <a:rPr lang="cs-CZ" sz="1400" i="1" dirty="0" smtClean="0"/>
              <a:t> (</a:t>
            </a:r>
            <a:r>
              <a:rPr lang="cs-CZ" sz="1400" i="1" dirty="0"/>
              <a:t>zdroj: https://</a:t>
            </a:r>
            <a:r>
              <a:rPr lang="cs-CZ" sz="1400" i="1" dirty="0" smtClean="0"/>
              <a:t>ifdesign.com/en/</a:t>
            </a:r>
            <a:r>
              <a:rPr lang="cs-CZ" sz="1400" i="1" dirty="0" err="1" smtClean="0"/>
              <a:t>winner-ranking</a:t>
            </a:r>
            <a:r>
              <a:rPr lang="cs-CZ" sz="1400" i="1" dirty="0" smtClean="0"/>
              <a:t>/</a:t>
            </a:r>
            <a:r>
              <a:rPr lang="cs-CZ" sz="1400" i="1" dirty="0" err="1" smtClean="0"/>
              <a:t>project</a:t>
            </a:r>
            <a:r>
              <a:rPr lang="cs-CZ" sz="1400" i="1" dirty="0" smtClean="0"/>
              <a:t>/</a:t>
            </a:r>
            <a:r>
              <a:rPr lang="cs-CZ" sz="1400" i="1" dirty="0" err="1" smtClean="0"/>
              <a:t>dahua</a:t>
            </a:r>
            <a:r>
              <a:rPr lang="cs-CZ" sz="1400" i="1" dirty="0" smtClean="0"/>
              <a:t>-</a:t>
            </a:r>
            <a:r>
              <a:rPr lang="cs-CZ" sz="1400" i="1" dirty="0" err="1" smtClean="0"/>
              <a:t>fire</a:t>
            </a:r>
            <a:r>
              <a:rPr lang="cs-CZ" sz="1400" i="1" dirty="0" smtClean="0"/>
              <a:t>-</a:t>
            </a:r>
            <a:r>
              <a:rPr lang="cs-CZ" sz="1400" i="1" dirty="0" err="1" smtClean="0"/>
              <a:t>fighting</a:t>
            </a:r>
            <a:r>
              <a:rPr lang="cs-CZ" sz="1400" i="1" dirty="0" smtClean="0"/>
              <a:t>-robot/301963)</a:t>
            </a:r>
            <a:endParaRPr lang="cs-CZ" sz="1400" i="1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221088"/>
            <a:ext cx="3239158" cy="1704820"/>
          </a:xfrm>
          <a:prstGeom prst="rect">
            <a:avLst/>
          </a:prstGeom>
        </p:spPr>
      </p:pic>
      <p:sp>
        <p:nvSpPr>
          <p:cNvPr id="20" name="Obdélník 19"/>
          <p:cNvSpPr/>
          <p:nvPr/>
        </p:nvSpPr>
        <p:spPr>
          <a:xfrm>
            <a:off x="755576" y="5987018"/>
            <a:ext cx="3600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 smtClean="0"/>
              <a:t>Robot hasič </a:t>
            </a:r>
            <a:r>
              <a:rPr lang="cs-CZ" sz="1400" i="1" dirty="0" err="1" smtClean="0"/>
              <a:t>Fumo</a:t>
            </a:r>
            <a:r>
              <a:rPr lang="cs-CZ" sz="1400" i="1" dirty="0" smtClean="0"/>
              <a:t> (zdroj:</a:t>
            </a:r>
            <a:endParaRPr lang="cs-CZ" sz="1400" i="1" dirty="0"/>
          </a:p>
          <a:p>
            <a:r>
              <a:rPr lang="cs-CZ" sz="1400" i="1" dirty="0"/>
              <a:t>https://www.scanfil.com/reference/</a:t>
            </a:r>
            <a:r>
              <a:rPr lang="cs-CZ" sz="1400" i="1" dirty="0" err="1"/>
              <a:t>realisator</a:t>
            </a:r>
            <a:r>
              <a:rPr lang="cs-CZ" sz="1400" i="1" dirty="0"/>
              <a:t>-</a:t>
            </a:r>
            <a:r>
              <a:rPr lang="cs-CZ" sz="1400" i="1" dirty="0" err="1"/>
              <a:t>robotics</a:t>
            </a:r>
            <a:r>
              <a:rPr lang="cs-CZ" sz="1400" i="1" dirty="0"/>
              <a:t>-</a:t>
            </a:r>
            <a:r>
              <a:rPr lang="cs-CZ" sz="1400" i="1" dirty="0" err="1"/>
              <a:t>fire</a:t>
            </a:r>
            <a:r>
              <a:rPr lang="cs-CZ" sz="1400" i="1" dirty="0"/>
              <a:t>-fighter-robot)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794" y="4551657"/>
            <a:ext cx="2211969" cy="1901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Obdélník 21"/>
          <p:cNvSpPr/>
          <p:nvPr/>
        </p:nvSpPr>
        <p:spPr>
          <a:xfrm>
            <a:off x="6876256" y="4551656"/>
            <a:ext cx="1878056" cy="1181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 err="1" smtClean="0"/>
              <a:t>Hardy</a:t>
            </a:r>
            <a:r>
              <a:rPr lang="cs-CZ" sz="1400" i="1" dirty="0" smtClean="0"/>
              <a:t> robot 2</a:t>
            </a:r>
          </a:p>
          <a:p>
            <a:r>
              <a:rPr lang="cs-CZ" sz="1400" i="1" dirty="0" smtClean="0"/>
              <a:t>zdroj: http</a:t>
            </a:r>
            <a:r>
              <a:rPr lang="cs-CZ" sz="1400" i="1" dirty="0"/>
              <a:t>://www.hasici-online.cz/hardy-robot-2/</a:t>
            </a:r>
          </a:p>
        </p:txBody>
      </p:sp>
    </p:spTree>
    <p:extLst>
      <p:ext uri="{BB962C8B-B14F-4D97-AF65-F5344CB8AC3E}">
        <p14:creationId xmlns:p14="http://schemas.microsoft.com/office/powerpoint/2010/main" val="216494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3D099-AC0F-49DF-886D-CEB1F57548F5}" type="slidenum">
              <a:rPr lang="cs-CZ" altLang="cs-CZ"/>
              <a:pPr/>
              <a:t>18</a:t>
            </a:fld>
            <a:endParaRPr lang="cs-CZ" altLang="cs-CZ"/>
          </a:p>
        </p:txBody>
      </p:sp>
      <p:sp>
        <p:nvSpPr>
          <p:cNvPr id="10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400" b="1" dirty="0" smtClean="0"/>
              <a:t>Trendy – zemědělství</a:t>
            </a:r>
            <a:endParaRPr lang="cs-CZ" sz="2400" b="1" dirty="0"/>
          </a:p>
        </p:txBody>
      </p:sp>
      <p:sp>
        <p:nvSpPr>
          <p:cNvPr id="20" name="Obdélník 19"/>
          <p:cNvSpPr/>
          <p:nvPr/>
        </p:nvSpPr>
        <p:spPr>
          <a:xfrm>
            <a:off x="395536" y="3048422"/>
            <a:ext cx="36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/>
              <a:t>Robot švýcarské společnosti </a:t>
            </a:r>
            <a:r>
              <a:rPr lang="cs-CZ" sz="1400" i="1" dirty="0" err="1" smtClean="0"/>
              <a:t>Ecorobotix</a:t>
            </a:r>
            <a:r>
              <a:rPr lang="cs-CZ" sz="1400" i="1" dirty="0" smtClean="0"/>
              <a:t>      (</a:t>
            </a:r>
            <a:r>
              <a:rPr lang="cs-CZ" sz="1400" i="1" dirty="0"/>
              <a:t>zdroj</a:t>
            </a:r>
            <a:r>
              <a:rPr lang="cs-CZ" sz="1400" i="1" dirty="0" smtClean="0"/>
              <a:t>: ekonom.cz)</a:t>
            </a:r>
            <a:endParaRPr lang="cs-CZ" sz="1400" i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96752"/>
            <a:ext cx="3291858" cy="185167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196752"/>
            <a:ext cx="4355976" cy="2903984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3973984" y="4119910"/>
            <a:ext cx="49905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 err="1"/>
              <a:t>RoboVeg</a:t>
            </a:r>
            <a:r>
              <a:rPr lang="cs-CZ" sz="1400" i="1" dirty="0"/>
              <a:t> </a:t>
            </a:r>
            <a:r>
              <a:rPr lang="cs-CZ" sz="1400" i="1" dirty="0" err="1"/>
              <a:t>Robotti</a:t>
            </a:r>
            <a:r>
              <a:rPr lang="cs-CZ" sz="1400" i="1" dirty="0"/>
              <a:t> – autonomní robot pro selektivní sběr </a:t>
            </a:r>
            <a:r>
              <a:rPr lang="cs-CZ" sz="1400" i="1" dirty="0" smtClean="0"/>
              <a:t>brokolice </a:t>
            </a:r>
            <a:r>
              <a:rPr lang="cs-CZ" sz="1400" i="1" dirty="0"/>
              <a:t>(zdroj: https://mechanizaceweb.cz/</a:t>
            </a:r>
            <a:r>
              <a:rPr lang="cs-CZ" sz="1400" i="1" dirty="0" err="1"/>
              <a:t>roboveg</a:t>
            </a:r>
            <a:r>
              <a:rPr lang="cs-CZ" sz="1400" i="1" dirty="0"/>
              <a:t>-</a:t>
            </a:r>
            <a:r>
              <a:rPr lang="cs-CZ" sz="1400" i="1" dirty="0" err="1"/>
              <a:t>robotti</a:t>
            </a:r>
            <a:r>
              <a:rPr lang="cs-CZ" sz="1400" i="1" dirty="0"/>
              <a:t>-</a:t>
            </a:r>
            <a:r>
              <a:rPr lang="cs-CZ" sz="1400" i="1" dirty="0" err="1"/>
              <a:t>autonomni</a:t>
            </a:r>
            <a:r>
              <a:rPr lang="cs-CZ" sz="1400" i="1" dirty="0"/>
              <a:t>-robot-pro-</a:t>
            </a:r>
            <a:r>
              <a:rPr lang="cs-CZ" sz="1400" i="1" dirty="0" err="1"/>
              <a:t>selektivni</a:t>
            </a:r>
            <a:r>
              <a:rPr lang="cs-CZ" sz="1400" i="1" dirty="0"/>
              <a:t>-</a:t>
            </a:r>
            <a:r>
              <a:rPr lang="cs-CZ" sz="1400" i="1" dirty="0" err="1"/>
              <a:t>sber</a:t>
            </a:r>
            <a:r>
              <a:rPr lang="cs-CZ" sz="1400" i="1" dirty="0"/>
              <a:t>-brokolice</a:t>
            </a:r>
            <a:r>
              <a:rPr lang="cs-CZ" sz="1400" i="1" dirty="0" smtClean="0"/>
              <a:t>/)</a:t>
            </a:r>
          </a:p>
          <a:p>
            <a:endParaRPr lang="cs-CZ" sz="1400" i="1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717032"/>
            <a:ext cx="3291858" cy="1851670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366146" y="5574938"/>
            <a:ext cx="72301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/>
              <a:t>Systém </a:t>
            </a:r>
            <a:r>
              <a:rPr lang="cs-CZ" sz="1400" i="1" dirty="0" smtClean="0"/>
              <a:t>SMASH pro sběr vína a špenátu - mobilní robot, základnová </a:t>
            </a:r>
            <a:r>
              <a:rPr lang="cs-CZ" sz="1400" i="1" dirty="0"/>
              <a:t>stanice, </a:t>
            </a:r>
            <a:r>
              <a:rPr lang="cs-CZ" sz="1400" i="1" dirty="0" err="1" smtClean="0"/>
              <a:t>dron</a:t>
            </a:r>
            <a:r>
              <a:rPr lang="cs-CZ" sz="1400" i="1" dirty="0" smtClean="0"/>
              <a:t>, robot </a:t>
            </a:r>
            <a:r>
              <a:rPr lang="cs-CZ" sz="1400" i="1" dirty="0"/>
              <a:t>pro monitoring </a:t>
            </a:r>
            <a:r>
              <a:rPr lang="cs-CZ" sz="1400" i="1" dirty="0" smtClean="0"/>
              <a:t>půdy, robotické rameno </a:t>
            </a:r>
            <a:r>
              <a:rPr lang="cs-CZ" sz="1400" i="1" dirty="0"/>
              <a:t>a </a:t>
            </a:r>
            <a:r>
              <a:rPr lang="cs-CZ" sz="1400" i="1" dirty="0" err="1" smtClean="0"/>
              <a:t>cloudový</a:t>
            </a:r>
            <a:r>
              <a:rPr lang="cs-CZ" sz="1400" i="1" dirty="0" smtClean="0"/>
              <a:t> </a:t>
            </a:r>
            <a:r>
              <a:rPr lang="cs-CZ" sz="1400" i="1" dirty="0"/>
              <a:t>SW (https://</a:t>
            </a:r>
            <a:r>
              <a:rPr lang="cs-CZ" sz="1400" i="1" dirty="0" smtClean="0"/>
              <a:t>www.universal-robots.com)</a:t>
            </a:r>
            <a:endParaRPr lang="cs-CZ" sz="1400" i="1" dirty="0"/>
          </a:p>
        </p:txBody>
      </p:sp>
    </p:spTree>
    <p:extLst>
      <p:ext uri="{BB962C8B-B14F-4D97-AF65-F5344CB8AC3E}">
        <p14:creationId xmlns:p14="http://schemas.microsoft.com/office/powerpoint/2010/main" val="279938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3D099-AC0F-49DF-886D-CEB1F57548F5}" type="slidenum">
              <a:rPr lang="cs-CZ" altLang="cs-CZ"/>
              <a:pPr/>
              <a:t>19</a:t>
            </a:fld>
            <a:endParaRPr lang="cs-CZ" altLang="cs-CZ"/>
          </a:p>
        </p:txBody>
      </p:sp>
      <p:sp>
        <p:nvSpPr>
          <p:cNvPr id="10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400" b="1" dirty="0" smtClean="0"/>
              <a:t>Trendy – lékařství</a:t>
            </a:r>
            <a:endParaRPr lang="cs-CZ" sz="2400" b="1" dirty="0"/>
          </a:p>
        </p:txBody>
      </p:sp>
      <p:sp>
        <p:nvSpPr>
          <p:cNvPr id="12" name="Zástupný symbol pro obsah 1"/>
          <p:cNvSpPr>
            <a:spLocks noGrp="1"/>
          </p:cNvSpPr>
          <p:nvPr>
            <p:ph idx="1"/>
          </p:nvPr>
        </p:nvSpPr>
        <p:spPr>
          <a:xfrm>
            <a:off x="534989" y="1398588"/>
            <a:ext cx="8140700" cy="1526356"/>
          </a:xfrm>
        </p:spPr>
        <p:txBody>
          <a:bodyPr>
            <a:noAutofit/>
          </a:bodyPr>
          <a:lstStyle/>
          <a:p>
            <a:pPr algn="just"/>
            <a:r>
              <a:rPr lang="cs-CZ" sz="2000" dirty="0" smtClean="0"/>
              <a:t>Jedná se především o </a:t>
            </a:r>
            <a:r>
              <a:rPr lang="cs-CZ" sz="2000" b="1" dirty="0" smtClean="0"/>
              <a:t>robotickou </a:t>
            </a:r>
            <a:r>
              <a:rPr lang="cs-CZ" sz="2000" b="1" dirty="0"/>
              <a:t>chirurgii</a:t>
            </a:r>
            <a:r>
              <a:rPr lang="cs-CZ" sz="2000" dirty="0"/>
              <a:t>, tedy v chirurgii vedené či asistované počítači. Průkopníkem zde je již od roku 2000 robot Da </a:t>
            </a:r>
            <a:r>
              <a:rPr lang="cs-CZ" sz="2000" dirty="0" smtClean="0"/>
              <a:t>Vinci.</a:t>
            </a:r>
          </a:p>
          <a:p>
            <a:pPr algn="just"/>
            <a:r>
              <a:rPr lang="cs-CZ" sz="2000" dirty="0"/>
              <a:t>Pro pacienta tyto moderní robotické systémy znamenají </a:t>
            </a:r>
            <a:r>
              <a:rPr lang="cs-CZ" sz="2000" b="1" dirty="0"/>
              <a:t>nejvyšší dosažitelnou bezpečnost </a:t>
            </a:r>
            <a:r>
              <a:rPr lang="cs-CZ" sz="2000" dirty="0"/>
              <a:t>operace a </a:t>
            </a:r>
            <a:r>
              <a:rPr lang="cs-CZ" sz="2000" b="1" dirty="0"/>
              <a:t>minimální dobu </a:t>
            </a:r>
            <a:r>
              <a:rPr lang="cs-CZ" sz="2000" b="1" dirty="0" smtClean="0"/>
              <a:t>hospitalizace</a:t>
            </a:r>
            <a:r>
              <a:rPr lang="cs-CZ" sz="2000" dirty="0" smtClean="0"/>
              <a:t>.</a:t>
            </a: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989737"/>
            <a:ext cx="5040560" cy="283231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708920"/>
            <a:ext cx="2926080" cy="2926080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2051720" y="5949280"/>
            <a:ext cx="70922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 smtClean="0"/>
              <a:t>Zdroj: https</a:t>
            </a:r>
            <a:r>
              <a:rPr lang="cs-CZ" sz="1400" i="1" dirty="0"/>
              <a:t>://www.excelenciarobotica.pt/en/da-vinci-robotic-system/what-is-it</a:t>
            </a:r>
          </a:p>
        </p:txBody>
      </p:sp>
    </p:spTree>
    <p:extLst>
      <p:ext uri="{BB962C8B-B14F-4D97-AF65-F5344CB8AC3E}">
        <p14:creationId xmlns:p14="http://schemas.microsoft.com/office/powerpoint/2010/main" val="117561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5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 dirty="0" smtClean="0"/>
              <a:t>Definice servisního robotu</a:t>
            </a:r>
            <a:endParaRPr lang="cs-CZ" sz="2400" b="1" dirty="0"/>
          </a:p>
        </p:txBody>
      </p:sp>
      <p:sp>
        <p:nvSpPr>
          <p:cNvPr id="6" name="Zástupný symbol pro číslo snímku 1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73166E9-8D71-4105-BD6C-B5880B71D4FB}" type="slidenum">
              <a:rPr lang="cs-CZ" smtClean="0"/>
              <a:pPr/>
              <a:t>2</a:t>
            </a:fld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534989" y="1398589"/>
            <a:ext cx="8069460" cy="4262660"/>
          </a:xfrm>
        </p:spPr>
        <p:txBody>
          <a:bodyPr>
            <a:normAutofit fontScale="85000" lnSpcReduction="20000"/>
          </a:bodyPr>
          <a:lstStyle/>
          <a:p>
            <a:pPr marL="349250" algn="just"/>
            <a:r>
              <a:rPr lang="cs-CZ" sz="2400" dirty="0" smtClean="0"/>
              <a:t>Podle </a:t>
            </a:r>
            <a:r>
              <a:rPr lang="cs-CZ" sz="2400" dirty="0" err="1"/>
              <a:t>Fraunhoferova</a:t>
            </a:r>
            <a:r>
              <a:rPr lang="cs-CZ" sz="2400" dirty="0"/>
              <a:t> institutu IPA a mezinárodní federace IFR, jež je součástí normy </a:t>
            </a:r>
            <a:r>
              <a:rPr lang="cs-CZ" sz="2400" b="1" dirty="0"/>
              <a:t>ISO 8373:2012</a:t>
            </a:r>
            <a:r>
              <a:rPr lang="cs-CZ" sz="2400" dirty="0"/>
              <a:t>: „Servisní robot je </a:t>
            </a:r>
            <a:r>
              <a:rPr lang="cs-CZ" sz="2400" b="1" dirty="0"/>
              <a:t>volně programovatelné mobilní zařízení</a:t>
            </a:r>
            <a:r>
              <a:rPr lang="cs-CZ" sz="2400" dirty="0"/>
              <a:t>, jež částečně nebo plně </a:t>
            </a:r>
            <a:r>
              <a:rPr lang="cs-CZ" sz="2400" b="1" dirty="0"/>
              <a:t>automaticky vykonává úkony</a:t>
            </a:r>
            <a:r>
              <a:rPr lang="cs-CZ" sz="2400" dirty="0"/>
              <a:t>, které </a:t>
            </a:r>
            <a:r>
              <a:rPr lang="cs-CZ" sz="2400" b="1" dirty="0"/>
              <a:t>nejsou určené</a:t>
            </a:r>
            <a:r>
              <a:rPr lang="cs-CZ" sz="2400" dirty="0"/>
              <a:t> přímo k </a:t>
            </a:r>
            <a:r>
              <a:rPr lang="cs-CZ" sz="2400" b="1" dirty="0"/>
              <a:t>průmyslové výrobě </a:t>
            </a:r>
            <a:r>
              <a:rPr lang="cs-CZ" sz="2400" dirty="0"/>
              <a:t>produktů, nýbrž </a:t>
            </a:r>
            <a:r>
              <a:rPr lang="cs-CZ" sz="2400" b="1" dirty="0"/>
              <a:t>poskytují lidem </a:t>
            </a:r>
            <a:r>
              <a:rPr lang="cs-CZ" sz="2400" dirty="0"/>
              <a:t>a </a:t>
            </a:r>
            <a:r>
              <a:rPr lang="cs-CZ" sz="2400" b="1" dirty="0"/>
              <a:t>zařízením služby</a:t>
            </a:r>
            <a:r>
              <a:rPr lang="cs-CZ" sz="2400" dirty="0"/>
              <a:t>.“ Norma přitom rozlišuje dvě kategorie – </a:t>
            </a:r>
            <a:r>
              <a:rPr lang="cs-CZ" sz="2400" b="1" dirty="0"/>
              <a:t>osobní servisní roboty</a:t>
            </a:r>
            <a:r>
              <a:rPr lang="cs-CZ" sz="2400" dirty="0"/>
              <a:t> a </a:t>
            </a:r>
            <a:r>
              <a:rPr lang="cs-CZ" sz="2400" b="1" dirty="0"/>
              <a:t>profesionální servisní </a:t>
            </a:r>
            <a:r>
              <a:rPr lang="cs-CZ" sz="2400" b="1" dirty="0" smtClean="0"/>
              <a:t>roboty</a:t>
            </a:r>
            <a:r>
              <a:rPr lang="cs-CZ" sz="2400" dirty="0" smtClean="0"/>
              <a:t> (</a:t>
            </a:r>
            <a:r>
              <a:rPr lang="cs-CZ" sz="2400" i="1" dirty="0">
                <a:hlinkClick r:id="rId2"/>
              </a:rPr>
              <a:t>http://</a:t>
            </a:r>
            <a:r>
              <a:rPr lang="cs-CZ" sz="2400" i="1" dirty="0" smtClean="0">
                <a:hlinkClick r:id="rId2"/>
              </a:rPr>
              <a:t>www.ifr.org/</a:t>
            </a:r>
            <a:r>
              <a:rPr lang="cs-CZ" sz="2400" i="1" dirty="0" err="1" smtClean="0">
                <a:hlinkClick r:id="rId2"/>
              </a:rPr>
              <a:t>service-robots</a:t>
            </a:r>
            <a:r>
              <a:rPr lang="cs-CZ" sz="2400" i="1" dirty="0" smtClean="0"/>
              <a:t>)</a:t>
            </a:r>
            <a:r>
              <a:rPr lang="cs-CZ" sz="2400" dirty="0" smtClean="0"/>
              <a:t>.</a:t>
            </a:r>
          </a:p>
          <a:p>
            <a:pPr marL="349250" indent="-342900" algn="just"/>
            <a:endParaRPr lang="cs-CZ" sz="1800" dirty="0" smtClean="0"/>
          </a:p>
          <a:p>
            <a:pPr marL="349250" indent="-342900" algn="just"/>
            <a:r>
              <a:rPr lang="cs-CZ" sz="2400" dirty="0"/>
              <a:t>V roce 1994 definoval prof. R. D. </a:t>
            </a:r>
            <a:r>
              <a:rPr lang="cs-CZ" sz="2400" dirty="0" err="1"/>
              <a:t>Schraft</a:t>
            </a:r>
            <a:r>
              <a:rPr lang="cs-CZ" sz="2400" dirty="0"/>
              <a:t> servisní </a:t>
            </a:r>
            <a:r>
              <a:rPr lang="cs-CZ" sz="2400" dirty="0" smtClean="0"/>
              <a:t>robot (SR) </a:t>
            </a:r>
            <a:r>
              <a:rPr lang="cs-CZ" sz="2400" dirty="0"/>
              <a:t>jako pohyblivé manipulační zařízení, které je volně programovatelné a vykonává úlohy a služby částečně nebo zcela automaticky. Tyto úlohy a služby nemusí být nutně spojeny s průmyslovou výrobou a nemusí jít nutně o práci s materiálními prostředky, jak je tomu u typických průmyslových robotů. Doménou servisních robotů jsou podle </a:t>
            </a:r>
            <a:r>
              <a:rPr lang="cs-CZ" sz="2400" dirty="0" smtClean="0"/>
              <a:t>této definice především služby </a:t>
            </a:r>
            <a:r>
              <a:rPr lang="cs-CZ" sz="2400" dirty="0"/>
              <a:t>lidem a služby při správě a údržbě nemovitostí.</a:t>
            </a: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1836859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3D099-AC0F-49DF-886D-CEB1F57548F5}" type="slidenum">
              <a:rPr lang="cs-CZ" altLang="cs-CZ"/>
              <a:pPr/>
              <a:t>20</a:t>
            </a:fld>
            <a:endParaRPr lang="cs-CZ" altLang="cs-CZ"/>
          </a:p>
        </p:txBody>
      </p:sp>
      <p:sp>
        <p:nvSpPr>
          <p:cNvPr id="10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400" b="1" dirty="0" smtClean="0"/>
              <a:t>Trendy – zdravotnické služky</a:t>
            </a:r>
            <a:endParaRPr lang="cs-CZ" sz="2400" b="1" dirty="0"/>
          </a:p>
        </p:txBody>
      </p:sp>
      <p:sp>
        <p:nvSpPr>
          <p:cNvPr id="12" name="Zástupný symbol pro obsah 1"/>
          <p:cNvSpPr>
            <a:spLocks noGrp="1"/>
          </p:cNvSpPr>
          <p:nvPr>
            <p:ph idx="1"/>
          </p:nvPr>
        </p:nvSpPr>
        <p:spPr>
          <a:xfrm>
            <a:off x="534989" y="1398588"/>
            <a:ext cx="8140700" cy="1526356"/>
          </a:xfrm>
        </p:spPr>
        <p:txBody>
          <a:bodyPr>
            <a:noAutofit/>
          </a:bodyPr>
          <a:lstStyle/>
          <a:p>
            <a:pPr algn="just"/>
            <a:r>
              <a:rPr lang="cs-CZ" sz="2000" dirty="0"/>
              <a:t>Trendem jsou servisní roboti, kteří mohou komunikovat s lidmi a jsou určeni na </a:t>
            </a:r>
            <a:r>
              <a:rPr lang="cs-CZ" sz="2000" b="1" dirty="0"/>
              <a:t>pomoc</a:t>
            </a:r>
            <a:r>
              <a:rPr lang="cs-CZ" sz="2000" dirty="0"/>
              <a:t> seniorům a lidem se zdravotním postižením. Roboti provádějí </a:t>
            </a:r>
            <a:r>
              <a:rPr lang="cs-CZ" sz="2000" b="1" dirty="0"/>
              <a:t>terapii</a:t>
            </a:r>
            <a:r>
              <a:rPr lang="cs-CZ" sz="2000" dirty="0"/>
              <a:t> a trénink zlepšující fyzické a </a:t>
            </a:r>
            <a:r>
              <a:rPr lang="cs-CZ" sz="2000" b="1" dirty="0"/>
              <a:t>kognitivní funkce </a:t>
            </a:r>
            <a:r>
              <a:rPr lang="cs-CZ" sz="2000" dirty="0"/>
              <a:t>nebo mohou sloužit jako </a:t>
            </a:r>
            <a:r>
              <a:rPr lang="cs-CZ" sz="2000" b="1" dirty="0"/>
              <a:t>inteligentní protézy</a:t>
            </a:r>
            <a:r>
              <a:rPr lang="cs-CZ" sz="2000" dirty="0"/>
              <a:t>.</a:t>
            </a:r>
          </a:p>
        </p:txBody>
      </p:sp>
      <p:sp>
        <p:nvSpPr>
          <p:cNvPr id="8" name="Obdélník 7"/>
          <p:cNvSpPr/>
          <p:nvPr/>
        </p:nvSpPr>
        <p:spPr>
          <a:xfrm>
            <a:off x="3518918" y="5319901"/>
            <a:ext cx="29523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 smtClean="0"/>
              <a:t>Robotický exoskelet</a:t>
            </a:r>
          </a:p>
          <a:p>
            <a:r>
              <a:rPr lang="cs-CZ" sz="1400" i="1" dirty="0"/>
              <a:t>Zdroj: </a:t>
            </a:r>
            <a:r>
              <a:rPr lang="cs-CZ" sz="1400" i="1" dirty="0" smtClean="0"/>
              <a:t>https</a:t>
            </a:r>
            <a:r>
              <a:rPr lang="cs-CZ" sz="1400" i="1" dirty="0"/>
              <a:t>://</a:t>
            </a:r>
            <a:r>
              <a:rPr lang="cs-CZ" sz="1400" i="1" dirty="0" smtClean="0"/>
              <a:t>www.maxongroup.com</a:t>
            </a:r>
            <a:endParaRPr lang="cs-CZ" sz="1400" i="1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348" y="2780928"/>
            <a:ext cx="2774852" cy="2442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24651" t="-1" r="26024" b="1334"/>
          <a:stretch/>
        </p:blipFill>
        <p:spPr bwMode="auto">
          <a:xfrm>
            <a:off x="6471248" y="2708920"/>
            <a:ext cx="2320493" cy="2610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bdélník 1"/>
          <p:cNvSpPr/>
          <p:nvPr/>
        </p:nvSpPr>
        <p:spPr>
          <a:xfrm>
            <a:off x="6620239" y="5326813"/>
            <a:ext cx="20225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 smtClean="0"/>
              <a:t>Robotický vozík</a:t>
            </a:r>
          </a:p>
          <a:p>
            <a:r>
              <a:rPr lang="cs-CZ" sz="1400" i="1" dirty="0" smtClean="0"/>
              <a:t>Zdroj</a:t>
            </a:r>
            <a:r>
              <a:rPr lang="cs-CZ" sz="1400" i="1" dirty="0"/>
              <a:t>: https://</a:t>
            </a:r>
            <a:r>
              <a:rPr lang="cs-CZ" sz="1400" i="1" dirty="0" smtClean="0"/>
              <a:t>www.dlr.de</a:t>
            </a:r>
            <a:endParaRPr lang="cs-CZ" sz="1400" i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2780928"/>
            <a:ext cx="2190099" cy="2285754"/>
          </a:xfrm>
          <a:prstGeom prst="rect">
            <a:avLst/>
          </a:prstGeom>
        </p:spPr>
      </p:pic>
      <p:sp>
        <p:nvSpPr>
          <p:cNvPr id="16" name="Obdélník 15"/>
          <p:cNvSpPr/>
          <p:nvPr/>
        </p:nvSpPr>
        <p:spPr>
          <a:xfrm>
            <a:off x="734500" y="5319901"/>
            <a:ext cx="26853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 smtClean="0"/>
              <a:t>Robotická asistovaná rehabilitace</a:t>
            </a:r>
          </a:p>
          <a:p>
            <a:r>
              <a:rPr lang="cs-CZ" sz="1400" i="1" dirty="0"/>
              <a:t>Zdroj: </a:t>
            </a:r>
            <a:r>
              <a:rPr lang="cs-CZ" sz="1400" i="1" dirty="0" smtClean="0"/>
              <a:t>https</a:t>
            </a:r>
            <a:r>
              <a:rPr lang="cs-CZ" sz="1400" i="1" dirty="0"/>
              <a:t>://www.madisson.cz</a:t>
            </a:r>
          </a:p>
        </p:txBody>
      </p:sp>
    </p:spTree>
    <p:extLst>
      <p:ext uri="{BB962C8B-B14F-4D97-AF65-F5344CB8AC3E}">
        <p14:creationId xmlns:p14="http://schemas.microsoft.com/office/powerpoint/2010/main" val="397912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3D099-AC0F-49DF-886D-CEB1F57548F5}" type="slidenum">
              <a:rPr lang="cs-CZ" altLang="cs-CZ"/>
              <a:pPr/>
              <a:t>21</a:t>
            </a:fld>
            <a:endParaRPr lang="cs-CZ" altLang="cs-CZ"/>
          </a:p>
        </p:txBody>
      </p:sp>
      <p:sp>
        <p:nvSpPr>
          <p:cNvPr id="10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400" b="1" dirty="0" smtClean="0"/>
              <a:t>Trendy – stavební a demoliční systémy</a:t>
            </a:r>
            <a:endParaRPr lang="cs-CZ" sz="2400" b="1" dirty="0"/>
          </a:p>
        </p:txBody>
      </p:sp>
      <p:sp>
        <p:nvSpPr>
          <p:cNvPr id="12" name="Zástupný symbol pro obsah 1"/>
          <p:cNvSpPr>
            <a:spLocks noGrp="1"/>
          </p:cNvSpPr>
          <p:nvPr>
            <p:ph idx="1"/>
          </p:nvPr>
        </p:nvSpPr>
        <p:spPr>
          <a:xfrm>
            <a:off x="534989" y="1398588"/>
            <a:ext cx="8140700" cy="1526356"/>
          </a:xfrm>
        </p:spPr>
        <p:txBody>
          <a:bodyPr>
            <a:noAutofit/>
          </a:bodyPr>
          <a:lstStyle/>
          <a:p>
            <a:pPr algn="just"/>
            <a:r>
              <a:rPr lang="cs-CZ" sz="2000" dirty="0"/>
              <a:t>Existuje stále větší poptávka po </a:t>
            </a:r>
            <a:r>
              <a:rPr lang="cs-CZ" sz="2000" b="1" dirty="0"/>
              <a:t>stavebních</a:t>
            </a:r>
            <a:r>
              <a:rPr lang="cs-CZ" sz="2000" dirty="0"/>
              <a:t> a </a:t>
            </a:r>
            <a:r>
              <a:rPr lang="cs-CZ" sz="2000" b="1" dirty="0"/>
              <a:t>demoličních</a:t>
            </a:r>
            <a:r>
              <a:rPr lang="cs-CZ" sz="2000" dirty="0"/>
              <a:t> systémech.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86" y="1988840"/>
            <a:ext cx="3578258" cy="2729600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534989" y="4785472"/>
            <a:ext cx="310090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 smtClean="0"/>
              <a:t>ERO demoliční systém</a:t>
            </a:r>
          </a:p>
          <a:p>
            <a:r>
              <a:rPr lang="cs-CZ" sz="1400" i="1" dirty="0"/>
              <a:t>Zdroj: https://newatlas.com/ero-robot-demolition/28299/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2" t="898" r="21750" b="-898"/>
          <a:stretch/>
        </p:blipFill>
        <p:spPr>
          <a:xfrm>
            <a:off x="5508104" y="1758319"/>
            <a:ext cx="2808312" cy="3146885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5004048" y="4785472"/>
            <a:ext cx="38164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 smtClean="0"/>
              <a:t>Demoliční systém </a:t>
            </a:r>
            <a:r>
              <a:rPr lang="cs-CZ" sz="1400" i="1" dirty="0" err="1" smtClean="0"/>
              <a:t>Husqvarna</a:t>
            </a:r>
            <a:r>
              <a:rPr lang="cs-CZ" sz="1400" i="1" dirty="0" smtClean="0"/>
              <a:t> DXR 305</a:t>
            </a:r>
          </a:p>
          <a:p>
            <a:r>
              <a:rPr lang="cs-CZ" sz="1400" i="1" dirty="0"/>
              <a:t>Zdroj: https://www.husqvarnaconstruction.com</a:t>
            </a:r>
          </a:p>
        </p:txBody>
      </p:sp>
    </p:spTree>
    <p:extLst>
      <p:ext uri="{BB962C8B-B14F-4D97-AF65-F5344CB8AC3E}">
        <p14:creationId xmlns:p14="http://schemas.microsoft.com/office/powerpoint/2010/main" val="148399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3D099-AC0F-49DF-886D-CEB1F57548F5}" type="slidenum">
              <a:rPr lang="cs-CZ" altLang="cs-CZ"/>
              <a:pPr/>
              <a:t>22</a:t>
            </a:fld>
            <a:endParaRPr lang="cs-CZ" altLang="cs-CZ"/>
          </a:p>
        </p:txBody>
      </p:sp>
      <p:sp>
        <p:nvSpPr>
          <p:cNvPr id="10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400" b="1" dirty="0" smtClean="0"/>
              <a:t>Trendy – čištění a údržba</a:t>
            </a:r>
            <a:endParaRPr lang="cs-CZ" sz="2400" b="1" dirty="0"/>
          </a:p>
        </p:txBody>
      </p:sp>
      <p:sp>
        <p:nvSpPr>
          <p:cNvPr id="14" name="Obdélník 13"/>
          <p:cNvSpPr/>
          <p:nvPr/>
        </p:nvSpPr>
        <p:spPr>
          <a:xfrm>
            <a:off x="323528" y="5210036"/>
            <a:ext cx="33634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 err="1" smtClean="0"/>
              <a:t>Jetty</a:t>
            </a:r>
            <a:r>
              <a:rPr lang="cs-CZ" sz="1400" i="1" dirty="0" smtClean="0"/>
              <a:t> od </a:t>
            </a:r>
            <a:r>
              <a:rPr lang="cs-CZ" sz="1400" i="1" dirty="0" err="1" smtClean="0"/>
              <a:t>Neovision</a:t>
            </a:r>
            <a:r>
              <a:rPr lang="cs-CZ" sz="1400" i="1" dirty="0" smtClean="0"/>
              <a:t> – čištění suchým ledem</a:t>
            </a:r>
          </a:p>
          <a:p>
            <a:r>
              <a:rPr lang="cs-CZ" sz="1400" i="1" dirty="0"/>
              <a:t>Zdroj: https://techcrunch.com</a:t>
            </a:r>
          </a:p>
        </p:txBody>
      </p:sp>
      <p:sp>
        <p:nvSpPr>
          <p:cNvPr id="11" name="Zástupný symbol pro obsah 1"/>
          <p:cNvSpPr>
            <a:spLocks noGrp="1"/>
          </p:cNvSpPr>
          <p:nvPr>
            <p:ph idx="1"/>
          </p:nvPr>
        </p:nvSpPr>
        <p:spPr>
          <a:xfrm>
            <a:off x="534989" y="1398589"/>
            <a:ext cx="7997452" cy="2894508"/>
          </a:xfrm>
        </p:spPr>
        <p:txBody>
          <a:bodyPr>
            <a:normAutofit/>
          </a:bodyPr>
          <a:lstStyle/>
          <a:p>
            <a:pPr algn="just"/>
            <a:r>
              <a:rPr lang="cs-CZ" sz="2000" dirty="0" smtClean="0"/>
              <a:t>Roboty </a:t>
            </a:r>
            <a:r>
              <a:rPr lang="cs-CZ" sz="2000" dirty="0"/>
              <a:t>s přísavným nebo lanovým mechanismem pro </a:t>
            </a:r>
            <a:r>
              <a:rPr lang="cs-CZ" sz="2000" b="1" dirty="0"/>
              <a:t>čistění</a:t>
            </a:r>
            <a:r>
              <a:rPr lang="cs-CZ" sz="2000" dirty="0"/>
              <a:t> fasád a oken mrakodrapů, přehradních zdí </a:t>
            </a:r>
            <a:r>
              <a:rPr lang="cs-CZ" sz="2000" dirty="0" smtClean="0"/>
              <a:t>nebo mostních pilířů</a:t>
            </a:r>
            <a:r>
              <a:rPr lang="cs-CZ" sz="2000" dirty="0"/>
              <a:t>, roboty pro </a:t>
            </a:r>
            <a:r>
              <a:rPr lang="cs-CZ" sz="2000" b="1" dirty="0"/>
              <a:t>údržbu povrchu </a:t>
            </a:r>
            <a:r>
              <a:rPr lang="cs-CZ" sz="2000" dirty="0"/>
              <a:t>trupů lodí a </a:t>
            </a:r>
            <a:r>
              <a:rPr lang="cs-CZ" sz="2000" dirty="0" smtClean="0"/>
              <a:t>letadel, </a:t>
            </a:r>
            <a:r>
              <a:rPr lang="cs-CZ" sz="2000" dirty="0"/>
              <a:t>roboty pro čištění </a:t>
            </a:r>
            <a:r>
              <a:rPr lang="cs-CZ" sz="2000" dirty="0" smtClean="0"/>
              <a:t>chodníků, nástupišť a </a:t>
            </a:r>
            <a:r>
              <a:rPr lang="cs-CZ" sz="2000" dirty="0"/>
              <a:t>jiných velkých </a:t>
            </a:r>
            <a:r>
              <a:rPr lang="cs-CZ" sz="2000" dirty="0" smtClean="0"/>
              <a:t>ploch.</a:t>
            </a:r>
          </a:p>
          <a:p>
            <a:pPr algn="just"/>
            <a:endParaRPr lang="cs-CZ" sz="20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88" y="2774742"/>
            <a:ext cx="2828926" cy="231044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9" r="8630"/>
          <a:stretch/>
        </p:blipFill>
        <p:spPr>
          <a:xfrm>
            <a:off x="3577010" y="2800821"/>
            <a:ext cx="2664296" cy="2224947"/>
          </a:xfrm>
          <a:prstGeom prst="rect">
            <a:avLst/>
          </a:prstGeom>
        </p:spPr>
      </p:pic>
      <p:sp>
        <p:nvSpPr>
          <p:cNvPr id="16" name="Obdélník 15"/>
          <p:cNvSpPr/>
          <p:nvPr/>
        </p:nvSpPr>
        <p:spPr>
          <a:xfrm>
            <a:off x="3452870" y="5210036"/>
            <a:ext cx="33634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 err="1" smtClean="0"/>
              <a:t>Dustbot</a:t>
            </a:r>
            <a:r>
              <a:rPr lang="cs-CZ" sz="1400" i="1" dirty="0" smtClean="0"/>
              <a:t>, zdroj: https://robotechsrl.com</a:t>
            </a:r>
            <a:endParaRPr lang="cs-CZ" sz="1400" i="1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9" r="21650"/>
          <a:stretch/>
        </p:blipFill>
        <p:spPr>
          <a:xfrm>
            <a:off x="6488179" y="2800821"/>
            <a:ext cx="2106887" cy="3004443"/>
          </a:xfrm>
          <a:prstGeom prst="rect">
            <a:avLst/>
          </a:prstGeom>
        </p:spPr>
      </p:pic>
      <p:sp>
        <p:nvSpPr>
          <p:cNvPr id="17" name="Obdélník 16"/>
          <p:cNvSpPr/>
          <p:nvPr/>
        </p:nvSpPr>
        <p:spPr>
          <a:xfrm>
            <a:off x="6372201" y="5877272"/>
            <a:ext cx="26642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 smtClean="0"/>
              <a:t>Robotický čistič oken od </a:t>
            </a:r>
            <a:r>
              <a:rPr lang="cs-CZ" sz="1400" i="1" dirty="0" err="1" smtClean="0"/>
              <a:t>Serbot</a:t>
            </a:r>
            <a:r>
              <a:rPr lang="cs-CZ" sz="1400" i="1" dirty="0" smtClean="0"/>
              <a:t> AG </a:t>
            </a:r>
          </a:p>
          <a:p>
            <a:r>
              <a:rPr lang="cs-CZ" sz="1400" i="1" dirty="0" smtClean="0"/>
              <a:t>zdroj</a:t>
            </a:r>
            <a:r>
              <a:rPr lang="cs-CZ" sz="1400" i="1" dirty="0"/>
              <a:t>: https://gulfnews.com/</a:t>
            </a:r>
          </a:p>
        </p:txBody>
      </p:sp>
    </p:spTree>
    <p:extLst>
      <p:ext uri="{BB962C8B-B14F-4D97-AF65-F5344CB8AC3E}">
        <p14:creationId xmlns:p14="http://schemas.microsoft.com/office/powerpoint/2010/main" val="42237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3D099-AC0F-49DF-886D-CEB1F57548F5}" type="slidenum">
              <a:rPr lang="cs-CZ" altLang="cs-CZ"/>
              <a:pPr/>
              <a:t>23</a:t>
            </a:fld>
            <a:endParaRPr lang="cs-CZ" altLang="cs-CZ"/>
          </a:p>
        </p:txBody>
      </p:sp>
      <p:sp>
        <p:nvSpPr>
          <p:cNvPr id="10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400" b="1" dirty="0" smtClean="0"/>
              <a:t>Trendy – inspekce a monitorovací činnosti</a:t>
            </a:r>
            <a:endParaRPr lang="cs-CZ" sz="2400" b="1" dirty="0"/>
          </a:p>
        </p:txBody>
      </p:sp>
      <p:sp>
        <p:nvSpPr>
          <p:cNvPr id="12" name="Zástupný symbol pro obsah 1"/>
          <p:cNvSpPr txBox="1">
            <a:spLocks/>
          </p:cNvSpPr>
          <p:nvPr/>
        </p:nvSpPr>
        <p:spPr>
          <a:xfrm>
            <a:off x="467544" y="1268760"/>
            <a:ext cx="8032828" cy="5140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000" dirty="0" smtClean="0"/>
              <a:t>SR pro sledování rozlehlých území, jako např. v zemědělství a lesním hospodářství, pro monitorování při velkých živelních katastrofách atp.</a:t>
            </a:r>
          </a:p>
          <a:p>
            <a:pPr algn="just"/>
            <a:r>
              <a:rPr lang="cs-CZ" sz="2000" dirty="0" smtClean="0"/>
              <a:t>Roboty bývají pro tyto úlohy vybaveny </a:t>
            </a:r>
            <a:r>
              <a:rPr lang="cs-CZ" sz="2000" b="1" dirty="0" smtClean="0"/>
              <a:t>kamerovým systémem</a:t>
            </a:r>
            <a:r>
              <a:rPr lang="cs-CZ" sz="2000" dirty="0" smtClean="0"/>
              <a:t>, který je schopen snímanou scénu zaznamenávat a snímaný obraz přenášet na stanoviště operátora.</a:t>
            </a:r>
          </a:p>
          <a:p>
            <a:pPr algn="just"/>
            <a:r>
              <a:rPr lang="cs-CZ" sz="2000" dirty="0" smtClean="0"/>
              <a:t>SR lze s výhodou použít všude tam, kde je prostředí pro člověka </a:t>
            </a:r>
            <a:r>
              <a:rPr lang="cs-CZ" sz="2000" b="1" dirty="0" smtClean="0"/>
              <a:t>nebezpečné</a:t>
            </a:r>
            <a:r>
              <a:rPr lang="cs-CZ" sz="2000" dirty="0" smtClean="0"/>
              <a:t>, </a:t>
            </a:r>
            <a:r>
              <a:rPr lang="cs-CZ" sz="2000" b="1" dirty="0" smtClean="0"/>
              <a:t>těžko dostupné</a:t>
            </a:r>
            <a:r>
              <a:rPr lang="cs-CZ" sz="2000" dirty="0" smtClean="0"/>
              <a:t>, či dokonce zcela </a:t>
            </a:r>
            <a:r>
              <a:rPr lang="cs-CZ" sz="2000" b="1" dirty="0" smtClean="0"/>
              <a:t>nedostupné</a:t>
            </a:r>
            <a:r>
              <a:rPr lang="cs-CZ" sz="2000" dirty="0" smtClean="0"/>
              <a:t>, přičemž se uplatní různé konstrukce, uzpůsobené k práci na souši, pod vodou atd.</a:t>
            </a:r>
          </a:p>
          <a:p>
            <a:pPr algn="just"/>
            <a:endParaRPr lang="cs-CZ" sz="20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86" y="3821973"/>
            <a:ext cx="5472608" cy="98031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941531"/>
            <a:ext cx="2075723" cy="1556792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2391826" y="4988694"/>
            <a:ext cx="33634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 err="1" smtClean="0"/>
              <a:t>Multi</a:t>
            </a:r>
            <a:r>
              <a:rPr lang="cs-CZ" sz="1400" i="1" dirty="0" smtClean="0"/>
              <a:t>-senzorový robotický inspekční systém</a:t>
            </a:r>
          </a:p>
          <a:p>
            <a:r>
              <a:rPr lang="cs-CZ" sz="1400" i="1" dirty="0"/>
              <a:t>Zdroj: https://sewervue.com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5285" y="3933056"/>
            <a:ext cx="3102128" cy="2028983"/>
          </a:xfrm>
          <a:prstGeom prst="rect">
            <a:avLst/>
          </a:prstGeom>
        </p:spPr>
      </p:pic>
      <p:sp>
        <p:nvSpPr>
          <p:cNvPr id="18" name="Obdélník 17"/>
          <p:cNvSpPr/>
          <p:nvPr/>
        </p:nvSpPr>
        <p:spPr>
          <a:xfrm>
            <a:off x="3419872" y="5955363"/>
            <a:ext cx="57606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 smtClean="0"/>
              <a:t>Neptun – analýza mořského dna, zdroj</a:t>
            </a:r>
            <a:r>
              <a:rPr lang="cs-CZ" sz="1400" i="1" dirty="0"/>
              <a:t>: https://gohighbrow.com/neptune-the-worlds-largest-undersea-observatory/</a:t>
            </a:r>
          </a:p>
        </p:txBody>
      </p:sp>
    </p:spTree>
    <p:extLst>
      <p:ext uri="{BB962C8B-B14F-4D97-AF65-F5344CB8AC3E}">
        <p14:creationId xmlns:p14="http://schemas.microsoft.com/office/powerpoint/2010/main" val="354280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3D099-AC0F-49DF-886D-CEB1F57548F5}" type="slidenum">
              <a:rPr lang="cs-CZ" altLang="cs-CZ"/>
              <a:pPr/>
              <a:t>24</a:t>
            </a:fld>
            <a:endParaRPr lang="cs-CZ" altLang="cs-CZ"/>
          </a:p>
        </p:txBody>
      </p:sp>
      <p:sp>
        <p:nvSpPr>
          <p:cNvPr id="10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400" b="1" dirty="0" smtClean="0"/>
              <a:t>Trendy – servisní (opravárenská) činnost</a:t>
            </a:r>
            <a:endParaRPr lang="cs-CZ" sz="2400" b="1" dirty="0"/>
          </a:p>
        </p:txBody>
      </p:sp>
      <p:sp>
        <p:nvSpPr>
          <p:cNvPr id="11" name="Zástupný symbol pro obsah 1"/>
          <p:cNvSpPr>
            <a:spLocks noGrp="1"/>
          </p:cNvSpPr>
          <p:nvPr>
            <p:ph idx="1"/>
          </p:nvPr>
        </p:nvSpPr>
        <p:spPr>
          <a:xfrm>
            <a:off x="534989" y="1398589"/>
            <a:ext cx="7925444" cy="4838724"/>
          </a:xfrm>
        </p:spPr>
        <p:txBody>
          <a:bodyPr>
            <a:normAutofit/>
          </a:bodyPr>
          <a:lstStyle/>
          <a:p>
            <a:pPr algn="just"/>
            <a:r>
              <a:rPr lang="cs-CZ" sz="2000" dirty="0" smtClean="0"/>
              <a:t>Jako samostatné zařízení nebo jako součást SR pro inspekční činnosti lze řadit roboty s funkcí oprav (frézovací hlavice, chapadla, …). SR tohoto typu se opět využívají především pro špatně dostupná nebo nebezpečná, popř. kontaminovaná místa.</a:t>
            </a:r>
            <a:endParaRPr lang="cs-CZ" sz="2000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636912"/>
            <a:ext cx="4392860" cy="289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bdélník 13"/>
          <p:cNvSpPr/>
          <p:nvPr/>
        </p:nvSpPr>
        <p:spPr>
          <a:xfrm>
            <a:off x="529947" y="5099929"/>
            <a:ext cx="33634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 smtClean="0"/>
              <a:t>Obráběcí hlava robotu</a:t>
            </a:r>
            <a:endParaRPr lang="cs-CZ" sz="1400" i="1" dirty="0"/>
          </a:p>
        </p:txBody>
      </p:sp>
      <p:sp>
        <p:nvSpPr>
          <p:cNvPr id="16" name="Obdélník 15"/>
          <p:cNvSpPr/>
          <p:nvPr/>
        </p:nvSpPr>
        <p:spPr>
          <a:xfrm>
            <a:off x="5079178" y="5354632"/>
            <a:ext cx="372349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 smtClean="0"/>
              <a:t>NASA RRM – robot pro vesmírné opravy</a:t>
            </a:r>
          </a:p>
          <a:p>
            <a:r>
              <a:rPr lang="cs-CZ" sz="1400" i="1" dirty="0"/>
              <a:t>Zdroj: https://hipertextual.com/2012/10/robots-reparaciones-espaciales 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7585" y="2828432"/>
            <a:ext cx="3346731" cy="245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91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3D099-AC0F-49DF-886D-CEB1F57548F5}" type="slidenum">
              <a:rPr lang="cs-CZ" altLang="cs-CZ"/>
              <a:pPr/>
              <a:t>25</a:t>
            </a:fld>
            <a:endParaRPr lang="cs-CZ" altLang="cs-CZ"/>
          </a:p>
        </p:txBody>
      </p:sp>
      <p:sp>
        <p:nvSpPr>
          <p:cNvPr id="10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400" b="1" dirty="0" smtClean="0"/>
              <a:t>Trendy – služby</a:t>
            </a:r>
            <a:endParaRPr lang="cs-CZ" sz="2400" b="1" dirty="0"/>
          </a:p>
        </p:txBody>
      </p:sp>
      <p:sp>
        <p:nvSpPr>
          <p:cNvPr id="11" name="Zástupný symbol pro obsah 1"/>
          <p:cNvSpPr>
            <a:spLocks noGrp="1"/>
          </p:cNvSpPr>
          <p:nvPr>
            <p:ph idx="1"/>
          </p:nvPr>
        </p:nvSpPr>
        <p:spPr>
          <a:xfrm>
            <a:off x="534989" y="1398589"/>
            <a:ext cx="7925444" cy="4838724"/>
          </a:xfrm>
        </p:spPr>
        <p:txBody>
          <a:bodyPr>
            <a:normAutofit/>
          </a:bodyPr>
          <a:lstStyle/>
          <a:p>
            <a:pPr algn="just"/>
            <a:r>
              <a:rPr lang="cs-CZ" sz="2000" dirty="0"/>
              <a:t>Jedná se o rozmanitou oblast, která zahrnuje služby ve smyslu </a:t>
            </a:r>
            <a:r>
              <a:rPr lang="cs-CZ" sz="2000" b="1" dirty="0"/>
              <a:t>zvýšení komfortu člověka </a:t>
            </a:r>
            <a:r>
              <a:rPr lang="cs-CZ" sz="2000" dirty="0"/>
              <a:t>(bezobslužné čerpací stanice atp.) až po </a:t>
            </a:r>
            <a:r>
              <a:rPr lang="cs-CZ" sz="2000" b="1" dirty="0"/>
              <a:t>průvodce</a:t>
            </a:r>
            <a:r>
              <a:rPr lang="cs-CZ" sz="2000" dirty="0"/>
              <a:t> (v knihovnách atp.)  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460957" y="5197146"/>
            <a:ext cx="40390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 smtClean="0"/>
              <a:t>Robotické tankování pohonných hmot</a:t>
            </a:r>
          </a:p>
          <a:p>
            <a:r>
              <a:rPr lang="cs-CZ" sz="1400" i="1" dirty="0" smtClean="0"/>
              <a:t>Zdroj: https</a:t>
            </a:r>
            <a:r>
              <a:rPr lang="cs-CZ" sz="1400" i="1" dirty="0"/>
              <a:t>://www.nbcnews.com/id/wbna22992114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78" y="2482304"/>
            <a:ext cx="3530459" cy="267129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2286422"/>
            <a:ext cx="2936316" cy="3433944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4932040" y="5773612"/>
            <a:ext cx="40390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 err="1" smtClean="0"/>
              <a:t>Ubiko</a:t>
            </a:r>
            <a:endParaRPr lang="cs-CZ" sz="1400" i="1" dirty="0" smtClean="0"/>
          </a:p>
          <a:p>
            <a:r>
              <a:rPr lang="cs-CZ" sz="1400" i="1" dirty="0" smtClean="0"/>
              <a:t>Zdroj</a:t>
            </a:r>
            <a:r>
              <a:rPr lang="cs-CZ" sz="1400" i="1" dirty="0"/>
              <a:t>: https://www.nbcnews.com/id/wbna15857476</a:t>
            </a:r>
          </a:p>
        </p:txBody>
      </p:sp>
    </p:spTree>
    <p:extLst>
      <p:ext uri="{BB962C8B-B14F-4D97-AF65-F5344CB8AC3E}">
        <p14:creationId xmlns:p14="http://schemas.microsoft.com/office/powerpoint/2010/main" val="346863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3D099-AC0F-49DF-886D-CEB1F57548F5}" type="slidenum">
              <a:rPr lang="cs-CZ" altLang="cs-CZ"/>
              <a:pPr/>
              <a:t>26</a:t>
            </a:fld>
            <a:endParaRPr lang="cs-CZ" altLang="cs-CZ"/>
          </a:p>
        </p:txBody>
      </p:sp>
      <p:sp>
        <p:nvSpPr>
          <p:cNvPr id="10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400" b="1" dirty="0" smtClean="0"/>
              <a:t>Trendy – doprava, logistika</a:t>
            </a:r>
            <a:endParaRPr lang="cs-CZ" sz="2400" b="1" dirty="0"/>
          </a:p>
        </p:txBody>
      </p:sp>
      <p:sp>
        <p:nvSpPr>
          <p:cNvPr id="11" name="Zástupný symbol pro obsah 1"/>
          <p:cNvSpPr>
            <a:spLocks noGrp="1"/>
          </p:cNvSpPr>
          <p:nvPr>
            <p:ph idx="1"/>
          </p:nvPr>
        </p:nvSpPr>
        <p:spPr>
          <a:xfrm>
            <a:off x="534989" y="1398589"/>
            <a:ext cx="7925444" cy="4838724"/>
          </a:xfrm>
        </p:spPr>
        <p:txBody>
          <a:bodyPr>
            <a:normAutofit/>
          </a:bodyPr>
          <a:lstStyle/>
          <a:p>
            <a:pPr algn="just"/>
            <a:r>
              <a:rPr lang="cs-CZ" sz="2000" dirty="0"/>
              <a:t>Na vzestupu jsou autonomní dopravní prostředky bez řidiče určené především pro </a:t>
            </a:r>
            <a:r>
              <a:rPr lang="cs-CZ" sz="2000" b="1" dirty="0" err="1"/>
              <a:t>intralogistiku</a:t>
            </a:r>
            <a:r>
              <a:rPr lang="cs-CZ" sz="2000" dirty="0"/>
              <a:t>. Směrodatné jsou zde navigační techniky, díky kterým se mohou mobilní roboty samostatně pohybovat v nestrukturovaném prostředí, samy je rozpoznat, interpretovat, klasifikovat a bezpečně sledovat dané objekty. 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430898" y="4716198"/>
            <a:ext cx="40390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 smtClean="0"/>
              <a:t>AGV od Kuky</a:t>
            </a:r>
          </a:p>
          <a:p>
            <a:r>
              <a:rPr lang="cs-CZ" sz="1400" i="1" dirty="0" smtClean="0"/>
              <a:t>Zdroj</a:t>
            </a:r>
            <a:r>
              <a:rPr lang="cs-CZ" sz="1400" i="1" dirty="0"/>
              <a:t>: https</a:t>
            </a:r>
            <a:r>
              <a:rPr lang="cs-CZ" sz="1400" i="1" dirty="0" smtClean="0"/>
              <a:t>://www.kuka.com</a:t>
            </a:r>
            <a:endParaRPr lang="cs-CZ" sz="1400" i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1" t="9902" r="7739" b="19168"/>
          <a:stretch/>
        </p:blipFill>
        <p:spPr>
          <a:xfrm>
            <a:off x="3890719" y="3094286"/>
            <a:ext cx="4645678" cy="2438981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3779912" y="5522568"/>
            <a:ext cx="403903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 smtClean="0"/>
              <a:t>AGV od </a:t>
            </a:r>
            <a:r>
              <a:rPr lang="cs-CZ" sz="1400" i="1" dirty="0" err="1" smtClean="0"/>
              <a:t>Ceitu</a:t>
            </a:r>
            <a:endParaRPr lang="cs-CZ" sz="1400" i="1" dirty="0" smtClean="0"/>
          </a:p>
          <a:p>
            <a:r>
              <a:rPr lang="cs-CZ" sz="1400" i="1" dirty="0" smtClean="0"/>
              <a:t>Zdroj</a:t>
            </a:r>
            <a:r>
              <a:rPr lang="cs-CZ" sz="1400" i="1" dirty="0"/>
              <a:t>: https://sickusablog.com/perfect-pairing-production-logistics-agvs/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285" y="3094286"/>
            <a:ext cx="3176611" cy="162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127" y="4090964"/>
            <a:ext cx="3015658" cy="226538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926" y="1976352"/>
            <a:ext cx="3168557" cy="2376418"/>
          </a:xfrm>
          <a:prstGeom prst="rect">
            <a:avLst/>
          </a:prstGeom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3D099-AC0F-49DF-886D-CEB1F57548F5}" type="slidenum">
              <a:rPr lang="cs-CZ" altLang="cs-CZ"/>
              <a:pPr/>
              <a:t>27</a:t>
            </a:fld>
            <a:endParaRPr lang="cs-CZ" altLang="cs-CZ" dirty="0"/>
          </a:p>
        </p:txBody>
      </p:sp>
      <p:sp>
        <p:nvSpPr>
          <p:cNvPr id="10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400" b="1" dirty="0" smtClean="0"/>
              <a:t>Trendy – domácnosti</a:t>
            </a:r>
            <a:endParaRPr lang="cs-CZ" sz="2400" b="1" dirty="0"/>
          </a:p>
        </p:txBody>
      </p:sp>
      <p:sp>
        <p:nvSpPr>
          <p:cNvPr id="11" name="Zástupný symbol pro obsah 1"/>
          <p:cNvSpPr>
            <a:spLocks noGrp="1"/>
          </p:cNvSpPr>
          <p:nvPr>
            <p:ph idx="1"/>
          </p:nvPr>
        </p:nvSpPr>
        <p:spPr>
          <a:xfrm>
            <a:off x="534989" y="1398589"/>
            <a:ext cx="7925444" cy="4838724"/>
          </a:xfrm>
        </p:spPr>
        <p:txBody>
          <a:bodyPr>
            <a:normAutofit/>
          </a:bodyPr>
          <a:lstStyle/>
          <a:p>
            <a:pPr algn="just"/>
            <a:r>
              <a:rPr lang="cs-CZ" sz="2000" dirty="0" smtClean="0"/>
              <a:t>Jedná </a:t>
            </a:r>
            <a:r>
              <a:rPr lang="cs-CZ" sz="2000" dirty="0"/>
              <a:t>se </a:t>
            </a:r>
            <a:r>
              <a:rPr lang="cs-CZ" sz="2000" dirty="0" smtClean="0"/>
              <a:t>o </a:t>
            </a:r>
            <a:r>
              <a:rPr lang="cs-CZ" sz="2000" dirty="0"/>
              <a:t>robotické vysavače, sekačky trávy, čističky bazénů, </a:t>
            </a:r>
            <a:r>
              <a:rPr lang="cs-CZ" sz="2000" dirty="0" smtClean="0"/>
              <a:t>roboty </a:t>
            </a:r>
            <a:r>
              <a:rPr lang="cs-CZ" sz="2000" dirty="0"/>
              <a:t>pro zábavu a hry, vzdělávací roboty atp.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04864"/>
            <a:ext cx="3547886" cy="1995686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395536" y="4221088"/>
            <a:ext cx="40390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 smtClean="0"/>
              <a:t>Robotická sekačka trávy </a:t>
            </a:r>
            <a:r>
              <a:rPr lang="cs-CZ" sz="1400" i="1" dirty="0" err="1"/>
              <a:t>Indego</a:t>
            </a:r>
            <a:r>
              <a:rPr lang="cs-CZ" sz="1400" i="1" dirty="0"/>
              <a:t> S 500 </a:t>
            </a:r>
            <a:r>
              <a:rPr lang="cs-CZ" sz="1400" i="1" dirty="0" smtClean="0"/>
              <a:t>(Bosch)</a:t>
            </a:r>
          </a:p>
          <a:p>
            <a:r>
              <a:rPr lang="cs-CZ" sz="1400" i="1" dirty="0" smtClean="0"/>
              <a:t>Zdroj</a:t>
            </a:r>
            <a:r>
              <a:rPr lang="cs-CZ" sz="1400" i="1" dirty="0"/>
              <a:t>: https</a:t>
            </a:r>
            <a:r>
              <a:rPr lang="cs-CZ" sz="1400" i="1" dirty="0" smtClean="0"/>
              <a:t>://www.bosch.com</a:t>
            </a:r>
            <a:endParaRPr lang="cs-CZ" sz="1400" i="1" dirty="0"/>
          </a:p>
        </p:txBody>
      </p:sp>
      <p:sp>
        <p:nvSpPr>
          <p:cNvPr id="14" name="Obdélník 13"/>
          <p:cNvSpPr/>
          <p:nvPr/>
        </p:nvSpPr>
        <p:spPr>
          <a:xfrm>
            <a:off x="5600482" y="4352770"/>
            <a:ext cx="40390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 smtClean="0"/>
              <a:t>Robotický </a:t>
            </a:r>
            <a:r>
              <a:rPr lang="cs-CZ" sz="1400" i="1" dirty="0"/>
              <a:t>vysavač </a:t>
            </a:r>
            <a:r>
              <a:rPr lang="cs-CZ" sz="1400" i="1" dirty="0" err="1"/>
              <a:t>Roidmi</a:t>
            </a:r>
            <a:r>
              <a:rPr lang="cs-CZ" sz="1400" i="1" dirty="0"/>
              <a:t> EVE Plus (</a:t>
            </a:r>
            <a:r>
              <a:rPr lang="cs-CZ" sz="1400" i="1" dirty="0" err="1" smtClean="0"/>
              <a:t>Xiaomi</a:t>
            </a:r>
            <a:r>
              <a:rPr lang="cs-CZ" sz="1400" i="1" dirty="0" smtClean="0"/>
              <a:t>)</a:t>
            </a:r>
          </a:p>
          <a:p>
            <a:r>
              <a:rPr lang="cs-CZ" sz="1400" i="1" dirty="0" smtClean="0"/>
              <a:t>Zdroj</a:t>
            </a:r>
            <a:r>
              <a:rPr lang="cs-CZ" sz="1400" i="1" dirty="0"/>
              <a:t>: https://www.xiaomimarket.cz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1179609" y="5825040"/>
            <a:ext cx="40390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 smtClean="0"/>
              <a:t>Bazénový vysavač </a:t>
            </a:r>
            <a:r>
              <a:rPr lang="cs-CZ" sz="1400" i="1" dirty="0" err="1"/>
              <a:t>Zodiac</a:t>
            </a:r>
            <a:r>
              <a:rPr lang="cs-CZ" sz="1400" i="1" dirty="0"/>
              <a:t> CNX 30iQ</a:t>
            </a:r>
          </a:p>
          <a:p>
            <a:r>
              <a:rPr lang="cs-CZ" sz="1400" i="1" dirty="0" smtClean="0"/>
              <a:t>Zdroj</a:t>
            </a:r>
            <a:r>
              <a:rPr lang="cs-CZ" sz="1400" i="1" dirty="0"/>
              <a:t>: https</a:t>
            </a:r>
            <a:r>
              <a:rPr lang="cs-CZ" sz="1400" i="1" dirty="0" smtClean="0"/>
              <a:t>://www.zodiac.com</a:t>
            </a:r>
            <a:endParaRPr lang="cs-CZ" sz="1400" i="1" dirty="0"/>
          </a:p>
        </p:txBody>
      </p:sp>
    </p:spTree>
    <p:extLst>
      <p:ext uri="{BB962C8B-B14F-4D97-AF65-F5344CB8AC3E}">
        <p14:creationId xmlns:p14="http://schemas.microsoft.com/office/powerpoint/2010/main" val="87701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5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 dirty="0" smtClean="0"/>
              <a:t>Definice servisního robotu</a:t>
            </a:r>
            <a:endParaRPr lang="cs-CZ" sz="2400" b="1" dirty="0"/>
          </a:p>
        </p:txBody>
      </p:sp>
      <p:sp>
        <p:nvSpPr>
          <p:cNvPr id="6" name="Zástupný symbol pro číslo snímku 1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73166E9-8D71-4105-BD6C-B5880B71D4FB}" type="slidenum">
              <a:rPr lang="cs-CZ" smtClean="0"/>
              <a:pPr/>
              <a:t>3</a:t>
            </a:fld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534989" y="1398589"/>
            <a:ext cx="8069460" cy="4262660"/>
          </a:xfrm>
        </p:spPr>
        <p:txBody>
          <a:bodyPr>
            <a:normAutofit/>
          </a:bodyPr>
          <a:lstStyle/>
          <a:p>
            <a:pPr marL="349250" algn="just"/>
            <a:r>
              <a:rPr lang="cs-CZ" sz="2000" dirty="0"/>
              <a:t>Ve stručnosti je SR definován jako </a:t>
            </a:r>
            <a:r>
              <a:rPr lang="cs-CZ" sz="2000" b="1" dirty="0"/>
              <a:t>robot</a:t>
            </a:r>
            <a:r>
              <a:rPr lang="cs-CZ" sz="2000" dirty="0"/>
              <a:t>, který </a:t>
            </a:r>
            <a:r>
              <a:rPr lang="cs-CZ" sz="2000" b="1" dirty="0"/>
              <a:t>pomáhá člověku nebo jinému robotu </a:t>
            </a:r>
            <a:r>
              <a:rPr lang="cs-CZ" sz="2000" dirty="0"/>
              <a:t>a</a:t>
            </a:r>
            <a:r>
              <a:rPr lang="cs-CZ" sz="2000" b="1" dirty="0"/>
              <a:t> nejde </a:t>
            </a:r>
            <a:r>
              <a:rPr lang="cs-CZ" sz="2000" dirty="0"/>
              <a:t>o</a:t>
            </a:r>
            <a:r>
              <a:rPr lang="cs-CZ" sz="2000" b="1" dirty="0"/>
              <a:t> průmyslovou automatizaci</a:t>
            </a:r>
            <a:r>
              <a:rPr lang="cs-CZ" sz="2000" dirty="0"/>
              <a:t>. To může být někdy trochu nejasné vydělením pojmu průmyslové automatizace – např. robotizovaná automobilová výrobní linka do servisní robotiky nespadá, ale naproti tomu je možné použít průmyslový manipulátor z této linky mimo průmysl, a to servisní robotikou nazvat lze. Vždy ale jde o pomoc, doplnění či nahrazení nějaké akce, tedy vlastně o význam blízký původnímu Čapkovu odvození slova robot od českého slova robota jako označení těžké, namáhavé nebo nepříjemné práce, kterou teď robot bude dělat místo </a:t>
            </a:r>
            <a:r>
              <a:rPr lang="cs-CZ" sz="2000" dirty="0" smtClean="0"/>
              <a:t>člověka (</a:t>
            </a:r>
            <a:r>
              <a:rPr lang="cs-CZ" sz="2000" i="1" dirty="0">
                <a:hlinkClick r:id="rId2"/>
              </a:rPr>
              <a:t>http://</a:t>
            </a:r>
            <a:r>
              <a:rPr lang="cs-CZ" sz="2000" i="1" dirty="0" smtClean="0">
                <a:hlinkClick r:id="rId2"/>
              </a:rPr>
              <a:t>automa.cz/res/</a:t>
            </a:r>
            <a:r>
              <a:rPr lang="cs-CZ" sz="2000" i="1" dirty="0" err="1" smtClean="0">
                <a:hlinkClick r:id="rId2"/>
              </a:rPr>
              <a:t>pdf</a:t>
            </a:r>
            <a:r>
              <a:rPr lang="cs-CZ" sz="2000" i="1" dirty="0" smtClean="0">
                <a:hlinkClick r:id="rId2"/>
              </a:rPr>
              <a:t>/52496.pdf</a:t>
            </a:r>
            <a:r>
              <a:rPr lang="cs-CZ" sz="2000" i="1" dirty="0" smtClean="0"/>
              <a:t>)</a:t>
            </a:r>
            <a:r>
              <a:rPr lang="cs-CZ" sz="2000" dirty="0" smtClean="0"/>
              <a:t>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333870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5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 dirty="0" smtClean="0"/>
              <a:t>Oblasti nasazení</a:t>
            </a:r>
            <a:endParaRPr lang="cs-CZ" sz="2400" b="1" dirty="0"/>
          </a:p>
        </p:txBody>
      </p:sp>
      <p:sp>
        <p:nvSpPr>
          <p:cNvPr id="6" name="Zástupný symbol pro číslo snímku 1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73166E9-8D71-4105-BD6C-B5880B71D4FB}" type="slidenum">
              <a:rPr lang="cs-CZ" smtClean="0"/>
              <a:pPr/>
              <a:t>4</a:t>
            </a:fld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534989" y="1398588"/>
            <a:ext cx="8069460" cy="4622699"/>
          </a:xfrm>
        </p:spPr>
        <p:txBody>
          <a:bodyPr>
            <a:normAutofit lnSpcReduction="10000"/>
          </a:bodyPr>
          <a:lstStyle/>
          <a:p>
            <a:pPr marL="349250" algn="just">
              <a:spcBef>
                <a:spcPts val="1200"/>
              </a:spcBef>
            </a:pPr>
            <a:r>
              <a:rPr lang="cs-CZ" sz="2000" dirty="0"/>
              <a:t>Oblast nasazení SR je možné rozdělit na </a:t>
            </a:r>
            <a:r>
              <a:rPr lang="cs-CZ" sz="2000" b="1" dirty="0"/>
              <a:t>profesionální</a:t>
            </a:r>
            <a:r>
              <a:rPr lang="cs-CZ" sz="2000" dirty="0"/>
              <a:t> a </a:t>
            </a:r>
            <a:r>
              <a:rPr lang="cs-CZ" sz="2000" b="1" dirty="0" smtClean="0"/>
              <a:t>osobní</a:t>
            </a:r>
            <a:r>
              <a:rPr lang="cs-CZ" sz="2000" dirty="0" smtClean="0"/>
              <a:t>.</a:t>
            </a:r>
            <a:endParaRPr lang="cs-CZ" sz="2000" dirty="0"/>
          </a:p>
          <a:p>
            <a:pPr marL="349250" algn="just">
              <a:spcBef>
                <a:spcPts val="1200"/>
              </a:spcBef>
            </a:pPr>
            <a:r>
              <a:rPr lang="cs-CZ" sz="2000" dirty="0"/>
              <a:t>V </a:t>
            </a:r>
            <a:r>
              <a:rPr lang="cs-CZ" sz="2000" b="1" dirty="0"/>
              <a:t>profesionální oblasti </a:t>
            </a:r>
            <a:r>
              <a:rPr lang="cs-CZ" sz="2000" dirty="0"/>
              <a:t>SR používají odborníci v komerčním prostředí; roboty např. pomáhají hasičům s manipulací s nebezpečným materiálem nebo lékařům při operacích, přepravují materiál v továrnách apod. </a:t>
            </a:r>
          </a:p>
          <a:p>
            <a:pPr marL="349250" algn="just">
              <a:spcBef>
                <a:spcPts val="1200"/>
              </a:spcBef>
            </a:pPr>
            <a:r>
              <a:rPr lang="cs-CZ" sz="2000" dirty="0"/>
              <a:t>V </a:t>
            </a:r>
            <a:r>
              <a:rPr lang="cs-CZ" sz="2000" b="1" dirty="0"/>
              <a:t>osobní servisní robotice </a:t>
            </a:r>
            <a:r>
              <a:rPr lang="cs-CZ" sz="2000" dirty="0"/>
              <a:t>jsou roboti využíváni běžnou veřejností a pro přímou pomoc člověku, např. jako osobní asistenti, průvodci, úklidoví roboti v domácnosti atd</a:t>
            </a:r>
            <a:r>
              <a:rPr lang="cs-CZ" sz="2000" dirty="0" smtClean="0"/>
              <a:t>.</a:t>
            </a:r>
          </a:p>
          <a:p>
            <a:pPr marL="349250" algn="just">
              <a:spcBef>
                <a:spcPts val="1200"/>
              </a:spcBef>
            </a:pPr>
            <a:endParaRPr lang="cs-CZ" sz="2000" dirty="0" smtClean="0"/>
          </a:p>
          <a:p>
            <a:pPr marL="349250" algn="just">
              <a:spcBef>
                <a:spcPts val="1200"/>
              </a:spcBef>
            </a:pPr>
            <a:r>
              <a:rPr lang="cs-CZ" sz="2000" dirty="0"/>
              <a:t>Výčet je možné definovat jak z pohledu nasazení do </a:t>
            </a:r>
            <a:r>
              <a:rPr lang="cs-CZ" sz="2000" b="1" dirty="0"/>
              <a:t>jednotlivých odvětví</a:t>
            </a:r>
            <a:r>
              <a:rPr lang="cs-CZ" sz="2000" dirty="0"/>
              <a:t> (armáda, zdravotnictví, zemědělství, stavebnictví, doprava, …), tak z pohledu </a:t>
            </a:r>
            <a:r>
              <a:rPr lang="cs-CZ" sz="2000" b="1" dirty="0"/>
              <a:t>činnosti </a:t>
            </a:r>
            <a:r>
              <a:rPr lang="cs-CZ" sz="2000" dirty="0"/>
              <a:t>(funkce) SR (inspekce, čištění, průvodci atd.), přičemž v druhém případě je vymezení jednotlivých oblastí obtížné, protože oblasti se mnohdy prolínají (inspekce + opravy, špionáž + zbraně, …).</a:t>
            </a:r>
          </a:p>
          <a:p>
            <a:pPr marL="349250" algn="just">
              <a:spcBef>
                <a:spcPts val="1200"/>
              </a:spcBef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794110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5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 dirty="0" smtClean="0"/>
              <a:t>Základní koncepce servisních robotů</a:t>
            </a:r>
            <a:endParaRPr lang="cs-CZ" sz="2400" b="1" dirty="0"/>
          </a:p>
        </p:txBody>
      </p:sp>
      <p:sp>
        <p:nvSpPr>
          <p:cNvPr id="6" name="Zástupný symbol pro číslo snímku 1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73166E9-8D71-4105-BD6C-B5880B71D4FB}" type="slidenum">
              <a:rPr lang="cs-CZ" smtClean="0"/>
              <a:pPr/>
              <a:t>5</a:t>
            </a:fld>
            <a:endParaRPr lang="cs-CZ" dirty="0"/>
          </a:p>
        </p:txBody>
      </p:sp>
      <p:sp>
        <p:nvSpPr>
          <p:cNvPr id="8" name="Zástupný symbol pro obsah 2"/>
          <p:cNvSpPr>
            <a:spLocks noGrp="1"/>
          </p:cNvSpPr>
          <p:nvPr>
            <p:ph idx="1"/>
          </p:nvPr>
        </p:nvSpPr>
        <p:spPr>
          <a:xfrm>
            <a:off x="534989" y="1398589"/>
            <a:ext cx="8151812" cy="4334668"/>
          </a:xfrm>
        </p:spPr>
        <p:txBody>
          <a:bodyPr>
            <a:normAutofit/>
          </a:bodyPr>
          <a:lstStyle/>
          <a:p>
            <a:r>
              <a:rPr lang="cs-CZ" altLang="cs-CZ" sz="2000" dirty="0" smtClean="0"/>
              <a:t>Koncepci servisního robotu lze obecně rozdělit na dvě základní části:</a:t>
            </a:r>
          </a:p>
          <a:p>
            <a:pPr marL="912813" lvl="1" indent="-457200" algn="just">
              <a:buFont typeface="Calibri" panose="020F0502020204030204" pitchFamily="34" charset="0"/>
              <a:buAutoNum type="arabicPeriod"/>
            </a:pPr>
            <a:r>
              <a:rPr lang="cs-CZ" altLang="cs-CZ" sz="2000" b="1" dirty="0" smtClean="0"/>
              <a:t>Lokomoce (pohybový modul) </a:t>
            </a:r>
            <a:r>
              <a:rPr lang="cs-CZ" altLang="cs-CZ" sz="2000" dirty="0" smtClean="0"/>
              <a:t>– moduly a mechanizmy realizující pohyb servisního robotu v operačním prostoru;</a:t>
            </a:r>
          </a:p>
          <a:p>
            <a:pPr marL="912813" lvl="1" indent="-457200" algn="just">
              <a:buFont typeface="Calibri" panose="020F0502020204030204" pitchFamily="34" charset="0"/>
              <a:buAutoNum type="arabicPeriod"/>
            </a:pPr>
            <a:r>
              <a:rPr lang="cs-CZ" altLang="cs-CZ" sz="2000" b="1" dirty="0" smtClean="0"/>
              <a:t>Funkční nástavba </a:t>
            </a:r>
            <a:r>
              <a:rPr lang="cs-CZ" altLang="cs-CZ" sz="2000" dirty="0" smtClean="0"/>
              <a:t>– moduly a mechanizmy zajišťující provedení požadované pracovní úlohy;</a:t>
            </a:r>
          </a:p>
        </p:txBody>
      </p:sp>
      <p:grpSp>
        <p:nvGrpSpPr>
          <p:cNvPr id="9" name="Skupina 14"/>
          <p:cNvGrpSpPr>
            <a:grpSpLocks/>
          </p:cNvGrpSpPr>
          <p:nvPr/>
        </p:nvGrpSpPr>
        <p:grpSpPr bwMode="auto">
          <a:xfrm>
            <a:off x="1908622" y="3257154"/>
            <a:ext cx="5542955" cy="2787650"/>
            <a:chOff x="1675254" y="3830173"/>
            <a:chExt cx="5543654" cy="2788115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7" r="1678"/>
            <a:stretch>
              <a:fillRect/>
            </a:stretch>
          </p:blipFill>
          <p:spPr bwMode="auto">
            <a:xfrm>
              <a:off x="4332513" y="3830173"/>
              <a:ext cx="2886395" cy="2788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ovéPole 10"/>
            <p:cNvSpPr txBox="1"/>
            <p:nvPr/>
          </p:nvSpPr>
          <p:spPr>
            <a:xfrm>
              <a:off x="1675254" y="5005119"/>
              <a:ext cx="2519680" cy="40017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dirty="0">
                  <a:latin typeface="+mn-lt"/>
                  <a:cs typeface="Arial" charset="0"/>
                </a:rPr>
                <a:t>Lokomoční modul</a:t>
              </a:r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1675254" y="3996888"/>
              <a:ext cx="2519680" cy="46204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dirty="0">
                  <a:latin typeface="+mn-lt"/>
                  <a:cs typeface="Arial" charset="0"/>
                </a:rPr>
                <a:t>Funkční</a:t>
              </a:r>
              <a:r>
                <a:rPr lang="cs-CZ" sz="2400" dirty="0">
                  <a:latin typeface="+mn-lt"/>
                  <a:cs typeface="Arial" charset="0"/>
                </a:rPr>
                <a:t> </a:t>
              </a:r>
              <a:r>
                <a:rPr lang="cs-CZ" sz="2000" dirty="0">
                  <a:latin typeface="+mn-lt"/>
                  <a:cs typeface="Arial" charset="0"/>
                </a:rPr>
                <a:t>nástavba</a:t>
              </a:r>
            </a:p>
          </p:txBody>
        </p:sp>
        <p:cxnSp>
          <p:nvCxnSpPr>
            <p:cNvPr id="13" name="Přímá spojnice 12"/>
            <p:cNvCxnSpPr/>
            <p:nvPr/>
          </p:nvCxnSpPr>
          <p:spPr>
            <a:xfrm>
              <a:off x="3691038" y="4285861"/>
              <a:ext cx="2232306" cy="646221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13"/>
            <p:cNvCxnSpPr/>
            <p:nvPr/>
          </p:nvCxnSpPr>
          <p:spPr>
            <a:xfrm>
              <a:off x="3718029" y="5235344"/>
              <a:ext cx="765271" cy="220700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95200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5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 dirty="0" smtClean="0"/>
              <a:t>Typy lokomočních ústrojí</a:t>
            </a:r>
            <a:endParaRPr lang="cs-CZ" sz="2400" b="1" dirty="0"/>
          </a:p>
        </p:txBody>
      </p:sp>
      <p:sp>
        <p:nvSpPr>
          <p:cNvPr id="6" name="Zástupný symbol pro číslo snímku 1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73166E9-8D71-4105-BD6C-B5880B71D4FB}" type="slidenum">
              <a:rPr lang="cs-CZ" smtClean="0"/>
              <a:pPr/>
              <a:t>6</a:t>
            </a:fld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534989" y="1398588"/>
            <a:ext cx="8069460" cy="4622699"/>
          </a:xfrm>
        </p:spPr>
        <p:txBody>
          <a:bodyPr>
            <a:normAutofit/>
          </a:bodyPr>
          <a:lstStyle/>
          <a:p>
            <a:r>
              <a:rPr lang="cs-CZ" sz="2000" dirty="0"/>
              <a:t>Servisní roboty jsou částečně, nebo plně autonomní a vesměs jsou vybaveny mobilní platformou, s různými typy lokomočního ústrojí, zajišťující jeho pohyb v obslužném prostředí.</a:t>
            </a:r>
          </a:p>
          <a:p>
            <a:pPr marL="349250" algn="just">
              <a:spcBef>
                <a:spcPts val="1200"/>
              </a:spcBef>
            </a:pPr>
            <a:endParaRPr lang="cs-CZ" sz="2000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638019668"/>
              </p:ext>
            </p:extLst>
          </p:nvPr>
        </p:nvGraphicFramePr>
        <p:xfrm>
          <a:off x="1043607" y="2550791"/>
          <a:ext cx="7560841" cy="3974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Obdélník 8"/>
          <p:cNvSpPr/>
          <p:nvPr/>
        </p:nvSpPr>
        <p:spPr>
          <a:xfrm>
            <a:off x="679718" y="5759677"/>
            <a:ext cx="41443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/>
              <a:t>Zdroj: Skripta Novotný F. a kol: Úvod do automatizace a robotizace ve strojírenství. TUL 2020.</a:t>
            </a:r>
          </a:p>
        </p:txBody>
      </p:sp>
    </p:spTree>
    <p:extLst>
      <p:ext uri="{BB962C8B-B14F-4D97-AF65-F5344CB8AC3E}">
        <p14:creationId xmlns:p14="http://schemas.microsoft.com/office/powerpoint/2010/main" val="4242696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5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400" b="1" dirty="0"/>
              <a:t>Funkční nástavba servisních robotů</a:t>
            </a:r>
            <a:endParaRPr lang="cs-CZ" sz="2400" b="1" dirty="0"/>
          </a:p>
        </p:txBody>
      </p:sp>
      <p:sp>
        <p:nvSpPr>
          <p:cNvPr id="6" name="Zástupný symbol pro číslo snímku 1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73166E9-8D71-4105-BD6C-B5880B71D4FB}" type="slidenum">
              <a:rPr lang="cs-CZ" smtClean="0"/>
              <a:pPr/>
              <a:t>7</a:t>
            </a:fld>
            <a:endParaRPr 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534989" y="1398589"/>
            <a:ext cx="7925444" cy="4838724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cs-CZ" sz="2000" dirty="0" smtClean="0"/>
              <a:t>Funkční nástavbu lze většinou rozdělit na dva základní moduly:</a:t>
            </a:r>
          </a:p>
          <a:p>
            <a:pPr marL="912813" lvl="1" indent="-457200" algn="just">
              <a:buFont typeface="+mj-lt"/>
              <a:buAutoNum type="arabicPeriod"/>
              <a:defRPr/>
            </a:pPr>
            <a:r>
              <a:rPr lang="cs-CZ" sz="2000" b="1" dirty="0" smtClean="0"/>
              <a:t>Akční mechanizmus</a:t>
            </a:r>
          </a:p>
          <a:p>
            <a:pPr marL="798513" lvl="1" indent="-342900" algn="just">
              <a:tabLst>
                <a:tab pos="450850" algn="l"/>
              </a:tabLst>
              <a:defRPr/>
            </a:pPr>
            <a:r>
              <a:rPr lang="cs-CZ" sz="2000" dirty="0" smtClean="0"/>
              <a:t>účelový kinematicky prostorově vázaný mechanizmus, definovaný autonomností funkcí a vlastním pracovním prostorem, pro realizaci naprogramovaného prostorového pohybu pracovního efektoru při plnění zadané servisní úlohy;</a:t>
            </a:r>
          </a:p>
          <a:p>
            <a:pPr marL="798513" lvl="1" indent="-342900" algn="just">
              <a:tabLst>
                <a:tab pos="450850" algn="l"/>
              </a:tabLst>
              <a:defRPr/>
            </a:pPr>
            <a:r>
              <a:rPr lang="cs-CZ" sz="2000" dirty="0" smtClean="0"/>
              <a:t>je funkčně a konstrukčně vázaný na lokomoční systém a pracovní efektor;</a:t>
            </a:r>
          </a:p>
          <a:p>
            <a:pPr marL="912813" lvl="1" indent="-457200" algn="just">
              <a:spcBef>
                <a:spcPts val="1200"/>
              </a:spcBef>
              <a:buFont typeface="+mj-lt"/>
              <a:buAutoNum type="arabicPeriod" startAt="2"/>
              <a:defRPr/>
            </a:pPr>
            <a:r>
              <a:rPr lang="cs-CZ" sz="2000" b="1" dirty="0" smtClean="0"/>
              <a:t>Pracovní efektor</a:t>
            </a:r>
          </a:p>
          <a:p>
            <a:pPr marL="798513" lvl="1" indent="-342900" algn="just">
              <a:spcBef>
                <a:spcPts val="600"/>
              </a:spcBef>
              <a:defRPr/>
            </a:pPr>
            <a:r>
              <a:rPr lang="cs-CZ" sz="2000" dirty="0" smtClean="0"/>
              <a:t>účelový mechanizmus pro přímý technologický výkon dané 	servisní úlohy;</a:t>
            </a:r>
          </a:p>
          <a:p>
            <a:pPr marL="798513" lvl="1" indent="-342900" algn="just">
              <a:spcBef>
                <a:spcPts val="600"/>
              </a:spcBef>
              <a:defRPr/>
            </a:pPr>
            <a:r>
              <a:rPr lang="cs-CZ" sz="2000" dirty="0" smtClean="0"/>
              <a:t>je funkčně i konstrukčně vázaný na akční mechanizmus; </a:t>
            </a:r>
          </a:p>
        </p:txBody>
      </p:sp>
    </p:spTree>
    <p:extLst>
      <p:ext uri="{BB962C8B-B14F-4D97-AF65-F5344CB8AC3E}">
        <p14:creationId xmlns:p14="http://schemas.microsoft.com/office/powerpoint/2010/main" val="4269019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5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400" b="1" dirty="0"/>
              <a:t>Funkční nástavba servisních robotů</a:t>
            </a:r>
            <a:endParaRPr lang="cs-CZ" sz="2400" b="1" dirty="0"/>
          </a:p>
        </p:txBody>
      </p:sp>
      <p:sp>
        <p:nvSpPr>
          <p:cNvPr id="6" name="Zástupný symbol pro číslo snímku 1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73166E9-8D71-4105-BD6C-B5880B71D4FB}" type="slidenum">
              <a:rPr lang="cs-CZ" smtClean="0"/>
              <a:pPr/>
              <a:t>8</a:t>
            </a:fld>
            <a:endParaRPr 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534989" y="1398589"/>
            <a:ext cx="7925444" cy="4838724"/>
          </a:xfrm>
        </p:spPr>
        <p:txBody>
          <a:bodyPr>
            <a:normAutofit/>
          </a:bodyPr>
          <a:lstStyle/>
          <a:p>
            <a:pPr algn="just">
              <a:buFont typeface="Arial" charset="0"/>
              <a:buChar char="•"/>
              <a:defRPr/>
            </a:pPr>
            <a:r>
              <a:rPr lang="cs-CZ" sz="2000" dirty="0"/>
              <a:t>Z pohledu realizované pracovní úlohy lze funkční nástavby rozdělit následovně:</a:t>
            </a:r>
          </a:p>
          <a:p>
            <a:pPr lvl="1" algn="just">
              <a:buFont typeface="Arial" charset="0"/>
              <a:buChar char="–"/>
              <a:defRPr/>
            </a:pPr>
            <a:r>
              <a:rPr lang="cs-CZ" sz="2000" b="1" dirty="0"/>
              <a:t>manipulační</a:t>
            </a:r>
            <a:r>
              <a:rPr lang="cs-CZ" sz="2000" dirty="0"/>
              <a:t>;</a:t>
            </a:r>
          </a:p>
          <a:p>
            <a:pPr lvl="1" algn="just">
              <a:buFont typeface="Arial" charset="0"/>
              <a:buChar char="–"/>
              <a:defRPr/>
            </a:pPr>
            <a:r>
              <a:rPr lang="cs-CZ" sz="2000" b="1" dirty="0"/>
              <a:t>technologická</a:t>
            </a:r>
            <a:r>
              <a:rPr lang="cs-CZ" sz="2000" dirty="0"/>
              <a:t>;</a:t>
            </a:r>
          </a:p>
          <a:p>
            <a:pPr lvl="1" algn="just">
              <a:buFont typeface="Arial" charset="0"/>
              <a:buChar char="–"/>
              <a:defRPr/>
            </a:pPr>
            <a:r>
              <a:rPr lang="cs-CZ" sz="2000" b="1" dirty="0"/>
              <a:t>pomocná</a:t>
            </a:r>
            <a:r>
              <a:rPr lang="cs-CZ" sz="2000" dirty="0"/>
              <a:t>.</a:t>
            </a:r>
          </a:p>
          <a:p>
            <a:pPr marL="342900" lvl="1" indent="-342900" algn="just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sz="2000" dirty="0"/>
              <a:t>Akční mechanizmus může být řešen formou:</a:t>
            </a:r>
          </a:p>
          <a:p>
            <a:pPr marL="457200" lvl="2" indent="0" algn="just">
              <a:buFont typeface="Arial" charset="0"/>
              <a:buNone/>
              <a:defRPr/>
            </a:pPr>
            <a:r>
              <a:rPr lang="cs-CZ" sz="2000" b="1" dirty="0"/>
              <a:t>1) robotického ramene</a:t>
            </a:r>
            <a:r>
              <a:rPr lang="cs-CZ" sz="2000" dirty="0"/>
              <a:t>;</a:t>
            </a:r>
          </a:p>
          <a:p>
            <a:pPr marL="457200" lvl="2" indent="0" algn="just">
              <a:buFont typeface="Arial" charset="0"/>
              <a:buNone/>
              <a:defRPr/>
            </a:pPr>
            <a:r>
              <a:rPr lang="cs-CZ" sz="2000" b="1" dirty="0"/>
              <a:t>2) účelového funkčního mechanizmu</a:t>
            </a:r>
            <a:r>
              <a:rPr lang="cs-CZ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0879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5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400" b="1" dirty="0" smtClean="0"/>
              <a:t>1) Robotické rameno</a:t>
            </a:r>
            <a:endParaRPr lang="cs-CZ" sz="2400" b="1" dirty="0"/>
          </a:p>
        </p:txBody>
      </p:sp>
      <p:sp>
        <p:nvSpPr>
          <p:cNvPr id="6" name="Zástupný symbol pro číslo snímku 1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73166E9-8D71-4105-BD6C-B5880B71D4FB}" type="slidenum">
              <a:rPr lang="cs-CZ" smtClean="0"/>
              <a:pPr/>
              <a:t>9</a:t>
            </a:fld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534989" y="1398589"/>
            <a:ext cx="7925444" cy="4550692"/>
          </a:xfrm>
        </p:spPr>
        <p:txBody>
          <a:bodyPr>
            <a:normAutofit/>
          </a:bodyPr>
          <a:lstStyle/>
          <a:p>
            <a:pPr algn="just">
              <a:spcBef>
                <a:spcPts val="2400"/>
              </a:spcBef>
            </a:pPr>
            <a:r>
              <a:rPr lang="cs-CZ" altLang="cs-CZ" sz="2000" dirty="0" smtClean="0"/>
              <a:t>kinematicky vázaný prostorový mechanismus sestavený z </a:t>
            </a:r>
            <a:r>
              <a:rPr lang="cs-CZ" altLang="cs-CZ" sz="2000" b="1" dirty="0" smtClean="0"/>
              <a:t>polohovacího</a:t>
            </a:r>
            <a:r>
              <a:rPr lang="cs-CZ" altLang="cs-CZ" sz="2000" dirty="0" smtClean="0"/>
              <a:t> a </a:t>
            </a:r>
            <a:r>
              <a:rPr lang="cs-CZ" altLang="cs-CZ" sz="2000" b="1" dirty="0" smtClean="0"/>
              <a:t>orientačního ústrojí </a:t>
            </a:r>
            <a:r>
              <a:rPr lang="cs-CZ" altLang="cs-CZ" sz="2000" dirty="0" smtClean="0"/>
              <a:t>na principu manipulačního ramena;</a:t>
            </a:r>
          </a:p>
          <a:p>
            <a:pPr algn="just">
              <a:spcBef>
                <a:spcPts val="2400"/>
              </a:spcBef>
            </a:pPr>
            <a:r>
              <a:rPr lang="cs-CZ" altLang="cs-CZ" sz="2000" dirty="0" smtClean="0"/>
              <a:t>opatřeno </a:t>
            </a:r>
            <a:r>
              <a:rPr lang="cs-CZ" altLang="cs-CZ" sz="2000" b="1" dirty="0" smtClean="0"/>
              <a:t>mechanickým rozhraním </a:t>
            </a:r>
            <a:r>
              <a:rPr lang="cs-CZ" altLang="cs-CZ" sz="2000" dirty="0" smtClean="0"/>
              <a:t>pro </a:t>
            </a:r>
            <a:r>
              <a:rPr lang="cs-CZ" altLang="cs-CZ" sz="2000" b="1" dirty="0" smtClean="0"/>
              <a:t>montáž koncového efektoru</a:t>
            </a:r>
            <a:r>
              <a:rPr lang="cs-CZ" altLang="cs-CZ" sz="2000" dirty="0" smtClean="0"/>
              <a:t>, případně </a:t>
            </a:r>
            <a:r>
              <a:rPr lang="cs-CZ" altLang="cs-CZ" sz="2000" b="1" dirty="0" smtClean="0"/>
              <a:t>automatickou výměnu </a:t>
            </a:r>
            <a:r>
              <a:rPr lang="cs-CZ" altLang="cs-CZ" sz="2000" dirty="0" smtClean="0"/>
              <a:t>koncových efektorů;</a:t>
            </a:r>
          </a:p>
          <a:p>
            <a:pPr algn="just">
              <a:spcBef>
                <a:spcPts val="2400"/>
              </a:spcBef>
            </a:pPr>
            <a:r>
              <a:rPr lang="cs-CZ" altLang="cs-CZ" sz="2000" dirty="0" smtClean="0"/>
              <a:t>může mít </a:t>
            </a:r>
            <a:r>
              <a:rPr lang="cs-CZ" altLang="cs-CZ" sz="2000" b="1" dirty="0" smtClean="0"/>
              <a:t>1 až n stupňů volnosti </a:t>
            </a:r>
            <a:r>
              <a:rPr lang="cs-CZ" altLang="cs-CZ" sz="2000" dirty="0" smtClean="0"/>
              <a:t>realizovaných pomocí </a:t>
            </a:r>
            <a:r>
              <a:rPr lang="cs-CZ" altLang="cs-CZ" sz="2000" b="1" dirty="0" smtClean="0"/>
              <a:t>translačních</a:t>
            </a:r>
            <a:r>
              <a:rPr lang="cs-CZ" altLang="cs-CZ" sz="2000" dirty="0" smtClean="0"/>
              <a:t> a </a:t>
            </a:r>
            <a:r>
              <a:rPr lang="cs-CZ" altLang="cs-CZ" sz="2000" b="1" dirty="0" smtClean="0"/>
              <a:t>rotačních</a:t>
            </a:r>
            <a:r>
              <a:rPr lang="cs-CZ" altLang="cs-CZ" sz="2000" dirty="0" smtClean="0"/>
              <a:t>  </a:t>
            </a:r>
            <a:r>
              <a:rPr lang="cs-CZ" altLang="cs-CZ" sz="2000" b="1" dirty="0" smtClean="0"/>
              <a:t>kinematických dvojic</a:t>
            </a:r>
            <a:r>
              <a:rPr lang="cs-CZ" altLang="cs-CZ" sz="2000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9246278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3932</TotalTime>
  <Words>1780</Words>
  <Application>Microsoft Office PowerPoint</Application>
  <PresentationFormat>Předvádění na obrazovce (4:3)</PresentationFormat>
  <Paragraphs>243</Paragraphs>
  <Slides>27</Slides>
  <Notes>17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1" baseType="lpstr">
      <vt:lpstr>Arial</vt:lpstr>
      <vt:lpstr>Calibri</vt:lpstr>
      <vt:lpstr>Times New Roman</vt:lpstr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TUL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Libor Tůma</dc:creator>
  <cp:lastModifiedBy>Michal</cp:lastModifiedBy>
  <cp:revision>136</cp:revision>
  <dcterms:created xsi:type="dcterms:W3CDTF">2017-11-24T10:29:28Z</dcterms:created>
  <dcterms:modified xsi:type="dcterms:W3CDTF">2023-04-25T10:29:21Z</dcterms:modified>
</cp:coreProperties>
</file>