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0" r:id="rId9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5FEBF8-5D7C-B00A-952D-0B6A1F07C0FB}" v="8" dt="2024-03-18T06:51:31.6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88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98AC4-8CB6-4022-966D-BB70D24BBEAB}" type="datetimeFigureOut">
              <a:rPr lang="cs-CZ" smtClean="0"/>
              <a:t>22.07.2024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13284-4B52-456E-A220-16AA57F52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778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D0723-F43A-4695-9234-094961E183CC}" type="datetime1">
              <a:rPr lang="cs-CZ" smtClean="0"/>
              <a:t>22.07.2024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79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46CE8-16C3-4286-9281-9DE1C103C959}" type="datetime1">
              <a:rPr lang="cs-CZ" smtClean="0"/>
              <a:t>22.07.2024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8B06B-7F8D-4DC2-9970-72ED516C3DD6}" type="datetime1">
              <a:rPr lang="cs-CZ" smtClean="0"/>
              <a:t>22.07.2024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07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5A71-F6E7-49CF-B8AD-D7E365DBA3E9}" type="datetime1">
              <a:rPr lang="cs-CZ" smtClean="0"/>
              <a:t>22.07.2024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45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829D-1BBB-4FB2-98AB-3AA3AFC733AA}" type="datetime1">
              <a:rPr lang="cs-CZ" smtClean="0"/>
              <a:t>22.07.2024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78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7353-7229-4667-BFC9-DE4077D736C8}" type="datetime1">
              <a:rPr lang="cs-CZ" smtClean="0"/>
              <a:t>22.07.2024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23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697E3-1C99-49EE-898D-7B292405080E}" type="datetime1">
              <a:rPr lang="cs-CZ" smtClean="0"/>
              <a:t>22.07.2024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7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D46E-013E-4D78-BC3C-3AF54CF6354A}" type="datetime1">
              <a:rPr lang="cs-CZ" smtClean="0"/>
              <a:t>22.07.2024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563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AFA-3A7C-4B86-BBCA-ED1D95B8411B}" type="datetime1">
              <a:rPr lang="cs-CZ" smtClean="0"/>
              <a:t>22.07.2024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09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756D-C8BF-4429-B8FC-9270574E24FC}" type="datetime1">
              <a:rPr lang="cs-CZ" smtClean="0"/>
              <a:t>22.07.2024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404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1DD2-AB3A-4D18-A636-0921555FD9A3}" type="datetime1">
              <a:rPr lang="cs-CZ" smtClean="0"/>
              <a:t>22.07.2024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15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3879-4DFB-444E-977B-05590C15F7EE}" type="datetime1">
              <a:rPr lang="cs-CZ" smtClean="0"/>
              <a:t>22.07.2024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166E9-8D71-4105-BD6C-B5880B71D4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62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15344" y="3234749"/>
            <a:ext cx="6400800" cy="74688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Autonomy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415344" y="4480599"/>
            <a:ext cx="6400800" cy="494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chemeClr val="tx1"/>
                </a:solidFill>
              </a:rPr>
              <a:t>PhDr. Iva Koutská, Ph.D.</a:t>
            </a:r>
          </a:p>
        </p:txBody>
      </p:sp>
      <p:sp>
        <p:nvSpPr>
          <p:cNvPr id="2" name="AutoShape 2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2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65" y="2221877"/>
            <a:ext cx="838200" cy="295275"/>
          </a:xfrm>
          <a:prstGeom prst="rect">
            <a:avLst/>
          </a:prstGeom>
        </p:spPr>
      </p:pic>
      <p:pic>
        <p:nvPicPr>
          <p:cNvPr id="12" name="Picture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939" y="329297"/>
            <a:ext cx="6602095" cy="859790"/>
          </a:xfrm>
          <a:prstGeom prst="rect">
            <a:avLst/>
          </a:prstGeom>
        </p:spPr>
      </p:pic>
      <p:sp>
        <p:nvSpPr>
          <p:cNvPr id="13" name="TextovéPole 12"/>
          <p:cNvSpPr txBox="1"/>
          <p:nvPr/>
        </p:nvSpPr>
        <p:spPr>
          <a:xfrm>
            <a:off x="466288" y="1309667"/>
            <a:ext cx="7395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Nové možnosti rozvoje vzdělávání na Technické univerzitě v Liberci</a:t>
            </a:r>
          </a:p>
          <a:p>
            <a:pPr algn="ctr"/>
            <a:endParaRPr lang="cs-CZ" sz="800" dirty="0"/>
          </a:p>
          <a:p>
            <a:pPr algn="ctr"/>
            <a:r>
              <a:rPr lang="cs-CZ" sz="1400" b="1" u="sng" dirty="0"/>
              <a:t>Specifický cíl A3:Tvorba nových profesně zaměřených studijních programů</a:t>
            </a:r>
          </a:p>
          <a:p>
            <a:pPr algn="ctr"/>
            <a:endParaRPr lang="cs-CZ" sz="1400" b="1" u="sng" dirty="0"/>
          </a:p>
          <a:p>
            <a:pPr algn="ctr"/>
            <a:r>
              <a:rPr lang="cs-CZ" b="1" dirty="0"/>
              <a:t>NPO_TUL_MSMT-16598/2022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09420" y="3771741"/>
          <a:ext cx="5725160" cy="182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8175">
                  <a:extLst>
                    <a:ext uri="{9D8B030D-6E8A-4147-A177-3AD203B41FA5}">
                      <a16:colId xmlns:a16="http://schemas.microsoft.com/office/drawing/2014/main" val="222842396"/>
                    </a:ext>
                  </a:extLst>
                </a:gridCol>
                <a:gridCol w="1908175">
                  <a:extLst>
                    <a:ext uri="{9D8B030D-6E8A-4147-A177-3AD203B41FA5}">
                      <a16:colId xmlns:a16="http://schemas.microsoft.com/office/drawing/2014/main" val="4242503758"/>
                    </a:ext>
                  </a:extLst>
                </a:gridCol>
                <a:gridCol w="1908810">
                  <a:extLst>
                    <a:ext uri="{9D8B030D-6E8A-4147-A177-3AD203B41FA5}">
                      <a16:colId xmlns:a16="http://schemas.microsoft.com/office/drawing/2014/main" val="38831001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3787227"/>
                  </a:ext>
                </a:extLst>
              </a:tr>
            </a:tbl>
          </a:graphicData>
        </a:graphic>
      </p:graphicFrame>
      <p:pic>
        <p:nvPicPr>
          <p:cNvPr id="1027" name="Obrázek 3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594" y="5880252"/>
            <a:ext cx="161925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Obrázek 3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679" y="5880252"/>
            <a:ext cx="96202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Obrázek 33" descr="Foto / Photo: Logo MŠM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538" y="5880252"/>
            <a:ext cx="8667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95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2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939" y="329297"/>
            <a:ext cx="6602095" cy="859790"/>
          </a:xfrm>
          <a:prstGeom prst="rect">
            <a:avLst/>
          </a:prstGeom>
        </p:spPr>
      </p:pic>
      <p:pic>
        <p:nvPicPr>
          <p:cNvPr id="1027" name="Obrázek 3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594" y="5880252"/>
            <a:ext cx="161925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Obrázek 3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679" y="5880252"/>
            <a:ext cx="96202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Obrázek 33" descr="Foto / Photo: Logo MŠM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538" y="5880252"/>
            <a:ext cx="8667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7E3D7BEC-8289-43AF-BD4A-EE4E278D9F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454276"/>
            <a:ext cx="9144000" cy="394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004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2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939" y="329297"/>
            <a:ext cx="6602095" cy="859790"/>
          </a:xfrm>
          <a:prstGeom prst="rect">
            <a:avLst/>
          </a:prstGeom>
        </p:spPr>
      </p:pic>
      <p:pic>
        <p:nvPicPr>
          <p:cNvPr id="1027" name="Obrázek 3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594" y="5880252"/>
            <a:ext cx="161925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Obrázek 3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679" y="5880252"/>
            <a:ext cx="96202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Obrázek 33" descr="Foto / Photo: Logo MŠM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538" y="5880252"/>
            <a:ext cx="8667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D47B2C87-22D8-4438-A112-6AC07C8740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096838"/>
            <a:ext cx="9144000" cy="466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2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939" y="329297"/>
            <a:ext cx="6602095" cy="859790"/>
          </a:xfrm>
          <a:prstGeom prst="rect">
            <a:avLst/>
          </a:prstGeom>
        </p:spPr>
      </p:pic>
      <p:pic>
        <p:nvPicPr>
          <p:cNvPr id="1027" name="Obrázek 3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594" y="5880252"/>
            <a:ext cx="161925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Obrázek 3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679" y="5880252"/>
            <a:ext cx="96202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Obrázek 33" descr="Foto / Photo: Logo MŠM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538" y="5880252"/>
            <a:ext cx="8667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C635CB5C-9201-474E-A978-3BACC4B262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481592"/>
            <a:ext cx="9144000" cy="389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565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2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939" y="329297"/>
            <a:ext cx="6602095" cy="859790"/>
          </a:xfrm>
          <a:prstGeom prst="rect">
            <a:avLst/>
          </a:prstGeom>
        </p:spPr>
      </p:pic>
      <p:pic>
        <p:nvPicPr>
          <p:cNvPr id="1027" name="Obrázek 3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594" y="5880252"/>
            <a:ext cx="161925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Obrázek 3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679" y="5880252"/>
            <a:ext cx="96202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Obrázek 33" descr="Foto / Photo: Logo MŠM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538" y="5880252"/>
            <a:ext cx="8667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96DA21BA-C944-4604-9989-CB339C262B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7544" y="1011420"/>
            <a:ext cx="6485135" cy="453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73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2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939" y="329297"/>
            <a:ext cx="6602095" cy="859790"/>
          </a:xfrm>
          <a:prstGeom prst="rect">
            <a:avLst/>
          </a:prstGeom>
        </p:spPr>
      </p:pic>
      <p:pic>
        <p:nvPicPr>
          <p:cNvPr id="1027" name="Obrázek 3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594" y="5880252"/>
            <a:ext cx="161925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Obrázek 3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679" y="5880252"/>
            <a:ext cx="96202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Obrázek 33" descr="Foto / Photo: Logo MŠM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538" y="5880252"/>
            <a:ext cx="8667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B2F20579-17A5-467B-8666-F289858F7F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356032"/>
            <a:ext cx="9144000" cy="414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323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2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939" y="329297"/>
            <a:ext cx="6602095" cy="859790"/>
          </a:xfrm>
          <a:prstGeom prst="rect">
            <a:avLst/>
          </a:prstGeom>
        </p:spPr>
      </p:pic>
      <p:pic>
        <p:nvPicPr>
          <p:cNvPr id="1027" name="Obrázek 3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594" y="5880252"/>
            <a:ext cx="161925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Obrázek 3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679" y="5880252"/>
            <a:ext cx="96202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Obrázek 33" descr="Foto / Photo: Logo MŠM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538" y="5880252"/>
            <a:ext cx="8667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D4596067-9565-44FA-B3E7-28C947BB3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403737"/>
            <a:ext cx="9144000" cy="405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399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2" descr="https://www.tul.cz/document/2325"/>
          <p:cNvSpPr>
            <a:spLocks noChangeAspect="1" noChangeArrowheads="1"/>
          </p:cNvSpPr>
          <p:nvPr/>
        </p:nvSpPr>
        <p:spPr bwMode="auto">
          <a:xfrm>
            <a:off x="155575" y="-776288"/>
            <a:ext cx="12534900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939" y="329297"/>
            <a:ext cx="6602095" cy="859790"/>
          </a:xfrm>
          <a:prstGeom prst="rect">
            <a:avLst/>
          </a:prstGeom>
        </p:spPr>
      </p:pic>
      <p:pic>
        <p:nvPicPr>
          <p:cNvPr id="1027" name="Obrázek 3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594" y="5880252"/>
            <a:ext cx="161925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Obrázek 3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679" y="5880252"/>
            <a:ext cx="96202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Obrázek 33" descr="Foto / Photo: Logo MŠM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538" y="5880252"/>
            <a:ext cx="8667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71770716-F139-498F-A3CF-EA15F48AF51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112894"/>
            <a:ext cx="9144000" cy="4632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9573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35</Words>
  <Application>Microsoft Office PowerPoint</Application>
  <PresentationFormat>Předvádění na obrazovce (4:3)</PresentationFormat>
  <Paragraphs>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TUL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Libor Tůma</dc:creator>
  <cp:lastModifiedBy>Jarda</cp:lastModifiedBy>
  <cp:revision>33</cp:revision>
  <dcterms:created xsi:type="dcterms:W3CDTF">2017-11-24T10:29:28Z</dcterms:created>
  <dcterms:modified xsi:type="dcterms:W3CDTF">2024-07-22T18:39:38Z</dcterms:modified>
</cp:coreProperties>
</file>