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FEBF8-5D7C-B00A-952D-0B6A1F07C0FB}" v="8" dt="2024-03-18T06:51:31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8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22.07.2024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22.07.2024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22.07.2024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22.07.2024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22.07.2024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22.07.2024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22.07.2024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Autonomy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PhDr. Iva Koutská,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65" y="2221877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466288" y="1309667"/>
            <a:ext cx="7395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E3D7BEC-8289-43AF-BD4A-EE4E278D9F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454276"/>
            <a:ext cx="9144000" cy="394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0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D47B2C87-22D8-4438-A112-6AC07C8740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096838"/>
            <a:ext cx="9144000" cy="466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C635CB5C-9201-474E-A978-3BACC4B262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481592"/>
            <a:ext cx="9144000" cy="389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6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96DA21BA-C944-4604-9989-CB339C262B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44" y="1011420"/>
            <a:ext cx="6485135" cy="453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7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B2F20579-17A5-467B-8666-F289858F7F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356032"/>
            <a:ext cx="9144000" cy="414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32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D4596067-9565-44FA-B3E7-28C947BB3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403737"/>
            <a:ext cx="9144000" cy="405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9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1770716-F139-498F-A3CF-EA15F48AF5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112894"/>
            <a:ext cx="9144000" cy="463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57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35</Words>
  <Application>Microsoft Office PowerPoint</Application>
  <PresentationFormat>Předvádění na obrazovce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Jarda</cp:lastModifiedBy>
  <cp:revision>33</cp:revision>
  <dcterms:created xsi:type="dcterms:W3CDTF">2017-11-24T10:29:28Z</dcterms:created>
  <dcterms:modified xsi:type="dcterms:W3CDTF">2024-07-22T18:39:38Z</dcterms:modified>
</cp:coreProperties>
</file>