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8" r:id="rId2"/>
    <p:sldId id="260" r:id="rId3"/>
    <p:sldId id="264" r:id="rId4"/>
    <p:sldId id="265" r:id="rId5"/>
    <p:sldId id="266" r:id="rId6"/>
    <p:sldId id="267" r:id="rId7"/>
    <p:sldId id="259" r:id="rId8"/>
    <p:sldId id="268" r:id="rId9"/>
    <p:sldId id="257" r:id="rId10"/>
    <p:sldId id="262" r:id="rId11"/>
    <p:sldId id="263" r:id="rId12"/>
    <p:sldId id="26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BC83F-2D1E-4064-B7E6-13D149F3BE6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59AD-9478-4FAB-ACA4-18FAA979B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222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BC83F-2D1E-4064-B7E6-13D149F3BE6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59AD-9478-4FAB-ACA4-18FAA979B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0662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BC83F-2D1E-4064-B7E6-13D149F3BE6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59AD-9478-4FAB-ACA4-18FAA979B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42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BC83F-2D1E-4064-B7E6-13D149F3BE6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59AD-9478-4FAB-ACA4-18FAA979B7AC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3499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BC83F-2D1E-4064-B7E6-13D149F3BE6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59AD-9478-4FAB-ACA4-18FAA979B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782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BC83F-2D1E-4064-B7E6-13D149F3BE6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59AD-9478-4FAB-ACA4-18FAA979B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6603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BC83F-2D1E-4064-B7E6-13D149F3BE6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59AD-9478-4FAB-ACA4-18FAA979B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736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BC83F-2D1E-4064-B7E6-13D149F3BE6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59AD-9478-4FAB-ACA4-18FAA979B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0207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BC83F-2D1E-4064-B7E6-13D149F3BE6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59AD-9478-4FAB-ACA4-18FAA979B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022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BC83F-2D1E-4064-B7E6-13D149F3BE6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59AD-9478-4FAB-ACA4-18FAA979B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095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BC83F-2D1E-4064-B7E6-13D149F3BE6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59AD-9478-4FAB-ACA4-18FAA979B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50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BC83F-2D1E-4064-B7E6-13D149F3BE6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59AD-9478-4FAB-ACA4-18FAA979B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666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BC83F-2D1E-4064-B7E6-13D149F3BE6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59AD-9478-4FAB-ACA4-18FAA979B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696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BC83F-2D1E-4064-B7E6-13D149F3BE6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59AD-9478-4FAB-ACA4-18FAA979B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3501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BC83F-2D1E-4064-B7E6-13D149F3BE6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59AD-9478-4FAB-ACA4-18FAA979B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643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BC83F-2D1E-4064-B7E6-13D149F3BE6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59AD-9478-4FAB-ACA4-18FAA979B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8023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BC83F-2D1E-4064-B7E6-13D149F3BE6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59AD-9478-4FAB-ACA4-18FAA979B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5875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BC83F-2D1E-4064-B7E6-13D149F3BE6D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659AD-9478-4FAB-ACA4-18FAA979B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32326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405428"/>
            <a:ext cx="9027575" cy="1474081"/>
          </a:xfrm>
        </p:spPr>
        <p:txBody>
          <a:bodyPr>
            <a:normAutofit/>
          </a:bodyPr>
          <a:lstStyle/>
          <a:p>
            <a:r>
              <a:rPr lang="en-GB" sz="3600" dirty="0" smtClean="0"/>
              <a:t>Irish, history, literature</a:t>
            </a:r>
            <a:br>
              <a:rPr lang="en-GB" sz="3600" dirty="0" smtClean="0"/>
            </a:br>
            <a:r>
              <a:rPr lang="en-GB" sz="3600" dirty="0" smtClean="0"/>
              <a:t>and </a:t>
            </a:r>
            <a:r>
              <a:rPr lang="en-GB" sz="3600" dirty="0" smtClean="0"/>
              <a:t>culture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97" y="2540177"/>
            <a:ext cx="3014133" cy="404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424" y="2540177"/>
            <a:ext cx="4447998" cy="404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5822" y="405430"/>
            <a:ext cx="1913114" cy="1914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3779" y="2540177"/>
            <a:ext cx="3595157" cy="4044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997" y="405428"/>
            <a:ext cx="1772892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95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293512"/>
            <a:ext cx="10353761" cy="1326321"/>
          </a:xfrm>
        </p:spPr>
        <p:txBody>
          <a:bodyPr/>
          <a:lstStyle/>
          <a:p>
            <a:r>
              <a:rPr lang="en-GB" dirty="0"/>
              <a:t>a fresh selection of Irish authors you should be reading right </a:t>
            </a:r>
            <a:r>
              <a:rPr lang="en-GB" dirty="0" smtClean="0"/>
              <a:t>now?!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3796" y="1619833"/>
            <a:ext cx="10353760" cy="501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6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59644"/>
            <a:ext cx="10353761" cy="1326321"/>
          </a:xfrm>
        </p:spPr>
        <p:txBody>
          <a:bodyPr/>
          <a:lstStyle/>
          <a:p>
            <a:r>
              <a:rPr lang="en-GB" dirty="0"/>
              <a:t>a fresh selection of Irish authors you should be reading right now?!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3795" y="1585965"/>
            <a:ext cx="10353761" cy="498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04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1"/>
            <a:ext cx="10353761" cy="959556"/>
          </a:xfrm>
        </p:spPr>
        <p:txBody>
          <a:bodyPr/>
          <a:lstStyle/>
          <a:p>
            <a:r>
              <a:rPr lang="en-GB" dirty="0" smtClean="0"/>
              <a:t>New </a:t>
            </a:r>
            <a:r>
              <a:rPr lang="en-GB" dirty="0" err="1" smtClean="0"/>
              <a:t>irish</a:t>
            </a:r>
            <a:r>
              <a:rPr lang="en-GB" dirty="0" smtClean="0"/>
              <a:t> writers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9306" y="1935921"/>
            <a:ext cx="5114472" cy="3304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9306" y="5496047"/>
            <a:ext cx="51144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Nidhi Zak/Aria </a:t>
            </a:r>
            <a:r>
              <a:rPr lang="en-GB" sz="2000" dirty="0" err="1"/>
              <a:t>Eipe</a:t>
            </a:r>
            <a:r>
              <a:rPr lang="en-GB" sz="2000" dirty="0"/>
              <a:t>, Christie </a:t>
            </a:r>
            <a:r>
              <a:rPr lang="en-GB" sz="2000" dirty="0" err="1"/>
              <a:t>Kandiwa</a:t>
            </a:r>
            <a:r>
              <a:rPr lang="en-GB" sz="2000" dirty="0"/>
              <a:t>, Chandrika Narayanan-Mohan, </a:t>
            </a:r>
            <a:r>
              <a:rPr lang="en-GB" sz="2000" dirty="0" err="1"/>
              <a:t>Khanyo</a:t>
            </a:r>
            <a:r>
              <a:rPr lang="en-GB" sz="2000" dirty="0"/>
              <a:t> </a:t>
            </a:r>
            <a:r>
              <a:rPr lang="en-GB" sz="2000" dirty="0" err="1"/>
              <a:t>Dlamini</a:t>
            </a:r>
            <a:r>
              <a:rPr lang="en-GB" sz="2000" dirty="0"/>
              <a:t> and </a:t>
            </a:r>
            <a:r>
              <a:rPr lang="en-GB" sz="2000" dirty="0" err="1"/>
              <a:t>Chiamaka</a:t>
            </a:r>
            <a:r>
              <a:rPr lang="en-GB" sz="2000" dirty="0"/>
              <a:t> </a:t>
            </a:r>
            <a:r>
              <a:rPr lang="en-GB" sz="2000" dirty="0" err="1"/>
              <a:t>Enyi-Amadi</a:t>
            </a:r>
            <a:r>
              <a:rPr lang="en-GB" sz="2000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0675" y="1935921"/>
            <a:ext cx="53788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how we could be doing better in terms of diversity in the arts in </a:t>
            </a:r>
            <a:r>
              <a:rPr lang="en-GB" sz="2400" dirty="0" smtClean="0"/>
              <a:t>Ireland</a:t>
            </a:r>
          </a:p>
          <a:p>
            <a:endParaRPr lang="en-GB" sz="2400" dirty="0" smtClean="0"/>
          </a:p>
          <a:p>
            <a:r>
              <a:rPr lang="en-GB" sz="2400" dirty="0"/>
              <a:t>why it’s vital to put more support in place for writers from under-represented </a:t>
            </a:r>
            <a:r>
              <a:rPr lang="en-GB" sz="2400" dirty="0" smtClean="0"/>
              <a:t>communities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89986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0266" y="270933"/>
            <a:ext cx="5599289" cy="64233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177" y="2506133"/>
            <a:ext cx="3891831" cy="41881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176" y="270933"/>
            <a:ext cx="3891831" cy="195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20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462845"/>
            <a:ext cx="10353761" cy="677333"/>
          </a:xfrm>
        </p:spPr>
        <p:txBody>
          <a:bodyPr/>
          <a:lstStyle/>
          <a:p>
            <a:r>
              <a:rPr lang="en-GB" dirty="0" smtClean="0"/>
              <a:t>Milestones of </a:t>
            </a:r>
            <a:r>
              <a:rPr lang="en-GB" dirty="0" err="1" smtClean="0"/>
              <a:t>irish</a:t>
            </a:r>
            <a:r>
              <a:rPr lang="en-GB" dirty="0" smtClean="0"/>
              <a:t> History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132" y="1343377"/>
            <a:ext cx="11255023" cy="5147733"/>
          </a:xfrm>
        </p:spPr>
        <p:txBody>
          <a:bodyPr>
            <a:normAutofit fontScale="92500" lnSpcReduction="20000"/>
          </a:bodyPr>
          <a:lstStyle/>
          <a:p>
            <a:r>
              <a:rPr lang="en-GB" sz="2300" dirty="0"/>
              <a:t>The spread of </a:t>
            </a:r>
            <a:r>
              <a:rPr lang="en-GB" sz="2300" dirty="0" smtClean="0"/>
              <a:t>Christianity</a:t>
            </a:r>
          </a:p>
          <a:p>
            <a:r>
              <a:rPr lang="en-GB" sz="2300" dirty="0"/>
              <a:t>The arrival of Henry Plantagenet in </a:t>
            </a:r>
            <a:r>
              <a:rPr lang="en-GB" sz="2300" dirty="0" smtClean="0"/>
              <a:t>Ireland</a:t>
            </a:r>
          </a:p>
          <a:p>
            <a:r>
              <a:rPr lang="en-GB" sz="2300" dirty="0"/>
              <a:t>The Plantation of </a:t>
            </a:r>
            <a:r>
              <a:rPr lang="en-GB" sz="2300" dirty="0" smtClean="0"/>
              <a:t>Ulster</a:t>
            </a:r>
          </a:p>
          <a:p>
            <a:r>
              <a:rPr lang="en-GB" sz="2300" dirty="0"/>
              <a:t>The sack of </a:t>
            </a:r>
            <a:r>
              <a:rPr lang="en-GB" sz="2300" dirty="0" smtClean="0"/>
              <a:t>Drogheda</a:t>
            </a:r>
          </a:p>
          <a:p>
            <a:r>
              <a:rPr lang="en-GB" sz="2300" dirty="0"/>
              <a:t>The battle of </a:t>
            </a:r>
            <a:r>
              <a:rPr lang="en-GB" sz="2300" dirty="0" err="1" smtClean="0"/>
              <a:t>Aughrim</a:t>
            </a:r>
            <a:endParaRPr lang="en-GB" sz="2300" dirty="0" smtClean="0"/>
          </a:p>
          <a:p>
            <a:r>
              <a:rPr lang="en-GB" sz="2300" dirty="0"/>
              <a:t>An Argument on Behalf of the Catholics of </a:t>
            </a:r>
            <a:r>
              <a:rPr lang="en-GB" sz="2300" dirty="0" smtClean="0"/>
              <a:t>Ireland</a:t>
            </a:r>
          </a:p>
          <a:p>
            <a:r>
              <a:rPr lang="en-GB" sz="2300" dirty="0"/>
              <a:t>Daniel O’Connell and Catholic </a:t>
            </a:r>
            <a:r>
              <a:rPr lang="en-GB" sz="2300" dirty="0" smtClean="0"/>
              <a:t>Emancipation</a:t>
            </a:r>
          </a:p>
          <a:p>
            <a:r>
              <a:rPr lang="en-GB" sz="2300" dirty="0"/>
              <a:t>The Great </a:t>
            </a:r>
            <a:r>
              <a:rPr lang="en-GB" sz="2300" dirty="0" smtClean="0"/>
              <a:t>Famine</a:t>
            </a:r>
          </a:p>
          <a:p>
            <a:r>
              <a:rPr lang="en-GB" sz="2300" dirty="0" smtClean="0"/>
              <a:t>Leaders </a:t>
            </a:r>
            <a:r>
              <a:rPr lang="en-GB" sz="2300" dirty="0"/>
              <a:t>of the Easter Rising are </a:t>
            </a:r>
            <a:r>
              <a:rPr lang="en-GB" sz="2300" dirty="0" smtClean="0"/>
              <a:t>executed</a:t>
            </a:r>
          </a:p>
          <a:p>
            <a:r>
              <a:rPr lang="en-GB" sz="2300" dirty="0"/>
              <a:t>Bloody </a:t>
            </a:r>
            <a:r>
              <a:rPr lang="en-GB" sz="2300" dirty="0" smtClean="0"/>
              <a:t>Sunday</a:t>
            </a:r>
          </a:p>
          <a:p>
            <a:r>
              <a:rPr lang="en-GB" sz="2300" dirty="0"/>
              <a:t>The Good Friday </a:t>
            </a:r>
            <a:r>
              <a:rPr lang="en-GB" sz="2300" dirty="0" smtClean="0"/>
              <a:t>Agreement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69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0267" y="270933"/>
            <a:ext cx="11288889" cy="636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73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956" y="304800"/>
            <a:ext cx="11525955" cy="625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96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8" y="496710"/>
            <a:ext cx="10927644" cy="615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38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104423"/>
            <a:ext cx="10353761" cy="891822"/>
          </a:xfrm>
        </p:spPr>
        <p:txBody>
          <a:bodyPr/>
          <a:lstStyle/>
          <a:p>
            <a:r>
              <a:rPr lang="en-GB" dirty="0"/>
              <a:t>Irish literature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528" y="1107156"/>
            <a:ext cx="2628900" cy="1743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28" y="3377142"/>
            <a:ext cx="2628900" cy="332845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97956" y="1107156"/>
            <a:ext cx="859084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/>
              <a:t>Four </a:t>
            </a:r>
            <a:r>
              <a:rPr lang="en-GB" sz="2000" dirty="0"/>
              <a:t>epic cycles</a:t>
            </a:r>
            <a:r>
              <a:rPr lang="en-GB" sz="2000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the </a:t>
            </a:r>
            <a:r>
              <a:rPr lang="en-GB" sz="2000" dirty="0"/>
              <a:t>Mythological Cycle, which concerns the Irish pagan pantheon, the </a:t>
            </a:r>
            <a:r>
              <a:rPr lang="en-GB" sz="2000" dirty="0" err="1"/>
              <a:t>Tuatha</a:t>
            </a:r>
            <a:r>
              <a:rPr lang="en-GB" sz="2000" dirty="0"/>
              <a:t> </a:t>
            </a:r>
            <a:r>
              <a:rPr lang="en-GB" sz="2000" dirty="0" err="1"/>
              <a:t>Dé</a:t>
            </a:r>
            <a:r>
              <a:rPr lang="en-GB" sz="2000" dirty="0"/>
              <a:t> </a:t>
            </a:r>
            <a:r>
              <a:rPr lang="en-GB" sz="2000" dirty="0" err="1" smtClean="0"/>
              <a:t>Danann</a:t>
            </a:r>
            <a:r>
              <a:rPr lang="en-GB" sz="2000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 Ulster Cycle, mentioned above, also known as the Red Branch Cycle or the Heroic Cycle. This cycle contains tales of the conflicts between Ulster and </a:t>
            </a:r>
            <a:r>
              <a:rPr lang="en-GB" sz="2000" dirty="0" smtClean="0"/>
              <a:t>Connacht;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 </a:t>
            </a:r>
            <a:r>
              <a:rPr lang="en-GB" sz="2000" dirty="0" err="1"/>
              <a:t>Fenian</a:t>
            </a:r>
            <a:r>
              <a:rPr lang="en-GB" sz="2000" dirty="0"/>
              <a:t> cycle (a body of romance woven round </a:t>
            </a:r>
            <a:r>
              <a:rPr lang="en-GB" sz="2000" dirty="0" err="1"/>
              <a:t>Fionn</a:t>
            </a:r>
            <a:r>
              <a:rPr lang="en-GB" sz="2000" dirty="0"/>
              <a:t> Mac </a:t>
            </a:r>
            <a:r>
              <a:rPr lang="en-GB" sz="2000" dirty="0" err="1"/>
              <a:t>Cumhaill</a:t>
            </a:r>
            <a:r>
              <a:rPr lang="en-GB" sz="2000" dirty="0"/>
              <a:t>, his son </a:t>
            </a:r>
            <a:r>
              <a:rPr lang="en-GB" sz="2000" dirty="0" err="1"/>
              <a:t>Oisin</a:t>
            </a:r>
            <a:r>
              <a:rPr lang="en-GB" sz="2000" dirty="0"/>
              <a:t>, and his grandson Oscar, in the reigns of the High King of Ireland Cormac mac Airt</a:t>
            </a:r>
            <a:r>
              <a:rPr lang="en-GB" sz="20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 Historical Cycle, or Cycle of the Kings. The Historical Cycle ranges from the almost entirely mythological </a:t>
            </a:r>
            <a:r>
              <a:rPr lang="en-GB" sz="2000" dirty="0" err="1"/>
              <a:t>Labraid</a:t>
            </a:r>
            <a:r>
              <a:rPr lang="en-GB" sz="2000" dirty="0"/>
              <a:t> </a:t>
            </a:r>
            <a:r>
              <a:rPr lang="en-GB" sz="2000" dirty="0" err="1"/>
              <a:t>Loingsech</a:t>
            </a:r>
            <a:r>
              <a:rPr lang="en-GB" sz="2000" dirty="0"/>
              <a:t>, who allegedly became High King of Ireland around 431 BC, to the entirely historical Brian </a:t>
            </a:r>
            <a:r>
              <a:rPr lang="en-GB" sz="2000" dirty="0" err="1"/>
              <a:t>Boru</a:t>
            </a:r>
            <a:r>
              <a:rPr lang="en-GB" sz="2000" dirty="0"/>
              <a:t>, who reigned as High King of Ireland in the eleventh century </a:t>
            </a:r>
            <a:r>
              <a:rPr lang="en-GB" sz="2000" dirty="0" smtClean="0"/>
              <a:t>AD</a:t>
            </a:r>
          </a:p>
          <a:p>
            <a:endParaRPr lang="en-GB" sz="2000" dirty="0"/>
          </a:p>
          <a:p>
            <a:r>
              <a:rPr lang="en-GB" sz="2000" dirty="0" smtClean="0"/>
              <a:t>Book of </a:t>
            </a:r>
            <a:r>
              <a:rPr lang="en-GB" sz="2000" dirty="0" err="1" smtClean="0"/>
              <a:t>Kells</a:t>
            </a:r>
            <a:r>
              <a:rPr lang="en-GB" sz="2000" dirty="0" smtClean="0"/>
              <a:t>: an </a:t>
            </a:r>
            <a:r>
              <a:rPr lang="en-GB" sz="2000" dirty="0"/>
              <a:t>illuminated manuscript and Celtic Gospel book in Latin</a:t>
            </a:r>
            <a:r>
              <a:rPr lang="en-GB" sz="2000" dirty="0" smtClean="0"/>
              <a:t>, </a:t>
            </a:r>
            <a:r>
              <a:rPr lang="en-GB" sz="2000" dirty="0"/>
              <a:t>containing the four Gospels of the New Testament together with various prefatory texts and tables.</a:t>
            </a:r>
          </a:p>
        </p:txBody>
      </p:sp>
    </p:spTree>
    <p:extLst>
      <p:ext uri="{BB962C8B-B14F-4D97-AF65-F5344CB8AC3E}">
        <p14:creationId xmlns:p14="http://schemas.microsoft.com/office/powerpoint/2010/main" val="272689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Anglo-Irish </a:t>
            </a:r>
            <a:r>
              <a:rPr lang="en-GB" dirty="0"/>
              <a:t>literature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806222"/>
            <a:ext cx="10353762" cy="453813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GB" sz="2400" dirty="0"/>
              <a:t>Were not the people of Ireland born as free as those of England? How have they forfeited their Freedom? Is not their Parliament as fair a Representative of the People, as that of England? And hath not their Privy Council as great, or a greater Share in the Administration of </a:t>
            </a:r>
            <a:r>
              <a:rPr lang="en-GB" sz="2400" dirty="0" err="1"/>
              <a:t>publick</a:t>
            </a:r>
            <a:r>
              <a:rPr lang="en-GB" sz="2400" dirty="0"/>
              <a:t> Affairs? Are they not Subjects of the same King? Does not the same Sun shine over them? And have they not the same God for their Protector? Am I a Free-man in England, and do I become a Slave in six Hours, by crossing the Channel</a:t>
            </a:r>
            <a:r>
              <a:rPr lang="en-GB" sz="2400" dirty="0" smtClean="0"/>
              <a:t>?														</a:t>
            </a:r>
            <a:r>
              <a:rPr lang="en-GB" sz="2400" smtClean="0"/>
              <a:t>				</a:t>
            </a:r>
            <a:r>
              <a:rPr lang="en-GB" sz="2400" dirty="0" smtClean="0"/>
              <a:t>J. Swift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60399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259645"/>
            <a:ext cx="10353761" cy="790222"/>
          </a:xfrm>
        </p:spPr>
        <p:txBody>
          <a:bodyPr/>
          <a:lstStyle/>
          <a:p>
            <a:r>
              <a:rPr lang="en-GB" dirty="0" smtClean="0"/>
              <a:t>Irish writers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3839" y="1128889"/>
            <a:ext cx="2857500" cy="53228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682" y="2619549"/>
            <a:ext cx="2423265" cy="3832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6798" y="2619549"/>
            <a:ext cx="2190750" cy="2085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3290" y="4899199"/>
            <a:ext cx="2190749" cy="15525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6892" y="1128889"/>
            <a:ext cx="6590561" cy="1028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5598" y="2619549"/>
            <a:ext cx="2551289" cy="383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6D8C60"/>
      </a:dk2>
      <a:lt2>
        <a:srgbClr val="B1D7A1"/>
      </a:lt2>
      <a:accent1>
        <a:srgbClr val="81B992"/>
      </a:accent1>
      <a:accent2>
        <a:srgbClr val="9ABC65"/>
      </a:accent2>
      <a:accent3>
        <a:srgbClr val="BDB564"/>
      </a:accent3>
      <a:accent4>
        <a:srgbClr val="BD8964"/>
      </a:accent4>
      <a:accent5>
        <a:srgbClr val="BD6466"/>
      </a:accent5>
      <a:accent6>
        <a:srgbClr val="64A4BD"/>
      </a:accent6>
      <a:hlink>
        <a:srgbClr val="8CCC71"/>
      </a:hlink>
      <a:folHlink>
        <a:srgbClr val="A4C795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4539428D-6454-4FE6-B992-2D59F0AC2F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510</TotalTime>
  <Words>419</Words>
  <Application>Microsoft Office PowerPoint</Application>
  <PresentationFormat>Widescreen</PresentationFormat>
  <Paragraphs>31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Bookman Old Style</vt:lpstr>
      <vt:lpstr>Rockwell</vt:lpstr>
      <vt:lpstr>Damask</vt:lpstr>
      <vt:lpstr>Irish, history, literature and culture</vt:lpstr>
      <vt:lpstr>PowerPoint Presentation</vt:lpstr>
      <vt:lpstr>Milestones of irish History</vt:lpstr>
      <vt:lpstr>PowerPoint Presentation</vt:lpstr>
      <vt:lpstr>PowerPoint Presentation</vt:lpstr>
      <vt:lpstr>PowerPoint Presentation</vt:lpstr>
      <vt:lpstr>Irish literature</vt:lpstr>
      <vt:lpstr>Anglo-Irish literature</vt:lpstr>
      <vt:lpstr>Irish writers</vt:lpstr>
      <vt:lpstr>a fresh selection of Irish authors you should be reading right now?!</vt:lpstr>
      <vt:lpstr>a fresh selection of Irish authors you should be reading right now?!</vt:lpstr>
      <vt:lpstr>New irish writers</vt:lpstr>
    </vt:vector>
  </TitlesOfParts>
  <Company>Technická univerzita v Liberci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Irish literature and culture</dc:title>
  <dc:creator>KAJ</dc:creator>
  <cp:lastModifiedBy>KAJ</cp:lastModifiedBy>
  <cp:revision>22</cp:revision>
  <dcterms:created xsi:type="dcterms:W3CDTF">2024-04-23T19:13:48Z</dcterms:created>
  <dcterms:modified xsi:type="dcterms:W3CDTF">2024-04-24T03:52:21Z</dcterms:modified>
</cp:coreProperties>
</file>