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6" r:id="rId4"/>
    <p:sldId id="277" r:id="rId5"/>
    <p:sldId id="273" r:id="rId6"/>
    <p:sldId id="270" r:id="rId7"/>
    <p:sldId id="271" r:id="rId8"/>
    <p:sldId id="272" r:id="rId9"/>
    <p:sldId id="274" r:id="rId10"/>
    <p:sldId id="259" r:id="rId11"/>
    <p:sldId id="268" r:id="rId12"/>
    <p:sldId id="258" r:id="rId13"/>
    <p:sldId id="269" r:id="rId14"/>
    <p:sldId id="260" r:id="rId15"/>
    <p:sldId id="275" r:id="rId16"/>
    <p:sldId id="261" r:id="rId17"/>
    <p:sldId id="262" r:id="rId18"/>
    <p:sldId id="263" r:id="rId19"/>
    <p:sldId id="264" r:id="rId20"/>
    <p:sldId id="265" r:id="rId21"/>
    <p:sldId id="266" r:id="rId2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76" autoAdjust="0"/>
    <p:restoredTop sz="39855" autoAdjust="0"/>
  </p:normalViewPr>
  <p:slideViewPr>
    <p:cSldViewPr snapToGrid="0">
      <p:cViewPr varScale="1">
        <p:scale>
          <a:sx n="44" d="100"/>
          <a:sy n="44" d="100"/>
        </p:scale>
        <p:origin x="2106" y="72"/>
      </p:cViewPr>
      <p:guideLst/>
    </p:cSldViewPr>
  </p:slideViewPr>
  <p:outlineViewPr>
    <p:cViewPr>
      <p:scale>
        <a:sx n="33" d="100"/>
        <a:sy n="33" d="100"/>
      </p:scale>
      <p:origin x="0" y="-24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E6C05F-E1A9-436D-8370-A6354BA23DF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cs-CZ"/>
        </a:p>
      </dgm:t>
    </dgm:pt>
    <dgm:pt modelId="{E93113D2-2496-44D5-A9A1-6563C19D16E6}">
      <dgm:prSet phldrT="[Text]"/>
      <dgm:spPr/>
      <dgm:t>
        <a:bodyPr/>
        <a:lstStyle/>
        <a:p>
          <a:r>
            <a:rPr lang="cs-CZ" dirty="0" smtClean="0"/>
            <a:t>ČLENĚNÍ </a:t>
          </a:r>
          <a:br>
            <a:rPr lang="cs-CZ" dirty="0" smtClean="0"/>
          </a:br>
          <a:r>
            <a:rPr lang="cs-CZ" dirty="0" smtClean="0"/>
            <a:t>HISTORIE</a:t>
          </a:r>
          <a:endParaRPr lang="cs-CZ" dirty="0"/>
        </a:p>
      </dgm:t>
    </dgm:pt>
    <dgm:pt modelId="{A3C0076F-F980-438E-90BA-776C77A33439}" type="parTrans" cxnId="{A620EB20-0981-45F3-B213-45DC7BF9EB85}">
      <dgm:prSet/>
      <dgm:spPr/>
      <dgm:t>
        <a:bodyPr/>
        <a:lstStyle/>
        <a:p>
          <a:endParaRPr lang="cs-CZ"/>
        </a:p>
      </dgm:t>
    </dgm:pt>
    <dgm:pt modelId="{18BF2625-2021-4B46-86C8-30DF06D023BD}" type="sibTrans" cxnId="{A620EB20-0981-45F3-B213-45DC7BF9EB85}">
      <dgm:prSet/>
      <dgm:spPr/>
      <dgm:t>
        <a:bodyPr/>
        <a:lstStyle/>
        <a:p>
          <a:endParaRPr lang="cs-CZ"/>
        </a:p>
      </dgm:t>
    </dgm:pt>
    <dgm:pt modelId="{ED64FCDE-85DA-4E1F-A943-0A03395E71B0}">
      <dgm:prSet phldrT="[Text]"/>
      <dgm:spPr/>
      <dgm:t>
        <a:bodyPr/>
        <a:lstStyle/>
        <a:p>
          <a:r>
            <a:rPr lang="cs-CZ" dirty="0" smtClean="0"/>
            <a:t>ČASOVÉ</a:t>
          </a:r>
          <a:endParaRPr lang="cs-CZ" dirty="0"/>
        </a:p>
      </dgm:t>
    </dgm:pt>
    <dgm:pt modelId="{C578B098-23A1-4282-BF34-8C5A28B130FD}" type="parTrans" cxnId="{407E4110-9BE4-4CC6-B41D-02558881F940}">
      <dgm:prSet/>
      <dgm:spPr/>
      <dgm:t>
        <a:bodyPr/>
        <a:lstStyle/>
        <a:p>
          <a:endParaRPr lang="cs-CZ"/>
        </a:p>
      </dgm:t>
    </dgm:pt>
    <dgm:pt modelId="{C8D4B271-EDD7-4D99-BEB0-28B49712D9E1}" type="sibTrans" cxnId="{407E4110-9BE4-4CC6-B41D-02558881F940}">
      <dgm:prSet/>
      <dgm:spPr/>
      <dgm:t>
        <a:bodyPr/>
        <a:lstStyle/>
        <a:p>
          <a:endParaRPr lang="cs-CZ"/>
        </a:p>
      </dgm:t>
    </dgm:pt>
    <dgm:pt modelId="{F6F8EB87-21EA-40A3-B475-9A7738274970}">
      <dgm:prSet phldrT="[Text]"/>
      <dgm:spPr/>
      <dgm:t>
        <a:bodyPr/>
        <a:lstStyle/>
        <a:p>
          <a:r>
            <a:rPr lang="cs-CZ" dirty="0" smtClean="0"/>
            <a:t>ÚZEMNÍ</a:t>
          </a:r>
          <a:endParaRPr lang="cs-CZ" dirty="0"/>
        </a:p>
      </dgm:t>
    </dgm:pt>
    <dgm:pt modelId="{68F6904F-4B87-4A08-B83B-D5DBBB617AC2}" type="parTrans" cxnId="{3E394AA1-4516-41A1-916F-F6DA8C6927B6}">
      <dgm:prSet/>
      <dgm:spPr/>
      <dgm:t>
        <a:bodyPr/>
        <a:lstStyle/>
        <a:p>
          <a:endParaRPr lang="cs-CZ"/>
        </a:p>
      </dgm:t>
    </dgm:pt>
    <dgm:pt modelId="{C2DCA115-ACFA-449C-AE57-76DB4C61EFDF}" type="sibTrans" cxnId="{3E394AA1-4516-41A1-916F-F6DA8C6927B6}">
      <dgm:prSet/>
      <dgm:spPr/>
      <dgm:t>
        <a:bodyPr/>
        <a:lstStyle/>
        <a:p>
          <a:endParaRPr lang="cs-CZ"/>
        </a:p>
      </dgm:t>
    </dgm:pt>
    <dgm:pt modelId="{3CB59F40-AD4A-4F60-A681-176A279F58BB}">
      <dgm:prSet phldrT="[Text]"/>
      <dgm:spPr/>
      <dgm:t>
        <a:bodyPr/>
        <a:lstStyle/>
        <a:p>
          <a:r>
            <a:rPr lang="cs-CZ" dirty="0" smtClean="0"/>
            <a:t>VĚCNÉ</a:t>
          </a:r>
          <a:endParaRPr lang="cs-CZ" dirty="0"/>
        </a:p>
      </dgm:t>
    </dgm:pt>
    <dgm:pt modelId="{DC18DAB0-4619-4482-9AD1-F9F716B06EE4}" type="parTrans" cxnId="{37691496-3A90-42C6-99D2-478016EF0E47}">
      <dgm:prSet/>
      <dgm:spPr/>
      <dgm:t>
        <a:bodyPr/>
        <a:lstStyle/>
        <a:p>
          <a:endParaRPr lang="cs-CZ"/>
        </a:p>
      </dgm:t>
    </dgm:pt>
    <dgm:pt modelId="{961427AE-E384-445F-BBA0-AA0944E5B2E4}" type="sibTrans" cxnId="{37691496-3A90-42C6-99D2-478016EF0E47}">
      <dgm:prSet/>
      <dgm:spPr/>
      <dgm:t>
        <a:bodyPr/>
        <a:lstStyle/>
        <a:p>
          <a:endParaRPr lang="cs-CZ"/>
        </a:p>
      </dgm:t>
    </dgm:pt>
    <dgm:pt modelId="{BE6EEA85-ACE4-4B01-9E79-32A792A0E3A0}" type="pres">
      <dgm:prSet presAssocID="{3AE6C05F-E1A9-436D-8370-A6354BA23DF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3C14592-5E68-48F7-AB57-2A6F9CA68D7D}" type="pres">
      <dgm:prSet presAssocID="{E93113D2-2496-44D5-A9A1-6563C19D16E6}" presName="root1" presStyleCnt="0"/>
      <dgm:spPr/>
    </dgm:pt>
    <dgm:pt modelId="{476148F1-1C22-4742-B847-E47B1AA59553}" type="pres">
      <dgm:prSet presAssocID="{E93113D2-2496-44D5-A9A1-6563C19D16E6}" presName="LevelOneTextNode" presStyleLbl="node0" presStyleIdx="0" presStyleCnt="1" custAng="3606784" custScaleX="237883" custLinFactNeighborX="-27434" custLinFactNeighborY="200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19C1A38-D325-4347-AF17-F46336711182}" type="pres">
      <dgm:prSet presAssocID="{E93113D2-2496-44D5-A9A1-6563C19D16E6}" presName="level2hierChild" presStyleCnt="0"/>
      <dgm:spPr/>
    </dgm:pt>
    <dgm:pt modelId="{CB874833-74F8-4166-A254-1822784AB386}" type="pres">
      <dgm:prSet presAssocID="{C578B098-23A1-4282-BF34-8C5A28B130FD}" presName="conn2-1" presStyleLbl="parChTrans1D2" presStyleIdx="0" presStyleCnt="3"/>
      <dgm:spPr/>
      <dgm:t>
        <a:bodyPr/>
        <a:lstStyle/>
        <a:p>
          <a:endParaRPr lang="cs-CZ"/>
        </a:p>
      </dgm:t>
    </dgm:pt>
    <dgm:pt modelId="{137BF7FE-A77B-49DB-BB75-B02B52F6BB57}" type="pres">
      <dgm:prSet presAssocID="{C578B098-23A1-4282-BF34-8C5A28B130FD}" presName="connTx" presStyleLbl="parChTrans1D2" presStyleIdx="0" presStyleCnt="3"/>
      <dgm:spPr/>
      <dgm:t>
        <a:bodyPr/>
        <a:lstStyle/>
        <a:p>
          <a:endParaRPr lang="cs-CZ"/>
        </a:p>
      </dgm:t>
    </dgm:pt>
    <dgm:pt modelId="{172D5247-3C87-4DCF-A514-A8E2CF15B289}" type="pres">
      <dgm:prSet presAssocID="{ED64FCDE-85DA-4E1F-A943-0A03395E71B0}" presName="root2" presStyleCnt="0"/>
      <dgm:spPr/>
    </dgm:pt>
    <dgm:pt modelId="{9B216557-44E6-4F0D-96BF-FE3D9D0BE54F}" type="pres">
      <dgm:prSet presAssocID="{ED64FCDE-85DA-4E1F-A943-0A03395E71B0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83FA46D-1252-4762-9E7A-CE7DAF2E1372}" type="pres">
      <dgm:prSet presAssocID="{ED64FCDE-85DA-4E1F-A943-0A03395E71B0}" presName="level3hierChild" presStyleCnt="0"/>
      <dgm:spPr/>
    </dgm:pt>
    <dgm:pt modelId="{7481BA28-C35D-4C7A-98D9-9B417D558A63}" type="pres">
      <dgm:prSet presAssocID="{68F6904F-4B87-4A08-B83B-D5DBBB617AC2}" presName="conn2-1" presStyleLbl="parChTrans1D2" presStyleIdx="1" presStyleCnt="3"/>
      <dgm:spPr/>
      <dgm:t>
        <a:bodyPr/>
        <a:lstStyle/>
        <a:p>
          <a:endParaRPr lang="cs-CZ"/>
        </a:p>
      </dgm:t>
    </dgm:pt>
    <dgm:pt modelId="{923139B8-B6A9-442E-867A-1AD15EF5688D}" type="pres">
      <dgm:prSet presAssocID="{68F6904F-4B87-4A08-B83B-D5DBBB617AC2}" presName="connTx" presStyleLbl="parChTrans1D2" presStyleIdx="1" presStyleCnt="3"/>
      <dgm:spPr/>
      <dgm:t>
        <a:bodyPr/>
        <a:lstStyle/>
        <a:p>
          <a:endParaRPr lang="cs-CZ"/>
        </a:p>
      </dgm:t>
    </dgm:pt>
    <dgm:pt modelId="{E9BB2448-B754-4497-9033-238C0AB1283E}" type="pres">
      <dgm:prSet presAssocID="{F6F8EB87-21EA-40A3-B475-9A7738274970}" presName="root2" presStyleCnt="0"/>
      <dgm:spPr/>
    </dgm:pt>
    <dgm:pt modelId="{30E21652-C805-436D-BEA9-1A210787FFF6}" type="pres">
      <dgm:prSet presAssocID="{F6F8EB87-21EA-40A3-B475-9A7738274970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A5E9903-7EA9-4683-A947-843D5D5F9B4D}" type="pres">
      <dgm:prSet presAssocID="{F6F8EB87-21EA-40A3-B475-9A7738274970}" presName="level3hierChild" presStyleCnt="0"/>
      <dgm:spPr/>
    </dgm:pt>
    <dgm:pt modelId="{4CE81DB7-D7C2-4A67-B972-2F291CF3B23A}" type="pres">
      <dgm:prSet presAssocID="{DC18DAB0-4619-4482-9AD1-F9F716B06EE4}" presName="conn2-1" presStyleLbl="parChTrans1D2" presStyleIdx="2" presStyleCnt="3"/>
      <dgm:spPr/>
      <dgm:t>
        <a:bodyPr/>
        <a:lstStyle/>
        <a:p>
          <a:endParaRPr lang="cs-CZ"/>
        </a:p>
      </dgm:t>
    </dgm:pt>
    <dgm:pt modelId="{B7B6919E-A8A2-453C-906A-2E3162DCF7F1}" type="pres">
      <dgm:prSet presAssocID="{DC18DAB0-4619-4482-9AD1-F9F716B06EE4}" presName="connTx" presStyleLbl="parChTrans1D2" presStyleIdx="2" presStyleCnt="3"/>
      <dgm:spPr/>
      <dgm:t>
        <a:bodyPr/>
        <a:lstStyle/>
        <a:p>
          <a:endParaRPr lang="cs-CZ"/>
        </a:p>
      </dgm:t>
    </dgm:pt>
    <dgm:pt modelId="{BF057CA1-8EDD-4EB8-A956-B8B872769FA6}" type="pres">
      <dgm:prSet presAssocID="{3CB59F40-AD4A-4F60-A681-176A279F58BB}" presName="root2" presStyleCnt="0"/>
      <dgm:spPr/>
    </dgm:pt>
    <dgm:pt modelId="{5BBF0252-9BC6-4B7D-BE6A-663652F02FC5}" type="pres">
      <dgm:prSet presAssocID="{3CB59F40-AD4A-4F60-A681-176A279F58BB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5EFA397-D9B1-42EE-835D-D63EBFCE9709}" type="pres">
      <dgm:prSet presAssocID="{3CB59F40-AD4A-4F60-A681-176A279F58BB}" presName="level3hierChild" presStyleCnt="0"/>
      <dgm:spPr/>
    </dgm:pt>
  </dgm:ptLst>
  <dgm:cxnLst>
    <dgm:cxn modelId="{AF38E078-F2CA-4A1B-A936-5A980501B2DA}" type="presOf" srcId="{3AE6C05F-E1A9-436D-8370-A6354BA23DF2}" destId="{BE6EEA85-ACE4-4B01-9E79-32A792A0E3A0}" srcOrd="0" destOrd="0" presId="urn:microsoft.com/office/officeart/2008/layout/HorizontalMultiLevelHierarchy"/>
    <dgm:cxn modelId="{C32986F7-FCBD-4027-A76E-AE736228813B}" type="presOf" srcId="{68F6904F-4B87-4A08-B83B-D5DBBB617AC2}" destId="{923139B8-B6A9-442E-867A-1AD15EF5688D}" srcOrd="1" destOrd="0" presId="urn:microsoft.com/office/officeart/2008/layout/HorizontalMultiLevelHierarchy"/>
    <dgm:cxn modelId="{3E394AA1-4516-41A1-916F-F6DA8C6927B6}" srcId="{E93113D2-2496-44D5-A9A1-6563C19D16E6}" destId="{F6F8EB87-21EA-40A3-B475-9A7738274970}" srcOrd="1" destOrd="0" parTransId="{68F6904F-4B87-4A08-B83B-D5DBBB617AC2}" sibTransId="{C2DCA115-ACFA-449C-AE57-76DB4C61EFDF}"/>
    <dgm:cxn modelId="{37691496-3A90-42C6-99D2-478016EF0E47}" srcId="{E93113D2-2496-44D5-A9A1-6563C19D16E6}" destId="{3CB59F40-AD4A-4F60-A681-176A279F58BB}" srcOrd="2" destOrd="0" parTransId="{DC18DAB0-4619-4482-9AD1-F9F716B06EE4}" sibTransId="{961427AE-E384-445F-BBA0-AA0944E5B2E4}"/>
    <dgm:cxn modelId="{78453F54-CFF8-4338-8A1D-B9127270F2B2}" type="presOf" srcId="{F6F8EB87-21EA-40A3-B475-9A7738274970}" destId="{30E21652-C805-436D-BEA9-1A210787FFF6}" srcOrd="0" destOrd="0" presId="urn:microsoft.com/office/officeart/2008/layout/HorizontalMultiLevelHierarchy"/>
    <dgm:cxn modelId="{407E4110-9BE4-4CC6-B41D-02558881F940}" srcId="{E93113D2-2496-44D5-A9A1-6563C19D16E6}" destId="{ED64FCDE-85DA-4E1F-A943-0A03395E71B0}" srcOrd="0" destOrd="0" parTransId="{C578B098-23A1-4282-BF34-8C5A28B130FD}" sibTransId="{C8D4B271-EDD7-4D99-BEB0-28B49712D9E1}"/>
    <dgm:cxn modelId="{81BB2F82-042D-4181-8F3A-9FFC8CC57E6C}" type="presOf" srcId="{3CB59F40-AD4A-4F60-A681-176A279F58BB}" destId="{5BBF0252-9BC6-4B7D-BE6A-663652F02FC5}" srcOrd="0" destOrd="0" presId="urn:microsoft.com/office/officeart/2008/layout/HorizontalMultiLevelHierarchy"/>
    <dgm:cxn modelId="{C05CD58E-1554-4168-954C-48AA413BF5BC}" type="presOf" srcId="{C578B098-23A1-4282-BF34-8C5A28B130FD}" destId="{137BF7FE-A77B-49DB-BB75-B02B52F6BB57}" srcOrd="1" destOrd="0" presId="urn:microsoft.com/office/officeart/2008/layout/HorizontalMultiLevelHierarchy"/>
    <dgm:cxn modelId="{E4206C76-DC89-4D5A-8AF6-05C4C5074862}" type="presOf" srcId="{E93113D2-2496-44D5-A9A1-6563C19D16E6}" destId="{476148F1-1C22-4742-B847-E47B1AA59553}" srcOrd="0" destOrd="0" presId="urn:microsoft.com/office/officeart/2008/layout/HorizontalMultiLevelHierarchy"/>
    <dgm:cxn modelId="{1EC24302-2DDB-41B3-9A69-938B8FAABD13}" type="presOf" srcId="{DC18DAB0-4619-4482-9AD1-F9F716B06EE4}" destId="{4CE81DB7-D7C2-4A67-B972-2F291CF3B23A}" srcOrd="0" destOrd="0" presId="urn:microsoft.com/office/officeart/2008/layout/HorizontalMultiLevelHierarchy"/>
    <dgm:cxn modelId="{2F4186BC-3B4B-47DF-A6C3-A49A03F2DF74}" type="presOf" srcId="{68F6904F-4B87-4A08-B83B-D5DBBB617AC2}" destId="{7481BA28-C35D-4C7A-98D9-9B417D558A63}" srcOrd="0" destOrd="0" presId="urn:microsoft.com/office/officeart/2008/layout/HorizontalMultiLevelHierarchy"/>
    <dgm:cxn modelId="{EDBFC2D0-661E-41D0-BCD8-0D5858FAA119}" type="presOf" srcId="{ED64FCDE-85DA-4E1F-A943-0A03395E71B0}" destId="{9B216557-44E6-4F0D-96BF-FE3D9D0BE54F}" srcOrd="0" destOrd="0" presId="urn:microsoft.com/office/officeart/2008/layout/HorizontalMultiLevelHierarchy"/>
    <dgm:cxn modelId="{A106315F-9B58-42B7-8F32-218C73ACF7CE}" type="presOf" srcId="{DC18DAB0-4619-4482-9AD1-F9F716B06EE4}" destId="{B7B6919E-A8A2-453C-906A-2E3162DCF7F1}" srcOrd="1" destOrd="0" presId="urn:microsoft.com/office/officeart/2008/layout/HorizontalMultiLevelHierarchy"/>
    <dgm:cxn modelId="{38237437-3E90-48E7-B573-A72F592B7DF4}" type="presOf" srcId="{C578B098-23A1-4282-BF34-8C5A28B130FD}" destId="{CB874833-74F8-4166-A254-1822784AB386}" srcOrd="0" destOrd="0" presId="urn:microsoft.com/office/officeart/2008/layout/HorizontalMultiLevelHierarchy"/>
    <dgm:cxn modelId="{A620EB20-0981-45F3-B213-45DC7BF9EB85}" srcId="{3AE6C05F-E1A9-436D-8370-A6354BA23DF2}" destId="{E93113D2-2496-44D5-A9A1-6563C19D16E6}" srcOrd="0" destOrd="0" parTransId="{A3C0076F-F980-438E-90BA-776C77A33439}" sibTransId="{18BF2625-2021-4B46-86C8-30DF06D023BD}"/>
    <dgm:cxn modelId="{88C48873-2C53-430E-AAD6-B33FED86AAE4}" type="presParOf" srcId="{BE6EEA85-ACE4-4B01-9E79-32A792A0E3A0}" destId="{F3C14592-5E68-48F7-AB57-2A6F9CA68D7D}" srcOrd="0" destOrd="0" presId="urn:microsoft.com/office/officeart/2008/layout/HorizontalMultiLevelHierarchy"/>
    <dgm:cxn modelId="{6C9E46E7-1BD2-4F36-BE4C-A6F77661D967}" type="presParOf" srcId="{F3C14592-5E68-48F7-AB57-2A6F9CA68D7D}" destId="{476148F1-1C22-4742-B847-E47B1AA59553}" srcOrd="0" destOrd="0" presId="urn:microsoft.com/office/officeart/2008/layout/HorizontalMultiLevelHierarchy"/>
    <dgm:cxn modelId="{3AC9C20F-8AF4-4BFC-816A-2157883C89B2}" type="presParOf" srcId="{F3C14592-5E68-48F7-AB57-2A6F9CA68D7D}" destId="{019C1A38-D325-4347-AF17-F46336711182}" srcOrd="1" destOrd="0" presId="urn:microsoft.com/office/officeart/2008/layout/HorizontalMultiLevelHierarchy"/>
    <dgm:cxn modelId="{BE208628-E72C-4494-81F3-8D7B8999EDB9}" type="presParOf" srcId="{019C1A38-D325-4347-AF17-F46336711182}" destId="{CB874833-74F8-4166-A254-1822784AB386}" srcOrd="0" destOrd="0" presId="urn:microsoft.com/office/officeart/2008/layout/HorizontalMultiLevelHierarchy"/>
    <dgm:cxn modelId="{A5D83E80-CDE8-418E-91EA-10774767B0AF}" type="presParOf" srcId="{CB874833-74F8-4166-A254-1822784AB386}" destId="{137BF7FE-A77B-49DB-BB75-B02B52F6BB57}" srcOrd="0" destOrd="0" presId="urn:microsoft.com/office/officeart/2008/layout/HorizontalMultiLevelHierarchy"/>
    <dgm:cxn modelId="{822277F2-A8F1-413A-A54F-83C81459A064}" type="presParOf" srcId="{019C1A38-D325-4347-AF17-F46336711182}" destId="{172D5247-3C87-4DCF-A514-A8E2CF15B289}" srcOrd="1" destOrd="0" presId="urn:microsoft.com/office/officeart/2008/layout/HorizontalMultiLevelHierarchy"/>
    <dgm:cxn modelId="{4375FAFA-ABFC-4A1D-A609-D82BFE8CDA90}" type="presParOf" srcId="{172D5247-3C87-4DCF-A514-A8E2CF15B289}" destId="{9B216557-44E6-4F0D-96BF-FE3D9D0BE54F}" srcOrd="0" destOrd="0" presId="urn:microsoft.com/office/officeart/2008/layout/HorizontalMultiLevelHierarchy"/>
    <dgm:cxn modelId="{42E2C345-1E3F-46FE-BDC3-97E815A9A1F5}" type="presParOf" srcId="{172D5247-3C87-4DCF-A514-A8E2CF15B289}" destId="{B83FA46D-1252-4762-9E7A-CE7DAF2E1372}" srcOrd="1" destOrd="0" presId="urn:microsoft.com/office/officeart/2008/layout/HorizontalMultiLevelHierarchy"/>
    <dgm:cxn modelId="{7E386A0D-F068-406C-A5E6-EC004B1211A7}" type="presParOf" srcId="{019C1A38-D325-4347-AF17-F46336711182}" destId="{7481BA28-C35D-4C7A-98D9-9B417D558A63}" srcOrd="2" destOrd="0" presId="urn:microsoft.com/office/officeart/2008/layout/HorizontalMultiLevelHierarchy"/>
    <dgm:cxn modelId="{1A8C4561-CD3D-4479-8B06-5618E68D9D46}" type="presParOf" srcId="{7481BA28-C35D-4C7A-98D9-9B417D558A63}" destId="{923139B8-B6A9-442E-867A-1AD15EF5688D}" srcOrd="0" destOrd="0" presId="urn:microsoft.com/office/officeart/2008/layout/HorizontalMultiLevelHierarchy"/>
    <dgm:cxn modelId="{042F6977-921F-4100-A404-224DE0DCD54E}" type="presParOf" srcId="{019C1A38-D325-4347-AF17-F46336711182}" destId="{E9BB2448-B754-4497-9033-238C0AB1283E}" srcOrd="3" destOrd="0" presId="urn:microsoft.com/office/officeart/2008/layout/HorizontalMultiLevelHierarchy"/>
    <dgm:cxn modelId="{8C0A61B9-65B3-46A2-8FD4-DE31B804AEAC}" type="presParOf" srcId="{E9BB2448-B754-4497-9033-238C0AB1283E}" destId="{30E21652-C805-436D-BEA9-1A210787FFF6}" srcOrd="0" destOrd="0" presId="urn:microsoft.com/office/officeart/2008/layout/HorizontalMultiLevelHierarchy"/>
    <dgm:cxn modelId="{02C3B0E4-8C4D-477D-8BAB-D4D24FFF4B85}" type="presParOf" srcId="{E9BB2448-B754-4497-9033-238C0AB1283E}" destId="{3A5E9903-7EA9-4683-A947-843D5D5F9B4D}" srcOrd="1" destOrd="0" presId="urn:microsoft.com/office/officeart/2008/layout/HorizontalMultiLevelHierarchy"/>
    <dgm:cxn modelId="{602B9C07-2330-4BF8-A313-3F7631CCC1AF}" type="presParOf" srcId="{019C1A38-D325-4347-AF17-F46336711182}" destId="{4CE81DB7-D7C2-4A67-B972-2F291CF3B23A}" srcOrd="4" destOrd="0" presId="urn:microsoft.com/office/officeart/2008/layout/HorizontalMultiLevelHierarchy"/>
    <dgm:cxn modelId="{49AF4A38-ED40-4BFC-99A0-3C9CF1DDB7AB}" type="presParOf" srcId="{4CE81DB7-D7C2-4A67-B972-2F291CF3B23A}" destId="{B7B6919E-A8A2-453C-906A-2E3162DCF7F1}" srcOrd="0" destOrd="0" presId="urn:microsoft.com/office/officeart/2008/layout/HorizontalMultiLevelHierarchy"/>
    <dgm:cxn modelId="{3C0F5AC3-8761-498E-8EB2-AA4F8F07D8AD}" type="presParOf" srcId="{019C1A38-D325-4347-AF17-F46336711182}" destId="{BF057CA1-8EDD-4EB8-A956-B8B872769FA6}" srcOrd="5" destOrd="0" presId="urn:microsoft.com/office/officeart/2008/layout/HorizontalMultiLevelHierarchy"/>
    <dgm:cxn modelId="{43FCC17B-E9DE-4B1D-96DB-67EC1095E6C7}" type="presParOf" srcId="{BF057CA1-8EDD-4EB8-A956-B8B872769FA6}" destId="{5BBF0252-9BC6-4B7D-BE6A-663652F02FC5}" srcOrd="0" destOrd="0" presId="urn:microsoft.com/office/officeart/2008/layout/HorizontalMultiLevelHierarchy"/>
    <dgm:cxn modelId="{00F21355-8880-43F3-A6B1-46580C35D9C5}" type="presParOf" srcId="{BF057CA1-8EDD-4EB8-A956-B8B872769FA6}" destId="{55EFA397-D9B1-42EE-835D-D63EBFCE970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641F50-773E-433D-A122-3CF26841A7CE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</dgm:pt>
    <dgm:pt modelId="{C63A0D59-FEC7-4F64-BF0D-5A048EB9E50C}">
      <dgm:prSet phldrT="[Text]"/>
      <dgm:spPr/>
      <dgm:t>
        <a:bodyPr/>
        <a:lstStyle/>
        <a:p>
          <a:r>
            <a:rPr lang="cs-CZ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assyrsko</a:t>
          </a:r>
          <a:r>
            <a:rPr lang="cs-CZ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-babylonské</a:t>
          </a:r>
          <a:endParaRPr lang="cs-CZ" dirty="0"/>
        </a:p>
      </dgm:t>
    </dgm:pt>
    <dgm:pt modelId="{D25DA0D4-1D2B-4F69-BAFB-A856953311CD}" type="parTrans" cxnId="{F2D00758-2ED4-40D9-8CA3-D37F5C789A8D}">
      <dgm:prSet/>
      <dgm:spPr/>
      <dgm:t>
        <a:bodyPr/>
        <a:lstStyle/>
        <a:p>
          <a:endParaRPr lang="cs-CZ"/>
        </a:p>
      </dgm:t>
    </dgm:pt>
    <dgm:pt modelId="{71691A24-5784-4255-BB31-3B7429E357C5}" type="sibTrans" cxnId="{F2D00758-2ED4-40D9-8CA3-D37F5C789A8D}">
      <dgm:prSet/>
      <dgm:spPr/>
      <dgm:t>
        <a:bodyPr/>
        <a:lstStyle/>
        <a:p>
          <a:endParaRPr lang="cs-CZ"/>
        </a:p>
      </dgm:t>
    </dgm:pt>
    <dgm:pt modelId="{D27801F3-AD09-438D-A610-AFF4CBA339AB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médsko-perské</a:t>
          </a:r>
          <a:endParaRPr lang="cs-CZ" dirty="0"/>
        </a:p>
      </dgm:t>
    </dgm:pt>
    <dgm:pt modelId="{1F5A9903-3CA1-443E-9834-45D78353F4F9}" type="parTrans" cxnId="{FFACFCC7-38E3-4E96-A4CC-A70E1AAD4E2B}">
      <dgm:prSet/>
      <dgm:spPr/>
      <dgm:t>
        <a:bodyPr/>
        <a:lstStyle/>
        <a:p>
          <a:endParaRPr lang="cs-CZ"/>
        </a:p>
      </dgm:t>
    </dgm:pt>
    <dgm:pt modelId="{4F3AE795-B0E9-4655-AB36-128589034499}" type="sibTrans" cxnId="{FFACFCC7-38E3-4E96-A4CC-A70E1AAD4E2B}">
      <dgm:prSet/>
      <dgm:spPr/>
      <dgm:t>
        <a:bodyPr/>
        <a:lstStyle/>
        <a:p>
          <a:endParaRPr lang="cs-CZ"/>
        </a:p>
      </dgm:t>
    </dgm:pt>
    <dgm:pt modelId="{A202A0EC-02F7-4577-827B-0B8BF9967DB6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řecko-makedonské</a:t>
          </a:r>
          <a:endParaRPr lang="cs-CZ" dirty="0"/>
        </a:p>
      </dgm:t>
    </dgm:pt>
    <dgm:pt modelId="{58F7CADE-A801-42F2-BA75-38F441BB3B12}" type="parTrans" cxnId="{8D253E3D-6935-4751-8544-FCCB498924E4}">
      <dgm:prSet/>
      <dgm:spPr/>
      <dgm:t>
        <a:bodyPr/>
        <a:lstStyle/>
        <a:p>
          <a:endParaRPr lang="cs-CZ"/>
        </a:p>
      </dgm:t>
    </dgm:pt>
    <dgm:pt modelId="{188CDB71-D51E-4870-97B9-01A08D107BCD}" type="sibTrans" cxnId="{8D253E3D-6935-4751-8544-FCCB498924E4}">
      <dgm:prSet/>
      <dgm:spPr/>
      <dgm:t>
        <a:bodyPr/>
        <a:lstStyle/>
        <a:p>
          <a:endParaRPr lang="cs-CZ"/>
        </a:p>
      </dgm:t>
    </dgm:pt>
    <dgm:pt modelId="{ECED3F74-3324-46FC-9B41-C966457EA711}">
      <dgm:prSet phldrT="[Text]"/>
      <dgm:spPr/>
      <dgm:t>
        <a:bodyPr/>
        <a:lstStyle/>
        <a:p>
          <a:r>
            <a:rPr lang="cs-CZ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římské</a:t>
          </a:r>
          <a:endParaRPr lang="cs-CZ" dirty="0"/>
        </a:p>
      </dgm:t>
    </dgm:pt>
    <dgm:pt modelId="{A0A42336-AC2D-428D-943D-D4A72C1CEBE2}" type="parTrans" cxnId="{6AA9C69D-157C-444C-9537-07D9594450A3}">
      <dgm:prSet/>
      <dgm:spPr/>
      <dgm:t>
        <a:bodyPr/>
        <a:lstStyle/>
        <a:p>
          <a:endParaRPr lang="cs-CZ"/>
        </a:p>
      </dgm:t>
    </dgm:pt>
    <dgm:pt modelId="{DC0720A3-5010-44DD-A650-B46A54CA139C}" type="sibTrans" cxnId="{6AA9C69D-157C-444C-9537-07D9594450A3}">
      <dgm:prSet/>
      <dgm:spPr/>
      <dgm:t>
        <a:bodyPr/>
        <a:lstStyle/>
        <a:p>
          <a:endParaRPr lang="cs-CZ"/>
        </a:p>
      </dgm:t>
    </dgm:pt>
    <dgm:pt modelId="{60832053-3223-4525-883C-A65CFEBF4BF6}" type="pres">
      <dgm:prSet presAssocID="{53641F50-773E-433D-A122-3CF26841A7CE}" presName="rootnode" presStyleCnt="0">
        <dgm:presLayoutVars>
          <dgm:chMax/>
          <dgm:chPref/>
          <dgm:dir/>
          <dgm:animLvl val="lvl"/>
        </dgm:presLayoutVars>
      </dgm:prSet>
      <dgm:spPr/>
    </dgm:pt>
    <dgm:pt modelId="{73CA46E5-DAAA-4599-B8E1-4052619644E6}" type="pres">
      <dgm:prSet presAssocID="{C63A0D59-FEC7-4F64-BF0D-5A048EB9E50C}" presName="composite" presStyleCnt="0"/>
      <dgm:spPr/>
    </dgm:pt>
    <dgm:pt modelId="{144A93AB-232F-4F9D-889A-AB900A74E406}" type="pres">
      <dgm:prSet presAssocID="{C63A0D59-FEC7-4F64-BF0D-5A048EB9E50C}" presName="LShape" presStyleLbl="alignNode1" presStyleIdx="0" presStyleCnt="7"/>
      <dgm:spPr/>
    </dgm:pt>
    <dgm:pt modelId="{2FF3E80D-8496-4FEB-A1A6-A9E19C8141D3}" type="pres">
      <dgm:prSet presAssocID="{C63A0D59-FEC7-4F64-BF0D-5A048EB9E50C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A794151-64CF-4B55-8BBA-048647304272}" type="pres">
      <dgm:prSet presAssocID="{C63A0D59-FEC7-4F64-BF0D-5A048EB9E50C}" presName="Triangle" presStyleLbl="alignNode1" presStyleIdx="1" presStyleCnt="7"/>
      <dgm:spPr/>
    </dgm:pt>
    <dgm:pt modelId="{666389C3-50D9-4832-B0BF-9F9B54129214}" type="pres">
      <dgm:prSet presAssocID="{71691A24-5784-4255-BB31-3B7429E357C5}" presName="sibTrans" presStyleCnt="0"/>
      <dgm:spPr/>
    </dgm:pt>
    <dgm:pt modelId="{5E53C90B-A35F-4782-A5CC-4C7155B3BA7D}" type="pres">
      <dgm:prSet presAssocID="{71691A24-5784-4255-BB31-3B7429E357C5}" presName="space" presStyleCnt="0"/>
      <dgm:spPr/>
    </dgm:pt>
    <dgm:pt modelId="{36F0CBAD-277D-4CBE-9F2E-EDA8E5479A8E}" type="pres">
      <dgm:prSet presAssocID="{D27801F3-AD09-438D-A610-AFF4CBA339AB}" presName="composite" presStyleCnt="0"/>
      <dgm:spPr/>
    </dgm:pt>
    <dgm:pt modelId="{F4311C0B-6074-4236-8D30-B75012B73241}" type="pres">
      <dgm:prSet presAssocID="{D27801F3-AD09-438D-A610-AFF4CBA339AB}" presName="LShape" presStyleLbl="alignNode1" presStyleIdx="2" presStyleCnt="7" custLinFactNeighborY="0"/>
      <dgm:spPr/>
      <dgm:t>
        <a:bodyPr/>
        <a:lstStyle/>
        <a:p>
          <a:endParaRPr lang="cs-CZ"/>
        </a:p>
      </dgm:t>
    </dgm:pt>
    <dgm:pt modelId="{33109439-E336-4FAE-9739-BD5AF8541473}" type="pres">
      <dgm:prSet presAssocID="{D27801F3-AD09-438D-A610-AFF4CBA339AB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063E03C-311A-4916-9130-E130E3ADCA59}" type="pres">
      <dgm:prSet presAssocID="{D27801F3-AD09-438D-A610-AFF4CBA339AB}" presName="Triangle" presStyleLbl="alignNode1" presStyleIdx="3" presStyleCnt="7"/>
      <dgm:spPr/>
    </dgm:pt>
    <dgm:pt modelId="{64FE4B76-1AB3-4191-AA6C-B1EF000C186D}" type="pres">
      <dgm:prSet presAssocID="{4F3AE795-B0E9-4655-AB36-128589034499}" presName="sibTrans" presStyleCnt="0"/>
      <dgm:spPr/>
    </dgm:pt>
    <dgm:pt modelId="{B690F1B1-82C0-421E-81F9-B3FF5CCE0C51}" type="pres">
      <dgm:prSet presAssocID="{4F3AE795-B0E9-4655-AB36-128589034499}" presName="space" presStyleCnt="0"/>
      <dgm:spPr/>
    </dgm:pt>
    <dgm:pt modelId="{FD30D841-90FD-4296-902F-0727DBD9D975}" type="pres">
      <dgm:prSet presAssocID="{A202A0EC-02F7-4577-827B-0B8BF9967DB6}" presName="composite" presStyleCnt="0"/>
      <dgm:spPr/>
    </dgm:pt>
    <dgm:pt modelId="{8835310B-DC05-4D50-ADF2-4CF962943A7C}" type="pres">
      <dgm:prSet presAssocID="{A202A0EC-02F7-4577-827B-0B8BF9967DB6}" presName="LShape" presStyleLbl="alignNode1" presStyleIdx="4" presStyleCnt="7"/>
      <dgm:spPr/>
    </dgm:pt>
    <dgm:pt modelId="{F0ED37D8-EB59-4F09-8178-9952D074D904}" type="pres">
      <dgm:prSet presAssocID="{A202A0EC-02F7-4577-827B-0B8BF9967DB6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39D0CF4-0DA6-4703-949C-EA38366392F3}" type="pres">
      <dgm:prSet presAssocID="{A202A0EC-02F7-4577-827B-0B8BF9967DB6}" presName="Triangle" presStyleLbl="alignNode1" presStyleIdx="5" presStyleCnt="7"/>
      <dgm:spPr/>
    </dgm:pt>
    <dgm:pt modelId="{5B9358AC-EC87-45D4-8EA2-A2E09210CA93}" type="pres">
      <dgm:prSet presAssocID="{188CDB71-D51E-4870-97B9-01A08D107BCD}" presName="sibTrans" presStyleCnt="0"/>
      <dgm:spPr/>
    </dgm:pt>
    <dgm:pt modelId="{65BF04D8-C7AA-48E9-B680-298153D082A0}" type="pres">
      <dgm:prSet presAssocID="{188CDB71-D51E-4870-97B9-01A08D107BCD}" presName="space" presStyleCnt="0"/>
      <dgm:spPr/>
    </dgm:pt>
    <dgm:pt modelId="{C6169F13-E257-4783-B22B-4474F5C56FEC}" type="pres">
      <dgm:prSet presAssocID="{ECED3F74-3324-46FC-9B41-C966457EA711}" presName="composite" presStyleCnt="0"/>
      <dgm:spPr/>
    </dgm:pt>
    <dgm:pt modelId="{FE11A3D5-A9EC-4792-8D66-28A9824EFD7A}" type="pres">
      <dgm:prSet presAssocID="{ECED3F74-3324-46FC-9B41-C966457EA711}" presName="LShape" presStyleLbl="alignNode1" presStyleIdx="6" presStyleCnt="7"/>
      <dgm:spPr/>
    </dgm:pt>
    <dgm:pt modelId="{058ED7D3-31B7-461C-877C-787436A55AC7}" type="pres">
      <dgm:prSet presAssocID="{ECED3F74-3324-46FC-9B41-C966457EA711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2D00758-2ED4-40D9-8CA3-D37F5C789A8D}" srcId="{53641F50-773E-433D-A122-3CF26841A7CE}" destId="{C63A0D59-FEC7-4F64-BF0D-5A048EB9E50C}" srcOrd="0" destOrd="0" parTransId="{D25DA0D4-1D2B-4F69-BAFB-A856953311CD}" sibTransId="{71691A24-5784-4255-BB31-3B7429E357C5}"/>
    <dgm:cxn modelId="{D4EE7964-A736-4F56-A5BF-0202672D6341}" type="presOf" srcId="{53641F50-773E-433D-A122-3CF26841A7CE}" destId="{60832053-3223-4525-883C-A65CFEBF4BF6}" srcOrd="0" destOrd="0" presId="urn:microsoft.com/office/officeart/2009/3/layout/StepUpProcess"/>
    <dgm:cxn modelId="{6AA9C69D-157C-444C-9537-07D9594450A3}" srcId="{53641F50-773E-433D-A122-3CF26841A7CE}" destId="{ECED3F74-3324-46FC-9B41-C966457EA711}" srcOrd="3" destOrd="0" parTransId="{A0A42336-AC2D-428D-943D-D4A72C1CEBE2}" sibTransId="{DC0720A3-5010-44DD-A650-B46A54CA139C}"/>
    <dgm:cxn modelId="{FFACFCC7-38E3-4E96-A4CC-A70E1AAD4E2B}" srcId="{53641F50-773E-433D-A122-3CF26841A7CE}" destId="{D27801F3-AD09-438D-A610-AFF4CBA339AB}" srcOrd="1" destOrd="0" parTransId="{1F5A9903-3CA1-443E-9834-45D78353F4F9}" sibTransId="{4F3AE795-B0E9-4655-AB36-128589034499}"/>
    <dgm:cxn modelId="{3AD4477C-BCA1-4C48-B53D-29C63FB232DD}" type="presOf" srcId="{D27801F3-AD09-438D-A610-AFF4CBA339AB}" destId="{33109439-E336-4FAE-9739-BD5AF8541473}" srcOrd="0" destOrd="0" presId="urn:microsoft.com/office/officeart/2009/3/layout/StepUpProcess"/>
    <dgm:cxn modelId="{6EF08B8D-7365-4C9A-B0DD-7C0B9058E974}" type="presOf" srcId="{ECED3F74-3324-46FC-9B41-C966457EA711}" destId="{058ED7D3-31B7-461C-877C-787436A55AC7}" srcOrd="0" destOrd="0" presId="urn:microsoft.com/office/officeart/2009/3/layout/StepUpProcess"/>
    <dgm:cxn modelId="{8D253E3D-6935-4751-8544-FCCB498924E4}" srcId="{53641F50-773E-433D-A122-3CF26841A7CE}" destId="{A202A0EC-02F7-4577-827B-0B8BF9967DB6}" srcOrd="2" destOrd="0" parTransId="{58F7CADE-A801-42F2-BA75-38F441BB3B12}" sibTransId="{188CDB71-D51E-4870-97B9-01A08D107BCD}"/>
    <dgm:cxn modelId="{927A439E-4167-435B-853D-EA4448D29162}" type="presOf" srcId="{A202A0EC-02F7-4577-827B-0B8BF9967DB6}" destId="{F0ED37D8-EB59-4F09-8178-9952D074D904}" srcOrd="0" destOrd="0" presId="urn:microsoft.com/office/officeart/2009/3/layout/StepUpProcess"/>
    <dgm:cxn modelId="{F1D827E8-F981-4495-BA28-9BCD97B3A9ED}" type="presOf" srcId="{C63A0D59-FEC7-4F64-BF0D-5A048EB9E50C}" destId="{2FF3E80D-8496-4FEB-A1A6-A9E19C8141D3}" srcOrd="0" destOrd="0" presId="urn:microsoft.com/office/officeart/2009/3/layout/StepUpProcess"/>
    <dgm:cxn modelId="{22207150-9DB5-404C-B6F5-6FABBE1738C5}" type="presParOf" srcId="{60832053-3223-4525-883C-A65CFEBF4BF6}" destId="{73CA46E5-DAAA-4599-B8E1-4052619644E6}" srcOrd="0" destOrd="0" presId="urn:microsoft.com/office/officeart/2009/3/layout/StepUpProcess"/>
    <dgm:cxn modelId="{26752C4F-0FC4-482B-B307-5C95730437B8}" type="presParOf" srcId="{73CA46E5-DAAA-4599-B8E1-4052619644E6}" destId="{144A93AB-232F-4F9D-889A-AB900A74E406}" srcOrd="0" destOrd="0" presId="urn:microsoft.com/office/officeart/2009/3/layout/StepUpProcess"/>
    <dgm:cxn modelId="{B2E14D50-4154-433A-9153-9D0EF5E6F2DD}" type="presParOf" srcId="{73CA46E5-DAAA-4599-B8E1-4052619644E6}" destId="{2FF3E80D-8496-4FEB-A1A6-A9E19C8141D3}" srcOrd="1" destOrd="0" presId="urn:microsoft.com/office/officeart/2009/3/layout/StepUpProcess"/>
    <dgm:cxn modelId="{50734ACE-976C-44BB-B11A-FA2875C6739B}" type="presParOf" srcId="{73CA46E5-DAAA-4599-B8E1-4052619644E6}" destId="{1A794151-64CF-4B55-8BBA-048647304272}" srcOrd="2" destOrd="0" presId="urn:microsoft.com/office/officeart/2009/3/layout/StepUpProcess"/>
    <dgm:cxn modelId="{3C46D639-D82F-4909-B616-31A1C53271EC}" type="presParOf" srcId="{60832053-3223-4525-883C-A65CFEBF4BF6}" destId="{666389C3-50D9-4832-B0BF-9F9B54129214}" srcOrd="1" destOrd="0" presId="urn:microsoft.com/office/officeart/2009/3/layout/StepUpProcess"/>
    <dgm:cxn modelId="{32BF3C8F-1C60-4BE2-8F0B-C0068DE3E8E7}" type="presParOf" srcId="{666389C3-50D9-4832-B0BF-9F9B54129214}" destId="{5E53C90B-A35F-4782-A5CC-4C7155B3BA7D}" srcOrd="0" destOrd="0" presId="urn:microsoft.com/office/officeart/2009/3/layout/StepUpProcess"/>
    <dgm:cxn modelId="{FBBE42C8-049C-4D66-B384-12E02E0A622C}" type="presParOf" srcId="{60832053-3223-4525-883C-A65CFEBF4BF6}" destId="{36F0CBAD-277D-4CBE-9F2E-EDA8E5479A8E}" srcOrd="2" destOrd="0" presId="urn:microsoft.com/office/officeart/2009/3/layout/StepUpProcess"/>
    <dgm:cxn modelId="{412C61B9-533D-404F-9680-9A6BC2B98FAB}" type="presParOf" srcId="{36F0CBAD-277D-4CBE-9F2E-EDA8E5479A8E}" destId="{F4311C0B-6074-4236-8D30-B75012B73241}" srcOrd="0" destOrd="0" presId="urn:microsoft.com/office/officeart/2009/3/layout/StepUpProcess"/>
    <dgm:cxn modelId="{1C27A113-47A7-4470-A3E3-A9CD00C8FB45}" type="presParOf" srcId="{36F0CBAD-277D-4CBE-9F2E-EDA8E5479A8E}" destId="{33109439-E336-4FAE-9739-BD5AF8541473}" srcOrd="1" destOrd="0" presId="urn:microsoft.com/office/officeart/2009/3/layout/StepUpProcess"/>
    <dgm:cxn modelId="{3D1CE21E-20F6-4D1C-90F8-11C2536DC703}" type="presParOf" srcId="{36F0CBAD-277D-4CBE-9F2E-EDA8E5479A8E}" destId="{5063E03C-311A-4916-9130-E130E3ADCA59}" srcOrd="2" destOrd="0" presId="urn:microsoft.com/office/officeart/2009/3/layout/StepUpProcess"/>
    <dgm:cxn modelId="{849D9853-732A-441C-BDF9-E7CE8C588C35}" type="presParOf" srcId="{60832053-3223-4525-883C-A65CFEBF4BF6}" destId="{64FE4B76-1AB3-4191-AA6C-B1EF000C186D}" srcOrd="3" destOrd="0" presId="urn:microsoft.com/office/officeart/2009/3/layout/StepUpProcess"/>
    <dgm:cxn modelId="{A7771D3D-7F6F-4BC0-A44E-9B03AD90CA80}" type="presParOf" srcId="{64FE4B76-1AB3-4191-AA6C-B1EF000C186D}" destId="{B690F1B1-82C0-421E-81F9-B3FF5CCE0C51}" srcOrd="0" destOrd="0" presId="urn:microsoft.com/office/officeart/2009/3/layout/StepUpProcess"/>
    <dgm:cxn modelId="{07C96723-EC34-42D5-A0C6-AAE2F6888E23}" type="presParOf" srcId="{60832053-3223-4525-883C-A65CFEBF4BF6}" destId="{FD30D841-90FD-4296-902F-0727DBD9D975}" srcOrd="4" destOrd="0" presId="urn:microsoft.com/office/officeart/2009/3/layout/StepUpProcess"/>
    <dgm:cxn modelId="{F562ED66-11EE-49EE-BA66-F601470B4946}" type="presParOf" srcId="{FD30D841-90FD-4296-902F-0727DBD9D975}" destId="{8835310B-DC05-4D50-ADF2-4CF962943A7C}" srcOrd="0" destOrd="0" presId="urn:microsoft.com/office/officeart/2009/3/layout/StepUpProcess"/>
    <dgm:cxn modelId="{050C277E-2462-4312-ACFD-DEE0F92FFC9F}" type="presParOf" srcId="{FD30D841-90FD-4296-902F-0727DBD9D975}" destId="{F0ED37D8-EB59-4F09-8178-9952D074D904}" srcOrd="1" destOrd="0" presId="urn:microsoft.com/office/officeart/2009/3/layout/StepUpProcess"/>
    <dgm:cxn modelId="{D0582695-9E28-4BFF-B412-86219F41B9F5}" type="presParOf" srcId="{FD30D841-90FD-4296-902F-0727DBD9D975}" destId="{239D0CF4-0DA6-4703-949C-EA38366392F3}" srcOrd="2" destOrd="0" presId="urn:microsoft.com/office/officeart/2009/3/layout/StepUpProcess"/>
    <dgm:cxn modelId="{5A3F1F6C-541B-4FB1-9BFA-A48871424265}" type="presParOf" srcId="{60832053-3223-4525-883C-A65CFEBF4BF6}" destId="{5B9358AC-EC87-45D4-8EA2-A2E09210CA93}" srcOrd="5" destOrd="0" presId="urn:microsoft.com/office/officeart/2009/3/layout/StepUpProcess"/>
    <dgm:cxn modelId="{2559D428-1457-4B45-A268-FA487C340FEF}" type="presParOf" srcId="{5B9358AC-EC87-45D4-8EA2-A2E09210CA93}" destId="{65BF04D8-C7AA-48E9-B680-298153D082A0}" srcOrd="0" destOrd="0" presId="urn:microsoft.com/office/officeart/2009/3/layout/StepUpProcess"/>
    <dgm:cxn modelId="{EF60FA71-52B1-4D4E-8006-E909B2343D9B}" type="presParOf" srcId="{60832053-3223-4525-883C-A65CFEBF4BF6}" destId="{C6169F13-E257-4783-B22B-4474F5C56FEC}" srcOrd="6" destOrd="0" presId="urn:microsoft.com/office/officeart/2009/3/layout/StepUpProcess"/>
    <dgm:cxn modelId="{001A988E-E583-4551-932B-BFFBED92162D}" type="presParOf" srcId="{C6169F13-E257-4783-B22B-4474F5C56FEC}" destId="{FE11A3D5-A9EC-4792-8D66-28A9824EFD7A}" srcOrd="0" destOrd="0" presId="urn:microsoft.com/office/officeart/2009/3/layout/StepUpProcess"/>
    <dgm:cxn modelId="{4A79E139-3AF9-4DDD-83D3-2E2CE553CA2C}" type="presParOf" srcId="{C6169F13-E257-4783-B22B-4474F5C56FEC}" destId="{058ED7D3-31B7-461C-877C-787436A55AC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641F50-773E-433D-A122-3CF26841A7CE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</dgm:pt>
    <dgm:pt modelId="{C63A0D59-FEC7-4F64-BF0D-5A048EB9E50C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od Adama k Noemovi</a:t>
          </a:r>
          <a:endParaRPr lang="cs-CZ" dirty="0"/>
        </a:p>
      </dgm:t>
    </dgm:pt>
    <dgm:pt modelId="{D25DA0D4-1D2B-4F69-BAFB-A856953311CD}" type="parTrans" cxnId="{F2D00758-2ED4-40D9-8CA3-D37F5C789A8D}">
      <dgm:prSet/>
      <dgm:spPr/>
      <dgm:t>
        <a:bodyPr/>
        <a:lstStyle/>
        <a:p>
          <a:endParaRPr lang="cs-CZ"/>
        </a:p>
      </dgm:t>
    </dgm:pt>
    <dgm:pt modelId="{71691A24-5784-4255-BB31-3B7429E357C5}" type="sibTrans" cxnId="{F2D00758-2ED4-40D9-8CA3-D37F5C789A8D}">
      <dgm:prSet/>
      <dgm:spPr/>
      <dgm:t>
        <a:bodyPr/>
        <a:lstStyle/>
        <a:p>
          <a:endParaRPr lang="cs-CZ"/>
        </a:p>
      </dgm:t>
    </dgm:pt>
    <dgm:pt modelId="{D27801F3-AD09-438D-A610-AFF4CBA339AB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od Noema k Abrahamovi</a:t>
          </a:r>
          <a:endParaRPr lang="cs-CZ" dirty="0"/>
        </a:p>
      </dgm:t>
    </dgm:pt>
    <dgm:pt modelId="{1F5A9903-3CA1-443E-9834-45D78353F4F9}" type="parTrans" cxnId="{FFACFCC7-38E3-4E96-A4CC-A70E1AAD4E2B}">
      <dgm:prSet/>
      <dgm:spPr/>
      <dgm:t>
        <a:bodyPr/>
        <a:lstStyle/>
        <a:p>
          <a:endParaRPr lang="cs-CZ"/>
        </a:p>
      </dgm:t>
    </dgm:pt>
    <dgm:pt modelId="{4F3AE795-B0E9-4655-AB36-128589034499}" type="sibTrans" cxnId="{FFACFCC7-38E3-4E96-A4CC-A70E1AAD4E2B}">
      <dgm:prSet/>
      <dgm:spPr/>
      <dgm:t>
        <a:bodyPr/>
        <a:lstStyle/>
        <a:p>
          <a:endParaRPr lang="cs-CZ"/>
        </a:p>
      </dgm:t>
    </dgm:pt>
    <dgm:pt modelId="{A202A0EC-02F7-4577-827B-0B8BF9967DB6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od Abrahama k Davidovi</a:t>
          </a:r>
          <a:endParaRPr lang="cs-CZ" dirty="0"/>
        </a:p>
      </dgm:t>
    </dgm:pt>
    <dgm:pt modelId="{58F7CADE-A801-42F2-BA75-38F441BB3B12}" type="parTrans" cxnId="{8D253E3D-6935-4751-8544-FCCB498924E4}">
      <dgm:prSet/>
      <dgm:spPr/>
      <dgm:t>
        <a:bodyPr/>
        <a:lstStyle/>
        <a:p>
          <a:endParaRPr lang="cs-CZ"/>
        </a:p>
      </dgm:t>
    </dgm:pt>
    <dgm:pt modelId="{188CDB71-D51E-4870-97B9-01A08D107BCD}" type="sibTrans" cxnId="{8D253E3D-6935-4751-8544-FCCB498924E4}">
      <dgm:prSet/>
      <dgm:spPr/>
      <dgm:t>
        <a:bodyPr/>
        <a:lstStyle/>
        <a:p>
          <a:endParaRPr lang="cs-CZ"/>
        </a:p>
      </dgm:t>
    </dgm:pt>
    <dgm:pt modelId="{ECED3F74-3324-46FC-9B41-C966457EA711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od Davida k babylonskému zajetí</a:t>
          </a:r>
          <a:endParaRPr lang="cs-CZ" dirty="0"/>
        </a:p>
      </dgm:t>
    </dgm:pt>
    <dgm:pt modelId="{A0A42336-AC2D-428D-943D-D4A72C1CEBE2}" type="parTrans" cxnId="{6AA9C69D-157C-444C-9537-07D9594450A3}">
      <dgm:prSet/>
      <dgm:spPr/>
      <dgm:t>
        <a:bodyPr/>
        <a:lstStyle/>
        <a:p>
          <a:endParaRPr lang="cs-CZ"/>
        </a:p>
      </dgm:t>
    </dgm:pt>
    <dgm:pt modelId="{DC0720A3-5010-44DD-A650-B46A54CA139C}" type="sibTrans" cxnId="{6AA9C69D-157C-444C-9537-07D9594450A3}">
      <dgm:prSet/>
      <dgm:spPr/>
      <dgm:t>
        <a:bodyPr/>
        <a:lstStyle/>
        <a:p>
          <a:endParaRPr lang="cs-CZ"/>
        </a:p>
      </dgm:t>
    </dgm:pt>
    <dgm:pt modelId="{6F23F36A-4FD3-4678-8B85-4C43298DFD43}">
      <dgm:prSet phldrT="[Text]"/>
      <dgm:spPr/>
      <dgm:t>
        <a:bodyPr/>
        <a:lstStyle/>
        <a:p>
          <a:r>
            <a:rPr lang="cs-CZ" dirty="0" smtClean="0"/>
            <a:t>Kristovo zrození</a:t>
          </a:r>
          <a:endParaRPr lang="cs-CZ" dirty="0"/>
        </a:p>
      </dgm:t>
    </dgm:pt>
    <dgm:pt modelId="{CAF57AAD-1F4A-4656-9C36-BE0C7E03B1FC}" type="parTrans" cxnId="{E9321BB0-AB38-4DDC-B6F1-86C1B9110998}">
      <dgm:prSet/>
      <dgm:spPr/>
      <dgm:t>
        <a:bodyPr/>
        <a:lstStyle/>
        <a:p>
          <a:endParaRPr lang="cs-CZ"/>
        </a:p>
      </dgm:t>
    </dgm:pt>
    <dgm:pt modelId="{5C4EA22F-9CE5-4A76-B085-DFF73F24268F}" type="sibTrans" cxnId="{E9321BB0-AB38-4DDC-B6F1-86C1B9110998}">
      <dgm:prSet/>
      <dgm:spPr/>
      <dgm:t>
        <a:bodyPr/>
        <a:lstStyle/>
        <a:p>
          <a:endParaRPr lang="cs-CZ"/>
        </a:p>
      </dgm:t>
    </dgm:pt>
    <dgm:pt modelId="{7188B907-844F-4124-93FA-72AC7EAE9096}">
      <dgm:prSet phldrT="[Text]"/>
      <dgm:spPr/>
      <dgm:t>
        <a:bodyPr/>
        <a:lstStyle/>
        <a:p>
          <a:r>
            <a:rPr lang="cs-CZ" dirty="0" smtClean="0"/>
            <a:t>Poslední soud</a:t>
          </a:r>
          <a:endParaRPr lang="cs-CZ" dirty="0"/>
        </a:p>
      </dgm:t>
    </dgm:pt>
    <dgm:pt modelId="{8FF52988-A1FE-429B-98E4-34DE3BAC296F}" type="parTrans" cxnId="{8C2AD115-4ECC-4215-A0EE-EE86D443C33C}">
      <dgm:prSet/>
      <dgm:spPr/>
      <dgm:t>
        <a:bodyPr/>
        <a:lstStyle/>
        <a:p>
          <a:endParaRPr lang="cs-CZ"/>
        </a:p>
      </dgm:t>
    </dgm:pt>
    <dgm:pt modelId="{D223C81E-5C9C-4176-BAA9-A1CBFCCD9AD3}" type="sibTrans" cxnId="{8C2AD115-4ECC-4215-A0EE-EE86D443C33C}">
      <dgm:prSet/>
      <dgm:spPr/>
      <dgm:t>
        <a:bodyPr/>
        <a:lstStyle/>
        <a:p>
          <a:endParaRPr lang="cs-CZ"/>
        </a:p>
      </dgm:t>
    </dgm:pt>
    <dgm:pt modelId="{60832053-3223-4525-883C-A65CFEBF4BF6}" type="pres">
      <dgm:prSet presAssocID="{53641F50-773E-433D-A122-3CF26841A7CE}" presName="rootnode" presStyleCnt="0">
        <dgm:presLayoutVars>
          <dgm:chMax/>
          <dgm:chPref/>
          <dgm:dir/>
          <dgm:animLvl val="lvl"/>
        </dgm:presLayoutVars>
      </dgm:prSet>
      <dgm:spPr/>
    </dgm:pt>
    <dgm:pt modelId="{73CA46E5-DAAA-4599-B8E1-4052619644E6}" type="pres">
      <dgm:prSet presAssocID="{C63A0D59-FEC7-4F64-BF0D-5A048EB9E50C}" presName="composite" presStyleCnt="0"/>
      <dgm:spPr/>
    </dgm:pt>
    <dgm:pt modelId="{144A93AB-232F-4F9D-889A-AB900A74E406}" type="pres">
      <dgm:prSet presAssocID="{C63A0D59-FEC7-4F64-BF0D-5A048EB9E50C}" presName="LShape" presStyleLbl="alignNode1" presStyleIdx="0" presStyleCnt="11"/>
      <dgm:spPr/>
    </dgm:pt>
    <dgm:pt modelId="{2FF3E80D-8496-4FEB-A1A6-A9E19C8141D3}" type="pres">
      <dgm:prSet presAssocID="{C63A0D59-FEC7-4F64-BF0D-5A048EB9E50C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A794151-64CF-4B55-8BBA-048647304272}" type="pres">
      <dgm:prSet presAssocID="{C63A0D59-FEC7-4F64-BF0D-5A048EB9E50C}" presName="Triangle" presStyleLbl="alignNode1" presStyleIdx="1" presStyleCnt="11"/>
      <dgm:spPr/>
    </dgm:pt>
    <dgm:pt modelId="{666389C3-50D9-4832-B0BF-9F9B54129214}" type="pres">
      <dgm:prSet presAssocID="{71691A24-5784-4255-BB31-3B7429E357C5}" presName="sibTrans" presStyleCnt="0"/>
      <dgm:spPr/>
    </dgm:pt>
    <dgm:pt modelId="{5E53C90B-A35F-4782-A5CC-4C7155B3BA7D}" type="pres">
      <dgm:prSet presAssocID="{71691A24-5784-4255-BB31-3B7429E357C5}" presName="space" presStyleCnt="0"/>
      <dgm:spPr/>
    </dgm:pt>
    <dgm:pt modelId="{36F0CBAD-277D-4CBE-9F2E-EDA8E5479A8E}" type="pres">
      <dgm:prSet presAssocID="{D27801F3-AD09-438D-A610-AFF4CBA339AB}" presName="composite" presStyleCnt="0"/>
      <dgm:spPr/>
    </dgm:pt>
    <dgm:pt modelId="{F4311C0B-6074-4236-8D30-B75012B73241}" type="pres">
      <dgm:prSet presAssocID="{D27801F3-AD09-438D-A610-AFF4CBA339AB}" presName="LShape" presStyleLbl="alignNode1" presStyleIdx="2" presStyleCnt="11"/>
      <dgm:spPr/>
      <dgm:t>
        <a:bodyPr/>
        <a:lstStyle/>
        <a:p>
          <a:endParaRPr lang="cs-CZ"/>
        </a:p>
      </dgm:t>
    </dgm:pt>
    <dgm:pt modelId="{33109439-E336-4FAE-9739-BD5AF8541473}" type="pres">
      <dgm:prSet presAssocID="{D27801F3-AD09-438D-A610-AFF4CBA339AB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063E03C-311A-4916-9130-E130E3ADCA59}" type="pres">
      <dgm:prSet presAssocID="{D27801F3-AD09-438D-A610-AFF4CBA339AB}" presName="Triangle" presStyleLbl="alignNode1" presStyleIdx="3" presStyleCnt="11"/>
      <dgm:spPr/>
    </dgm:pt>
    <dgm:pt modelId="{64FE4B76-1AB3-4191-AA6C-B1EF000C186D}" type="pres">
      <dgm:prSet presAssocID="{4F3AE795-B0E9-4655-AB36-128589034499}" presName="sibTrans" presStyleCnt="0"/>
      <dgm:spPr/>
    </dgm:pt>
    <dgm:pt modelId="{B690F1B1-82C0-421E-81F9-B3FF5CCE0C51}" type="pres">
      <dgm:prSet presAssocID="{4F3AE795-B0E9-4655-AB36-128589034499}" presName="space" presStyleCnt="0"/>
      <dgm:spPr/>
    </dgm:pt>
    <dgm:pt modelId="{FD30D841-90FD-4296-902F-0727DBD9D975}" type="pres">
      <dgm:prSet presAssocID="{A202A0EC-02F7-4577-827B-0B8BF9967DB6}" presName="composite" presStyleCnt="0"/>
      <dgm:spPr/>
    </dgm:pt>
    <dgm:pt modelId="{8835310B-DC05-4D50-ADF2-4CF962943A7C}" type="pres">
      <dgm:prSet presAssocID="{A202A0EC-02F7-4577-827B-0B8BF9967DB6}" presName="LShape" presStyleLbl="alignNode1" presStyleIdx="4" presStyleCnt="11"/>
      <dgm:spPr/>
    </dgm:pt>
    <dgm:pt modelId="{F0ED37D8-EB59-4F09-8178-9952D074D904}" type="pres">
      <dgm:prSet presAssocID="{A202A0EC-02F7-4577-827B-0B8BF9967DB6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39D0CF4-0DA6-4703-949C-EA38366392F3}" type="pres">
      <dgm:prSet presAssocID="{A202A0EC-02F7-4577-827B-0B8BF9967DB6}" presName="Triangle" presStyleLbl="alignNode1" presStyleIdx="5" presStyleCnt="11"/>
      <dgm:spPr/>
    </dgm:pt>
    <dgm:pt modelId="{5B9358AC-EC87-45D4-8EA2-A2E09210CA93}" type="pres">
      <dgm:prSet presAssocID="{188CDB71-D51E-4870-97B9-01A08D107BCD}" presName="sibTrans" presStyleCnt="0"/>
      <dgm:spPr/>
    </dgm:pt>
    <dgm:pt modelId="{65BF04D8-C7AA-48E9-B680-298153D082A0}" type="pres">
      <dgm:prSet presAssocID="{188CDB71-D51E-4870-97B9-01A08D107BCD}" presName="space" presStyleCnt="0"/>
      <dgm:spPr/>
    </dgm:pt>
    <dgm:pt modelId="{C6169F13-E257-4783-B22B-4474F5C56FEC}" type="pres">
      <dgm:prSet presAssocID="{ECED3F74-3324-46FC-9B41-C966457EA711}" presName="composite" presStyleCnt="0"/>
      <dgm:spPr/>
    </dgm:pt>
    <dgm:pt modelId="{FE11A3D5-A9EC-4792-8D66-28A9824EFD7A}" type="pres">
      <dgm:prSet presAssocID="{ECED3F74-3324-46FC-9B41-C966457EA711}" presName="LShape" presStyleLbl="alignNode1" presStyleIdx="6" presStyleCnt="11"/>
      <dgm:spPr/>
    </dgm:pt>
    <dgm:pt modelId="{058ED7D3-31B7-461C-877C-787436A55AC7}" type="pres">
      <dgm:prSet presAssocID="{ECED3F74-3324-46FC-9B41-C966457EA711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DA47F3A-2073-4925-8D0A-18306CD65C45}" type="pres">
      <dgm:prSet presAssocID="{ECED3F74-3324-46FC-9B41-C966457EA711}" presName="Triangle" presStyleLbl="alignNode1" presStyleIdx="7" presStyleCnt="11"/>
      <dgm:spPr/>
    </dgm:pt>
    <dgm:pt modelId="{3F4A4E41-8F35-46AD-854F-673C55B12A01}" type="pres">
      <dgm:prSet presAssocID="{DC0720A3-5010-44DD-A650-B46A54CA139C}" presName="sibTrans" presStyleCnt="0"/>
      <dgm:spPr/>
    </dgm:pt>
    <dgm:pt modelId="{CB94AC0F-BE88-4037-87CD-E6B65ED725F2}" type="pres">
      <dgm:prSet presAssocID="{DC0720A3-5010-44DD-A650-B46A54CA139C}" presName="space" presStyleCnt="0"/>
      <dgm:spPr/>
    </dgm:pt>
    <dgm:pt modelId="{E81E964B-5CF1-44B0-A64C-D2B0927ABEAA}" type="pres">
      <dgm:prSet presAssocID="{6F23F36A-4FD3-4678-8B85-4C43298DFD43}" presName="composite" presStyleCnt="0"/>
      <dgm:spPr/>
    </dgm:pt>
    <dgm:pt modelId="{6B5092D2-3E85-46F6-B3D0-FFC8ACF45115}" type="pres">
      <dgm:prSet presAssocID="{6F23F36A-4FD3-4678-8B85-4C43298DFD43}" presName="LShape" presStyleLbl="alignNode1" presStyleIdx="8" presStyleCnt="11"/>
      <dgm:spPr/>
    </dgm:pt>
    <dgm:pt modelId="{3FFF4D32-E249-40D1-9288-21F20D8C7029}" type="pres">
      <dgm:prSet presAssocID="{6F23F36A-4FD3-4678-8B85-4C43298DFD43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7E31DA-CB91-42F6-8AED-7C654A009EF4}" type="pres">
      <dgm:prSet presAssocID="{6F23F36A-4FD3-4678-8B85-4C43298DFD43}" presName="Triangle" presStyleLbl="alignNode1" presStyleIdx="9" presStyleCnt="11"/>
      <dgm:spPr/>
    </dgm:pt>
    <dgm:pt modelId="{68287151-F14E-4A60-9C48-2F362DD2CBE6}" type="pres">
      <dgm:prSet presAssocID="{5C4EA22F-9CE5-4A76-B085-DFF73F24268F}" presName="sibTrans" presStyleCnt="0"/>
      <dgm:spPr/>
    </dgm:pt>
    <dgm:pt modelId="{BFCD8BE4-7D73-4834-8F41-86FD3619E761}" type="pres">
      <dgm:prSet presAssocID="{5C4EA22F-9CE5-4A76-B085-DFF73F24268F}" presName="space" presStyleCnt="0"/>
      <dgm:spPr/>
    </dgm:pt>
    <dgm:pt modelId="{CDC3CFA9-DBA4-4EED-AF74-7054CFBFD5DF}" type="pres">
      <dgm:prSet presAssocID="{7188B907-844F-4124-93FA-72AC7EAE9096}" presName="composite" presStyleCnt="0"/>
      <dgm:spPr/>
    </dgm:pt>
    <dgm:pt modelId="{1FB4CBAA-DB18-4E03-8B0B-FFE4D75004B2}" type="pres">
      <dgm:prSet presAssocID="{7188B907-844F-4124-93FA-72AC7EAE9096}" presName="LShape" presStyleLbl="alignNode1" presStyleIdx="10" presStyleCnt="11"/>
      <dgm:spPr/>
    </dgm:pt>
    <dgm:pt modelId="{0B5EEF41-E770-43E8-9AB2-AB0F9AAA3087}" type="pres">
      <dgm:prSet presAssocID="{7188B907-844F-4124-93FA-72AC7EAE9096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AA9C69D-157C-444C-9537-07D9594450A3}" srcId="{53641F50-773E-433D-A122-3CF26841A7CE}" destId="{ECED3F74-3324-46FC-9B41-C966457EA711}" srcOrd="3" destOrd="0" parTransId="{A0A42336-AC2D-428D-943D-D4A72C1CEBE2}" sibTransId="{DC0720A3-5010-44DD-A650-B46A54CA139C}"/>
    <dgm:cxn modelId="{489B5FDE-B0ED-4911-9AA0-9437FA05D608}" type="presOf" srcId="{A202A0EC-02F7-4577-827B-0B8BF9967DB6}" destId="{F0ED37D8-EB59-4F09-8178-9952D074D904}" srcOrd="0" destOrd="0" presId="urn:microsoft.com/office/officeart/2009/3/layout/StepUpProcess"/>
    <dgm:cxn modelId="{F1DC6EAA-B855-4DA6-94C0-D40A10118E3F}" type="presOf" srcId="{53641F50-773E-433D-A122-3CF26841A7CE}" destId="{60832053-3223-4525-883C-A65CFEBF4BF6}" srcOrd="0" destOrd="0" presId="urn:microsoft.com/office/officeart/2009/3/layout/StepUpProcess"/>
    <dgm:cxn modelId="{CD907B01-17E2-41EF-B3A7-AF64613711DA}" type="presOf" srcId="{ECED3F74-3324-46FC-9B41-C966457EA711}" destId="{058ED7D3-31B7-461C-877C-787436A55AC7}" srcOrd="0" destOrd="0" presId="urn:microsoft.com/office/officeart/2009/3/layout/StepUpProcess"/>
    <dgm:cxn modelId="{F2D00758-2ED4-40D9-8CA3-D37F5C789A8D}" srcId="{53641F50-773E-433D-A122-3CF26841A7CE}" destId="{C63A0D59-FEC7-4F64-BF0D-5A048EB9E50C}" srcOrd="0" destOrd="0" parTransId="{D25DA0D4-1D2B-4F69-BAFB-A856953311CD}" sibTransId="{71691A24-5784-4255-BB31-3B7429E357C5}"/>
    <dgm:cxn modelId="{3DE87460-70D6-485A-A19D-4186521CF566}" type="presOf" srcId="{7188B907-844F-4124-93FA-72AC7EAE9096}" destId="{0B5EEF41-E770-43E8-9AB2-AB0F9AAA3087}" srcOrd="0" destOrd="0" presId="urn:microsoft.com/office/officeart/2009/3/layout/StepUpProcess"/>
    <dgm:cxn modelId="{E13EB48E-17F7-4D7B-B5A3-A0B130DB32B7}" type="presOf" srcId="{D27801F3-AD09-438D-A610-AFF4CBA339AB}" destId="{33109439-E336-4FAE-9739-BD5AF8541473}" srcOrd="0" destOrd="0" presId="urn:microsoft.com/office/officeart/2009/3/layout/StepUpProcess"/>
    <dgm:cxn modelId="{90CEBA9F-6306-482A-8396-94767D625075}" type="presOf" srcId="{6F23F36A-4FD3-4678-8B85-4C43298DFD43}" destId="{3FFF4D32-E249-40D1-9288-21F20D8C7029}" srcOrd="0" destOrd="0" presId="urn:microsoft.com/office/officeart/2009/3/layout/StepUpProcess"/>
    <dgm:cxn modelId="{8C2AD115-4ECC-4215-A0EE-EE86D443C33C}" srcId="{53641F50-773E-433D-A122-3CF26841A7CE}" destId="{7188B907-844F-4124-93FA-72AC7EAE9096}" srcOrd="5" destOrd="0" parTransId="{8FF52988-A1FE-429B-98E4-34DE3BAC296F}" sibTransId="{D223C81E-5C9C-4176-BAA9-A1CBFCCD9AD3}"/>
    <dgm:cxn modelId="{6BC2982C-902D-485D-B07F-66FBE2AF8CAF}" type="presOf" srcId="{C63A0D59-FEC7-4F64-BF0D-5A048EB9E50C}" destId="{2FF3E80D-8496-4FEB-A1A6-A9E19C8141D3}" srcOrd="0" destOrd="0" presId="urn:microsoft.com/office/officeart/2009/3/layout/StepUpProcess"/>
    <dgm:cxn modelId="{8D253E3D-6935-4751-8544-FCCB498924E4}" srcId="{53641F50-773E-433D-A122-3CF26841A7CE}" destId="{A202A0EC-02F7-4577-827B-0B8BF9967DB6}" srcOrd="2" destOrd="0" parTransId="{58F7CADE-A801-42F2-BA75-38F441BB3B12}" sibTransId="{188CDB71-D51E-4870-97B9-01A08D107BCD}"/>
    <dgm:cxn modelId="{E9321BB0-AB38-4DDC-B6F1-86C1B9110998}" srcId="{53641F50-773E-433D-A122-3CF26841A7CE}" destId="{6F23F36A-4FD3-4678-8B85-4C43298DFD43}" srcOrd="4" destOrd="0" parTransId="{CAF57AAD-1F4A-4656-9C36-BE0C7E03B1FC}" sibTransId="{5C4EA22F-9CE5-4A76-B085-DFF73F24268F}"/>
    <dgm:cxn modelId="{FFACFCC7-38E3-4E96-A4CC-A70E1AAD4E2B}" srcId="{53641F50-773E-433D-A122-3CF26841A7CE}" destId="{D27801F3-AD09-438D-A610-AFF4CBA339AB}" srcOrd="1" destOrd="0" parTransId="{1F5A9903-3CA1-443E-9834-45D78353F4F9}" sibTransId="{4F3AE795-B0E9-4655-AB36-128589034499}"/>
    <dgm:cxn modelId="{CAAD1810-9B63-436A-97C6-D940FBB4881E}" type="presParOf" srcId="{60832053-3223-4525-883C-A65CFEBF4BF6}" destId="{73CA46E5-DAAA-4599-B8E1-4052619644E6}" srcOrd="0" destOrd="0" presId="urn:microsoft.com/office/officeart/2009/3/layout/StepUpProcess"/>
    <dgm:cxn modelId="{30E40C0A-680C-44E9-9DE4-DD032C2D2DBA}" type="presParOf" srcId="{73CA46E5-DAAA-4599-B8E1-4052619644E6}" destId="{144A93AB-232F-4F9D-889A-AB900A74E406}" srcOrd="0" destOrd="0" presId="urn:microsoft.com/office/officeart/2009/3/layout/StepUpProcess"/>
    <dgm:cxn modelId="{5DB3B482-91B2-4CE3-B882-826F72909B79}" type="presParOf" srcId="{73CA46E5-DAAA-4599-B8E1-4052619644E6}" destId="{2FF3E80D-8496-4FEB-A1A6-A9E19C8141D3}" srcOrd="1" destOrd="0" presId="urn:microsoft.com/office/officeart/2009/3/layout/StepUpProcess"/>
    <dgm:cxn modelId="{863187AA-1B43-4F54-B286-BE1E121E0FC2}" type="presParOf" srcId="{73CA46E5-DAAA-4599-B8E1-4052619644E6}" destId="{1A794151-64CF-4B55-8BBA-048647304272}" srcOrd="2" destOrd="0" presId="urn:microsoft.com/office/officeart/2009/3/layout/StepUpProcess"/>
    <dgm:cxn modelId="{C8519A71-6FD5-492F-B818-62574750E45E}" type="presParOf" srcId="{60832053-3223-4525-883C-A65CFEBF4BF6}" destId="{666389C3-50D9-4832-B0BF-9F9B54129214}" srcOrd="1" destOrd="0" presId="urn:microsoft.com/office/officeart/2009/3/layout/StepUpProcess"/>
    <dgm:cxn modelId="{AA049DEB-89FB-404C-A95A-DBA50F9D02DE}" type="presParOf" srcId="{666389C3-50D9-4832-B0BF-9F9B54129214}" destId="{5E53C90B-A35F-4782-A5CC-4C7155B3BA7D}" srcOrd="0" destOrd="0" presId="urn:microsoft.com/office/officeart/2009/3/layout/StepUpProcess"/>
    <dgm:cxn modelId="{2B415A71-D18F-4CE8-93D2-0F441243DBBF}" type="presParOf" srcId="{60832053-3223-4525-883C-A65CFEBF4BF6}" destId="{36F0CBAD-277D-4CBE-9F2E-EDA8E5479A8E}" srcOrd="2" destOrd="0" presId="urn:microsoft.com/office/officeart/2009/3/layout/StepUpProcess"/>
    <dgm:cxn modelId="{9428807B-9AAD-44F3-93E6-E814323857A2}" type="presParOf" srcId="{36F0CBAD-277D-4CBE-9F2E-EDA8E5479A8E}" destId="{F4311C0B-6074-4236-8D30-B75012B73241}" srcOrd="0" destOrd="0" presId="urn:microsoft.com/office/officeart/2009/3/layout/StepUpProcess"/>
    <dgm:cxn modelId="{BE4B64D2-AE35-4860-A780-8E905E368CFD}" type="presParOf" srcId="{36F0CBAD-277D-4CBE-9F2E-EDA8E5479A8E}" destId="{33109439-E336-4FAE-9739-BD5AF8541473}" srcOrd="1" destOrd="0" presId="urn:microsoft.com/office/officeart/2009/3/layout/StepUpProcess"/>
    <dgm:cxn modelId="{CA326F98-2A29-4E5D-BEA7-E9BFB5177AC3}" type="presParOf" srcId="{36F0CBAD-277D-4CBE-9F2E-EDA8E5479A8E}" destId="{5063E03C-311A-4916-9130-E130E3ADCA59}" srcOrd="2" destOrd="0" presId="urn:microsoft.com/office/officeart/2009/3/layout/StepUpProcess"/>
    <dgm:cxn modelId="{6B3A1635-0693-4390-BF2E-6B42C5051119}" type="presParOf" srcId="{60832053-3223-4525-883C-A65CFEBF4BF6}" destId="{64FE4B76-1AB3-4191-AA6C-B1EF000C186D}" srcOrd="3" destOrd="0" presId="urn:microsoft.com/office/officeart/2009/3/layout/StepUpProcess"/>
    <dgm:cxn modelId="{F644B92D-10C3-400A-B956-91A669240977}" type="presParOf" srcId="{64FE4B76-1AB3-4191-AA6C-B1EF000C186D}" destId="{B690F1B1-82C0-421E-81F9-B3FF5CCE0C51}" srcOrd="0" destOrd="0" presId="urn:microsoft.com/office/officeart/2009/3/layout/StepUpProcess"/>
    <dgm:cxn modelId="{1F35205F-7A48-410D-8932-A349E698F9CB}" type="presParOf" srcId="{60832053-3223-4525-883C-A65CFEBF4BF6}" destId="{FD30D841-90FD-4296-902F-0727DBD9D975}" srcOrd="4" destOrd="0" presId="urn:microsoft.com/office/officeart/2009/3/layout/StepUpProcess"/>
    <dgm:cxn modelId="{8625FAA3-9013-4E08-AD82-2AE635F13395}" type="presParOf" srcId="{FD30D841-90FD-4296-902F-0727DBD9D975}" destId="{8835310B-DC05-4D50-ADF2-4CF962943A7C}" srcOrd="0" destOrd="0" presId="urn:microsoft.com/office/officeart/2009/3/layout/StepUpProcess"/>
    <dgm:cxn modelId="{38221D45-27AC-4DCB-BB7F-0FEFBBCBB021}" type="presParOf" srcId="{FD30D841-90FD-4296-902F-0727DBD9D975}" destId="{F0ED37D8-EB59-4F09-8178-9952D074D904}" srcOrd="1" destOrd="0" presId="urn:microsoft.com/office/officeart/2009/3/layout/StepUpProcess"/>
    <dgm:cxn modelId="{86FD3F2A-97A3-43A6-AFC1-4B030C200545}" type="presParOf" srcId="{FD30D841-90FD-4296-902F-0727DBD9D975}" destId="{239D0CF4-0DA6-4703-949C-EA38366392F3}" srcOrd="2" destOrd="0" presId="urn:microsoft.com/office/officeart/2009/3/layout/StepUpProcess"/>
    <dgm:cxn modelId="{A09B307A-C293-43A5-A044-283CC7D8E647}" type="presParOf" srcId="{60832053-3223-4525-883C-A65CFEBF4BF6}" destId="{5B9358AC-EC87-45D4-8EA2-A2E09210CA93}" srcOrd="5" destOrd="0" presId="urn:microsoft.com/office/officeart/2009/3/layout/StepUpProcess"/>
    <dgm:cxn modelId="{C3718289-162D-40FA-B5CE-93EDAFF5071B}" type="presParOf" srcId="{5B9358AC-EC87-45D4-8EA2-A2E09210CA93}" destId="{65BF04D8-C7AA-48E9-B680-298153D082A0}" srcOrd="0" destOrd="0" presId="urn:microsoft.com/office/officeart/2009/3/layout/StepUpProcess"/>
    <dgm:cxn modelId="{5F4DBB0B-9C6C-4019-A1D5-E370229DB7A8}" type="presParOf" srcId="{60832053-3223-4525-883C-A65CFEBF4BF6}" destId="{C6169F13-E257-4783-B22B-4474F5C56FEC}" srcOrd="6" destOrd="0" presId="urn:microsoft.com/office/officeart/2009/3/layout/StepUpProcess"/>
    <dgm:cxn modelId="{F997ECFA-A494-4880-94EB-818E01109AAD}" type="presParOf" srcId="{C6169F13-E257-4783-B22B-4474F5C56FEC}" destId="{FE11A3D5-A9EC-4792-8D66-28A9824EFD7A}" srcOrd="0" destOrd="0" presId="urn:microsoft.com/office/officeart/2009/3/layout/StepUpProcess"/>
    <dgm:cxn modelId="{B1C435C1-064C-4179-92E3-ECA332A1CD22}" type="presParOf" srcId="{C6169F13-E257-4783-B22B-4474F5C56FEC}" destId="{058ED7D3-31B7-461C-877C-787436A55AC7}" srcOrd="1" destOrd="0" presId="urn:microsoft.com/office/officeart/2009/3/layout/StepUpProcess"/>
    <dgm:cxn modelId="{35AF135B-8367-4F34-BB17-BA1EA0FD3CED}" type="presParOf" srcId="{C6169F13-E257-4783-B22B-4474F5C56FEC}" destId="{ADA47F3A-2073-4925-8D0A-18306CD65C45}" srcOrd="2" destOrd="0" presId="urn:microsoft.com/office/officeart/2009/3/layout/StepUpProcess"/>
    <dgm:cxn modelId="{5B8762B4-7B9F-46E9-A4F7-D36B9610762B}" type="presParOf" srcId="{60832053-3223-4525-883C-A65CFEBF4BF6}" destId="{3F4A4E41-8F35-46AD-854F-673C55B12A01}" srcOrd="7" destOrd="0" presId="urn:microsoft.com/office/officeart/2009/3/layout/StepUpProcess"/>
    <dgm:cxn modelId="{779C330B-0903-4429-A213-4E91186B52A3}" type="presParOf" srcId="{3F4A4E41-8F35-46AD-854F-673C55B12A01}" destId="{CB94AC0F-BE88-4037-87CD-E6B65ED725F2}" srcOrd="0" destOrd="0" presId="urn:microsoft.com/office/officeart/2009/3/layout/StepUpProcess"/>
    <dgm:cxn modelId="{6B4EA180-0867-4586-9F2B-A6F12695B06F}" type="presParOf" srcId="{60832053-3223-4525-883C-A65CFEBF4BF6}" destId="{E81E964B-5CF1-44B0-A64C-D2B0927ABEAA}" srcOrd="8" destOrd="0" presId="urn:microsoft.com/office/officeart/2009/3/layout/StepUpProcess"/>
    <dgm:cxn modelId="{86A0DEA1-F6DD-4DCF-A7DD-178F351C410D}" type="presParOf" srcId="{E81E964B-5CF1-44B0-A64C-D2B0927ABEAA}" destId="{6B5092D2-3E85-46F6-B3D0-FFC8ACF45115}" srcOrd="0" destOrd="0" presId="urn:microsoft.com/office/officeart/2009/3/layout/StepUpProcess"/>
    <dgm:cxn modelId="{E306B309-295B-4EDD-9CD5-1B639D31767B}" type="presParOf" srcId="{E81E964B-5CF1-44B0-A64C-D2B0927ABEAA}" destId="{3FFF4D32-E249-40D1-9288-21F20D8C7029}" srcOrd="1" destOrd="0" presId="urn:microsoft.com/office/officeart/2009/3/layout/StepUpProcess"/>
    <dgm:cxn modelId="{590E7F1A-6751-4D40-B965-B2BBD95BC36C}" type="presParOf" srcId="{E81E964B-5CF1-44B0-A64C-D2B0927ABEAA}" destId="{987E31DA-CB91-42F6-8AED-7C654A009EF4}" srcOrd="2" destOrd="0" presId="urn:microsoft.com/office/officeart/2009/3/layout/StepUpProcess"/>
    <dgm:cxn modelId="{EDCB68DA-2404-49BE-A05F-B7231BC582EE}" type="presParOf" srcId="{60832053-3223-4525-883C-A65CFEBF4BF6}" destId="{68287151-F14E-4A60-9C48-2F362DD2CBE6}" srcOrd="9" destOrd="0" presId="urn:microsoft.com/office/officeart/2009/3/layout/StepUpProcess"/>
    <dgm:cxn modelId="{66725972-F2BE-4121-8244-8F5D69D0D507}" type="presParOf" srcId="{68287151-F14E-4A60-9C48-2F362DD2CBE6}" destId="{BFCD8BE4-7D73-4834-8F41-86FD3619E761}" srcOrd="0" destOrd="0" presId="urn:microsoft.com/office/officeart/2009/3/layout/StepUpProcess"/>
    <dgm:cxn modelId="{90A8B1C2-AD73-4B30-BFC3-442520FC170A}" type="presParOf" srcId="{60832053-3223-4525-883C-A65CFEBF4BF6}" destId="{CDC3CFA9-DBA4-4EED-AF74-7054CFBFD5DF}" srcOrd="10" destOrd="0" presId="urn:microsoft.com/office/officeart/2009/3/layout/StepUpProcess"/>
    <dgm:cxn modelId="{5A7DED2F-BAD6-488C-B9E7-531935D84D0F}" type="presParOf" srcId="{CDC3CFA9-DBA4-4EED-AF74-7054CFBFD5DF}" destId="{1FB4CBAA-DB18-4E03-8B0B-FFE4D75004B2}" srcOrd="0" destOrd="0" presId="urn:microsoft.com/office/officeart/2009/3/layout/StepUpProcess"/>
    <dgm:cxn modelId="{9B4C519F-9CCE-4A23-B180-5A3D5BB0285B}" type="presParOf" srcId="{CDC3CFA9-DBA4-4EED-AF74-7054CFBFD5DF}" destId="{0B5EEF41-E770-43E8-9AB2-AB0F9AAA308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641F50-773E-433D-A122-3CF26841A7CE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</dgm:pt>
    <dgm:pt modelId="{C63A0D59-FEC7-4F64-BF0D-5A048EB9E50C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Doba římská</a:t>
          </a:r>
          <a:endParaRPr lang="cs-CZ" dirty="0"/>
        </a:p>
      </dgm:t>
    </dgm:pt>
    <dgm:pt modelId="{D25DA0D4-1D2B-4F69-BAFB-A856953311CD}" type="parTrans" cxnId="{F2D00758-2ED4-40D9-8CA3-D37F5C789A8D}">
      <dgm:prSet/>
      <dgm:spPr/>
      <dgm:t>
        <a:bodyPr/>
        <a:lstStyle/>
        <a:p>
          <a:endParaRPr lang="cs-CZ"/>
        </a:p>
      </dgm:t>
    </dgm:pt>
    <dgm:pt modelId="{71691A24-5784-4255-BB31-3B7429E357C5}" type="sibTrans" cxnId="{F2D00758-2ED4-40D9-8CA3-D37F5C789A8D}">
      <dgm:prSet/>
      <dgm:spPr/>
      <dgm:t>
        <a:bodyPr/>
        <a:lstStyle/>
        <a:p>
          <a:endParaRPr lang="cs-CZ"/>
        </a:p>
      </dgm:t>
    </dgm:pt>
    <dgm:pt modelId="{D27801F3-AD09-438D-A610-AFF4CBA339AB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Středověk</a:t>
          </a:r>
        </a:p>
        <a:p>
          <a:r>
            <a:rPr lang="cs-CZ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(media </a:t>
          </a:r>
          <a:r>
            <a:rPr lang="cs-CZ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aetas</a:t>
          </a:r>
          <a:r>
            <a:rPr lang="cs-CZ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nebo medium </a:t>
          </a:r>
          <a:r>
            <a:rPr lang="cs-CZ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aevum</a:t>
          </a:r>
          <a:r>
            <a:rPr lang="cs-CZ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)</a:t>
          </a:r>
          <a:endParaRPr lang="cs-CZ" dirty="0"/>
        </a:p>
      </dgm:t>
    </dgm:pt>
    <dgm:pt modelId="{1F5A9903-3CA1-443E-9834-45D78353F4F9}" type="parTrans" cxnId="{FFACFCC7-38E3-4E96-A4CC-A70E1AAD4E2B}">
      <dgm:prSet/>
      <dgm:spPr/>
      <dgm:t>
        <a:bodyPr/>
        <a:lstStyle/>
        <a:p>
          <a:endParaRPr lang="cs-CZ"/>
        </a:p>
      </dgm:t>
    </dgm:pt>
    <dgm:pt modelId="{4F3AE795-B0E9-4655-AB36-128589034499}" type="sibTrans" cxnId="{FFACFCC7-38E3-4E96-A4CC-A70E1AAD4E2B}">
      <dgm:prSet/>
      <dgm:spPr/>
      <dgm:t>
        <a:bodyPr/>
        <a:lstStyle/>
        <a:p>
          <a:endParaRPr lang="cs-CZ"/>
        </a:p>
      </dgm:t>
    </dgm:pt>
    <dgm:pt modelId="{60832053-3223-4525-883C-A65CFEBF4BF6}" type="pres">
      <dgm:prSet presAssocID="{53641F50-773E-433D-A122-3CF26841A7CE}" presName="rootnode" presStyleCnt="0">
        <dgm:presLayoutVars>
          <dgm:chMax/>
          <dgm:chPref/>
          <dgm:dir/>
          <dgm:animLvl val="lvl"/>
        </dgm:presLayoutVars>
      </dgm:prSet>
      <dgm:spPr/>
    </dgm:pt>
    <dgm:pt modelId="{73CA46E5-DAAA-4599-B8E1-4052619644E6}" type="pres">
      <dgm:prSet presAssocID="{C63A0D59-FEC7-4F64-BF0D-5A048EB9E50C}" presName="composite" presStyleCnt="0"/>
      <dgm:spPr/>
    </dgm:pt>
    <dgm:pt modelId="{144A93AB-232F-4F9D-889A-AB900A74E406}" type="pres">
      <dgm:prSet presAssocID="{C63A0D59-FEC7-4F64-BF0D-5A048EB9E50C}" presName="LShape" presStyleLbl="alignNode1" presStyleIdx="0" presStyleCnt="3"/>
      <dgm:spPr/>
    </dgm:pt>
    <dgm:pt modelId="{2FF3E80D-8496-4FEB-A1A6-A9E19C8141D3}" type="pres">
      <dgm:prSet presAssocID="{C63A0D59-FEC7-4F64-BF0D-5A048EB9E50C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A794151-64CF-4B55-8BBA-048647304272}" type="pres">
      <dgm:prSet presAssocID="{C63A0D59-FEC7-4F64-BF0D-5A048EB9E50C}" presName="Triangle" presStyleLbl="alignNode1" presStyleIdx="1" presStyleCnt="3"/>
      <dgm:spPr/>
    </dgm:pt>
    <dgm:pt modelId="{666389C3-50D9-4832-B0BF-9F9B54129214}" type="pres">
      <dgm:prSet presAssocID="{71691A24-5784-4255-BB31-3B7429E357C5}" presName="sibTrans" presStyleCnt="0"/>
      <dgm:spPr/>
    </dgm:pt>
    <dgm:pt modelId="{5E53C90B-A35F-4782-A5CC-4C7155B3BA7D}" type="pres">
      <dgm:prSet presAssocID="{71691A24-5784-4255-BB31-3B7429E357C5}" presName="space" presStyleCnt="0"/>
      <dgm:spPr/>
    </dgm:pt>
    <dgm:pt modelId="{36F0CBAD-277D-4CBE-9F2E-EDA8E5479A8E}" type="pres">
      <dgm:prSet presAssocID="{D27801F3-AD09-438D-A610-AFF4CBA339AB}" presName="composite" presStyleCnt="0"/>
      <dgm:spPr/>
    </dgm:pt>
    <dgm:pt modelId="{F4311C0B-6074-4236-8D30-B75012B73241}" type="pres">
      <dgm:prSet presAssocID="{D27801F3-AD09-438D-A610-AFF4CBA339AB}" presName="LShape" presStyleLbl="alignNode1" presStyleIdx="2" presStyleCnt="3" custLinFactNeighborY="0"/>
      <dgm:spPr/>
      <dgm:t>
        <a:bodyPr/>
        <a:lstStyle/>
        <a:p>
          <a:endParaRPr lang="cs-CZ"/>
        </a:p>
      </dgm:t>
    </dgm:pt>
    <dgm:pt modelId="{33109439-E336-4FAE-9739-BD5AF8541473}" type="pres">
      <dgm:prSet presAssocID="{D27801F3-AD09-438D-A610-AFF4CBA339AB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2D00758-2ED4-40D9-8CA3-D37F5C789A8D}" srcId="{53641F50-773E-433D-A122-3CF26841A7CE}" destId="{C63A0D59-FEC7-4F64-BF0D-5A048EB9E50C}" srcOrd="0" destOrd="0" parTransId="{D25DA0D4-1D2B-4F69-BAFB-A856953311CD}" sibTransId="{71691A24-5784-4255-BB31-3B7429E357C5}"/>
    <dgm:cxn modelId="{C9E83B13-2DD9-4B88-BDB5-37A8288E86D2}" type="presOf" srcId="{53641F50-773E-433D-A122-3CF26841A7CE}" destId="{60832053-3223-4525-883C-A65CFEBF4BF6}" srcOrd="0" destOrd="0" presId="urn:microsoft.com/office/officeart/2009/3/layout/StepUpProcess"/>
    <dgm:cxn modelId="{0534A0D7-53B4-42CF-ACD3-3C95368E3C8D}" type="presOf" srcId="{D27801F3-AD09-438D-A610-AFF4CBA339AB}" destId="{33109439-E336-4FAE-9739-BD5AF8541473}" srcOrd="0" destOrd="0" presId="urn:microsoft.com/office/officeart/2009/3/layout/StepUpProcess"/>
    <dgm:cxn modelId="{EA7A2576-DBEF-4A67-A57A-1F19253B0FE5}" type="presOf" srcId="{C63A0D59-FEC7-4F64-BF0D-5A048EB9E50C}" destId="{2FF3E80D-8496-4FEB-A1A6-A9E19C8141D3}" srcOrd="0" destOrd="0" presId="urn:microsoft.com/office/officeart/2009/3/layout/StepUpProcess"/>
    <dgm:cxn modelId="{FFACFCC7-38E3-4E96-A4CC-A70E1AAD4E2B}" srcId="{53641F50-773E-433D-A122-3CF26841A7CE}" destId="{D27801F3-AD09-438D-A610-AFF4CBA339AB}" srcOrd="1" destOrd="0" parTransId="{1F5A9903-3CA1-443E-9834-45D78353F4F9}" sibTransId="{4F3AE795-B0E9-4655-AB36-128589034499}"/>
    <dgm:cxn modelId="{2609D667-1324-4355-BCFD-6065D1126174}" type="presParOf" srcId="{60832053-3223-4525-883C-A65CFEBF4BF6}" destId="{73CA46E5-DAAA-4599-B8E1-4052619644E6}" srcOrd="0" destOrd="0" presId="urn:microsoft.com/office/officeart/2009/3/layout/StepUpProcess"/>
    <dgm:cxn modelId="{8567B79A-46C0-425D-8165-80A82DB9B146}" type="presParOf" srcId="{73CA46E5-DAAA-4599-B8E1-4052619644E6}" destId="{144A93AB-232F-4F9D-889A-AB900A74E406}" srcOrd="0" destOrd="0" presId="urn:microsoft.com/office/officeart/2009/3/layout/StepUpProcess"/>
    <dgm:cxn modelId="{42E64DF5-0E64-4FE2-81EB-23F96D0EA580}" type="presParOf" srcId="{73CA46E5-DAAA-4599-B8E1-4052619644E6}" destId="{2FF3E80D-8496-4FEB-A1A6-A9E19C8141D3}" srcOrd="1" destOrd="0" presId="urn:microsoft.com/office/officeart/2009/3/layout/StepUpProcess"/>
    <dgm:cxn modelId="{9F71ADD2-D147-4F6A-8073-0E22667E5CAF}" type="presParOf" srcId="{73CA46E5-DAAA-4599-B8E1-4052619644E6}" destId="{1A794151-64CF-4B55-8BBA-048647304272}" srcOrd="2" destOrd="0" presId="urn:microsoft.com/office/officeart/2009/3/layout/StepUpProcess"/>
    <dgm:cxn modelId="{F4410B96-A5C1-44BD-9F08-5A38ADB38981}" type="presParOf" srcId="{60832053-3223-4525-883C-A65CFEBF4BF6}" destId="{666389C3-50D9-4832-B0BF-9F9B54129214}" srcOrd="1" destOrd="0" presId="urn:microsoft.com/office/officeart/2009/3/layout/StepUpProcess"/>
    <dgm:cxn modelId="{6D4A1BA7-ACCB-4EE0-9AD1-3BA0A2141A96}" type="presParOf" srcId="{666389C3-50D9-4832-B0BF-9F9B54129214}" destId="{5E53C90B-A35F-4782-A5CC-4C7155B3BA7D}" srcOrd="0" destOrd="0" presId="urn:microsoft.com/office/officeart/2009/3/layout/StepUpProcess"/>
    <dgm:cxn modelId="{EA535A6C-49E3-4F10-8FC3-0FE7EB8D5191}" type="presParOf" srcId="{60832053-3223-4525-883C-A65CFEBF4BF6}" destId="{36F0CBAD-277D-4CBE-9F2E-EDA8E5479A8E}" srcOrd="2" destOrd="0" presId="urn:microsoft.com/office/officeart/2009/3/layout/StepUpProcess"/>
    <dgm:cxn modelId="{04C68755-7725-496A-AC34-60CD5EF31066}" type="presParOf" srcId="{36F0CBAD-277D-4CBE-9F2E-EDA8E5479A8E}" destId="{F4311C0B-6074-4236-8D30-B75012B73241}" srcOrd="0" destOrd="0" presId="urn:microsoft.com/office/officeart/2009/3/layout/StepUpProcess"/>
    <dgm:cxn modelId="{F4DBC972-0305-4C16-9149-264057457E67}" type="presParOf" srcId="{36F0CBAD-277D-4CBE-9F2E-EDA8E5479A8E}" destId="{33109439-E336-4FAE-9739-BD5AF854147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641F50-773E-433D-A122-3CF26841A7CE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</dgm:pt>
    <dgm:pt modelId="{C63A0D59-FEC7-4F64-BF0D-5A048EB9E50C}">
      <dgm:prSet phldrT="[Text]"/>
      <dgm:spPr/>
      <dgm:t>
        <a:bodyPr/>
        <a:lstStyle/>
        <a:p>
          <a:r>
            <a:rPr lang="cs-CZ" dirty="0" smtClean="0"/>
            <a:t>PRVOBYTNĚ POSPOLNÁ</a:t>
          </a:r>
          <a:endParaRPr lang="cs-CZ" dirty="0"/>
        </a:p>
      </dgm:t>
    </dgm:pt>
    <dgm:pt modelId="{D25DA0D4-1D2B-4F69-BAFB-A856953311CD}" type="parTrans" cxnId="{F2D00758-2ED4-40D9-8CA3-D37F5C789A8D}">
      <dgm:prSet/>
      <dgm:spPr/>
      <dgm:t>
        <a:bodyPr/>
        <a:lstStyle/>
        <a:p>
          <a:endParaRPr lang="cs-CZ"/>
        </a:p>
      </dgm:t>
    </dgm:pt>
    <dgm:pt modelId="{71691A24-5784-4255-BB31-3B7429E357C5}" type="sibTrans" cxnId="{F2D00758-2ED4-40D9-8CA3-D37F5C789A8D}">
      <dgm:prSet/>
      <dgm:spPr/>
      <dgm:t>
        <a:bodyPr/>
        <a:lstStyle/>
        <a:p>
          <a:endParaRPr lang="cs-CZ"/>
        </a:p>
      </dgm:t>
    </dgm:pt>
    <dgm:pt modelId="{02A255D2-17E1-4F5B-AD7A-5424026EAE06}">
      <dgm:prSet phldrT="[Text]"/>
      <dgm:spPr/>
      <dgm:t>
        <a:bodyPr/>
        <a:lstStyle/>
        <a:p>
          <a:r>
            <a:rPr lang="cs-CZ" dirty="0" smtClean="0"/>
            <a:t>OTROKÁŘSKÁ</a:t>
          </a:r>
          <a:endParaRPr lang="cs-CZ" dirty="0"/>
        </a:p>
      </dgm:t>
    </dgm:pt>
    <dgm:pt modelId="{DCCD3AF0-56A0-433F-90A1-F8568062CD11}" type="parTrans" cxnId="{E0A4091A-F812-4EE6-9949-B4E3DDAF53B4}">
      <dgm:prSet/>
      <dgm:spPr/>
      <dgm:t>
        <a:bodyPr/>
        <a:lstStyle/>
        <a:p>
          <a:endParaRPr lang="cs-CZ"/>
        </a:p>
      </dgm:t>
    </dgm:pt>
    <dgm:pt modelId="{A1383EB7-9F47-4FEF-92A8-435DA208729F}" type="sibTrans" cxnId="{E0A4091A-F812-4EE6-9949-B4E3DDAF53B4}">
      <dgm:prSet/>
      <dgm:spPr/>
      <dgm:t>
        <a:bodyPr/>
        <a:lstStyle/>
        <a:p>
          <a:endParaRPr lang="cs-CZ"/>
        </a:p>
      </dgm:t>
    </dgm:pt>
    <dgm:pt modelId="{5E32FAD7-51F1-405D-8429-5AF7F2FBF04D}">
      <dgm:prSet phldrT="[Text]"/>
      <dgm:spPr/>
      <dgm:t>
        <a:bodyPr/>
        <a:lstStyle/>
        <a:p>
          <a:r>
            <a:rPr lang="cs-CZ" dirty="0" smtClean="0"/>
            <a:t>FEUDÁLNÍ</a:t>
          </a:r>
          <a:endParaRPr lang="cs-CZ" dirty="0"/>
        </a:p>
      </dgm:t>
    </dgm:pt>
    <dgm:pt modelId="{035179B9-E01E-4A8B-AD2A-3B927C01D43D}" type="parTrans" cxnId="{E720D809-C831-4704-979A-1948C825093B}">
      <dgm:prSet/>
      <dgm:spPr/>
      <dgm:t>
        <a:bodyPr/>
        <a:lstStyle/>
        <a:p>
          <a:endParaRPr lang="cs-CZ"/>
        </a:p>
      </dgm:t>
    </dgm:pt>
    <dgm:pt modelId="{8D521117-A3FC-4F4E-95E3-B8F13B1236EB}" type="sibTrans" cxnId="{E720D809-C831-4704-979A-1948C825093B}">
      <dgm:prSet/>
      <dgm:spPr/>
      <dgm:t>
        <a:bodyPr/>
        <a:lstStyle/>
        <a:p>
          <a:endParaRPr lang="cs-CZ"/>
        </a:p>
      </dgm:t>
    </dgm:pt>
    <dgm:pt modelId="{BDD47D57-4E5D-43F7-BAFA-D0DC4CBC59EB}">
      <dgm:prSet phldrT="[Text]"/>
      <dgm:spPr/>
      <dgm:t>
        <a:bodyPr/>
        <a:lstStyle/>
        <a:p>
          <a:r>
            <a:rPr lang="cs-CZ" dirty="0" smtClean="0"/>
            <a:t>KAPITALISTICKÁ</a:t>
          </a:r>
          <a:endParaRPr lang="cs-CZ" dirty="0"/>
        </a:p>
      </dgm:t>
    </dgm:pt>
    <dgm:pt modelId="{70EDD998-8302-4247-8FD3-4E403F0D2E91}" type="parTrans" cxnId="{BEBDDB93-5B28-47F8-B0C6-22CC083EA171}">
      <dgm:prSet/>
      <dgm:spPr/>
      <dgm:t>
        <a:bodyPr/>
        <a:lstStyle/>
        <a:p>
          <a:endParaRPr lang="cs-CZ"/>
        </a:p>
      </dgm:t>
    </dgm:pt>
    <dgm:pt modelId="{23A4343D-BF54-4D6A-898B-946EF0C39DF1}" type="sibTrans" cxnId="{BEBDDB93-5B28-47F8-B0C6-22CC083EA171}">
      <dgm:prSet/>
      <dgm:spPr/>
      <dgm:t>
        <a:bodyPr/>
        <a:lstStyle/>
        <a:p>
          <a:endParaRPr lang="cs-CZ"/>
        </a:p>
      </dgm:t>
    </dgm:pt>
    <dgm:pt modelId="{FCC323E0-1037-41B8-801B-FB8A62AFE7B6}">
      <dgm:prSet phldrT="[Text]"/>
      <dgm:spPr/>
      <dgm:t>
        <a:bodyPr/>
        <a:lstStyle/>
        <a:p>
          <a:r>
            <a:rPr lang="cs-CZ" dirty="0" smtClean="0"/>
            <a:t>SOCIALISTICKÁ</a:t>
          </a:r>
          <a:endParaRPr lang="cs-CZ" dirty="0"/>
        </a:p>
      </dgm:t>
    </dgm:pt>
    <dgm:pt modelId="{C836F535-C845-4739-B902-91279FFBFA83}" type="parTrans" cxnId="{9205A953-548A-4AE1-BD33-1E87B3C632EB}">
      <dgm:prSet/>
      <dgm:spPr/>
      <dgm:t>
        <a:bodyPr/>
        <a:lstStyle/>
        <a:p>
          <a:endParaRPr lang="cs-CZ"/>
        </a:p>
      </dgm:t>
    </dgm:pt>
    <dgm:pt modelId="{F75F476F-42FE-4C48-AC61-96AAC78BA9EF}" type="sibTrans" cxnId="{9205A953-548A-4AE1-BD33-1E87B3C632EB}">
      <dgm:prSet/>
      <dgm:spPr/>
      <dgm:t>
        <a:bodyPr/>
        <a:lstStyle/>
        <a:p>
          <a:endParaRPr lang="cs-CZ"/>
        </a:p>
      </dgm:t>
    </dgm:pt>
    <dgm:pt modelId="{60832053-3223-4525-883C-A65CFEBF4BF6}" type="pres">
      <dgm:prSet presAssocID="{53641F50-773E-433D-A122-3CF26841A7CE}" presName="rootnode" presStyleCnt="0">
        <dgm:presLayoutVars>
          <dgm:chMax/>
          <dgm:chPref/>
          <dgm:dir/>
          <dgm:animLvl val="lvl"/>
        </dgm:presLayoutVars>
      </dgm:prSet>
      <dgm:spPr/>
    </dgm:pt>
    <dgm:pt modelId="{73CA46E5-DAAA-4599-B8E1-4052619644E6}" type="pres">
      <dgm:prSet presAssocID="{C63A0D59-FEC7-4F64-BF0D-5A048EB9E50C}" presName="composite" presStyleCnt="0"/>
      <dgm:spPr/>
    </dgm:pt>
    <dgm:pt modelId="{144A93AB-232F-4F9D-889A-AB900A74E406}" type="pres">
      <dgm:prSet presAssocID="{C63A0D59-FEC7-4F64-BF0D-5A048EB9E50C}" presName="LShape" presStyleLbl="alignNode1" presStyleIdx="0" presStyleCnt="9"/>
      <dgm:spPr/>
    </dgm:pt>
    <dgm:pt modelId="{2FF3E80D-8496-4FEB-A1A6-A9E19C8141D3}" type="pres">
      <dgm:prSet presAssocID="{C63A0D59-FEC7-4F64-BF0D-5A048EB9E50C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A794151-64CF-4B55-8BBA-048647304272}" type="pres">
      <dgm:prSet presAssocID="{C63A0D59-FEC7-4F64-BF0D-5A048EB9E50C}" presName="Triangle" presStyleLbl="alignNode1" presStyleIdx="1" presStyleCnt="9"/>
      <dgm:spPr/>
    </dgm:pt>
    <dgm:pt modelId="{666389C3-50D9-4832-B0BF-9F9B54129214}" type="pres">
      <dgm:prSet presAssocID="{71691A24-5784-4255-BB31-3B7429E357C5}" presName="sibTrans" presStyleCnt="0"/>
      <dgm:spPr/>
    </dgm:pt>
    <dgm:pt modelId="{5E53C90B-A35F-4782-A5CC-4C7155B3BA7D}" type="pres">
      <dgm:prSet presAssocID="{71691A24-5784-4255-BB31-3B7429E357C5}" presName="space" presStyleCnt="0"/>
      <dgm:spPr/>
    </dgm:pt>
    <dgm:pt modelId="{BC0772E2-B5CB-4265-A8DA-34C51279E374}" type="pres">
      <dgm:prSet presAssocID="{02A255D2-17E1-4F5B-AD7A-5424026EAE06}" presName="composite" presStyleCnt="0"/>
      <dgm:spPr/>
    </dgm:pt>
    <dgm:pt modelId="{EE0B4A64-5E91-481E-AFA8-F4DF4DE59EA4}" type="pres">
      <dgm:prSet presAssocID="{02A255D2-17E1-4F5B-AD7A-5424026EAE06}" presName="LShape" presStyleLbl="alignNode1" presStyleIdx="2" presStyleCnt="9"/>
      <dgm:spPr/>
    </dgm:pt>
    <dgm:pt modelId="{A3CE15A9-8BD6-4007-90AE-DD037A47F9F2}" type="pres">
      <dgm:prSet presAssocID="{02A255D2-17E1-4F5B-AD7A-5424026EAE0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8654520-F486-4B73-8108-AC3DB548F6A6}" type="pres">
      <dgm:prSet presAssocID="{02A255D2-17E1-4F5B-AD7A-5424026EAE06}" presName="Triangle" presStyleLbl="alignNode1" presStyleIdx="3" presStyleCnt="9"/>
      <dgm:spPr/>
    </dgm:pt>
    <dgm:pt modelId="{0C018CED-E755-4187-B055-6E3B3BD35293}" type="pres">
      <dgm:prSet presAssocID="{A1383EB7-9F47-4FEF-92A8-435DA208729F}" presName="sibTrans" presStyleCnt="0"/>
      <dgm:spPr/>
    </dgm:pt>
    <dgm:pt modelId="{48169567-4A29-4916-9984-57921AF1CC1D}" type="pres">
      <dgm:prSet presAssocID="{A1383EB7-9F47-4FEF-92A8-435DA208729F}" presName="space" presStyleCnt="0"/>
      <dgm:spPr/>
    </dgm:pt>
    <dgm:pt modelId="{42E2635B-10FC-430C-953D-A94E0623C55F}" type="pres">
      <dgm:prSet presAssocID="{5E32FAD7-51F1-405D-8429-5AF7F2FBF04D}" presName="composite" presStyleCnt="0"/>
      <dgm:spPr/>
    </dgm:pt>
    <dgm:pt modelId="{5BEBB10C-2577-4CB4-B719-ADE225CFD8C0}" type="pres">
      <dgm:prSet presAssocID="{5E32FAD7-51F1-405D-8429-5AF7F2FBF04D}" presName="LShape" presStyleLbl="alignNode1" presStyleIdx="4" presStyleCnt="9"/>
      <dgm:spPr/>
    </dgm:pt>
    <dgm:pt modelId="{93D0B46A-7C78-4978-8F71-7AFC24CD13F3}" type="pres">
      <dgm:prSet presAssocID="{5E32FAD7-51F1-405D-8429-5AF7F2FBF04D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F562E19-C6DB-45C2-8B44-CA1B2EE9D23B}" type="pres">
      <dgm:prSet presAssocID="{5E32FAD7-51F1-405D-8429-5AF7F2FBF04D}" presName="Triangle" presStyleLbl="alignNode1" presStyleIdx="5" presStyleCnt="9"/>
      <dgm:spPr/>
    </dgm:pt>
    <dgm:pt modelId="{71305442-CA26-4950-A9C6-9346B5EE86A9}" type="pres">
      <dgm:prSet presAssocID="{8D521117-A3FC-4F4E-95E3-B8F13B1236EB}" presName="sibTrans" presStyleCnt="0"/>
      <dgm:spPr/>
    </dgm:pt>
    <dgm:pt modelId="{29E25098-3833-4A9D-BA12-4CC9F2AECD20}" type="pres">
      <dgm:prSet presAssocID="{8D521117-A3FC-4F4E-95E3-B8F13B1236EB}" presName="space" presStyleCnt="0"/>
      <dgm:spPr/>
    </dgm:pt>
    <dgm:pt modelId="{0336D11C-9779-405B-A579-24785109ADF6}" type="pres">
      <dgm:prSet presAssocID="{BDD47D57-4E5D-43F7-BAFA-D0DC4CBC59EB}" presName="composite" presStyleCnt="0"/>
      <dgm:spPr/>
    </dgm:pt>
    <dgm:pt modelId="{B79E5DF6-E542-4F52-9D7E-B6A8755A2B83}" type="pres">
      <dgm:prSet presAssocID="{BDD47D57-4E5D-43F7-BAFA-D0DC4CBC59EB}" presName="LShape" presStyleLbl="alignNode1" presStyleIdx="6" presStyleCnt="9"/>
      <dgm:spPr/>
    </dgm:pt>
    <dgm:pt modelId="{27063780-D4E0-4239-A04E-86A610B9F531}" type="pres">
      <dgm:prSet presAssocID="{BDD47D57-4E5D-43F7-BAFA-D0DC4CBC59EB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AC04671-2208-4FC1-9133-F352AD8BB362}" type="pres">
      <dgm:prSet presAssocID="{BDD47D57-4E5D-43F7-BAFA-D0DC4CBC59EB}" presName="Triangle" presStyleLbl="alignNode1" presStyleIdx="7" presStyleCnt="9"/>
      <dgm:spPr/>
    </dgm:pt>
    <dgm:pt modelId="{AEE18C82-D42E-4276-843B-6D2A464CEEA2}" type="pres">
      <dgm:prSet presAssocID="{23A4343D-BF54-4D6A-898B-946EF0C39DF1}" presName="sibTrans" presStyleCnt="0"/>
      <dgm:spPr/>
    </dgm:pt>
    <dgm:pt modelId="{30CD567E-8934-4C5B-BA3E-248E2DA569C9}" type="pres">
      <dgm:prSet presAssocID="{23A4343D-BF54-4D6A-898B-946EF0C39DF1}" presName="space" presStyleCnt="0"/>
      <dgm:spPr/>
    </dgm:pt>
    <dgm:pt modelId="{E3764E23-4CD7-4B1B-B566-CA4992C7FBF0}" type="pres">
      <dgm:prSet presAssocID="{FCC323E0-1037-41B8-801B-FB8A62AFE7B6}" presName="composite" presStyleCnt="0"/>
      <dgm:spPr/>
    </dgm:pt>
    <dgm:pt modelId="{29AD58EB-A73D-4A93-B8B3-29AD36A7BF24}" type="pres">
      <dgm:prSet presAssocID="{FCC323E0-1037-41B8-801B-FB8A62AFE7B6}" presName="LShape" presStyleLbl="alignNode1" presStyleIdx="8" presStyleCnt="9"/>
      <dgm:spPr/>
    </dgm:pt>
    <dgm:pt modelId="{77CA4751-D80A-485E-8695-C07B022B6D4A}" type="pres">
      <dgm:prSet presAssocID="{FCC323E0-1037-41B8-801B-FB8A62AFE7B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2D00758-2ED4-40D9-8CA3-D37F5C789A8D}" srcId="{53641F50-773E-433D-A122-3CF26841A7CE}" destId="{C63A0D59-FEC7-4F64-BF0D-5A048EB9E50C}" srcOrd="0" destOrd="0" parTransId="{D25DA0D4-1D2B-4F69-BAFB-A856953311CD}" sibTransId="{71691A24-5784-4255-BB31-3B7429E357C5}"/>
    <dgm:cxn modelId="{E720D809-C831-4704-979A-1948C825093B}" srcId="{53641F50-773E-433D-A122-3CF26841A7CE}" destId="{5E32FAD7-51F1-405D-8429-5AF7F2FBF04D}" srcOrd="2" destOrd="0" parTransId="{035179B9-E01E-4A8B-AD2A-3B927C01D43D}" sibTransId="{8D521117-A3FC-4F4E-95E3-B8F13B1236EB}"/>
    <dgm:cxn modelId="{D78FAC29-7C77-4A01-8E1C-6B9AE65D42F7}" type="presOf" srcId="{C63A0D59-FEC7-4F64-BF0D-5A048EB9E50C}" destId="{2FF3E80D-8496-4FEB-A1A6-A9E19C8141D3}" srcOrd="0" destOrd="0" presId="urn:microsoft.com/office/officeart/2009/3/layout/StepUpProcess"/>
    <dgm:cxn modelId="{9205A953-548A-4AE1-BD33-1E87B3C632EB}" srcId="{53641F50-773E-433D-A122-3CF26841A7CE}" destId="{FCC323E0-1037-41B8-801B-FB8A62AFE7B6}" srcOrd="4" destOrd="0" parTransId="{C836F535-C845-4739-B902-91279FFBFA83}" sibTransId="{F75F476F-42FE-4C48-AC61-96AAC78BA9EF}"/>
    <dgm:cxn modelId="{BEBDDB93-5B28-47F8-B0C6-22CC083EA171}" srcId="{53641F50-773E-433D-A122-3CF26841A7CE}" destId="{BDD47D57-4E5D-43F7-BAFA-D0DC4CBC59EB}" srcOrd="3" destOrd="0" parTransId="{70EDD998-8302-4247-8FD3-4E403F0D2E91}" sibTransId="{23A4343D-BF54-4D6A-898B-946EF0C39DF1}"/>
    <dgm:cxn modelId="{C6ED698B-5703-4779-ADD9-5255EB7C2EA0}" type="presOf" srcId="{FCC323E0-1037-41B8-801B-FB8A62AFE7B6}" destId="{77CA4751-D80A-485E-8695-C07B022B6D4A}" srcOrd="0" destOrd="0" presId="urn:microsoft.com/office/officeart/2009/3/layout/StepUpProcess"/>
    <dgm:cxn modelId="{5FC1046B-66D7-4D90-B007-E457E81A05D2}" type="presOf" srcId="{02A255D2-17E1-4F5B-AD7A-5424026EAE06}" destId="{A3CE15A9-8BD6-4007-90AE-DD037A47F9F2}" srcOrd="0" destOrd="0" presId="urn:microsoft.com/office/officeart/2009/3/layout/StepUpProcess"/>
    <dgm:cxn modelId="{E0A4091A-F812-4EE6-9949-B4E3DDAF53B4}" srcId="{53641F50-773E-433D-A122-3CF26841A7CE}" destId="{02A255D2-17E1-4F5B-AD7A-5424026EAE06}" srcOrd="1" destOrd="0" parTransId="{DCCD3AF0-56A0-433F-90A1-F8568062CD11}" sibTransId="{A1383EB7-9F47-4FEF-92A8-435DA208729F}"/>
    <dgm:cxn modelId="{994760E3-E7BD-4B20-93E3-95696C9FFAAF}" type="presOf" srcId="{5E32FAD7-51F1-405D-8429-5AF7F2FBF04D}" destId="{93D0B46A-7C78-4978-8F71-7AFC24CD13F3}" srcOrd="0" destOrd="0" presId="urn:microsoft.com/office/officeart/2009/3/layout/StepUpProcess"/>
    <dgm:cxn modelId="{A42798A8-DBF6-4878-9264-64109F1D95AD}" type="presOf" srcId="{BDD47D57-4E5D-43F7-BAFA-D0DC4CBC59EB}" destId="{27063780-D4E0-4239-A04E-86A610B9F531}" srcOrd="0" destOrd="0" presId="urn:microsoft.com/office/officeart/2009/3/layout/StepUpProcess"/>
    <dgm:cxn modelId="{2ABE7039-5A6B-4F7D-AF0C-18682D85FFAB}" type="presOf" srcId="{53641F50-773E-433D-A122-3CF26841A7CE}" destId="{60832053-3223-4525-883C-A65CFEBF4BF6}" srcOrd="0" destOrd="0" presId="urn:microsoft.com/office/officeart/2009/3/layout/StepUpProcess"/>
    <dgm:cxn modelId="{9BA36124-B2AB-4272-A450-26A668A9AE90}" type="presParOf" srcId="{60832053-3223-4525-883C-A65CFEBF4BF6}" destId="{73CA46E5-DAAA-4599-B8E1-4052619644E6}" srcOrd="0" destOrd="0" presId="urn:microsoft.com/office/officeart/2009/3/layout/StepUpProcess"/>
    <dgm:cxn modelId="{5B02DC5C-8748-4E40-B229-541449CD5C5D}" type="presParOf" srcId="{73CA46E5-DAAA-4599-B8E1-4052619644E6}" destId="{144A93AB-232F-4F9D-889A-AB900A74E406}" srcOrd="0" destOrd="0" presId="urn:microsoft.com/office/officeart/2009/3/layout/StepUpProcess"/>
    <dgm:cxn modelId="{6B1629AB-C4A2-43D2-AACA-E5D264C73B4C}" type="presParOf" srcId="{73CA46E5-DAAA-4599-B8E1-4052619644E6}" destId="{2FF3E80D-8496-4FEB-A1A6-A9E19C8141D3}" srcOrd="1" destOrd="0" presId="urn:microsoft.com/office/officeart/2009/3/layout/StepUpProcess"/>
    <dgm:cxn modelId="{579CF30A-A247-4F1D-8F03-ECFE981ACD7C}" type="presParOf" srcId="{73CA46E5-DAAA-4599-B8E1-4052619644E6}" destId="{1A794151-64CF-4B55-8BBA-048647304272}" srcOrd="2" destOrd="0" presId="urn:microsoft.com/office/officeart/2009/3/layout/StepUpProcess"/>
    <dgm:cxn modelId="{B8E45870-8490-4DCE-A354-FEDB60C61686}" type="presParOf" srcId="{60832053-3223-4525-883C-A65CFEBF4BF6}" destId="{666389C3-50D9-4832-B0BF-9F9B54129214}" srcOrd="1" destOrd="0" presId="urn:microsoft.com/office/officeart/2009/3/layout/StepUpProcess"/>
    <dgm:cxn modelId="{BB8E0B06-D909-4490-A846-25BDD6E06E01}" type="presParOf" srcId="{666389C3-50D9-4832-B0BF-9F9B54129214}" destId="{5E53C90B-A35F-4782-A5CC-4C7155B3BA7D}" srcOrd="0" destOrd="0" presId="urn:microsoft.com/office/officeart/2009/3/layout/StepUpProcess"/>
    <dgm:cxn modelId="{31F15885-5116-4DFE-A09C-747B4FEC064A}" type="presParOf" srcId="{60832053-3223-4525-883C-A65CFEBF4BF6}" destId="{BC0772E2-B5CB-4265-A8DA-34C51279E374}" srcOrd="2" destOrd="0" presId="urn:microsoft.com/office/officeart/2009/3/layout/StepUpProcess"/>
    <dgm:cxn modelId="{1AF65AE7-B8B4-4EE8-A543-CDE82D6D7DAB}" type="presParOf" srcId="{BC0772E2-B5CB-4265-A8DA-34C51279E374}" destId="{EE0B4A64-5E91-481E-AFA8-F4DF4DE59EA4}" srcOrd="0" destOrd="0" presId="urn:microsoft.com/office/officeart/2009/3/layout/StepUpProcess"/>
    <dgm:cxn modelId="{AF314E59-24C9-4210-8FA9-D9510A6351CE}" type="presParOf" srcId="{BC0772E2-B5CB-4265-A8DA-34C51279E374}" destId="{A3CE15A9-8BD6-4007-90AE-DD037A47F9F2}" srcOrd="1" destOrd="0" presId="urn:microsoft.com/office/officeart/2009/3/layout/StepUpProcess"/>
    <dgm:cxn modelId="{0F5935EA-6471-47E8-BA49-896DA954FD48}" type="presParOf" srcId="{BC0772E2-B5CB-4265-A8DA-34C51279E374}" destId="{A8654520-F486-4B73-8108-AC3DB548F6A6}" srcOrd="2" destOrd="0" presId="urn:microsoft.com/office/officeart/2009/3/layout/StepUpProcess"/>
    <dgm:cxn modelId="{C79EE109-0C14-4A56-9FE7-9DC42B09A223}" type="presParOf" srcId="{60832053-3223-4525-883C-A65CFEBF4BF6}" destId="{0C018CED-E755-4187-B055-6E3B3BD35293}" srcOrd="3" destOrd="0" presId="urn:microsoft.com/office/officeart/2009/3/layout/StepUpProcess"/>
    <dgm:cxn modelId="{7C2A39D6-CEEF-467C-9AF8-4703E589A4C4}" type="presParOf" srcId="{0C018CED-E755-4187-B055-6E3B3BD35293}" destId="{48169567-4A29-4916-9984-57921AF1CC1D}" srcOrd="0" destOrd="0" presId="urn:microsoft.com/office/officeart/2009/3/layout/StepUpProcess"/>
    <dgm:cxn modelId="{A2BFA3C6-3AD3-4D5C-962E-80FDDEC5BD63}" type="presParOf" srcId="{60832053-3223-4525-883C-A65CFEBF4BF6}" destId="{42E2635B-10FC-430C-953D-A94E0623C55F}" srcOrd="4" destOrd="0" presId="urn:microsoft.com/office/officeart/2009/3/layout/StepUpProcess"/>
    <dgm:cxn modelId="{DA62DEB1-6706-45E6-A5E4-5DB56E30F039}" type="presParOf" srcId="{42E2635B-10FC-430C-953D-A94E0623C55F}" destId="{5BEBB10C-2577-4CB4-B719-ADE225CFD8C0}" srcOrd="0" destOrd="0" presId="urn:microsoft.com/office/officeart/2009/3/layout/StepUpProcess"/>
    <dgm:cxn modelId="{69602661-93D0-48BE-A088-869C5BF40636}" type="presParOf" srcId="{42E2635B-10FC-430C-953D-A94E0623C55F}" destId="{93D0B46A-7C78-4978-8F71-7AFC24CD13F3}" srcOrd="1" destOrd="0" presId="urn:microsoft.com/office/officeart/2009/3/layout/StepUpProcess"/>
    <dgm:cxn modelId="{8AE5E0F7-867D-4AE4-B622-D7895C8841FF}" type="presParOf" srcId="{42E2635B-10FC-430C-953D-A94E0623C55F}" destId="{7F562E19-C6DB-45C2-8B44-CA1B2EE9D23B}" srcOrd="2" destOrd="0" presId="urn:microsoft.com/office/officeart/2009/3/layout/StepUpProcess"/>
    <dgm:cxn modelId="{89B305B0-974A-433E-90B0-7136C2E753B0}" type="presParOf" srcId="{60832053-3223-4525-883C-A65CFEBF4BF6}" destId="{71305442-CA26-4950-A9C6-9346B5EE86A9}" srcOrd="5" destOrd="0" presId="urn:microsoft.com/office/officeart/2009/3/layout/StepUpProcess"/>
    <dgm:cxn modelId="{2B7ACA2D-DFDD-4882-AD72-85AF795B145F}" type="presParOf" srcId="{71305442-CA26-4950-A9C6-9346B5EE86A9}" destId="{29E25098-3833-4A9D-BA12-4CC9F2AECD20}" srcOrd="0" destOrd="0" presId="urn:microsoft.com/office/officeart/2009/3/layout/StepUpProcess"/>
    <dgm:cxn modelId="{B90C4EF1-093F-4632-97EF-643D8C29E8C1}" type="presParOf" srcId="{60832053-3223-4525-883C-A65CFEBF4BF6}" destId="{0336D11C-9779-405B-A579-24785109ADF6}" srcOrd="6" destOrd="0" presId="urn:microsoft.com/office/officeart/2009/3/layout/StepUpProcess"/>
    <dgm:cxn modelId="{2EA30AAB-CE32-43F3-B01B-3FFF059FA7BF}" type="presParOf" srcId="{0336D11C-9779-405B-A579-24785109ADF6}" destId="{B79E5DF6-E542-4F52-9D7E-B6A8755A2B83}" srcOrd="0" destOrd="0" presId="urn:microsoft.com/office/officeart/2009/3/layout/StepUpProcess"/>
    <dgm:cxn modelId="{3829331E-0463-4296-9AF6-8E4E493BC0BB}" type="presParOf" srcId="{0336D11C-9779-405B-A579-24785109ADF6}" destId="{27063780-D4E0-4239-A04E-86A610B9F531}" srcOrd="1" destOrd="0" presId="urn:microsoft.com/office/officeart/2009/3/layout/StepUpProcess"/>
    <dgm:cxn modelId="{E9565BB8-861B-42E9-8E85-40348A28A618}" type="presParOf" srcId="{0336D11C-9779-405B-A579-24785109ADF6}" destId="{CAC04671-2208-4FC1-9133-F352AD8BB362}" srcOrd="2" destOrd="0" presId="urn:microsoft.com/office/officeart/2009/3/layout/StepUpProcess"/>
    <dgm:cxn modelId="{6BBB2E05-0447-4A36-BBFA-37F7CA540BBB}" type="presParOf" srcId="{60832053-3223-4525-883C-A65CFEBF4BF6}" destId="{AEE18C82-D42E-4276-843B-6D2A464CEEA2}" srcOrd="7" destOrd="0" presId="urn:microsoft.com/office/officeart/2009/3/layout/StepUpProcess"/>
    <dgm:cxn modelId="{CB8FCC9C-A252-4909-9B23-17EAD9A765AD}" type="presParOf" srcId="{AEE18C82-D42E-4276-843B-6D2A464CEEA2}" destId="{30CD567E-8934-4C5B-BA3E-248E2DA569C9}" srcOrd="0" destOrd="0" presId="urn:microsoft.com/office/officeart/2009/3/layout/StepUpProcess"/>
    <dgm:cxn modelId="{CB3804F0-F858-4018-AC61-55704E7BCDC1}" type="presParOf" srcId="{60832053-3223-4525-883C-A65CFEBF4BF6}" destId="{E3764E23-4CD7-4B1B-B566-CA4992C7FBF0}" srcOrd="8" destOrd="0" presId="urn:microsoft.com/office/officeart/2009/3/layout/StepUpProcess"/>
    <dgm:cxn modelId="{D76460F4-D8D5-4B59-9886-80CD0AF810AD}" type="presParOf" srcId="{E3764E23-4CD7-4B1B-B566-CA4992C7FBF0}" destId="{29AD58EB-A73D-4A93-B8B3-29AD36A7BF24}" srcOrd="0" destOrd="0" presId="urn:microsoft.com/office/officeart/2009/3/layout/StepUpProcess"/>
    <dgm:cxn modelId="{532C7980-814D-4EE2-AC4A-31179158A1CE}" type="presParOf" srcId="{E3764E23-4CD7-4B1B-B566-CA4992C7FBF0}" destId="{77CA4751-D80A-485E-8695-C07B022B6D4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641F50-773E-433D-A122-3CF26841A7CE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</dgm:pt>
    <dgm:pt modelId="{C63A0D59-FEC7-4F64-BF0D-5A048EB9E50C}">
      <dgm:prSet phldrT="[Text]"/>
      <dgm:spPr/>
      <dgm:t>
        <a:bodyPr/>
        <a:lstStyle/>
        <a:p>
          <a:r>
            <a:rPr lang="cs-CZ" dirty="0" smtClean="0"/>
            <a:t>DOBA KAMENNÁ</a:t>
          </a:r>
          <a:endParaRPr lang="cs-CZ" dirty="0"/>
        </a:p>
      </dgm:t>
    </dgm:pt>
    <dgm:pt modelId="{D25DA0D4-1D2B-4F69-BAFB-A856953311CD}" type="parTrans" cxnId="{F2D00758-2ED4-40D9-8CA3-D37F5C789A8D}">
      <dgm:prSet/>
      <dgm:spPr/>
      <dgm:t>
        <a:bodyPr/>
        <a:lstStyle/>
        <a:p>
          <a:endParaRPr lang="cs-CZ"/>
        </a:p>
      </dgm:t>
    </dgm:pt>
    <dgm:pt modelId="{71691A24-5784-4255-BB31-3B7429E357C5}" type="sibTrans" cxnId="{F2D00758-2ED4-40D9-8CA3-D37F5C789A8D}">
      <dgm:prSet/>
      <dgm:spPr/>
      <dgm:t>
        <a:bodyPr/>
        <a:lstStyle/>
        <a:p>
          <a:endParaRPr lang="cs-CZ"/>
        </a:p>
      </dgm:t>
    </dgm:pt>
    <dgm:pt modelId="{B4B50298-1E0C-4D91-8093-9A2414733027}">
      <dgm:prSet phldrT="[Text]"/>
      <dgm:spPr/>
      <dgm:t>
        <a:bodyPr/>
        <a:lstStyle/>
        <a:p>
          <a:r>
            <a:rPr lang="cs-CZ" dirty="0" smtClean="0"/>
            <a:t>DOBA BRONZOVÁ</a:t>
          </a:r>
          <a:endParaRPr lang="cs-CZ" dirty="0"/>
        </a:p>
      </dgm:t>
    </dgm:pt>
    <dgm:pt modelId="{50F6074B-BA46-4CD8-8DEA-85C86418E484}" type="parTrans" cxnId="{5DB66860-A587-45D9-8613-D0EBFA0FF023}">
      <dgm:prSet/>
      <dgm:spPr/>
      <dgm:t>
        <a:bodyPr/>
        <a:lstStyle/>
        <a:p>
          <a:endParaRPr lang="cs-CZ"/>
        </a:p>
      </dgm:t>
    </dgm:pt>
    <dgm:pt modelId="{F0C113D0-29CA-4A9D-ADD5-ED278C435BA0}" type="sibTrans" cxnId="{5DB66860-A587-45D9-8613-D0EBFA0FF023}">
      <dgm:prSet/>
      <dgm:spPr/>
      <dgm:t>
        <a:bodyPr/>
        <a:lstStyle/>
        <a:p>
          <a:endParaRPr lang="cs-CZ"/>
        </a:p>
      </dgm:t>
    </dgm:pt>
    <dgm:pt modelId="{A5D54043-3CD6-46F9-8F9F-2C2FF50920BF}">
      <dgm:prSet phldrT="[Text]"/>
      <dgm:spPr/>
      <dgm:t>
        <a:bodyPr/>
        <a:lstStyle/>
        <a:p>
          <a:r>
            <a:rPr lang="cs-CZ" dirty="0" smtClean="0"/>
            <a:t>DOBA ŽELEZNÁ</a:t>
          </a:r>
          <a:endParaRPr lang="cs-CZ" dirty="0"/>
        </a:p>
      </dgm:t>
    </dgm:pt>
    <dgm:pt modelId="{E3CF008D-5014-47AC-B382-37319A211F67}" type="parTrans" cxnId="{ADA534C6-AC85-41DD-94DD-4C2D7E86CA7C}">
      <dgm:prSet/>
      <dgm:spPr/>
      <dgm:t>
        <a:bodyPr/>
        <a:lstStyle/>
        <a:p>
          <a:endParaRPr lang="cs-CZ"/>
        </a:p>
      </dgm:t>
    </dgm:pt>
    <dgm:pt modelId="{148712C9-1611-45AB-B8DE-188C24605532}" type="sibTrans" cxnId="{ADA534C6-AC85-41DD-94DD-4C2D7E86CA7C}">
      <dgm:prSet/>
      <dgm:spPr/>
      <dgm:t>
        <a:bodyPr/>
        <a:lstStyle/>
        <a:p>
          <a:endParaRPr lang="cs-CZ"/>
        </a:p>
      </dgm:t>
    </dgm:pt>
    <dgm:pt modelId="{60832053-3223-4525-883C-A65CFEBF4BF6}" type="pres">
      <dgm:prSet presAssocID="{53641F50-773E-433D-A122-3CF26841A7CE}" presName="rootnode" presStyleCnt="0">
        <dgm:presLayoutVars>
          <dgm:chMax/>
          <dgm:chPref/>
          <dgm:dir/>
          <dgm:animLvl val="lvl"/>
        </dgm:presLayoutVars>
      </dgm:prSet>
      <dgm:spPr/>
    </dgm:pt>
    <dgm:pt modelId="{73CA46E5-DAAA-4599-B8E1-4052619644E6}" type="pres">
      <dgm:prSet presAssocID="{C63A0D59-FEC7-4F64-BF0D-5A048EB9E50C}" presName="composite" presStyleCnt="0"/>
      <dgm:spPr/>
    </dgm:pt>
    <dgm:pt modelId="{144A93AB-232F-4F9D-889A-AB900A74E406}" type="pres">
      <dgm:prSet presAssocID="{C63A0D59-FEC7-4F64-BF0D-5A048EB9E50C}" presName="LShape" presStyleLbl="alignNode1" presStyleIdx="0" presStyleCnt="5"/>
      <dgm:spPr/>
    </dgm:pt>
    <dgm:pt modelId="{2FF3E80D-8496-4FEB-A1A6-A9E19C8141D3}" type="pres">
      <dgm:prSet presAssocID="{C63A0D59-FEC7-4F64-BF0D-5A048EB9E50C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A794151-64CF-4B55-8BBA-048647304272}" type="pres">
      <dgm:prSet presAssocID="{C63A0D59-FEC7-4F64-BF0D-5A048EB9E50C}" presName="Triangle" presStyleLbl="alignNode1" presStyleIdx="1" presStyleCnt="5"/>
      <dgm:spPr/>
    </dgm:pt>
    <dgm:pt modelId="{666389C3-50D9-4832-B0BF-9F9B54129214}" type="pres">
      <dgm:prSet presAssocID="{71691A24-5784-4255-BB31-3B7429E357C5}" presName="sibTrans" presStyleCnt="0"/>
      <dgm:spPr/>
    </dgm:pt>
    <dgm:pt modelId="{5E53C90B-A35F-4782-A5CC-4C7155B3BA7D}" type="pres">
      <dgm:prSet presAssocID="{71691A24-5784-4255-BB31-3B7429E357C5}" presName="space" presStyleCnt="0"/>
      <dgm:spPr/>
    </dgm:pt>
    <dgm:pt modelId="{9C590E20-447F-4211-94E9-3826CB86ED66}" type="pres">
      <dgm:prSet presAssocID="{B4B50298-1E0C-4D91-8093-9A2414733027}" presName="composite" presStyleCnt="0"/>
      <dgm:spPr/>
    </dgm:pt>
    <dgm:pt modelId="{E8A08B2C-AD91-4984-8319-EB5C93309CFC}" type="pres">
      <dgm:prSet presAssocID="{B4B50298-1E0C-4D91-8093-9A2414733027}" presName="LShape" presStyleLbl="alignNode1" presStyleIdx="2" presStyleCnt="5"/>
      <dgm:spPr/>
    </dgm:pt>
    <dgm:pt modelId="{B46FB333-ED07-4F6B-B173-FFA04F12B230}" type="pres">
      <dgm:prSet presAssocID="{B4B50298-1E0C-4D91-8093-9A2414733027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FEAEC72-06E7-446F-A760-528C5F0C0D94}" type="pres">
      <dgm:prSet presAssocID="{B4B50298-1E0C-4D91-8093-9A2414733027}" presName="Triangle" presStyleLbl="alignNode1" presStyleIdx="3" presStyleCnt="5"/>
      <dgm:spPr/>
    </dgm:pt>
    <dgm:pt modelId="{13392432-C5EF-4563-B227-060F1C86B37D}" type="pres">
      <dgm:prSet presAssocID="{F0C113D0-29CA-4A9D-ADD5-ED278C435BA0}" presName="sibTrans" presStyleCnt="0"/>
      <dgm:spPr/>
    </dgm:pt>
    <dgm:pt modelId="{9386008A-D635-47A6-9AA3-937ABE6C37BE}" type="pres">
      <dgm:prSet presAssocID="{F0C113D0-29CA-4A9D-ADD5-ED278C435BA0}" presName="space" presStyleCnt="0"/>
      <dgm:spPr/>
    </dgm:pt>
    <dgm:pt modelId="{5684CED6-BBC5-4078-A8AF-0C94B59BBAB0}" type="pres">
      <dgm:prSet presAssocID="{A5D54043-3CD6-46F9-8F9F-2C2FF50920BF}" presName="composite" presStyleCnt="0"/>
      <dgm:spPr/>
    </dgm:pt>
    <dgm:pt modelId="{10799B14-405A-44B5-A0C7-015EFA362BD6}" type="pres">
      <dgm:prSet presAssocID="{A5D54043-3CD6-46F9-8F9F-2C2FF50920BF}" presName="LShape" presStyleLbl="alignNode1" presStyleIdx="4" presStyleCnt="5"/>
      <dgm:spPr/>
    </dgm:pt>
    <dgm:pt modelId="{83F09841-25E7-4673-8137-FE836F7AD754}" type="pres">
      <dgm:prSet presAssocID="{A5D54043-3CD6-46F9-8F9F-2C2FF50920BF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2D00758-2ED4-40D9-8CA3-D37F5C789A8D}" srcId="{53641F50-773E-433D-A122-3CF26841A7CE}" destId="{C63A0D59-FEC7-4F64-BF0D-5A048EB9E50C}" srcOrd="0" destOrd="0" parTransId="{D25DA0D4-1D2B-4F69-BAFB-A856953311CD}" sibTransId="{71691A24-5784-4255-BB31-3B7429E357C5}"/>
    <dgm:cxn modelId="{C1FB2B1E-7ECD-4587-B24F-6D8343F50479}" type="presOf" srcId="{A5D54043-3CD6-46F9-8F9F-2C2FF50920BF}" destId="{83F09841-25E7-4673-8137-FE836F7AD754}" srcOrd="0" destOrd="0" presId="urn:microsoft.com/office/officeart/2009/3/layout/StepUpProcess"/>
    <dgm:cxn modelId="{9E4EEDAC-0042-4B4E-9CB6-77730F5211B7}" type="presOf" srcId="{C63A0D59-FEC7-4F64-BF0D-5A048EB9E50C}" destId="{2FF3E80D-8496-4FEB-A1A6-A9E19C8141D3}" srcOrd="0" destOrd="0" presId="urn:microsoft.com/office/officeart/2009/3/layout/StepUpProcess"/>
    <dgm:cxn modelId="{5DB66860-A587-45D9-8613-D0EBFA0FF023}" srcId="{53641F50-773E-433D-A122-3CF26841A7CE}" destId="{B4B50298-1E0C-4D91-8093-9A2414733027}" srcOrd="1" destOrd="0" parTransId="{50F6074B-BA46-4CD8-8DEA-85C86418E484}" sibTransId="{F0C113D0-29CA-4A9D-ADD5-ED278C435BA0}"/>
    <dgm:cxn modelId="{ADA534C6-AC85-41DD-94DD-4C2D7E86CA7C}" srcId="{53641F50-773E-433D-A122-3CF26841A7CE}" destId="{A5D54043-3CD6-46F9-8F9F-2C2FF50920BF}" srcOrd="2" destOrd="0" parTransId="{E3CF008D-5014-47AC-B382-37319A211F67}" sibTransId="{148712C9-1611-45AB-B8DE-188C24605532}"/>
    <dgm:cxn modelId="{EBAFF363-1961-41DA-A475-6AF74BC25BE7}" type="presOf" srcId="{53641F50-773E-433D-A122-3CF26841A7CE}" destId="{60832053-3223-4525-883C-A65CFEBF4BF6}" srcOrd="0" destOrd="0" presId="urn:microsoft.com/office/officeart/2009/3/layout/StepUpProcess"/>
    <dgm:cxn modelId="{7C253F23-823C-4153-85D0-F1D04156FB48}" type="presOf" srcId="{B4B50298-1E0C-4D91-8093-9A2414733027}" destId="{B46FB333-ED07-4F6B-B173-FFA04F12B230}" srcOrd="0" destOrd="0" presId="urn:microsoft.com/office/officeart/2009/3/layout/StepUpProcess"/>
    <dgm:cxn modelId="{40C321A9-193D-43E6-9F49-9412788F9726}" type="presParOf" srcId="{60832053-3223-4525-883C-A65CFEBF4BF6}" destId="{73CA46E5-DAAA-4599-B8E1-4052619644E6}" srcOrd="0" destOrd="0" presId="urn:microsoft.com/office/officeart/2009/3/layout/StepUpProcess"/>
    <dgm:cxn modelId="{37CED354-19B2-4D53-B203-FD111CFB6AA2}" type="presParOf" srcId="{73CA46E5-DAAA-4599-B8E1-4052619644E6}" destId="{144A93AB-232F-4F9D-889A-AB900A74E406}" srcOrd="0" destOrd="0" presId="urn:microsoft.com/office/officeart/2009/3/layout/StepUpProcess"/>
    <dgm:cxn modelId="{969ED932-4E57-4C07-A95E-0DEA0FB09B66}" type="presParOf" srcId="{73CA46E5-DAAA-4599-B8E1-4052619644E6}" destId="{2FF3E80D-8496-4FEB-A1A6-A9E19C8141D3}" srcOrd="1" destOrd="0" presId="urn:microsoft.com/office/officeart/2009/3/layout/StepUpProcess"/>
    <dgm:cxn modelId="{987B34A5-7C59-40BD-9716-FC22BDC8C245}" type="presParOf" srcId="{73CA46E5-DAAA-4599-B8E1-4052619644E6}" destId="{1A794151-64CF-4B55-8BBA-048647304272}" srcOrd="2" destOrd="0" presId="urn:microsoft.com/office/officeart/2009/3/layout/StepUpProcess"/>
    <dgm:cxn modelId="{D9258F36-F212-4A89-ABCF-6D36E7AAD95A}" type="presParOf" srcId="{60832053-3223-4525-883C-A65CFEBF4BF6}" destId="{666389C3-50D9-4832-B0BF-9F9B54129214}" srcOrd="1" destOrd="0" presId="urn:microsoft.com/office/officeart/2009/3/layout/StepUpProcess"/>
    <dgm:cxn modelId="{9E27B3D1-DD68-4252-90C3-A59B18A2A02A}" type="presParOf" srcId="{666389C3-50D9-4832-B0BF-9F9B54129214}" destId="{5E53C90B-A35F-4782-A5CC-4C7155B3BA7D}" srcOrd="0" destOrd="0" presId="urn:microsoft.com/office/officeart/2009/3/layout/StepUpProcess"/>
    <dgm:cxn modelId="{A210ADE6-C949-4B51-85A7-CDFA51B34480}" type="presParOf" srcId="{60832053-3223-4525-883C-A65CFEBF4BF6}" destId="{9C590E20-447F-4211-94E9-3826CB86ED66}" srcOrd="2" destOrd="0" presId="urn:microsoft.com/office/officeart/2009/3/layout/StepUpProcess"/>
    <dgm:cxn modelId="{3AB1E33E-3870-498D-8BD5-741596EE985D}" type="presParOf" srcId="{9C590E20-447F-4211-94E9-3826CB86ED66}" destId="{E8A08B2C-AD91-4984-8319-EB5C93309CFC}" srcOrd="0" destOrd="0" presId="urn:microsoft.com/office/officeart/2009/3/layout/StepUpProcess"/>
    <dgm:cxn modelId="{6AA85033-662B-41EA-8BAA-8B653AE51F2F}" type="presParOf" srcId="{9C590E20-447F-4211-94E9-3826CB86ED66}" destId="{B46FB333-ED07-4F6B-B173-FFA04F12B230}" srcOrd="1" destOrd="0" presId="urn:microsoft.com/office/officeart/2009/3/layout/StepUpProcess"/>
    <dgm:cxn modelId="{95ECACBC-49DD-42B0-B6A3-D31DC052F8D4}" type="presParOf" srcId="{9C590E20-447F-4211-94E9-3826CB86ED66}" destId="{AFEAEC72-06E7-446F-A760-528C5F0C0D94}" srcOrd="2" destOrd="0" presId="urn:microsoft.com/office/officeart/2009/3/layout/StepUpProcess"/>
    <dgm:cxn modelId="{7AA24C7C-CE29-46ED-A058-784C7D89F603}" type="presParOf" srcId="{60832053-3223-4525-883C-A65CFEBF4BF6}" destId="{13392432-C5EF-4563-B227-060F1C86B37D}" srcOrd="3" destOrd="0" presId="urn:microsoft.com/office/officeart/2009/3/layout/StepUpProcess"/>
    <dgm:cxn modelId="{1B26F55F-1EE7-4FD1-B73E-C769BF4C7AB4}" type="presParOf" srcId="{13392432-C5EF-4563-B227-060F1C86B37D}" destId="{9386008A-D635-47A6-9AA3-937ABE6C37BE}" srcOrd="0" destOrd="0" presId="urn:microsoft.com/office/officeart/2009/3/layout/StepUpProcess"/>
    <dgm:cxn modelId="{AC8BC5F7-A406-426C-BC6A-F9D30E4FE620}" type="presParOf" srcId="{60832053-3223-4525-883C-A65CFEBF4BF6}" destId="{5684CED6-BBC5-4078-A8AF-0C94B59BBAB0}" srcOrd="4" destOrd="0" presId="urn:microsoft.com/office/officeart/2009/3/layout/StepUpProcess"/>
    <dgm:cxn modelId="{2CD7F619-16AA-4F59-BFBB-DBAD6DA5F1F2}" type="presParOf" srcId="{5684CED6-BBC5-4078-A8AF-0C94B59BBAB0}" destId="{10799B14-405A-44B5-A0C7-015EFA362BD6}" srcOrd="0" destOrd="0" presId="urn:microsoft.com/office/officeart/2009/3/layout/StepUpProcess"/>
    <dgm:cxn modelId="{55E19534-A87C-4276-BFAF-E629A55420B1}" type="presParOf" srcId="{5684CED6-BBC5-4078-A8AF-0C94B59BBAB0}" destId="{83F09841-25E7-4673-8137-FE836F7AD75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641F50-773E-433D-A122-3CF26841A7CE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</dgm:pt>
    <dgm:pt modelId="{C63A0D59-FEC7-4F64-BF0D-5A048EB9E50C}">
      <dgm:prSet phldrT="[Text]"/>
      <dgm:spPr/>
      <dgm:t>
        <a:bodyPr/>
        <a:lstStyle/>
        <a:p>
          <a:r>
            <a:rPr lang="cs-CZ" dirty="0" smtClean="0"/>
            <a:t>DIVOŠSTVÍ</a:t>
          </a:r>
          <a:endParaRPr lang="cs-CZ" dirty="0"/>
        </a:p>
      </dgm:t>
    </dgm:pt>
    <dgm:pt modelId="{D25DA0D4-1D2B-4F69-BAFB-A856953311CD}" type="parTrans" cxnId="{F2D00758-2ED4-40D9-8CA3-D37F5C789A8D}">
      <dgm:prSet/>
      <dgm:spPr/>
      <dgm:t>
        <a:bodyPr/>
        <a:lstStyle/>
        <a:p>
          <a:endParaRPr lang="cs-CZ"/>
        </a:p>
      </dgm:t>
    </dgm:pt>
    <dgm:pt modelId="{71691A24-5784-4255-BB31-3B7429E357C5}" type="sibTrans" cxnId="{F2D00758-2ED4-40D9-8CA3-D37F5C789A8D}">
      <dgm:prSet/>
      <dgm:spPr/>
      <dgm:t>
        <a:bodyPr/>
        <a:lstStyle/>
        <a:p>
          <a:endParaRPr lang="cs-CZ"/>
        </a:p>
      </dgm:t>
    </dgm:pt>
    <dgm:pt modelId="{B4B50298-1E0C-4D91-8093-9A2414733027}">
      <dgm:prSet phldrT="[Text]"/>
      <dgm:spPr/>
      <dgm:t>
        <a:bodyPr/>
        <a:lstStyle/>
        <a:p>
          <a:r>
            <a:rPr lang="cs-CZ" dirty="0" smtClean="0"/>
            <a:t>BARBARSTVÍ</a:t>
          </a:r>
          <a:endParaRPr lang="cs-CZ" dirty="0"/>
        </a:p>
      </dgm:t>
    </dgm:pt>
    <dgm:pt modelId="{50F6074B-BA46-4CD8-8DEA-85C86418E484}" type="parTrans" cxnId="{5DB66860-A587-45D9-8613-D0EBFA0FF023}">
      <dgm:prSet/>
      <dgm:spPr/>
      <dgm:t>
        <a:bodyPr/>
        <a:lstStyle/>
        <a:p>
          <a:endParaRPr lang="cs-CZ"/>
        </a:p>
      </dgm:t>
    </dgm:pt>
    <dgm:pt modelId="{F0C113D0-29CA-4A9D-ADD5-ED278C435BA0}" type="sibTrans" cxnId="{5DB66860-A587-45D9-8613-D0EBFA0FF023}">
      <dgm:prSet/>
      <dgm:spPr/>
      <dgm:t>
        <a:bodyPr/>
        <a:lstStyle/>
        <a:p>
          <a:endParaRPr lang="cs-CZ"/>
        </a:p>
      </dgm:t>
    </dgm:pt>
    <dgm:pt modelId="{A5D54043-3CD6-46F9-8F9F-2C2FF50920BF}">
      <dgm:prSet phldrT="[Text]"/>
      <dgm:spPr/>
      <dgm:t>
        <a:bodyPr/>
        <a:lstStyle/>
        <a:p>
          <a:r>
            <a:rPr lang="cs-CZ" dirty="0" smtClean="0"/>
            <a:t>CIVILIZACE</a:t>
          </a:r>
          <a:endParaRPr lang="cs-CZ" dirty="0"/>
        </a:p>
      </dgm:t>
    </dgm:pt>
    <dgm:pt modelId="{E3CF008D-5014-47AC-B382-37319A211F67}" type="parTrans" cxnId="{ADA534C6-AC85-41DD-94DD-4C2D7E86CA7C}">
      <dgm:prSet/>
      <dgm:spPr/>
      <dgm:t>
        <a:bodyPr/>
        <a:lstStyle/>
        <a:p>
          <a:endParaRPr lang="cs-CZ"/>
        </a:p>
      </dgm:t>
    </dgm:pt>
    <dgm:pt modelId="{148712C9-1611-45AB-B8DE-188C24605532}" type="sibTrans" cxnId="{ADA534C6-AC85-41DD-94DD-4C2D7E86CA7C}">
      <dgm:prSet/>
      <dgm:spPr/>
      <dgm:t>
        <a:bodyPr/>
        <a:lstStyle/>
        <a:p>
          <a:endParaRPr lang="cs-CZ"/>
        </a:p>
      </dgm:t>
    </dgm:pt>
    <dgm:pt modelId="{60832053-3223-4525-883C-A65CFEBF4BF6}" type="pres">
      <dgm:prSet presAssocID="{53641F50-773E-433D-A122-3CF26841A7CE}" presName="rootnode" presStyleCnt="0">
        <dgm:presLayoutVars>
          <dgm:chMax/>
          <dgm:chPref/>
          <dgm:dir/>
          <dgm:animLvl val="lvl"/>
        </dgm:presLayoutVars>
      </dgm:prSet>
      <dgm:spPr/>
    </dgm:pt>
    <dgm:pt modelId="{73CA46E5-DAAA-4599-B8E1-4052619644E6}" type="pres">
      <dgm:prSet presAssocID="{C63A0D59-FEC7-4F64-BF0D-5A048EB9E50C}" presName="composite" presStyleCnt="0"/>
      <dgm:spPr/>
    </dgm:pt>
    <dgm:pt modelId="{144A93AB-232F-4F9D-889A-AB900A74E406}" type="pres">
      <dgm:prSet presAssocID="{C63A0D59-FEC7-4F64-BF0D-5A048EB9E50C}" presName="LShape" presStyleLbl="alignNode1" presStyleIdx="0" presStyleCnt="5" custLinFactNeighborX="-238" custLinFactNeighborY="23328"/>
      <dgm:spPr/>
    </dgm:pt>
    <dgm:pt modelId="{2FF3E80D-8496-4FEB-A1A6-A9E19C8141D3}" type="pres">
      <dgm:prSet presAssocID="{C63A0D59-FEC7-4F64-BF0D-5A048EB9E50C}" presName="ParentText" presStyleLbl="revTx" presStyleIdx="0" presStyleCnt="3" custScaleY="746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A794151-64CF-4B55-8BBA-048647304272}" type="pres">
      <dgm:prSet presAssocID="{C63A0D59-FEC7-4F64-BF0D-5A048EB9E50C}" presName="Triangle" presStyleLbl="alignNode1" presStyleIdx="1" presStyleCnt="5" custLinFactY="16654" custLinFactNeighborX="-2778" custLinFactNeighborY="100000"/>
      <dgm:spPr/>
    </dgm:pt>
    <dgm:pt modelId="{666389C3-50D9-4832-B0BF-9F9B54129214}" type="pres">
      <dgm:prSet presAssocID="{71691A24-5784-4255-BB31-3B7429E357C5}" presName="sibTrans" presStyleCnt="0"/>
      <dgm:spPr/>
    </dgm:pt>
    <dgm:pt modelId="{5E53C90B-A35F-4782-A5CC-4C7155B3BA7D}" type="pres">
      <dgm:prSet presAssocID="{71691A24-5784-4255-BB31-3B7429E357C5}" presName="space" presStyleCnt="0"/>
      <dgm:spPr/>
    </dgm:pt>
    <dgm:pt modelId="{9C590E20-447F-4211-94E9-3826CB86ED66}" type="pres">
      <dgm:prSet presAssocID="{B4B50298-1E0C-4D91-8093-9A2414733027}" presName="composite" presStyleCnt="0"/>
      <dgm:spPr/>
    </dgm:pt>
    <dgm:pt modelId="{E8A08B2C-AD91-4984-8319-EB5C93309CFC}" type="pres">
      <dgm:prSet presAssocID="{B4B50298-1E0C-4D91-8093-9A2414733027}" presName="LShape" presStyleLbl="alignNode1" presStyleIdx="2" presStyleCnt="5"/>
      <dgm:spPr/>
    </dgm:pt>
    <dgm:pt modelId="{B46FB333-ED07-4F6B-B173-FFA04F12B230}" type="pres">
      <dgm:prSet presAssocID="{B4B50298-1E0C-4D91-8093-9A2414733027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FEAEC72-06E7-446F-A760-528C5F0C0D94}" type="pres">
      <dgm:prSet presAssocID="{B4B50298-1E0C-4D91-8093-9A2414733027}" presName="Triangle" presStyleLbl="alignNode1" presStyleIdx="3" presStyleCnt="5"/>
      <dgm:spPr/>
    </dgm:pt>
    <dgm:pt modelId="{13392432-C5EF-4563-B227-060F1C86B37D}" type="pres">
      <dgm:prSet presAssocID="{F0C113D0-29CA-4A9D-ADD5-ED278C435BA0}" presName="sibTrans" presStyleCnt="0"/>
      <dgm:spPr/>
    </dgm:pt>
    <dgm:pt modelId="{9386008A-D635-47A6-9AA3-937ABE6C37BE}" type="pres">
      <dgm:prSet presAssocID="{F0C113D0-29CA-4A9D-ADD5-ED278C435BA0}" presName="space" presStyleCnt="0"/>
      <dgm:spPr/>
    </dgm:pt>
    <dgm:pt modelId="{5684CED6-BBC5-4078-A8AF-0C94B59BBAB0}" type="pres">
      <dgm:prSet presAssocID="{A5D54043-3CD6-46F9-8F9F-2C2FF50920BF}" presName="composite" presStyleCnt="0"/>
      <dgm:spPr/>
    </dgm:pt>
    <dgm:pt modelId="{10799B14-405A-44B5-A0C7-015EFA362BD6}" type="pres">
      <dgm:prSet presAssocID="{A5D54043-3CD6-46F9-8F9F-2C2FF50920BF}" presName="LShape" presStyleLbl="alignNode1" presStyleIdx="4" presStyleCnt="5" custLinFactNeighborX="439" custLinFactNeighborY="-44778"/>
      <dgm:spPr/>
    </dgm:pt>
    <dgm:pt modelId="{83F09841-25E7-4673-8137-FE836F7AD754}" type="pres">
      <dgm:prSet presAssocID="{A5D54043-3CD6-46F9-8F9F-2C2FF50920BF}" presName="ParentText" presStyleLbl="revTx" presStyleIdx="2" presStyleCnt="3" custLinFactNeighborX="264" custLinFactNeighborY="-334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2D00758-2ED4-40D9-8CA3-D37F5C789A8D}" srcId="{53641F50-773E-433D-A122-3CF26841A7CE}" destId="{C63A0D59-FEC7-4F64-BF0D-5A048EB9E50C}" srcOrd="0" destOrd="0" parTransId="{D25DA0D4-1D2B-4F69-BAFB-A856953311CD}" sibTransId="{71691A24-5784-4255-BB31-3B7429E357C5}"/>
    <dgm:cxn modelId="{5DB66860-A587-45D9-8613-D0EBFA0FF023}" srcId="{53641F50-773E-433D-A122-3CF26841A7CE}" destId="{B4B50298-1E0C-4D91-8093-9A2414733027}" srcOrd="1" destOrd="0" parTransId="{50F6074B-BA46-4CD8-8DEA-85C86418E484}" sibTransId="{F0C113D0-29CA-4A9D-ADD5-ED278C435BA0}"/>
    <dgm:cxn modelId="{ADA534C6-AC85-41DD-94DD-4C2D7E86CA7C}" srcId="{53641F50-773E-433D-A122-3CF26841A7CE}" destId="{A5D54043-3CD6-46F9-8F9F-2C2FF50920BF}" srcOrd="2" destOrd="0" parTransId="{E3CF008D-5014-47AC-B382-37319A211F67}" sibTransId="{148712C9-1611-45AB-B8DE-188C24605532}"/>
    <dgm:cxn modelId="{941E8B84-B9E0-450F-AB1E-A9BB93A8B269}" type="presOf" srcId="{C63A0D59-FEC7-4F64-BF0D-5A048EB9E50C}" destId="{2FF3E80D-8496-4FEB-A1A6-A9E19C8141D3}" srcOrd="0" destOrd="0" presId="urn:microsoft.com/office/officeart/2009/3/layout/StepUpProcess"/>
    <dgm:cxn modelId="{62B5F55E-7A09-428A-9BD0-8655648C775C}" type="presOf" srcId="{53641F50-773E-433D-A122-3CF26841A7CE}" destId="{60832053-3223-4525-883C-A65CFEBF4BF6}" srcOrd="0" destOrd="0" presId="urn:microsoft.com/office/officeart/2009/3/layout/StepUpProcess"/>
    <dgm:cxn modelId="{E4A8A0B2-BDD8-4762-9FB7-0BF413CB2A49}" type="presOf" srcId="{A5D54043-3CD6-46F9-8F9F-2C2FF50920BF}" destId="{83F09841-25E7-4673-8137-FE836F7AD754}" srcOrd="0" destOrd="0" presId="urn:microsoft.com/office/officeart/2009/3/layout/StepUpProcess"/>
    <dgm:cxn modelId="{A8F61031-05AE-4F9F-90EC-D8575F026346}" type="presOf" srcId="{B4B50298-1E0C-4D91-8093-9A2414733027}" destId="{B46FB333-ED07-4F6B-B173-FFA04F12B230}" srcOrd="0" destOrd="0" presId="urn:microsoft.com/office/officeart/2009/3/layout/StepUpProcess"/>
    <dgm:cxn modelId="{E5F62BAF-D8AF-4838-A832-8BD070B19365}" type="presParOf" srcId="{60832053-3223-4525-883C-A65CFEBF4BF6}" destId="{73CA46E5-DAAA-4599-B8E1-4052619644E6}" srcOrd="0" destOrd="0" presId="urn:microsoft.com/office/officeart/2009/3/layout/StepUpProcess"/>
    <dgm:cxn modelId="{4D9F4F3F-5F19-475F-AC5A-46C714286B2B}" type="presParOf" srcId="{73CA46E5-DAAA-4599-B8E1-4052619644E6}" destId="{144A93AB-232F-4F9D-889A-AB900A74E406}" srcOrd="0" destOrd="0" presId="urn:microsoft.com/office/officeart/2009/3/layout/StepUpProcess"/>
    <dgm:cxn modelId="{B74CE779-1C38-43F8-8407-5B43F54B31E0}" type="presParOf" srcId="{73CA46E5-DAAA-4599-B8E1-4052619644E6}" destId="{2FF3E80D-8496-4FEB-A1A6-A9E19C8141D3}" srcOrd="1" destOrd="0" presId="urn:microsoft.com/office/officeart/2009/3/layout/StepUpProcess"/>
    <dgm:cxn modelId="{9732AA99-71D5-49C2-AF24-E21B453FD1E3}" type="presParOf" srcId="{73CA46E5-DAAA-4599-B8E1-4052619644E6}" destId="{1A794151-64CF-4B55-8BBA-048647304272}" srcOrd="2" destOrd="0" presId="urn:microsoft.com/office/officeart/2009/3/layout/StepUpProcess"/>
    <dgm:cxn modelId="{B34B078E-3E9F-490B-96A2-F1E3790E43FC}" type="presParOf" srcId="{60832053-3223-4525-883C-A65CFEBF4BF6}" destId="{666389C3-50D9-4832-B0BF-9F9B54129214}" srcOrd="1" destOrd="0" presId="urn:microsoft.com/office/officeart/2009/3/layout/StepUpProcess"/>
    <dgm:cxn modelId="{71C754BA-52F1-4F44-BD6F-6B92215CAEE1}" type="presParOf" srcId="{666389C3-50D9-4832-B0BF-9F9B54129214}" destId="{5E53C90B-A35F-4782-A5CC-4C7155B3BA7D}" srcOrd="0" destOrd="0" presId="urn:microsoft.com/office/officeart/2009/3/layout/StepUpProcess"/>
    <dgm:cxn modelId="{B5B81467-EE47-44DA-881C-412596A0356E}" type="presParOf" srcId="{60832053-3223-4525-883C-A65CFEBF4BF6}" destId="{9C590E20-447F-4211-94E9-3826CB86ED66}" srcOrd="2" destOrd="0" presId="urn:microsoft.com/office/officeart/2009/3/layout/StepUpProcess"/>
    <dgm:cxn modelId="{B1650BB2-8F32-40EB-9FDC-6E4E1CF1A831}" type="presParOf" srcId="{9C590E20-447F-4211-94E9-3826CB86ED66}" destId="{E8A08B2C-AD91-4984-8319-EB5C93309CFC}" srcOrd="0" destOrd="0" presId="urn:microsoft.com/office/officeart/2009/3/layout/StepUpProcess"/>
    <dgm:cxn modelId="{E2988B22-9102-4E19-9D7D-8A865BC46152}" type="presParOf" srcId="{9C590E20-447F-4211-94E9-3826CB86ED66}" destId="{B46FB333-ED07-4F6B-B173-FFA04F12B230}" srcOrd="1" destOrd="0" presId="urn:microsoft.com/office/officeart/2009/3/layout/StepUpProcess"/>
    <dgm:cxn modelId="{80E840CD-36EB-4378-B6EF-21966ED83000}" type="presParOf" srcId="{9C590E20-447F-4211-94E9-3826CB86ED66}" destId="{AFEAEC72-06E7-446F-A760-528C5F0C0D94}" srcOrd="2" destOrd="0" presId="urn:microsoft.com/office/officeart/2009/3/layout/StepUpProcess"/>
    <dgm:cxn modelId="{7B86B35A-2507-485F-8770-A745EEDD6CD4}" type="presParOf" srcId="{60832053-3223-4525-883C-A65CFEBF4BF6}" destId="{13392432-C5EF-4563-B227-060F1C86B37D}" srcOrd="3" destOrd="0" presId="urn:microsoft.com/office/officeart/2009/3/layout/StepUpProcess"/>
    <dgm:cxn modelId="{74CE3822-95CD-4163-90EF-A9C87C2DC1DE}" type="presParOf" srcId="{13392432-C5EF-4563-B227-060F1C86B37D}" destId="{9386008A-D635-47A6-9AA3-937ABE6C37BE}" srcOrd="0" destOrd="0" presId="urn:microsoft.com/office/officeart/2009/3/layout/StepUpProcess"/>
    <dgm:cxn modelId="{0CAE573A-D619-4391-98D2-E8D075740DB7}" type="presParOf" srcId="{60832053-3223-4525-883C-A65CFEBF4BF6}" destId="{5684CED6-BBC5-4078-A8AF-0C94B59BBAB0}" srcOrd="4" destOrd="0" presId="urn:microsoft.com/office/officeart/2009/3/layout/StepUpProcess"/>
    <dgm:cxn modelId="{13932A41-0114-4838-9335-31BA2EB7C878}" type="presParOf" srcId="{5684CED6-BBC5-4078-A8AF-0C94B59BBAB0}" destId="{10799B14-405A-44B5-A0C7-015EFA362BD6}" srcOrd="0" destOrd="0" presId="urn:microsoft.com/office/officeart/2009/3/layout/StepUpProcess"/>
    <dgm:cxn modelId="{B3B974BE-D411-4B16-8225-9F578F5A3721}" type="presParOf" srcId="{5684CED6-BBC5-4078-A8AF-0C94B59BBAB0}" destId="{83F09841-25E7-4673-8137-FE836F7AD75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E81DB7-D7C2-4A67-B972-2F291CF3B23A}">
      <dsp:nvSpPr>
        <dsp:cNvPr id="0" name=""/>
        <dsp:cNvSpPr/>
      </dsp:nvSpPr>
      <dsp:spPr>
        <a:xfrm>
          <a:off x="3856433" y="3566708"/>
          <a:ext cx="1212251" cy="1491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6125" y="0"/>
              </a:lnTo>
              <a:lnTo>
                <a:pt x="606125" y="1491066"/>
              </a:lnTo>
              <a:lnTo>
                <a:pt x="1212251" y="1491066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00" kern="1200"/>
        </a:p>
      </dsp:txBody>
      <dsp:txXfrm>
        <a:off x="4414517" y="4264199"/>
        <a:ext cx="96083" cy="96083"/>
      </dsp:txXfrm>
    </dsp:sp>
    <dsp:sp modelId="{7481BA28-C35D-4C7A-98D9-9B417D558A63}">
      <dsp:nvSpPr>
        <dsp:cNvPr id="0" name=""/>
        <dsp:cNvSpPr/>
      </dsp:nvSpPr>
      <dsp:spPr>
        <a:xfrm>
          <a:off x="3856433" y="3428999"/>
          <a:ext cx="1212251" cy="137708"/>
        </a:xfrm>
        <a:custGeom>
          <a:avLst/>
          <a:gdLst/>
          <a:ahLst/>
          <a:cxnLst/>
          <a:rect l="0" t="0" r="0" b="0"/>
          <a:pathLst>
            <a:path>
              <a:moveTo>
                <a:pt x="0" y="137708"/>
              </a:moveTo>
              <a:lnTo>
                <a:pt x="606125" y="137708"/>
              </a:lnTo>
              <a:lnTo>
                <a:pt x="606125" y="0"/>
              </a:lnTo>
              <a:lnTo>
                <a:pt x="1212251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432057" y="3467352"/>
        <a:ext cx="61002" cy="61002"/>
      </dsp:txXfrm>
    </dsp:sp>
    <dsp:sp modelId="{CB874833-74F8-4166-A254-1822784AB386}">
      <dsp:nvSpPr>
        <dsp:cNvPr id="0" name=""/>
        <dsp:cNvSpPr/>
      </dsp:nvSpPr>
      <dsp:spPr>
        <a:xfrm>
          <a:off x="3856433" y="1800224"/>
          <a:ext cx="1212251" cy="1766483"/>
        </a:xfrm>
        <a:custGeom>
          <a:avLst/>
          <a:gdLst/>
          <a:ahLst/>
          <a:cxnLst/>
          <a:rect l="0" t="0" r="0" b="0"/>
          <a:pathLst>
            <a:path>
              <a:moveTo>
                <a:pt x="0" y="1766483"/>
              </a:moveTo>
              <a:lnTo>
                <a:pt x="606125" y="1766483"/>
              </a:lnTo>
              <a:lnTo>
                <a:pt x="606125" y="0"/>
              </a:lnTo>
              <a:lnTo>
                <a:pt x="1212251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700" kern="1200"/>
        </a:p>
      </dsp:txBody>
      <dsp:txXfrm>
        <a:off x="4408998" y="2629905"/>
        <a:ext cx="107121" cy="107121"/>
      </dsp:txXfrm>
    </dsp:sp>
    <dsp:sp modelId="{476148F1-1C22-4742-B847-E47B1AA59553}">
      <dsp:nvSpPr>
        <dsp:cNvPr id="0" name=""/>
        <dsp:cNvSpPr/>
      </dsp:nvSpPr>
      <dsp:spPr>
        <a:xfrm rot="19806784">
          <a:off x="-1122397" y="2016876"/>
          <a:ext cx="6857999" cy="30996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300" kern="1200" dirty="0" smtClean="0"/>
            <a:t>ČLENĚNÍ </a:t>
          </a:r>
          <a:br>
            <a:rPr lang="cs-CZ" sz="6300" kern="1200" dirty="0" smtClean="0"/>
          </a:br>
          <a:r>
            <a:rPr lang="cs-CZ" sz="6300" kern="1200" dirty="0" smtClean="0"/>
            <a:t>HISTORIE</a:t>
          </a:r>
          <a:endParaRPr lang="cs-CZ" sz="6300" kern="1200" dirty="0"/>
        </a:p>
      </dsp:txBody>
      <dsp:txXfrm>
        <a:off x="-1122397" y="2016876"/>
        <a:ext cx="6857999" cy="3099662"/>
      </dsp:txXfrm>
    </dsp:sp>
    <dsp:sp modelId="{9B216557-44E6-4F0D-96BF-FE3D9D0BE54F}">
      <dsp:nvSpPr>
        <dsp:cNvPr id="0" name=""/>
        <dsp:cNvSpPr/>
      </dsp:nvSpPr>
      <dsp:spPr>
        <a:xfrm>
          <a:off x="5068684" y="1148714"/>
          <a:ext cx="4273904" cy="1303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300" kern="1200" dirty="0" smtClean="0"/>
            <a:t>ČASOVÉ</a:t>
          </a:r>
          <a:endParaRPr lang="cs-CZ" sz="6300" kern="1200" dirty="0"/>
        </a:p>
      </dsp:txBody>
      <dsp:txXfrm>
        <a:off x="5068684" y="1148714"/>
        <a:ext cx="4273904" cy="1303019"/>
      </dsp:txXfrm>
    </dsp:sp>
    <dsp:sp modelId="{30E21652-C805-436D-BEA9-1A210787FFF6}">
      <dsp:nvSpPr>
        <dsp:cNvPr id="0" name=""/>
        <dsp:cNvSpPr/>
      </dsp:nvSpPr>
      <dsp:spPr>
        <a:xfrm>
          <a:off x="5068684" y="2777489"/>
          <a:ext cx="4273904" cy="1303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300" kern="1200" dirty="0" smtClean="0"/>
            <a:t>ÚZEMNÍ</a:t>
          </a:r>
          <a:endParaRPr lang="cs-CZ" sz="6300" kern="1200" dirty="0"/>
        </a:p>
      </dsp:txBody>
      <dsp:txXfrm>
        <a:off x="5068684" y="2777489"/>
        <a:ext cx="4273904" cy="1303019"/>
      </dsp:txXfrm>
    </dsp:sp>
    <dsp:sp modelId="{5BBF0252-9BC6-4B7D-BE6A-663652F02FC5}">
      <dsp:nvSpPr>
        <dsp:cNvPr id="0" name=""/>
        <dsp:cNvSpPr/>
      </dsp:nvSpPr>
      <dsp:spPr>
        <a:xfrm>
          <a:off x="5068684" y="4406264"/>
          <a:ext cx="4273904" cy="1303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300" kern="1200" dirty="0" smtClean="0"/>
            <a:t>VĚCNÉ</a:t>
          </a:r>
          <a:endParaRPr lang="cs-CZ" sz="6300" kern="1200" dirty="0"/>
        </a:p>
      </dsp:txBody>
      <dsp:txXfrm>
        <a:off x="5068684" y="4406264"/>
        <a:ext cx="4273904" cy="13030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A93AB-232F-4F9D-889A-AB900A74E406}">
      <dsp:nvSpPr>
        <dsp:cNvPr id="0" name=""/>
        <dsp:cNvSpPr/>
      </dsp:nvSpPr>
      <dsp:spPr>
        <a:xfrm rot="5400000">
          <a:off x="565406" y="2766778"/>
          <a:ext cx="1696378" cy="282273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3E80D-8496-4FEB-A1A6-A9E19C8141D3}">
      <dsp:nvSpPr>
        <dsp:cNvPr id="0" name=""/>
        <dsp:cNvSpPr/>
      </dsp:nvSpPr>
      <dsp:spPr>
        <a:xfrm>
          <a:off x="282239" y="3610168"/>
          <a:ext cx="2548381" cy="2233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assyrsko</a:t>
          </a:r>
          <a:r>
            <a:rPr lang="cs-CZ" sz="3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-babylonské</a:t>
          </a:r>
          <a:endParaRPr lang="cs-CZ" sz="3500" kern="1200" dirty="0"/>
        </a:p>
      </dsp:txBody>
      <dsp:txXfrm>
        <a:off x="282239" y="3610168"/>
        <a:ext cx="2548381" cy="2233805"/>
      </dsp:txXfrm>
    </dsp:sp>
    <dsp:sp modelId="{1A794151-64CF-4B55-8BBA-048647304272}">
      <dsp:nvSpPr>
        <dsp:cNvPr id="0" name=""/>
        <dsp:cNvSpPr/>
      </dsp:nvSpPr>
      <dsp:spPr>
        <a:xfrm>
          <a:off x="2349794" y="2558965"/>
          <a:ext cx="480826" cy="48082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311C0B-6074-4236-8D30-B75012B73241}">
      <dsp:nvSpPr>
        <dsp:cNvPr id="0" name=""/>
        <dsp:cNvSpPr/>
      </dsp:nvSpPr>
      <dsp:spPr>
        <a:xfrm rot="5400000">
          <a:off x="3685123" y="1994801"/>
          <a:ext cx="1696378" cy="282273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09439-E336-4FAE-9739-BD5AF8541473}">
      <dsp:nvSpPr>
        <dsp:cNvPr id="0" name=""/>
        <dsp:cNvSpPr/>
      </dsp:nvSpPr>
      <dsp:spPr>
        <a:xfrm>
          <a:off x="3401956" y="2838191"/>
          <a:ext cx="2548381" cy="2233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médsko-perské</a:t>
          </a:r>
          <a:endParaRPr lang="cs-CZ" sz="3500" kern="1200" dirty="0"/>
        </a:p>
      </dsp:txBody>
      <dsp:txXfrm>
        <a:off x="3401956" y="2838191"/>
        <a:ext cx="2548381" cy="2233805"/>
      </dsp:txXfrm>
    </dsp:sp>
    <dsp:sp modelId="{5063E03C-311A-4916-9130-E130E3ADCA59}">
      <dsp:nvSpPr>
        <dsp:cNvPr id="0" name=""/>
        <dsp:cNvSpPr/>
      </dsp:nvSpPr>
      <dsp:spPr>
        <a:xfrm>
          <a:off x="5469511" y="1786988"/>
          <a:ext cx="480826" cy="48082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5310B-DC05-4D50-ADF2-4CF962943A7C}">
      <dsp:nvSpPr>
        <dsp:cNvPr id="0" name=""/>
        <dsp:cNvSpPr/>
      </dsp:nvSpPr>
      <dsp:spPr>
        <a:xfrm rot="5400000">
          <a:off x="6804840" y="1222824"/>
          <a:ext cx="1696378" cy="282273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D37D8-EB59-4F09-8178-9952D074D904}">
      <dsp:nvSpPr>
        <dsp:cNvPr id="0" name=""/>
        <dsp:cNvSpPr/>
      </dsp:nvSpPr>
      <dsp:spPr>
        <a:xfrm>
          <a:off x="6521673" y="2066214"/>
          <a:ext cx="2548381" cy="2233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řecko-makedonské</a:t>
          </a:r>
          <a:endParaRPr lang="cs-CZ" sz="3500" kern="1200" dirty="0"/>
        </a:p>
      </dsp:txBody>
      <dsp:txXfrm>
        <a:off x="6521673" y="2066214"/>
        <a:ext cx="2548381" cy="2233805"/>
      </dsp:txXfrm>
    </dsp:sp>
    <dsp:sp modelId="{239D0CF4-0DA6-4703-949C-EA38366392F3}">
      <dsp:nvSpPr>
        <dsp:cNvPr id="0" name=""/>
        <dsp:cNvSpPr/>
      </dsp:nvSpPr>
      <dsp:spPr>
        <a:xfrm>
          <a:off x="8589228" y="1015011"/>
          <a:ext cx="480826" cy="48082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1A3D5-A9EC-4792-8D66-28A9824EFD7A}">
      <dsp:nvSpPr>
        <dsp:cNvPr id="0" name=""/>
        <dsp:cNvSpPr/>
      </dsp:nvSpPr>
      <dsp:spPr>
        <a:xfrm rot="5400000">
          <a:off x="9924557" y="450847"/>
          <a:ext cx="1696378" cy="282273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ED7D3-31B7-461C-877C-787436A55AC7}">
      <dsp:nvSpPr>
        <dsp:cNvPr id="0" name=""/>
        <dsp:cNvSpPr/>
      </dsp:nvSpPr>
      <dsp:spPr>
        <a:xfrm>
          <a:off x="9641390" y="1294237"/>
          <a:ext cx="2548381" cy="2233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římské</a:t>
          </a:r>
          <a:endParaRPr lang="cs-CZ" sz="3500" kern="1200" dirty="0"/>
        </a:p>
      </dsp:txBody>
      <dsp:txXfrm>
        <a:off x="9641390" y="1294237"/>
        <a:ext cx="2548381" cy="22338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A93AB-232F-4F9D-889A-AB900A74E406}">
      <dsp:nvSpPr>
        <dsp:cNvPr id="0" name=""/>
        <dsp:cNvSpPr/>
      </dsp:nvSpPr>
      <dsp:spPr>
        <a:xfrm rot="5400000">
          <a:off x="373215" y="3501610"/>
          <a:ext cx="1122272" cy="186743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3E80D-8496-4FEB-A1A6-A9E19C8141D3}">
      <dsp:nvSpPr>
        <dsp:cNvPr id="0" name=""/>
        <dsp:cNvSpPr/>
      </dsp:nvSpPr>
      <dsp:spPr>
        <a:xfrm>
          <a:off x="185880" y="4059572"/>
          <a:ext cx="1685932" cy="1477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od Adama k Noemovi</a:t>
          </a:r>
          <a:endParaRPr lang="cs-CZ" sz="2000" kern="1200" dirty="0"/>
        </a:p>
      </dsp:txBody>
      <dsp:txXfrm>
        <a:off x="185880" y="4059572"/>
        <a:ext cx="1685932" cy="1477818"/>
      </dsp:txXfrm>
    </dsp:sp>
    <dsp:sp modelId="{1A794151-64CF-4B55-8BBA-048647304272}">
      <dsp:nvSpPr>
        <dsp:cNvPr id="0" name=""/>
        <dsp:cNvSpPr/>
      </dsp:nvSpPr>
      <dsp:spPr>
        <a:xfrm>
          <a:off x="1553712" y="3364128"/>
          <a:ext cx="318100" cy="31810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311C0B-6074-4236-8D30-B75012B73241}">
      <dsp:nvSpPr>
        <dsp:cNvPr id="0" name=""/>
        <dsp:cNvSpPr/>
      </dsp:nvSpPr>
      <dsp:spPr>
        <a:xfrm rot="5400000">
          <a:off x="2437126" y="2990894"/>
          <a:ext cx="1122272" cy="186743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09439-E336-4FAE-9739-BD5AF8541473}">
      <dsp:nvSpPr>
        <dsp:cNvPr id="0" name=""/>
        <dsp:cNvSpPr/>
      </dsp:nvSpPr>
      <dsp:spPr>
        <a:xfrm>
          <a:off x="2249791" y="3548855"/>
          <a:ext cx="1685932" cy="1477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od Noema k Abrahamovi</a:t>
          </a:r>
          <a:endParaRPr lang="cs-CZ" sz="2000" kern="1200" dirty="0"/>
        </a:p>
      </dsp:txBody>
      <dsp:txXfrm>
        <a:off x="2249791" y="3548855"/>
        <a:ext cx="1685932" cy="1477818"/>
      </dsp:txXfrm>
    </dsp:sp>
    <dsp:sp modelId="{5063E03C-311A-4916-9130-E130E3ADCA59}">
      <dsp:nvSpPr>
        <dsp:cNvPr id="0" name=""/>
        <dsp:cNvSpPr/>
      </dsp:nvSpPr>
      <dsp:spPr>
        <a:xfrm>
          <a:off x="3617623" y="2853411"/>
          <a:ext cx="318100" cy="31810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5310B-DC05-4D50-ADF2-4CF962943A7C}">
      <dsp:nvSpPr>
        <dsp:cNvPr id="0" name=""/>
        <dsp:cNvSpPr/>
      </dsp:nvSpPr>
      <dsp:spPr>
        <a:xfrm rot="5400000">
          <a:off x="4501037" y="2480177"/>
          <a:ext cx="1122272" cy="186743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D37D8-EB59-4F09-8178-9952D074D904}">
      <dsp:nvSpPr>
        <dsp:cNvPr id="0" name=""/>
        <dsp:cNvSpPr/>
      </dsp:nvSpPr>
      <dsp:spPr>
        <a:xfrm>
          <a:off x="4313701" y="3038138"/>
          <a:ext cx="1685932" cy="1477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od Abrahama k Davidovi</a:t>
          </a:r>
          <a:endParaRPr lang="cs-CZ" sz="2000" kern="1200" dirty="0"/>
        </a:p>
      </dsp:txBody>
      <dsp:txXfrm>
        <a:off x="4313701" y="3038138"/>
        <a:ext cx="1685932" cy="1477818"/>
      </dsp:txXfrm>
    </dsp:sp>
    <dsp:sp modelId="{239D0CF4-0DA6-4703-949C-EA38366392F3}">
      <dsp:nvSpPr>
        <dsp:cNvPr id="0" name=""/>
        <dsp:cNvSpPr/>
      </dsp:nvSpPr>
      <dsp:spPr>
        <a:xfrm>
          <a:off x="5681533" y="2342694"/>
          <a:ext cx="318100" cy="31810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1A3D5-A9EC-4792-8D66-28A9824EFD7A}">
      <dsp:nvSpPr>
        <dsp:cNvPr id="0" name=""/>
        <dsp:cNvSpPr/>
      </dsp:nvSpPr>
      <dsp:spPr>
        <a:xfrm rot="5400000">
          <a:off x="6564947" y="1969460"/>
          <a:ext cx="1122272" cy="186743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ED7D3-31B7-461C-877C-787436A55AC7}">
      <dsp:nvSpPr>
        <dsp:cNvPr id="0" name=""/>
        <dsp:cNvSpPr/>
      </dsp:nvSpPr>
      <dsp:spPr>
        <a:xfrm>
          <a:off x="6377612" y="2527421"/>
          <a:ext cx="1685932" cy="1477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od Davida k babylonskému zajetí</a:t>
          </a:r>
          <a:endParaRPr lang="cs-CZ" sz="2000" kern="1200" dirty="0"/>
        </a:p>
      </dsp:txBody>
      <dsp:txXfrm>
        <a:off x="6377612" y="2527421"/>
        <a:ext cx="1685932" cy="1477818"/>
      </dsp:txXfrm>
    </dsp:sp>
    <dsp:sp modelId="{ADA47F3A-2073-4925-8D0A-18306CD65C45}">
      <dsp:nvSpPr>
        <dsp:cNvPr id="0" name=""/>
        <dsp:cNvSpPr/>
      </dsp:nvSpPr>
      <dsp:spPr>
        <a:xfrm>
          <a:off x="7745444" y="1831977"/>
          <a:ext cx="318100" cy="31810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092D2-3E85-46F6-B3D0-FFC8ACF45115}">
      <dsp:nvSpPr>
        <dsp:cNvPr id="0" name=""/>
        <dsp:cNvSpPr/>
      </dsp:nvSpPr>
      <dsp:spPr>
        <a:xfrm rot="5400000">
          <a:off x="8628858" y="1458743"/>
          <a:ext cx="1122272" cy="186743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FF4D32-E249-40D1-9288-21F20D8C7029}">
      <dsp:nvSpPr>
        <dsp:cNvPr id="0" name=""/>
        <dsp:cNvSpPr/>
      </dsp:nvSpPr>
      <dsp:spPr>
        <a:xfrm>
          <a:off x="8441523" y="2016705"/>
          <a:ext cx="1685932" cy="1477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Kristovo zrození</a:t>
          </a:r>
          <a:endParaRPr lang="cs-CZ" sz="2000" kern="1200" dirty="0"/>
        </a:p>
      </dsp:txBody>
      <dsp:txXfrm>
        <a:off x="8441523" y="2016705"/>
        <a:ext cx="1685932" cy="1477818"/>
      </dsp:txXfrm>
    </dsp:sp>
    <dsp:sp modelId="{987E31DA-CB91-42F6-8AED-7C654A009EF4}">
      <dsp:nvSpPr>
        <dsp:cNvPr id="0" name=""/>
        <dsp:cNvSpPr/>
      </dsp:nvSpPr>
      <dsp:spPr>
        <a:xfrm>
          <a:off x="9809355" y="1321261"/>
          <a:ext cx="318100" cy="31810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B4CBAA-DB18-4E03-8B0B-FFE4D75004B2}">
      <dsp:nvSpPr>
        <dsp:cNvPr id="0" name=""/>
        <dsp:cNvSpPr/>
      </dsp:nvSpPr>
      <dsp:spPr>
        <a:xfrm rot="5400000">
          <a:off x="10692768" y="948027"/>
          <a:ext cx="1122272" cy="186743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5EEF41-E770-43E8-9AB2-AB0F9AAA3087}">
      <dsp:nvSpPr>
        <dsp:cNvPr id="0" name=""/>
        <dsp:cNvSpPr/>
      </dsp:nvSpPr>
      <dsp:spPr>
        <a:xfrm>
          <a:off x="10505433" y="1505988"/>
          <a:ext cx="1685932" cy="1477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Poslední soud</a:t>
          </a:r>
          <a:endParaRPr lang="cs-CZ" sz="2000" kern="1200" dirty="0"/>
        </a:p>
      </dsp:txBody>
      <dsp:txXfrm>
        <a:off x="10505433" y="1505988"/>
        <a:ext cx="1685932" cy="14778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A93AB-232F-4F9D-889A-AB900A74E406}">
      <dsp:nvSpPr>
        <dsp:cNvPr id="0" name=""/>
        <dsp:cNvSpPr/>
      </dsp:nvSpPr>
      <dsp:spPr>
        <a:xfrm rot="5400000">
          <a:off x="1261407" y="420940"/>
          <a:ext cx="3401792" cy="566050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3E80D-8496-4FEB-A1A6-A9E19C8141D3}">
      <dsp:nvSpPr>
        <dsp:cNvPr id="0" name=""/>
        <dsp:cNvSpPr/>
      </dsp:nvSpPr>
      <dsp:spPr>
        <a:xfrm>
          <a:off x="693563" y="2112212"/>
          <a:ext cx="5110336" cy="4479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Doba římská</a:t>
          </a:r>
          <a:endParaRPr lang="cs-CZ" sz="6400" kern="1200" dirty="0"/>
        </a:p>
      </dsp:txBody>
      <dsp:txXfrm>
        <a:off x="693563" y="2112212"/>
        <a:ext cx="5110336" cy="4479509"/>
      </dsp:txXfrm>
    </dsp:sp>
    <dsp:sp modelId="{1A794151-64CF-4B55-8BBA-048647304272}">
      <dsp:nvSpPr>
        <dsp:cNvPr id="0" name=""/>
        <dsp:cNvSpPr/>
      </dsp:nvSpPr>
      <dsp:spPr>
        <a:xfrm>
          <a:off x="4839685" y="4207"/>
          <a:ext cx="964214" cy="96421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311C0B-6074-4236-8D30-B75012B73241}">
      <dsp:nvSpPr>
        <dsp:cNvPr id="0" name=""/>
        <dsp:cNvSpPr/>
      </dsp:nvSpPr>
      <dsp:spPr>
        <a:xfrm rot="5400000">
          <a:off x="7517456" y="-1127125"/>
          <a:ext cx="3401792" cy="566050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09439-E336-4FAE-9739-BD5AF8541473}">
      <dsp:nvSpPr>
        <dsp:cNvPr id="0" name=""/>
        <dsp:cNvSpPr/>
      </dsp:nvSpPr>
      <dsp:spPr>
        <a:xfrm>
          <a:off x="6949613" y="564146"/>
          <a:ext cx="5110336" cy="4479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Středověk</a:t>
          </a:r>
        </a:p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(media </a:t>
          </a:r>
          <a:r>
            <a:rPr lang="cs-CZ" sz="640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aetas</a:t>
          </a:r>
          <a:r>
            <a:rPr lang="cs-CZ" sz="6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nebo medium </a:t>
          </a:r>
          <a:r>
            <a:rPr lang="cs-CZ" sz="640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aevum</a:t>
          </a:r>
          <a:r>
            <a:rPr lang="cs-CZ" sz="6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)</a:t>
          </a:r>
          <a:endParaRPr lang="cs-CZ" sz="6400" kern="1200" dirty="0"/>
        </a:p>
      </dsp:txBody>
      <dsp:txXfrm>
        <a:off x="6949613" y="564146"/>
        <a:ext cx="5110336" cy="44795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A93AB-232F-4F9D-889A-AB900A74E406}">
      <dsp:nvSpPr>
        <dsp:cNvPr id="0" name=""/>
        <dsp:cNvSpPr/>
      </dsp:nvSpPr>
      <dsp:spPr>
        <a:xfrm rot="5400000">
          <a:off x="451104" y="3209083"/>
          <a:ext cx="1350531" cy="224725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3E80D-8496-4FEB-A1A6-A9E19C8141D3}">
      <dsp:nvSpPr>
        <dsp:cNvPr id="0" name=""/>
        <dsp:cNvSpPr/>
      </dsp:nvSpPr>
      <dsp:spPr>
        <a:xfrm>
          <a:off x="225666" y="3880528"/>
          <a:ext cx="2028833" cy="1778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PRVOBYTNĚ POSPOLNÁ</a:t>
          </a:r>
          <a:endParaRPr lang="cs-CZ" sz="2200" kern="1200" dirty="0"/>
        </a:p>
      </dsp:txBody>
      <dsp:txXfrm>
        <a:off x="225666" y="3880528"/>
        <a:ext cx="2028833" cy="1778391"/>
      </dsp:txXfrm>
    </dsp:sp>
    <dsp:sp modelId="{1A794151-64CF-4B55-8BBA-048647304272}">
      <dsp:nvSpPr>
        <dsp:cNvPr id="0" name=""/>
        <dsp:cNvSpPr/>
      </dsp:nvSpPr>
      <dsp:spPr>
        <a:xfrm>
          <a:off x="1871701" y="3043638"/>
          <a:ext cx="382798" cy="38279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B4A64-5E91-481E-AFA8-F4DF4DE59EA4}">
      <dsp:nvSpPr>
        <dsp:cNvPr id="0" name=""/>
        <dsp:cNvSpPr/>
      </dsp:nvSpPr>
      <dsp:spPr>
        <a:xfrm rot="5400000">
          <a:off x="2934793" y="2594492"/>
          <a:ext cx="1350531" cy="224725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E15A9-8BD6-4007-90AE-DD037A47F9F2}">
      <dsp:nvSpPr>
        <dsp:cNvPr id="0" name=""/>
        <dsp:cNvSpPr/>
      </dsp:nvSpPr>
      <dsp:spPr>
        <a:xfrm>
          <a:off x="2709355" y="3265937"/>
          <a:ext cx="2028833" cy="1778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OTROKÁŘSKÁ</a:t>
          </a:r>
          <a:endParaRPr lang="cs-CZ" sz="2200" kern="1200" dirty="0"/>
        </a:p>
      </dsp:txBody>
      <dsp:txXfrm>
        <a:off x="2709355" y="3265937"/>
        <a:ext cx="2028833" cy="1778391"/>
      </dsp:txXfrm>
    </dsp:sp>
    <dsp:sp modelId="{A8654520-F486-4B73-8108-AC3DB548F6A6}">
      <dsp:nvSpPr>
        <dsp:cNvPr id="0" name=""/>
        <dsp:cNvSpPr/>
      </dsp:nvSpPr>
      <dsp:spPr>
        <a:xfrm>
          <a:off x="4355391" y="2429046"/>
          <a:ext cx="382798" cy="38279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EBB10C-2577-4CB4-B719-ADE225CFD8C0}">
      <dsp:nvSpPr>
        <dsp:cNvPr id="0" name=""/>
        <dsp:cNvSpPr/>
      </dsp:nvSpPr>
      <dsp:spPr>
        <a:xfrm rot="5400000">
          <a:off x="5418482" y="1979900"/>
          <a:ext cx="1350531" cy="224725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0B46A-7C78-4978-8F71-7AFC24CD13F3}">
      <dsp:nvSpPr>
        <dsp:cNvPr id="0" name=""/>
        <dsp:cNvSpPr/>
      </dsp:nvSpPr>
      <dsp:spPr>
        <a:xfrm>
          <a:off x="5193045" y="2651345"/>
          <a:ext cx="2028833" cy="1778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FEUDÁLNÍ</a:t>
          </a:r>
          <a:endParaRPr lang="cs-CZ" sz="2200" kern="1200" dirty="0"/>
        </a:p>
      </dsp:txBody>
      <dsp:txXfrm>
        <a:off x="5193045" y="2651345"/>
        <a:ext cx="2028833" cy="1778391"/>
      </dsp:txXfrm>
    </dsp:sp>
    <dsp:sp modelId="{7F562E19-C6DB-45C2-8B44-CA1B2EE9D23B}">
      <dsp:nvSpPr>
        <dsp:cNvPr id="0" name=""/>
        <dsp:cNvSpPr/>
      </dsp:nvSpPr>
      <dsp:spPr>
        <a:xfrm>
          <a:off x="6839080" y="1814455"/>
          <a:ext cx="382798" cy="38279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E5DF6-E542-4F52-9D7E-B6A8755A2B83}">
      <dsp:nvSpPr>
        <dsp:cNvPr id="0" name=""/>
        <dsp:cNvSpPr/>
      </dsp:nvSpPr>
      <dsp:spPr>
        <a:xfrm rot="5400000">
          <a:off x="7902171" y="1365309"/>
          <a:ext cx="1350531" cy="224725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63780-D4E0-4239-A04E-86A610B9F531}">
      <dsp:nvSpPr>
        <dsp:cNvPr id="0" name=""/>
        <dsp:cNvSpPr/>
      </dsp:nvSpPr>
      <dsp:spPr>
        <a:xfrm>
          <a:off x="7676734" y="2036754"/>
          <a:ext cx="2028833" cy="1778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KAPITALISTICKÁ</a:t>
          </a:r>
          <a:endParaRPr lang="cs-CZ" sz="2200" kern="1200" dirty="0"/>
        </a:p>
      </dsp:txBody>
      <dsp:txXfrm>
        <a:off x="7676734" y="2036754"/>
        <a:ext cx="2028833" cy="1778391"/>
      </dsp:txXfrm>
    </dsp:sp>
    <dsp:sp modelId="{CAC04671-2208-4FC1-9133-F352AD8BB362}">
      <dsp:nvSpPr>
        <dsp:cNvPr id="0" name=""/>
        <dsp:cNvSpPr/>
      </dsp:nvSpPr>
      <dsp:spPr>
        <a:xfrm>
          <a:off x="9322769" y="1199864"/>
          <a:ext cx="382798" cy="38279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D58EB-A73D-4A93-B8B3-29AD36A7BF24}">
      <dsp:nvSpPr>
        <dsp:cNvPr id="0" name=""/>
        <dsp:cNvSpPr/>
      </dsp:nvSpPr>
      <dsp:spPr>
        <a:xfrm rot="5400000">
          <a:off x="10385860" y="750718"/>
          <a:ext cx="1350531" cy="224725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A4751-D80A-485E-8695-C07B022B6D4A}">
      <dsp:nvSpPr>
        <dsp:cNvPr id="0" name=""/>
        <dsp:cNvSpPr/>
      </dsp:nvSpPr>
      <dsp:spPr>
        <a:xfrm>
          <a:off x="10160423" y="1422163"/>
          <a:ext cx="2028833" cy="1778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SOCIALISTICKÁ</a:t>
          </a:r>
          <a:endParaRPr lang="cs-CZ" sz="2200" kern="1200" dirty="0"/>
        </a:p>
      </dsp:txBody>
      <dsp:txXfrm>
        <a:off x="10160423" y="1422163"/>
        <a:ext cx="2028833" cy="17783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A93AB-232F-4F9D-889A-AB900A74E406}">
      <dsp:nvSpPr>
        <dsp:cNvPr id="0" name=""/>
        <dsp:cNvSpPr/>
      </dsp:nvSpPr>
      <dsp:spPr>
        <a:xfrm rot="5400000">
          <a:off x="761210" y="2020701"/>
          <a:ext cx="2279130" cy="379242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3E80D-8496-4FEB-A1A6-A9E19C8141D3}">
      <dsp:nvSpPr>
        <dsp:cNvPr id="0" name=""/>
        <dsp:cNvSpPr/>
      </dsp:nvSpPr>
      <dsp:spPr>
        <a:xfrm>
          <a:off x="380767" y="3153818"/>
          <a:ext cx="3423819" cy="3001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100" kern="1200" dirty="0" smtClean="0"/>
            <a:t>DOBA KAMENNÁ</a:t>
          </a:r>
          <a:endParaRPr lang="cs-CZ" sz="5100" kern="1200" dirty="0"/>
        </a:p>
      </dsp:txBody>
      <dsp:txXfrm>
        <a:off x="380767" y="3153818"/>
        <a:ext cx="3423819" cy="3001178"/>
      </dsp:txXfrm>
    </dsp:sp>
    <dsp:sp modelId="{1A794151-64CF-4B55-8BBA-048647304272}">
      <dsp:nvSpPr>
        <dsp:cNvPr id="0" name=""/>
        <dsp:cNvSpPr/>
      </dsp:nvSpPr>
      <dsp:spPr>
        <a:xfrm>
          <a:off x="3158583" y="1741499"/>
          <a:ext cx="646003" cy="64600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A08B2C-AD91-4984-8319-EB5C93309CFC}">
      <dsp:nvSpPr>
        <dsp:cNvPr id="0" name=""/>
        <dsp:cNvSpPr/>
      </dsp:nvSpPr>
      <dsp:spPr>
        <a:xfrm rot="5400000">
          <a:off x="4952634" y="983529"/>
          <a:ext cx="2279130" cy="379242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FB333-ED07-4F6B-B173-FFA04F12B230}">
      <dsp:nvSpPr>
        <dsp:cNvPr id="0" name=""/>
        <dsp:cNvSpPr/>
      </dsp:nvSpPr>
      <dsp:spPr>
        <a:xfrm>
          <a:off x="4572191" y="2116646"/>
          <a:ext cx="3423819" cy="3001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100" kern="1200" dirty="0" smtClean="0"/>
            <a:t>DOBA BRONZOVÁ</a:t>
          </a:r>
          <a:endParaRPr lang="cs-CZ" sz="5100" kern="1200" dirty="0"/>
        </a:p>
      </dsp:txBody>
      <dsp:txXfrm>
        <a:off x="4572191" y="2116646"/>
        <a:ext cx="3423819" cy="3001178"/>
      </dsp:txXfrm>
    </dsp:sp>
    <dsp:sp modelId="{AFEAEC72-06E7-446F-A760-528C5F0C0D94}">
      <dsp:nvSpPr>
        <dsp:cNvPr id="0" name=""/>
        <dsp:cNvSpPr/>
      </dsp:nvSpPr>
      <dsp:spPr>
        <a:xfrm>
          <a:off x="7350007" y="704326"/>
          <a:ext cx="646003" cy="64600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799B14-405A-44B5-A0C7-015EFA362BD6}">
      <dsp:nvSpPr>
        <dsp:cNvPr id="0" name=""/>
        <dsp:cNvSpPr/>
      </dsp:nvSpPr>
      <dsp:spPr>
        <a:xfrm rot="5400000">
          <a:off x="9144058" y="-53642"/>
          <a:ext cx="2279130" cy="379242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F09841-25E7-4673-8137-FE836F7AD754}">
      <dsp:nvSpPr>
        <dsp:cNvPr id="0" name=""/>
        <dsp:cNvSpPr/>
      </dsp:nvSpPr>
      <dsp:spPr>
        <a:xfrm>
          <a:off x="8763615" y="1079474"/>
          <a:ext cx="3423819" cy="3001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100" kern="1200" dirty="0" smtClean="0"/>
            <a:t>DOBA ŽELEZNÁ</a:t>
          </a:r>
          <a:endParaRPr lang="cs-CZ" sz="5100" kern="1200" dirty="0"/>
        </a:p>
      </dsp:txBody>
      <dsp:txXfrm>
        <a:off x="8763615" y="1079474"/>
        <a:ext cx="3423819" cy="30011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A93AB-232F-4F9D-889A-AB900A74E406}">
      <dsp:nvSpPr>
        <dsp:cNvPr id="0" name=""/>
        <dsp:cNvSpPr/>
      </dsp:nvSpPr>
      <dsp:spPr>
        <a:xfrm rot="5400000">
          <a:off x="756101" y="3193651"/>
          <a:ext cx="2277459" cy="378964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3E80D-8496-4FEB-A1A6-A9E19C8141D3}">
      <dsp:nvSpPr>
        <dsp:cNvPr id="0" name=""/>
        <dsp:cNvSpPr/>
      </dsp:nvSpPr>
      <dsp:spPr>
        <a:xfrm>
          <a:off x="384956" y="4174277"/>
          <a:ext cx="3421310" cy="2239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 smtClean="0"/>
            <a:t>DIVOŠSTVÍ</a:t>
          </a:r>
          <a:endParaRPr lang="cs-CZ" sz="4700" kern="1200" dirty="0"/>
        </a:p>
      </dsp:txBody>
      <dsp:txXfrm>
        <a:off x="384956" y="4174277"/>
        <a:ext cx="3421310" cy="2239727"/>
      </dsp:txXfrm>
    </dsp:sp>
    <dsp:sp modelId="{1A794151-64CF-4B55-8BBA-048647304272}">
      <dsp:nvSpPr>
        <dsp:cNvPr id="0" name=""/>
        <dsp:cNvSpPr/>
      </dsp:nvSpPr>
      <dsp:spPr>
        <a:xfrm>
          <a:off x="3142803" y="3136404"/>
          <a:ext cx="645530" cy="64553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A08B2C-AD91-4984-8319-EB5C93309CFC}">
      <dsp:nvSpPr>
        <dsp:cNvPr id="0" name=""/>
        <dsp:cNvSpPr/>
      </dsp:nvSpPr>
      <dsp:spPr>
        <a:xfrm rot="5400000">
          <a:off x="4953472" y="1625953"/>
          <a:ext cx="2277459" cy="378964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FB333-ED07-4F6B-B173-FFA04F12B230}">
      <dsp:nvSpPr>
        <dsp:cNvPr id="0" name=""/>
        <dsp:cNvSpPr/>
      </dsp:nvSpPr>
      <dsp:spPr>
        <a:xfrm>
          <a:off x="4573308" y="2758240"/>
          <a:ext cx="3421310" cy="2998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 smtClean="0"/>
            <a:t>BARBARSTVÍ</a:t>
          </a:r>
          <a:endParaRPr lang="cs-CZ" sz="4700" kern="1200" dirty="0"/>
        </a:p>
      </dsp:txBody>
      <dsp:txXfrm>
        <a:off x="4573308" y="2758240"/>
        <a:ext cx="3421310" cy="2998978"/>
      </dsp:txXfrm>
    </dsp:sp>
    <dsp:sp modelId="{AFEAEC72-06E7-446F-A760-528C5F0C0D94}">
      <dsp:nvSpPr>
        <dsp:cNvPr id="0" name=""/>
        <dsp:cNvSpPr/>
      </dsp:nvSpPr>
      <dsp:spPr>
        <a:xfrm>
          <a:off x="7349088" y="1346956"/>
          <a:ext cx="645530" cy="64553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799B14-405A-44B5-A0C7-015EFA362BD6}">
      <dsp:nvSpPr>
        <dsp:cNvPr id="0" name=""/>
        <dsp:cNvSpPr/>
      </dsp:nvSpPr>
      <dsp:spPr>
        <a:xfrm rot="5400000">
          <a:off x="9158461" y="-430259"/>
          <a:ext cx="2277459" cy="378964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F09841-25E7-4673-8137-FE836F7AD754}">
      <dsp:nvSpPr>
        <dsp:cNvPr id="0" name=""/>
        <dsp:cNvSpPr/>
      </dsp:nvSpPr>
      <dsp:spPr>
        <a:xfrm>
          <a:off x="8770689" y="717770"/>
          <a:ext cx="3421310" cy="2998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 smtClean="0"/>
            <a:t>CIVILIZACE</a:t>
          </a:r>
          <a:endParaRPr lang="cs-CZ" sz="4700" kern="1200" dirty="0"/>
        </a:p>
      </dsp:txBody>
      <dsp:txXfrm>
        <a:off x="8770689" y="717770"/>
        <a:ext cx="3421310" cy="2998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3B77E-1476-463A-9007-66E09A203B86}" type="datetimeFigureOut">
              <a:rPr lang="cs-CZ" smtClean="0"/>
              <a:t>14.11.2019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D0269-991A-4A6F-9252-D742E6F0C0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827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Bl%C3%ADzk%C3%BD_v%C3%BDchod" TargetMode="External"/><Relationship Id="rId13" Type="http://schemas.openxmlformats.org/officeDocument/2006/relationships/hyperlink" Target="https://cs.wikipedia.org/wiki/Starov%C4%9Bk%C3%BD_Orient" TargetMode="External"/><Relationship Id="rId18" Type="http://schemas.openxmlformats.org/officeDocument/2006/relationships/hyperlink" Target="https://cs.wikipedia.org/wiki/Starov%C4%9Bk%C3%A9_%C5%98ecko" TargetMode="External"/><Relationship Id="rId26" Type="http://schemas.openxmlformats.org/officeDocument/2006/relationships/hyperlink" Target="https://cs.wikipedia.org/wiki/Prvn%C3%AD_sv%C4%9Btov%C3%A1_v%C3%A1lka" TargetMode="External"/><Relationship Id="rId3" Type="http://schemas.openxmlformats.org/officeDocument/2006/relationships/hyperlink" Target="https://cs.wikipedia.org/wiki/Doba_kamenn%C3%A1" TargetMode="External"/><Relationship Id="rId21" Type="http://schemas.openxmlformats.org/officeDocument/2006/relationships/hyperlink" Target="https://cs.wikipedia.org/wiki/Ran%C3%BD_st%C5%99edov%C4%9Bk" TargetMode="External"/><Relationship Id="rId7" Type="http://schemas.openxmlformats.org/officeDocument/2006/relationships/hyperlink" Target="https://cs.wikipedia.org/wiki/Eneolit" TargetMode="External"/><Relationship Id="rId12" Type="http://schemas.openxmlformats.org/officeDocument/2006/relationships/hyperlink" Target="https://cs.wikipedia.org/wiki/St%C4%9Bhov%C3%A1n%C3%AD_n%C3%A1rod%C5%AF" TargetMode="External"/><Relationship Id="rId17" Type="http://schemas.openxmlformats.org/officeDocument/2006/relationships/hyperlink" Target="https://cs.wikipedia.org/wiki/Temn%C3%A9_obdob%C3%AD" TargetMode="External"/><Relationship Id="rId25" Type="http://schemas.openxmlformats.org/officeDocument/2006/relationships/hyperlink" Target="https://cs.wikipedia.org/w/index.php?title=Vrcholn%C3%BD_novov%C4%9Bk&amp;action=edit&amp;redlink=1" TargetMode="External"/><Relationship Id="rId2" Type="http://schemas.openxmlformats.org/officeDocument/2006/relationships/slide" Target="../slides/slide3.xml"/><Relationship Id="rId16" Type="http://schemas.openxmlformats.org/officeDocument/2006/relationships/hyperlink" Target="https://cs.wikipedia.org/wiki/Myk%C3%A9nsk%C3%A1_civilizace" TargetMode="External"/><Relationship Id="rId20" Type="http://schemas.openxmlformats.org/officeDocument/2006/relationships/hyperlink" Target="https://cs.wikipedia.org/wiki/Starov%C4%9Bk%C3%BD_%C5%98%C3%ADm" TargetMode="External"/><Relationship Id="rId29" Type="http://schemas.openxmlformats.org/officeDocument/2006/relationships/hyperlink" Target="https://cs.wikipedia.org/wiki/Studen%C3%A1_v%C3%A1lka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Neolit" TargetMode="External"/><Relationship Id="rId11" Type="http://schemas.openxmlformats.org/officeDocument/2006/relationships/hyperlink" Target="https://cs.wikipedia.org/wiki/Doba_%C5%99%C3%ADmsk%C3%A1" TargetMode="External"/><Relationship Id="rId24" Type="http://schemas.openxmlformats.org/officeDocument/2006/relationships/hyperlink" Target="https://cs.wikipedia.org/wiki/Ran%C3%BD_novov%C4%9Bk" TargetMode="External"/><Relationship Id="rId5" Type="http://schemas.openxmlformats.org/officeDocument/2006/relationships/hyperlink" Target="https://cs.wikipedia.org/wiki/Mezolit" TargetMode="External"/><Relationship Id="rId15" Type="http://schemas.openxmlformats.org/officeDocument/2006/relationships/hyperlink" Target="https://cs.wikipedia.org/wiki/M%C3%ADnojsk%C3%A1_civilizace" TargetMode="External"/><Relationship Id="rId23" Type="http://schemas.openxmlformats.org/officeDocument/2006/relationships/hyperlink" Target="https://cs.wikipedia.org/wiki/Pozdn%C3%AD_st%C5%99edov%C4%9Bk" TargetMode="External"/><Relationship Id="rId28" Type="http://schemas.openxmlformats.org/officeDocument/2006/relationships/hyperlink" Target="https://cs.wikipedia.org/wiki/Druh%C3%A1_sv%C4%9Btov%C3%A1_v%C3%A1lka" TargetMode="External"/><Relationship Id="rId10" Type="http://schemas.openxmlformats.org/officeDocument/2006/relationships/hyperlink" Target="https://cs.wikipedia.org/wiki/Doba_%C5%BEelezn%C3%A1" TargetMode="External"/><Relationship Id="rId19" Type="http://schemas.openxmlformats.org/officeDocument/2006/relationships/hyperlink" Target="https://cs.wikipedia.org/wiki/Hel%C3%A9nismus" TargetMode="External"/><Relationship Id="rId4" Type="http://schemas.openxmlformats.org/officeDocument/2006/relationships/hyperlink" Target="https://cs.wikipedia.org/wiki/Paleolit" TargetMode="External"/><Relationship Id="rId9" Type="http://schemas.openxmlformats.org/officeDocument/2006/relationships/hyperlink" Target="https://cs.wikipedia.org/wiki/Doba_bronzov%C3%A1" TargetMode="External"/><Relationship Id="rId14" Type="http://schemas.openxmlformats.org/officeDocument/2006/relationships/hyperlink" Target="https://cs.wikipedia.org/wiki/Starov%C4%9Bk%C3%BD_Egypt" TargetMode="External"/><Relationship Id="rId22" Type="http://schemas.openxmlformats.org/officeDocument/2006/relationships/hyperlink" Target="https://cs.wikipedia.org/wiki/Vrcholn%C3%BD_st%C5%99edov%C4%9Bk" TargetMode="External"/><Relationship Id="rId27" Type="http://schemas.openxmlformats.org/officeDocument/2006/relationships/hyperlink" Target="https://cs.wikipedia.org/wiki/Meziv%C3%A1le%C4%8Dn%C3%A9_obdob%C3%AD" TargetMode="External"/><Relationship Id="rId30" Type="http://schemas.openxmlformats.org/officeDocument/2006/relationships/hyperlink" Target="https://cs.wikipedia.org/w/index.php?title=Sou%C4%8Dasn%C3%A1_doba&amp;action=edit&amp;redlink=1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 cap="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členění historie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Bláhová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Marie, 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Historická chronologie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Praha 2001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Lidská společnost je jenom jedna a v tomto smyslu existuje také jenom jedna věda o jejím historickém vývoji.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 skutečnosti se však historie z výzkumných i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praktic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důvodů dělí na určité části,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historické instituce a historici se specializují.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Historie se člení podle různých hledisek, z nichž nejobvyklejší je dělení časové, územní a věcné.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Nejobvyklejší vnitřní členění historie je podle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D0269-991A-4A6F-9252-D742E6F0C08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3042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Teprve v 15.století se za renesance začal pociťovat  - především v literatuře -zásadní rozdíl mezi starou klasickou kulturou a vlastní, nedávnou minulostí. 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 označili literární období od římské císařské doby do 15.století slovem „středověk“ (media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aetas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nebo medium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aevum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Pro dějiny bylo poprvé toto dělení použito na přelomu 17. a 18. století.  V 19. století  převážila periodizace, která starověk ukončila zánikem západořímské říše </a:t>
            </a:r>
            <a:r>
              <a:rPr lang="cs-CZ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(476),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středověk objevením Ameriky (</a:t>
            </a:r>
            <a:r>
              <a:rPr lang="cs-CZ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1492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začátkem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Lutherovy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reformace (1517) nebo zahájením intervence Karla VIII. v Itálii (1494).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D0269-991A-4A6F-9252-D742E6F0C08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290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Marxisté považují za základní kategorii vývoje lidské společnosti společenskoekonomickou formaci, která je zároveň i hlavním vodítkem při periodizaci dějin, přičemž stanovili pět typů: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prvobytně pospolnou, otrokářskou, feudální, kapitalistickou a socialistickou. Marx používal vedle antického (otrokářského) ještě asijský typ (charakterizován pospolitostí vesnických občin), ale členění na pět typů převládlo ve třicátých letech pod přímým Stalinovým vlivem. Za mezník mezi feudalismem a kapitalismem bývají zpravidla kladeny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buržoázní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revoluce - anglická, francouzská, u nás 1848, v Rusku zrušení nevolnictví. 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Bernheim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připomněl, že dějinami lidských pospolitostí, které nezanechaly historické záznamy a stály na nejnižším kulturním vývoji se věnuje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prehistorie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(pravěk). 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D0269-991A-4A6F-9252-D742E6F0C08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536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První soustavnou periodizaci pravěku provedl roku 1836 dánský archeolog Christian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Thomsen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tomsen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(1788-1865) na základě surovin převážně užívaných k výrobě nástrojů. Jde o dobu kamennou, bronzovou, železnou. 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D0269-991A-4A6F-9252-D742E6F0C08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1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kulturního hlediska vypracoval členění pravěku americký vědec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Lewis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Henry Morgan 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lúis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mórgen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(1818-1881), jenž psal o divošství, barbarství a civilizaci.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 termínu prehistorie se upouští a na vědeckém poznání pravěku se spolupodílejí vedle archeologie i antropologie, etnografie a historická věda.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D0269-991A-4A6F-9252-D742E6F0C08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377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Může se počátek novověku klást i s mnohoznačným pojmem renesance.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Jacob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Burckhardt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ji označil za „objevení světa a člověka“, což by odpovídalo roku 1492 a 1517. Humanistické snahy jsou poté chápány jako přípravná epocha pro nastávající individuální sebeuvědomění. Dalšími periodizačními body jsou VFR a VŘSR, vedle vstupu USA do první světové války. Jako pomocné termíny se objevují v německé historiografii „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Frühneuzeit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(raný humanismus na konci 14, století), „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Zeitgeschichte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(1917-1945), „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Gegenwartsvorgeschichte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nebo „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Neueste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Geschichte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(od 1945). 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Marxistické členění používalo také vymezení starověk, středověk, novověk, ale přidalo dějiny nejnovější, začínající VŘSR.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Zeitgeschichte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dějiny, kdy žijí pamětníci, takže se nemohou zkoumat pouze písemné materiály.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Čornej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Toto dělení samozřejmě vyvolává různou kritiku. Vychází z dění v evropském kulturním světě a nedá se proto jednoznačně aplikovat na světové dějiny i dějiny jednotlivých národů.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Nicméně si musíme uvědomit, že nelze stanovit absolutní a bezchybné rozdělení historického vývoje. Dáváme přednost věcně přiměřenému a praktickému dělení. 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D0269-991A-4A6F-9252-D742E6F0C08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795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Periodizace v českém prostředí 20. Století • JOSEF PEKAŘ • -</a:t>
            </a:r>
          </a:p>
          <a:p>
            <a:endParaRPr lang="cs-CZ" dirty="0" smtClean="0"/>
          </a:p>
          <a:p>
            <a:r>
              <a:rPr lang="cs-CZ" dirty="0" smtClean="0"/>
              <a:t> základním kritérium jsou mu duchovní dispozice doby, duševní styl doby, což se nejlépe odráží v UMĚNÍ • „o duchovní struktuře jednotlivých období poučí nás přímo a názorně povaha jejich, jak se jeví v tvorbě umělecké a literární…“ </a:t>
            </a:r>
          </a:p>
          <a:p>
            <a:endParaRPr lang="cs-CZ" dirty="0" smtClean="0"/>
          </a:p>
          <a:p>
            <a:r>
              <a:rPr lang="cs-CZ" dirty="0" smtClean="0"/>
              <a:t>• Jeho periodizace: • Starověk čili doba románská – do 12. století </a:t>
            </a:r>
          </a:p>
          <a:p>
            <a:endParaRPr lang="cs-CZ" dirty="0" smtClean="0"/>
          </a:p>
          <a:p>
            <a:r>
              <a:rPr lang="cs-CZ" dirty="0" smtClean="0"/>
              <a:t>• Středověk – zahrnuje dobu gotickou, renesanční, barokní (13.-18. století) </a:t>
            </a:r>
          </a:p>
          <a:p>
            <a:endParaRPr lang="cs-CZ" dirty="0" smtClean="0"/>
          </a:p>
          <a:p>
            <a:r>
              <a:rPr lang="cs-CZ" dirty="0" smtClean="0"/>
              <a:t>• Novověk -s dobu osvícenskou a romantickou- </a:t>
            </a:r>
          </a:p>
          <a:p>
            <a:endParaRPr lang="cs-CZ" dirty="0" smtClean="0"/>
          </a:p>
          <a:p>
            <a:r>
              <a:rPr lang="cs-CZ" dirty="0" smtClean="0"/>
              <a:t>• Označení „své“ doby nechává budoucím historikům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03536-2DB1-45A0-846A-6E095FEA0DFF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402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...revolucemi končícího 18. stol, americkou, francouzskou, diplomatickou a průmyslovou začíná nová epocha – tzv. „moderní dějiny“, 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zatímco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 období od reformace do konce Ancien Régime se v posledních třech či čtyřech desetiletích ustálil pojem „raný novověk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“.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Také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anglo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-americká historiografie  pracuje s paralelními pojmy „Early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a „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“; 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naopak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francouzští historikové dávají přednost jasnému označení „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histoire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moderne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pro raný novověk a „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histoire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contemporaine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pro dějiny po roce 1789 (nebo také po roce 1815). =</a:t>
            </a:r>
            <a:r>
              <a:rPr lang="cs-CZ" sz="1200" kern="1200" cap="all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Handbuch</a:t>
            </a:r>
            <a:r>
              <a:rPr lang="cs-CZ" sz="1200" kern="1200" cap="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IV.,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Mieck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8=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D0269-991A-4A6F-9252-D742E6F0C08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1348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územního členění (prostorového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(podle B: rozdělení podle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thematu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rozeznáváme dějiny obecné, národní a regionální. (HMP uvádí univerzální a regionální)  Pro územní členění historie je nejtypičtější dělení na dějiny jednotlivých států a národů, i když mohou existovat i dějiny jednotlivých kontinentů, jejich částí, také mezinárodních vztahů mezi skupinami států i na celém světě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D0269-991A-4A6F-9252-D742E6F0C086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712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 dosavadní historiografii převažují historická zpracování jednotlivých národů a států a v celosvětovém měřítku se dlouho projevoval přílišný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evropocentrismus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Národní dějiny se staly základním kamenem studia dějin lidstva. Pojetí světových dějin jako dějin států a národů, jejich vnitřního vývoje a vzájemných vztahů, které je a zůstane základním schématem, by nemělo historikovu pozornost odvádět od sledování všech stránek vývoje, který probíhal v jiných a širších oblastech než jenom národních.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D0269-991A-4A6F-9252-D742E6F0C086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575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 regionálními dějinami chápeme zkoumání vývoje společenských struktur a pospolitostí na území menším než zaujímá stát či národ,  jako jsou země, kraje, oblasti, okresy, jednotlivé obce a sídla.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Kritéria vymezení regionů mohou být různá, např. ekonomická, sídelní, správní.  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Regionální dějiny jsou organickou součástí národních dějin, mají týž předmět studia a používají týchž metod a technických postupů. Nemělo by se sklouzávat k staromileckému hromadění zajímavostí a kuriozit z dějin určité oblasti. Vědecká práce v regionálních dějinách by měla být součástí přípravy učitele dějepisu.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DÚ: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Zjistěte základní práce o dějinách vašeho regionu.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D0269-991A-4A6F-9252-D742E6F0C086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94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časového hlediska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Jednotný nepřetržitý proces vývoje se rozdělí na menší organické úseky, hovoříme o tzv. periodizaci dějin.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Principem tohoto členění není však mechanická chronologická řada, rozhodující jsou hlavní vývojové etapy a mezníky v dějinách. 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D0269-991A-4A6F-9252-D742E6F0C08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7622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Univerzální neboli obecné dějiny nám představují - podle marxistů - dějiny lidské společnosti v celku, neboli syntézu dějin všech zemí a národů, žijících na zeměkouli dříve i dnes.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Obecné dějiny si však nelze představit jako mechanický souhrn dějin jednotlivých zemí a národů.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Jejich poslání je daleko širší. Studují obecné zákonitosti vývoje lidstva jako celku.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Úsilí o popsání univerzálních dějin sahá až do řecké minulosti 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Polybios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 podnes je jejich vytvoření vrcholným dílem historiků různých škol a směrů.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D0269-991A-4A6F-9252-D742E6F0C086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257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Věcné členění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většinou přidržuje struktury mnohovrstevné lidské existence a jednotlivých faktorů společenské aktivity.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tohoto hlediska jsou např. zkoumány politické, hospodářské a sociální dějiny, dějiny státu a práva, vojenství a válek, kultury a umění, vědy a techniky, ideologie, též dějiny průmyslu či zemědělství, dopravy, politických stran a organizací, školství a vzdělání, literatury či výtvarného umění.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D0269-991A-4A6F-9252-D742E6F0C086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253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Pravěk</a:t>
            </a:r>
          </a:p>
          <a:p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Doba kamenná"/>
              </a:rPr>
              <a:t>Doba kamenná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(cca 3 miliony let př. n. l. – 4. tisíciletí př. n. l.)</a:t>
            </a:r>
          </a:p>
          <a:p>
            <a:pPr lvl="1"/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Starší doba kamenná</a:t>
            </a:r>
          </a:p>
          <a:p>
            <a:pPr lvl="2"/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Paleolit"/>
              </a:rPr>
              <a:t>Paleolit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(cca do 11. tisíciletí př. n. l.)</a:t>
            </a:r>
          </a:p>
          <a:p>
            <a:pPr lvl="2"/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Mezolit"/>
              </a:rPr>
              <a:t>Mezolit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(cca do 8. tisíciletí př. n. l.)</a:t>
            </a:r>
          </a:p>
          <a:p>
            <a:pPr lvl="1"/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Mladší doba kamenná</a:t>
            </a:r>
          </a:p>
          <a:p>
            <a:pPr lvl="2"/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Neolit"/>
              </a:rPr>
              <a:t>Neolit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(cca do 5200 př. n. l.)</a:t>
            </a:r>
          </a:p>
          <a:p>
            <a:pPr lvl="2"/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Eneolit"/>
              </a:rPr>
              <a:t>Eneolit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(chalkolit, doba měděná, na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Blízký východ"/>
              </a:rPr>
              <a:t>Předním východě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cca do 3500 př. n. l.)</a:t>
            </a:r>
          </a:p>
          <a:p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Starověk</a:t>
            </a:r>
          </a:p>
          <a:p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Doba bronzová"/>
              </a:rPr>
              <a:t>Doba bronzová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(cca do 750 př. n. l.)</a:t>
            </a:r>
          </a:p>
          <a:p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Doba železná"/>
              </a:rPr>
              <a:t>Doba železná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(cca 750 př. n. l. – 0) </a:t>
            </a:r>
          </a:p>
          <a:p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Doba římská"/>
              </a:rPr>
              <a:t>Doba římská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(cca 0 – 400 n. l.)</a:t>
            </a:r>
          </a:p>
          <a:p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 tooltip="Stěhování národů"/>
              </a:rPr>
              <a:t>Doba stěhování národů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(cca po 400 n. l.)</a:t>
            </a:r>
          </a:p>
          <a:p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 tooltip="Starověký Orient"/>
              </a:rPr>
              <a:t>Starověký Orient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 tooltip="Starověký Egypt"/>
              </a:rPr>
              <a:t>Starověký Egypt</a:t>
            </a:r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Klasický starověk (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 tooltip="Mínojská civilizace"/>
              </a:rPr>
              <a:t>Mínojská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 tooltip="Mínojská civilizace"/>
              </a:rPr>
              <a:t> civilizace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 tooltip="Mykénská civilizace"/>
              </a:rPr>
              <a:t>Mykénská civilizace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 tooltip="Temné období"/>
              </a:rPr>
              <a:t>Temné období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8" tooltip="Starověké Řecko"/>
              </a:rPr>
              <a:t>Klasické Řecko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9" tooltip="Helénismus"/>
              </a:rPr>
              <a:t>Helénismus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0" tooltip="Starověký Řím"/>
              </a:rPr>
              <a:t>Starověký Řím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Středověk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1" tooltip="Raný středověk"/>
              </a:rPr>
              <a:t>Raný středověk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2" tooltip="Vrcholný středověk"/>
              </a:rPr>
              <a:t>Vrcholný středověk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3" tooltip="Pozdní středověk"/>
              </a:rPr>
              <a:t>Pozdní středověk</a:t>
            </a:r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Novověk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4" tooltip="Raný novověk"/>
              </a:rPr>
              <a:t>Raný novověk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5" tooltip="Vrcholný novověk (stránka neexistuje)"/>
              </a:rPr>
              <a:t>Vrcholný novověk</a:t>
            </a:r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Moderní doba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6" tooltip="První světová válka"/>
              </a:rPr>
              <a:t>První světová válka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7" tooltip="Meziválečné období"/>
              </a:rPr>
              <a:t>Meziválečné období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8" tooltip="Druhá světová válka"/>
              </a:rPr>
              <a:t>Druhá světová válka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9" tooltip="Studená válka"/>
              </a:rPr>
              <a:t>Studená válka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0" tooltip="Současná doba (stránka neexistuje)"/>
              </a:rPr>
              <a:t>Současná doba</a:t>
            </a:r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D0269-991A-4A6F-9252-D742E6F0C08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7878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Středověk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Raný středověk 6.-11 st</a:t>
            </a:r>
          </a:p>
          <a:p>
            <a:pPr lvl="1"/>
            <a:r>
              <a:rPr lang="cs-CZ" dirty="0" smtClean="0"/>
              <a:t>Vrcholný středověk 11 – 14 st</a:t>
            </a:r>
          </a:p>
          <a:p>
            <a:pPr lvl="1"/>
            <a:r>
              <a:rPr lang="cs-CZ" dirty="0" smtClean="0"/>
              <a:t>Pozdní středověk) 14-15 st</a:t>
            </a:r>
          </a:p>
          <a:p>
            <a:r>
              <a:rPr lang="cs-CZ" b="1" dirty="0" smtClean="0"/>
              <a:t>Novověk 1492 - 1789</a:t>
            </a:r>
          </a:p>
          <a:p>
            <a:pPr lvl="1"/>
            <a:r>
              <a:rPr lang="cs-CZ" dirty="0" smtClean="0"/>
              <a:t>Raný novověk </a:t>
            </a:r>
          </a:p>
          <a:p>
            <a:pPr lvl="1"/>
            <a:r>
              <a:rPr lang="cs-CZ" dirty="0" smtClean="0"/>
              <a:t>Vrcholný novověk</a:t>
            </a:r>
          </a:p>
          <a:p>
            <a:r>
              <a:rPr lang="cs-CZ" b="1" dirty="0" smtClean="0"/>
              <a:t>Moderní doba </a:t>
            </a:r>
          </a:p>
          <a:p>
            <a:pPr lvl="1"/>
            <a:r>
              <a:rPr lang="cs-CZ" dirty="0" smtClean="0"/>
              <a:t>První světová válka </a:t>
            </a:r>
          </a:p>
          <a:p>
            <a:pPr lvl="1"/>
            <a:r>
              <a:rPr lang="cs-CZ" dirty="0" smtClean="0"/>
              <a:t>Meziválečné období</a:t>
            </a:r>
          </a:p>
          <a:p>
            <a:pPr lvl="1"/>
            <a:r>
              <a:rPr lang="cs-CZ" dirty="0" smtClean="0"/>
              <a:t>Druhá světová válka</a:t>
            </a:r>
          </a:p>
          <a:p>
            <a:pPr lvl="1"/>
            <a:r>
              <a:rPr lang="cs-CZ" dirty="0" smtClean="0"/>
              <a:t>Studená válka, Současná doba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D0269-991A-4A6F-9252-D742E6F0C08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387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Řecká historiografie</a:t>
            </a:r>
          </a:p>
          <a:p>
            <a:endParaRPr lang="cs-CZ" dirty="0" smtClean="0"/>
          </a:p>
          <a:p>
            <a:r>
              <a:rPr lang="cs-CZ" dirty="0" smtClean="0"/>
              <a:t>•      Posun oproti dějepisectví Orientu</a:t>
            </a:r>
          </a:p>
          <a:p>
            <a:endParaRPr lang="cs-CZ" dirty="0" smtClean="0"/>
          </a:p>
          <a:p>
            <a:r>
              <a:rPr lang="cs-CZ" dirty="0" smtClean="0"/>
              <a:t>•      HESIÓDOS (8./7. st. př.n.l.) – tvůrce prvního systému – 5 VĚKŮ lidského pokolení</a:t>
            </a:r>
          </a:p>
          <a:p>
            <a:endParaRPr lang="cs-CZ" dirty="0" smtClean="0"/>
          </a:p>
          <a:p>
            <a:r>
              <a:rPr lang="cs-CZ" dirty="0" smtClean="0"/>
              <a:t>•      -zlatý, stříbrný, bronzový, homérský, železný</a:t>
            </a:r>
          </a:p>
          <a:p>
            <a:endParaRPr lang="cs-CZ" dirty="0" smtClean="0"/>
          </a:p>
          <a:p>
            <a:r>
              <a:rPr lang="cs-CZ" dirty="0" smtClean="0"/>
              <a:t>Římská historiografie</a:t>
            </a:r>
          </a:p>
          <a:p>
            <a:endParaRPr lang="cs-CZ" dirty="0" smtClean="0"/>
          </a:p>
          <a:p>
            <a:r>
              <a:rPr lang="cs-CZ" dirty="0" smtClean="0"/>
              <a:t>•      POMPEIUS TROGUS (1. st. př.nl.) – autor prvních římských všeobecných dějin</a:t>
            </a:r>
          </a:p>
          <a:p>
            <a:endParaRPr lang="cs-CZ" dirty="0" smtClean="0"/>
          </a:p>
          <a:p>
            <a:r>
              <a:rPr lang="cs-CZ" dirty="0" smtClean="0"/>
              <a:t>•      Jeho členění vychází z vnímání světovlády pěti mocností: asyrské, médské, perské, makedonské</a:t>
            </a:r>
          </a:p>
          <a:p>
            <a:r>
              <a:rPr lang="cs-CZ" dirty="0" smtClean="0"/>
              <a:t>a římské</a:t>
            </a:r>
          </a:p>
          <a:p>
            <a:endParaRPr lang="cs-CZ" dirty="0" smtClean="0"/>
          </a:p>
          <a:p>
            <a:r>
              <a:rPr lang="cs-CZ" dirty="0" smtClean="0"/>
              <a:t>•      Podobné představy měli někteří další současníci (např. DIONÝSIOS HALIKARNÁSSKÝ) a předchůdci</a:t>
            </a:r>
          </a:p>
          <a:p>
            <a:endParaRPr lang="cs-CZ" dirty="0" smtClean="0"/>
          </a:p>
          <a:p>
            <a:r>
              <a:rPr lang="cs-CZ" dirty="0" smtClean="0"/>
              <a:t>•      Starověké dějepisectví má partikularistický pohled: dějiny se odehrávají v izolovaných</a:t>
            </a:r>
          </a:p>
          <a:p>
            <a:r>
              <a:rPr lang="cs-CZ" dirty="0" smtClean="0"/>
              <a:t>světech a opakují se ve věčných cyklech</a:t>
            </a:r>
          </a:p>
          <a:p>
            <a:endParaRPr lang="cs-CZ" dirty="0" smtClean="0"/>
          </a:p>
          <a:p>
            <a:r>
              <a:rPr lang="cs-CZ" dirty="0" smtClean="0"/>
              <a:t>Pozdní antika, křesťanský středověk</a:t>
            </a:r>
          </a:p>
          <a:p>
            <a:endParaRPr lang="cs-CZ" dirty="0" smtClean="0"/>
          </a:p>
          <a:p>
            <a:r>
              <a:rPr lang="cs-CZ" dirty="0" smtClean="0"/>
              <a:t>•      Středověké myšlení dospělo k představě o jednom světě a o dějinách jako UNIVERZÁLNÍM PROCESU</a:t>
            </a:r>
          </a:p>
          <a:p>
            <a:r>
              <a:rPr lang="cs-CZ" dirty="0" smtClean="0"/>
              <a:t>spějícím ke konečnému cíli</a:t>
            </a:r>
          </a:p>
          <a:p>
            <a:endParaRPr lang="cs-CZ" dirty="0" smtClean="0"/>
          </a:p>
          <a:p>
            <a:r>
              <a:rPr lang="cs-CZ" dirty="0" smtClean="0"/>
              <a:t>•      Periodizace v tomto období důsledně vychází  z BIBLE, důležitou roli hraje symbolika</a:t>
            </a:r>
          </a:p>
          <a:p>
            <a:endParaRPr lang="cs-CZ" dirty="0" smtClean="0"/>
          </a:p>
          <a:p>
            <a:r>
              <a:rPr lang="cs-CZ" dirty="0" smtClean="0"/>
              <a:t>•      Podle 6 dnů stvoření – šest období pozemských dějin (od Adama k Noemovi, od Noema k</a:t>
            </a:r>
          </a:p>
          <a:p>
            <a:r>
              <a:rPr lang="cs-CZ" dirty="0" smtClean="0"/>
              <a:t>Abrahámovi, od Abraháma k Davidovi, od Davida k babylonskému zajetí, dále k narození Krista, a k</a:t>
            </a:r>
          </a:p>
          <a:p>
            <a:r>
              <a:rPr lang="cs-CZ" dirty="0" smtClean="0"/>
              <a:t>poslednímu soudu</a:t>
            </a:r>
          </a:p>
          <a:p>
            <a:endParaRPr lang="cs-CZ" dirty="0" smtClean="0"/>
          </a:p>
          <a:p>
            <a:r>
              <a:rPr lang="cs-CZ" dirty="0" smtClean="0"/>
              <a:t>•      Zdokonalení: EUSEBIOS Z KAISAREIE (3./4. st.)</a:t>
            </a:r>
          </a:p>
          <a:p>
            <a:endParaRPr lang="cs-CZ" dirty="0" smtClean="0"/>
          </a:p>
          <a:p>
            <a:r>
              <a:rPr lang="cs-CZ" dirty="0" smtClean="0"/>
              <a:t>•      HIERONYMUS (Sv. Jeroným) 4./5. st.</a:t>
            </a:r>
          </a:p>
          <a:p>
            <a:endParaRPr lang="cs-CZ" dirty="0" smtClean="0"/>
          </a:p>
          <a:p>
            <a:r>
              <a:rPr lang="cs-CZ" dirty="0" smtClean="0"/>
              <a:t>•      Vrchol: AUGUSTIN AURELIUS (sv. Augustin) = tvůrce první ucelené křesťanské filozofie dějin</a:t>
            </a:r>
          </a:p>
          <a:p>
            <a:endParaRPr lang="cs-CZ" dirty="0" smtClean="0"/>
          </a:p>
          <a:p>
            <a:r>
              <a:rPr lang="cs-CZ" dirty="0" smtClean="0"/>
              <a:t>•      Křesťanské dějepisectví si částečně podrželo i schéma „světových monarchií“</a:t>
            </a:r>
          </a:p>
          <a:p>
            <a:endParaRPr lang="cs-CZ" dirty="0" smtClean="0"/>
          </a:p>
          <a:p>
            <a:r>
              <a:rPr lang="cs-CZ" dirty="0" smtClean="0"/>
              <a:t>•      názor, že franská či německá říše jsou pokračovatelkami ŘÍMSKÉ ŘÍŠE, proto pojem Svatá říše</a:t>
            </a:r>
          </a:p>
          <a:p>
            <a:r>
              <a:rPr lang="cs-CZ" dirty="0" smtClean="0"/>
              <a:t>římská (poprvé ale až ve 12. st.)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03536-2DB1-45A0-846A-6E095FEA0DF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452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Římští historici dělili historii podle říší na období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assyrsko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-babylonské, médsko-perské, řecko-makedonské a římské.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D0269-991A-4A6F-9252-D742E6F0C08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259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Toto pojetí bylo prohloubeno a rozšířeno křesťanstvím, které používalo šest údobí pozemských dějin: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 Adama k Noemovi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 Noema k Abrahamovi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 Abrahama k Davidovi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 Davida k babylonskému zajetí,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odtud k Kristovu narození a k poslednímu soudu.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západě se zažilo díky…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D0269-991A-4A6F-9252-D742E6F0C08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42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…kronikám Isidora Sevillského (+615) či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(+726). Při zachování dělení na čtyři říše se poté tvrdilo, že poslední říše - římská bude trvat až do skonání světa. Odtud pramení i lpění na tradici, že římská říše pokračuje franskou a po ní německou říší. 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D0269-991A-4A6F-9252-D742E6F0C08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21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dirty="0" smtClean="0"/>
              <a:t> JOACHIM DA FIORE (1145-1202)</a:t>
            </a:r>
          </a:p>
          <a:p>
            <a:endParaRPr lang="cs-CZ" dirty="0" smtClean="0"/>
          </a:p>
          <a:p>
            <a:r>
              <a:rPr lang="cs-CZ" dirty="0" smtClean="0"/>
              <a:t>•      Hlavní dílo: DE CONCORDIA obsahuje další pozoruhodnou periodizaci</a:t>
            </a:r>
          </a:p>
          <a:p>
            <a:endParaRPr lang="cs-CZ" dirty="0" smtClean="0"/>
          </a:p>
          <a:p>
            <a:r>
              <a:rPr lang="cs-CZ" dirty="0" smtClean="0"/>
              <a:t>•      3 ETAPY:</a:t>
            </a:r>
          </a:p>
          <a:p>
            <a:endParaRPr lang="cs-CZ" dirty="0" smtClean="0"/>
          </a:p>
          <a:p>
            <a:r>
              <a:rPr lang="cs-CZ" dirty="0" smtClean="0"/>
              <a:t>•      Do narození Krista (lidé žili tělesně)</a:t>
            </a:r>
          </a:p>
          <a:p>
            <a:endParaRPr lang="cs-CZ" dirty="0" smtClean="0"/>
          </a:p>
          <a:p>
            <a:r>
              <a:rPr lang="cs-CZ" dirty="0" smtClean="0"/>
              <a:t>•      Do současnosti (lidé žijí mezi duchem a tělesností</a:t>
            </a:r>
          </a:p>
          <a:p>
            <a:endParaRPr lang="cs-CZ" dirty="0" smtClean="0"/>
          </a:p>
          <a:p>
            <a:r>
              <a:rPr lang="cs-CZ" dirty="0" smtClean="0"/>
              <a:t>•      Třetí etapa, od 13. st. do konce světa – lidé se řídí především duchem (období Ducha</a:t>
            </a:r>
          </a:p>
          <a:p>
            <a:r>
              <a:rPr lang="cs-CZ" dirty="0" smtClean="0"/>
              <a:t>svatého)</a:t>
            </a:r>
          </a:p>
          <a:p>
            <a:endParaRPr lang="cs-CZ" dirty="0" smtClean="0"/>
          </a:p>
          <a:p>
            <a:r>
              <a:rPr lang="cs-CZ" dirty="0" smtClean="0"/>
              <a:t>•      </a:t>
            </a:r>
            <a:r>
              <a:rPr lang="cs-CZ" dirty="0" err="1" smtClean="0"/>
              <a:t>Fiore</a:t>
            </a:r>
            <a:r>
              <a:rPr lang="cs-CZ" dirty="0" smtClean="0"/>
              <a:t> podává mystické vysvětlení dějin lidstva a církve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Renesance a humanismus</a:t>
            </a:r>
          </a:p>
          <a:p>
            <a:endParaRPr lang="cs-CZ" dirty="0" smtClean="0"/>
          </a:p>
          <a:p>
            <a:r>
              <a:rPr lang="cs-CZ" dirty="0" smtClean="0"/>
              <a:t>•      Věcnější smysl pro chápání rozdílností jednotlivých historických dob a epoch</a:t>
            </a:r>
          </a:p>
          <a:p>
            <a:endParaRPr lang="cs-CZ" dirty="0" smtClean="0"/>
          </a:p>
          <a:p>
            <a:r>
              <a:rPr lang="cs-CZ" dirty="0" smtClean="0"/>
              <a:t>•      FLAVIO BIONDO (1388-1463)</a:t>
            </a:r>
          </a:p>
          <a:p>
            <a:endParaRPr lang="cs-CZ" dirty="0" smtClean="0"/>
          </a:p>
          <a:p>
            <a:r>
              <a:rPr lang="cs-CZ" dirty="0" smtClean="0"/>
              <a:t>•      Starověk zanikl pádem Říma, novověk začíná kulturním rozkvětem humanistické Itálie</a:t>
            </a:r>
          </a:p>
          <a:p>
            <a:endParaRPr lang="cs-CZ" dirty="0" smtClean="0"/>
          </a:p>
          <a:p>
            <a:r>
              <a:rPr lang="cs-CZ" dirty="0" smtClean="0"/>
              <a:t>•      Mezi tím – středověk= období stagnace</a:t>
            </a:r>
          </a:p>
          <a:p>
            <a:endParaRPr lang="cs-CZ" dirty="0" smtClean="0"/>
          </a:p>
          <a:p>
            <a:r>
              <a:rPr lang="cs-CZ" dirty="0" smtClean="0"/>
              <a:t>•      Pojem STŘEDOVĚK  (medium </a:t>
            </a:r>
            <a:r>
              <a:rPr lang="cs-CZ" dirty="0" err="1" smtClean="0"/>
              <a:t>aevum</a:t>
            </a:r>
            <a:r>
              <a:rPr lang="cs-CZ" dirty="0" smtClean="0"/>
              <a:t>)poprvé užívá Kryštof CELLARIUS – Keller (17. st.) – prof.</a:t>
            </a:r>
          </a:p>
          <a:p>
            <a:r>
              <a:rPr lang="cs-CZ" dirty="0" smtClean="0"/>
              <a:t>Univerzity v Halle – chápe tím dobu mezi císařem Konstantinem a pádem Cařihradu 1453</a:t>
            </a:r>
          </a:p>
          <a:p>
            <a:endParaRPr lang="cs-CZ" dirty="0" smtClean="0"/>
          </a:p>
          <a:p>
            <a:r>
              <a:rPr lang="cs-CZ" dirty="0" smtClean="0"/>
              <a:t>GIAMBATTISTA VICO (1668-1744)</a:t>
            </a:r>
          </a:p>
          <a:p>
            <a:endParaRPr lang="cs-CZ" dirty="0" smtClean="0"/>
          </a:p>
          <a:p>
            <a:r>
              <a:rPr lang="cs-CZ" dirty="0" smtClean="0"/>
              <a:t>•      Italský filozof a historik</a:t>
            </a:r>
          </a:p>
          <a:p>
            <a:endParaRPr lang="cs-CZ" dirty="0" smtClean="0"/>
          </a:p>
          <a:p>
            <a:r>
              <a:rPr lang="cs-CZ" dirty="0" smtClean="0"/>
              <a:t>•      Každý národ prochází 3 etapami vývoje:</a:t>
            </a:r>
          </a:p>
          <a:p>
            <a:endParaRPr lang="cs-CZ" dirty="0" smtClean="0"/>
          </a:p>
          <a:p>
            <a:r>
              <a:rPr lang="cs-CZ" dirty="0" smtClean="0"/>
              <a:t>•      božskou, heroickou, lidskou (analogie s obdobím života člověka: dětství, mládí, zralost)</a:t>
            </a:r>
          </a:p>
          <a:p>
            <a:endParaRPr lang="cs-CZ" dirty="0" smtClean="0"/>
          </a:p>
          <a:p>
            <a:r>
              <a:rPr lang="cs-CZ" dirty="0" smtClean="0"/>
              <a:t>•      DĚJINY = vývojový proces, v němž se univerzální dějiny realizují v dějinách jednotlivých</a:t>
            </a:r>
          </a:p>
          <a:p>
            <a:r>
              <a:rPr lang="cs-CZ" dirty="0" smtClean="0"/>
              <a:t>národů a jsou záležitostí nikoli jednotlivců, ale celých společností</a:t>
            </a:r>
          </a:p>
          <a:p>
            <a:endParaRPr lang="cs-CZ" dirty="0" smtClean="0"/>
          </a:p>
          <a:p>
            <a:r>
              <a:rPr lang="cs-CZ" dirty="0" smtClean="0"/>
              <a:t>•      VICO je tvůrcem novověké teorie historického koloběhu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JOHAN GOTTFRIED HERDER   (1744-1803)</a:t>
            </a:r>
          </a:p>
          <a:p>
            <a:endParaRPr lang="cs-CZ" dirty="0" smtClean="0"/>
          </a:p>
          <a:p>
            <a:r>
              <a:rPr lang="cs-CZ" dirty="0" smtClean="0"/>
              <a:t>•      Německý osvícenský filozof</a:t>
            </a:r>
          </a:p>
          <a:p>
            <a:endParaRPr lang="cs-CZ" dirty="0" smtClean="0"/>
          </a:p>
          <a:p>
            <a:r>
              <a:rPr lang="cs-CZ" dirty="0" smtClean="0"/>
              <a:t>•      </a:t>
            </a:r>
            <a:r>
              <a:rPr lang="cs-CZ" dirty="0" err="1" smtClean="0"/>
              <a:t>Ideen</a:t>
            </a:r>
            <a:r>
              <a:rPr lang="cs-CZ" dirty="0" smtClean="0"/>
              <a:t> </a:t>
            </a:r>
            <a:r>
              <a:rPr lang="cs-CZ" dirty="0" err="1" smtClean="0"/>
              <a:t>zur</a:t>
            </a:r>
            <a:r>
              <a:rPr lang="cs-CZ" dirty="0" smtClean="0"/>
              <a:t> </a:t>
            </a:r>
            <a:r>
              <a:rPr lang="cs-CZ" dirty="0" err="1" smtClean="0"/>
              <a:t>Philosophie</a:t>
            </a:r>
            <a:r>
              <a:rPr lang="cs-CZ" dirty="0" smtClean="0"/>
              <a:t> der </a:t>
            </a:r>
            <a:r>
              <a:rPr lang="cs-CZ" dirty="0" err="1" smtClean="0"/>
              <a:t>Geschcichte</a:t>
            </a:r>
            <a:r>
              <a:rPr lang="cs-CZ" dirty="0" smtClean="0"/>
              <a:t> der </a:t>
            </a:r>
            <a:r>
              <a:rPr lang="cs-CZ" dirty="0" err="1" smtClean="0"/>
              <a:t>Menschheit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•      Jeho periodizace vychází z představy univerzálních dějin a je založena na jednotlivých</a:t>
            </a:r>
          </a:p>
          <a:p>
            <a:r>
              <a:rPr lang="cs-CZ" dirty="0" smtClean="0"/>
              <a:t>stadiích vývoje humanity v lidské civilizaci</a:t>
            </a:r>
          </a:p>
          <a:p>
            <a:endParaRPr lang="cs-CZ" dirty="0" smtClean="0"/>
          </a:p>
          <a:p>
            <a:r>
              <a:rPr lang="cs-CZ" dirty="0" smtClean="0"/>
              <a:t>•      Národní dějiny chápe jako dějiny kultury</a:t>
            </a:r>
          </a:p>
          <a:p>
            <a:endParaRPr lang="cs-CZ" dirty="0" smtClean="0"/>
          </a:p>
          <a:p>
            <a:r>
              <a:rPr lang="cs-CZ" dirty="0" smtClean="0"/>
              <a:t>GEORG WILHELM FRIEDRICH HEGEL (1770-1831)</a:t>
            </a:r>
          </a:p>
          <a:p>
            <a:endParaRPr lang="cs-CZ" dirty="0" smtClean="0"/>
          </a:p>
          <a:p>
            <a:r>
              <a:rPr lang="cs-CZ" dirty="0" smtClean="0"/>
              <a:t>•      Běh dějin dělí do 4 hlavních epoch (dle vývojových fází světového ducha):</a:t>
            </a:r>
          </a:p>
          <a:p>
            <a:endParaRPr lang="cs-CZ" dirty="0" smtClean="0"/>
          </a:p>
          <a:p>
            <a:r>
              <a:rPr lang="cs-CZ" dirty="0" smtClean="0"/>
              <a:t>•      Svět orientální</a:t>
            </a:r>
          </a:p>
          <a:p>
            <a:endParaRPr lang="cs-CZ" dirty="0" smtClean="0"/>
          </a:p>
          <a:p>
            <a:r>
              <a:rPr lang="cs-CZ" dirty="0" smtClean="0"/>
              <a:t>•      Svět řecký</a:t>
            </a:r>
          </a:p>
          <a:p>
            <a:endParaRPr lang="cs-CZ" dirty="0" smtClean="0"/>
          </a:p>
          <a:p>
            <a:r>
              <a:rPr lang="cs-CZ" dirty="0" smtClean="0"/>
              <a:t>•      Svět římský</a:t>
            </a:r>
          </a:p>
          <a:p>
            <a:endParaRPr lang="cs-CZ" dirty="0" smtClean="0"/>
          </a:p>
          <a:p>
            <a:r>
              <a:rPr lang="cs-CZ" dirty="0" smtClean="0"/>
              <a:t>•      Svět křesťansko-germánský</a:t>
            </a:r>
          </a:p>
          <a:p>
            <a:endParaRPr lang="cs-CZ" dirty="0" smtClean="0"/>
          </a:p>
          <a:p>
            <a:r>
              <a:rPr lang="cs-CZ" dirty="0" smtClean="0"/>
              <a:t>•      Dějiny jsou chápány jako duchovní činitel, procesem uvědomění si svobody ducha</a:t>
            </a:r>
          </a:p>
          <a:p>
            <a:endParaRPr lang="cs-CZ" dirty="0" smtClean="0"/>
          </a:p>
          <a:p>
            <a:r>
              <a:rPr lang="cs-CZ" dirty="0" smtClean="0"/>
              <a:t>AUGUSTE COMTE (1798-1857)</a:t>
            </a:r>
          </a:p>
          <a:p>
            <a:endParaRPr lang="cs-CZ" dirty="0" smtClean="0"/>
          </a:p>
          <a:p>
            <a:r>
              <a:rPr lang="cs-CZ" dirty="0" smtClean="0"/>
              <a:t>•      Zakladatel pozitivizmu rozlišuje 3 stadia vývoje</a:t>
            </a:r>
          </a:p>
          <a:p>
            <a:endParaRPr lang="cs-CZ" dirty="0" smtClean="0"/>
          </a:p>
          <a:p>
            <a:r>
              <a:rPr lang="cs-CZ" dirty="0" smtClean="0"/>
              <a:t>•      - teologické čili fiktivní stadium (svět vysvětlován nadpřirozenými silami)</a:t>
            </a:r>
          </a:p>
          <a:p>
            <a:endParaRPr lang="cs-CZ" dirty="0" smtClean="0"/>
          </a:p>
          <a:p>
            <a:r>
              <a:rPr lang="cs-CZ" dirty="0" smtClean="0"/>
              <a:t>•      - metafyzické čili abstraktní stadium (svět vykládán prostřednictvím metafyzických představ</a:t>
            </a:r>
          </a:p>
          <a:p>
            <a:r>
              <a:rPr lang="cs-CZ" dirty="0" smtClean="0"/>
              <a:t>a idejí)</a:t>
            </a:r>
          </a:p>
          <a:p>
            <a:endParaRPr lang="cs-CZ" dirty="0" smtClean="0"/>
          </a:p>
          <a:p>
            <a:r>
              <a:rPr lang="cs-CZ" dirty="0" smtClean="0"/>
              <a:t>•      - pozitivní neboli vědecké stadium: jevy a zákony světa jsou poznávány zkušeností,</a:t>
            </a:r>
          </a:p>
          <a:p>
            <a:r>
              <a:rPr lang="cs-CZ" dirty="0" smtClean="0"/>
              <a:t>pozorováním a experimenty</a:t>
            </a:r>
          </a:p>
          <a:p>
            <a:endParaRPr lang="cs-CZ" dirty="0" smtClean="0"/>
          </a:p>
          <a:p>
            <a:r>
              <a:rPr lang="cs-CZ" dirty="0" smtClean="0"/>
              <a:t>Marxistická periodizace</a:t>
            </a:r>
          </a:p>
          <a:p>
            <a:endParaRPr lang="cs-CZ" dirty="0" smtClean="0"/>
          </a:p>
          <a:p>
            <a:r>
              <a:rPr lang="cs-CZ" dirty="0" smtClean="0"/>
              <a:t>•      Karel Marx (1818-1883), Bedřich Engels (1820-1895)</a:t>
            </a:r>
          </a:p>
          <a:p>
            <a:endParaRPr lang="cs-CZ" dirty="0" smtClean="0"/>
          </a:p>
          <a:p>
            <a:r>
              <a:rPr lang="cs-CZ" dirty="0" smtClean="0"/>
              <a:t>•      Mezníky v dějinách podle nich nepředstavují změny idejí či ducha doby, nýbrž střídání</a:t>
            </a:r>
          </a:p>
          <a:p>
            <a:r>
              <a:rPr lang="cs-CZ" dirty="0" smtClean="0"/>
              <a:t>společenskoekonomických řádů – to je výsledkem třídních bojů a sociálních revolucí:</a:t>
            </a:r>
          </a:p>
          <a:p>
            <a:endParaRPr lang="cs-CZ" dirty="0" smtClean="0"/>
          </a:p>
          <a:p>
            <a:r>
              <a:rPr lang="cs-CZ" dirty="0" smtClean="0"/>
              <a:t>•      -prvobytně pospolný,</a:t>
            </a:r>
          </a:p>
          <a:p>
            <a:endParaRPr lang="cs-CZ" dirty="0" smtClean="0"/>
          </a:p>
          <a:p>
            <a:r>
              <a:rPr lang="cs-CZ" dirty="0" smtClean="0"/>
              <a:t>•      - otrokářský</a:t>
            </a:r>
          </a:p>
          <a:p>
            <a:endParaRPr lang="cs-CZ" dirty="0" smtClean="0"/>
          </a:p>
          <a:p>
            <a:r>
              <a:rPr lang="cs-CZ" dirty="0" smtClean="0"/>
              <a:t>•      - feudální</a:t>
            </a:r>
          </a:p>
          <a:p>
            <a:endParaRPr lang="cs-CZ" dirty="0" smtClean="0"/>
          </a:p>
          <a:p>
            <a:r>
              <a:rPr lang="cs-CZ" dirty="0" smtClean="0"/>
              <a:t>•      - kapitalistický</a:t>
            </a:r>
          </a:p>
          <a:p>
            <a:endParaRPr lang="cs-CZ" dirty="0" smtClean="0"/>
          </a:p>
          <a:p>
            <a:r>
              <a:rPr lang="cs-CZ" dirty="0" smtClean="0"/>
              <a:t>•      - komunistický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03536-2DB1-45A0-846A-6E095FEA0DF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748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F430-11A6-49B2-8455-2E726D6A2DD9}" type="datetimeFigureOut">
              <a:rPr lang="cs-CZ" smtClean="0"/>
              <a:t>14.11.2019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A8CA-304C-4424-A327-A95CE07C1C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76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F430-11A6-49B2-8455-2E726D6A2DD9}" type="datetimeFigureOut">
              <a:rPr lang="cs-CZ" smtClean="0"/>
              <a:t>14.11.2019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A8CA-304C-4424-A327-A95CE07C1C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917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F430-11A6-49B2-8455-2E726D6A2DD9}" type="datetimeFigureOut">
              <a:rPr lang="cs-CZ" smtClean="0"/>
              <a:t>14.11.2019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A8CA-304C-4424-A327-A95CE07C1C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58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F430-11A6-49B2-8455-2E726D6A2DD9}" type="datetimeFigureOut">
              <a:rPr lang="cs-CZ" smtClean="0"/>
              <a:t>14.11.2019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A8CA-304C-4424-A327-A95CE07C1C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638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F430-11A6-49B2-8455-2E726D6A2DD9}" type="datetimeFigureOut">
              <a:rPr lang="cs-CZ" smtClean="0"/>
              <a:t>14.11.2019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A8CA-304C-4424-A327-A95CE07C1C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08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F430-11A6-49B2-8455-2E726D6A2DD9}" type="datetimeFigureOut">
              <a:rPr lang="cs-CZ" smtClean="0"/>
              <a:t>14.11.2019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A8CA-304C-4424-A327-A95CE07C1C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306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F430-11A6-49B2-8455-2E726D6A2DD9}" type="datetimeFigureOut">
              <a:rPr lang="cs-CZ" smtClean="0"/>
              <a:t>14.11.2019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A8CA-304C-4424-A327-A95CE07C1C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89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F430-11A6-49B2-8455-2E726D6A2DD9}" type="datetimeFigureOut">
              <a:rPr lang="cs-CZ" smtClean="0"/>
              <a:t>14.11.2019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A8CA-304C-4424-A327-A95CE07C1C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285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F430-11A6-49B2-8455-2E726D6A2DD9}" type="datetimeFigureOut">
              <a:rPr lang="cs-CZ" smtClean="0"/>
              <a:t>14.11.2019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A8CA-304C-4424-A327-A95CE07C1C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59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F430-11A6-49B2-8455-2E726D6A2DD9}" type="datetimeFigureOut">
              <a:rPr lang="cs-CZ" smtClean="0"/>
              <a:t>14.11.2019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A8CA-304C-4424-A327-A95CE07C1C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738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F430-11A6-49B2-8455-2E726D6A2DD9}" type="datetimeFigureOut">
              <a:rPr lang="cs-CZ" smtClean="0"/>
              <a:t>14.11.2019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A8CA-304C-4424-A327-A95CE07C1C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99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2F430-11A6-49B2-8455-2E726D6A2DD9}" type="datetimeFigureOut">
              <a:rPr lang="cs-CZ" smtClean="0"/>
              <a:t>14.11.2019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9A8CA-304C-4424-A327-A95CE07C1C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89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294855750"/>
              </p:ext>
            </p:extLst>
          </p:nvPr>
        </p:nvGraphicFramePr>
        <p:xfrm>
          <a:off x="1735169" y="35860"/>
          <a:ext cx="10456831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302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 rot="19831981">
            <a:off x="-3990329" y="232255"/>
            <a:ext cx="10515600" cy="2727687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 smtClean="0"/>
              <a:t>ČASOVÉ</a:t>
            </a:r>
            <a:br>
              <a:rPr lang="cs-CZ" sz="3200" b="1" dirty="0" smtClean="0"/>
            </a:br>
            <a:r>
              <a:rPr lang="cs-CZ" sz="3200" b="1" dirty="0" smtClean="0"/>
              <a:t>ČLENĚNÍ </a:t>
            </a:r>
            <a:br>
              <a:rPr lang="cs-CZ" sz="3200" b="1" dirty="0" smtClean="0"/>
            </a:br>
            <a:r>
              <a:rPr lang="cs-CZ" sz="3200" b="1" dirty="0" smtClean="0"/>
              <a:t>HISTORIE</a:t>
            </a:r>
            <a:br>
              <a:rPr lang="cs-CZ" sz="3200" b="1" dirty="0" smtClean="0"/>
            </a:br>
            <a:r>
              <a:rPr lang="cs-CZ" sz="4000" b="1" dirty="0" smtClean="0"/>
              <a:t>PODLE</a:t>
            </a:r>
            <a:r>
              <a:rPr lang="cs-CZ" sz="6600" b="1" dirty="0" smtClean="0"/>
              <a:t/>
            </a:r>
            <a:br>
              <a:rPr lang="cs-CZ" sz="6600" b="1" dirty="0" smtClean="0"/>
            </a:br>
            <a:r>
              <a:rPr lang="cs-CZ" sz="6600" b="1" dirty="0" smtClean="0"/>
              <a:t> Renesance</a:t>
            </a:r>
            <a:endParaRPr lang="cs-CZ" sz="6600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24302209"/>
              </p:ext>
            </p:extLst>
          </p:nvPr>
        </p:nvGraphicFramePr>
        <p:xfrm>
          <a:off x="0" y="2027582"/>
          <a:ext cx="12192000" cy="6593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138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 rot="20172274">
            <a:off x="-609332" y="349743"/>
            <a:ext cx="6886608" cy="2838152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 smtClean="0"/>
              <a:t>ČASOVÉ</a:t>
            </a:r>
            <a:br>
              <a:rPr lang="cs-CZ" sz="3200" b="1" dirty="0" smtClean="0"/>
            </a:br>
            <a:r>
              <a:rPr lang="cs-CZ" sz="3200" b="1" dirty="0" smtClean="0"/>
              <a:t>ČLENĚNÍ </a:t>
            </a:r>
            <a:br>
              <a:rPr lang="cs-CZ" sz="3200" b="1" dirty="0" smtClean="0"/>
            </a:br>
            <a:r>
              <a:rPr lang="cs-CZ" sz="3200" b="1" dirty="0" smtClean="0"/>
              <a:t>HISTORIE</a:t>
            </a:r>
            <a:br>
              <a:rPr lang="cs-CZ" sz="3200" b="1" dirty="0" smtClean="0"/>
            </a:br>
            <a:r>
              <a:rPr lang="cs-CZ" sz="6600" b="1" dirty="0" smtClean="0"/>
              <a:t>PODLE MARXISTŮ</a:t>
            </a:r>
            <a:endParaRPr lang="cs-CZ" sz="6600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56963053"/>
              </p:ext>
            </p:extLst>
          </p:nvPr>
        </p:nvGraphicFramePr>
        <p:xfrm>
          <a:off x="0" y="1049867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2" name="Picture 4" descr="VÃ½sledek obrÃ¡zku pro KARL MARX ENGEL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693" y="3857881"/>
            <a:ext cx="2696308" cy="300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99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Christian Thomse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907" y="3006682"/>
            <a:ext cx="3347093" cy="385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 rot="20887751">
            <a:off x="-1838800" y="70890"/>
            <a:ext cx="10515600" cy="2727687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 smtClean="0"/>
              <a:t>ČASOVÉ</a:t>
            </a:r>
            <a:br>
              <a:rPr lang="cs-CZ" sz="3200" b="1" dirty="0" smtClean="0"/>
            </a:br>
            <a:r>
              <a:rPr lang="cs-CZ" sz="3200" b="1" dirty="0" smtClean="0"/>
              <a:t>ČLENĚNÍ </a:t>
            </a:r>
            <a:br>
              <a:rPr lang="cs-CZ" sz="3200" b="1" dirty="0" smtClean="0"/>
            </a:br>
            <a:r>
              <a:rPr lang="cs-CZ" sz="3200" b="1" dirty="0" smtClean="0"/>
              <a:t>HISTORIE</a:t>
            </a:r>
            <a:br>
              <a:rPr lang="cs-CZ" sz="3200" b="1" dirty="0" smtClean="0"/>
            </a:br>
            <a:r>
              <a:rPr lang="cs-CZ" sz="4000" b="1" dirty="0" smtClean="0"/>
              <a:t>PODLE</a:t>
            </a:r>
            <a:r>
              <a:rPr lang="cs-CZ" sz="6600" b="1" dirty="0" smtClean="0"/>
              <a:t/>
            </a:r>
            <a:br>
              <a:rPr lang="cs-CZ" sz="6600" b="1" dirty="0" smtClean="0"/>
            </a:br>
            <a:r>
              <a:rPr lang="cs-CZ" sz="6600" b="1" dirty="0" smtClean="0"/>
              <a:t> Christiana </a:t>
            </a:r>
            <a:r>
              <a:rPr lang="cs-CZ" sz="6600" b="1" dirty="0" err="1" smtClean="0"/>
              <a:t>Thomsena</a:t>
            </a:r>
            <a:r>
              <a:rPr lang="cs-CZ" sz="6600" b="1" dirty="0" smtClean="0"/>
              <a:t> </a:t>
            </a:r>
            <a:endParaRPr lang="cs-CZ" sz="6600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42784081"/>
              </p:ext>
            </p:extLst>
          </p:nvPr>
        </p:nvGraphicFramePr>
        <p:xfrm>
          <a:off x="0" y="737516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9403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Ã½sledek obrÃ¡zku pro Lewis Henry Morga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186" y="2506662"/>
            <a:ext cx="355981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95618403"/>
              </p:ext>
            </p:extLst>
          </p:nvPr>
        </p:nvGraphicFramePr>
        <p:xfrm>
          <a:off x="0" y="820615"/>
          <a:ext cx="12192000" cy="775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 rot="19711543">
            <a:off x="-2400129" y="241908"/>
            <a:ext cx="10515600" cy="2727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 smtClean="0"/>
              <a:t>ČLENĚNÍ </a:t>
            </a:r>
            <a:br>
              <a:rPr lang="cs-CZ" sz="3200" b="1" dirty="0" smtClean="0"/>
            </a:br>
            <a:r>
              <a:rPr lang="cs-CZ" sz="3200" b="1" dirty="0" smtClean="0"/>
              <a:t>HISTORIE</a:t>
            </a:r>
            <a:br>
              <a:rPr lang="cs-CZ" sz="3200" b="1" dirty="0" smtClean="0"/>
            </a:br>
            <a:r>
              <a:rPr lang="cs-CZ" sz="4000" b="1" dirty="0" smtClean="0"/>
              <a:t>PODLE KULTURY A</a:t>
            </a:r>
            <a:r>
              <a:rPr lang="cs-CZ" sz="6600" b="1" dirty="0" smtClean="0"/>
              <a:t/>
            </a:r>
            <a:br>
              <a:rPr lang="cs-CZ" sz="6600" b="1" dirty="0" smtClean="0"/>
            </a:br>
            <a:r>
              <a:rPr lang="cs-CZ" sz="6600" b="1" dirty="0" smtClean="0"/>
              <a:t> </a:t>
            </a:r>
            <a:r>
              <a:rPr lang="cs-CZ" sz="6600" dirty="0" err="1" smtClean="0"/>
              <a:t>Lewise</a:t>
            </a:r>
            <a:r>
              <a:rPr lang="cs-CZ" sz="6600" dirty="0" smtClean="0"/>
              <a:t> </a:t>
            </a:r>
            <a:r>
              <a:rPr lang="cs-CZ" sz="6600" dirty="0"/>
              <a:t>Henry </a:t>
            </a:r>
            <a:r>
              <a:rPr lang="cs-CZ" sz="6600" dirty="0" smtClean="0"/>
              <a:t>Morgana </a:t>
            </a:r>
            <a:endParaRPr lang="cs-CZ" sz="6600" b="1" dirty="0"/>
          </a:p>
        </p:txBody>
      </p:sp>
    </p:spTree>
    <p:extLst>
      <p:ext uri="{BB962C8B-B14F-4D97-AF65-F5344CB8AC3E}">
        <p14:creationId xmlns:p14="http://schemas.microsoft.com/office/powerpoint/2010/main" val="400305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64771" y="5595372"/>
            <a:ext cx="10515600" cy="1325563"/>
          </a:xfrm>
        </p:spPr>
        <p:txBody>
          <a:bodyPr/>
          <a:lstStyle/>
          <a:p>
            <a:r>
              <a:rPr lang="cs-CZ" dirty="0" err="1"/>
              <a:t>Jacob</a:t>
            </a:r>
            <a:r>
              <a:rPr lang="cs-CZ" dirty="0"/>
              <a:t> </a:t>
            </a:r>
            <a:r>
              <a:rPr lang="cs-CZ" dirty="0" err="1"/>
              <a:t>Burckhardt</a:t>
            </a:r>
            <a:r>
              <a:rPr lang="cs-CZ" dirty="0"/>
              <a:t> </a:t>
            </a:r>
          </a:p>
        </p:txBody>
      </p:sp>
      <p:pic>
        <p:nvPicPr>
          <p:cNvPr id="1026" name="Picture 2" descr="VÃ½sledek obrÃ¡zku pro Jacob Burckhard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-1"/>
            <a:ext cx="47498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ek obrÃ¡zku pro Jacob Burckhard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71" y="-1"/>
            <a:ext cx="4638675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68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5301208"/>
            <a:ext cx="8676456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Josef Pekař </a:t>
            </a:r>
            <a:br>
              <a:rPr lang="cs-CZ" dirty="0" smtClean="0"/>
            </a:br>
            <a:r>
              <a:rPr lang="cs-CZ" dirty="0" smtClean="0"/>
              <a:t>1870-1937</a:t>
            </a:r>
            <a:endParaRPr lang="cs-CZ" dirty="0"/>
          </a:p>
        </p:txBody>
      </p:sp>
      <p:pic>
        <p:nvPicPr>
          <p:cNvPr id="3074" name="Picture 2" descr="https://www.phil.muni.cz/fil/scf/foto/pek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408" y="213246"/>
            <a:ext cx="4089584" cy="496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749143" y="620209"/>
            <a:ext cx="418011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Starověk čili doba románská – do 12. století </a:t>
            </a:r>
          </a:p>
          <a:p>
            <a:endParaRPr lang="cs-CZ" sz="2800" dirty="0"/>
          </a:p>
          <a:p>
            <a:r>
              <a:rPr lang="cs-CZ" sz="2800" dirty="0"/>
              <a:t>• Středověk – zahrnuje dobu gotickou, renesanční, barokní (13.-18. století) </a:t>
            </a:r>
          </a:p>
          <a:p>
            <a:endParaRPr lang="cs-CZ" sz="2800" dirty="0"/>
          </a:p>
          <a:p>
            <a:r>
              <a:rPr lang="cs-CZ" sz="2800" dirty="0"/>
              <a:t>• Novověk -s dobu osvícenskou a romantickou- </a:t>
            </a:r>
          </a:p>
          <a:p>
            <a:endParaRPr lang="cs-CZ" sz="2800" dirty="0"/>
          </a:p>
          <a:p>
            <a:r>
              <a:rPr lang="cs-CZ" sz="2800" dirty="0"/>
              <a:t>• Označení „své“ doby nechává budoucím historikům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92203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Moderní dějiny? Novověk?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cs-CZ" dirty="0" smtClean="0"/>
              <a:t>„</a:t>
            </a:r>
            <a:r>
              <a:rPr lang="cs-CZ" dirty="0"/>
              <a:t>Early </a:t>
            </a:r>
            <a:r>
              <a:rPr lang="cs-CZ" dirty="0" err="1"/>
              <a:t>Modern</a:t>
            </a:r>
            <a:r>
              <a:rPr lang="cs-CZ" dirty="0"/>
              <a:t> </a:t>
            </a:r>
            <a:r>
              <a:rPr lang="cs-CZ" dirty="0" err="1"/>
              <a:t>History</a:t>
            </a:r>
            <a:r>
              <a:rPr lang="cs-CZ" dirty="0" smtClean="0"/>
              <a:t>“</a:t>
            </a:r>
          </a:p>
          <a:p>
            <a:pPr marL="457200" lvl="1" indent="0">
              <a:buNone/>
            </a:pPr>
            <a:r>
              <a:rPr lang="cs-CZ" dirty="0" smtClean="0"/>
              <a:t> </a:t>
            </a:r>
            <a:r>
              <a:rPr lang="cs-CZ" dirty="0"/>
              <a:t>„</a:t>
            </a:r>
            <a:r>
              <a:rPr lang="cs-CZ" dirty="0" err="1"/>
              <a:t>Modern</a:t>
            </a:r>
            <a:r>
              <a:rPr lang="cs-CZ" dirty="0"/>
              <a:t> </a:t>
            </a:r>
            <a:r>
              <a:rPr lang="cs-CZ" dirty="0" err="1"/>
              <a:t>History</a:t>
            </a:r>
            <a:r>
              <a:rPr lang="cs-CZ" dirty="0" smtClean="0"/>
              <a:t>“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dirty="0" smtClean="0"/>
              <a:t> </a:t>
            </a:r>
          </a:p>
          <a:p>
            <a:pPr marL="457200" lvl="1" indent="0">
              <a:buNone/>
            </a:pPr>
            <a:r>
              <a:rPr lang="cs-CZ" dirty="0"/>
              <a:t>„</a:t>
            </a:r>
            <a:r>
              <a:rPr lang="cs-CZ" dirty="0" err="1"/>
              <a:t>histoire</a:t>
            </a:r>
            <a:r>
              <a:rPr lang="cs-CZ" dirty="0"/>
              <a:t> </a:t>
            </a:r>
            <a:r>
              <a:rPr lang="cs-CZ" dirty="0" err="1"/>
              <a:t>moderne</a:t>
            </a:r>
            <a:r>
              <a:rPr lang="cs-CZ" dirty="0" smtClean="0"/>
              <a:t>“</a:t>
            </a:r>
          </a:p>
          <a:p>
            <a:pPr marL="457200" lvl="1" indent="0">
              <a:buNone/>
            </a:pPr>
            <a:r>
              <a:rPr lang="cs-CZ" dirty="0" smtClean="0"/>
              <a:t>„</a:t>
            </a:r>
            <a:r>
              <a:rPr lang="cs-CZ" dirty="0" err="1"/>
              <a:t>histoire</a:t>
            </a:r>
            <a:r>
              <a:rPr lang="cs-CZ" dirty="0"/>
              <a:t> </a:t>
            </a:r>
            <a:r>
              <a:rPr lang="cs-CZ" dirty="0" err="1"/>
              <a:t>contemporaine</a:t>
            </a:r>
            <a:r>
              <a:rPr lang="cs-CZ" dirty="0"/>
              <a:t>“ </a:t>
            </a:r>
          </a:p>
        </p:txBody>
      </p:sp>
      <p:pic>
        <p:nvPicPr>
          <p:cNvPr id="2050" name="Picture 2" descr="DobytÃ­ Bastilly-poÄÃ¡tek velkÃ© francouzskÃ© revolu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4" y="1803854"/>
            <a:ext cx="6709043" cy="505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97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 rot="962636">
            <a:off x="3124201" y="1103516"/>
            <a:ext cx="10515600" cy="1325562"/>
          </a:xfrm>
        </p:spPr>
        <p:txBody>
          <a:bodyPr>
            <a:noAutofit/>
          </a:bodyPr>
          <a:lstStyle/>
          <a:p>
            <a:pPr algn="ctr"/>
            <a:r>
              <a:rPr lang="cs-CZ" sz="5400" b="1" dirty="0" smtClean="0"/>
              <a:t>ÚZEMNÍ / PROSTOROVÉ / </a:t>
            </a:r>
            <a:br>
              <a:rPr lang="cs-CZ" sz="5400" b="1" dirty="0" smtClean="0"/>
            </a:br>
            <a:r>
              <a:rPr lang="cs-CZ" sz="5400" b="1" dirty="0" smtClean="0"/>
              <a:t>GEOGRAFICKÉ ČLENĚNÍ</a:t>
            </a:r>
            <a:endParaRPr lang="cs-CZ" sz="5400" b="1" dirty="0"/>
          </a:p>
        </p:txBody>
      </p:sp>
      <p:sp>
        <p:nvSpPr>
          <p:cNvPr id="5" name="Obdélník 4"/>
          <p:cNvSpPr/>
          <p:nvPr/>
        </p:nvSpPr>
        <p:spPr>
          <a:xfrm>
            <a:off x="0" y="1766297"/>
            <a:ext cx="4906023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5400" dirty="0" smtClean="0"/>
              <a:t>Dějiny obecné</a:t>
            </a:r>
          </a:p>
          <a:p>
            <a:endParaRPr lang="cs-CZ" sz="5400" dirty="0" smtClean="0"/>
          </a:p>
          <a:p>
            <a:r>
              <a:rPr lang="cs-CZ" sz="5400" dirty="0" smtClean="0"/>
              <a:t>Dějiny národní</a:t>
            </a:r>
          </a:p>
          <a:p>
            <a:endParaRPr lang="cs-CZ" sz="5400" dirty="0" smtClean="0"/>
          </a:p>
          <a:p>
            <a:r>
              <a:rPr lang="cs-CZ" sz="5400" dirty="0" smtClean="0"/>
              <a:t>Dějiny regionální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335701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783771"/>
            <a:ext cx="5921829" cy="5649686"/>
          </a:xfrm>
        </p:spPr>
        <p:txBody>
          <a:bodyPr>
            <a:normAutofit/>
          </a:bodyPr>
          <a:lstStyle/>
          <a:p>
            <a:r>
              <a:rPr lang="cs-CZ" sz="4000" dirty="0" smtClean="0"/>
              <a:t>DĚJINY NÁRODŮ – DĚJINY STÁTŮ (NENÍ VŽDY TOTÉŽ)</a:t>
            </a:r>
          </a:p>
          <a:p>
            <a:r>
              <a:rPr lang="cs-CZ" sz="4000" dirty="0" smtClean="0"/>
              <a:t>DOPOSUD EUROPOCENTRISMUS</a:t>
            </a:r>
          </a:p>
          <a:p>
            <a:r>
              <a:rPr lang="cs-CZ" sz="4000" dirty="0" smtClean="0"/>
              <a:t>JE NUTNÉ EVIDOVAT NÁRODNÍ DĚJINY V ŠIRŠÍM KONTEXTU DĚJIN SVĚTOVÝCH</a:t>
            </a:r>
            <a:endParaRPr lang="cs-CZ" sz="40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 rot="1781728">
            <a:off x="4332515" y="116284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5400" b="1" dirty="0" smtClean="0"/>
              <a:t>ÚZEMNÍ ČLENĚNÍ</a:t>
            </a:r>
            <a:br>
              <a:rPr lang="cs-CZ" sz="5400" b="1" dirty="0" smtClean="0"/>
            </a:br>
            <a:r>
              <a:rPr lang="cs-CZ" sz="5400" b="1" dirty="0" smtClean="0"/>
              <a:t>DĚJINY NÁRODŮ</a:t>
            </a:r>
            <a:endParaRPr lang="cs-CZ" sz="5400" b="1" dirty="0"/>
          </a:p>
        </p:txBody>
      </p:sp>
    </p:spTree>
    <p:extLst>
      <p:ext uri="{BB962C8B-B14F-4D97-AF65-F5344CB8AC3E}">
        <p14:creationId xmlns:p14="http://schemas.microsoft.com/office/powerpoint/2010/main" val="182675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VÃ½sledek obrÃ¡zku pro liberec tank podloubÃ­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2333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 rot="1518912">
            <a:off x="7004721" y="1077120"/>
            <a:ext cx="5705888" cy="1325563"/>
          </a:xfrm>
        </p:spPr>
        <p:txBody>
          <a:bodyPr>
            <a:noAutofit/>
          </a:bodyPr>
          <a:lstStyle/>
          <a:p>
            <a:pPr algn="ctr"/>
            <a:r>
              <a:rPr lang="cs-CZ" sz="5400" b="1" dirty="0" smtClean="0"/>
              <a:t>ÚZEMNÍ ČLENĚNÍ</a:t>
            </a:r>
            <a:br>
              <a:rPr lang="cs-CZ" sz="5400" b="1" dirty="0" smtClean="0"/>
            </a:br>
            <a:r>
              <a:rPr lang="cs-CZ" sz="5400" b="1" dirty="0" smtClean="0"/>
              <a:t>DĚJINY REGIONÁLNÍ</a:t>
            </a:r>
            <a:endParaRPr lang="cs-CZ" sz="54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4879746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 smtClean="0"/>
              <a:t>-  na </a:t>
            </a:r>
            <a:r>
              <a:rPr lang="cs-CZ" sz="3600" dirty="0"/>
              <a:t>území menším než zaujímá stát či </a:t>
            </a:r>
            <a:r>
              <a:rPr lang="cs-CZ" sz="3600" dirty="0" smtClean="0"/>
              <a:t>národ</a:t>
            </a:r>
          </a:p>
          <a:p>
            <a:pPr marL="457200" indent="-457200">
              <a:buFontTx/>
              <a:buChar char="-"/>
            </a:pPr>
            <a:r>
              <a:rPr lang="cs-CZ" sz="3600" dirty="0" smtClean="0"/>
              <a:t>spolkové </a:t>
            </a:r>
            <a:r>
              <a:rPr lang="cs-CZ" sz="3600" dirty="0"/>
              <a:t>země, kraje, oblasti, okresy, jednotlivé obce a </a:t>
            </a:r>
            <a:r>
              <a:rPr lang="cs-CZ" sz="3600" dirty="0" smtClean="0"/>
              <a:t>sídla</a:t>
            </a:r>
          </a:p>
          <a:p>
            <a:pPr marL="457200" indent="-457200">
              <a:buFontTx/>
              <a:buChar char="-"/>
            </a:pPr>
            <a:r>
              <a:rPr lang="cs-CZ" sz="3600" dirty="0"/>
              <a:t>m</a:t>
            </a:r>
            <a:r>
              <a:rPr lang="cs-CZ" sz="3600" dirty="0" smtClean="0"/>
              <a:t>ěly by být organickou součástí národních dějin.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84229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9207952">
            <a:off x="462337" y="1236698"/>
            <a:ext cx="4339298" cy="1325563"/>
          </a:xfrm>
        </p:spPr>
        <p:txBody>
          <a:bodyPr>
            <a:noAutofit/>
          </a:bodyPr>
          <a:lstStyle/>
          <a:p>
            <a:r>
              <a:rPr lang="cs-CZ" sz="7200" b="1" dirty="0" smtClean="0"/>
              <a:t>ČASOVÉ ČLENĚNÍ HISTORIE</a:t>
            </a:r>
            <a:endParaRPr lang="cs-CZ" sz="7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49333" y="1354667"/>
            <a:ext cx="6942666" cy="550333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5400" dirty="0" smtClean="0"/>
              <a:t>periodizace dějin</a:t>
            </a:r>
          </a:p>
          <a:p>
            <a:pPr>
              <a:buFontTx/>
              <a:buChar char="-"/>
            </a:pPr>
            <a:r>
              <a:rPr lang="cs-CZ" sz="5400" dirty="0" smtClean="0"/>
              <a:t>nemá smysl chápat dějiny jako kalendář událostí</a:t>
            </a:r>
          </a:p>
          <a:p>
            <a:pPr>
              <a:buFontTx/>
              <a:buChar char="-"/>
            </a:pPr>
            <a:r>
              <a:rPr lang="cs-CZ" sz="5400" dirty="0" smtClean="0"/>
              <a:t>Je třeba hledat mezníky oddělující éry</a:t>
            </a:r>
          </a:p>
          <a:p>
            <a:pPr>
              <a:buFontTx/>
              <a:buChar char="-"/>
            </a:pP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126815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Ã½sledek obrÃ¡zku pro world histor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615" y="3614057"/>
            <a:ext cx="5570385" cy="342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 rot="2193796">
            <a:off x="4136571" y="12795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5400" b="1" dirty="0" smtClean="0"/>
              <a:t>ÚZEMNÍ ČLENĚNÍ</a:t>
            </a:r>
            <a:br>
              <a:rPr lang="cs-CZ" sz="5400" b="1" dirty="0" smtClean="0"/>
            </a:br>
            <a:r>
              <a:rPr lang="cs-CZ" sz="5400" b="1" dirty="0" smtClean="0"/>
              <a:t>DĚJINY OBECNÉ</a:t>
            </a:r>
            <a:endParaRPr lang="cs-CZ" sz="5400" b="1" dirty="0"/>
          </a:p>
        </p:txBody>
      </p:sp>
      <p:pic>
        <p:nvPicPr>
          <p:cNvPr id="3074" name="Picture 2" descr="VÃ½sledek obrÃ¡zku pro world histo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386"/>
            <a:ext cx="6854825" cy="385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98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 rot="20292069">
            <a:off x="-2852057" y="8537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5400" b="1" dirty="0" smtClean="0"/>
              <a:t>VĚCNÉ ČLENĚNÍ</a:t>
            </a:r>
            <a:br>
              <a:rPr lang="cs-CZ" sz="5400" b="1" dirty="0" smtClean="0"/>
            </a:br>
            <a:r>
              <a:rPr lang="cs-CZ" sz="5400" b="1" dirty="0" smtClean="0"/>
              <a:t>DĚJINY OBECNÉ</a:t>
            </a:r>
            <a:endParaRPr lang="cs-CZ" sz="5400" b="1" dirty="0"/>
          </a:p>
        </p:txBody>
      </p:sp>
      <p:sp>
        <p:nvSpPr>
          <p:cNvPr id="5" name="Obdélník 4"/>
          <p:cNvSpPr/>
          <p:nvPr/>
        </p:nvSpPr>
        <p:spPr>
          <a:xfrm>
            <a:off x="195943" y="326572"/>
            <a:ext cx="11996057" cy="624786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endParaRPr lang="cs-CZ" sz="4000" dirty="0" smtClean="0"/>
          </a:p>
          <a:p>
            <a:endParaRPr lang="cs-CZ" sz="4000" dirty="0" smtClean="0"/>
          </a:p>
          <a:p>
            <a:endParaRPr lang="cs-CZ" sz="4000" dirty="0"/>
          </a:p>
          <a:p>
            <a:endParaRPr lang="cs-CZ" sz="4000" dirty="0" smtClean="0"/>
          </a:p>
          <a:p>
            <a:r>
              <a:rPr lang="cs-CZ" sz="4000" dirty="0" smtClean="0"/>
              <a:t>Dějiny politické </a:t>
            </a:r>
          </a:p>
          <a:p>
            <a:r>
              <a:rPr lang="cs-CZ" sz="4000" dirty="0" smtClean="0"/>
              <a:t>hospodářské </a:t>
            </a:r>
          </a:p>
          <a:p>
            <a:r>
              <a:rPr lang="cs-CZ" sz="4000" dirty="0" smtClean="0"/>
              <a:t>sociální dějiny </a:t>
            </a:r>
          </a:p>
          <a:p>
            <a:r>
              <a:rPr lang="cs-CZ" sz="4000" dirty="0" smtClean="0"/>
              <a:t>dějiny </a:t>
            </a:r>
            <a:r>
              <a:rPr lang="cs-CZ" sz="4000" dirty="0"/>
              <a:t>státu a </a:t>
            </a:r>
            <a:r>
              <a:rPr lang="cs-CZ" sz="4000" dirty="0" smtClean="0"/>
              <a:t>práva </a:t>
            </a:r>
          </a:p>
          <a:p>
            <a:r>
              <a:rPr lang="cs-CZ" sz="4000" dirty="0" smtClean="0"/>
              <a:t>vojenství </a:t>
            </a:r>
            <a:r>
              <a:rPr lang="cs-CZ" sz="4000" dirty="0"/>
              <a:t>a </a:t>
            </a:r>
            <a:r>
              <a:rPr lang="cs-CZ" sz="4000" dirty="0" smtClean="0"/>
              <a:t>válek</a:t>
            </a:r>
          </a:p>
          <a:p>
            <a:r>
              <a:rPr lang="cs-CZ" sz="4000" dirty="0" smtClean="0"/>
              <a:t>kultury </a:t>
            </a:r>
            <a:r>
              <a:rPr lang="cs-CZ" sz="4000" dirty="0"/>
              <a:t>a </a:t>
            </a:r>
            <a:r>
              <a:rPr lang="cs-CZ" sz="4000" dirty="0" smtClean="0"/>
              <a:t>umění</a:t>
            </a:r>
          </a:p>
          <a:p>
            <a:r>
              <a:rPr lang="cs-CZ" sz="4000" dirty="0" smtClean="0"/>
              <a:t>vědy </a:t>
            </a:r>
            <a:r>
              <a:rPr lang="cs-CZ" sz="4000" dirty="0"/>
              <a:t>a </a:t>
            </a:r>
            <a:r>
              <a:rPr lang="cs-CZ" sz="4000" dirty="0" smtClean="0"/>
              <a:t>techniky </a:t>
            </a:r>
          </a:p>
          <a:p>
            <a:r>
              <a:rPr lang="cs-CZ" sz="4000" dirty="0" smtClean="0"/>
              <a:t>ideologie </a:t>
            </a:r>
          </a:p>
          <a:p>
            <a:r>
              <a:rPr lang="cs-CZ" sz="4000" dirty="0" smtClean="0"/>
              <a:t>dějiny </a:t>
            </a:r>
            <a:r>
              <a:rPr lang="cs-CZ" sz="4000" dirty="0"/>
              <a:t>průmyslu či </a:t>
            </a:r>
            <a:r>
              <a:rPr lang="cs-CZ" sz="4000" dirty="0" smtClean="0"/>
              <a:t>zemědělství </a:t>
            </a:r>
          </a:p>
          <a:p>
            <a:r>
              <a:rPr lang="cs-CZ" sz="4000" dirty="0" smtClean="0"/>
              <a:t>dopravy </a:t>
            </a:r>
          </a:p>
          <a:p>
            <a:r>
              <a:rPr lang="cs-CZ" sz="4000" dirty="0" smtClean="0"/>
              <a:t>politických </a:t>
            </a:r>
            <a:r>
              <a:rPr lang="cs-CZ" sz="4000" dirty="0"/>
              <a:t>stran a </a:t>
            </a:r>
            <a:r>
              <a:rPr lang="cs-CZ" sz="4000" dirty="0" smtClean="0"/>
              <a:t>organizací </a:t>
            </a:r>
          </a:p>
          <a:p>
            <a:r>
              <a:rPr lang="cs-CZ" sz="4000" dirty="0" smtClean="0"/>
              <a:t>školství </a:t>
            </a:r>
            <a:r>
              <a:rPr lang="cs-CZ" sz="4000" dirty="0"/>
              <a:t>a </a:t>
            </a:r>
            <a:r>
              <a:rPr lang="cs-CZ" sz="4000" dirty="0" smtClean="0"/>
              <a:t>vzdělání  </a:t>
            </a:r>
          </a:p>
          <a:p>
            <a:r>
              <a:rPr lang="cs-CZ" sz="4000" dirty="0" smtClean="0"/>
              <a:t>literatury </a:t>
            </a:r>
            <a:r>
              <a:rPr lang="cs-CZ" sz="4000" dirty="0"/>
              <a:t>či výtvarného umění.</a:t>
            </a:r>
          </a:p>
          <a:p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76463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cs-CZ" b="1" dirty="0"/>
              <a:t>Pravěk</a:t>
            </a:r>
          </a:p>
          <a:p>
            <a:pPr lvl="1"/>
            <a:r>
              <a:rPr lang="cs-CZ" dirty="0"/>
              <a:t>Doba kamenná (cca 3 miliony let př. n. l. – 4. tisíciletí př. n. l.)</a:t>
            </a:r>
          </a:p>
          <a:p>
            <a:pPr lvl="1"/>
            <a:r>
              <a:rPr lang="cs-CZ" dirty="0"/>
              <a:t>Starší doba kamenná</a:t>
            </a:r>
          </a:p>
          <a:p>
            <a:pPr lvl="1"/>
            <a:r>
              <a:rPr lang="cs-CZ" dirty="0"/>
              <a:t>Paleolit (cca do 11. tisíciletí př. n. l.)</a:t>
            </a:r>
          </a:p>
          <a:p>
            <a:pPr lvl="1"/>
            <a:r>
              <a:rPr lang="cs-CZ" dirty="0"/>
              <a:t>Mezolit (cca do 8. tisíciletí př. n. l.)</a:t>
            </a:r>
          </a:p>
          <a:p>
            <a:pPr lvl="1"/>
            <a:r>
              <a:rPr lang="cs-CZ" dirty="0"/>
              <a:t>Mladší doba kamenná</a:t>
            </a:r>
          </a:p>
          <a:p>
            <a:pPr lvl="1"/>
            <a:r>
              <a:rPr lang="cs-CZ" dirty="0"/>
              <a:t>Neolit (cca do 5200 př. n. l.)</a:t>
            </a:r>
          </a:p>
          <a:p>
            <a:pPr lvl="1"/>
            <a:r>
              <a:rPr lang="cs-CZ" dirty="0" err="1"/>
              <a:t>Eneolit</a:t>
            </a:r>
            <a:r>
              <a:rPr lang="cs-CZ" dirty="0"/>
              <a:t> (chalkolit, doba měděná, na Předním východě cca do 3500 př. n. l.)</a:t>
            </a:r>
          </a:p>
          <a:p>
            <a:r>
              <a:rPr lang="cs-CZ" b="1" dirty="0"/>
              <a:t>Starověk</a:t>
            </a:r>
          </a:p>
          <a:p>
            <a:pPr lvl="1"/>
            <a:r>
              <a:rPr lang="cs-CZ" dirty="0"/>
              <a:t>Doba bronzová (cca do 750 př. n. l.)</a:t>
            </a:r>
          </a:p>
          <a:p>
            <a:pPr lvl="1"/>
            <a:r>
              <a:rPr lang="cs-CZ" dirty="0"/>
              <a:t>Doba železná (cca 750 př. n. l. – 0) </a:t>
            </a:r>
          </a:p>
          <a:p>
            <a:pPr lvl="1"/>
            <a:r>
              <a:rPr lang="cs-CZ" dirty="0"/>
              <a:t>Doba římská (cca 0 – 400 n. l.)</a:t>
            </a:r>
          </a:p>
          <a:p>
            <a:pPr lvl="1"/>
            <a:r>
              <a:rPr lang="cs-CZ" dirty="0"/>
              <a:t>Doba stěhování národů (cca po 400 n. l.)</a:t>
            </a:r>
          </a:p>
          <a:p>
            <a:pPr lvl="1"/>
            <a:r>
              <a:rPr lang="cs-CZ" dirty="0"/>
              <a:t>Starověký Orient a Starověký </a:t>
            </a:r>
            <a:r>
              <a:rPr lang="cs-CZ" dirty="0" smtClean="0"/>
              <a:t>Egypt</a:t>
            </a:r>
          </a:p>
          <a:p>
            <a:pPr lvl="1"/>
            <a:r>
              <a:rPr lang="cs-CZ" dirty="0"/>
              <a:t>Klasický starověk (</a:t>
            </a:r>
            <a:r>
              <a:rPr lang="cs-CZ" dirty="0" err="1"/>
              <a:t>Mínojská</a:t>
            </a:r>
            <a:r>
              <a:rPr lang="cs-CZ" dirty="0"/>
              <a:t> civilizace, Mykénská civilizace, Temné období, Klasické Řecko, Helénismus, Starověký Řím)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 rot="1781728">
            <a:off x="4637315" y="159827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5400" b="1" dirty="0" smtClean="0"/>
              <a:t>Současné členění</a:t>
            </a:r>
            <a:endParaRPr lang="cs-CZ" sz="5400" b="1" dirty="0"/>
          </a:p>
        </p:txBody>
      </p:sp>
    </p:spTree>
    <p:extLst>
      <p:ext uri="{BB962C8B-B14F-4D97-AF65-F5344CB8AC3E}">
        <p14:creationId xmlns:p14="http://schemas.microsoft.com/office/powerpoint/2010/main" val="3447012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61256"/>
            <a:ext cx="11353800" cy="6596743"/>
          </a:xfrm>
        </p:spPr>
        <p:txBody>
          <a:bodyPr>
            <a:normAutofit/>
          </a:bodyPr>
          <a:lstStyle/>
          <a:p>
            <a:r>
              <a:rPr lang="cs-CZ" b="1" dirty="0" smtClean="0"/>
              <a:t>Středověk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Raný středověk</a:t>
            </a:r>
          </a:p>
          <a:p>
            <a:pPr lvl="1"/>
            <a:r>
              <a:rPr lang="cs-CZ" dirty="0" smtClean="0"/>
              <a:t>Vrcholný středověk</a:t>
            </a:r>
          </a:p>
          <a:p>
            <a:pPr lvl="1"/>
            <a:r>
              <a:rPr lang="cs-CZ" dirty="0" smtClean="0"/>
              <a:t>Pozdní </a:t>
            </a:r>
            <a:r>
              <a:rPr lang="cs-CZ" dirty="0"/>
              <a:t>středověk)</a:t>
            </a:r>
          </a:p>
          <a:p>
            <a:r>
              <a:rPr lang="cs-CZ" b="1" dirty="0"/>
              <a:t>Novověk </a:t>
            </a:r>
            <a:endParaRPr lang="cs-CZ" b="1" dirty="0" smtClean="0"/>
          </a:p>
          <a:p>
            <a:pPr lvl="1"/>
            <a:r>
              <a:rPr lang="cs-CZ" dirty="0" smtClean="0"/>
              <a:t>Raný novověk </a:t>
            </a:r>
          </a:p>
          <a:p>
            <a:pPr lvl="1"/>
            <a:r>
              <a:rPr lang="cs-CZ" dirty="0" smtClean="0"/>
              <a:t>Vrcholný </a:t>
            </a:r>
            <a:r>
              <a:rPr lang="cs-CZ" dirty="0"/>
              <a:t>novověk</a:t>
            </a:r>
          </a:p>
          <a:p>
            <a:r>
              <a:rPr lang="cs-CZ" b="1" dirty="0"/>
              <a:t>Moderní doba </a:t>
            </a:r>
            <a:endParaRPr lang="cs-CZ" b="1" dirty="0" smtClean="0"/>
          </a:p>
          <a:p>
            <a:pPr lvl="1"/>
            <a:r>
              <a:rPr lang="cs-CZ" dirty="0" smtClean="0"/>
              <a:t>První </a:t>
            </a:r>
            <a:r>
              <a:rPr lang="cs-CZ" dirty="0"/>
              <a:t>světová válka </a:t>
            </a:r>
          </a:p>
          <a:p>
            <a:pPr lvl="1"/>
            <a:r>
              <a:rPr lang="cs-CZ" dirty="0" smtClean="0"/>
              <a:t>Meziválečné období</a:t>
            </a:r>
          </a:p>
          <a:p>
            <a:pPr lvl="1"/>
            <a:r>
              <a:rPr lang="cs-CZ" dirty="0" smtClean="0"/>
              <a:t>Druhá </a:t>
            </a:r>
            <a:r>
              <a:rPr lang="cs-CZ" dirty="0"/>
              <a:t>světová </a:t>
            </a:r>
            <a:r>
              <a:rPr lang="cs-CZ" dirty="0" smtClean="0"/>
              <a:t>válka</a:t>
            </a:r>
          </a:p>
          <a:p>
            <a:pPr lvl="1"/>
            <a:r>
              <a:rPr lang="cs-CZ" dirty="0" smtClean="0"/>
              <a:t>Studená </a:t>
            </a:r>
            <a:r>
              <a:rPr lang="cs-CZ" dirty="0"/>
              <a:t>válka, Současná doba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 rot="1781728">
            <a:off x="4637315" y="159827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5400" b="1" dirty="0" smtClean="0"/>
              <a:t>Současné členění</a:t>
            </a:r>
            <a:endParaRPr lang="cs-CZ" sz="5400" b="1" dirty="0"/>
          </a:p>
        </p:txBody>
      </p:sp>
    </p:spTree>
    <p:extLst>
      <p:ext uri="{BB962C8B-B14F-4D97-AF65-F5344CB8AC3E}">
        <p14:creationId xmlns:p14="http://schemas.microsoft.com/office/powerpoint/2010/main" val="1001752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5661248"/>
            <a:ext cx="3995936" cy="1196752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Hésiodos</a:t>
            </a:r>
            <a:r>
              <a:rPr lang="cs-CZ" dirty="0" smtClean="0"/>
              <a:t> </a:t>
            </a:r>
            <a:r>
              <a:rPr lang="cs-CZ" dirty="0"/>
              <a:t>(8./7. st. př.n.l.) </a:t>
            </a:r>
          </a:p>
        </p:txBody>
      </p:sp>
      <p:pic>
        <p:nvPicPr>
          <p:cNvPr id="1026" name="Picture 2" descr="http://is.muni.cz/do/rect/el/estud/ff/ps14/phil/web/images/busty/01_Hesio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81" y="260648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591398" y="5191110"/>
            <a:ext cx="50766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/>
              <a:t>DIONÝSIOS z </a:t>
            </a:r>
            <a:r>
              <a:rPr lang="cs-CZ" sz="4000" dirty="0" err="1"/>
              <a:t>Halikarnásu</a:t>
            </a:r>
            <a:r>
              <a:rPr lang="cs-CZ" sz="4000" dirty="0"/>
              <a:t> (60-7 př. Kr.)</a:t>
            </a:r>
          </a:p>
        </p:txBody>
      </p:sp>
      <p:pic>
        <p:nvPicPr>
          <p:cNvPr id="1030" name="Picture 6" descr="https://upload.wikimedia.org/wikipedia/commons/thumb/7/7b/Dionigi_di_Alicarnasso.jpg/800px-Dionigi_di_Alicarnass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7" y="115888"/>
            <a:ext cx="3564435" cy="508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28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 rot="20172274">
            <a:off x="-1272720" y="-26774"/>
            <a:ext cx="6886608" cy="2838152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 smtClean="0"/>
              <a:t>ČASOVÉ</a:t>
            </a:r>
            <a:br>
              <a:rPr lang="cs-CZ" sz="3200" b="1" dirty="0" smtClean="0"/>
            </a:br>
            <a:r>
              <a:rPr lang="cs-CZ" sz="3200" b="1" dirty="0" smtClean="0"/>
              <a:t>ČLENĚNÍ </a:t>
            </a:r>
            <a:br>
              <a:rPr lang="cs-CZ" sz="3200" b="1" dirty="0" smtClean="0"/>
            </a:br>
            <a:r>
              <a:rPr lang="cs-CZ" sz="3200" b="1" dirty="0" smtClean="0"/>
              <a:t>HISTORIE</a:t>
            </a:r>
            <a:br>
              <a:rPr lang="cs-CZ" sz="3200" b="1" dirty="0" smtClean="0"/>
            </a:br>
            <a:r>
              <a:rPr lang="cs-CZ" sz="6600" b="1" dirty="0" smtClean="0"/>
              <a:t>PODLE </a:t>
            </a:r>
            <a:r>
              <a:rPr lang="cs-CZ" sz="6600" b="1" dirty="0"/>
              <a:t>Ř</a:t>
            </a:r>
            <a:r>
              <a:rPr lang="cs-CZ" sz="6600" b="1" dirty="0" smtClean="0"/>
              <a:t>ÍMANŮ</a:t>
            </a:r>
            <a:endParaRPr lang="cs-CZ" sz="6600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05170410"/>
              </p:ext>
            </p:extLst>
          </p:nvPr>
        </p:nvGraphicFramePr>
        <p:xfrm>
          <a:off x="0" y="153397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59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 rot="20172274">
            <a:off x="-941025" y="-107456"/>
            <a:ext cx="6886608" cy="283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 smtClean="0"/>
              <a:t>ČASOVÉ</a:t>
            </a:r>
            <a:br>
              <a:rPr lang="cs-CZ" sz="3200" b="1" dirty="0" smtClean="0"/>
            </a:br>
            <a:r>
              <a:rPr lang="cs-CZ" sz="3200" b="1" dirty="0" smtClean="0"/>
              <a:t>ČLENĚNÍ </a:t>
            </a:r>
            <a:br>
              <a:rPr lang="cs-CZ" sz="3200" b="1" dirty="0" smtClean="0"/>
            </a:br>
            <a:r>
              <a:rPr lang="cs-CZ" sz="3200" b="1" dirty="0" smtClean="0"/>
              <a:t>HISTORIE</a:t>
            </a:r>
            <a:br>
              <a:rPr lang="cs-CZ" sz="3200" b="1" dirty="0" smtClean="0"/>
            </a:br>
            <a:r>
              <a:rPr lang="cs-CZ" sz="6600" b="1" dirty="0" smtClean="0"/>
              <a:t>PODLE KŘESŤANŮ</a:t>
            </a:r>
            <a:endParaRPr lang="cs-CZ" sz="6600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8533465"/>
              </p:ext>
            </p:extLst>
          </p:nvPr>
        </p:nvGraphicFramePr>
        <p:xfrm>
          <a:off x="0" y="153397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0" name="Picture 4" descr="VÃ½sledek obrÃ¡zku pro jesus on the cross clip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471" y="2971355"/>
            <a:ext cx="3675529" cy="261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90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514181"/>
            <a:ext cx="5446643" cy="1325563"/>
          </a:xfrm>
        </p:spPr>
        <p:txBody>
          <a:bodyPr/>
          <a:lstStyle/>
          <a:p>
            <a:r>
              <a:rPr lang="cs-CZ" dirty="0" smtClean="0"/>
              <a:t>Isidor Sevillský </a:t>
            </a:r>
            <a:r>
              <a:rPr lang="cs-CZ" dirty="0"/>
              <a:t>(+615) 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963478" y="5514180"/>
            <a:ext cx="62285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Beda</a:t>
            </a:r>
            <a:r>
              <a:rPr lang="cs-CZ" dirty="0" smtClean="0"/>
              <a:t> Ctihodný (+672-735)</a:t>
            </a:r>
            <a:endParaRPr lang="cs-CZ" dirty="0"/>
          </a:p>
        </p:txBody>
      </p:sp>
      <p:pic>
        <p:nvPicPr>
          <p:cNvPr id="6146" name="Picture 2" descr="Isidor von Sevill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6566" cy="551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commons/0/09/Nuremberg_Chronicle_Venerable_Be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643" y="42464"/>
            <a:ext cx="3026681" cy="383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he Venerable Bede translates John 19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324" y="2165985"/>
            <a:ext cx="3787035" cy="353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36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30714" y="5013176"/>
            <a:ext cx="4709302" cy="1844824"/>
          </a:xfrm>
        </p:spPr>
        <p:txBody>
          <a:bodyPr>
            <a:normAutofit/>
          </a:bodyPr>
          <a:lstStyle/>
          <a:p>
            <a:r>
              <a:rPr lang="cs-CZ" dirty="0"/>
              <a:t> JOACHIM DA FIORE (1145-1202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2050" name="Picture 2" descr="https://upload.wikimedia.org/wikipedia/commons/e/ec/Joachim_of_Flo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88640"/>
            <a:ext cx="3269724" cy="49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600056" y="5145247"/>
            <a:ext cx="363926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/>
              <a:t>FLAVIO BIONDO </a:t>
            </a:r>
          </a:p>
          <a:p>
            <a:r>
              <a:rPr lang="cs-CZ" sz="4000" dirty="0"/>
              <a:t>(1388-1463)</a:t>
            </a:r>
          </a:p>
        </p:txBody>
      </p:sp>
      <p:sp>
        <p:nvSpPr>
          <p:cNvPr id="6" name="AutoShape 4" descr="data:image/jpeg;base64,/9j/4AAQSkZJRgABAQAAAQABAAD/2wCEAAkGBxQSEhQUEhQUFRQUFBQUFBUUFBQUFBUVFRQWFxQUFRQYHCggGBolHBQUITEhJSksLi4uFx8zODMsNygtLisBCgoKDg0OFBAPFCsZFBwsLCwsKywsLCssLCwsLCsrLCssNywsNzc3NywsLCwrKzcsLCssLCsrKysrKysrKysrK//AABEIAQcAvwMBIgACEQEDEQH/xAAbAAADAQEBAQEAAAAAAAAAAAAAAQIDBAUGB//EADsQAAICAQEGAwYEBAUFAQAAAAABAhEDIQQFEjFBUWFxgRMiMpGh8AaxwdFCUuHxIyQzYpJyc4KDshT/xAAXAQEBAQEAAAAAAAAAAAAAAAAAAQID/8QAGREBAQEAAwAAAAAAAAAAAAAAAAERAiEx/9oADAMBAAIRAxEAPwD9XQ4rQEikjmEiqBIqihUKhtDQAgGFAJFURRcSAoBiKBIGhgAgaAEyAcRUUOgM5CiW4FJAZajSNGiaAhLmS0aUTRRKRSQUUgEDGwYCChsdAAJBQwI4Nbv06FDAASCgaKAmgoYwJCiqABIYUACGMVASNIdFJAZiouiZLsBBSQDQBQSQ6BgSOh0BQgKCgJG2EhV3IIlk7KyHkkb0S4AZLK1zLjnXkRm0R5uaV/f0IPZRSPL3Zt11CT1fw/tfXTkeoWUAAMoQIYUAmhoBoBUKiqJYEIdCQNpc/IgoABgCABoBAMAMm/ersrfzpfqWjDFkuc+yUI+vvN/mjawKAn6lWBllhaPI2pJN/VdKZ7GSWh85tmfhyp9GnF/WmZtWOSOV3d006b/KX0XzPr9nycUU+6T9T4WeTglb+H4ZPov5ZN9mmlfThPqvw9tHHhXeLlB+FPT6NE40r1UAkUbQgGBQhxEUgEIaADNDQkMgEOhIpgIYqGAGeSVK/vzNLMdqhcWvDQUfKbp3rkk8yg+WafTjnJtLhrXlS7dL0OzZ975YyXtkuB9Xw2vWDavk6ObcG6oLJtFq9cei+F6S5rr5G2xfh3HCWSSi1xavpb1pUulyb7XRzmq9HfW8JYnGMfinytWtPDqec945sa/xpUnrblihfglKVs7ttxqW0wvWlp4Xz9Q3nuWGXG4O6fxO/elVPV9dUvkjQwwby4k6cnWjjJK15Ovz59+p5G2Zv8R2nS1/P9T2dn3NCOrioxUVFJOtOl19/r4W8cq9pUKSXbTr/RmaOvBsLk7b+LiSS/ljG26fXVLtz5m/4UbhkyY70ak1pp7kklX/AIyXyOTBts1NRhyjTk9VSknal01pNa/w9i9yZf8AMRkm3HI5tafwy468lohPR9iihRKOiENAgKEUkJIogRJQmUZgJIZA0MEACBgkMAJZSZLA8vZ4+zzzT5ZEpRffhu15+99DrzZUqvldt9Eul+tGe8YrhvrBSkvSLf6IFnjGpSkqklwvo0ot3ZlXz+/98RjP3eJvhaTiuqr51a5W9fM97c22+1xRk1UqSkn0l96nnbVHZZScmoKbXxJcMnrp2vn+Qbt2rHxOMG+JU/hkotdYqVU3WtEiunfu1cMND4vEnKVd2+V8r7+n9j6ffuW4zrw6eH16fM+d3fFKTfReGutfXQl9EbZlyZH7BY4riU5OUZPilDHJUpKlS17v6nrYsDx1Fuqd45K2qq/mn80YQm4bVDkrxTUvNyi78vd+p6eZJpxfKScovs409Pz9GB727trWSCfXlJLpJc199zsR83+GJNvJ5pPxlFyTf32R9FGRvjdSqAQ7NICkSUgBCY0AGVjENEDEmCGAgsTEA2CkRORmsqAy3lL3Wl2d+XZefL1PL3Bt61xSfvRd43/Njk3VPrVP0o9baEmvlfkpJv6Jny+37DkyZcjxvhzY4xlhuteGduHk1/8AfbQzVj0d6Ydpcn7ObcJLlUNPVqzDYdllj+Jv16EbP+MoyqLxZFNquGl8STclq/B865Gefbs2XWOGST+G5RSflxNJ/MyrHfM6x8N23S/Tv4HFseOmlq6duucnXwuvFJvw5nZHcuTJbyyUe6jcpV1V1wx0rW5eRy722GcYyhjVQUfecbcpa8pT7Nv4VSvoSjkjtqyZ01rXFFPSrV3T68uadWlz5nrSlKTgoJOKub1q1w1w8tE+O7PD3Ju+cZONO3G0nzpvnXX8tGrPpY7NONXblKMo9ko/xTelXql6L0Qd24Y8MnHq1cn3knz+r+SPcSPM3Vs7jc5c5XS6Ri3fnr4+Hieh7Q6SJWyY7MVlRaZUW2VEgqAFIAQFGQnKq0bt1p00bt+GleoxogYMLJbACJSCcjHJIBZJmMQbMcs+t/kZVvjyGX/5FKS1dp9LTS877pfJeNrZsbn4R79/Lv8AfM78eNR0X35gfN7fuu81xWrmpSa0pOMuOvFq35s9vZ8SXPhvTRNaKtIpdkl9CsuWMZNvlom+esmopP5x/wCTOpMSFYvF2McmyOtKv5/fyOygouGvmN57mk05RuM07jOL1vzX6i3Xv1QqG0pQny9pVRlXK305+XkfUNHi773ZCd8UVqnTrk+tGbM8Ho5cn730rzMnkf8AY+Jw7Zl2KaxpPJg/hi7011UZP4X4f3Ppd17zxZ48WKVpOpJ6Sg9HwyXR078VyE5GPRib48hzKS9F98zaJodsWXExx8jaBUUJsGyEwENEoYCkJyBkZeQGOSRKZPUbZBjmtaffqXg2PrP/AI/v+xvs64tei5ePdm4wJDAnJyZROGqvS278deX0SNWZRwLi4tbSaWrS1q9OvJc+xoQMQxIodnLt2O0vDmdRNc7A+a2vZ1VyX7fep8RtG05ME/a4WtPdletrmoy1prn5H6LvWDSfys+KljhkbirdXG+FvVuud0uv6+PK9VqPqfw/vWG041OHPRSj1jLqvLxPZxo/J9ybZPYdptp+ydRnG3rG/iXdq215Pvp+sQlpejT1T0prmmu6NSpXXiN4mGN/bNom0NoVFCbAxAAASFIGKRBzykjNwvRdQyqmabPDW/Ag6IpRWnJDsiV9O9/fr+Y1L5fl4MopsjJ08Wv3/QomfNer+/mNCwRabuVpvRVy0XW9eTfqamWGbd2mtdL0v0epTmgLsCPafdDfdgVYmZzn96DT0A5c0ONZF3X7n5/PY1GbjHlrKlFJavV+fN69F3P0OD0m/P8AJnxWXNW0uk/iq9X8u39/XHJqOP8AFGw+04ZRqldO+dpa/I+g/Au3OWN4Z6uNyjz+Hidx1/lf5+BO2bH7SPDztUuqrxo7d07njglC7lk1+FVFR5XL58v2EnY+hibQMDWLOkZaWSTjTS115/mUUZCBAQSxMbEyDHLHUqCa+/68i2hRQVMcibq/eWrXgarXU5dqwv4oOnduKtKb8WtSo7RyTjKMm6pq16SjoB0ohPX0+/yBS+7sGtfCgHGV8n4eo26IxwUbrS3b7t92+v8AQqUQjPJtHZfP9jKE3er1r5feoskSMStvn0IrZPU0lLQzhB9jTJC1XIDGn7N+Ns+Z2bd0pZ23H3Um26dN9NeWn6eR9coqkvQ582xqdqb9z3agtKcW3drvpp/tRLByYou6hUpcpSa93G12/mfPRfQ9PFCktb8WOMEkktEuhaLIGi4kGkTSGkIYijFMGxDIJQAFgOgBDAKBoYyDDDgUdIql26LyXQ1SGMBJANDoomgoYMBUKiiaIAdDQMBCJ4ixoImkWZcOt3306dNfM1iWBsGJsCjECUx2QAkxMGyB2Ozlw7ZCdcMk+JOSrqotKTXem0vU0htEXNwUk5xUZSj1UZXwtrs+GVf9L7DRumOyUTiyqUVKLUoyScWmmmmrTTXNNFGthZhj2iMr4ZJ8MnCVO6kucX48ipbRFSjBtKUlJxj1ko1xNLw4o/NAbCsznmjH4mlo3z1qNcTrsrVvxRcZ2rWqfJgUBnnzRhFynJRjFNylJpRilzbb0S8Qhmi7pp8LqVO+F0nT7Omn5NAaWBhDaYygsilFwcVJSTXC4tWpKXKq6mkMifLo9fB9mBYmZ4s8ZK4yjJW1cWmri2pK11TTT7ULLtMItqUopqLm02k1Fc5NdI+PIgfCWiJ5Uk5NpJK229Eu99h45p8un006ryodKsqIhplQBYgAxGTY7ATYkwYqIOLc+w+xxRi3ctW3bat/y3yWi07ihsco582WLi/aY8ONJ2qeJ5nxOlrfteX+070VQwKatUuvPvRybq2J4YyhxXH2mSWPvGE5OfA/JyklXSl0O1DGDg2fdyhny5VL3cqg5QpV7WCcHlvu4cEX/wBuI9p2Jy2jDlTVYo5ota2/a+zqvL2f1OwoDhz7A5Z1mUuWDJh4Xde/PHLiv/11Va2uxturYlgw4sKbksWLHiUnzaxwUU34ujpQNgcH4h3e9p2XPgjJRebDkxKT1UXOLjbS8w2PYpQltDuNZpqcVWqfsceN8U+creNc+SpckkvQYguvEe429hw7K508UdlTklpJ7NPFKq7S9lXlI7t37B7Oe0T4refLHLXSPDgxYqvr/pXfj4HaAHn7Pu7gzPJCXDGcf8XHVqWVJKOWL/hfCnGWnvVF6OOsbXu+Us0sicals0sKTv4nNyt6fDyPTEMHiPcX+QhsntNYYMWJZGubxKKTa7PgVrszu2PY3DNmyuX+r7NKK5RWOLV31bv5JHaIhq2xxZm2XFmkU2JlRj3JlOwOcdk2OwGgFEYAmUQUmRTGILKhoYkwsgYCsCirAmwbAoCbGmQAqGKwpDAVgBrBdzNd/p4FcRUVKVkWFikwMENCsERVUAhlQWUSUA0x6CQ0A0ADAVjEMABIAASQwEwDQKQ6CwosqMVzf34hGPUU5BE5J2KxiABSYrADFDsYBQMQBDspAAAOwAAsqwAAsYAFKxgAQAAAAIAAcpE2AAAmMAJZLAAP/9k="/>
          <p:cNvSpPr>
            <a:spLocks noChangeAspect="1" noChangeArrowheads="1"/>
          </p:cNvSpPr>
          <p:nvPr/>
        </p:nvSpPr>
        <p:spPr bwMode="auto">
          <a:xfrm>
            <a:off x="1679575" y="-2795588"/>
            <a:ext cx="4248150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data:image/jpeg;base64,/9j/4AAQSkZJRgABAQAAAQABAAD/2wCEAAkGBxQSEhQUEhQUFRQUFBQUFBUUFBQUFBUVFRQWFxQUFRQYHCggGBolHBQUITEhJSksLi4uFx8zODMsNygtLisBCgoKDg0OFBAPFCsZFBwsLCwsKywsLCssLCwsLCsrLCssNywsNzc3NywsLCwrKzcsLCssLCsrKysrKysrKysrK//AABEIAQcAvwMBIgACEQEDEQH/xAAbAAADAQEBAQEAAAAAAAAAAAAAAQIDBAUGB//EADsQAAICAQEGAwYEBAUFAQAAAAABAhEDIQQFEjFBUWFxgRMiMpGh8AaxwdFCUuHxIyQzYpJyc4KDshT/xAAXAQEBAQEAAAAAAAAAAAAAAAAAAQID/8QAGREBAQEAAwAAAAAAAAAAAAAAAAERAiEx/9oADAMBAAIRAxEAPwD9XQ4rQEikjmEiqBIqihUKhtDQAgGFAJFURRcSAoBiKBIGhgAgaAEyAcRUUOgM5CiW4FJAZajSNGiaAhLmS0aUTRRKRSQUUgEDGwYCChsdAAJBQwI4Nbv06FDAASCgaKAmgoYwJCiqABIYUACGMVASNIdFJAZiouiZLsBBSQDQBQSQ6BgSOh0BQgKCgJG2EhV3IIlk7KyHkkb0S4AZLK1zLjnXkRm0R5uaV/f0IPZRSPL3Zt11CT1fw/tfXTkeoWUAAMoQIYUAmhoBoBUKiqJYEIdCQNpc/IgoABgCABoBAMAMm/ersrfzpfqWjDFkuc+yUI+vvN/mjawKAn6lWBllhaPI2pJN/VdKZ7GSWh85tmfhyp9GnF/WmZtWOSOV3d006b/KX0XzPr9nycUU+6T9T4WeTglb+H4ZPov5ZN9mmlfThPqvw9tHHhXeLlB+FPT6NE40r1UAkUbQgGBQhxEUgEIaADNDQkMgEOhIpgIYqGAGeSVK/vzNLMdqhcWvDQUfKbp3rkk8yg+WafTjnJtLhrXlS7dL0OzZ975YyXtkuB9Xw2vWDavk6ObcG6oLJtFq9cei+F6S5rr5G2xfh3HCWSSi1xavpb1pUulyb7XRzmq9HfW8JYnGMfinytWtPDqec945sa/xpUnrblihfglKVs7ttxqW0wvWlp4Xz9Q3nuWGXG4O6fxO/elVPV9dUvkjQwwby4k6cnWjjJK15Ovz59+p5G2Zv8R2nS1/P9T2dn3NCOrioxUVFJOtOl19/r4W8cq9pUKSXbTr/RmaOvBsLk7b+LiSS/ljG26fXVLtz5m/4UbhkyY70ak1pp7kklX/AIyXyOTBts1NRhyjTk9VSknal01pNa/w9i9yZf8AMRkm3HI5tafwy468lohPR9iihRKOiENAgKEUkJIogRJQmUZgJIZA0MEACBgkMAJZSZLA8vZ4+zzzT5ZEpRffhu15+99DrzZUqvldt9Eul+tGe8YrhvrBSkvSLf6IFnjGpSkqklwvo0ot3ZlXz+/98RjP3eJvhaTiuqr51a5W9fM97c22+1xRk1UqSkn0l96nnbVHZZScmoKbXxJcMnrp2vn+Qbt2rHxOMG+JU/hkotdYqVU3WtEiunfu1cMND4vEnKVd2+V8r7+n9j6ffuW4zrw6eH16fM+d3fFKTfReGutfXQl9EbZlyZH7BY4riU5OUZPilDHJUpKlS17v6nrYsDx1Fuqd45K2qq/mn80YQm4bVDkrxTUvNyi78vd+p6eZJpxfKScovs409Pz9GB727trWSCfXlJLpJc199zsR83+GJNvJ5pPxlFyTf32R9FGRvjdSqAQ7NICkSUgBCY0AGVjENEDEmCGAgsTEA2CkRORmsqAy3lL3Wl2d+XZefL1PL3Bt61xSfvRd43/Njk3VPrVP0o9baEmvlfkpJv6Jny+37DkyZcjxvhzY4xlhuteGduHk1/8AfbQzVj0d6Ydpcn7ObcJLlUNPVqzDYdllj+Jv16EbP+MoyqLxZFNquGl8STclq/B865Gefbs2XWOGST+G5RSflxNJ/MyrHfM6x8N23S/Tv4HFseOmlq6duucnXwuvFJvw5nZHcuTJbyyUe6jcpV1V1wx0rW5eRy722GcYyhjVQUfecbcpa8pT7Nv4VSvoSjkjtqyZ01rXFFPSrV3T68uadWlz5nrSlKTgoJOKub1q1w1w8tE+O7PD3Ju+cZONO3G0nzpvnXX8tGrPpY7NONXblKMo9ko/xTelXql6L0Qd24Y8MnHq1cn3knz+r+SPcSPM3Vs7jc5c5XS6Ri3fnr4+Hieh7Q6SJWyY7MVlRaZUW2VEgqAFIAQFGQnKq0bt1p00bt+GleoxogYMLJbACJSCcjHJIBZJmMQbMcs+t/kZVvjyGX/5FKS1dp9LTS877pfJeNrZsbn4R79/Lv8AfM78eNR0X35gfN7fuu81xWrmpSa0pOMuOvFq35s9vZ8SXPhvTRNaKtIpdkl9CsuWMZNvlom+esmopP5x/wCTOpMSFYvF2McmyOtKv5/fyOygouGvmN57mk05RuM07jOL1vzX6i3Xv1QqG0pQny9pVRlXK305+XkfUNHi773ZCd8UVqnTrk+tGbM8Ho5cn730rzMnkf8AY+Jw7Zl2KaxpPJg/hi7011UZP4X4f3Ppd17zxZ48WKVpOpJ6Sg9HwyXR078VyE5GPRib48hzKS9F98zaJodsWXExx8jaBUUJsGyEwENEoYCkJyBkZeQGOSRKZPUbZBjmtaffqXg2PrP/AI/v+xvs64tei5ePdm4wJDAnJyZROGqvS278deX0SNWZRwLi4tbSaWrS1q9OvJc+xoQMQxIodnLt2O0vDmdRNc7A+a2vZ1VyX7fep8RtG05ME/a4WtPdletrmoy1prn5H6LvWDSfys+KljhkbirdXG+FvVuud0uv6+PK9VqPqfw/vWG041OHPRSj1jLqvLxPZxo/J9ybZPYdptp+ydRnG3rG/iXdq215Pvp+sQlpejT1T0prmmu6NSpXXiN4mGN/bNom0NoVFCbAxAAASFIGKRBzykjNwvRdQyqmabPDW/Ag6IpRWnJDsiV9O9/fr+Y1L5fl4MopsjJ08Wv3/QomfNer+/mNCwRabuVpvRVy0XW9eTfqamWGbd2mtdL0v0epTmgLsCPafdDfdgVYmZzn96DT0A5c0ONZF3X7n5/PY1GbjHlrKlFJavV+fN69F3P0OD0m/P8AJnxWXNW0uk/iq9X8u39/XHJqOP8AFGw+04ZRqldO+dpa/I+g/Au3OWN4Z6uNyjz+Hidx1/lf5+BO2bH7SPDztUuqrxo7d07njglC7lk1+FVFR5XL58v2EnY+hibQMDWLOkZaWSTjTS115/mUUZCBAQSxMbEyDHLHUqCa+/68i2hRQVMcibq/eWrXgarXU5dqwv4oOnduKtKb8WtSo7RyTjKMm6pq16SjoB0ohPX0+/yBS+7sGtfCgHGV8n4eo26IxwUbrS3b7t92+v8AQqUQjPJtHZfP9jKE3er1r5feoskSMStvn0IrZPU0lLQzhB9jTJC1XIDGn7N+Ns+Z2bd0pZ23H3Um26dN9NeWn6eR9coqkvQ582xqdqb9z3agtKcW3drvpp/tRLByYou6hUpcpSa93G12/mfPRfQ9PFCktb8WOMEkktEuhaLIGi4kGkTSGkIYijFMGxDIJQAFgOgBDAKBoYyDDDgUdIql26LyXQ1SGMBJANDoomgoYMBUKiiaIAdDQMBCJ4ixoImkWZcOt3306dNfM1iWBsGJsCjECUx2QAkxMGyB2Ozlw7ZCdcMk+JOSrqotKTXem0vU0htEXNwUk5xUZSj1UZXwtrs+GVf9L7DRumOyUTiyqUVKLUoyScWmmmmrTTXNNFGthZhj2iMr4ZJ8MnCVO6kucX48ipbRFSjBtKUlJxj1ko1xNLw4o/NAbCsznmjH4mlo3z1qNcTrsrVvxRcZ2rWqfJgUBnnzRhFynJRjFNylJpRilzbb0S8Qhmi7pp8LqVO+F0nT7Omn5NAaWBhDaYygsilFwcVJSTXC4tWpKXKq6mkMifLo9fB9mBYmZ4s8ZK4yjJW1cWmri2pK11TTT7ULLtMItqUopqLm02k1Fc5NdI+PIgfCWiJ5Uk5NpJK229Eu99h45p8un006ryodKsqIhplQBYgAxGTY7ATYkwYqIOLc+w+xxRi3ctW3bat/y3yWi07ihsco582WLi/aY8ONJ2qeJ5nxOlrfteX+070VQwKatUuvPvRybq2J4YyhxXH2mSWPvGE5OfA/JyklXSl0O1DGDg2fdyhny5VL3cqg5QpV7WCcHlvu4cEX/wBuI9p2Jy2jDlTVYo5ota2/a+zqvL2f1OwoDhz7A5Z1mUuWDJh4Xde/PHLiv/11Va2uxturYlgw4sKbksWLHiUnzaxwUU34ujpQNgcH4h3e9p2XPgjJRebDkxKT1UXOLjbS8w2PYpQltDuNZpqcVWqfsceN8U+creNc+SpckkvQYguvEe429hw7K508UdlTklpJ7NPFKq7S9lXlI7t37B7Oe0T4refLHLXSPDgxYqvr/pXfj4HaAHn7Pu7gzPJCXDGcf8XHVqWVJKOWL/hfCnGWnvVF6OOsbXu+Us0sicals0sKTv4nNyt6fDyPTEMHiPcX+QhsntNYYMWJZGubxKKTa7PgVrszu2PY3DNmyuX+r7NKK5RWOLV31bv5JHaIhq2xxZm2XFmkU2JlRj3JlOwOcdk2OwGgFEYAmUQUmRTGILKhoYkwsgYCsCirAmwbAoCbGmQAqGKwpDAVgBrBdzNd/p4FcRUVKVkWFikwMENCsERVUAhlQWUSUA0x6CQ0A0ADAVjEMABIAASQwEwDQKQ6CwosqMVzf34hGPUU5BE5J2KxiABSYrADFDsYBQMQBDspAAAOwAAsqwAAsYAFKxgAQAAAAIAAcpE2AAAmMAJZLAAP/9k="/>
          <p:cNvSpPr>
            <a:spLocks noChangeAspect="1" noChangeArrowheads="1"/>
          </p:cNvSpPr>
          <p:nvPr/>
        </p:nvSpPr>
        <p:spPr bwMode="auto">
          <a:xfrm>
            <a:off x="1831975" y="-2643188"/>
            <a:ext cx="4248150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6" name="Picture 8" descr="http://3.citynews-forlitoday.stgy.it/%7Emedia/originale/50385922524910/flavio-biondo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309" y="188640"/>
            <a:ext cx="3563888" cy="489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90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Autofit/>
      </a:bodyPr>
      <a:lstStyle>
        <a:defPPr algn="ctr">
          <a:defRPr sz="32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2259</Words>
  <Application>Microsoft Office PowerPoint</Application>
  <PresentationFormat>Širokoúhlá obrazovka</PresentationFormat>
  <Paragraphs>386</Paragraphs>
  <Slides>21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Motiv Office</vt:lpstr>
      <vt:lpstr>Prezentace aplikace PowerPoint</vt:lpstr>
      <vt:lpstr>ČASOVÉ ČLENĚNÍ HISTORIE</vt:lpstr>
      <vt:lpstr>Současné členění</vt:lpstr>
      <vt:lpstr>Současné členění</vt:lpstr>
      <vt:lpstr>Hésiodos (8./7. st. př.n.l.) </vt:lpstr>
      <vt:lpstr>ČASOVÉ ČLENĚNÍ  HISTORIE PODLE ŘÍMANŮ</vt:lpstr>
      <vt:lpstr>Prezentace aplikace PowerPoint</vt:lpstr>
      <vt:lpstr>Isidor Sevillský (+615) </vt:lpstr>
      <vt:lpstr> JOACHIM DA FIORE (1145-1202)</vt:lpstr>
      <vt:lpstr>ČASOVÉ ČLENĚNÍ  HISTORIE PODLE  Renesance</vt:lpstr>
      <vt:lpstr>ČASOVÉ ČLENĚNÍ  HISTORIE PODLE MARXISTŮ</vt:lpstr>
      <vt:lpstr>ČASOVÉ ČLENĚNÍ  HISTORIE PODLE  Christiana Thomsena </vt:lpstr>
      <vt:lpstr>Prezentace aplikace PowerPoint</vt:lpstr>
      <vt:lpstr>Jacob Burckhardt </vt:lpstr>
      <vt:lpstr>Josef Pekař  1870-1937</vt:lpstr>
      <vt:lpstr>Moderní dějiny? Novověk?</vt:lpstr>
      <vt:lpstr>ÚZEMNÍ / PROSTOROVÉ /  GEOGRAFICKÉ ČLENĚNÍ</vt:lpstr>
      <vt:lpstr>ÚZEMNÍ ČLENĚNÍ DĚJINY NÁRODŮ</vt:lpstr>
      <vt:lpstr>ÚZEMNÍ ČLENĚNÍ DĚJINY REGIONÁLNÍ</vt:lpstr>
      <vt:lpstr>ÚZEMNÍ ČLENĚNÍ DĚJINY OBECNÉ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TUL-S0-23</dc:creator>
  <cp:lastModifiedBy>Michal Ulvr</cp:lastModifiedBy>
  <cp:revision>29</cp:revision>
  <cp:lastPrinted>2019-11-14T17:08:30Z</cp:lastPrinted>
  <dcterms:created xsi:type="dcterms:W3CDTF">2018-10-31T11:58:34Z</dcterms:created>
  <dcterms:modified xsi:type="dcterms:W3CDTF">2019-11-14T17:10:38Z</dcterms:modified>
</cp:coreProperties>
</file>