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4"/>
  </p:notesMasterIdLst>
  <p:sldIdLst>
    <p:sldId id="297" r:id="rId5"/>
    <p:sldId id="363" r:id="rId6"/>
    <p:sldId id="364" r:id="rId7"/>
    <p:sldId id="375" r:id="rId8"/>
    <p:sldId id="376" r:id="rId9"/>
    <p:sldId id="377" r:id="rId10"/>
    <p:sldId id="392" r:id="rId11"/>
    <p:sldId id="385" r:id="rId12"/>
    <p:sldId id="268" r:id="rId13"/>
    <p:sldId id="386" r:id="rId14"/>
    <p:sldId id="269" r:id="rId15"/>
    <p:sldId id="387" r:id="rId16"/>
    <p:sldId id="270" r:id="rId17"/>
    <p:sldId id="388" r:id="rId18"/>
    <p:sldId id="271" r:id="rId19"/>
    <p:sldId id="389" r:id="rId20"/>
    <p:sldId id="391" r:id="rId21"/>
    <p:sldId id="390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C36"/>
    <a:srgbClr val="CA212D"/>
    <a:srgbClr val="F8DC61"/>
    <a:srgbClr val="46ABA9"/>
    <a:srgbClr val="2B7A89"/>
    <a:srgbClr val="ACE8D4"/>
    <a:srgbClr val="00BFAC"/>
    <a:srgbClr val="00726A"/>
    <a:srgbClr val="003135"/>
    <a:srgbClr val="063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3" autoAdjust="0"/>
    <p:restoredTop sz="94815" autoAdjust="0"/>
  </p:normalViewPr>
  <p:slideViewPr>
    <p:cSldViewPr snapToGrid="0">
      <p:cViewPr varScale="1">
        <p:scale>
          <a:sx n="60" d="100"/>
          <a:sy n="60" d="100"/>
        </p:scale>
        <p:origin x="15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TU%20Liberec\Skripta\Ekonomie%20I\Ekonomie%20I.%20(202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TU%20Liberec\Skripta\Ekonomie%20I\Ekonomie%20I.%20(202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TU%20Liberec\Skripta\Ekonomie%20I\Ekonomie%20I.%20(202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84466019417475E-2"/>
          <c:y val="2.2578920754171783E-2"/>
          <c:w val="0.91706648319445505"/>
          <c:h val="0.86169559254920125"/>
        </c:manualLayout>
      </c:layout>
      <c:lineChart>
        <c:grouping val="standard"/>
        <c:varyColors val="0"/>
        <c:ser>
          <c:idx val="1"/>
          <c:order val="0"/>
          <c:tx>
            <c:strRef>
              <c:f>Hodnoty!$D$30</c:f>
              <c:strCache>
                <c:ptCount val="1"/>
                <c:pt idx="0">
                  <c:v>lombardní sazba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Hodnoty!$A$31:$A$367</c:f>
              <c:numCache>
                <c:formatCode>General</c:formatCode>
                <c:ptCount val="337"/>
                <c:pt idx="5">
                  <c:v>1993</c:v>
                </c:pt>
                <c:pt idx="17">
                  <c:v>1994</c:v>
                </c:pt>
                <c:pt idx="29">
                  <c:v>1995</c:v>
                </c:pt>
                <c:pt idx="41">
                  <c:v>1996</c:v>
                </c:pt>
                <c:pt idx="53">
                  <c:v>1997</c:v>
                </c:pt>
                <c:pt idx="65">
                  <c:v>1998</c:v>
                </c:pt>
                <c:pt idx="77">
                  <c:v>1999</c:v>
                </c:pt>
                <c:pt idx="89">
                  <c:v>2000</c:v>
                </c:pt>
                <c:pt idx="101">
                  <c:v>2001</c:v>
                </c:pt>
                <c:pt idx="113">
                  <c:v>2002</c:v>
                </c:pt>
                <c:pt idx="125">
                  <c:v>2003</c:v>
                </c:pt>
                <c:pt idx="137">
                  <c:v>2004</c:v>
                </c:pt>
                <c:pt idx="149">
                  <c:v>2005</c:v>
                </c:pt>
                <c:pt idx="161">
                  <c:v>2006</c:v>
                </c:pt>
                <c:pt idx="173">
                  <c:v>2007</c:v>
                </c:pt>
                <c:pt idx="185">
                  <c:v>2008</c:v>
                </c:pt>
                <c:pt idx="197">
                  <c:v>2009</c:v>
                </c:pt>
                <c:pt idx="209">
                  <c:v>2010</c:v>
                </c:pt>
                <c:pt idx="221">
                  <c:v>2011</c:v>
                </c:pt>
                <c:pt idx="233">
                  <c:v>2012</c:v>
                </c:pt>
                <c:pt idx="245">
                  <c:v>2013</c:v>
                </c:pt>
                <c:pt idx="257">
                  <c:v>2014</c:v>
                </c:pt>
                <c:pt idx="269">
                  <c:v>2015</c:v>
                </c:pt>
                <c:pt idx="281">
                  <c:v>2016</c:v>
                </c:pt>
                <c:pt idx="293">
                  <c:v>2017</c:v>
                </c:pt>
                <c:pt idx="305">
                  <c:v>2018</c:v>
                </c:pt>
                <c:pt idx="317">
                  <c:v>2019</c:v>
                </c:pt>
                <c:pt idx="329">
                  <c:v>2020</c:v>
                </c:pt>
              </c:numCache>
            </c:numRef>
          </c:cat>
          <c:val>
            <c:numRef>
              <c:f>Hodnoty!$D$31:$D$367</c:f>
              <c:numCache>
                <c:formatCode>0.00%</c:formatCode>
                <c:ptCount val="337"/>
                <c:pt idx="0">
                  <c:v>0.115</c:v>
                </c:pt>
                <c:pt idx="1">
                  <c:v>0.115</c:v>
                </c:pt>
                <c:pt idx="2">
                  <c:v>0.115</c:v>
                </c:pt>
                <c:pt idx="3">
                  <c:v>0.115</c:v>
                </c:pt>
                <c:pt idx="4">
                  <c:v>0.115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0.10500000000000001</c:v>
                </c:pt>
                <c:pt idx="22">
                  <c:v>0.10500000000000001</c:v>
                </c:pt>
                <c:pt idx="23">
                  <c:v>0.10500000000000001</c:v>
                </c:pt>
                <c:pt idx="24">
                  <c:v>0.10500000000000001</c:v>
                </c:pt>
                <c:pt idx="25">
                  <c:v>0.10500000000000001</c:v>
                </c:pt>
                <c:pt idx="26">
                  <c:v>0.10500000000000001</c:v>
                </c:pt>
                <c:pt idx="27">
                  <c:v>0.10500000000000001</c:v>
                </c:pt>
                <c:pt idx="28">
                  <c:v>0.10500000000000001</c:v>
                </c:pt>
                <c:pt idx="29">
                  <c:v>0.115</c:v>
                </c:pt>
                <c:pt idx="30">
                  <c:v>0.115</c:v>
                </c:pt>
                <c:pt idx="31">
                  <c:v>0.115</c:v>
                </c:pt>
                <c:pt idx="32">
                  <c:v>0.115</c:v>
                </c:pt>
                <c:pt idx="33">
                  <c:v>0.115</c:v>
                </c:pt>
                <c:pt idx="34">
                  <c:v>0.115</c:v>
                </c:pt>
                <c:pt idx="35">
                  <c:v>0.115</c:v>
                </c:pt>
                <c:pt idx="36">
                  <c:v>0.115</c:v>
                </c:pt>
                <c:pt idx="37">
                  <c:v>0.115</c:v>
                </c:pt>
                <c:pt idx="38">
                  <c:v>0.115</c:v>
                </c:pt>
                <c:pt idx="39">
                  <c:v>0.115</c:v>
                </c:pt>
                <c:pt idx="40">
                  <c:v>0.115</c:v>
                </c:pt>
                <c:pt idx="41">
                  <c:v>0.125</c:v>
                </c:pt>
                <c:pt idx="42">
                  <c:v>0.125</c:v>
                </c:pt>
                <c:pt idx="43">
                  <c:v>0.125</c:v>
                </c:pt>
                <c:pt idx="44">
                  <c:v>0.125</c:v>
                </c:pt>
                <c:pt idx="45">
                  <c:v>0.125</c:v>
                </c:pt>
                <c:pt idx="46">
                  <c:v>0.125</c:v>
                </c:pt>
                <c:pt idx="47">
                  <c:v>0.125</c:v>
                </c:pt>
                <c:pt idx="48">
                  <c:v>0.125</c:v>
                </c:pt>
                <c:pt idx="49">
                  <c:v>0.125</c:v>
                </c:pt>
                <c:pt idx="50">
                  <c:v>0.125</c:v>
                </c:pt>
                <c:pt idx="51">
                  <c:v>0.125</c:v>
                </c:pt>
                <c:pt idx="52">
                  <c:v>0.15</c:v>
                </c:pt>
                <c:pt idx="53">
                  <c:v>0.15</c:v>
                </c:pt>
                <c:pt idx="54">
                  <c:v>0.15</c:v>
                </c:pt>
                <c:pt idx="55">
                  <c:v>0.15</c:v>
                </c:pt>
                <c:pt idx="56">
                  <c:v>0.15</c:v>
                </c:pt>
                <c:pt idx="57">
                  <c:v>0.12000000000000001</c:v>
                </c:pt>
                <c:pt idx="58">
                  <c:v>0.12000000000000001</c:v>
                </c:pt>
                <c:pt idx="59">
                  <c:v>0.12000000000000001</c:v>
                </c:pt>
                <c:pt idx="60">
                  <c:v>0.12000000000000001</c:v>
                </c:pt>
                <c:pt idx="61">
                  <c:v>0.12000000000000001</c:v>
                </c:pt>
                <c:pt idx="62">
                  <c:v>0.12000000000000001</c:v>
                </c:pt>
                <c:pt idx="63">
                  <c:v>0.12000000000000001</c:v>
                </c:pt>
                <c:pt idx="64">
                  <c:v>0.12000000000000001</c:v>
                </c:pt>
                <c:pt idx="65">
                  <c:v>0.12000000000000001</c:v>
                </c:pt>
                <c:pt idx="66">
                  <c:v>0.12000000000000001</c:v>
                </c:pt>
                <c:pt idx="67">
                  <c:v>0.13500000000000001</c:v>
                </c:pt>
                <c:pt idx="68">
                  <c:v>0.13500000000000001</c:v>
                </c:pt>
                <c:pt idx="69">
                  <c:v>0.13500000000000001</c:v>
                </c:pt>
                <c:pt idx="70">
                  <c:v>0.13500000000000001</c:v>
                </c:pt>
                <c:pt idx="71">
                  <c:v>9.5000000000000001E-2</c:v>
                </c:pt>
                <c:pt idx="72">
                  <c:v>9.5000000000000001E-2</c:v>
                </c:pt>
                <c:pt idx="73">
                  <c:v>9.5000000000000001E-2</c:v>
                </c:pt>
                <c:pt idx="74">
                  <c:v>0.08</c:v>
                </c:pt>
                <c:pt idx="75">
                  <c:v>0.08</c:v>
                </c:pt>
                <c:pt idx="76">
                  <c:v>0.08</c:v>
                </c:pt>
                <c:pt idx="77">
                  <c:v>0.08</c:v>
                </c:pt>
                <c:pt idx="78">
                  <c:v>0.08</c:v>
                </c:pt>
                <c:pt idx="79">
                  <c:v>0.08</c:v>
                </c:pt>
                <c:pt idx="80">
                  <c:v>7.4999999999999997E-2</c:v>
                </c:pt>
                <c:pt idx="81">
                  <c:v>7.0000000000000007E-2</c:v>
                </c:pt>
                <c:pt idx="82">
                  <c:v>7.0000000000000007E-2</c:v>
                </c:pt>
                <c:pt idx="83">
                  <c:v>7.0000000000000007E-2</c:v>
                </c:pt>
                <c:pt idx="84">
                  <c:v>7.0000000000000007E-2</c:v>
                </c:pt>
                <c:pt idx="85">
                  <c:v>7.0000000000000007E-2</c:v>
                </c:pt>
                <c:pt idx="86">
                  <c:v>7.0000000000000007E-2</c:v>
                </c:pt>
                <c:pt idx="87">
                  <c:v>7.0000000000000007E-2</c:v>
                </c:pt>
                <c:pt idx="88">
                  <c:v>7.0000000000000007E-2</c:v>
                </c:pt>
                <c:pt idx="89">
                  <c:v>7.0000000000000007E-2</c:v>
                </c:pt>
                <c:pt idx="90">
                  <c:v>7.0000000000000007E-2</c:v>
                </c:pt>
                <c:pt idx="91">
                  <c:v>7.0000000000000007E-2</c:v>
                </c:pt>
                <c:pt idx="92">
                  <c:v>7.0000000000000007E-2</c:v>
                </c:pt>
                <c:pt idx="93">
                  <c:v>7.0000000000000007E-2</c:v>
                </c:pt>
                <c:pt idx="94">
                  <c:v>7.0000000000000007E-2</c:v>
                </c:pt>
                <c:pt idx="95">
                  <c:v>7.0000000000000007E-2</c:v>
                </c:pt>
                <c:pt idx="96">
                  <c:v>7.0000000000000007E-2</c:v>
                </c:pt>
                <c:pt idx="97">
                  <c:v>0.06</c:v>
                </c:pt>
                <c:pt idx="98">
                  <c:v>0.06</c:v>
                </c:pt>
                <c:pt idx="99">
                  <c:v>0.06</c:v>
                </c:pt>
                <c:pt idx="100">
                  <c:v>0.06</c:v>
                </c:pt>
                <c:pt idx="101">
                  <c:v>0.06</c:v>
                </c:pt>
                <c:pt idx="102">
                  <c:v>6.25E-2</c:v>
                </c:pt>
                <c:pt idx="103">
                  <c:v>6.25E-2</c:v>
                </c:pt>
                <c:pt idx="104">
                  <c:v>6.25E-2</c:v>
                </c:pt>
                <c:pt idx="105">
                  <c:v>6.25E-2</c:v>
                </c:pt>
                <c:pt idx="106">
                  <c:v>5.7499999999999996E-2</c:v>
                </c:pt>
                <c:pt idx="107">
                  <c:v>5.7499999999999996E-2</c:v>
                </c:pt>
                <c:pt idx="108">
                  <c:v>5.5000000000000007E-2</c:v>
                </c:pt>
                <c:pt idx="109">
                  <c:v>5.2500000000000005E-2</c:v>
                </c:pt>
                <c:pt idx="110">
                  <c:v>5.2500000000000005E-2</c:v>
                </c:pt>
                <c:pt idx="111">
                  <c:v>4.7500000000000001E-2</c:v>
                </c:pt>
                <c:pt idx="112">
                  <c:v>4.7500000000000001E-2</c:v>
                </c:pt>
                <c:pt idx="113">
                  <c:v>4.7500000000000001E-2</c:v>
                </c:pt>
                <c:pt idx="114">
                  <c:v>0.04</c:v>
                </c:pt>
                <c:pt idx="115">
                  <c:v>0.04</c:v>
                </c:pt>
                <c:pt idx="116">
                  <c:v>0.04</c:v>
                </c:pt>
                <c:pt idx="117">
                  <c:v>0.04</c:v>
                </c:pt>
                <c:pt idx="118">
                  <c:v>3.7500000000000006E-2</c:v>
                </c:pt>
                <c:pt idx="119">
                  <c:v>3.7500000000000006E-2</c:v>
                </c:pt>
                <c:pt idx="120">
                  <c:v>3.5000000000000003E-2</c:v>
                </c:pt>
                <c:pt idx="121">
                  <c:v>3.5000000000000003E-2</c:v>
                </c:pt>
                <c:pt idx="122">
                  <c:v>3.5000000000000003E-2</c:v>
                </c:pt>
                <c:pt idx="123">
                  <c:v>3.5000000000000003E-2</c:v>
                </c:pt>
                <c:pt idx="124">
                  <c:v>3.5000000000000003E-2</c:v>
                </c:pt>
                <c:pt idx="125">
                  <c:v>3.2500000000000001E-2</c:v>
                </c:pt>
                <c:pt idx="126">
                  <c:v>3.2500000000000001E-2</c:v>
                </c:pt>
                <c:pt idx="127">
                  <c:v>0.03</c:v>
                </c:pt>
                <c:pt idx="128">
                  <c:v>0.03</c:v>
                </c:pt>
                <c:pt idx="129">
                  <c:v>0.03</c:v>
                </c:pt>
                <c:pt idx="130">
                  <c:v>0.03</c:v>
                </c:pt>
                <c:pt idx="131">
                  <c:v>0.03</c:v>
                </c:pt>
                <c:pt idx="132">
                  <c:v>0.03</c:v>
                </c:pt>
                <c:pt idx="133">
                  <c:v>0.03</c:v>
                </c:pt>
                <c:pt idx="134">
                  <c:v>0.03</c:v>
                </c:pt>
                <c:pt idx="135">
                  <c:v>0.03</c:v>
                </c:pt>
                <c:pt idx="136">
                  <c:v>0.03</c:v>
                </c:pt>
                <c:pt idx="137">
                  <c:v>3.2500000000000001E-2</c:v>
                </c:pt>
                <c:pt idx="138">
                  <c:v>3.2500000000000001E-2</c:v>
                </c:pt>
                <c:pt idx="139">
                  <c:v>3.5000000000000003E-2</c:v>
                </c:pt>
                <c:pt idx="140">
                  <c:v>3.5000000000000003E-2</c:v>
                </c:pt>
                <c:pt idx="141">
                  <c:v>3.5000000000000003E-2</c:v>
                </c:pt>
                <c:pt idx="142">
                  <c:v>3.5000000000000003E-2</c:v>
                </c:pt>
                <c:pt idx="143">
                  <c:v>3.5000000000000003E-2</c:v>
                </c:pt>
                <c:pt idx="144">
                  <c:v>3.2500000000000001E-2</c:v>
                </c:pt>
                <c:pt idx="145">
                  <c:v>3.2500000000000001E-2</c:v>
                </c:pt>
                <c:pt idx="146">
                  <c:v>0.03</c:v>
                </c:pt>
                <c:pt idx="147">
                  <c:v>2.75E-2</c:v>
                </c:pt>
                <c:pt idx="148">
                  <c:v>2.75E-2</c:v>
                </c:pt>
                <c:pt idx="149">
                  <c:v>2.75E-2</c:v>
                </c:pt>
                <c:pt idx="150">
                  <c:v>2.75E-2</c:v>
                </c:pt>
                <c:pt idx="151">
                  <c:v>2.75E-2</c:v>
                </c:pt>
                <c:pt idx="152">
                  <c:v>2.75E-2</c:v>
                </c:pt>
                <c:pt idx="153">
                  <c:v>0.03</c:v>
                </c:pt>
                <c:pt idx="154">
                  <c:v>0.03</c:v>
                </c:pt>
                <c:pt idx="155">
                  <c:v>0.03</c:v>
                </c:pt>
                <c:pt idx="156">
                  <c:v>0.03</c:v>
                </c:pt>
                <c:pt idx="157">
                  <c:v>0.03</c:v>
                </c:pt>
                <c:pt idx="158">
                  <c:v>0.03</c:v>
                </c:pt>
                <c:pt idx="159">
                  <c:v>0.03</c:v>
                </c:pt>
                <c:pt idx="160">
                  <c:v>0.03</c:v>
                </c:pt>
                <c:pt idx="161">
                  <c:v>0.03</c:v>
                </c:pt>
                <c:pt idx="162">
                  <c:v>3.2500000000000001E-2</c:v>
                </c:pt>
                <c:pt idx="163">
                  <c:v>3.2500000000000001E-2</c:v>
                </c:pt>
                <c:pt idx="164">
                  <c:v>3.5000000000000003E-2</c:v>
                </c:pt>
                <c:pt idx="165">
                  <c:v>3.5000000000000003E-2</c:v>
                </c:pt>
                <c:pt idx="166">
                  <c:v>3.5000000000000003E-2</c:v>
                </c:pt>
                <c:pt idx="167">
                  <c:v>3.5000000000000003E-2</c:v>
                </c:pt>
                <c:pt idx="168">
                  <c:v>3.5000000000000003E-2</c:v>
                </c:pt>
                <c:pt idx="169">
                  <c:v>3.5000000000000003E-2</c:v>
                </c:pt>
                <c:pt idx="170">
                  <c:v>3.5000000000000003E-2</c:v>
                </c:pt>
                <c:pt idx="171">
                  <c:v>3.5000000000000003E-2</c:v>
                </c:pt>
                <c:pt idx="172">
                  <c:v>3.5000000000000003E-2</c:v>
                </c:pt>
                <c:pt idx="173">
                  <c:v>3.7500000000000006E-2</c:v>
                </c:pt>
                <c:pt idx="174">
                  <c:v>0.04</c:v>
                </c:pt>
                <c:pt idx="175">
                  <c:v>4.2499999999999996E-2</c:v>
                </c:pt>
                <c:pt idx="176">
                  <c:v>4.2499999999999996E-2</c:v>
                </c:pt>
                <c:pt idx="177">
                  <c:v>4.2499999999999996E-2</c:v>
                </c:pt>
                <c:pt idx="178">
                  <c:v>4.4999999999999998E-2</c:v>
                </c:pt>
                <c:pt idx="179">
                  <c:v>4.4999999999999998E-2</c:v>
                </c:pt>
                <c:pt idx="180">
                  <c:v>4.4999999999999998E-2</c:v>
                </c:pt>
                <c:pt idx="181">
                  <c:v>4.7500000000000001E-2</c:v>
                </c:pt>
                <c:pt idx="182">
                  <c:v>4.7500000000000001E-2</c:v>
                </c:pt>
                <c:pt idx="183">
                  <c:v>4.7500000000000001E-2</c:v>
                </c:pt>
                <c:pt idx="184">
                  <c:v>4.7500000000000001E-2</c:v>
                </c:pt>
                <c:pt idx="185">
                  <c:v>4.7500000000000001E-2</c:v>
                </c:pt>
                <c:pt idx="186">
                  <c:v>4.7500000000000001E-2</c:v>
                </c:pt>
                <c:pt idx="187">
                  <c:v>4.4999999999999998E-2</c:v>
                </c:pt>
                <c:pt idx="188">
                  <c:v>4.4999999999999998E-2</c:v>
                </c:pt>
                <c:pt idx="189">
                  <c:v>4.4999999999999998E-2</c:v>
                </c:pt>
                <c:pt idx="190">
                  <c:v>3.7500000000000006E-2</c:v>
                </c:pt>
                <c:pt idx="191">
                  <c:v>3.2500000000000001E-2</c:v>
                </c:pt>
                <c:pt idx="192">
                  <c:v>3.2500000000000001E-2</c:v>
                </c:pt>
                <c:pt idx="193">
                  <c:v>2.75E-2</c:v>
                </c:pt>
                <c:pt idx="194">
                  <c:v>2.75E-2</c:v>
                </c:pt>
                <c:pt idx="195">
                  <c:v>2.75E-2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2.2499999999999999E-2</c:v>
                </c:pt>
                <c:pt idx="200">
                  <c:v>2.2499999999999999E-2</c:v>
                </c:pt>
                <c:pt idx="201">
                  <c:v>2.2499999999999999E-2</c:v>
                </c:pt>
                <c:pt idx="202">
                  <c:v>2.2499999999999999E-2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1.7499999999999998E-2</c:v>
                </c:pt>
                <c:pt idx="208">
                  <c:v>1.7499999999999998E-2</c:v>
                </c:pt>
                <c:pt idx="209">
                  <c:v>1.7499999999999998E-2</c:v>
                </c:pt>
                <c:pt idx="210">
                  <c:v>1.7499999999999998E-2</c:v>
                </c:pt>
                <c:pt idx="211">
                  <c:v>1.7499999999999998E-2</c:v>
                </c:pt>
                <c:pt idx="212">
                  <c:v>1.7499999999999998E-2</c:v>
                </c:pt>
                <c:pt idx="213">
                  <c:v>1.7499999999999998E-2</c:v>
                </c:pt>
                <c:pt idx="214">
                  <c:v>1.7499999999999998E-2</c:v>
                </c:pt>
                <c:pt idx="215">
                  <c:v>1.7499999999999998E-2</c:v>
                </c:pt>
                <c:pt idx="216">
                  <c:v>1.7499999999999998E-2</c:v>
                </c:pt>
                <c:pt idx="217">
                  <c:v>1.7499999999999998E-2</c:v>
                </c:pt>
                <c:pt idx="218">
                  <c:v>1.7499999999999998E-2</c:v>
                </c:pt>
                <c:pt idx="219">
                  <c:v>1.7499999999999998E-2</c:v>
                </c:pt>
                <c:pt idx="220">
                  <c:v>1.7499999999999998E-2</c:v>
                </c:pt>
                <c:pt idx="221">
                  <c:v>1.7499999999999998E-2</c:v>
                </c:pt>
                <c:pt idx="222">
                  <c:v>1.7499999999999998E-2</c:v>
                </c:pt>
                <c:pt idx="223">
                  <c:v>1.7499999999999998E-2</c:v>
                </c:pt>
                <c:pt idx="224">
                  <c:v>1.7499999999999998E-2</c:v>
                </c:pt>
                <c:pt idx="225">
                  <c:v>1.7499999999999998E-2</c:v>
                </c:pt>
                <c:pt idx="226">
                  <c:v>1.7499999999999998E-2</c:v>
                </c:pt>
                <c:pt idx="227">
                  <c:v>1.7499999999999998E-2</c:v>
                </c:pt>
                <c:pt idx="228">
                  <c:v>1.7499999999999998E-2</c:v>
                </c:pt>
                <c:pt idx="229">
                  <c:v>1.7499999999999998E-2</c:v>
                </c:pt>
                <c:pt idx="230">
                  <c:v>1.7499999999999998E-2</c:v>
                </c:pt>
                <c:pt idx="231">
                  <c:v>1.7499999999999998E-2</c:v>
                </c:pt>
                <c:pt idx="232">
                  <c:v>1.7499999999999998E-2</c:v>
                </c:pt>
                <c:pt idx="233">
                  <c:v>1.7499999999999998E-2</c:v>
                </c:pt>
                <c:pt idx="234">
                  <c:v>1.4999999999999999E-2</c:v>
                </c:pt>
                <c:pt idx="235">
                  <c:v>1.4999999999999999E-2</c:v>
                </c:pt>
                <c:pt idx="236">
                  <c:v>1.4999999999999999E-2</c:v>
                </c:pt>
                <c:pt idx="237">
                  <c:v>7.4999999999999997E-3</c:v>
                </c:pt>
                <c:pt idx="238">
                  <c:v>2.5000000000000001E-3</c:v>
                </c:pt>
                <c:pt idx="239">
                  <c:v>2.5000000000000001E-3</c:v>
                </c:pt>
                <c:pt idx="240">
                  <c:v>2.5000000000000001E-3</c:v>
                </c:pt>
                <c:pt idx="241">
                  <c:v>2.5000000000000001E-3</c:v>
                </c:pt>
                <c:pt idx="242">
                  <c:v>2.5000000000000001E-3</c:v>
                </c:pt>
                <c:pt idx="243">
                  <c:v>2.5000000000000001E-3</c:v>
                </c:pt>
                <c:pt idx="244">
                  <c:v>2.5000000000000001E-3</c:v>
                </c:pt>
                <c:pt idx="245">
                  <c:v>2.5000000000000001E-3</c:v>
                </c:pt>
                <c:pt idx="246">
                  <c:v>2.5000000000000001E-3</c:v>
                </c:pt>
                <c:pt idx="247">
                  <c:v>2.5000000000000001E-3</c:v>
                </c:pt>
                <c:pt idx="248">
                  <c:v>2.5000000000000001E-3</c:v>
                </c:pt>
                <c:pt idx="249">
                  <c:v>2.5000000000000001E-3</c:v>
                </c:pt>
                <c:pt idx="250">
                  <c:v>2.5000000000000001E-3</c:v>
                </c:pt>
                <c:pt idx="251">
                  <c:v>2.5000000000000001E-3</c:v>
                </c:pt>
                <c:pt idx="252">
                  <c:v>2.5000000000000001E-3</c:v>
                </c:pt>
                <c:pt idx="253">
                  <c:v>2.5000000000000001E-3</c:v>
                </c:pt>
                <c:pt idx="254">
                  <c:v>2.5000000000000001E-3</c:v>
                </c:pt>
                <c:pt idx="255">
                  <c:v>2.5000000000000001E-3</c:v>
                </c:pt>
                <c:pt idx="256">
                  <c:v>2.5000000000000001E-3</c:v>
                </c:pt>
                <c:pt idx="257">
                  <c:v>2.5000000000000001E-3</c:v>
                </c:pt>
                <c:pt idx="258">
                  <c:v>2.5000000000000001E-3</c:v>
                </c:pt>
                <c:pt idx="259">
                  <c:v>2.5000000000000001E-3</c:v>
                </c:pt>
                <c:pt idx="260">
                  <c:v>2.5000000000000001E-3</c:v>
                </c:pt>
                <c:pt idx="261">
                  <c:v>2.5000000000000001E-3</c:v>
                </c:pt>
                <c:pt idx="262">
                  <c:v>2.5000000000000001E-3</c:v>
                </c:pt>
                <c:pt idx="263">
                  <c:v>2.5000000000000001E-3</c:v>
                </c:pt>
                <c:pt idx="264">
                  <c:v>2.5000000000000001E-3</c:v>
                </c:pt>
                <c:pt idx="265">
                  <c:v>2.5000000000000001E-3</c:v>
                </c:pt>
                <c:pt idx="266">
                  <c:v>2.5000000000000001E-3</c:v>
                </c:pt>
                <c:pt idx="267">
                  <c:v>2.5000000000000001E-3</c:v>
                </c:pt>
                <c:pt idx="268">
                  <c:v>2.5000000000000001E-3</c:v>
                </c:pt>
                <c:pt idx="269">
                  <c:v>2.5000000000000001E-3</c:v>
                </c:pt>
                <c:pt idx="270">
                  <c:v>2.5000000000000001E-3</c:v>
                </c:pt>
                <c:pt idx="271">
                  <c:v>2.5000000000000001E-3</c:v>
                </c:pt>
                <c:pt idx="272">
                  <c:v>2.5000000000000001E-3</c:v>
                </c:pt>
                <c:pt idx="273">
                  <c:v>2.5000000000000001E-3</c:v>
                </c:pt>
                <c:pt idx="274">
                  <c:v>2.5000000000000001E-3</c:v>
                </c:pt>
                <c:pt idx="275">
                  <c:v>2.5000000000000001E-3</c:v>
                </c:pt>
                <c:pt idx="276">
                  <c:v>2.5000000000000001E-3</c:v>
                </c:pt>
                <c:pt idx="277">
                  <c:v>2.5000000000000001E-3</c:v>
                </c:pt>
                <c:pt idx="278">
                  <c:v>2.5000000000000001E-3</c:v>
                </c:pt>
                <c:pt idx="279">
                  <c:v>2.5000000000000001E-3</c:v>
                </c:pt>
                <c:pt idx="280">
                  <c:v>2.5000000000000001E-3</c:v>
                </c:pt>
                <c:pt idx="281">
                  <c:v>2.5000000000000001E-3</c:v>
                </c:pt>
                <c:pt idx="282">
                  <c:v>2.5000000000000001E-3</c:v>
                </c:pt>
                <c:pt idx="283">
                  <c:v>2.5000000000000001E-3</c:v>
                </c:pt>
                <c:pt idx="284">
                  <c:v>2.5000000000000001E-3</c:v>
                </c:pt>
                <c:pt idx="285">
                  <c:v>2.5000000000000001E-3</c:v>
                </c:pt>
                <c:pt idx="286">
                  <c:v>2.5000000000000001E-3</c:v>
                </c:pt>
                <c:pt idx="287">
                  <c:v>2.5000000000000001E-3</c:v>
                </c:pt>
                <c:pt idx="288">
                  <c:v>2.5000000000000001E-3</c:v>
                </c:pt>
                <c:pt idx="289">
                  <c:v>2.5000000000000001E-3</c:v>
                </c:pt>
                <c:pt idx="290">
                  <c:v>2.5000000000000001E-3</c:v>
                </c:pt>
                <c:pt idx="291">
                  <c:v>2.5000000000000001E-3</c:v>
                </c:pt>
                <c:pt idx="292">
                  <c:v>2.5000000000000001E-3</c:v>
                </c:pt>
                <c:pt idx="293">
                  <c:v>2.5000000000000001E-3</c:v>
                </c:pt>
                <c:pt idx="294">
                  <c:v>2.5000000000000001E-3</c:v>
                </c:pt>
                <c:pt idx="295">
                  <c:v>5.0000000000000001E-3</c:v>
                </c:pt>
                <c:pt idx="296">
                  <c:v>5.0000000000000001E-3</c:v>
                </c:pt>
                <c:pt idx="297">
                  <c:v>5.0000000000000001E-3</c:v>
                </c:pt>
                <c:pt idx="298">
                  <c:v>0.01</c:v>
                </c:pt>
                <c:pt idx="299">
                  <c:v>0.01</c:v>
                </c:pt>
                <c:pt idx="300">
                  <c:v>0.01</c:v>
                </c:pt>
                <c:pt idx="301">
                  <c:v>1.4999999999999999E-2</c:v>
                </c:pt>
                <c:pt idx="302">
                  <c:v>1.4999999999999999E-2</c:v>
                </c:pt>
                <c:pt idx="303">
                  <c:v>1.4999999999999999E-2</c:v>
                </c:pt>
                <c:pt idx="304">
                  <c:v>1.4999999999999999E-2</c:v>
                </c:pt>
                <c:pt idx="305">
                  <c:v>1.4999999999999999E-2</c:v>
                </c:pt>
                <c:pt idx="306">
                  <c:v>0.02</c:v>
                </c:pt>
                <c:pt idx="307">
                  <c:v>2.2499999999999999E-2</c:v>
                </c:pt>
                <c:pt idx="308">
                  <c:v>2.2499999999999999E-2</c:v>
                </c:pt>
                <c:pt idx="309">
                  <c:v>2.5000000000000001E-2</c:v>
                </c:pt>
                <c:pt idx="310">
                  <c:v>2.75E-2</c:v>
                </c:pt>
                <c:pt idx="311">
                  <c:v>2.75E-2</c:v>
                </c:pt>
                <c:pt idx="312">
                  <c:v>0.03</c:v>
                </c:pt>
                <c:pt idx="313">
                  <c:v>0.03</c:v>
                </c:pt>
                <c:pt idx="314">
                  <c:v>0.03</c:v>
                </c:pt>
                <c:pt idx="315">
                  <c:v>0.03</c:v>
                </c:pt>
                <c:pt idx="316">
                  <c:v>0.03</c:v>
                </c:pt>
                <c:pt idx="317">
                  <c:v>3.2500000000000001E-2</c:v>
                </c:pt>
                <c:pt idx="318">
                  <c:v>3.2500000000000001E-2</c:v>
                </c:pt>
                <c:pt idx="319">
                  <c:v>3.2500000000000001E-2</c:v>
                </c:pt>
                <c:pt idx="320">
                  <c:v>3.2500000000000001E-2</c:v>
                </c:pt>
                <c:pt idx="321">
                  <c:v>3.2500000000000001E-2</c:v>
                </c:pt>
                <c:pt idx="322">
                  <c:v>3.2500000000000001E-2</c:v>
                </c:pt>
                <c:pt idx="323">
                  <c:v>3.2500000000000001E-2</c:v>
                </c:pt>
                <c:pt idx="324">
                  <c:v>3.2500000000000001E-2</c:v>
                </c:pt>
                <c:pt idx="325">
                  <c:v>2.75E-2</c:v>
                </c:pt>
                <c:pt idx="326">
                  <c:v>0.02</c:v>
                </c:pt>
                <c:pt idx="327">
                  <c:v>0.01</c:v>
                </c:pt>
                <c:pt idx="328">
                  <c:v>0.01</c:v>
                </c:pt>
                <c:pt idx="329">
                  <c:v>0.01</c:v>
                </c:pt>
                <c:pt idx="330">
                  <c:v>0.01</c:v>
                </c:pt>
                <c:pt idx="331">
                  <c:v>0.01</c:v>
                </c:pt>
                <c:pt idx="332">
                  <c:v>0.01</c:v>
                </c:pt>
                <c:pt idx="333">
                  <c:v>0.01</c:v>
                </c:pt>
                <c:pt idx="334">
                  <c:v>0.01</c:v>
                </c:pt>
                <c:pt idx="335">
                  <c:v>0.01</c:v>
                </c:pt>
                <c:pt idx="336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D0-4AAA-B90E-99D4B8C13DF9}"/>
            </c:ext>
          </c:extLst>
        </c:ser>
        <c:ser>
          <c:idx val="2"/>
          <c:order val="1"/>
          <c:tx>
            <c:strRef>
              <c:f>Hodnoty!$E$30</c:f>
              <c:strCache>
                <c:ptCount val="1"/>
                <c:pt idx="0">
                  <c:v>2T repo sazba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Hodnoty!$A$31:$A$367</c:f>
              <c:numCache>
                <c:formatCode>General</c:formatCode>
                <c:ptCount val="337"/>
                <c:pt idx="5">
                  <c:v>1993</c:v>
                </c:pt>
                <c:pt idx="17">
                  <c:v>1994</c:v>
                </c:pt>
                <c:pt idx="29">
                  <c:v>1995</c:v>
                </c:pt>
                <c:pt idx="41">
                  <c:v>1996</c:v>
                </c:pt>
                <c:pt idx="53">
                  <c:v>1997</c:v>
                </c:pt>
                <c:pt idx="65">
                  <c:v>1998</c:v>
                </c:pt>
                <c:pt idx="77">
                  <c:v>1999</c:v>
                </c:pt>
                <c:pt idx="89">
                  <c:v>2000</c:v>
                </c:pt>
                <c:pt idx="101">
                  <c:v>2001</c:v>
                </c:pt>
                <c:pt idx="113">
                  <c:v>2002</c:v>
                </c:pt>
                <c:pt idx="125">
                  <c:v>2003</c:v>
                </c:pt>
                <c:pt idx="137">
                  <c:v>2004</c:v>
                </c:pt>
                <c:pt idx="149">
                  <c:v>2005</c:v>
                </c:pt>
                <c:pt idx="161">
                  <c:v>2006</c:v>
                </c:pt>
                <c:pt idx="173">
                  <c:v>2007</c:v>
                </c:pt>
                <c:pt idx="185">
                  <c:v>2008</c:v>
                </c:pt>
                <c:pt idx="197">
                  <c:v>2009</c:v>
                </c:pt>
                <c:pt idx="209">
                  <c:v>2010</c:v>
                </c:pt>
                <c:pt idx="221">
                  <c:v>2011</c:v>
                </c:pt>
                <c:pt idx="233">
                  <c:v>2012</c:v>
                </c:pt>
                <c:pt idx="245">
                  <c:v>2013</c:v>
                </c:pt>
                <c:pt idx="257">
                  <c:v>2014</c:v>
                </c:pt>
                <c:pt idx="269">
                  <c:v>2015</c:v>
                </c:pt>
                <c:pt idx="281">
                  <c:v>2016</c:v>
                </c:pt>
                <c:pt idx="293">
                  <c:v>2017</c:v>
                </c:pt>
                <c:pt idx="305">
                  <c:v>2018</c:v>
                </c:pt>
                <c:pt idx="317">
                  <c:v>2019</c:v>
                </c:pt>
                <c:pt idx="329">
                  <c:v>2020</c:v>
                </c:pt>
              </c:numCache>
            </c:numRef>
          </c:cat>
          <c:val>
            <c:numRef>
              <c:f>Hodnoty!$E$31:$E$367</c:f>
              <c:numCache>
                <c:formatCode>0.00%</c:formatCode>
                <c:ptCount val="337"/>
                <c:pt idx="0">
                  <c:v>0.105</c:v>
                </c:pt>
                <c:pt idx="1">
                  <c:v>0.105</c:v>
                </c:pt>
                <c:pt idx="2">
                  <c:v>0.105</c:v>
                </c:pt>
                <c:pt idx="3">
                  <c:v>0.105</c:v>
                </c:pt>
                <c:pt idx="4">
                  <c:v>0.105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  <c:pt idx="11">
                  <c:v>0.09</c:v>
                </c:pt>
                <c:pt idx="12">
                  <c:v>0.09</c:v>
                </c:pt>
                <c:pt idx="13">
                  <c:v>0.09</c:v>
                </c:pt>
                <c:pt idx="14">
                  <c:v>0.09</c:v>
                </c:pt>
                <c:pt idx="15">
                  <c:v>0.09</c:v>
                </c:pt>
                <c:pt idx="16">
                  <c:v>0.09</c:v>
                </c:pt>
                <c:pt idx="17">
                  <c:v>0.09</c:v>
                </c:pt>
                <c:pt idx="18">
                  <c:v>0.09</c:v>
                </c:pt>
                <c:pt idx="19">
                  <c:v>0.09</c:v>
                </c:pt>
                <c:pt idx="20">
                  <c:v>0.09</c:v>
                </c:pt>
                <c:pt idx="21">
                  <c:v>9.5000000000000001E-2</c:v>
                </c:pt>
                <c:pt idx="22">
                  <c:v>9.5000000000000001E-2</c:v>
                </c:pt>
                <c:pt idx="23">
                  <c:v>9.5000000000000001E-2</c:v>
                </c:pt>
                <c:pt idx="24">
                  <c:v>9.5000000000000001E-2</c:v>
                </c:pt>
                <c:pt idx="25">
                  <c:v>9.5000000000000001E-2</c:v>
                </c:pt>
                <c:pt idx="26">
                  <c:v>9.5000000000000001E-2</c:v>
                </c:pt>
                <c:pt idx="27">
                  <c:v>9.5000000000000001E-2</c:v>
                </c:pt>
                <c:pt idx="28">
                  <c:v>9.5000000000000001E-2</c:v>
                </c:pt>
                <c:pt idx="29">
                  <c:v>0.105</c:v>
                </c:pt>
                <c:pt idx="30">
                  <c:v>0.105</c:v>
                </c:pt>
                <c:pt idx="31">
                  <c:v>0.105</c:v>
                </c:pt>
                <c:pt idx="32">
                  <c:v>0.105</c:v>
                </c:pt>
                <c:pt idx="33">
                  <c:v>0.105</c:v>
                </c:pt>
                <c:pt idx="34">
                  <c:v>0.105</c:v>
                </c:pt>
                <c:pt idx="35">
                  <c:v>0.105</c:v>
                </c:pt>
                <c:pt idx="36">
                  <c:v>0.105</c:v>
                </c:pt>
                <c:pt idx="37">
                  <c:v>0.105</c:v>
                </c:pt>
                <c:pt idx="38">
                  <c:v>0.105</c:v>
                </c:pt>
                <c:pt idx="39">
                  <c:v>0.105</c:v>
                </c:pt>
                <c:pt idx="40">
                  <c:v>0.105</c:v>
                </c:pt>
                <c:pt idx="41">
                  <c:v>0.11499999999999999</c:v>
                </c:pt>
                <c:pt idx="42">
                  <c:v>0.11499999999999999</c:v>
                </c:pt>
                <c:pt idx="43">
                  <c:v>0.11499999999999999</c:v>
                </c:pt>
                <c:pt idx="44">
                  <c:v>0.11499999999999999</c:v>
                </c:pt>
                <c:pt idx="45">
                  <c:v>0.11499999999999999</c:v>
                </c:pt>
                <c:pt idx="46">
                  <c:v>0.11499999999999999</c:v>
                </c:pt>
                <c:pt idx="47">
                  <c:v>0.11499999999999999</c:v>
                </c:pt>
                <c:pt idx="48">
                  <c:v>0.11499999999999999</c:v>
                </c:pt>
                <c:pt idx="49">
                  <c:v>0.11499999999999999</c:v>
                </c:pt>
                <c:pt idx="50">
                  <c:v>0.11499999999999999</c:v>
                </c:pt>
                <c:pt idx="51">
                  <c:v>0.11499999999999999</c:v>
                </c:pt>
                <c:pt idx="52">
                  <c:v>0.14000000000000001</c:v>
                </c:pt>
                <c:pt idx="53">
                  <c:v>0.14000000000000001</c:v>
                </c:pt>
                <c:pt idx="54">
                  <c:v>0.14000000000000001</c:v>
                </c:pt>
                <c:pt idx="55">
                  <c:v>0.14000000000000001</c:v>
                </c:pt>
                <c:pt idx="56">
                  <c:v>0.14000000000000001</c:v>
                </c:pt>
                <c:pt idx="57">
                  <c:v>0.11</c:v>
                </c:pt>
                <c:pt idx="58">
                  <c:v>0.11</c:v>
                </c:pt>
                <c:pt idx="59">
                  <c:v>0.11</c:v>
                </c:pt>
                <c:pt idx="60">
                  <c:v>0.11</c:v>
                </c:pt>
                <c:pt idx="61">
                  <c:v>0.11</c:v>
                </c:pt>
                <c:pt idx="62">
                  <c:v>0.11</c:v>
                </c:pt>
                <c:pt idx="63">
                  <c:v>0.11</c:v>
                </c:pt>
                <c:pt idx="64">
                  <c:v>0.11</c:v>
                </c:pt>
                <c:pt idx="65">
                  <c:v>0.11</c:v>
                </c:pt>
                <c:pt idx="66">
                  <c:v>0.11</c:v>
                </c:pt>
                <c:pt idx="67">
                  <c:v>0.125</c:v>
                </c:pt>
                <c:pt idx="68">
                  <c:v>0.125</c:v>
                </c:pt>
                <c:pt idx="69">
                  <c:v>0.125</c:v>
                </c:pt>
                <c:pt idx="70">
                  <c:v>0.125</c:v>
                </c:pt>
                <c:pt idx="71">
                  <c:v>8.4999999999999992E-2</c:v>
                </c:pt>
                <c:pt idx="72">
                  <c:v>8.4999999999999992E-2</c:v>
                </c:pt>
                <c:pt idx="73">
                  <c:v>8.4999999999999992E-2</c:v>
                </c:pt>
                <c:pt idx="74">
                  <c:v>6.9999999999999993E-2</c:v>
                </c:pt>
                <c:pt idx="75">
                  <c:v>6.9999999999999993E-2</c:v>
                </c:pt>
                <c:pt idx="76">
                  <c:v>6.9999999999999993E-2</c:v>
                </c:pt>
                <c:pt idx="77">
                  <c:v>6.9999999999999993E-2</c:v>
                </c:pt>
                <c:pt idx="78">
                  <c:v>6.9999999999999993E-2</c:v>
                </c:pt>
                <c:pt idx="79">
                  <c:v>6.9999999999999993E-2</c:v>
                </c:pt>
                <c:pt idx="80">
                  <c:v>6.5000000000000002E-2</c:v>
                </c:pt>
                <c:pt idx="81">
                  <c:v>6.0000000000000005E-2</c:v>
                </c:pt>
                <c:pt idx="82">
                  <c:v>6.0000000000000005E-2</c:v>
                </c:pt>
                <c:pt idx="83">
                  <c:v>6.0000000000000005E-2</c:v>
                </c:pt>
                <c:pt idx="84">
                  <c:v>6.0000000000000005E-2</c:v>
                </c:pt>
                <c:pt idx="85">
                  <c:v>6.0000000000000005E-2</c:v>
                </c:pt>
                <c:pt idx="86">
                  <c:v>6.0000000000000005E-2</c:v>
                </c:pt>
                <c:pt idx="87">
                  <c:v>6.0000000000000005E-2</c:v>
                </c:pt>
                <c:pt idx="88">
                  <c:v>6.0000000000000005E-2</c:v>
                </c:pt>
                <c:pt idx="89">
                  <c:v>6.0000000000000005E-2</c:v>
                </c:pt>
                <c:pt idx="90">
                  <c:v>6.0000000000000005E-2</c:v>
                </c:pt>
                <c:pt idx="91">
                  <c:v>6.0000000000000005E-2</c:v>
                </c:pt>
                <c:pt idx="92">
                  <c:v>6.0000000000000005E-2</c:v>
                </c:pt>
                <c:pt idx="93">
                  <c:v>6.0000000000000005E-2</c:v>
                </c:pt>
                <c:pt idx="94">
                  <c:v>6.0000000000000005E-2</c:v>
                </c:pt>
                <c:pt idx="95">
                  <c:v>6.0000000000000005E-2</c:v>
                </c:pt>
                <c:pt idx="96">
                  <c:v>6.0000000000000005E-2</c:v>
                </c:pt>
                <c:pt idx="97">
                  <c:v>0.05</c:v>
                </c:pt>
                <c:pt idx="98">
                  <c:v>0.05</c:v>
                </c:pt>
                <c:pt idx="99">
                  <c:v>0.05</c:v>
                </c:pt>
                <c:pt idx="100">
                  <c:v>0.05</c:v>
                </c:pt>
                <c:pt idx="101">
                  <c:v>0.05</c:v>
                </c:pt>
                <c:pt idx="102">
                  <c:v>5.2500000000000005E-2</c:v>
                </c:pt>
                <c:pt idx="103">
                  <c:v>5.2500000000000005E-2</c:v>
                </c:pt>
                <c:pt idx="104">
                  <c:v>5.2500000000000005E-2</c:v>
                </c:pt>
                <c:pt idx="105">
                  <c:v>5.2500000000000005E-2</c:v>
                </c:pt>
                <c:pt idx="106">
                  <c:v>4.7500000000000001E-2</c:v>
                </c:pt>
                <c:pt idx="107">
                  <c:v>4.7500000000000001E-2</c:v>
                </c:pt>
                <c:pt idx="108">
                  <c:v>4.5000000000000005E-2</c:v>
                </c:pt>
                <c:pt idx="109">
                  <c:v>4.2500000000000003E-2</c:v>
                </c:pt>
                <c:pt idx="110">
                  <c:v>4.2500000000000003E-2</c:v>
                </c:pt>
                <c:pt idx="111">
                  <c:v>3.7499999999999999E-2</c:v>
                </c:pt>
                <c:pt idx="112">
                  <c:v>3.7499999999999999E-2</c:v>
                </c:pt>
                <c:pt idx="113">
                  <c:v>3.7499999999999999E-2</c:v>
                </c:pt>
                <c:pt idx="114">
                  <c:v>0.03</c:v>
                </c:pt>
                <c:pt idx="115">
                  <c:v>0.03</c:v>
                </c:pt>
                <c:pt idx="116">
                  <c:v>0.03</c:v>
                </c:pt>
                <c:pt idx="117">
                  <c:v>0.03</c:v>
                </c:pt>
                <c:pt idx="118">
                  <c:v>2.7500000000000004E-2</c:v>
                </c:pt>
                <c:pt idx="119">
                  <c:v>2.7500000000000004E-2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2.2499999999999999E-2</c:v>
                </c:pt>
                <c:pt idx="126">
                  <c:v>2.2499999999999999E-2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2.2499999999999999E-2</c:v>
                </c:pt>
                <c:pt idx="138">
                  <c:v>2.2499999999999999E-2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2.2499999999999999E-2</c:v>
                </c:pt>
                <c:pt idx="145">
                  <c:v>2.2499999999999999E-2</c:v>
                </c:pt>
                <c:pt idx="146">
                  <c:v>0.02</c:v>
                </c:pt>
                <c:pt idx="147">
                  <c:v>1.7500000000000002E-2</c:v>
                </c:pt>
                <c:pt idx="148">
                  <c:v>1.7500000000000002E-2</c:v>
                </c:pt>
                <c:pt idx="149">
                  <c:v>1.7500000000000002E-2</c:v>
                </c:pt>
                <c:pt idx="150">
                  <c:v>1.7500000000000002E-2</c:v>
                </c:pt>
                <c:pt idx="151">
                  <c:v>1.7500000000000002E-2</c:v>
                </c:pt>
                <c:pt idx="152">
                  <c:v>1.7500000000000002E-2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2.2499999999999999E-2</c:v>
                </c:pt>
                <c:pt idx="163">
                  <c:v>2.2499999999999999E-2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2.7500000000000004E-2</c:v>
                </c:pt>
                <c:pt idx="174">
                  <c:v>0.03</c:v>
                </c:pt>
                <c:pt idx="175">
                  <c:v>3.2500000000000001E-2</c:v>
                </c:pt>
                <c:pt idx="176">
                  <c:v>3.2500000000000001E-2</c:v>
                </c:pt>
                <c:pt idx="177">
                  <c:v>3.2500000000000001E-2</c:v>
                </c:pt>
                <c:pt idx="178">
                  <c:v>3.5000000000000003E-2</c:v>
                </c:pt>
                <c:pt idx="179">
                  <c:v>3.5000000000000003E-2</c:v>
                </c:pt>
                <c:pt idx="180">
                  <c:v>3.5000000000000003E-2</c:v>
                </c:pt>
                <c:pt idx="181">
                  <c:v>3.7499999999999999E-2</c:v>
                </c:pt>
                <c:pt idx="182">
                  <c:v>3.7499999999999999E-2</c:v>
                </c:pt>
                <c:pt idx="183">
                  <c:v>3.7499999999999999E-2</c:v>
                </c:pt>
                <c:pt idx="184">
                  <c:v>3.7499999999999999E-2</c:v>
                </c:pt>
                <c:pt idx="185">
                  <c:v>3.7499999999999999E-2</c:v>
                </c:pt>
                <c:pt idx="186">
                  <c:v>3.7499999999999999E-2</c:v>
                </c:pt>
                <c:pt idx="187">
                  <c:v>3.5000000000000003E-2</c:v>
                </c:pt>
                <c:pt idx="188">
                  <c:v>3.5000000000000003E-2</c:v>
                </c:pt>
                <c:pt idx="189">
                  <c:v>3.5000000000000003E-2</c:v>
                </c:pt>
                <c:pt idx="190">
                  <c:v>2.7500000000000004E-2</c:v>
                </c:pt>
                <c:pt idx="191">
                  <c:v>2.2499999999999999E-2</c:v>
                </c:pt>
                <c:pt idx="192">
                  <c:v>2.2499999999999999E-2</c:v>
                </c:pt>
                <c:pt idx="193">
                  <c:v>1.7500000000000002E-2</c:v>
                </c:pt>
                <c:pt idx="194">
                  <c:v>1.7500000000000002E-2</c:v>
                </c:pt>
                <c:pt idx="195">
                  <c:v>1.7500000000000002E-2</c:v>
                </c:pt>
                <c:pt idx="196">
                  <c:v>1.4999999999999999E-2</c:v>
                </c:pt>
                <c:pt idx="197">
                  <c:v>1.4999999999999999E-2</c:v>
                </c:pt>
                <c:pt idx="198">
                  <c:v>1.4999999999999999E-2</c:v>
                </c:pt>
                <c:pt idx="199">
                  <c:v>1.2500000000000001E-2</c:v>
                </c:pt>
                <c:pt idx="200">
                  <c:v>1.2500000000000001E-2</c:v>
                </c:pt>
                <c:pt idx="201">
                  <c:v>1.2500000000000001E-2</c:v>
                </c:pt>
                <c:pt idx="202">
                  <c:v>1.2500000000000001E-2</c:v>
                </c:pt>
                <c:pt idx="203">
                  <c:v>0.01</c:v>
                </c:pt>
                <c:pt idx="204">
                  <c:v>0.01</c:v>
                </c:pt>
                <c:pt idx="205">
                  <c:v>0.01</c:v>
                </c:pt>
                <c:pt idx="206">
                  <c:v>0.01</c:v>
                </c:pt>
                <c:pt idx="207">
                  <c:v>7.4999999999999997E-3</c:v>
                </c:pt>
                <c:pt idx="208">
                  <c:v>7.4999999999999997E-3</c:v>
                </c:pt>
                <c:pt idx="209">
                  <c:v>7.4999999999999997E-3</c:v>
                </c:pt>
                <c:pt idx="210">
                  <c:v>7.4999999999999997E-3</c:v>
                </c:pt>
                <c:pt idx="211">
                  <c:v>7.4999999999999997E-3</c:v>
                </c:pt>
                <c:pt idx="212">
                  <c:v>7.4999999999999997E-3</c:v>
                </c:pt>
                <c:pt idx="213">
                  <c:v>7.4999999999999997E-3</c:v>
                </c:pt>
                <c:pt idx="214">
                  <c:v>7.4999999999999997E-3</c:v>
                </c:pt>
                <c:pt idx="215">
                  <c:v>7.4999999999999997E-3</c:v>
                </c:pt>
                <c:pt idx="216">
                  <c:v>7.4999999999999997E-3</c:v>
                </c:pt>
                <c:pt idx="217">
                  <c:v>7.4999999999999997E-3</c:v>
                </c:pt>
                <c:pt idx="218">
                  <c:v>7.4999999999999997E-3</c:v>
                </c:pt>
                <c:pt idx="219">
                  <c:v>7.4999999999999997E-3</c:v>
                </c:pt>
                <c:pt idx="220">
                  <c:v>7.4999999999999997E-3</c:v>
                </c:pt>
                <c:pt idx="221">
                  <c:v>7.4999999999999997E-3</c:v>
                </c:pt>
                <c:pt idx="222">
                  <c:v>7.4999999999999997E-3</c:v>
                </c:pt>
                <c:pt idx="223">
                  <c:v>7.4999999999999997E-3</c:v>
                </c:pt>
                <c:pt idx="224">
                  <c:v>7.4999999999999997E-3</c:v>
                </c:pt>
                <c:pt idx="225">
                  <c:v>7.4999999999999997E-3</c:v>
                </c:pt>
                <c:pt idx="226">
                  <c:v>7.4999999999999997E-3</c:v>
                </c:pt>
                <c:pt idx="227">
                  <c:v>7.4999999999999997E-3</c:v>
                </c:pt>
                <c:pt idx="228">
                  <c:v>7.4999999999999997E-3</c:v>
                </c:pt>
                <c:pt idx="229">
                  <c:v>7.4999999999999997E-3</c:v>
                </c:pt>
                <c:pt idx="230">
                  <c:v>7.4999999999999997E-3</c:v>
                </c:pt>
                <c:pt idx="231">
                  <c:v>7.4999999999999997E-3</c:v>
                </c:pt>
                <c:pt idx="232">
                  <c:v>7.4999999999999997E-3</c:v>
                </c:pt>
                <c:pt idx="233">
                  <c:v>7.4999999999999997E-3</c:v>
                </c:pt>
                <c:pt idx="234">
                  <c:v>5.0000000000000001E-3</c:v>
                </c:pt>
                <c:pt idx="235">
                  <c:v>5.0000000000000001E-3</c:v>
                </c:pt>
                <c:pt idx="236">
                  <c:v>5.0000000000000001E-3</c:v>
                </c:pt>
                <c:pt idx="237">
                  <c:v>2.5000000000000001E-3</c:v>
                </c:pt>
                <c:pt idx="238">
                  <c:v>5.0000000000000001E-4</c:v>
                </c:pt>
                <c:pt idx="239">
                  <c:v>5.0000000000000001E-4</c:v>
                </c:pt>
                <c:pt idx="240">
                  <c:v>5.0000000000000001E-4</c:v>
                </c:pt>
                <c:pt idx="241">
                  <c:v>5.0000000000000001E-4</c:v>
                </c:pt>
                <c:pt idx="242">
                  <c:v>5.0000000000000001E-4</c:v>
                </c:pt>
                <c:pt idx="243">
                  <c:v>5.0000000000000001E-4</c:v>
                </c:pt>
                <c:pt idx="244">
                  <c:v>5.0000000000000001E-4</c:v>
                </c:pt>
                <c:pt idx="245">
                  <c:v>5.0000000000000001E-4</c:v>
                </c:pt>
                <c:pt idx="246">
                  <c:v>5.0000000000000001E-4</c:v>
                </c:pt>
                <c:pt idx="247">
                  <c:v>5.0000000000000001E-4</c:v>
                </c:pt>
                <c:pt idx="248">
                  <c:v>5.0000000000000001E-4</c:v>
                </c:pt>
                <c:pt idx="249">
                  <c:v>5.0000000000000001E-4</c:v>
                </c:pt>
                <c:pt idx="250">
                  <c:v>5.0000000000000001E-4</c:v>
                </c:pt>
                <c:pt idx="251">
                  <c:v>5.0000000000000001E-4</c:v>
                </c:pt>
                <c:pt idx="252">
                  <c:v>5.0000000000000001E-4</c:v>
                </c:pt>
                <c:pt idx="253">
                  <c:v>5.0000000000000001E-4</c:v>
                </c:pt>
                <c:pt idx="254">
                  <c:v>5.0000000000000001E-4</c:v>
                </c:pt>
                <c:pt idx="255">
                  <c:v>5.0000000000000001E-4</c:v>
                </c:pt>
                <c:pt idx="256">
                  <c:v>5.0000000000000001E-4</c:v>
                </c:pt>
                <c:pt idx="257">
                  <c:v>5.0000000000000001E-4</c:v>
                </c:pt>
                <c:pt idx="258">
                  <c:v>5.0000000000000001E-4</c:v>
                </c:pt>
                <c:pt idx="259">
                  <c:v>5.0000000000000001E-4</c:v>
                </c:pt>
                <c:pt idx="260">
                  <c:v>5.0000000000000001E-4</c:v>
                </c:pt>
                <c:pt idx="261">
                  <c:v>5.0000000000000001E-4</c:v>
                </c:pt>
                <c:pt idx="262">
                  <c:v>5.0000000000000001E-4</c:v>
                </c:pt>
                <c:pt idx="263">
                  <c:v>5.0000000000000001E-4</c:v>
                </c:pt>
                <c:pt idx="264">
                  <c:v>5.0000000000000001E-4</c:v>
                </c:pt>
                <c:pt idx="265">
                  <c:v>5.0000000000000001E-4</c:v>
                </c:pt>
                <c:pt idx="266">
                  <c:v>5.0000000000000001E-4</c:v>
                </c:pt>
                <c:pt idx="267">
                  <c:v>5.0000000000000001E-4</c:v>
                </c:pt>
                <c:pt idx="268">
                  <c:v>5.0000000000000001E-4</c:v>
                </c:pt>
                <c:pt idx="269">
                  <c:v>5.0000000000000001E-4</c:v>
                </c:pt>
                <c:pt idx="270">
                  <c:v>5.0000000000000001E-4</c:v>
                </c:pt>
                <c:pt idx="271">
                  <c:v>5.0000000000000001E-4</c:v>
                </c:pt>
                <c:pt idx="272">
                  <c:v>5.0000000000000001E-4</c:v>
                </c:pt>
                <c:pt idx="273">
                  <c:v>5.0000000000000001E-4</c:v>
                </c:pt>
                <c:pt idx="274">
                  <c:v>5.0000000000000001E-4</c:v>
                </c:pt>
                <c:pt idx="275">
                  <c:v>5.0000000000000001E-4</c:v>
                </c:pt>
                <c:pt idx="276">
                  <c:v>5.0000000000000001E-4</c:v>
                </c:pt>
                <c:pt idx="277">
                  <c:v>5.0000000000000001E-4</c:v>
                </c:pt>
                <c:pt idx="278">
                  <c:v>5.0000000000000001E-4</c:v>
                </c:pt>
                <c:pt idx="279">
                  <c:v>5.0000000000000001E-4</c:v>
                </c:pt>
                <c:pt idx="280">
                  <c:v>5.0000000000000001E-4</c:v>
                </c:pt>
                <c:pt idx="281">
                  <c:v>5.0000000000000001E-4</c:v>
                </c:pt>
                <c:pt idx="282">
                  <c:v>5.0000000000000001E-4</c:v>
                </c:pt>
                <c:pt idx="283">
                  <c:v>5.0000000000000001E-4</c:v>
                </c:pt>
                <c:pt idx="284">
                  <c:v>5.0000000000000001E-4</c:v>
                </c:pt>
                <c:pt idx="285">
                  <c:v>5.0000000000000001E-4</c:v>
                </c:pt>
                <c:pt idx="286">
                  <c:v>5.0000000000000001E-4</c:v>
                </c:pt>
                <c:pt idx="287">
                  <c:v>5.0000000000000001E-4</c:v>
                </c:pt>
                <c:pt idx="288">
                  <c:v>5.0000000000000001E-4</c:v>
                </c:pt>
                <c:pt idx="289">
                  <c:v>5.0000000000000001E-4</c:v>
                </c:pt>
                <c:pt idx="290">
                  <c:v>5.0000000000000001E-4</c:v>
                </c:pt>
                <c:pt idx="291">
                  <c:v>5.0000000000000001E-4</c:v>
                </c:pt>
                <c:pt idx="292">
                  <c:v>5.0000000000000001E-4</c:v>
                </c:pt>
                <c:pt idx="293">
                  <c:v>5.0000000000000001E-4</c:v>
                </c:pt>
                <c:pt idx="294">
                  <c:v>5.0000000000000001E-4</c:v>
                </c:pt>
                <c:pt idx="295">
                  <c:v>2.5000000000000001E-3</c:v>
                </c:pt>
                <c:pt idx="296">
                  <c:v>2.5000000000000001E-3</c:v>
                </c:pt>
                <c:pt idx="297">
                  <c:v>2.5000000000000001E-3</c:v>
                </c:pt>
                <c:pt idx="298">
                  <c:v>5.0000000000000001E-3</c:v>
                </c:pt>
                <c:pt idx="299">
                  <c:v>5.0000000000000001E-3</c:v>
                </c:pt>
                <c:pt idx="300">
                  <c:v>5.0000000000000001E-3</c:v>
                </c:pt>
                <c:pt idx="301">
                  <c:v>7.4999999999999997E-3</c:v>
                </c:pt>
                <c:pt idx="302">
                  <c:v>7.4999999999999997E-3</c:v>
                </c:pt>
                <c:pt idx="303">
                  <c:v>7.4999999999999997E-3</c:v>
                </c:pt>
                <c:pt idx="304">
                  <c:v>7.4999999999999997E-3</c:v>
                </c:pt>
                <c:pt idx="305">
                  <c:v>7.4999999999999997E-3</c:v>
                </c:pt>
                <c:pt idx="306">
                  <c:v>0.01</c:v>
                </c:pt>
                <c:pt idx="307">
                  <c:v>1.2500000000000001E-2</c:v>
                </c:pt>
                <c:pt idx="308">
                  <c:v>1.2500000000000001E-2</c:v>
                </c:pt>
                <c:pt idx="309">
                  <c:v>1.4999999999999999E-2</c:v>
                </c:pt>
                <c:pt idx="310">
                  <c:v>1.7500000000000002E-2</c:v>
                </c:pt>
                <c:pt idx="311">
                  <c:v>1.7500000000000002E-2</c:v>
                </c:pt>
                <c:pt idx="312">
                  <c:v>0.02</c:v>
                </c:pt>
                <c:pt idx="313">
                  <c:v>0.02</c:v>
                </c:pt>
                <c:pt idx="314">
                  <c:v>0.02</c:v>
                </c:pt>
                <c:pt idx="315">
                  <c:v>0.02</c:v>
                </c:pt>
                <c:pt idx="316">
                  <c:v>0.02</c:v>
                </c:pt>
                <c:pt idx="317">
                  <c:v>2.2499999999999999E-2</c:v>
                </c:pt>
                <c:pt idx="318">
                  <c:v>2.2499999999999999E-2</c:v>
                </c:pt>
                <c:pt idx="319">
                  <c:v>2.2499999999999999E-2</c:v>
                </c:pt>
                <c:pt idx="320">
                  <c:v>2.2499999999999999E-2</c:v>
                </c:pt>
                <c:pt idx="321">
                  <c:v>2.2499999999999999E-2</c:v>
                </c:pt>
                <c:pt idx="322">
                  <c:v>2.2499999999999999E-2</c:v>
                </c:pt>
                <c:pt idx="323">
                  <c:v>2.2499999999999999E-2</c:v>
                </c:pt>
                <c:pt idx="324">
                  <c:v>2.2499999999999999E-2</c:v>
                </c:pt>
                <c:pt idx="325">
                  <c:v>1.7500000000000002E-2</c:v>
                </c:pt>
                <c:pt idx="326">
                  <c:v>0.01</c:v>
                </c:pt>
                <c:pt idx="327">
                  <c:v>2.5000000000000001E-3</c:v>
                </c:pt>
                <c:pt idx="328">
                  <c:v>2.5000000000000001E-3</c:v>
                </c:pt>
                <c:pt idx="329">
                  <c:v>2.5000000000000001E-3</c:v>
                </c:pt>
                <c:pt idx="330">
                  <c:v>2.5000000000000001E-3</c:v>
                </c:pt>
                <c:pt idx="331">
                  <c:v>2.5000000000000001E-3</c:v>
                </c:pt>
                <c:pt idx="332">
                  <c:v>2.5000000000000001E-3</c:v>
                </c:pt>
                <c:pt idx="333">
                  <c:v>2.5000000000000001E-3</c:v>
                </c:pt>
                <c:pt idx="334">
                  <c:v>2.5000000000000001E-3</c:v>
                </c:pt>
                <c:pt idx="335">
                  <c:v>2.5000000000000001E-3</c:v>
                </c:pt>
                <c:pt idx="336">
                  <c:v>2.5000000000000001E-3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D0-4AAA-B90E-99D4B8C13DF9}"/>
            </c:ext>
          </c:extLst>
        </c:ser>
        <c:ser>
          <c:idx val="0"/>
          <c:order val="2"/>
          <c:tx>
            <c:strRef>
              <c:f>Hodnoty!$C$30</c:f>
              <c:strCache>
                <c:ptCount val="1"/>
                <c:pt idx="0">
                  <c:v>diskontní sazba</c:v>
                </c:pt>
              </c:strCache>
            </c:strRef>
          </c:tx>
          <c:spPr>
            <a:ln w="4445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Hodnoty!$A$31:$A$367</c:f>
              <c:numCache>
                <c:formatCode>General</c:formatCode>
                <c:ptCount val="337"/>
                <c:pt idx="5">
                  <c:v>1993</c:v>
                </c:pt>
                <c:pt idx="17">
                  <c:v>1994</c:v>
                </c:pt>
                <c:pt idx="29">
                  <c:v>1995</c:v>
                </c:pt>
                <c:pt idx="41">
                  <c:v>1996</c:v>
                </c:pt>
                <c:pt idx="53">
                  <c:v>1997</c:v>
                </c:pt>
                <c:pt idx="65">
                  <c:v>1998</c:v>
                </c:pt>
                <c:pt idx="77">
                  <c:v>1999</c:v>
                </c:pt>
                <c:pt idx="89">
                  <c:v>2000</c:v>
                </c:pt>
                <c:pt idx="101">
                  <c:v>2001</c:v>
                </c:pt>
                <c:pt idx="113">
                  <c:v>2002</c:v>
                </c:pt>
                <c:pt idx="125">
                  <c:v>2003</c:v>
                </c:pt>
                <c:pt idx="137">
                  <c:v>2004</c:v>
                </c:pt>
                <c:pt idx="149">
                  <c:v>2005</c:v>
                </c:pt>
                <c:pt idx="161">
                  <c:v>2006</c:v>
                </c:pt>
                <c:pt idx="173">
                  <c:v>2007</c:v>
                </c:pt>
                <c:pt idx="185">
                  <c:v>2008</c:v>
                </c:pt>
                <c:pt idx="197">
                  <c:v>2009</c:v>
                </c:pt>
                <c:pt idx="209">
                  <c:v>2010</c:v>
                </c:pt>
                <c:pt idx="221">
                  <c:v>2011</c:v>
                </c:pt>
                <c:pt idx="233">
                  <c:v>2012</c:v>
                </c:pt>
                <c:pt idx="245">
                  <c:v>2013</c:v>
                </c:pt>
                <c:pt idx="257">
                  <c:v>2014</c:v>
                </c:pt>
                <c:pt idx="269">
                  <c:v>2015</c:v>
                </c:pt>
                <c:pt idx="281">
                  <c:v>2016</c:v>
                </c:pt>
                <c:pt idx="293">
                  <c:v>2017</c:v>
                </c:pt>
                <c:pt idx="305">
                  <c:v>2018</c:v>
                </c:pt>
                <c:pt idx="317">
                  <c:v>2019</c:v>
                </c:pt>
                <c:pt idx="329">
                  <c:v>2020</c:v>
                </c:pt>
              </c:numCache>
            </c:numRef>
          </c:cat>
          <c:val>
            <c:numRef>
              <c:f>Hodnoty!$C$31:$C$367</c:f>
              <c:numCache>
                <c:formatCode>0.00%</c:formatCode>
                <c:ptCount val="337"/>
                <c:pt idx="0">
                  <c:v>9.5000000000000001E-2</c:v>
                </c:pt>
                <c:pt idx="1">
                  <c:v>9.5000000000000001E-2</c:v>
                </c:pt>
                <c:pt idx="2">
                  <c:v>9.5000000000000001E-2</c:v>
                </c:pt>
                <c:pt idx="3">
                  <c:v>9.5000000000000001E-2</c:v>
                </c:pt>
                <c:pt idx="4">
                  <c:v>9.5000000000000001E-2</c:v>
                </c:pt>
                <c:pt idx="5">
                  <c:v>0.08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  <c:pt idx="9">
                  <c:v>0.08</c:v>
                </c:pt>
                <c:pt idx="10">
                  <c:v>0.08</c:v>
                </c:pt>
                <c:pt idx="11">
                  <c:v>0.08</c:v>
                </c:pt>
                <c:pt idx="12">
                  <c:v>0.08</c:v>
                </c:pt>
                <c:pt idx="13">
                  <c:v>0.08</c:v>
                </c:pt>
                <c:pt idx="14">
                  <c:v>0.08</c:v>
                </c:pt>
                <c:pt idx="15">
                  <c:v>0.08</c:v>
                </c:pt>
                <c:pt idx="16">
                  <c:v>0.08</c:v>
                </c:pt>
                <c:pt idx="17">
                  <c:v>0.08</c:v>
                </c:pt>
                <c:pt idx="18">
                  <c:v>0.08</c:v>
                </c:pt>
                <c:pt idx="19">
                  <c:v>0.08</c:v>
                </c:pt>
                <c:pt idx="20">
                  <c:v>0.08</c:v>
                </c:pt>
                <c:pt idx="21">
                  <c:v>8.5000000000000006E-2</c:v>
                </c:pt>
                <c:pt idx="22">
                  <c:v>8.5000000000000006E-2</c:v>
                </c:pt>
                <c:pt idx="23">
                  <c:v>8.5000000000000006E-2</c:v>
                </c:pt>
                <c:pt idx="24">
                  <c:v>8.5000000000000006E-2</c:v>
                </c:pt>
                <c:pt idx="25">
                  <c:v>8.5000000000000006E-2</c:v>
                </c:pt>
                <c:pt idx="26">
                  <c:v>8.5000000000000006E-2</c:v>
                </c:pt>
                <c:pt idx="27">
                  <c:v>8.5000000000000006E-2</c:v>
                </c:pt>
                <c:pt idx="28">
                  <c:v>8.5000000000000006E-2</c:v>
                </c:pt>
                <c:pt idx="29">
                  <c:v>9.5000000000000001E-2</c:v>
                </c:pt>
                <c:pt idx="30">
                  <c:v>9.5000000000000001E-2</c:v>
                </c:pt>
                <c:pt idx="31">
                  <c:v>9.5000000000000001E-2</c:v>
                </c:pt>
                <c:pt idx="32">
                  <c:v>9.5000000000000001E-2</c:v>
                </c:pt>
                <c:pt idx="33">
                  <c:v>9.5000000000000001E-2</c:v>
                </c:pt>
                <c:pt idx="34">
                  <c:v>9.5000000000000001E-2</c:v>
                </c:pt>
                <c:pt idx="35">
                  <c:v>9.5000000000000001E-2</c:v>
                </c:pt>
                <c:pt idx="36">
                  <c:v>9.5000000000000001E-2</c:v>
                </c:pt>
                <c:pt idx="37">
                  <c:v>9.5000000000000001E-2</c:v>
                </c:pt>
                <c:pt idx="38">
                  <c:v>9.5000000000000001E-2</c:v>
                </c:pt>
                <c:pt idx="39">
                  <c:v>9.5000000000000001E-2</c:v>
                </c:pt>
                <c:pt idx="40">
                  <c:v>9.5000000000000001E-2</c:v>
                </c:pt>
                <c:pt idx="41">
                  <c:v>0.105</c:v>
                </c:pt>
                <c:pt idx="42">
                  <c:v>0.105</c:v>
                </c:pt>
                <c:pt idx="43">
                  <c:v>0.105</c:v>
                </c:pt>
                <c:pt idx="44">
                  <c:v>0.105</c:v>
                </c:pt>
                <c:pt idx="45">
                  <c:v>0.105</c:v>
                </c:pt>
                <c:pt idx="46">
                  <c:v>0.105</c:v>
                </c:pt>
                <c:pt idx="47">
                  <c:v>0.105</c:v>
                </c:pt>
                <c:pt idx="48">
                  <c:v>0.105</c:v>
                </c:pt>
                <c:pt idx="49">
                  <c:v>0.105</c:v>
                </c:pt>
                <c:pt idx="50">
                  <c:v>0.105</c:v>
                </c:pt>
                <c:pt idx="51">
                  <c:v>0.105</c:v>
                </c:pt>
                <c:pt idx="52">
                  <c:v>0.13</c:v>
                </c:pt>
                <c:pt idx="53">
                  <c:v>0.13</c:v>
                </c:pt>
                <c:pt idx="54">
                  <c:v>0.13</c:v>
                </c:pt>
                <c:pt idx="55">
                  <c:v>0.13</c:v>
                </c:pt>
                <c:pt idx="56">
                  <c:v>0.13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0.115</c:v>
                </c:pt>
                <c:pt idx="68">
                  <c:v>0.115</c:v>
                </c:pt>
                <c:pt idx="69">
                  <c:v>0.115</c:v>
                </c:pt>
                <c:pt idx="70">
                  <c:v>0.115</c:v>
                </c:pt>
                <c:pt idx="71">
                  <c:v>7.4999999999999997E-2</c:v>
                </c:pt>
                <c:pt idx="72">
                  <c:v>7.4999999999999997E-2</c:v>
                </c:pt>
                <c:pt idx="73">
                  <c:v>7.4999999999999997E-2</c:v>
                </c:pt>
                <c:pt idx="74">
                  <c:v>0.06</c:v>
                </c:pt>
                <c:pt idx="75">
                  <c:v>0.06</c:v>
                </c:pt>
                <c:pt idx="76">
                  <c:v>0.06</c:v>
                </c:pt>
                <c:pt idx="77">
                  <c:v>0.06</c:v>
                </c:pt>
                <c:pt idx="78">
                  <c:v>0.06</c:v>
                </c:pt>
                <c:pt idx="79">
                  <c:v>0.06</c:v>
                </c:pt>
                <c:pt idx="80">
                  <c:v>5.5E-2</c:v>
                </c:pt>
                <c:pt idx="81">
                  <c:v>0.05</c:v>
                </c:pt>
                <c:pt idx="82">
                  <c:v>0.05</c:v>
                </c:pt>
                <c:pt idx="83">
                  <c:v>0.05</c:v>
                </c:pt>
                <c:pt idx="84">
                  <c:v>0.05</c:v>
                </c:pt>
                <c:pt idx="85">
                  <c:v>0.05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0.05</c:v>
                </c:pt>
                <c:pt idx="90">
                  <c:v>0.05</c:v>
                </c:pt>
                <c:pt idx="91">
                  <c:v>0.05</c:v>
                </c:pt>
                <c:pt idx="92">
                  <c:v>0.05</c:v>
                </c:pt>
                <c:pt idx="93">
                  <c:v>0.05</c:v>
                </c:pt>
                <c:pt idx="94">
                  <c:v>0.05</c:v>
                </c:pt>
                <c:pt idx="95">
                  <c:v>0.05</c:v>
                </c:pt>
                <c:pt idx="96">
                  <c:v>0.05</c:v>
                </c:pt>
                <c:pt idx="97">
                  <c:v>0.04</c:v>
                </c:pt>
                <c:pt idx="98">
                  <c:v>0.04</c:v>
                </c:pt>
                <c:pt idx="99">
                  <c:v>0.04</c:v>
                </c:pt>
                <c:pt idx="100">
                  <c:v>0.04</c:v>
                </c:pt>
                <c:pt idx="101">
                  <c:v>0.04</c:v>
                </c:pt>
                <c:pt idx="102">
                  <c:v>4.2500000000000003E-2</c:v>
                </c:pt>
                <c:pt idx="103">
                  <c:v>4.2500000000000003E-2</c:v>
                </c:pt>
                <c:pt idx="104">
                  <c:v>4.2500000000000003E-2</c:v>
                </c:pt>
                <c:pt idx="105">
                  <c:v>4.2500000000000003E-2</c:v>
                </c:pt>
                <c:pt idx="106">
                  <c:v>3.7499999999999999E-2</c:v>
                </c:pt>
                <c:pt idx="107">
                  <c:v>3.7499999999999999E-2</c:v>
                </c:pt>
                <c:pt idx="108">
                  <c:v>3.5000000000000003E-2</c:v>
                </c:pt>
                <c:pt idx="109">
                  <c:v>3.2500000000000001E-2</c:v>
                </c:pt>
                <c:pt idx="110">
                  <c:v>3.2500000000000001E-2</c:v>
                </c:pt>
                <c:pt idx="111">
                  <c:v>2.75E-2</c:v>
                </c:pt>
                <c:pt idx="112">
                  <c:v>2.75E-2</c:v>
                </c:pt>
                <c:pt idx="113">
                  <c:v>2.75E-2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1.7500000000000002E-2</c:v>
                </c:pt>
                <c:pt idx="119">
                  <c:v>1.7500000000000002E-2</c:v>
                </c:pt>
                <c:pt idx="120">
                  <c:v>1.4999999999999999E-2</c:v>
                </c:pt>
                <c:pt idx="121">
                  <c:v>1.4999999999999999E-2</c:v>
                </c:pt>
                <c:pt idx="122">
                  <c:v>1.4999999999999999E-2</c:v>
                </c:pt>
                <c:pt idx="123">
                  <c:v>1.4999999999999999E-2</c:v>
                </c:pt>
                <c:pt idx="124">
                  <c:v>1.4999999999999999E-2</c:v>
                </c:pt>
                <c:pt idx="125">
                  <c:v>1.2500000000000001E-2</c:v>
                </c:pt>
                <c:pt idx="126">
                  <c:v>1.2500000000000001E-2</c:v>
                </c:pt>
                <c:pt idx="127">
                  <c:v>0.01</c:v>
                </c:pt>
                <c:pt idx="128">
                  <c:v>0.01</c:v>
                </c:pt>
                <c:pt idx="129">
                  <c:v>0.01</c:v>
                </c:pt>
                <c:pt idx="130">
                  <c:v>0.01</c:v>
                </c:pt>
                <c:pt idx="131">
                  <c:v>0.01</c:v>
                </c:pt>
                <c:pt idx="132">
                  <c:v>0.01</c:v>
                </c:pt>
                <c:pt idx="133">
                  <c:v>0.01</c:v>
                </c:pt>
                <c:pt idx="134">
                  <c:v>0.01</c:v>
                </c:pt>
                <c:pt idx="135">
                  <c:v>0.01</c:v>
                </c:pt>
                <c:pt idx="136">
                  <c:v>0.01</c:v>
                </c:pt>
                <c:pt idx="137">
                  <c:v>1.2500000000000001E-2</c:v>
                </c:pt>
                <c:pt idx="138">
                  <c:v>1.2500000000000001E-2</c:v>
                </c:pt>
                <c:pt idx="139">
                  <c:v>1.4999999999999999E-2</c:v>
                </c:pt>
                <c:pt idx="140">
                  <c:v>1.4999999999999999E-2</c:v>
                </c:pt>
                <c:pt idx="141">
                  <c:v>1.4999999999999999E-2</c:v>
                </c:pt>
                <c:pt idx="142">
                  <c:v>1.4999999999999999E-2</c:v>
                </c:pt>
                <c:pt idx="143">
                  <c:v>1.4999999999999999E-2</c:v>
                </c:pt>
                <c:pt idx="144">
                  <c:v>1.2500000000000001E-2</c:v>
                </c:pt>
                <c:pt idx="145">
                  <c:v>1.2500000000000001E-2</c:v>
                </c:pt>
                <c:pt idx="146">
                  <c:v>0.01</c:v>
                </c:pt>
                <c:pt idx="147">
                  <c:v>7.4999999999999997E-3</c:v>
                </c:pt>
                <c:pt idx="148">
                  <c:v>7.4999999999999997E-3</c:v>
                </c:pt>
                <c:pt idx="149">
                  <c:v>7.4999999999999997E-3</c:v>
                </c:pt>
                <c:pt idx="150">
                  <c:v>7.4999999999999997E-3</c:v>
                </c:pt>
                <c:pt idx="151">
                  <c:v>7.4999999999999997E-3</c:v>
                </c:pt>
                <c:pt idx="152">
                  <c:v>7.4999999999999997E-3</c:v>
                </c:pt>
                <c:pt idx="153">
                  <c:v>0.01</c:v>
                </c:pt>
                <c:pt idx="154">
                  <c:v>0.01</c:v>
                </c:pt>
                <c:pt idx="155">
                  <c:v>0.01</c:v>
                </c:pt>
                <c:pt idx="156">
                  <c:v>0.01</c:v>
                </c:pt>
                <c:pt idx="157">
                  <c:v>0.01</c:v>
                </c:pt>
                <c:pt idx="158">
                  <c:v>0.01</c:v>
                </c:pt>
                <c:pt idx="159">
                  <c:v>0.01</c:v>
                </c:pt>
                <c:pt idx="160">
                  <c:v>0.01</c:v>
                </c:pt>
                <c:pt idx="161">
                  <c:v>0.01</c:v>
                </c:pt>
                <c:pt idx="162">
                  <c:v>1.2500000000000001E-2</c:v>
                </c:pt>
                <c:pt idx="163">
                  <c:v>1.2500000000000001E-2</c:v>
                </c:pt>
                <c:pt idx="164">
                  <c:v>1.4999999999999999E-2</c:v>
                </c:pt>
                <c:pt idx="165">
                  <c:v>1.4999999999999999E-2</c:v>
                </c:pt>
                <c:pt idx="166">
                  <c:v>1.4999999999999999E-2</c:v>
                </c:pt>
                <c:pt idx="167">
                  <c:v>1.4999999999999999E-2</c:v>
                </c:pt>
                <c:pt idx="168">
                  <c:v>1.4999999999999999E-2</c:v>
                </c:pt>
                <c:pt idx="169">
                  <c:v>1.4999999999999999E-2</c:v>
                </c:pt>
                <c:pt idx="170">
                  <c:v>1.4999999999999999E-2</c:v>
                </c:pt>
                <c:pt idx="171">
                  <c:v>1.4999999999999999E-2</c:v>
                </c:pt>
                <c:pt idx="172">
                  <c:v>1.4999999999999999E-2</c:v>
                </c:pt>
                <c:pt idx="173">
                  <c:v>1.7500000000000002E-2</c:v>
                </c:pt>
                <c:pt idx="174">
                  <c:v>0.02</c:v>
                </c:pt>
                <c:pt idx="175">
                  <c:v>2.2499999999999999E-2</c:v>
                </c:pt>
                <c:pt idx="176">
                  <c:v>2.2499999999999999E-2</c:v>
                </c:pt>
                <c:pt idx="177">
                  <c:v>2.2499999999999999E-2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2.75E-2</c:v>
                </c:pt>
                <c:pt idx="182">
                  <c:v>2.75E-2</c:v>
                </c:pt>
                <c:pt idx="183">
                  <c:v>2.75E-2</c:v>
                </c:pt>
                <c:pt idx="184">
                  <c:v>2.75E-2</c:v>
                </c:pt>
                <c:pt idx="185">
                  <c:v>2.75E-2</c:v>
                </c:pt>
                <c:pt idx="186">
                  <c:v>2.75E-2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1.7500000000000002E-2</c:v>
                </c:pt>
                <c:pt idx="191">
                  <c:v>1.2500000000000001E-2</c:v>
                </c:pt>
                <c:pt idx="192">
                  <c:v>1.2500000000000001E-2</c:v>
                </c:pt>
                <c:pt idx="193">
                  <c:v>7.4999999999999997E-3</c:v>
                </c:pt>
                <c:pt idx="194">
                  <c:v>7.4999999999999997E-3</c:v>
                </c:pt>
                <c:pt idx="195">
                  <c:v>7.4999999999999997E-3</c:v>
                </c:pt>
                <c:pt idx="196">
                  <c:v>5.0000000000000001E-3</c:v>
                </c:pt>
                <c:pt idx="197">
                  <c:v>5.0000000000000001E-3</c:v>
                </c:pt>
                <c:pt idx="198">
                  <c:v>5.0000000000000001E-3</c:v>
                </c:pt>
                <c:pt idx="199">
                  <c:v>2.5000000000000001E-3</c:v>
                </c:pt>
                <c:pt idx="200">
                  <c:v>2.5000000000000001E-3</c:v>
                </c:pt>
                <c:pt idx="201">
                  <c:v>2.5000000000000001E-3</c:v>
                </c:pt>
                <c:pt idx="202">
                  <c:v>2.5000000000000001E-3</c:v>
                </c:pt>
                <c:pt idx="203">
                  <c:v>2.5000000000000001E-3</c:v>
                </c:pt>
                <c:pt idx="204">
                  <c:v>2.5000000000000001E-3</c:v>
                </c:pt>
                <c:pt idx="205">
                  <c:v>2.5000000000000001E-3</c:v>
                </c:pt>
                <c:pt idx="206">
                  <c:v>2.5000000000000001E-3</c:v>
                </c:pt>
                <c:pt idx="207">
                  <c:v>2.5000000000000001E-3</c:v>
                </c:pt>
                <c:pt idx="208">
                  <c:v>2.5000000000000001E-3</c:v>
                </c:pt>
                <c:pt idx="209">
                  <c:v>2.5000000000000001E-3</c:v>
                </c:pt>
                <c:pt idx="210">
                  <c:v>2.5000000000000001E-3</c:v>
                </c:pt>
                <c:pt idx="211">
                  <c:v>2.5000000000000001E-3</c:v>
                </c:pt>
                <c:pt idx="212">
                  <c:v>2.5000000000000001E-3</c:v>
                </c:pt>
                <c:pt idx="213">
                  <c:v>2.5000000000000001E-3</c:v>
                </c:pt>
                <c:pt idx="214">
                  <c:v>2.5000000000000001E-3</c:v>
                </c:pt>
                <c:pt idx="215">
                  <c:v>2.5000000000000001E-3</c:v>
                </c:pt>
                <c:pt idx="216">
                  <c:v>2.5000000000000001E-3</c:v>
                </c:pt>
                <c:pt idx="217">
                  <c:v>2.5000000000000001E-3</c:v>
                </c:pt>
                <c:pt idx="218">
                  <c:v>2.5000000000000001E-3</c:v>
                </c:pt>
                <c:pt idx="219">
                  <c:v>2.5000000000000001E-3</c:v>
                </c:pt>
                <c:pt idx="220">
                  <c:v>2.5000000000000001E-3</c:v>
                </c:pt>
                <c:pt idx="221">
                  <c:v>2.5000000000000001E-3</c:v>
                </c:pt>
                <c:pt idx="222">
                  <c:v>2.5000000000000001E-3</c:v>
                </c:pt>
                <c:pt idx="223">
                  <c:v>2.5000000000000001E-3</c:v>
                </c:pt>
                <c:pt idx="224">
                  <c:v>2.5000000000000001E-3</c:v>
                </c:pt>
                <c:pt idx="225">
                  <c:v>2.5000000000000001E-3</c:v>
                </c:pt>
                <c:pt idx="226">
                  <c:v>2.5000000000000001E-3</c:v>
                </c:pt>
                <c:pt idx="227">
                  <c:v>2.5000000000000001E-3</c:v>
                </c:pt>
                <c:pt idx="228">
                  <c:v>2.5000000000000001E-3</c:v>
                </c:pt>
                <c:pt idx="229">
                  <c:v>2.5000000000000001E-3</c:v>
                </c:pt>
                <c:pt idx="230">
                  <c:v>2.5000000000000001E-3</c:v>
                </c:pt>
                <c:pt idx="231">
                  <c:v>2.5000000000000001E-3</c:v>
                </c:pt>
                <c:pt idx="232">
                  <c:v>2.5000000000000001E-3</c:v>
                </c:pt>
                <c:pt idx="233">
                  <c:v>2.5000000000000001E-3</c:v>
                </c:pt>
                <c:pt idx="234">
                  <c:v>2.5000000000000001E-3</c:v>
                </c:pt>
                <c:pt idx="235">
                  <c:v>2.5000000000000001E-3</c:v>
                </c:pt>
                <c:pt idx="236">
                  <c:v>2.5000000000000001E-3</c:v>
                </c:pt>
                <c:pt idx="237">
                  <c:v>1E-3</c:v>
                </c:pt>
                <c:pt idx="238">
                  <c:v>5.0000000000000001E-4</c:v>
                </c:pt>
                <c:pt idx="239">
                  <c:v>5.0000000000000001E-4</c:v>
                </c:pt>
                <c:pt idx="240">
                  <c:v>5.0000000000000001E-4</c:v>
                </c:pt>
                <c:pt idx="241">
                  <c:v>5.0000000000000001E-4</c:v>
                </c:pt>
                <c:pt idx="242">
                  <c:v>5.0000000000000001E-4</c:v>
                </c:pt>
                <c:pt idx="243">
                  <c:v>5.0000000000000001E-4</c:v>
                </c:pt>
                <c:pt idx="244">
                  <c:v>5.0000000000000001E-4</c:v>
                </c:pt>
                <c:pt idx="245">
                  <c:v>5.0000000000000001E-4</c:v>
                </c:pt>
                <c:pt idx="246">
                  <c:v>5.0000000000000001E-4</c:v>
                </c:pt>
                <c:pt idx="247">
                  <c:v>5.0000000000000001E-4</c:v>
                </c:pt>
                <c:pt idx="248">
                  <c:v>5.0000000000000001E-4</c:v>
                </c:pt>
                <c:pt idx="249">
                  <c:v>5.0000000000000001E-4</c:v>
                </c:pt>
                <c:pt idx="250">
                  <c:v>5.0000000000000001E-4</c:v>
                </c:pt>
                <c:pt idx="251">
                  <c:v>5.0000000000000001E-4</c:v>
                </c:pt>
                <c:pt idx="252">
                  <c:v>5.0000000000000001E-4</c:v>
                </c:pt>
                <c:pt idx="253">
                  <c:v>5.0000000000000001E-4</c:v>
                </c:pt>
                <c:pt idx="254">
                  <c:v>5.0000000000000001E-4</c:v>
                </c:pt>
                <c:pt idx="255">
                  <c:v>5.0000000000000001E-4</c:v>
                </c:pt>
                <c:pt idx="256">
                  <c:v>5.0000000000000001E-4</c:v>
                </c:pt>
                <c:pt idx="257">
                  <c:v>5.0000000000000001E-4</c:v>
                </c:pt>
                <c:pt idx="258">
                  <c:v>5.0000000000000001E-4</c:v>
                </c:pt>
                <c:pt idx="259">
                  <c:v>5.0000000000000001E-4</c:v>
                </c:pt>
                <c:pt idx="260">
                  <c:v>5.0000000000000001E-4</c:v>
                </c:pt>
                <c:pt idx="261">
                  <c:v>5.0000000000000001E-4</c:v>
                </c:pt>
                <c:pt idx="262">
                  <c:v>5.0000000000000001E-4</c:v>
                </c:pt>
                <c:pt idx="263">
                  <c:v>5.0000000000000001E-4</c:v>
                </c:pt>
                <c:pt idx="264">
                  <c:v>5.0000000000000001E-4</c:v>
                </c:pt>
                <c:pt idx="265">
                  <c:v>5.0000000000000001E-4</c:v>
                </c:pt>
                <c:pt idx="266">
                  <c:v>5.0000000000000001E-4</c:v>
                </c:pt>
                <c:pt idx="267">
                  <c:v>5.0000000000000001E-4</c:v>
                </c:pt>
                <c:pt idx="268">
                  <c:v>5.0000000000000001E-4</c:v>
                </c:pt>
                <c:pt idx="269">
                  <c:v>5.0000000000000001E-4</c:v>
                </c:pt>
                <c:pt idx="270">
                  <c:v>5.0000000000000001E-4</c:v>
                </c:pt>
                <c:pt idx="271">
                  <c:v>5.0000000000000001E-4</c:v>
                </c:pt>
                <c:pt idx="272">
                  <c:v>5.0000000000000001E-4</c:v>
                </c:pt>
                <c:pt idx="273">
                  <c:v>5.0000000000000001E-4</c:v>
                </c:pt>
                <c:pt idx="274">
                  <c:v>5.0000000000000001E-4</c:v>
                </c:pt>
                <c:pt idx="275">
                  <c:v>5.0000000000000001E-4</c:v>
                </c:pt>
                <c:pt idx="276">
                  <c:v>5.0000000000000001E-4</c:v>
                </c:pt>
                <c:pt idx="277">
                  <c:v>5.0000000000000001E-4</c:v>
                </c:pt>
                <c:pt idx="278">
                  <c:v>5.0000000000000001E-4</c:v>
                </c:pt>
                <c:pt idx="279">
                  <c:v>5.0000000000000001E-4</c:v>
                </c:pt>
                <c:pt idx="280">
                  <c:v>5.0000000000000001E-4</c:v>
                </c:pt>
                <c:pt idx="281">
                  <c:v>5.0000000000000001E-4</c:v>
                </c:pt>
                <c:pt idx="282">
                  <c:v>5.0000000000000001E-4</c:v>
                </c:pt>
                <c:pt idx="283">
                  <c:v>5.0000000000000001E-4</c:v>
                </c:pt>
                <c:pt idx="284">
                  <c:v>5.0000000000000001E-4</c:v>
                </c:pt>
                <c:pt idx="285">
                  <c:v>5.0000000000000001E-4</c:v>
                </c:pt>
                <c:pt idx="286">
                  <c:v>5.0000000000000001E-4</c:v>
                </c:pt>
                <c:pt idx="287">
                  <c:v>5.0000000000000001E-4</c:v>
                </c:pt>
                <c:pt idx="288">
                  <c:v>5.0000000000000001E-4</c:v>
                </c:pt>
                <c:pt idx="289">
                  <c:v>5.0000000000000001E-4</c:v>
                </c:pt>
                <c:pt idx="290">
                  <c:v>5.0000000000000001E-4</c:v>
                </c:pt>
                <c:pt idx="291">
                  <c:v>5.0000000000000001E-4</c:v>
                </c:pt>
                <c:pt idx="292">
                  <c:v>5.0000000000000001E-4</c:v>
                </c:pt>
                <c:pt idx="293">
                  <c:v>5.0000000000000001E-4</c:v>
                </c:pt>
                <c:pt idx="294">
                  <c:v>5.0000000000000001E-4</c:v>
                </c:pt>
                <c:pt idx="295">
                  <c:v>5.0000000000000001E-4</c:v>
                </c:pt>
                <c:pt idx="296">
                  <c:v>5.0000000000000001E-4</c:v>
                </c:pt>
                <c:pt idx="297">
                  <c:v>5.0000000000000001E-4</c:v>
                </c:pt>
                <c:pt idx="298">
                  <c:v>5.0000000000000001E-4</c:v>
                </c:pt>
                <c:pt idx="299">
                  <c:v>5.0000000000000001E-4</c:v>
                </c:pt>
                <c:pt idx="300">
                  <c:v>5.0000000000000001E-4</c:v>
                </c:pt>
                <c:pt idx="301">
                  <c:v>5.0000000000000001E-4</c:v>
                </c:pt>
                <c:pt idx="302">
                  <c:v>5.0000000000000001E-4</c:v>
                </c:pt>
                <c:pt idx="303">
                  <c:v>5.0000000000000001E-4</c:v>
                </c:pt>
                <c:pt idx="304">
                  <c:v>5.0000000000000001E-4</c:v>
                </c:pt>
                <c:pt idx="305">
                  <c:v>5.0000000000000001E-4</c:v>
                </c:pt>
                <c:pt idx="306">
                  <c:v>5.0000000000000001E-3</c:v>
                </c:pt>
                <c:pt idx="307">
                  <c:v>2.5000000000000001E-3</c:v>
                </c:pt>
                <c:pt idx="308">
                  <c:v>2.5000000000000001E-3</c:v>
                </c:pt>
                <c:pt idx="309">
                  <c:v>5.0000000000000001E-3</c:v>
                </c:pt>
                <c:pt idx="310">
                  <c:v>7.4999999999999997E-3</c:v>
                </c:pt>
                <c:pt idx="311">
                  <c:v>7.4999999999999997E-3</c:v>
                </c:pt>
                <c:pt idx="312">
                  <c:v>0.01</c:v>
                </c:pt>
                <c:pt idx="313">
                  <c:v>0.01</c:v>
                </c:pt>
                <c:pt idx="314">
                  <c:v>0.01</c:v>
                </c:pt>
                <c:pt idx="315">
                  <c:v>0.01</c:v>
                </c:pt>
                <c:pt idx="316">
                  <c:v>0.01</c:v>
                </c:pt>
                <c:pt idx="317">
                  <c:v>1.2500000000000001E-2</c:v>
                </c:pt>
                <c:pt idx="318">
                  <c:v>1.2500000000000001E-2</c:v>
                </c:pt>
                <c:pt idx="319">
                  <c:v>1.2500000000000001E-2</c:v>
                </c:pt>
                <c:pt idx="320">
                  <c:v>1.2500000000000001E-2</c:v>
                </c:pt>
                <c:pt idx="321">
                  <c:v>1.2500000000000001E-2</c:v>
                </c:pt>
                <c:pt idx="322">
                  <c:v>1.2500000000000001E-2</c:v>
                </c:pt>
                <c:pt idx="323">
                  <c:v>1.2500000000000001E-2</c:v>
                </c:pt>
                <c:pt idx="324">
                  <c:v>1.2500000000000001E-2</c:v>
                </c:pt>
                <c:pt idx="325">
                  <c:v>7.4999999999999997E-3</c:v>
                </c:pt>
                <c:pt idx="326">
                  <c:v>5.0000000000000001E-4</c:v>
                </c:pt>
                <c:pt idx="327">
                  <c:v>5.0000000000000001E-4</c:v>
                </c:pt>
                <c:pt idx="328">
                  <c:v>5.0000000000000001E-4</c:v>
                </c:pt>
                <c:pt idx="329">
                  <c:v>5.0000000000000001E-4</c:v>
                </c:pt>
                <c:pt idx="330">
                  <c:v>5.0000000000000001E-4</c:v>
                </c:pt>
                <c:pt idx="331">
                  <c:v>5.0000000000000001E-4</c:v>
                </c:pt>
                <c:pt idx="332">
                  <c:v>5.0000000000000001E-4</c:v>
                </c:pt>
                <c:pt idx="333">
                  <c:v>5.0000000000000001E-4</c:v>
                </c:pt>
                <c:pt idx="334">
                  <c:v>5.0000000000000001E-4</c:v>
                </c:pt>
                <c:pt idx="335">
                  <c:v>5.0000000000000001E-4</c:v>
                </c:pt>
                <c:pt idx="336">
                  <c:v>5.0000000000000001E-4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D0-4AAA-B90E-99D4B8C13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109792"/>
        <c:axId val="285109008"/>
      </c:lineChart>
      <c:catAx>
        <c:axId val="28510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285109008"/>
        <c:crosses val="autoZero"/>
        <c:auto val="1"/>
        <c:lblAlgn val="ctr"/>
        <c:lblOffset val="0"/>
        <c:tickMarkSkip val="12"/>
        <c:noMultiLvlLbl val="0"/>
      </c:catAx>
      <c:valAx>
        <c:axId val="2851090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\ 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28510979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1430306718559536"/>
          <c:y val="0.13578662334275146"/>
          <c:w val="0.66375405945336674"/>
          <c:h val="9.7159904118106766E-2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Myriad Pro" panose="020B0503030403020204" pitchFamily="34" charset="0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97523509436242E-2"/>
          <c:y val="2.6645610802827915E-2"/>
          <c:w val="0.92233155455405968"/>
          <c:h val="0.87345902863059566"/>
        </c:manualLayout>
      </c:layout>
      <c:lineChart>
        <c:grouping val="standard"/>
        <c:varyColors val="0"/>
        <c:ser>
          <c:idx val="0"/>
          <c:order val="1"/>
          <c:tx>
            <c:strRef>
              <c:f>Hodnoty!$G$30:$G$35</c:f>
              <c:strCache>
                <c:ptCount val="6"/>
                <c:pt idx="0">
                  <c:v>EUR / CZK</c:v>
                </c:pt>
              </c:strCache>
            </c:strRef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188"/>
              <c:layout>
                <c:manualLayout>
                  <c:x val="4.1992688643060824E-3"/>
                  <c:y val="-5.915723760853839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E1-4CF4-BC4D-FD06766FE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Hodnoty!$A$36:$A$366</c:f>
              <c:numCache>
                <c:formatCode>General</c:formatCode>
                <c:ptCount val="331"/>
                <c:pt idx="0">
                  <c:v>1993</c:v>
                </c:pt>
                <c:pt idx="12">
                  <c:v>1994</c:v>
                </c:pt>
                <c:pt idx="24">
                  <c:v>1995</c:v>
                </c:pt>
                <c:pt idx="36">
                  <c:v>1996</c:v>
                </c:pt>
                <c:pt idx="48">
                  <c:v>1997</c:v>
                </c:pt>
                <c:pt idx="60">
                  <c:v>1998</c:v>
                </c:pt>
                <c:pt idx="72">
                  <c:v>1999</c:v>
                </c:pt>
                <c:pt idx="84">
                  <c:v>2000</c:v>
                </c:pt>
                <c:pt idx="96">
                  <c:v>2001</c:v>
                </c:pt>
                <c:pt idx="108">
                  <c:v>2002</c:v>
                </c:pt>
                <c:pt idx="120">
                  <c:v>2003</c:v>
                </c:pt>
                <c:pt idx="132">
                  <c:v>2004</c:v>
                </c:pt>
                <c:pt idx="144">
                  <c:v>2005</c:v>
                </c:pt>
                <c:pt idx="156">
                  <c:v>2006</c:v>
                </c:pt>
                <c:pt idx="168">
                  <c:v>2007</c:v>
                </c:pt>
                <c:pt idx="180">
                  <c:v>2008</c:v>
                </c:pt>
                <c:pt idx="192">
                  <c:v>2009</c:v>
                </c:pt>
                <c:pt idx="204">
                  <c:v>2010</c:v>
                </c:pt>
                <c:pt idx="216">
                  <c:v>2011</c:v>
                </c:pt>
                <c:pt idx="228">
                  <c:v>2012</c:v>
                </c:pt>
                <c:pt idx="240">
                  <c:v>2013</c:v>
                </c:pt>
                <c:pt idx="252">
                  <c:v>2014</c:v>
                </c:pt>
                <c:pt idx="264">
                  <c:v>2015</c:v>
                </c:pt>
                <c:pt idx="276">
                  <c:v>2016</c:v>
                </c:pt>
                <c:pt idx="288">
                  <c:v>2017</c:v>
                </c:pt>
                <c:pt idx="300">
                  <c:v>2018</c:v>
                </c:pt>
                <c:pt idx="312">
                  <c:v>2019</c:v>
                </c:pt>
                <c:pt idx="324">
                  <c:v>2020</c:v>
                </c:pt>
              </c:numCache>
            </c:numRef>
          </c:cat>
          <c:val>
            <c:numRef>
              <c:f>Hodnoty!$G$36:$G$366</c:f>
              <c:numCache>
                <c:formatCode>General</c:formatCode>
                <c:ptCount val="331"/>
                <c:pt idx="67">
                  <c:v>35.637999999999998</c:v>
                </c:pt>
                <c:pt idx="68">
                  <c:v>37.715000000000003</c:v>
                </c:pt>
                <c:pt idx="69">
                  <c:v>37.988999999999997</c:v>
                </c:pt>
                <c:pt idx="70">
                  <c:v>37.997</c:v>
                </c:pt>
                <c:pt idx="71">
                  <c:v>37.692</c:v>
                </c:pt>
                <c:pt idx="72">
                  <c:v>37.152000000000001</c:v>
                </c:pt>
                <c:pt idx="73">
                  <c:v>36.521000000000001</c:v>
                </c:pt>
                <c:pt idx="74">
                  <c:v>36.414999999999999</c:v>
                </c:pt>
                <c:pt idx="75">
                  <c:v>36.356000000000002</c:v>
                </c:pt>
                <c:pt idx="76">
                  <c:v>36.587000000000003</c:v>
                </c:pt>
                <c:pt idx="77">
                  <c:v>36.402999999999999</c:v>
                </c:pt>
                <c:pt idx="78">
                  <c:v>36.054000000000002</c:v>
                </c:pt>
                <c:pt idx="79">
                  <c:v>36.024999999999999</c:v>
                </c:pt>
                <c:pt idx="80">
                  <c:v>35.709000000000003</c:v>
                </c:pt>
                <c:pt idx="81">
                  <c:v>35.594999999999999</c:v>
                </c:pt>
                <c:pt idx="82">
                  <c:v>36.31</c:v>
                </c:pt>
                <c:pt idx="83">
                  <c:v>36.555</c:v>
                </c:pt>
                <c:pt idx="84">
                  <c:v>36.017000000000003</c:v>
                </c:pt>
                <c:pt idx="85">
                  <c:v>35.619</c:v>
                </c:pt>
                <c:pt idx="86">
                  <c:v>35.356000000000002</c:v>
                </c:pt>
                <c:pt idx="87">
                  <c:v>35.424999999999997</c:v>
                </c:pt>
                <c:pt idx="88">
                  <c:v>35.274999999999999</c:v>
                </c:pt>
                <c:pt idx="89">
                  <c:v>34.616999999999997</c:v>
                </c:pt>
                <c:pt idx="90">
                  <c:v>34.817</c:v>
                </c:pt>
                <c:pt idx="91">
                  <c:v>35.139000000000003</c:v>
                </c:pt>
                <c:pt idx="92">
                  <c:v>34.64</c:v>
                </c:pt>
                <c:pt idx="93">
                  <c:v>34.600999999999999</c:v>
                </c:pt>
                <c:pt idx="94">
                  <c:v>34.549999999999997</c:v>
                </c:pt>
                <c:pt idx="95">
                  <c:v>34.381999999999998</c:v>
                </c:pt>
                <c:pt idx="96">
                  <c:v>33.975000000000001</c:v>
                </c:pt>
                <c:pt idx="97">
                  <c:v>33.854999999999997</c:v>
                </c:pt>
                <c:pt idx="98">
                  <c:v>34.033999999999999</c:v>
                </c:pt>
                <c:pt idx="99">
                  <c:v>34.188000000000002</c:v>
                </c:pt>
                <c:pt idx="100">
                  <c:v>33.561999999999998</c:v>
                </c:pt>
                <c:pt idx="101">
                  <c:v>33.325000000000003</c:v>
                </c:pt>
                <c:pt idx="102">
                  <c:v>32.591999999999999</c:v>
                </c:pt>
                <c:pt idx="103">
                  <c:v>32.078000000000003</c:v>
                </c:pt>
                <c:pt idx="104">
                  <c:v>31.789000000000001</c:v>
                </c:pt>
                <c:pt idx="105">
                  <c:v>31.388000000000002</c:v>
                </c:pt>
                <c:pt idx="106">
                  <c:v>30.356000000000002</c:v>
                </c:pt>
                <c:pt idx="107">
                  <c:v>30.558</c:v>
                </c:pt>
                <c:pt idx="108">
                  <c:v>30.295000000000002</c:v>
                </c:pt>
                <c:pt idx="109">
                  <c:v>29.748999999999999</c:v>
                </c:pt>
                <c:pt idx="110">
                  <c:v>30.795999999999999</c:v>
                </c:pt>
                <c:pt idx="111">
                  <c:v>30.193000000000001</c:v>
                </c:pt>
                <c:pt idx="112">
                  <c:v>30.652999999999999</c:v>
                </c:pt>
                <c:pt idx="113">
                  <c:v>30.756</c:v>
                </c:pt>
                <c:pt idx="114">
                  <c:v>31.192</c:v>
                </c:pt>
                <c:pt idx="115">
                  <c:v>31.49</c:v>
                </c:pt>
                <c:pt idx="116">
                  <c:v>31.645</c:v>
                </c:pt>
                <c:pt idx="117">
                  <c:v>31.757999999999999</c:v>
                </c:pt>
                <c:pt idx="118">
                  <c:v>31.625</c:v>
                </c:pt>
                <c:pt idx="119">
                  <c:v>31.390999999999998</c:v>
                </c:pt>
                <c:pt idx="120">
                  <c:v>31.41</c:v>
                </c:pt>
                <c:pt idx="121">
                  <c:v>31.876999999999999</c:v>
                </c:pt>
                <c:pt idx="122">
                  <c:v>32.289000000000001</c:v>
                </c:pt>
                <c:pt idx="123">
                  <c:v>32.353999999999999</c:v>
                </c:pt>
                <c:pt idx="124">
                  <c:v>31.984999999999999</c:v>
                </c:pt>
                <c:pt idx="125">
                  <c:v>31.974</c:v>
                </c:pt>
                <c:pt idx="126">
                  <c:v>32.313000000000002</c:v>
                </c:pt>
                <c:pt idx="127">
                  <c:v>32.722999999999999</c:v>
                </c:pt>
                <c:pt idx="128">
                  <c:v>32.856999999999999</c:v>
                </c:pt>
                <c:pt idx="129">
                  <c:v>32.984000000000002</c:v>
                </c:pt>
                <c:pt idx="130">
                  <c:v>32.514000000000003</c:v>
                </c:pt>
                <c:pt idx="131">
                  <c:v>31.974</c:v>
                </c:pt>
                <c:pt idx="132">
                  <c:v>31.614000000000001</c:v>
                </c:pt>
                <c:pt idx="133">
                  <c:v>31.521000000000001</c:v>
                </c:pt>
                <c:pt idx="134">
                  <c:v>31.634</c:v>
                </c:pt>
                <c:pt idx="135">
                  <c:v>31.6</c:v>
                </c:pt>
                <c:pt idx="136">
                  <c:v>31.484000000000002</c:v>
                </c:pt>
                <c:pt idx="137">
                  <c:v>31.286999999999999</c:v>
                </c:pt>
                <c:pt idx="138">
                  <c:v>30.646999999999998</c:v>
                </c:pt>
                <c:pt idx="139">
                  <c:v>30.31</c:v>
                </c:pt>
                <c:pt idx="140">
                  <c:v>29.960999999999999</c:v>
                </c:pt>
                <c:pt idx="141">
                  <c:v>29.782</c:v>
                </c:pt>
                <c:pt idx="142">
                  <c:v>30.13</c:v>
                </c:pt>
                <c:pt idx="143">
                  <c:v>30.216000000000001</c:v>
                </c:pt>
                <c:pt idx="144">
                  <c:v>30.032</c:v>
                </c:pt>
                <c:pt idx="145">
                  <c:v>30.190999999999999</c:v>
                </c:pt>
                <c:pt idx="146">
                  <c:v>29.591999999999999</c:v>
                </c:pt>
                <c:pt idx="147">
                  <c:v>29.305</c:v>
                </c:pt>
                <c:pt idx="148">
                  <c:v>29.677</c:v>
                </c:pt>
                <c:pt idx="149">
                  <c:v>29.260999999999999</c:v>
                </c:pt>
                <c:pt idx="150">
                  <c:v>28.975000000000001</c:v>
                </c:pt>
                <c:pt idx="151">
                  <c:v>28.721</c:v>
                </c:pt>
                <c:pt idx="152">
                  <c:v>28.408999999999999</c:v>
                </c:pt>
                <c:pt idx="153">
                  <c:v>28.65</c:v>
                </c:pt>
                <c:pt idx="154">
                  <c:v>28.507999999999999</c:v>
                </c:pt>
                <c:pt idx="155">
                  <c:v>28.271000000000001</c:v>
                </c:pt>
                <c:pt idx="156">
                  <c:v>28.385000000000002</c:v>
                </c:pt>
                <c:pt idx="157">
                  <c:v>28.445</c:v>
                </c:pt>
                <c:pt idx="158">
                  <c:v>28.193000000000001</c:v>
                </c:pt>
                <c:pt idx="159">
                  <c:v>28.38</c:v>
                </c:pt>
                <c:pt idx="160">
                  <c:v>28.29</c:v>
                </c:pt>
                <c:pt idx="161">
                  <c:v>28.03</c:v>
                </c:pt>
                <c:pt idx="162">
                  <c:v>27.777000000000001</c:v>
                </c:pt>
                <c:pt idx="163">
                  <c:v>27.841000000000001</c:v>
                </c:pt>
                <c:pt idx="164">
                  <c:v>28.231000000000002</c:v>
                </c:pt>
                <c:pt idx="165">
                  <c:v>28.055</c:v>
                </c:pt>
                <c:pt idx="166">
                  <c:v>28.01</c:v>
                </c:pt>
                <c:pt idx="167">
                  <c:v>28.231000000000002</c:v>
                </c:pt>
                <c:pt idx="168">
                  <c:v>28.545000000000002</c:v>
                </c:pt>
                <c:pt idx="169">
                  <c:v>28.33</c:v>
                </c:pt>
                <c:pt idx="170">
                  <c:v>27.858000000000001</c:v>
                </c:pt>
                <c:pt idx="171">
                  <c:v>27.573</c:v>
                </c:pt>
                <c:pt idx="172">
                  <c:v>27.335999999999999</c:v>
                </c:pt>
                <c:pt idx="173">
                  <c:v>26.731000000000002</c:v>
                </c:pt>
                <c:pt idx="174">
                  <c:v>26.3</c:v>
                </c:pt>
                <c:pt idx="175">
                  <c:v>26.050999999999998</c:v>
                </c:pt>
                <c:pt idx="176">
                  <c:v>25.376000000000001</c:v>
                </c:pt>
                <c:pt idx="177">
                  <c:v>25.221</c:v>
                </c:pt>
                <c:pt idx="178">
                  <c:v>25.067</c:v>
                </c:pt>
                <c:pt idx="179">
                  <c:v>25.097999999999999</c:v>
                </c:pt>
                <c:pt idx="180">
                  <c:v>24.314</c:v>
                </c:pt>
                <c:pt idx="181">
                  <c:v>23.529</c:v>
                </c:pt>
                <c:pt idx="182">
                  <c:v>24.286000000000001</c:v>
                </c:pt>
                <c:pt idx="183">
                  <c:v>24.497</c:v>
                </c:pt>
                <c:pt idx="184">
                  <c:v>24.786999999999999</c:v>
                </c:pt>
                <c:pt idx="185">
                  <c:v>25.183</c:v>
                </c:pt>
                <c:pt idx="186">
                  <c:v>26.106000000000002</c:v>
                </c:pt>
                <c:pt idx="187">
                  <c:v>27.169</c:v>
                </c:pt>
                <c:pt idx="188">
                  <c:v>28.459</c:v>
                </c:pt>
                <c:pt idx="189">
                  <c:v>27.228999999999999</c:v>
                </c:pt>
                <c:pt idx="190">
                  <c:v>26.76</c:v>
                </c:pt>
                <c:pt idx="191">
                  <c:v>26.738</c:v>
                </c:pt>
                <c:pt idx="192">
                  <c:v>26.545000000000002</c:v>
                </c:pt>
                <c:pt idx="193">
                  <c:v>25.786999999999999</c:v>
                </c:pt>
                <c:pt idx="194">
                  <c:v>25.649000000000001</c:v>
                </c:pt>
                <c:pt idx="195">
                  <c:v>25.349</c:v>
                </c:pt>
                <c:pt idx="196">
                  <c:v>25.835999999999999</c:v>
                </c:pt>
                <c:pt idx="197">
                  <c:v>25.827000000000002</c:v>
                </c:pt>
                <c:pt idx="198">
                  <c:v>26.076000000000001</c:v>
                </c:pt>
                <c:pt idx="199">
                  <c:v>26.135999999999999</c:v>
                </c:pt>
                <c:pt idx="200">
                  <c:v>25.975999999999999</c:v>
                </c:pt>
                <c:pt idx="201">
                  <c:v>25.54</c:v>
                </c:pt>
                <c:pt idx="202">
                  <c:v>25.312999999999999</c:v>
                </c:pt>
                <c:pt idx="203">
                  <c:v>25.666</c:v>
                </c:pt>
                <c:pt idx="204">
                  <c:v>25.78</c:v>
                </c:pt>
                <c:pt idx="205">
                  <c:v>25.305</c:v>
                </c:pt>
                <c:pt idx="206">
                  <c:v>24.806999999999999</c:v>
                </c:pt>
                <c:pt idx="207">
                  <c:v>24.651</c:v>
                </c:pt>
                <c:pt idx="208">
                  <c:v>24.526</c:v>
                </c:pt>
                <c:pt idx="209">
                  <c:v>24.637</c:v>
                </c:pt>
                <c:pt idx="210">
                  <c:v>25.164999999999999</c:v>
                </c:pt>
                <c:pt idx="211">
                  <c:v>24.449000000000002</c:v>
                </c:pt>
                <c:pt idx="212">
                  <c:v>24.276</c:v>
                </c:pt>
                <c:pt idx="213">
                  <c:v>24.391999999999999</c:v>
                </c:pt>
                <c:pt idx="214">
                  <c:v>24.291</c:v>
                </c:pt>
                <c:pt idx="215">
                  <c:v>24.382999999999999</c:v>
                </c:pt>
                <c:pt idx="216">
                  <c:v>24.285</c:v>
                </c:pt>
                <c:pt idx="217">
                  <c:v>24.341000000000001</c:v>
                </c:pt>
                <c:pt idx="218">
                  <c:v>24.273</c:v>
                </c:pt>
                <c:pt idx="219">
                  <c:v>24.556999999999999</c:v>
                </c:pt>
                <c:pt idx="220">
                  <c:v>24.847999999999999</c:v>
                </c:pt>
                <c:pt idx="221">
                  <c:v>25.452999999999999</c:v>
                </c:pt>
                <c:pt idx="222">
                  <c:v>25.515000000000001</c:v>
                </c:pt>
                <c:pt idx="223">
                  <c:v>25.532</c:v>
                </c:pt>
                <c:pt idx="224">
                  <c:v>25.041</c:v>
                </c:pt>
                <c:pt idx="225">
                  <c:v>24.675999999999998</c:v>
                </c:pt>
                <c:pt idx="226">
                  <c:v>24.798999999999999</c:v>
                </c:pt>
                <c:pt idx="227">
                  <c:v>25.321999999999999</c:v>
                </c:pt>
                <c:pt idx="228">
                  <c:v>25.640999999999998</c:v>
                </c:pt>
                <c:pt idx="229">
                  <c:v>25.434000000000001</c:v>
                </c:pt>
                <c:pt idx="230">
                  <c:v>25.02</c:v>
                </c:pt>
                <c:pt idx="231">
                  <c:v>24.731000000000002</c:v>
                </c:pt>
                <c:pt idx="232">
                  <c:v>24.937999999999999</c:v>
                </c:pt>
                <c:pt idx="233">
                  <c:v>25.364999999999998</c:v>
                </c:pt>
                <c:pt idx="234">
                  <c:v>25.216000000000001</c:v>
                </c:pt>
                <c:pt idx="235">
                  <c:v>25.562999999999999</c:v>
                </c:pt>
                <c:pt idx="236">
                  <c:v>25.475999999999999</c:v>
                </c:pt>
                <c:pt idx="237">
                  <c:v>25.661999999999999</c:v>
                </c:pt>
                <c:pt idx="238">
                  <c:v>25.84</c:v>
                </c:pt>
                <c:pt idx="239">
                  <c:v>25.888999999999999</c:v>
                </c:pt>
                <c:pt idx="240">
                  <c:v>25.760999999999999</c:v>
                </c:pt>
                <c:pt idx="241">
                  <c:v>25.949000000000002</c:v>
                </c:pt>
                <c:pt idx="242">
                  <c:v>25.818000000000001</c:v>
                </c:pt>
                <c:pt idx="243">
                  <c:v>25.786999999999999</c:v>
                </c:pt>
                <c:pt idx="244">
                  <c:v>25.658000000000001</c:v>
                </c:pt>
                <c:pt idx="245">
                  <c:v>26.925000000000001</c:v>
                </c:pt>
                <c:pt idx="246">
                  <c:v>27.516999999999999</c:v>
                </c:pt>
                <c:pt idx="247">
                  <c:v>27.484000000000002</c:v>
                </c:pt>
                <c:pt idx="248">
                  <c:v>27.443000000000001</c:v>
                </c:pt>
                <c:pt idx="249">
                  <c:v>27.393999999999998</c:v>
                </c:pt>
                <c:pt idx="250">
                  <c:v>27.45</c:v>
                </c:pt>
                <c:pt idx="251">
                  <c:v>27.44</c:v>
                </c:pt>
                <c:pt idx="252">
                  <c:v>27.451000000000001</c:v>
                </c:pt>
                <c:pt idx="253">
                  <c:v>27.457000000000001</c:v>
                </c:pt>
                <c:pt idx="254">
                  <c:v>27.815999999999999</c:v>
                </c:pt>
                <c:pt idx="255">
                  <c:v>27.597999999999999</c:v>
                </c:pt>
                <c:pt idx="256">
                  <c:v>27.58</c:v>
                </c:pt>
                <c:pt idx="257">
                  <c:v>27.666</c:v>
                </c:pt>
                <c:pt idx="258">
                  <c:v>27.634</c:v>
                </c:pt>
                <c:pt idx="259">
                  <c:v>27.895</c:v>
                </c:pt>
                <c:pt idx="260">
                  <c:v>27.608000000000001</c:v>
                </c:pt>
                <c:pt idx="261">
                  <c:v>27.379000000000001</c:v>
                </c:pt>
                <c:pt idx="262">
                  <c:v>27.443000000000001</c:v>
                </c:pt>
                <c:pt idx="263">
                  <c:v>27.396000000000001</c:v>
                </c:pt>
                <c:pt idx="264">
                  <c:v>27.306000000000001</c:v>
                </c:pt>
                <c:pt idx="265">
                  <c:v>27.091000000000001</c:v>
                </c:pt>
                <c:pt idx="266">
                  <c:v>27.041</c:v>
                </c:pt>
                <c:pt idx="267">
                  <c:v>27.082000000000001</c:v>
                </c:pt>
                <c:pt idx="268">
                  <c:v>27.103000000000002</c:v>
                </c:pt>
                <c:pt idx="269">
                  <c:v>27.04</c:v>
                </c:pt>
                <c:pt idx="270">
                  <c:v>27.026</c:v>
                </c:pt>
                <c:pt idx="271">
                  <c:v>27.026</c:v>
                </c:pt>
                <c:pt idx="272">
                  <c:v>27.039000000000001</c:v>
                </c:pt>
                <c:pt idx="273">
                  <c:v>27.050999999999998</c:v>
                </c:pt>
                <c:pt idx="274">
                  <c:v>27.030999999999999</c:v>
                </c:pt>
                <c:pt idx="275">
                  <c:v>27.026</c:v>
                </c:pt>
                <c:pt idx="276">
                  <c:v>27.061</c:v>
                </c:pt>
                <c:pt idx="277">
                  <c:v>27.038</c:v>
                </c:pt>
                <c:pt idx="278">
                  <c:v>27.024999999999999</c:v>
                </c:pt>
                <c:pt idx="279">
                  <c:v>27.021000000000001</c:v>
                </c:pt>
                <c:pt idx="280">
                  <c:v>27.021000000000001</c:v>
                </c:pt>
                <c:pt idx="281">
                  <c:v>27.032</c:v>
                </c:pt>
                <c:pt idx="282">
                  <c:v>27.03</c:v>
                </c:pt>
                <c:pt idx="283">
                  <c:v>27.02</c:v>
                </c:pt>
                <c:pt idx="284">
                  <c:v>27.02</c:v>
                </c:pt>
                <c:pt idx="285">
                  <c:v>27.02</c:v>
                </c:pt>
                <c:pt idx="286">
                  <c:v>26.824000000000002</c:v>
                </c:pt>
                <c:pt idx="287">
                  <c:v>26.564</c:v>
                </c:pt>
                <c:pt idx="288">
                  <c:v>26.263000000000002</c:v>
                </c:pt>
                <c:pt idx="289">
                  <c:v>26.074000000000002</c:v>
                </c:pt>
                <c:pt idx="290">
                  <c:v>26.100999999999999</c:v>
                </c:pt>
                <c:pt idx="291">
                  <c:v>26.074999999999999</c:v>
                </c:pt>
                <c:pt idx="292">
                  <c:v>25.765000000000001</c:v>
                </c:pt>
                <c:pt idx="293">
                  <c:v>25.536000000000001</c:v>
                </c:pt>
                <c:pt idx="294">
                  <c:v>25.646999999999998</c:v>
                </c:pt>
                <c:pt idx="295">
                  <c:v>25.452000000000002</c:v>
                </c:pt>
                <c:pt idx="296">
                  <c:v>25.318999999999999</c:v>
                </c:pt>
                <c:pt idx="297">
                  <c:v>25.428999999999998</c:v>
                </c:pt>
                <c:pt idx="298">
                  <c:v>25.364000000000001</c:v>
                </c:pt>
                <c:pt idx="299">
                  <c:v>25.643999999999998</c:v>
                </c:pt>
                <c:pt idx="300">
                  <c:v>25.777000000000001</c:v>
                </c:pt>
                <c:pt idx="301">
                  <c:v>25.841999999999999</c:v>
                </c:pt>
                <c:pt idx="302">
                  <c:v>25.683</c:v>
                </c:pt>
                <c:pt idx="303">
                  <c:v>25.608000000000001</c:v>
                </c:pt>
                <c:pt idx="304">
                  <c:v>25.818000000000001</c:v>
                </c:pt>
                <c:pt idx="305">
                  <c:v>25.934000000000001</c:v>
                </c:pt>
                <c:pt idx="306">
                  <c:v>25.83</c:v>
                </c:pt>
                <c:pt idx="307">
                  <c:v>25.649000000000001</c:v>
                </c:pt>
                <c:pt idx="308">
                  <c:v>25.725000000000001</c:v>
                </c:pt>
                <c:pt idx="309">
                  <c:v>25.675999999999998</c:v>
                </c:pt>
                <c:pt idx="310">
                  <c:v>25.677</c:v>
                </c:pt>
                <c:pt idx="311">
                  <c:v>25.77</c:v>
                </c:pt>
                <c:pt idx="312">
                  <c:v>25.603999999999999</c:v>
                </c:pt>
                <c:pt idx="313">
                  <c:v>25.550999999999998</c:v>
                </c:pt>
                <c:pt idx="314">
                  <c:v>25.802</c:v>
                </c:pt>
                <c:pt idx="315">
                  <c:v>25.867000000000001</c:v>
                </c:pt>
                <c:pt idx="316">
                  <c:v>25.699000000000002</c:v>
                </c:pt>
                <c:pt idx="317">
                  <c:v>25.53</c:v>
                </c:pt>
                <c:pt idx="318">
                  <c:v>25.498000000000001</c:v>
                </c:pt>
                <c:pt idx="319">
                  <c:v>25.215</c:v>
                </c:pt>
                <c:pt idx="320">
                  <c:v>25.05</c:v>
                </c:pt>
                <c:pt idx="321">
                  <c:v>26.574999999999999</c:v>
                </c:pt>
                <c:pt idx="322">
                  <c:v>27.263000000000002</c:v>
                </c:pt>
                <c:pt idx="323">
                  <c:v>27.268000000000001</c:v>
                </c:pt>
                <c:pt idx="324">
                  <c:v>26.68</c:v>
                </c:pt>
                <c:pt idx="325">
                  <c:v>26.504999999999999</c:v>
                </c:pt>
                <c:pt idx="326">
                  <c:v>26.166</c:v>
                </c:pt>
                <c:pt idx="327">
                  <c:v>26.721</c:v>
                </c:pt>
                <c:pt idx="328">
                  <c:v>27.202000000000002</c:v>
                </c:pt>
                <c:pt idx="329">
                  <c:v>26.463000000000001</c:v>
                </c:pt>
                <c:pt idx="330">
                  <c:v>26.312000000000001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E1-4CF4-BC4D-FD06766FE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998224"/>
        <c:axId val="280997440"/>
      </c:lineChart>
      <c:lineChart>
        <c:grouping val="standard"/>
        <c:varyColors val="0"/>
        <c:ser>
          <c:idx val="2"/>
          <c:order val="0"/>
          <c:tx>
            <c:strRef>
              <c:f>Hodnoty!$F$30</c:f>
              <c:strCache>
                <c:ptCount val="1"/>
                <c:pt idx="0">
                  <c:v>USD / CZK</c:v>
                </c:pt>
              </c:strCache>
            </c:strRef>
          </c:tx>
          <c:spPr>
            <a:ln w="44450">
              <a:solidFill>
                <a:schemeClr val="accent2"/>
              </a:solidFill>
              <a:prstDash val="solid"/>
            </a:ln>
          </c:spPr>
          <c:marker>
            <c:symbol val="none"/>
          </c:marker>
          <c:dLbls>
            <c:dLbl>
              <c:idx val="181"/>
              <c:layout>
                <c:manualLayout>
                  <c:x val="1.3997562881020274E-2"/>
                  <c:y val="1.18314475217075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E1-4CF4-BC4D-FD06766FED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Hodnoty!$A$36:$A$402</c:f>
              <c:numCache>
                <c:formatCode>General</c:formatCode>
                <c:ptCount val="367"/>
                <c:pt idx="0">
                  <c:v>1993</c:v>
                </c:pt>
                <c:pt idx="12">
                  <c:v>1994</c:v>
                </c:pt>
                <c:pt idx="24">
                  <c:v>1995</c:v>
                </c:pt>
                <c:pt idx="36">
                  <c:v>1996</c:v>
                </c:pt>
                <c:pt idx="48">
                  <c:v>1997</c:v>
                </c:pt>
                <c:pt idx="60">
                  <c:v>1998</c:v>
                </c:pt>
                <c:pt idx="72">
                  <c:v>1999</c:v>
                </c:pt>
                <c:pt idx="84">
                  <c:v>2000</c:v>
                </c:pt>
                <c:pt idx="96">
                  <c:v>2001</c:v>
                </c:pt>
                <c:pt idx="108">
                  <c:v>2002</c:v>
                </c:pt>
                <c:pt idx="120">
                  <c:v>2003</c:v>
                </c:pt>
                <c:pt idx="132">
                  <c:v>2004</c:v>
                </c:pt>
                <c:pt idx="144">
                  <c:v>2005</c:v>
                </c:pt>
                <c:pt idx="156">
                  <c:v>2006</c:v>
                </c:pt>
                <c:pt idx="168">
                  <c:v>2007</c:v>
                </c:pt>
                <c:pt idx="180">
                  <c:v>2008</c:v>
                </c:pt>
                <c:pt idx="192">
                  <c:v>2009</c:v>
                </c:pt>
                <c:pt idx="204">
                  <c:v>2010</c:v>
                </c:pt>
                <c:pt idx="216">
                  <c:v>2011</c:v>
                </c:pt>
                <c:pt idx="228">
                  <c:v>2012</c:v>
                </c:pt>
                <c:pt idx="240">
                  <c:v>2013</c:v>
                </c:pt>
                <c:pt idx="252">
                  <c:v>2014</c:v>
                </c:pt>
                <c:pt idx="264">
                  <c:v>2015</c:v>
                </c:pt>
                <c:pt idx="276">
                  <c:v>2016</c:v>
                </c:pt>
                <c:pt idx="288">
                  <c:v>2017</c:v>
                </c:pt>
                <c:pt idx="300">
                  <c:v>2018</c:v>
                </c:pt>
                <c:pt idx="312">
                  <c:v>2019</c:v>
                </c:pt>
                <c:pt idx="324">
                  <c:v>2020</c:v>
                </c:pt>
                <c:pt idx="336">
                  <c:v>2021</c:v>
                </c:pt>
                <c:pt idx="348">
                  <c:v>2022</c:v>
                </c:pt>
                <c:pt idx="360">
                  <c:v>2023</c:v>
                </c:pt>
              </c:numCache>
            </c:numRef>
          </c:cat>
          <c:val>
            <c:numRef>
              <c:f>Hodnoty!$F$36:$F$366</c:f>
              <c:numCache>
                <c:formatCode>General</c:formatCode>
                <c:ptCount val="331"/>
                <c:pt idx="0">
                  <c:v>29.071999999999999</c:v>
                </c:pt>
                <c:pt idx="1">
                  <c:v>29.827000000000002</c:v>
                </c:pt>
                <c:pt idx="2">
                  <c:v>29.667000000000002</c:v>
                </c:pt>
                <c:pt idx="3">
                  <c:v>28.827999999999999</c:v>
                </c:pt>
                <c:pt idx="4">
                  <c:v>28.913</c:v>
                </c:pt>
                <c:pt idx="5">
                  <c:v>29.643000000000001</c:v>
                </c:pt>
                <c:pt idx="6">
                  <c:v>29.763999999999999</c:v>
                </c:pt>
                <c:pt idx="7">
                  <c:v>30.122</c:v>
                </c:pt>
                <c:pt idx="8">
                  <c:v>30.074000000000002</c:v>
                </c:pt>
                <c:pt idx="9">
                  <c:v>29.588999999999999</c:v>
                </c:pt>
                <c:pt idx="10">
                  <c:v>29.63</c:v>
                </c:pt>
                <c:pt idx="11">
                  <c:v>29.207000000000001</c:v>
                </c:pt>
                <c:pt idx="12">
                  <c:v>28.893999999999998</c:v>
                </c:pt>
                <c:pt idx="13">
                  <c:v>28.172000000000001</c:v>
                </c:pt>
                <c:pt idx="14">
                  <c:v>28.123000000000001</c:v>
                </c:pt>
                <c:pt idx="15">
                  <c:v>27.98</c:v>
                </c:pt>
                <c:pt idx="16">
                  <c:v>27.635999999999999</c:v>
                </c:pt>
                <c:pt idx="17">
                  <c:v>27.777999999999999</c:v>
                </c:pt>
                <c:pt idx="18">
                  <c:v>28.218</c:v>
                </c:pt>
                <c:pt idx="19">
                  <c:v>27.762</c:v>
                </c:pt>
                <c:pt idx="20">
                  <c:v>27.396000000000001</c:v>
                </c:pt>
                <c:pt idx="21">
                  <c:v>26.222999999999999</c:v>
                </c:pt>
                <c:pt idx="22">
                  <c:v>25.853000000000002</c:v>
                </c:pt>
                <c:pt idx="23">
                  <c:v>26.236999999999998</c:v>
                </c:pt>
                <c:pt idx="24">
                  <c:v>26.138999999999999</c:v>
                </c:pt>
                <c:pt idx="25">
                  <c:v>26.01</c:v>
                </c:pt>
                <c:pt idx="26">
                  <c:v>26.638000000000002</c:v>
                </c:pt>
                <c:pt idx="27">
                  <c:v>26.928000000000001</c:v>
                </c:pt>
                <c:pt idx="28">
                  <c:v>26.312999999999999</c:v>
                </c:pt>
                <c:pt idx="29">
                  <c:v>26.323</c:v>
                </c:pt>
                <c:pt idx="30">
                  <c:v>26.658000000000001</c:v>
                </c:pt>
                <c:pt idx="31">
                  <c:v>26.966999999999999</c:v>
                </c:pt>
                <c:pt idx="32">
                  <c:v>27.068999999999999</c:v>
                </c:pt>
                <c:pt idx="33">
                  <c:v>27.263000000000002</c:v>
                </c:pt>
                <c:pt idx="34">
                  <c:v>27.495999999999999</c:v>
                </c:pt>
                <c:pt idx="35">
                  <c:v>27.706</c:v>
                </c:pt>
                <c:pt idx="36">
                  <c:v>27.803999999999998</c:v>
                </c:pt>
                <c:pt idx="37">
                  <c:v>27.103000000000002</c:v>
                </c:pt>
                <c:pt idx="38">
                  <c:v>26.518999999999998</c:v>
                </c:pt>
                <c:pt idx="39">
                  <c:v>26.535</c:v>
                </c:pt>
                <c:pt idx="40">
                  <c:v>27.103999999999999</c:v>
                </c:pt>
                <c:pt idx="41">
                  <c:v>26.835999999999999</c:v>
                </c:pt>
                <c:pt idx="42">
                  <c:v>27.34</c:v>
                </c:pt>
                <c:pt idx="43">
                  <c:v>27.515999999999998</c:v>
                </c:pt>
                <c:pt idx="44">
                  <c:v>28.166</c:v>
                </c:pt>
                <c:pt idx="45">
                  <c:v>29.202999999999999</c:v>
                </c:pt>
                <c:pt idx="46">
                  <c:v>29.861000000000001</c:v>
                </c:pt>
                <c:pt idx="47">
                  <c:v>31.021999999999998</c:v>
                </c:pt>
                <c:pt idx="48">
                  <c:v>32.375</c:v>
                </c:pt>
                <c:pt idx="49">
                  <c:v>33.576000000000001</c:v>
                </c:pt>
                <c:pt idx="50">
                  <c:v>34.244</c:v>
                </c:pt>
                <c:pt idx="51">
                  <c:v>33.634</c:v>
                </c:pt>
                <c:pt idx="52">
                  <c:v>32.917000000000002</c:v>
                </c:pt>
                <c:pt idx="53">
                  <c:v>33.14</c:v>
                </c:pt>
                <c:pt idx="54">
                  <c:v>34.728999999999999</c:v>
                </c:pt>
                <c:pt idx="55">
                  <c:v>35.356999999999999</c:v>
                </c:pt>
                <c:pt idx="56">
                  <c:v>34.540999999999997</c:v>
                </c:pt>
                <c:pt idx="57">
                  <c:v>33.997999999999998</c:v>
                </c:pt>
                <c:pt idx="58">
                  <c:v>33.783999999999999</c:v>
                </c:pt>
                <c:pt idx="59">
                  <c:v>32.518999999999998</c:v>
                </c:pt>
                <c:pt idx="60">
                  <c:v>33.273000000000003</c:v>
                </c:pt>
                <c:pt idx="61">
                  <c:v>31.943999999999999</c:v>
                </c:pt>
                <c:pt idx="62">
                  <c:v>32.162999999999997</c:v>
                </c:pt>
                <c:pt idx="63">
                  <c:v>30.725000000000001</c:v>
                </c:pt>
                <c:pt idx="64">
                  <c:v>29.244</c:v>
                </c:pt>
                <c:pt idx="65">
                  <c:v>29.762</c:v>
                </c:pt>
                <c:pt idx="66">
                  <c:v>30.064</c:v>
                </c:pt>
                <c:pt idx="67">
                  <c:v>30.655999999999999</c:v>
                </c:pt>
                <c:pt idx="68">
                  <c:v>33.597000000000001</c:v>
                </c:pt>
                <c:pt idx="69">
                  <c:v>34.844999999999999</c:v>
                </c:pt>
                <c:pt idx="70">
                  <c:v>35.465000000000003</c:v>
                </c:pt>
                <c:pt idx="71">
                  <c:v>35.433999999999997</c:v>
                </c:pt>
                <c:pt idx="72">
                  <c:v>35.762</c:v>
                </c:pt>
                <c:pt idx="73">
                  <c:v>35.305</c:v>
                </c:pt>
                <c:pt idx="74">
                  <c:v>34.305</c:v>
                </c:pt>
                <c:pt idx="75">
                  <c:v>34.634999999999998</c:v>
                </c:pt>
                <c:pt idx="76">
                  <c:v>34.076999999999998</c:v>
                </c:pt>
                <c:pt idx="77">
                  <c:v>35.119999999999997</c:v>
                </c:pt>
                <c:pt idx="78">
                  <c:v>35.630000000000003</c:v>
                </c:pt>
                <c:pt idx="79">
                  <c:v>35.450000000000003</c:v>
                </c:pt>
                <c:pt idx="80">
                  <c:v>36.253</c:v>
                </c:pt>
                <c:pt idx="81">
                  <c:v>36.844000000000001</c:v>
                </c:pt>
                <c:pt idx="82">
                  <c:v>38.225999999999999</c:v>
                </c:pt>
                <c:pt idx="83">
                  <c:v>40.319000000000003</c:v>
                </c:pt>
                <c:pt idx="84">
                  <c:v>37.978999999999999</c:v>
                </c:pt>
                <c:pt idx="85">
                  <c:v>37.871000000000002</c:v>
                </c:pt>
                <c:pt idx="86">
                  <c:v>39.003999999999998</c:v>
                </c:pt>
                <c:pt idx="87">
                  <c:v>40.658000000000001</c:v>
                </c:pt>
                <c:pt idx="88">
                  <c:v>41.125</c:v>
                </c:pt>
                <c:pt idx="89">
                  <c:v>40.475000000000001</c:v>
                </c:pt>
                <c:pt idx="90">
                  <c:v>38.942</c:v>
                </c:pt>
                <c:pt idx="91">
                  <c:v>37.424999999999997</c:v>
                </c:pt>
                <c:pt idx="92">
                  <c:v>37.551000000000002</c:v>
                </c:pt>
                <c:pt idx="93">
                  <c:v>37.954999999999998</c:v>
                </c:pt>
                <c:pt idx="94">
                  <c:v>38.726999999999997</c:v>
                </c:pt>
                <c:pt idx="95">
                  <c:v>39.270000000000003</c:v>
                </c:pt>
                <c:pt idx="96">
                  <c:v>39.777000000000001</c:v>
                </c:pt>
                <c:pt idx="97">
                  <c:v>39.335000000000001</c:v>
                </c:pt>
                <c:pt idx="98">
                  <c:v>37.869999999999997</c:v>
                </c:pt>
                <c:pt idx="99">
                  <c:v>37.558999999999997</c:v>
                </c:pt>
                <c:pt idx="100">
                  <c:v>37.009</c:v>
                </c:pt>
                <c:pt idx="101">
                  <c:v>37.475000000000001</c:v>
                </c:pt>
                <c:pt idx="102">
                  <c:v>36.475000000000001</c:v>
                </c:pt>
                <c:pt idx="103">
                  <c:v>36.325000000000003</c:v>
                </c:pt>
                <c:pt idx="104">
                  <c:v>36.539000000000001</c:v>
                </c:pt>
                <c:pt idx="105">
                  <c:v>35.844000000000001</c:v>
                </c:pt>
                <c:pt idx="106">
                  <c:v>34.268999999999998</c:v>
                </c:pt>
                <c:pt idx="107">
                  <c:v>33.313000000000002</c:v>
                </c:pt>
                <c:pt idx="108">
                  <c:v>31.725999999999999</c:v>
                </c:pt>
                <c:pt idx="109">
                  <c:v>29.959</c:v>
                </c:pt>
                <c:pt idx="110">
                  <c:v>31.495000000000001</c:v>
                </c:pt>
                <c:pt idx="111">
                  <c:v>30.786999999999999</c:v>
                </c:pt>
                <c:pt idx="112">
                  <c:v>31.236000000000001</c:v>
                </c:pt>
                <c:pt idx="113">
                  <c:v>30.716000000000001</c:v>
                </c:pt>
                <c:pt idx="114">
                  <c:v>30.654</c:v>
                </c:pt>
                <c:pt idx="115">
                  <c:v>29.652999999999999</c:v>
                </c:pt>
                <c:pt idx="116">
                  <c:v>29.373999999999999</c:v>
                </c:pt>
                <c:pt idx="117">
                  <c:v>29.393000000000001</c:v>
                </c:pt>
                <c:pt idx="118">
                  <c:v>29.157</c:v>
                </c:pt>
                <c:pt idx="119">
                  <c:v>27.094999999999999</c:v>
                </c:pt>
                <c:pt idx="120">
                  <c:v>26.936</c:v>
                </c:pt>
                <c:pt idx="121">
                  <c:v>28.035</c:v>
                </c:pt>
                <c:pt idx="122">
                  <c:v>28.998999999999999</c:v>
                </c:pt>
                <c:pt idx="123">
                  <c:v>28.849</c:v>
                </c:pt>
                <c:pt idx="124">
                  <c:v>27.353999999999999</c:v>
                </c:pt>
                <c:pt idx="125">
                  <c:v>27.343</c:v>
                </c:pt>
                <c:pt idx="126">
                  <c:v>26.32</c:v>
                </c:pt>
                <c:pt idx="127">
                  <c:v>25.949000000000002</c:v>
                </c:pt>
                <c:pt idx="128">
                  <c:v>25.984999999999999</c:v>
                </c:pt>
                <c:pt idx="129">
                  <c:v>26.902000000000001</c:v>
                </c:pt>
                <c:pt idx="130">
                  <c:v>27.117000000000001</c:v>
                </c:pt>
                <c:pt idx="131">
                  <c:v>26.632999999999999</c:v>
                </c:pt>
                <c:pt idx="132">
                  <c:v>26.047999999999998</c:v>
                </c:pt>
                <c:pt idx="133">
                  <c:v>25.709</c:v>
                </c:pt>
                <c:pt idx="134">
                  <c:v>25.984000000000002</c:v>
                </c:pt>
                <c:pt idx="135">
                  <c:v>25.876000000000001</c:v>
                </c:pt>
                <c:pt idx="136">
                  <c:v>25.233000000000001</c:v>
                </c:pt>
                <c:pt idx="137">
                  <c:v>24.091000000000001</c:v>
                </c:pt>
                <c:pt idx="138">
                  <c:v>22.87</c:v>
                </c:pt>
                <c:pt idx="139">
                  <c:v>23.102</c:v>
                </c:pt>
                <c:pt idx="140">
                  <c:v>23.024000000000001</c:v>
                </c:pt>
                <c:pt idx="141">
                  <c:v>22.585000000000001</c:v>
                </c:pt>
                <c:pt idx="142">
                  <c:v>23.288</c:v>
                </c:pt>
                <c:pt idx="143">
                  <c:v>23.809000000000001</c:v>
                </c:pt>
                <c:pt idx="144">
                  <c:v>24.687999999999999</c:v>
                </c:pt>
                <c:pt idx="145">
                  <c:v>25.05</c:v>
                </c:pt>
                <c:pt idx="146">
                  <c:v>24.073</c:v>
                </c:pt>
                <c:pt idx="147">
                  <c:v>23.896000000000001</c:v>
                </c:pt>
                <c:pt idx="148">
                  <c:v>24.715</c:v>
                </c:pt>
                <c:pt idx="149">
                  <c:v>24.82</c:v>
                </c:pt>
                <c:pt idx="150">
                  <c:v>24.439</c:v>
                </c:pt>
                <c:pt idx="151">
                  <c:v>23.733000000000001</c:v>
                </c:pt>
                <c:pt idx="152">
                  <c:v>23.795999999999999</c:v>
                </c:pt>
                <c:pt idx="153">
                  <c:v>23.834</c:v>
                </c:pt>
                <c:pt idx="154">
                  <c:v>23.251000000000001</c:v>
                </c:pt>
                <c:pt idx="155">
                  <c:v>22.138000000000002</c:v>
                </c:pt>
                <c:pt idx="156">
                  <c:v>22.440999999999999</c:v>
                </c:pt>
                <c:pt idx="157">
                  <c:v>22.440999999999999</c:v>
                </c:pt>
                <c:pt idx="158">
                  <c:v>22.007000000000001</c:v>
                </c:pt>
                <c:pt idx="159">
                  <c:v>22.297000000000001</c:v>
                </c:pt>
                <c:pt idx="160">
                  <c:v>22.433</c:v>
                </c:pt>
                <c:pt idx="161">
                  <c:v>21.754000000000001</c:v>
                </c:pt>
                <c:pt idx="162">
                  <c:v>21.021999999999998</c:v>
                </c:pt>
                <c:pt idx="163">
                  <c:v>21.419</c:v>
                </c:pt>
                <c:pt idx="164">
                  <c:v>21.593</c:v>
                </c:pt>
                <c:pt idx="165">
                  <c:v>21.189</c:v>
                </c:pt>
                <c:pt idx="166">
                  <c:v>20.731000000000002</c:v>
                </c:pt>
                <c:pt idx="167">
                  <c:v>20.899000000000001</c:v>
                </c:pt>
                <c:pt idx="168">
                  <c:v>21.271999999999998</c:v>
                </c:pt>
                <c:pt idx="169">
                  <c:v>20.640999999999998</c:v>
                </c:pt>
                <c:pt idx="170">
                  <c:v>20.45</c:v>
                </c:pt>
                <c:pt idx="171">
                  <c:v>19.866</c:v>
                </c:pt>
                <c:pt idx="172">
                  <c:v>19.218</c:v>
                </c:pt>
                <c:pt idx="173">
                  <c:v>18.206</c:v>
                </c:pt>
                <c:pt idx="174">
                  <c:v>18.04</c:v>
                </c:pt>
                <c:pt idx="175">
                  <c:v>17.702000000000002</c:v>
                </c:pt>
                <c:pt idx="176">
                  <c:v>17.21</c:v>
                </c:pt>
                <c:pt idx="177">
                  <c:v>16.248999999999999</c:v>
                </c:pt>
                <c:pt idx="178">
                  <c:v>15.916</c:v>
                </c:pt>
                <c:pt idx="179">
                  <c:v>16.122</c:v>
                </c:pt>
                <c:pt idx="180">
                  <c:v>15.634</c:v>
                </c:pt>
                <c:pt idx="181">
                  <c:v>14.92</c:v>
                </c:pt>
                <c:pt idx="182">
                  <c:v>16.225999999999999</c:v>
                </c:pt>
                <c:pt idx="183">
                  <c:v>17.052</c:v>
                </c:pt>
                <c:pt idx="184">
                  <c:v>18.577999999999999</c:v>
                </c:pt>
                <c:pt idx="185">
                  <c:v>19.773</c:v>
                </c:pt>
                <c:pt idx="186">
                  <c:v>19.478000000000002</c:v>
                </c:pt>
                <c:pt idx="187">
                  <c:v>20.535</c:v>
                </c:pt>
                <c:pt idx="188">
                  <c:v>22.260999999999999</c:v>
                </c:pt>
                <c:pt idx="189">
                  <c:v>20.885999999999999</c:v>
                </c:pt>
                <c:pt idx="190">
                  <c:v>20.292999999999999</c:v>
                </c:pt>
                <c:pt idx="191">
                  <c:v>19.571000000000002</c:v>
                </c:pt>
                <c:pt idx="192">
                  <c:v>18.937999999999999</c:v>
                </c:pt>
                <c:pt idx="193">
                  <c:v>18.292999999999999</c:v>
                </c:pt>
                <c:pt idx="194">
                  <c:v>17.975000000000001</c:v>
                </c:pt>
                <c:pt idx="195">
                  <c:v>17.414999999999999</c:v>
                </c:pt>
                <c:pt idx="196">
                  <c:v>17.434999999999999</c:v>
                </c:pt>
                <c:pt idx="197">
                  <c:v>17.315000000000001</c:v>
                </c:pt>
                <c:pt idx="198">
                  <c:v>17.838999999999999</c:v>
                </c:pt>
                <c:pt idx="199">
                  <c:v>18.312999999999999</c:v>
                </c:pt>
                <c:pt idx="200">
                  <c:v>18.981000000000002</c:v>
                </c:pt>
                <c:pt idx="201">
                  <c:v>18.821999999999999</c:v>
                </c:pt>
                <c:pt idx="202">
                  <c:v>18.873000000000001</c:v>
                </c:pt>
                <c:pt idx="203">
                  <c:v>20.434999999999999</c:v>
                </c:pt>
                <c:pt idx="204">
                  <c:v>21.119</c:v>
                </c:pt>
                <c:pt idx="205">
                  <c:v>19.789000000000001</c:v>
                </c:pt>
                <c:pt idx="206">
                  <c:v>19.242999999999999</c:v>
                </c:pt>
                <c:pt idx="207">
                  <c:v>18.901</c:v>
                </c:pt>
                <c:pt idx="208">
                  <c:v>17.641999999999999</c:v>
                </c:pt>
                <c:pt idx="209">
                  <c:v>18.033000000000001</c:v>
                </c:pt>
                <c:pt idx="210">
                  <c:v>19.027999999999999</c:v>
                </c:pt>
                <c:pt idx="211">
                  <c:v>18.308</c:v>
                </c:pt>
                <c:pt idx="212">
                  <c:v>17.786000000000001</c:v>
                </c:pt>
                <c:pt idx="213">
                  <c:v>17.423999999999999</c:v>
                </c:pt>
                <c:pt idx="214">
                  <c:v>16.817</c:v>
                </c:pt>
                <c:pt idx="215">
                  <c:v>16.998999999999999</c:v>
                </c:pt>
                <c:pt idx="216">
                  <c:v>16.88</c:v>
                </c:pt>
                <c:pt idx="217">
                  <c:v>17.079000000000001</c:v>
                </c:pt>
                <c:pt idx="218">
                  <c:v>16.920999999999999</c:v>
                </c:pt>
                <c:pt idx="219">
                  <c:v>17.834</c:v>
                </c:pt>
                <c:pt idx="220">
                  <c:v>18.163</c:v>
                </c:pt>
                <c:pt idx="221">
                  <c:v>18.774999999999999</c:v>
                </c:pt>
                <c:pt idx="222">
                  <c:v>19.364999999999998</c:v>
                </c:pt>
                <c:pt idx="223">
                  <c:v>19.786999999999999</c:v>
                </c:pt>
                <c:pt idx="224">
                  <c:v>18.937999999999999</c:v>
                </c:pt>
                <c:pt idx="225">
                  <c:v>18.693000000000001</c:v>
                </c:pt>
                <c:pt idx="226">
                  <c:v>18.849</c:v>
                </c:pt>
                <c:pt idx="227">
                  <c:v>19.824000000000002</c:v>
                </c:pt>
                <c:pt idx="228">
                  <c:v>20.47</c:v>
                </c:pt>
                <c:pt idx="229">
                  <c:v>20.718</c:v>
                </c:pt>
                <c:pt idx="230">
                  <c:v>20.178999999999998</c:v>
                </c:pt>
                <c:pt idx="231">
                  <c:v>19.245999999999999</c:v>
                </c:pt>
                <c:pt idx="232">
                  <c:v>19.221</c:v>
                </c:pt>
                <c:pt idx="233">
                  <c:v>19.774999999999999</c:v>
                </c:pt>
                <c:pt idx="234">
                  <c:v>19.23</c:v>
                </c:pt>
                <c:pt idx="235">
                  <c:v>19.238</c:v>
                </c:pt>
                <c:pt idx="236">
                  <c:v>19.073</c:v>
                </c:pt>
                <c:pt idx="237">
                  <c:v>19.806000000000001</c:v>
                </c:pt>
                <c:pt idx="238">
                  <c:v>19.835999999999999</c:v>
                </c:pt>
                <c:pt idx="239">
                  <c:v>19.954999999999998</c:v>
                </c:pt>
                <c:pt idx="240">
                  <c:v>19.532</c:v>
                </c:pt>
                <c:pt idx="241">
                  <c:v>19.827999999999999</c:v>
                </c:pt>
                <c:pt idx="242">
                  <c:v>19.398</c:v>
                </c:pt>
                <c:pt idx="243">
                  <c:v>19.321000000000002</c:v>
                </c:pt>
                <c:pt idx="244">
                  <c:v>18.827000000000002</c:v>
                </c:pt>
                <c:pt idx="245">
                  <c:v>19.954999999999998</c:v>
                </c:pt>
                <c:pt idx="246">
                  <c:v>20.077999999999999</c:v>
                </c:pt>
                <c:pt idx="247">
                  <c:v>20.196000000000002</c:v>
                </c:pt>
                <c:pt idx="248">
                  <c:v>20.094000000000001</c:v>
                </c:pt>
                <c:pt idx="249">
                  <c:v>19.818000000000001</c:v>
                </c:pt>
                <c:pt idx="250">
                  <c:v>19.873999999999999</c:v>
                </c:pt>
                <c:pt idx="251">
                  <c:v>19.998999999999999</c:v>
                </c:pt>
                <c:pt idx="252">
                  <c:v>20.196000000000002</c:v>
                </c:pt>
                <c:pt idx="253">
                  <c:v>20.28</c:v>
                </c:pt>
                <c:pt idx="254">
                  <c:v>20.888999999999999</c:v>
                </c:pt>
                <c:pt idx="255">
                  <c:v>21.393000000000001</c:v>
                </c:pt>
                <c:pt idx="256">
                  <c:v>21.768999999999998</c:v>
                </c:pt>
                <c:pt idx="257">
                  <c:v>22.181999999999999</c:v>
                </c:pt>
                <c:pt idx="258">
                  <c:v>22.4</c:v>
                </c:pt>
                <c:pt idx="259">
                  <c:v>24.013000000000002</c:v>
                </c:pt>
                <c:pt idx="260">
                  <c:v>24.324000000000002</c:v>
                </c:pt>
                <c:pt idx="261">
                  <c:v>25.268999999999998</c:v>
                </c:pt>
                <c:pt idx="262">
                  <c:v>25.446000000000002</c:v>
                </c:pt>
                <c:pt idx="263">
                  <c:v>24.582999999999998</c:v>
                </c:pt>
                <c:pt idx="264">
                  <c:v>24.356000000000002</c:v>
                </c:pt>
                <c:pt idx="265">
                  <c:v>24.638999999999999</c:v>
                </c:pt>
                <c:pt idx="266">
                  <c:v>24.277000000000001</c:v>
                </c:pt>
                <c:pt idx="267">
                  <c:v>24.128</c:v>
                </c:pt>
                <c:pt idx="268">
                  <c:v>24.113</c:v>
                </c:pt>
                <c:pt idx="269">
                  <c:v>25.181999999999999</c:v>
                </c:pt>
                <c:pt idx="270">
                  <c:v>24.856000000000002</c:v>
                </c:pt>
                <c:pt idx="271">
                  <c:v>24.888000000000002</c:v>
                </c:pt>
                <c:pt idx="272">
                  <c:v>24.378</c:v>
                </c:pt>
                <c:pt idx="273">
                  <c:v>24.373999999999999</c:v>
                </c:pt>
                <c:pt idx="274">
                  <c:v>23.835999999999999</c:v>
                </c:pt>
                <c:pt idx="275">
                  <c:v>23.895</c:v>
                </c:pt>
                <c:pt idx="276">
                  <c:v>24.1</c:v>
                </c:pt>
                <c:pt idx="277">
                  <c:v>24.434999999999999</c:v>
                </c:pt>
                <c:pt idx="278">
                  <c:v>24.103999999999999</c:v>
                </c:pt>
                <c:pt idx="279">
                  <c:v>24.100999999999999</c:v>
                </c:pt>
                <c:pt idx="280">
                  <c:v>24.495000000000001</c:v>
                </c:pt>
                <c:pt idx="281">
                  <c:v>25.032</c:v>
                </c:pt>
                <c:pt idx="282">
                  <c:v>25.41</c:v>
                </c:pt>
                <c:pt idx="283">
                  <c:v>25.457000000000001</c:v>
                </c:pt>
                <c:pt idx="284">
                  <c:v>25.39</c:v>
                </c:pt>
                <c:pt idx="285">
                  <c:v>25.292000000000002</c:v>
                </c:pt>
                <c:pt idx="286">
                  <c:v>25.02</c:v>
                </c:pt>
                <c:pt idx="287">
                  <c:v>24.016999999999999</c:v>
                </c:pt>
                <c:pt idx="288">
                  <c:v>23.388999999999999</c:v>
                </c:pt>
                <c:pt idx="289">
                  <c:v>22.622</c:v>
                </c:pt>
                <c:pt idx="290">
                  <c:v>22.108000000000001</c:v>
                </c:pt>
                <c:pt idx="291">
                  <c:v>21.870999999999999</c:v>
                </c:pt>
                <c:pt idx="292">
                  <c:v>21.919</c:v>
                </c:pt>
                <c:pt idx="293">
                  <c:v>21.763000000000002</c:v>
                </c:pt>
                <c:pt idx="294">
                  <c:v>21.667999999999999</c:v>
                </c:pt>
                <c:pt idx="295">
                  <c:v>20.867999999999999</c:v>
                </c:pt>
                <c:pt idx="296">
                  <c:v>20.506</c:v>
                </c:pt>
                <c:pt idx="297">
                  <c:v>20.614999999999998</c:v>
                </c:pt>
                <c:pt idx="298">
                  <c:v>20.664000000000001</c:v>
                </c:pt>
                <c:pt idx="299">
                  <c:v>21.718</c:v>
                </c:pt>
                <c:pt idx="300">
                  <c:v>22.074000000000002</c:v>
                </c:pt>
                <c:pt idx="301">
                  <c:v>22.120999999999999</c:v>
                </c:pt>
                <c:pt idx="302">
                  <c:v>22.241</c:v>
                </c:pt>
                <c:pt idx="303">
                  <c:v>21.957999999999998</c:v>
                </c:pt>
                <c:pt idx="304">
                  <c:v>22.484999999999999</c:v>
                </c:pt>
                <c:pt idx="305">
                  <c:v>22.815999999999999</c:v>
                </c:pt>
                <c:pt idx="306">
                  <c:v>22.693000000000001</c:v>
                </c:pt>
                <c:pt idx="307">
                  <c:v>22.469000000000001</c:v>
                </c:pt>
                <c:pt idx="308">
                  <c:v>22.664000000000001</c:v>
                </c:pt>
                <c:pt idx="309">
                  <c:v>22.716000000000001</c:v>
                </c:pt>
                <c:pt idx="310">
                  <c:v>22.847999999999999</c:v>
                </c:pt>
                <c:pt idx="311">
                  <c:v>23.042999999999999</c:v>
                </c:pt>
                <c:pt idx="312">
                  <c:v>22.667999999999999</c:v>
                </c:pt>
                <c:pt idx="313">
                  <c:v>22.782</c:v>
                </c:pt>
                <c:pt idx="314">
                  <c:v>23.190999999999999</c:v>
                </c:pt>
                <c:pt idx="315">
                  <c:v>23.507000000000001</c:v>
                </c:pt>
                <c:pt idx="316">
                  <c:v>23.257000000000001</c:v>
                </c:pt>
                <c:pt idx="317">
                  <c:v>23.102</c:v>
                </c:pt>
                <c:pt idx="318">
                  <c:v>22.94</c:v>
                </c:pt>
                <c:pt idx="319">
                  <c:v>22.716999999999999</c:v>
                </c:pt>
                <c:pt idx="320">
                  <c:v>22.972999999999999</c:v>
                </c:pt>
                <c:pt idx="321">
                  <c:v>24.042999999999999</c:v>
                </c:pt>
                <c:pt idx="322">
                  <c:v>25.100999999999999</c:v>
                </c:pt>
                <c:pt idx="323">
                  <c:v>25.009</c:v>
                </c:pt>
                <c:pt idx="324">
                  <c:v>23.706</c:v>
                </c:pt>
                <c:pt idx="325">
                  <c:v>23.117000000000001</c:v>
                </c:pt>
                <c:pt idx="326">
                  <c:v>22.122</c:v>
                </c:pt>
                <c:pt idx="327">
                  <c:v>22.651</c:v>
                </c:pt>
                <c:pt idx="328">
                  <c:v>23.097999999999999</c:v>
                </c:pt>
                <c:pt idx="329">
                  <c:v>22.361000000000001</c:v>
                </c:pt>
                <c:pt idx="330">
                  <c:v>21.625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6E1-4CF4-BC4D-FD06766FE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979903"/>
        <c:axId val="149543519"/>
      </c:lineChart>
      <c:catAx>
        <c:axId val="28099822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280997440"/>
        <c:crosses val="autoZero"/>
        <c:auto val="1"/>
        <c:lblAlgn val="ctr"/>
        <c:lblOffset val="0"/>
        <c:tickLblSkip val="2"/>
        <c:tickMarkSkip val="12"/>
        <c:noMultiLvlLbl val="0"/>
      </c:catAx>
      <c:valAx>
        <c:axId val="280997440"/>
        <c:scaling>
          <c:orientation val="minMax"/>
          <c:max val="43"/>
          <c:min val="1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\ [$CZK = 1 EUR]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280998224"/>
        <c:crosses val="autoZero"/>
        <c:crossBetween val="between"/>
      </c:valAx>
      <c:valAx>
        <c:axId val="149543519"/>
        <c:scaling>
          <c:orientation val="minMax"/>
          <c:max val="43"/>
          <c:min val="13"/>
        </c:scaling>
        <c:delete val="0"/>
        <c:axPos val="r"/>
        <c:numFmt formatCode="#,##0\ [$CZK = 1 USD]" sourceLinked="0"/>
        <c:majorTickMark val="out"/>
        <c:minorTickMark val="none"/>
        <c:tickLblPos val="nextTo"/>
        <c:crossAx val="450979903"/>
        <c:crosses val="max"/>
        <c:crossBetween val="between"/>
      </c:valAx>
      <c:catAx>
        <c:axId val="4509799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543519"/>
        <c:crosses val="autoZero"/>
        <c:auto val="1"/>
        <c:lblAlgn val="ctr"/>
        <c:lblOffset val="100"/>
        <c:noMultiLvlLbl val="0"/>
      </c:cat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Myriad Pro" panose="020B0503030403020204" pitchFamily="34" charset="0"/>
          <a:ea typeface="Arial"/>
          <a:cs typeface="Times New Roman" panose="02020603050405020304" pitchFamily="18" charset="0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32146709816667E-2"/>
          <c:y val="2.2578920754171783E-2"/>
          <c:w val="0.89142148493574158"/>
          <c:h val="0.87306829765545357"/>
        </c:manualLayout>
      </c:layout>
      <c:areaChart>
        <c:grouping val="standard"/>
        <c:varyColors val="0"/>
        <c:ser>
          <c:idx val="0"/>
          <c:order val="0"/>
          <c:tx>
            <c:strRef>
              <c:f>Grafy!$C$11</c:f>
              <c:strCache>
                <c:ptCount val="1"/>
                <c:pt idx="0">
                  <c:v>Devizové rezervy ČNB [v mil. Kč]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accent1"/>
              </a:solidFill>
              <a:prstDash val="solid"/>
            </a:ln>
          </c:spPr>
          <c:cat>
            <c:numRef>
              <c:f>Grafy!$A$12:$A$32</c:f>
              <c:numCache>
                <c:formatCode>m/d/yyyy</c:formatCode>
                <c:ptCount val="21"/>
                <c:pt idx="0">
                  <c:v>44196</c:v>
                </c:pt>
                <c:pt idx="1">
                  <c:v>43830</c:v>
                </c:pt>
                <c:pt idx="2">
                  <c:v>43465</c:v>
                </c:pt>
                <c:pt idx="3">
                  <c:v>43100</c:v>
                </c:pt>
                <c:pt idx="4">
                  <c:v>42735</c:v>
                </c:pt>
                <c:pt idx="5">
                  <c:v>42369</c:v>
                </c:pt>
                <c:pt idx="6">
                  <c:v>42004</c:v>
                </c:pt>
                <c:pt idx="7">
                  <c:v>41639</c:v>
                </c:pt>
                <c:pt idx="8">
                  <c:v>41274</c:v>
                </c:pt>
                <c:pt idx="9">
                  <c:v>40908</c:v>
                </c:pt>
                <c:pt idx="10">
                  <c:v>40543</c:v>
                </c:pt>
                <c:pt idx="11">
                  <c:v>40178</c:v>
                </c:pt>
                <c:pt idx="12">
                  <c:v>39813</c:v>
                </c:pt>
                <c:pt idx="13">
                  <c:v>39447</c:v>
                </c:pt>
                <c:pt idx="14">
                  <c:v>39082</c:v>
                </c:pt>
                <c:pt idx="15">
                  <c:v>38717</c:v>
                </c:pt>
                <c:pt idx="16">
                  <c:v>38352</c:v>
                </c:pt>
                <c:pt idx="17">
                  <c:v>37986</c:v>
                </c:pt>
                <c:pt idx="18">
                  <c:v>37621</c:v>
                </c:pt>
                <c:pt idx="19">
                  <c:v>37256</c:v>
                </c:pt>
                <c:pt idx="20">
                  <c:v>36891</c:v>
                </c:pt>
              </c:numCache>
            </c:numRef>
          </c:cat>
          <c:val>
            <c:numRef>
              <c:f>Grafy!$C$12:$C$32</c:f>
              <c:numCache>
                <c:formatCode>#\ ##0.0</c:formatCode>
                <c:ptCount val="21"/>
                <c:pt idx="0">
                  <c:v>3545027.3</c:v>
                </c:pt>
                <c:pt idx="1">
                  <c:v>3389872.8</c:v>
                </c:pt>
                <c:pt idx="2">
                  <c:v>3201681</c:v>
                </c:pt>
                <c:pt idx="3">
                  <c:v>3150509.7</c:v>
                </c:pt>
                <c:pt idx="4">
                  <c:v>2197930.7999999998</c:v>
                </c:pt>
                <c:pt idx="5">
                  <c:v>1600925.7</c:v>
                </c:pt>
                <c:pt idx="6">
                  <c:v>1244287.8</c:v>
                </c:pt>
                <c:pt idx="7">
                  <c:v>1118379.5</c:v>
                </c:pt>
                <c:pt idx="8">
                  <c:v>855251</c:v>
                </c:pt>
                <c:pt idx="9">
                  <c:v>803393.4</c:v>
                </c:pt>
                <c:pt idx="10">
                  <c:v>793873.4</c:v>
                </c:pt>
                <c:pt idx="11">
                  <c:v>764312.1</c:v>
                </c:pt>
                <c:pt idx="12">
                  <c:v>715804.4</c:v>
                </c:pt>
                <c:pt idx="13">
                  <c:v>631016.19999999995</c:v>
                </c:pt>
                <c:pt idx="14">
                  <c:v>656637.69999999995</c:v>
                </c:pt>
                <c:pt idx="15">
                  <c:v>726702</c:v>
                </c:pt>
                <c:pt idx="16">
                  <c:v>636242.69999999995</c:v>
                </c:pt>
                <c:pt idx="17">
                  <c:v>691514.9</c:v>
                </c:pt>
                <c:pt idx="18">
                  <c:v>714611.7</c:v>
                </c:pt>
                <c:pt idx="19">
                  <c:v>524458</c:v>
                </c:pt>
                <c:pt idx="20">
                  <c:v>496819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4-4B04-8A8F-7CE225859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802016"/>
        <c:axId val="290802408"/>
      </c:areaChart>
      <c:dateAx>
        <c:axId val="290802016"/>
        <c:scaling>
          <c:orientation val="minMax"/>
        </c:scaling>
        <c:delete val="0"/>
        <c:axPos val="b"/>
        <c:numFmt formatCode="yyyy;@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290802408"/>
        <c:crosses val="autoZero"/>
        <c:auto val="1"/>
        <c:lblOffset val="0"/>
        <c:baseTimeUnit val="years"/>
        <c:minorUnit val="12"/>
      </c:dateAx>
      <c:valAx>
        <c:axId val="2908024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\ [$bil. Kč]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290802016"/>
        <c:crosses val="autoZero"/>
        <c:crossBetween val="midCat"/>
        <c:dispUnits>
          <c:builtInUnit val="millions"/>
          <c:dispUnitsLbl/>
        </c:dispUnits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2689872503801106"/>
          <c:y val="4.8929663608562692E-2"/>
          <c:w val="0.23364946137867737"/>
          <c:h val="6.2470081148113366E-2"/>
        </c:manualLayout>
      </c:layout>
      <c:overlay val="0"/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Myriad Pro" panose="020B0503030403020204" pitchFamily="34" charset="0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4-08T06:50:07.25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7231 5218 535 0,'0'0'0'0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13T07:50:13.87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9788 10010 72 0,'0'0'1517'15,"0"0"-1159"-15,0 0-105 0,0 0-30 16,0 0-100-16,0 0-123 0,0 0 58 16,0 0 257-16,0 0 66 0,-15 13-247 15,15-13-86-15,0 0 31 0,0 0 35 16,0 0 2-16,0 0 4 0,0-3 15 16,0 1 34-16,0-1-19 0,0-2-23 15,0 0-7-15,0-2-12 0,0-2-10 16,3-2-12-16,1-4-6 0,2 0-1 15,2-4 1-15,-2-1-16 0,1-1 6 16,-1-3-7-16,0-1 13 16,4 0 6-16,-1-6 6 0,-5-2-3 15,4 2-15-15,2-4-25 0,-1-3-24 16,-5-1 21-16,4-2 16 0,0-3 2 16,1 0-5-16,-3-5-10 0,-2 1-9 15,2-3-6-15,-2 2 9 0,0 2-5 16,0-2-1-16,-1 4-3 0,-1 4-6 15,-2 0-9-15,2 6 3 0,-2 3-15 16,-2 5 0-16,0 4-1 0,-5 2-1 16,5 8-1-16,0 1-2 15,-2 4-19-15,2 6 6 0,-2 0-2 0,2 2 17 16,-4 8 18-16,-5 6 9 16,5 7-6-16,-4 8-21 0,1 14-9 15,-7 18 6-15,3 16 1 0,-5 5-1 16,8 1 1-16,-7-7 2 0,11-14 0 15,2-10 3-15,0-12 12 0,4-12 3 16,0-7 3-16,0 3-9 0,0-4 3 16,2 0-3-16,2-11 0 0,2-8-12 15,4-1-9-15,-1-8-27 0,3-7 12 16,4-3 6-16,-1-5 16 0,6-1 1 16,-5-2 1-16,5 3 3 0,2 1 27 15,-5 3-6-15,1 8 0 0,-9 2 12 16,5 6 10-16,-7 3 56 0,-4 2 18 15,-2 5-66-15,-2 3-52 0,0 4-2 16,0 3-12-16,-2 2 1 0,-2 1 11 16,-2 4 1-16,-1-3 0 15,3 2 2-15,2-2 9 0,0 1 0 0,2 0 6 16,-2-3 6-16,2-1 0 16,0-1-6-16,4-1 6 0,0-6-22 15,3 1-2-15,-3-5 0 0,2-2 1 16,-2-1 1-16,4-3-2 0,-1-3-2 15,5-5-13-15,-4-7 0 0,5-3 13 16,5-9 1-16,-5-2-11 0,5-6-33 16,-3 1 30-16,-1-1 12 0,-4 6 2 15,-1 5 1-15,1 4 2 0,-4 9 10 16,-4 5 9-16,0 5 6 0,3 1-6 16,1 4-18-16,-4 7-3 0,4 6-3 15,-2 4-15-15,0 1 15 0,0 1 0 16,-1-1-9-16,1-2-3 0,2-2 3 15,-2-3 9-15,2-8-9 0,-2-1 10 16,3-1 1-16,-5-5-14 0,2-8-24 16,2-2 0-16,2-6 12 0,-4-2 12 15,0-1 0-15,1-1 0 16,-3 0 13-16,-2 1 0 0,0 3 0 16,0 2 1-16,0 1-1 0,0 2 2 15,2 4 1-15,0-1 14 0,0 1-3 16,2 0 6-16,4 0 0 0,1 1-3 15,-3-3-12-15,6 3 0 0,5-4 0 16,-5-3 18-16,5 4 0 0,-3-2 0 16,3-1-6-16,-5 0-12 0,5 4 21 15,-5-1 0-15,-6 5 3 0,2 1-3 16,-1 1-3-16,-5 2-3 0,0 0 4 16,-2 2-12-16,0 8-10 0,0 4-19 15,-2 6-2-15,-7 4 18 16,3 6-9-16,0 4 11 0,2-3 1 15,-2 0 0-15,2-4-1 0,-1-1 1 16,3-6 0-16,2-7 1 0,0-5 1 16,0-5-1-16,7-3-1 0,-1-6-39 15,0-9 3-15,0-1 15 0,2-9 3 16,1-3 3-16,-1 1 13 0,-4-2 0 16,-2 3 0-16,2 3 2 0,-2 5 1 15,-2 5-1-15,2 7 1 0,-2 2 14 16,0 4 24-16,2 2-12 0,1 4-27 15,5 4 0-15,-4 5-2 0,0 1-10 16,2 2 9-16,1 1 1 0,1-4 2 16,2 2 0-16,-6-4 3 0,7-1-1 15,-3-3 0-15,2-2 0 0,-4-4 0 16,5-3-2-16,1-1-18 16,-2-11-9-16,7-4 9 0,-5-6 6 0,1-3-3 15,3-4 12-15,-7 1 0 16,1 1 1-16,0 1 2 0,-4 5 0 15,-1 8 0-15,-3 1 3 0,0 7 15 16,0 4 9-16,0 1-3 0,0 5-23 16,-2 4-1-16,2 6-15 0,-2 3 12 15,0 2-9-15,0 0 11 0,0 2 1 16,2-6-1-16,-2-1 0 0,4-2 0 16,-2-4 1-16,0-5 0 0,0-4 0 15,0 0 0-15,3-7-36 0,-3-6 9 16,6-6 12-16,2-4 12 0,-1 0 1 15,-3-2-1-15,0 7 2 0,0 4 1 16,2 4 18-16,-3 7 6 16,1 3 6-16,-4 1-9 0,2 8-18 15,0 3-1-15,0 4-2 0,2 2-2 16,1-1 1-16,-3 1 1 0,0-5 0 16,-2-3 1-16,2-4 2 0,2-2 15 15,3-4-15-15,-3 0-3 0,2-7 0 16,2-7-15-16,5-6 3 0,-3-4 10 15,3-6 1-15,-1-5-2 0,-1-6 1 16,3-8 2-16,-3-11 0 0,1 5 2 16,-6 6 16-16,-4 8-6 0,-2 12 3 15,3-3 6-15,-1-1-6 0,4 2-12 16,-4 4 9-16,0-1-12 0,0-1-21 16,1 0 6-16,1-4 0 0,0-2 12 15,0-3 0-15,-2 0 0 0,2-2 3 16,-3 2 0-16,3 4 1 0,-4 4 0 15,0 6 2-15,2 9 0 0,-2 5 12 16,0 7-3-16,-2 3 15 16,0 6-3-16,2 8-24 0,-2 10-21 15,0 14 6-15,2 17 13 0,-2 16 2 16,-2 6 0-16,2-4 3 0,0-6 0 16,-6-8 15-16,2-12-8 0,2-8-10 15,0-10-48-15,0-3 18 0,0 3 18 16,-3 2 10-16,5 1 1 0,-2-4 1 15,0-3 12-15,2-4-10 0,0 0 13 16,0-6-3-16,0-2 6 0,2 0 3 16,0-4 3-16,3 0 6 0,1-2 1 15,0-1-4-15,-2-3 0 16,2 0-6-16,1-3 45 0,-3 0 6 16,2-6-39-16,8-4-30 0,-5-6-1 15,1-9 1-15,7-3 0 0,-5-8 9 16,2-4-10-16,-1-3 16 0,-1 3-15 15,5 3 9-15,-9 7 3 0,4 10-12 16,-5 6 12-16,-1 8 12 0,-2 6-6 16,0 3-19-16,0 10-2 0,-2 6-3 15,0 9-21-15,2 6-6 0,-1 4 15 16,-3 2 12-16,2 1-12 0,-2-4 14 16,4-4-2-16,0-5-21 0,-2-5-9 15,0-8-24-15,2-7-30 0,0-7-33 16,0-2-49-16,5-14-83 0,-5-7-79 15,0-9-171-15,0-7-455 0,-4 10-334 16,2-25-807-16</inkml:trace>
  <inkml:trace contextRef="#ctx0" brushRef="#br0" timeOffset="111.218">11266 8736 1683 0,'0'0'2431'0,"0"0"-2024"0,0 0 29 15,0 0-3-15,0 0-281 0,0 0-119 16,0 0-33-16,0 0-60 0,0 0-208 15,0 0-190-15,-15-41-1074 0</inkml:trace>
  <inkml:trace contextRef="#ctx0" brushRef="#br0" timeOffset="2574.805">11433 9236 1891 0,'0'0'435'15,"0"0"-193"-15,0 0 474 0,0 0-300 16,21-66-114-16,-11 39-14 0,-1-14-9 16,7-16 7-16,-1-21-35 0,5-8-32 15,-5-4-15-15,3 3-26 0,-7 8-60 16,1-2-36-16,-4 9-22 16,-1 12 4-16,-5 17 8 0,0 14-3 15,2 7-8-15,-2-1-19 0,0 2-6 16,4 3-15-16,-4 9-6 0,-2 7 0 15,2 3 33-15,-2 11-27 0,0 8-21 16,-2 20-11-16,-4 16-1 0,-2 23 0 16,4 8 10-16,-3 1 0 0,1-6 0 15,2-14 1-15,4-1 1 0,-4-15 12 16,4-9 9-16,0-13-6 0,4-5-15 16,-2-1 1-16,2 1 11 0,3-4 16 15,-3-6-4-15,0-9 6 0,4-6 3 16,4-3-6-16,1-11-12 0,3-10-3 15,1-5 6-15,6-10 6 0,-7 0 12 16,5-3 0-16,-7 2 3 0,5 6-36 16,-9 6 48-16,1 12 0 0,-5 5-6 15,0 9 1-15,-4 2-4 0,0 8-9 16,-2 7-33-16,0 6-2 0,-4 8 0 16,0 5 1-16,-2 3 0 0,-3-1 0 15,3-1-47-15,2-4 18 0,2-4 5 16,-2-7 10-16,4-7 12 0,0-5 1 15,0-7 2-15,0-1-21 16,2-11-18-16,2-7 24 0,0-4 15 16,0-9 2-16,5 0 10 0,-5 0-9 15,0 5 9-15,-2 7-3 0,-2 6-9 16,0 7-27-16,0 6 27 0,0 4 35 16,0 9-32-16,0 5-3 0,0 8 0 15,0 2-2-15,2 4-43 0,2-5 33 16,0-5 12-16,3-3 2 0,1-6 13 15,0-7 3-15,-2-4 0 0,3-2-7 16,5-8-11-16,-4-8-1 0,5-7 1 16,-3-6 1-16,1-3 17 0,1-2-15 15,-2-3 18-15,-3 1-9 0,5 1-12 16,-3 6-18-16,-5 2 6 0,2 5 10 16,-2 5 0-16,0 6 1 0,-4 2 1 15,1 5 1-15,-1 1 2 16,-2 0-3-16,0 2 0 0,0-2-12 15,2-3 11-15,-2-3 1 0,2-4 0 16,0-3 1-16,2-3 0 0,2-6 1 16,-2 1-1-16,0 1 2 0,-1-1 0 15,1 8 0-15,-2 1 9 0,0 5-11 16,0 4 2-16,-2 3 0 0,0 2 0 16,0 1 0-16,0 0 0 0,0 0-1 15,0 0-2-15,0 0-1 0,0 0-2 16,0 0-12-16,0 0 3 0,0 0 10 15,0 0-1-15,0 0-9 0,0 0 9 16,0 0 0-16,0 0-12 0,0-1 15 16,0-1 1-16,0-2 11 15,0-2-9-15,0 1 9 0,0-3-9 16,0 4 9-16,2 1-9 0,-2 2-1 16,0-2 10-16,0 3-10 0,0 0 0 15,0 0 11-15,0 0-10 0,0 0 0 16,0 0-1-16,0 0 10 0,0 0-12 15,0 0 1-15,0 0-1 0,0 0-1 16,0 0 1-16,0 0-1 0,0 0 0 16,0 0-2-16,0 0 2 0,0 0-2 15,0 0 1-15,0 0-38 0,0 0-56 16,0 0-93-16,0 0-106 0,2 0-224 16,4 0-687-16,2 0-1511 0,-24 0 816 0</inkml:trace>
  <inkml:trace contextRef="#ctx0" brushRef="#br0" timeOffset="3875.746">12018 8582 1527 0,'0'0'1514'15,"0"0"-1287"-15,0 0 101 0,7-58 53 16,-5 31-102-16,0-4-28 0,-2-2 36 16,4-4-18-16,-4-4-58 0,0-4-53 15,0-9-34-15,0 6-9 0,0-1-24 16,2 1-25-16,-2 8-20 0,0-4-17 16,-2 6-29-16,2 9-15 0,0 7 13 15,-2 8-1-15,2 7-15 16,0 6 18-16,0 2 22 0,0 11-1 15,0 4-20-15,0 14 0 0,0 12 2 16,0 18 9-16,2 18 0 0,2 10-12 16,-2-2 0-16,8-3-60 0,-3-8 36 15,1-5 24-15,0-5 24 0,5-15 39 16,-7-12-2-16,-2-11-1 0,0-7-6 16,0 1 46-16,4-1-22 0,1-4-27 15,-3-8-18-15,-4-5-9 0,4-3-21 16,4-6-3-16,-1-10-15 0,-1-4 12 15,6-6 2-15,-1-6 1 0,-3-5 15 16,7-3 6-16,-7-2-3 0,-2 1 13 16,5 4-10-16,-7 9-18 0,0 10 12 15,-4 7 6-15,2 9 30 0,-2 6-24 16,3 10 12-16,-1 10-16 0,-2 9-23 16,2 4-1-16,-2 3 1 0,2-1 3 15,-2-2 0-15,0-4-2 16,0-6 2-16,2-6-2 0,-2-6 1 15,3-7 1-15,1-4 9 0,-2-4-12 16,2-6-6-16,0-8-27 0,5-7 12 16,3-6 6-16,-6-4 3 0,3-3 9 15,3 1 0-15,-5 2 3 0,-3 3 1 16,2 5 2-16,-2 8 0 0,-2 6 12 16,-2 5 6-16,0 4 12 0,1 5-21 15,-1 8-12-15,0 5-24 0,2 5 6 16,-2 2 16-16,4 2 2 0,0-1-1 15,3-5 0-15,-5-2 1 0,2-6 1 16,2-3 0-16,-2-3 0 16,1-7-1-16,1 0-3 0,-4-10-30 15,6-3 3-15,-1-6 6 0,-3-6 12 16,-2-1 9-16,0-4-9 0,-2-1 12 16,-2 0 2-16,0-1 0 0,2 5 22 15,-2 2-12-15,-2 7-9 0,2 4 15 16,0 6 6-16,0 1 3 0,0 3 6 15,2 1 9-15,6-1-3 0,-1 4-12 16,-1-2-3-16,0 2-3 0,0 0-18 16,5 0 12-16,-5 0-12 0,0 0-1 15,-2 0 0-15,0 0 0 0,-2 2 1 16,2 1-2-16,1 0-1 0,-3 0-2 16,2 7-10-16,-2 0-3 0,0 1-3 15,2 4 3-15,-2 1-6 16,4 1-18-16,1-5-45 0,1-1-45 0,-2-3-49 15,4-8-45-15,3 0-121 0,-3-6-376 16,13-12-1307-16</inkml:trace>
  <inkml:trace contextRef="#ctx0" brushRef="#br0" timeOffset="7208.232">12242 8091 3224 0,'0'0'1332'0,"0"0"-1037"15,0 0 75-15,0 0-151 0,0 0-110 16,0 0-49-16,0 0-33 0,0 0-27 16,0 0-52-16,14 10-203 0,-14-7-141 15,0 0-243-15,2 1-1220 0</inkml:trace>
  <inkml:trace contextRef="#ctx0" brushRef="#br0" timeOffset="8024.038">12593 8473 218 0,'0'0'2398'0,"0"0"-1993"0,0 0-101 0,0 0 111 15,0 0-59-15,0 0-17 16,0 0-30-16,0 0-18 0,0 0-84 15,0 0-94-15,4 35-50 0,-2-12-8 16,0 0-6-16,2 5-7 0,1 1-21 16,-1-5-3-16,-2 0-16 0,0-6-1 15,0-5-1-15,0-3 1 0,0-5 0 16,0-5-1-16,-2 0-14 0,2-8-55 16,2-8 35-16,3-6 31 0,-3-8 3 15,2-6 1-15,-2-4 21 0,0-3-1 16,-2 2 12-16,2 3 16 15,-2 6 8-15,-2 5-2 0,2 8-10 16,3 7 0-16,-1 8 28 0,0 4 117 16,0 4-63-16,2 8-79 0,0 7-48 15,5 7-11-15,-3 3-1 0,0 0 10 16,1 2 2-16,1-3 1 0,-2-6 1 16,0-6 1-16,-1-4 12 0,-1-6-12 15,0-5 15-15,0-1-18 0,0-12-6 16,1-4-24-16,1-9 27 0,2-4 3 15,-4-5 1-15,1-2 1 0,1 2 10 16,-2 3 6-16,2 7 9 0,-1 7 12 16,-1 8 15-16,4 7 9 0,-2 2-11 15,3 11 62-15,-1 6-48 0,2 7-39 16,-1 5-26-16,1 3 2 0,1-1 15 16,-5 2 6-16,2-7-6 15,1-3-6-15,-5-4 0 0,0-7-9 0,-2-4-3 16,2-6 0-16,0-2-36 15,1 0-54-15,1-7-72 0,0-3-43 16,3-4-69-16,-1-1-201 0,-4 6-701 16,17-3-1659-16</inkml:trace>
  <inkml:trace contextRef="#ctx0" brushRef="#br0" timeOffset="8328.184">12851 7836 4620 0,'0'0'747'0,"19"-60"-562"0,-7 27 21 16,-1-7-79-16,7-6-112 0,-3 5-15 16,12-13-88-16,2-9-157 0,-2 13-223 15,8-9-1078-15</inkml:trace>
  <inkml:trace contextRef="#ctx0" brushRef="#br0" timeOffset="12093.179">10929 10612 2985 0,'0'0'596'0,"0"0"-318"16,0 0 83-16,0 0-144 15,0 0-62-15,0 0 54 0,0 0 48 16,17-52-50-16,-11 26-36 0,2-5-56 15,-2-7-18-15,-2-4-12 0,3-3-10 16,-5 0-11-16,4 2-10 0,-4 5 3 16,0 7-11-16,-2 6-16 0,0 9-6 15,0 8-9-15,0 4-13 0,0 4 22 16,0 6 6-16,0 6-18 0,0 9-12 16,0 8-1-16,0 4 0 0,2 3 1 15,4 1 3-15,-2-1 9 0,0-5-10 16,3-4 10-16,3-4 1 0,-4-5-1 15,0-6-9-15,3-5 12 0,3-6 6 16,-4-2-21-16,1-11-20 0,5-7-1 16,-4-6 9-16,-3-3 12 0,1-3 0 15,0-3 12-15,-6 1 0 16,0 4 12-16,-2 8 3 0,2 3-24 16,-2 10-1-16,0 4 0 0,0 4 22 15,0 0 21-15,0 5 0 0,2 6-15 16,1 3 10-16,1 3-28 0,-2 5-9 15,4-2 24-15,-2 1-15 0,4-3 3 16,-4-2 0-16,1-1-14 0,-1-3 2 16,2 1-1-16,-2-3 1 0,4-2 12 15,-1-2 0-15,-7-6 12 0,14 4-9 16,-4-4-17-16,-1-3-1 0,-1-4-2 16,2-6-1-16,5-5-12 15,-7-3 12-15,2-7 0 0,3-1-9 0,-3-2 11 16,-6 0 1-16,0 2-1 15,0 5 1-15,1 5 2 0,-3 9 0 16,-2 3 10-16,2 6 15 0,0 1 27 16,0 8-54-16,2 2 0 0,-2 9-18 15,0 2 0-15,2 3 17 0,2 2 1 16,3-1 2-16,-1-3 10 0,-8-22-10 16,12 31 0-16,-5-21 0 0,3-3 0 15,-4-7 10-15,-2 0-12 0,0 0-14 16,3-10-10-16,1-3-3 0,-2-5 9 15,-4-1 3-15,0-3 13 0,-2 0 0 16,0 4 0-16,0-2 2 0,-2 4 2 16,0 3 1-16,0 1 18 0,2 3 12 15,0 1 0-15,0 1 9 0,2-2 0 16,4 0 6-16,0 0-3 0,7-3 79 16,-1-2-46-16,-1 1-48 0,3-1-12 15,-2 0 0-15,-1 1 0 16,-1 3-6-16,-2 2 3 0,-3 1 0 15,1 5 3-15,-2 2-3 0,2 0 0 16,-4 3-15-16,2 8 0 0,-2 4-15 16,0 6-9-16,0 7 12 0,3 2 9 15,-3 2 1-15,2-1 1 0,0-3 0 16,2-5-1-16,0-5 1 0,-2-2 1 16,3-9 0-16,-3-4-2 0,0-3-10 15,4-5-15-15,-2-10-15 0,-1-4 3 16,-1-9 18-16,-2-1 9 0,-2-3 0 15,0 2 11-15,-4 2-1 0,-3 6 0 16,1 1 1-16,-4 4-1 16,4 7 1-16,-1 2-11 0,3 4 10 15,0 2-1-15,2 2 3 0,-2 2 0 16,2 2 24-16,2 4-3 0,0 2-3 16,6 0-15-16,2 0 9 0,1-2 0 15,1-3-10-15,4-2 1 0,-1-3-1 16,5-4-2-16,-1-5 0 0,4-7-3 15,-5-4 2-15,3-8-11 0,-5-6 12 16,3-6 0-16,-5-12 0 0,1-15 2 16,-7-10 10-16,-2 9-9 0,-4 13-3 15,-4 20-37-15,-4 13 10 0,-3 1 9 16,1 3 6-16,0 3-9 0,-1 5-1 16,5 10 20-16,0 1 2 0,0 13 3 15,2 4 13-15,-3 7-1 0,5 6-12 16,2 6 15-16,0 1-3 0,2 13-3 15,9 8-9-15,1 10-3 0,3 0-21 16,-1-13-9-16,-4-13 15 16,3-17 13-16,-3-1 2 0,0-3 15 15,3 0 9-15,1-6 0 0,-3-7-3 16,-11-9-8-16,24-9-13 0,-11-13-24 16,-1-8 11-16,-4-5 13 0,1-5 1 15,-1-2 1-15,-4 5 0 0,0 2 1 16,-2 9 9-16,0 10-12 0,0 6 0 15,-2 8 14-15,5 3 15 0,-3 10-29 16,2 6-24-16,2 8 3 0,0 3 3 16,-2 3 3-16,3 3 15 0,-1-3 0 15,-2-5 1-15,4-6 1 0,-8-20 0 16,10 24 13-16,-7-21-12 0,-1-3 0 16,0-8-3-16,2-8-27 15,0-10 24-15,4-2 2 0,-4-7 1 16,1 0 1-16,-3 1 2 0,0 9 9 15,0 6-9-15,-2 8-1 0,2 7 13 16,0 4 18-16,2 8-21 0,4 6-12 16,1 10-17-16,-1 5-1 0,2 2 3 15,7 4-2-15,-7-5 17 0,7-5 12 16,-5-6-9-16,-4-6 9 0,9-7 9 16,-7-5 0-16,5-3-10 0,-3-12-11 15,0-6 0-15,3-7 0 0,-5-5 2 16,0-5 10-16,1 2-10 0,-7-2 13 15,-2 0-3-15,-2 5 3 0,0 4-12 16,2 8-1-16,-4 5-2 0,0 9-16 16,0 3-11-16,0 3 27 0,0 9 2 15,2 6 10-15,0 8-12 16,0 6-9-16,0 2-6 0,6 3 12 0,0 0-15 16,0-2 16-16,1 0-1 15,3-5 2-15,-2-2-1 0,-2-3 1 16,1-9 1-16,3-4 2 0,-2-6-2 15,-2-3-2-15,1-3-25 0,-3-9-3 16,6-4 9-16,-4-6 18 0,-2-3 0 16,-2-2 1-16,1-2 2 0,-1 0 0 15,-2 1 1-15,0 2 11 0,-5 2-12 16,3 8-1-16,-2 1-1 0,0 5 1 16,-2 4-14-16,-2 1 3 0,4 3 9 15,-1 0-9-15,1 2 9 0,2 0 2 16,0 0 0-16,-2 0 0 0,4 0 0 15,0 0 1-15,0 0 3 0,0-1 16 16,0 1-1-16,0-3-3 0,0 2-12 16,2-4 12-16,2 2-14 0,0-4 0 15,-2 2 0-15,3-1 0 0,-1 2 2 16,4-2-1-16,0 0-2 16,-2 2 2-16,3-3 1 0,3 2 0 15,-2-1 0-15,1-1 0 0,3 2 12 16,-1-3-3-16,-5 2-10 0,2-1 13 15,-2 1-12-15,-1 1-2 0,-3-1 1 16,0-1-2-16,-2 4-1 0,2-3-2 16,-2 2 0-16,0 1 1 0,0-1 2 15,-2 2 1-15,2 1 14 0,0-1 3 16,1 2-3-16,1 0 6 0,-2 0-18 16,0 0 18-16,2 0-18 0,-2 1 15 15,4 3-18-15,-4 3-2 0,2 4-1 16,1 4-12-16,-3 5 3 15,2 2 12-15,0 5 0 0,0 1 2 16,0 2-2-16,6 0-26 0,-3-3 5 16,1-6 9-16,-2-2 11 0,7-5 1 15,-3-5 12-15,-2-4-9 0,2-5-2 16,1-1-1-16,-1-9-2 0,5-5-19 16,-5-5 18-16,-4-4 3 0,0-5 0 15,1 1 0-15,-7-1 1 0,0 1 0 16,0 0-1-16,-7 6-33 0,1 4 12 15,0 2 6-15,0 5 13 0,-2 3-1 16,1 3 0-16,3 1 2 0,2 4 1 16,2-2 12-16,0 2 9 0,0-1 12 15,0-2 9-15,4 0-9 0,9-1-30 16,-1-6 15-16,0 2 0 0,9-3-15 16,-2-1 15-16,-1-2-6 0,5 1-10 15,-2-1 1-15,1 2 0 0,-1-1-1 16,-4 4 0-16,3 0 10 15,-7 3-12-15,-1 2 2 0,-4 4 0 16,-1 0 0-16,-5 3-2 0,0 7-2 16,-2 7-19-16,0 4 3 0,0 4 17 15,-2 3 0-15,-2 3-1 0,-1-3 1 16,-1-3-2-16,2-3-15 0,0-6 6 16,0-6-6-16,4-5 0 0,-2-4-15 15,2-1-6-15,-2-6 6 0,2-4 15 16,0-9 15-16,0 0-9 0,0-6 10 15,-2 0-13-15,2-1 13 0,0 5 2 16,0 0 0-16,0 5 1 16,0 4 1-16,0 4 10 0,0 5 9 15,2 3 12-15,2 0-18 0,4 4-15 16,0 5-1-16,3 8 1 0,-5-1-1 16,8 6-1-16,-3-1 2 0,-3 0 0 15,4-3 1-15,-1-3 1 0,-5-3 0 16,4-3-1-16,-4-5 1 0,1-3 0 15,-3-1-2-15,2-8-14 0,-2-5-10 16,6-9 3-16,-3-3 9 0,1-3 0 16,-2-4 10-16,2 2 0 0,1 4 1 15,-3 1 1-15,0 6 1 0,0 4 2 16,5 7 12-16,-5 4 3 0,0 4-6 16,0 1-10-16,2 9-2 0,-1 6-3 15,1 2-12-15,-2 5 12 0,-2 1 1 16,0 0 2-16,3-4 1 0,-3 0-1 15,2-4 1-15,-4-4 0 0,2-2 1 16,0-4 16-16,-2-3 3 16,2-3-3-16,1-3-18 0,3-7 0 15,-2-6-21-15,2-5 9 0,-1-5 9 16,3-2-9-16,-2-3 12 0,-2 3 0 16,1 0 1-16,1 6 2 0,-4 5 12 15,2 6 0-15,-2 4 6 0,0 6 15 16,-1 2-9-16,3 8-15 0,2 9-12 15,0 6-1-15,1 4-2 0,-3 3 0 16,4-3 3-16,0 0-2 0,-3-8 1 16,-3-2 1-16,0-8 0 0,2-4 2 15,-2-6 0-15,0 0-2 0,0-11-24 16,-1-8 0-16,3-7 9 16,-4-5 0-16,2-5 13 0,0 1-1 15,0 2 3-15,2 5 2 0,-1 5 13 16,-1 7-12-16,2 4 12 0,-2 6 0 15,4 6 12-15,3 6-15 0,-1 9-11 16,4 5-1-16,1 9-1 0,-1 3-2 16,3 4 2-16,-3-2-2 0,1-6 0 15,-5-2-18-15,5-5-21 0,-3-6-60 16,-2-4-28-16,3-3-35 0,-3-6-39 16,-2-2-88-16,5-10-182 0,-3-6-284 15,-4-3-511-15,5-12-618 0</inkml:trace>
  <inkml:trace contextRef="#ctx0" brushRef="#br0" timeOffset="12248.53">13536 8946 3421 0,'0'0'965'0,"-4"-63"-560"0,4 32 102 16,0-2-234-16,4-3-152 15,2 5-60-15,4 4-22 0,5 3-24 16,1 5-15-16,1 1-30 0,-1 7-146 15,-3-2-145-15,-1 5-101 0,-4 1-696 16,1-2-1188-16</inkml:trace>
  <inkml:trace contextRef="#ctx0" brushRef="#br0" timeOffset="12590.737">12901 9180 1159 0,'0'0'1729'0,"0"0"-698"0,0 0-558 16,0 0 4-16,0 0-140 0,0 0-67 16,0 0 27-16,0 0-52 0,33-58-58 15,-20 29-61-15,-3-3-63 0,2-3-33 16,3-3-28-16,-3-1-2 0,5 1-75 16,-7 3-94-16,4 4-81 0,-3 3-67 15,-5 9-148-15,-2 6-557 0,9 4-1146 16</inkml:trace>
  <inkml:trace contextRef="#ctx0" brushRef="#br0" timeOffset="13496.752">11791 9556 2992 0,'0'0'1542'0,"0"0"-1293"16,0 0 161-16,0 0 97 0,0 0-42 0,0 0-148 16,0 0-59-16,0 0-66 15,66-7-101-15,-39 4-58 0,2-3-33 16,2-6 0-16,2-7-51 0,2-5-115 15,7-16-122-15,5-16-197 0,-6 7-756 16,9-13-2595-16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13T07:51:16.87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20967 2183 2024 0,'0'0'286'0,"0"0"285"16,0 0-327-16,0 0-11 0,0 0 30 16,0 0-55-16,0 0-41 0,0 0-22 15,0 0 14-15,8-7 5 0,-16-1 6 16,2-3 2-16,-5-5-3 0,3-2-5 15,-6-2-5-15,-1-3-25 0,-1 0-19 16,-1 0-18-16,1 1-18 0,-1-3-28 16,-6 6-12-16,5-1-9 0,-5 4-8 15,6 4-7-15,-1 2-3 0,-5 0 12 16,-2-4 9-16,-6 0 22 16,-4 0 8-16,0-2 15 0,-6-2-30 15,-5-6-17-15,-14-3-7 0,-6-9-9 16,-10-3-12-16,-9-1 0 0,8 1 0 15,3 6 21-15,6 3-23 0,8 6 2 16,-2-4-3-16,-2 4 0 0,0 1 2 16,0 1 0-16,-3 2 0 0,-1 0 0 15,0 0-1-15,-4 1-2 0,-1 0-12 16,1-1 1-16,0 3 10 0,-1 1 0 16,3-2 2-16,-5 2-3 0,3 0 3 15,0 3-1-15,-1 0 1 16,-1 5 12-16,-2 1-10 0,-1 1 0 15,3 0 1-15,-3 3 0 0,3 2-2 16,-3-1 1-16,3 1 1 0,2-1-1 16,-5 1 1-16,3-1 0 0,-3-2-2 15,-3 0 1-15,3 2 0 0,-2 1-1 16,1-3-1-16,1 2 1 0,1-1 2 16,-1 2-1-16,1-3 1 0,2 1 0 15,-3 3-1-15,-1 0 0 0,-1 0 0 16,2 0 1-16,1 7-1 0,-3-1 0 15,3 2-1-15,2 2 0 0,1 0 1 16,-1 2-1-16,1 0 1 0,-1 2 0 16,0 0-1-16,3 2 1 0,-1 1-1 15,4 1 1-15,-3 3-1 0,5 0 0 16,0 1 1-16,0 3 0 0,4 1 1 16,2 3 0-16,0 3-1 0,2 2 10 15,0 1-12-15,0 2-20 16,5 1 2-16,-1 3 0 0,9-7 6 15,7-3 11-15,7-5 0 0,9-7 1 16,-3 1 1-16,-10 10 2 0,-7 10 9 16,-3 3-10-16,-7 8 1 0,9-4 0 15,10-6 0-15,0 3 12 0,2 2-13 16,2-1-1-16,2 1 0 0,-2 3 0 16,6 4-1-16,-2 9-3 0,3 8-33 15,3 3-18-15,7-6 24 0,3-3 3 16,9-8 8-16,0 3 16 0,0-2 3 15,11 1 0-15,-3 0 13 0,6-6-1 16,-1-5 6-16,1-9-15 0,1-5 15 16,-3-3-15-16,9 7-1 0,1 6-2 15,9 8-39-15,1-2 21 0,3-1 15 16,2 2 0-16,4-3 2 0,3-1 1 16,1 0 2-16,1-1 2 0,14 0-1 15,6 7 0-15,8 1 0 0,9-1 0 16,-5-9-1-16,-7-7 0 15,-1-3 1-15,0-1 0 0,5-1-1 16,-1-1 0-16,0-4-2 0,9 3-27 16,-2-2 8-16,3-2 7 0,1 3 9 15,4-2-12-15,2-1 13 0,-2 0 1 16,4-2-1-16,2-2-1 0,-2-1 3 16,2-4 0-16,2 0 2 0,3-2 0 15,-3-2 0-15,2 1 1 0,0-3-2 16,0-1 2-16,1 2-1 0,1-3 0 15,-2 0 0-15,0-2-1 0,3-1 0 16,-5 1 0-16,0-2-1 16,0-1 1-16,-2-1-1 0,0 0-1 15,-2 0 1-15,-2-1 0 0,2-1 0 16,0 0 0-16,2-3 1 0,-6-4-1 16,0 1 0-16,2-4 0 0,-4-2 0 15,2 1 1-15,0-4 1 0,-5-1 1 16,1-3-1-16,-2 0-2 0,0-3 0 15,-5 1 0-15,3-2 1 0,-7 1 1 16,1 0 1-16,-3 2 12 0,0-1-13 16,-4 0 2-16,3 3 8 0,-5-2-9 15,0 3 0-15,-4-1-2 0,-2 0 2 16,0 0-1-16,-4-2 1 0,4-1 9 16,-15 0-11-16,-6 5-1 0,-5 0 1 15,-8-1-1-15,7-3-1 0,7-4-29 16,3-4 11-16,-4-3 7 0,-3 1 0 15,-1-5-3-15,-2 0 3 0,-2-4 9 16,-2-2-12-16,-9-3 14 0,1-1 1 16,0-1 0-16,-11-2 1 0,2-1 1 15,1 2-1-15,-7-1 1 16,-2-1 0-16,-2 2 1 0,-2-1 12 16,0 1-13-16,-2 1-2 0,-2 0-11 15,-2-1-16-15,-7-7 9 0,-1-8 16 16,-9-10 0-16,1-1-1 0,-5 7 2 15,0 11 1-15,6 17 2 0,5 7 1 16,-7 0 12-16,-2-5-12 0,-8-4 12 16,-4-8-12-16,-5 3 0 0,3-1-2 15,-6 2-1-15,-1 0-17 0,3 1-4 16,-15-7 9-16,-4-3 1 16,-10-6 11-16,-1 2 1 0,-1 4 1 15,6 4 10-15,3 10-11 0,3 0 17 16,-4 5-17-16,-4 1 11 0,2 4-10 15,-5 1 0-15,1-2 1 0,0 3 0 16,-1-1 24-16,-5 1-27 0,-1-1 0 16,-1 3 0-16,-5-3 2 0,2 3 1 15,1-3 9-15,-5-1-12 0,2 3-27 16,-6 1 24-16,4 0-9 0,-2 0 10 16,-4 1 2-16,0 1 1 0,-2 2 1 15,4 6-1-15,-2 1 2 0,-4 5-1 16,4 3 1-16,0 0 9 0,-2 4-9 15,2 0-1-15,-4 4 1 0,4-2-1 16,-6 0 0-16,3 2-1 0,1-1 2 16,2 1 9-16,-4 1-9 0,4 0 9 15,-4 0-10-15,2 0 17 16,-2-1-1-16,2 7 3 0,2-2-9 16,-2 6-10-16,6 3 0 0,0 1 10 15,2 6-10-15,2 3-2 0,0 2 2 16,5 2 1-16,1 3-1 0,5 4 0 15,-3 1 10-15,9 2-10 0,0 0 10 16,6 2-9-16,-4 0-3 0,8 0-33 16,0 0 18-16,-2 2 13 0,4-6 0 15,11 0 2-15,8-7 1 0,4-5 1 16,4 3 1-16,-7 2 9 0,-3 10 3 16,-8 13-13-16,-1 8 13 0,-4 13-12 15,15 4 12-15,4-4-3 16,10-2 3-16,9-6-3 0,4 0-12 15,3 4-33-15,7-1 12 0,0 0 18 16,7-1 2-16,5-2 1 0,2-3 15 16,5 1 3-16,6-5-6 0,2-3 9 15,-5-6-6-15,3-9-3 0,6 2-9 16,-4-5-3-16,4-3-39 0,4 6 24 16,-2-8 13-16,15 10 0 0,16 13 2 15,6 3 1-15,11-1 2 0,-5-5 0 16,-5-7 0-16,-5-8 0 0,2 1 12 15,0 0-14-15,7-1 2 0,-1 0 0 16,5 1 0-16,-3-1 0 0,5-2 9 16,1-1-12-16,1-1-29 0,4-4 11 15,2-2 3-15,0 0 13 0,2-1 1 16,-2-1 1-16,6-3 2 0,-2-4 0 16,2-2 10-16,2 0-11 0,0-4 2 15,4 3 0-15,-1-6 0 0,1 2-2 16,0-2 2-16,2-3-2 0,1 1 0 15,1-4 1-15,-1 0-1 16,1-1-1-16,0-2 0 0,1-2-1 16,-3 0 0-16,5 0 1 0,-3-3 0 15,-1 0-1-15,1-2 0 0,-2-1-1 16,-1-2 1-16,-3-2 1 0,-2-3 1 16,-2-2 2-16,0-4-2 0,0-2 0 15,-2-2-1-15,-4-2 0 0,-2-1 0 16,0 0 0-16,-5 1 2 0,1-2 10 15,-6-1-10-15,-1 3 0 0,1-6 13 16,-5 1-14-16,-4-1 1 0,-2-3 0 16,0-2 0-16,-4-3-1 0,-4-3-1 15,-2-3-1-15,0-4-44 0,-6-5 21 16,-1-3 0-16,-7-2 3 16,1-2 9-16,-4 0 12 0,-2-2 0 15,-4-1 3-15,1 2 0 0,-10-4 9 16,3-1-9-16,-4 1 15 0,0-1-15 15,-11-2-3-15,5 1-11 0,-9-3-40 16,-4 0 24-16,-4 1 12 0,0-1 12 16,-4 1 0-16,-4 1 2 0,-9 2 1 15,1 1 2-15,-5 3 10 0,-10 1-9 16,0 3-3-16,-6 2 0 0,-1 2-55 16,-13-1 19-16,-1 0 21 0,-8 3 0 15,-6 0-3-15,-2-1-51 0,-11 0-49 16,-3-3-57-16,-7 1-83 0,-4-3-137 15,22 16-375-15,-1 1-919 0</inkml:trace>
  <inkml:trace contextRef="#ctx0" brushRef="#br0" timeOffset="2431.763">20585 1141 2209 0,'0'0'143'0,"0"0"530"0,0 0-462 16,0 0-58-16,10-51 3 0,-10 38-26 15,0-1-4-15,0-2 6 0,-4-4 16 16,-2 1-10-16,-1 1-39 0,-3-2-18 16,-4 2-19-16,1 4-22 0,-3 1-18 15,1 3 9-15,-6 3 30 0,3 6 56 16,1 1 43-16,-1 8-41 15,1 5-36-15,1 9-31 0,-1 9-16 16,7 3-5-16,-3 6-13 0,7-1-3 16,4-3-12-16,2-1 49 0,0-4 9 15,6-1 12-15,0-6 27 0,5-4-28 16,-3-7-38-16,7-8-32 0,3-5-2 16,-1-4-76-16,12-16 22 0,0-19 11 15,8-21 16-15,2-21 5 0,-2-8 19 16,-12 3 0-16,-6 11 3 0,-7 10 2 15,-2 6 26-15,-5 10 23 0,-3 9 4 16,-2 13-13-16,0 8-40 16,0 4-2-16,0 5-2 0,0-3-1 15,-2 2-21-15,-1 2 24 0,1 2 9 16,-4 7 21-16,4 5-14 0,0 10-16 16,-2 7-1-16,2 12-24 0,-2 12 1 15,2 17 3-15,0 18 20 0,2 14 1 16,2 9 0-16,6 2 15 0,0-22 6 15,3-20 7-15,-5-27 8 0,-2-19-12 16,0-4-6-16,4 0 3 0,1-1 10 16,-3-3-16-16,4-4-15 0,-2-6-67 15,5-11-5-15,-3-9 23 0,0-7 25 16,5-6-6-16,-9 0 17 0,2 3 10 16,-1 1 3-16,-1-2 19 0,0-2 35 15,-4-3-21-15,2 6-14 0,0 3 17 16,0 7 34-16,1 4 29 0,1 5 13 15,-2 3 42-15,0 3-67 0,0 1-32 16,2 3-28-16,3 0-12 0,-1-1-3 16,0 0-9-16,-2 2 15 15,3 0-6-15,-1-1-11 0,-2 1 0 16,-2 0 2-16,-2 0 12 0,2 1-15 16,-1 3-14-16,-1 2-28 0,-2 5 0 15,0 4 9-15,0 8 11 0,0 5 22 16,0 4 3-16,2-3 10 0,0-2-12 15,2-3 1-15,2-3 19 0,0-3-9 16,-2-7-11-16,5-4 1 16,-1-5-2-16,4-2-45 0,1-10-16 0,3-2 16 15,-5-3 9-15,3-2 15 16,1-5 18-16,1 0-9 0,1-6 12 16,-1 5 2-16,1 0 19 0,-7 5 15 15,-2 4 9-15,3 4-12 0,-7 5-33 16,-2 5 0-16,0 0-48 0,-2 9-18 15,0 8 24-15,0 2 23 0,-2 6 18 16,0 0 1-16,0-1-2 0,-2-4 2 16,2-1 10-16,2-7 9 0,0-3 5 15,0-4 3-15,0-3-21 0,2-2-6 16,2-8-66-16,-2-2 20 0,4 0 16 16,0-6 9-16,0 1 10 0,5-5 11 15,-7-1 3-15,4-1-1 0,-2 2 0 16,3 2 19-16,-5 2-3 0,2 2-16 15,-4 3-2-15,2 2-1 0,-2 0-1 16,2 3 2-16,-2 1 1 0,0 0 14 16,-2 3-12-16,0-2 0 15,5 2 9-15,-5 1-9 0,0-1 0 16,0 2-3-16,0 0 0 0,0 0 0 0,0 0 0 16,0 0 3-16,0-1 13 15,0 1 2-15,0 0-3 0,0 0-3 16,0 0 0-16,0-1-10 0,0 1 0 15,0 0-2-15,0 0-2 0,0 0-1 16,0 0 0-16,0 0-12 0,0 0 13 16,0 0 0-16,0 0 0 0,0 0 2 15,0 0 15-15,0 0-12 0,0 0-1 16,0 0 1-16,0 0 0 0,0 0-1 16,0 0-2-16,0 0-1 0,0 0-11 15,0 0 11-15,0 0-2 0,0 0 0 16,0 0 3-16,0 0 0 0,0 0 3 15,0 0 0-15,0 0 0 0,0 0 0 16,0 0 12-16,0 0-13 0,0 0-1 16,0 0 0-16,0 0 0 0,0 0 0 15,0 0 1-15,0 0 10 0,0 0-10 16,0 0-2-16,0 0-1 16,0 0-2-16,0 0-9 0,0 0 10 15,0 0-10-15,0 0-3 0,0 0 0 16,0 0-9-16,0 0-1 0,0 0-2 15,0 0 0-15,0 0 27 0,0 0 21 16,0 0-6-16,-5 0-12 0,3 0 12 16,2 0-12-16,-2-1 22 0,2-1-7 15,0 2 0-15,0 0 3 0,0 0-21 16,0 0 0-16,-2 0-27 0,2 0-6 16,-4 0 6-16,2 0 27 0,-2 0 3 15,0 3 12-15,-2 0-2 0,-3 1-10 16,1 0 12-16,2 0-14 15,0 1 2-15,-5 3 9 0,5-2 0 16,0 2 0-16,2-1-10 0,4 1-2 16,-4-3-10-16,2 0-81 0,2 2-93 15,-2-2-107-15,-1 0-226 0,3-2-602 16,-4-1-521-16</inkml:trace>
  <inkml:trace contextRef="#ctx0" brushRef="#br0" timeOffset="3383.922">21205 966 752 0,'0'0'2150'0,"0"0"-1881"16,0 0-192-16,0 0 70 0,0 0-33 15,0 0 10-15,0 0 74 0,0 0 51 16,0 0-21-16,0 0-42 0,-4-14 11 15,4 17 43-15,0 4-26 0,0 0-93 16,0 5-48-16,2 5 6 0,2 3 13 16,2 2 7-16,2 3 4 0,0-5-21 15,7-1-21-15,-7-3-19 16,7-3-6-16,-3-2-16 0,-2-6-20 16,5-4-24-16,-3-1-6 0,1-9 3 15,3 0-13-15,-8-5 16 0,5-4 12 16,-1-5-9-16,1-11 9 0,7-13 11 15,3-12-2-15,0-10 3 0,-2-12 12 16,-5-4 0-16,-1 12 0 0,-11 14-12 16,-2 14 0-16,-2 20-1 0,0 2-11 15,0 4-9-15,0 1 3 0,-2-1-16 16,0-1-2-16,2 3 15 0,-2 11 18 16,-3 6 3-16,-1 8 21 0,0 12-6 15,0 7 0-15,-2 6-12 0,3 15-3 16,-1-3-34-16,0 3 10 0,0 3 12 15,2-4 12-15,0 3 0 0,1-1 15 16,3-4 6-16,-2-5-6 16,2-5 3-16,0-7 4 0,0-7 17 15,0-8-39-15,2-6-9 0,3-7-58 16,1-6 34-16,0-6 12 0,2-7 6 16,1-1 13-16,-3-1 2 0,4 0 2 15,-2 4 46-15,1 2 46 0,-5 5-55 16,4 8-39-16,0 2-3 0,1 8-15 15,-3 5 18-15,4 5 0 0,0 1 33 16,1 3 6-16,-3-1 4 0,6 1-4 16,-3-2 3-16,-1-2-2 0,5-4-10 15,-3-4-3-15,5-2 0 16,-5-6-24-16,4-2-1 0,3-2-2 16,4-11-2-16,-7-1-10 0,5-6-6 15,-2-3 3-15,-1-6-3 0,-3-3 17 16,1-1 1-16,-7 0-2 0,-1-2-1 15,-2 4-15-15,-4 3-1 0,-2 1 4 16,0 7-9-16,-10 4 3 0,1 6 21 16,3 7 16-16,-8 3 20 0,1 4-8 15,7 11-10-15,-4 4-15 0,0 5 12 16,3 8 0-16,5 1-12 0,0 4 0 16,2 8 9-16,8 3-12 0,5-4-20 15,-1-3-59-15,5-12-53 0,-1-9-62 16,5-8 6-16,-7-7-70 0,1-4-177 15,1-2-265-15,-7-6-677 0,18-20-578 0</inkml:trace>
  <inkml:trace contextRef="#ctx0" brushRef="#br0" timeOffset="3528.538">21969 543 4110 0,'0'0'490'0,"0"0"-459"15,0 0 153-15,11-55-49 0,-3 43-135 16,9-1 0-16,-3-6-153 0,7 1-121 16,2-7-71-16,-9 8-348 0,36-18-1899 0</inkml:trace>
  <inkml:trace contextRef="#ctx0" brushRef="#br0" timeOffset="5485.929">22371 1237 1661 0,'0'0'723'0,"0"0"-262"0,0 0-281 16,0 0 28-16,8-54 34 0,-4 38-36 16,4-5-10-16,-2-4-33 0,3-5 6 15,-1-4-26-15,4-2-25 0,-1 0-28 16,-5 3-16-16,2 2-3 15,5 6 21-15,-7 3 24 0,-2 8 86 16,2 6-7-16,-2 7-135 0,-2 8-60 16,4 14-43-16,-6 22 1 0,0 25 17 15,0 19 10-15,-2 16 13 0,-4 1 2 16,2-22 3-16,0-22-3 0,0-24 0 16,4-20-18-16,-2-3-34 0,0 0 6 15,0-3-15-15,0-3-27 0,-1-7-109 16,1-6 148-16,2-16 49 0,0-17 17 15,2-2-14-15,3-1-3 0,-1 1-2 16,-2 8-14-16,4 0 16 0,0 0 25 16,2 8 24-16,1 6 46 15,-3 10 18-15,6 3-48 0,3 3-23 16,-1 3-2-16,5 0 6 0,-3 3 30 16,5 1 18-16,0-2-12 0,-1-2-18 15,3-6-52-15,0-4-11 0,-7-4 1 16,3-4 13-16,-4-3-3 0,-1-4 0 15,0-5 3-15,1-5 1 0,1 1 5 16,-9 0 6-16,1 2-6 0,-6 2-21 16,-2 5-16-16,0 6-5 0,-2 5-3 15,-4 4 8-15,2 6 16 0,-5 4 22 16,1 4 11-16,-2 9 3 0,1 4-11 16,3 6-10-16,0 10-13 0,0 8 13 15,4 3 0-15,2-2 3 0,10-3-6 16,0-10 12-16,1-1-6 0,5-9 4 15,1-1-19-15,4-7-3 0,-1-8-31 16,3-3-14-16,4-9-6 0,-7-4 2 16,-3-5 19-16,6-3 15 0,-9-5 3 15,7-1 11-15,0-6-1 16,-5-2-1-16,1 5 0 0,-5 3-13 16,-4 5 16-16,-1 4 2 0,1 7 20 15,-6 6-6-15,0 4-16 0,-2 1-3 16,0 9-40-16,0 5 19 0,-2 3 22 15,0 7 2-15,0 4 0 0,-4 3-1 16,3-4-2-16,3-6 0 0,-2-7-9 16,2-8 9-16,0-3-33 0,0-3-46 15,0-4 27-15,2-6 55 16,3-2 0-16,1-4 0 0,0-4 0 16,0 0 1-16,0-2 11 0,3 3 6 15,3 2 31-15,-4 6 12 0,1 2-45 16,1 7-16-16,0 2-21 0,1 8 3 15,-1 5 18-15,2 8 0 0,3 3 3 16,-1 2 67-16,-3-1-37 0,-1-6-5 16,2-7 32-16,-5-6-20 0,-3-4-40 15,4-2-29-15,0-3-13 0,1-9 12 16,-1-2 8-16,6-3 19 0,-1-6-9 16,-3 0 11-16,4-3 1 0,-1-1-1 15,-5 4 1-15,2-1 2 0,-1 4-2 16,-5 3 0-16,0 3-12 0,-2 3-3 15,0 1-3-15,0 4-9 0,-2 2 2 16,0 1-5-16,0 2 9 16,0 1 21-16,0 0 12 0,0 0 24 0,0 1 22 15,0 5-34-15,2 3-21 16,0 2 0-16,2 4 9 0,3 1-11 16,-1 5-1-16,-2 1 1 0,4 1-1 15,1-1 12-15,1 1-8 0,-4-5 17 16,4-3 0-16,1-1-9 0,-1-6-12 15,0-3-24-15,3-5 0 0,-3 0-10 16,-2-8-11-16,5-4 14 0,-3-5 10 16,-6-4 3-16,3-3 15 0,-1-3 3 15,0-1 0-15,-4 1 15 0,0-2-3 16,0 4 10-16,0 3 17 0,0 2 12 16,0 5 25-16,0 2 18 0,3 3-6 15,1 2-22-15,4 4-15 16,0 1-11-16,1 3-7 0,7 0 6 15,-1 3 3-15,4 4-12 0,-1 0-28 16,-1 3 10-16,1 1-10 0,-3 0-2 16,4-1-1-16,-11 2-14 0,2-3-9 15,-3 2-6-15,-5-4-18 0,-2 1-6 16,-2 1 14-16,-2-3 13 0,-4 2 6 16,-7-1 3-16,3-1 0 0,2 2 4 15,-7-1 14-15,5 1 12 0,-3-2-9 16,1 2 15-16,4 1 6 0,2 0 12 15,1 2 1-15,3 1-1 0,2-1-6 16,2 2 3-16,5 0 3 0,3-1-3 16,6-2-2-16,1-2-10 0,6-3-18 15,4-4-2-15,2-1-1 0,6-6-3 16,2-7-25-16,0-6 10 0,0-7 16 16,1-3-10-16,-3-1 9 0,-6-3-12 15,-3 0 0-15,-11 1-9 0,-3 3-15 16,-8 4-3-16,-4 5 2 15,-6 5 7-15,-6 4 18 0,-1 5 15 16,-7 6 11-16,5 0 0 0,-3 10-11 16,3 8 0-16,3 4 3 0,2 6 12 15,3 6-3-15,7 3 7 0,2 10-4 16,13 5 3-16,3-2-18 0,7-2-15 16,0-12-52-16,0-14-72 0,4-4-63 15,-2-7-26-15,-2-8-147 0,-5-4-246 16,-3-1-590-16,-3-18-977 0</inkml:trace>
  <inkml:trace contextRef="#ctx0" brushRef="#br0" timeOffset="5720.854">23359 579 2526 0,'0'0'2037'0,"0"0"-1868"0,-19-53-9 16,23 40 209-16,2-1-86 0,1-3-141 16,1-7-60-16,2-2-46 0,9-5-36 15,-7 6-118-15,9-1-185 0,-7 8-164 16,48-35-1070-16</inkml:trace>
  <inkml:trace contextRef="#ctx0" brushRef="#br0" timeOffset="7003.926">22000 2170 2176 0,'0'0'617'0,"0"0"-376"0,0 0 85 16,0 0-34-16,0 0-18 0,0-51-17 15,0 45 42-15,0 2-28 16,0 3-23-16,0 0-28 0,0 1-10 0,0 0 11 15,0 0-3-15,0 0-22 0,0 1-9 16,0 0-10-16,-2 3-14 16,2-4-34-16,0 5-15 0,-2-2-3 15,2 2 1-15,-2 6-4 0,2 5-33 16,-4 9-45-16,2 6-12 0,0 8 21 16,2 3 6-16,-2 12-27 0,2 9-18 15,0 18-2-15,0 4 2 0,0-2 0 16,4-8 21-16,2-8 15 0,-2-7-9 15,1-11 12-15,-3-12 3 0,0-9 6 16,0-8-15-16,-2 2-12 0,0-1 0 16,0-1-18-16,2-7-1 15,-2-4-2-15,0-5-2 0,0-2 0 16,0-2-16-16,0 0-3 0,0 0 0 0,0-2-9 16,0 0-3-16,0 0-6 15,0 0 3-15,-2-3 15 0,-2-2 20 16,-3-1 1-16,-3-5 1 0,0-1-1 15,1-3-2-15,-3-2-1 0,0-1-12 16,3 0 12-16,-5-4-9 0,-1-1 9 16,7 6 0-16,-4-1-9 0,-1 3 9 15,7 5 0-15,0 4-9 0,0 3 11 16,2 3 0-16,2 2 1 0,0 0 11 16,-1 4 4-16,1 1 6 0,0 4 9 15,2 5 0-15,-2 7-9 0,2 1-6 16,0 6 3-16,0 1 0 0,0 1 6 15,2-2-6-15,0 1 6 0,3-2-6 16,1-3 6-16,2 0 3 0,2-7-24 16,-1-3-3-16,5-3 3 0,-2-4 15 15,5-6 3-15,4-1 0 0,3-5-3 16,1-6 15-16,2-7-6 16,4-7-6-16,2-4 3 0,2-4-24 15,-2 3-44-15,-4-2 20 0,0 2-24 16,0 2-36-16,-4 0-54 0,-4 2-45 15,-1-1-51-15,3-4-157 0,-12 8-611 16,13-6-1208-16</inkml:trace>
  <inkml:trace contextRef="#ctx0" brushRef="#br0" timeOffset="7903.788">22635 2184 2360 0,'0'0'1478'0,"0"0"-1340"0,0 0 91 15,0 0 140-15,0 0-46 16,0 0 71-16,0 0 0 0,0 0-67 16,0 0-59-16,0 0-69 0,-6 30-112 15,4-2-30-15,-2 15 0 0,-3 13-6 16,1 15-39-16,0 2 6 0,4-3 24 16,0-8 39-16,0-16-30 0,-2-8-23 15,4-12-13-15,-2-4 3 0,0 0-15 16,-3-2 0-16,5-4 12 0,0-7-15 15,0-8-15-15,0-1-36 0,0-8-22 16,0-7 7-16,5-9 66 0,-1-16 18 16,0-15-18-16,0-15-2 0,-2-3 0 15,-2 3 2-15,0 6 0 0,0 8 12 16,-6 3 0-16,0 8 0 0,-3 12 0 16,5 9-12-16,0 11-23 0,0 2-4 15,4 2 15-15,-2 4 12 16,2 1 0-16,0 4 42 0,0 4 6 15,0 2-3-15,0 4 13 0,0 5-28 16,0 5-15-16,2 5 3 0,0 3 9 16,4 4 9-16,7-1-15 0,-3 2-21 15,-2-2 2-15,7-2 10 0,-1-7 3 16,5-2 9-16,-5-10 3 0,9-5-6 16,-2-5-21-16,6-13-3 0,2-7-12 15,4-6 5-15,-2-4 10 0,0-7 2 16,2 0 13-16,-6-2-12 0,-1 0-3 15,-3 1 0-15,0 4-42 0,-9 4 18 16,3 4 12-16,-9 8 12 0,-2 6 0 16,-4 7 21-16,1 2 12 0,-3 3-6 15,0 3-12-15,0 3-13 16,0 7 9-16,0 9-11 0,0 17 0 16,-3 20 0-16,-3 22 27 0,2 10 0 15,2-3-27-15,-2-6-42 0,4-14 9 16,-2-4 15-16,2-14 17 0,0-13 0 15,0-11-20-15,0-11-33 0,2-1-45 16,0-4-55-16,2-4-47 0,2-6-73 16,5-6-126-16,-3-1-767 0,6-13-656 0</inkml:trace>
  <inkml:trace contextRef="#ctx0" brushRef="#br0" timeOffset="8605.095">23212 2906 2730 0,'0'0'1320'15,"0"0"-1203"-15,0 0 51 0,0 0 132 16,0 0 114-16,0 0 0 0,0 0-57 16,0 0-55-16,0 0-49 0,0 0-57 15,20-57-49-15,-7 35-12 16,6-5-32-16,-5-2-28 0,5 0-12 16,-5 0-3-16,5 2 0 0,-7 4-6 15,0 3-18-15,-3 4 0 0,-3 6-9 16,-2 4-6-16,-2 3 0 0,0 3 0 15,-2 0 0-15,0 1-3 0,0 4 3 16,0 8 3-16,0 3-3 0,2 17-21 16,-2 14 0-16,0 4 0 0,0-4 1 15,0-3 11-15,4-10-10 0,-2 4 13 16,3 0-15-16,-3-7-14 0,0-8-10 16,0-7-27-16,2-6-33 0,-2-7-57 15,4-3-48-15,2-4-91 16,3-7-273-16,-5-1-1022 0,15-9-1675 0</inkml:trace>
  <inkml:trace contextRef="#ctx0" brushRef="#br1" timeOffset="39577.313">2315 4985 36 0,'0'0'85'0,"0"0"-20"0,0 0-10 15,0 0-30-15,0 0-25 0,0 0-36 16,0 0-9-16,0 0 15 0,0 0 27 15,9-2 3-15,-9 2 0 0,0 0 23 16,2 0 0-16,0 0-22 0,0 0 2 16,-2 0 0-16,2-1 33 0,-2-1 23 15,2 1-59-15,-2-1-52 0,0 2 49 16,0 0 3-16,0 0 13 0,2 0-10 16,0 0 23-16,0 0 137 0,2 0-81 15,0 2-34-15,-2-2 27 0,7 1 26 16,-5 1-13-16,0-2 14 0,-2 0 21 15,0 0 125-15,-2 0-121 0,0 0-82 16,0 0-22-16,0 0 10 0,0 0 35 16,0 0 7-16,0 0-7 0,0 0 7 15,0 0 6-15,0 0 7 0,0 0-11 16,0-2-21-16,0 1-8 0,0-1-6 16,0-1 7-16,0 1 16 15,0-1 22-15,0 1 20 0,0-1 6 16,0-4-4-16,0-1-12 0,2 1-30 15,-2 0-6-15,0-2 26 0,-2 1 15 16,2 0 16-16,0 3-3 0,0 0-7 16,0 0 47-16,-2 4-10 0,2 1-47 15,0 0-51-15,0 0-36 0,0 0-11 16,-2 0 0-16,2 0 29 0,0 0 18 16,0 0 1-16,0 0-20 15,0 0-16-15,0 0-12 0,0 0-11 0,0 0-8 16,0 0-6-16,0 0 2 0,0 0 21 15,0 0 1-15,-2 0 0 16,2 2 0-16,0 0 0 0,0 1-1 16,0 5 2-16,0 1-1 0,0 4 0 15,0 5 1-15,0 5 3 0,0 1-1 16,0 2 15-16,0 4 29 0,-2 1-11 16,2 3-32-16,0 1 0 0,0 1 0 15,0 3 10-15,0 3-11 0,0 1 13 16,0 1-12-16,-2-3 10 0,2 2-10 15,0-1 16-15,0-3-7 0,2 0 4 16,-2 0-16-16,2-2 1 0,-2 2 1 16,2-4 1-16,-2 2-3 0,0-1 0 15,-2 1-28-15,2 1 26 0,0 6 1 16,2 7 0-16,-4-4 1 0,4 4 2 16,-4 6 10-16,2 1-9 0,2 15 13 15,-4 1 0-15,4-5-13 0,-2-8 15 16,2-7-15-16,-2-7 16 15,0-10-7-15,2-8-8 0,-2 1-3 16,0 1-1-16,-2 8-3 0,2 8-1 16,2-3 1-16,-2 5 1 0,0-4 2 15,0 2 0-15,0-1 1 0,0 1 2 16,0 0 10-16,0 7-11 0,0 8 23 16,2 10 9-16,-2 1-6 0,2-5-10 15,-2-8-2-15,2-9-16 0,-2-3-11 16,0-10 10-16,0 8-1 0,2 6 0 15,-2 9 2-15,0 6 2 0,0-7 14 16,0-6-16-16,2 1 3 0,-2-1 16 16,0 0-16-16,0-10 9 0,0-4-10 15,0 6-1-15,0 6-1 0,0 8 0 16,0 9-12-16,0-9-4 0,0-3 14 16,0-2 1-16,0 1 0 0,3-9 1 15,-3-8 3-15,0-10 10 0,0 0-10 16,4 6 12-16,-4 5 1 15,0 6-4-15,0 3 16 0,2-2-10 16,-2 6-18-16,2 10-12 0,-2-9 9 16,0-4-19-16,0-7 19 0,0 1-37 15,0 12 40-15,2 17 0 0,-2 2 3 16,0-9 9-16,0-13-11 0,0-16-1 16,2-9-11-16,-2-2-7 0,0 5 18 15,-2 6 0-15,4 1 2 0,0-3-2 16,-2-4-12-16,2-6-9 0,-4-3 8 15,2-4-2-15,0 0 15 0,0 2 2 16,0-3-1-16,0 1-1 16,0 1-21-16,0 4 21 0,0 1 22 15,0 2-10-15,0-1-12 0,0-4 0 16,0-4-18-16,0-4 17 0,0-3 1 16,0-4 0-16,-2 1-1 0,2 0 1 15,0 1 2-15,0 3 1 0,0 0-1 16,0 3 1-16,0 1-2 0,0 0 1 15,0-2-2-15,0 0-11 0,0-4-5 16,0-2 5-16,0 2 10 0,0-2-11 16,0 4-12-16,0-1 24 0,0 3 0 15,0 4 12-15,0 2-10 0,0-2 1 16,0 1-2-16,0-2-1 0,0-3-22 16,0-1 8-16,-2 1 14 0,4-5 1 15,-2 0-1-15,0 0 0 0,0 1-2 16,0 2 0-16,0-1 2 15,0 2 12-15,0 3 1 0,0-1-13 16,0-2-3-16,0 0-13 0,0-2 16 0,0 5 0 16,0-1-2-16,0 1 2 15,2 1-1-15,-2-2 0 0,0-3-15 16,0 1 14-16,0-1 2 0,0 2 3 16,0 0 0-16,0 1 0 0,0-3-3 15,0 2-11-15,0-2-14 0,0 4 25 16,0 1 1-16,0 2 12 0,0 3-11 15,0-3-1-15,0 2-1 0,-2-4-19 16,2 1 19-16,0 3 0 0,0 0 0 16,0 1 16-16,2-1-1 0,-2-1-15 15,2 1 1-15,-4-7 10 0,4 0-11 16,-2-6-25-16,0-2 9 0,0-4 13 16,0 0 1-16,0 1-1 0,0-2 3 15,0 0 1-15,0 0-1 16,0 3-15-16,0 0 5 0,0 1 10 15,0 4 2-15,0 0 0 0,0 2 11 16,0-2-13-16,0-3 0 0,0-3-34 16,0 0 34-16,0-2 11 0,0 0 2 15,0 0-1-15,0 0 19 0,0 0 56 16,0 0-87-16,0-2-37 0,0 1-144 16,0-2-86-16,2 3-181 0,4-9-756 0</inkml:trace>
  <inkml:trace contextRef="#ctx0" brushRef="#br1" timeOffset="41778.564">2392 11587 91 0,'0'0'408'15,"0"0"-144"-15,0 0-59 0,0 0 121 16,0 0-114-16,0 0-63 0,0 0-41 16,0 0 2-16,0 0-13 0,0-15 4 15,0 14-4-15,0-3-25 0,0 3 5 16,0-4 11-16,0 2 2 0,0-2-16 15,0 3-9-15,0-3 6 0,0 3 9 16,-2 0 4-16,2 0-1 16,0 0 14-16,0 1 18 0,0 1 0 0,-2 0-16 15,2 0-36-15,0 0-5 16,0 0-5-16,0 0 11 0,0 0 12 16,-4 0-10-16,4 1 9 0,0 1 17 15,0-2 24-15,-3 2 10 0,3-2 1 16,0 0-21-16,0 2-7 0,0-2-9 15,0 0-23-15,0 0-11 0,0 0-1 16,0 2-9-16,0-2-3 0,0 4-12 16,0 2-19-16,0 4-10 0,0 3 44 15,-2 8 40-15,2 1-47 0,0 4-23 16,0 3-4-16,0 2-11 0,0-1 0 16,0-2 0-16,0 3 0 0,-2 3 11 15,2-2-11-15,0 0 14 0,0 0-14 16,0 2 1-16,0-3 1 15,0 3 10-15,0 4 5 0,0 0 0 0,-2 2 7 16,2-1-22-16,0 1 21 16,0-2-12-16,0 3-9 0,0 0 39 15,0 2-41-15,-2 1 22 0,2 9-21 16,0 10 19-16,0 6-2 0,-2 3-4 16,2-5-12-16,0-14 12 0,0-13 0 15,0-9-12-15,0 0 13 0,0 7-16 16,-2 6 12-16,2 7-9 0,0-2 0 15,0 3 15-15,0-3 5 0,0 0-23 16,0 0-21-16,0 6 21 0,0 7 2 16,-2 11 13-16,2 2-12 0,0-7 12 15,0-4-12-15,0-5 19 16,0-1-7-16,-2 4-14 0,2 0 23 16,0 1-12-16,0-4 6 0,0 4-18 15,-2-5-10-15,2 3-5 0,0-1-6 16,0-1 0-16,0 1 21 0,-2-3 11 15,2-1-9-15,0 0 1 0,0 1 9 16,0 0 0-16,-2 2-10 0,2-1 16 16,0-1-6-16,0 0-12 0,0-1-17 15,0 1-1-15,0 0 3 0,0 1 12 16,0 0 3-16,0-2 0 0,0 0 2 16,0-3 22-16,0 3-9 0,-2 2-12 15,2-1 12-15,0 2 4 0,0-3-1 16,0 0-15-16,-2 0-3 0,2-2-24 15,0-1 5-15,0-6 7 0,0-8 10 16,0-6 1-16,-5-2 1 0,5 4 2 16,0 8 1-16,0 5 9 0,0-1 4 15,0 2-13-15,0 0 18 16,0-2-6-16,0 0-3 0,0-1 9 16,0 1-21-16,0-3-12 0,0 0 10 0,0 1-1 15,0 1-9-15,0 1 12 16,0-3 24-16,0 3-24 0,0 2 2 15,0-2 16-15,-2 0-5 0,2-1-12 16,0-2 1-16,0-5 1 0,0 0 15 16,0-5-8-16,0-1-8 0,0-4-2 15,0 0 12-15,0-3-12 0,0 1 2 16,0-3-2-16,0-1-17 0,0 1 16 16,0-3 1-16,0 2-3 15,0-1 3-15,0 0 0 0,0 2 1 0,0-2 10 16,0-1-11-16,0-3-3 0,0-2 1 15,0-5 1-15,0-3 1 16,0-2-3-16,0-3 2 0,0-2 1 16,0 1-1-16,0 3-2 0,0 2 3 15,0 0 1-15,0 3 2 0,0 3 0 16,0-1-2-16,0 3-1 0,0 2-17 16,0-1 16-16,0 1 0 0,0-1-1 15,0 0 1-15,0 0-47 0,0-1 9 16,0 0 39-16,0-2-3 0,0-3-43 15,0-4-2-15,2 2 36 0,-2-6 10 16,0 0-10-16,0-2-7 0,0 0-2 16,0 0 9-16,0 0-3 0,0 0 0 15,0 0 3-15,0 0 11 0,0 0 1 16,0 0 0-16,0 0 1 0,0 0 2 16,0 0 12-16,0 0 9 0,0 0-3 15,0 0 1-15,0 0-4 0,0 0-6 16,0 0-12-16,0 0-2 0,0 0-16 15,0 0-16-15,0 0-51 0,0 0-18 16,0 0-16-16,0 0 6 16,0 0 0-16,0 0 3 0,0 0 3 15,0 0 8-15,0 0 28 0,0 0 19 16,0 0 21-16,0 0 28 0,0 0 3 16,0 0 15-16,0 0 13 0,0 0 6 15,0 0 18-15,0 0 19 0,0 0 15 16,0 0-6-16,0 0-34 0,0 0-28 15,0 0-18-15,0 0-15 16,0 1-86-16,0 2-158 0,5 6-233 16,-3-2-705-16,0 8-1156 0,-11-50 1853 0</inkml:trace>
  <inkml:trace contextRef="#ctx0" brushRef="#br1" timeOffset="44212.015">2249 11062 9 0,'0'0'0'0,"0"0"-9"0</inkml:trace>
  <inkml:trace contextRef="#ctx0" brushRef="#br1" timeOffset="44425.965">2249 11062 5 0,'0'0'199'0,"0"0"-42"0,-14-16-69 16,10 12-39-16,1 4 150 0,3 0 97 16,0 0-130-16,0 0-97 0,-2-2-69 15,2 2 0-15,0-1 10 0,0 1 22 16,-2-1 4-16,2 0 26 0,0-1 55 16,-2-1 26-16,2 0-13 0,-4-2-32 15,2 2-1-15,2-3-22 0,0 2-36 16,0-3-17-16,0 4 11 0,-2-4-33 15,2 5-46-15,-2 1-28 0,2 0 41 16,0 1 20-16,-2 0 0 0,2-1-19 16,0 0 32-16,-2-1 29 0,0-2 36 15,0-4-65-15,-2 1-331 0,-1-2 57 16,1-1-322-16</inkml:trace>
  <inkml:trace contextRef="#ctx0" brushRef="#br1" timeOffset="49923.962">2150 17315 82 0,'0'0'65'16,"0"0"-62"-16,0 0-3 0,0 0 3 16,0 0 46-16,0 0 46 0,0 0 247 15,0 0 53-15,0 0-301 16,-4 28-94-16,2-25-23 0,0-3 20 0,0 0-43 16,0 0 7-16,-1 0 16 0,1 0 22 15,0 0 1-15,0-6 1 16,0 2-1-16,0-2 25 0,2 3-25 15,-2 0-1-15,2 1 1 0,0-1 20 16,0 1-20-16,0-1-121 0,0 1-51 16,0 1 5-16,0-2 63 0,0-1 65 15,0-3 37-15,0 1 2 0,2 1 0 16,-2-8-312-16</inkml:trace>
  <inkml:trace contextRef="#ctx0" brushRef="#br1" timeOffset="53407.097">10143 17481 218 0,'0'0'382'0,"0"0"22"16,0 0 7-16,0 0-50 0,0 0-222 15,0 0 53-15,0 0 380 16,0 0-279-16,0 0-66 0,-37-20-1 15,35 17 6-15,0-3-40 0,-4 1-16 16,2 0 3-16,-2-1 11 0,-1 0-20 16,1 1-28-16,4 1-7 0,0 1 0 15,0 1-10-15,0 2-3 0,2 0 63 16,0 0 73-16,0 0-1 0,6 3-88 16,0 6-79-16,5 0-32 0,5 2-13 15,-1 3-3-15,3 0 3 0,-1 1 6 16,3-2 4-16,3 0 2 0,-2-3-3 15,2-1-12-15,4 0-9 0,-1-1 0 16,-3-3 3-16,2 1-6 0,2 1-3 16,-11-2-6-16,3-2 0 0,-7 1 0 15,1 0-3-15,-5 0 0 0,-6-2-6 16,0 1 6-16,-2 1-18 0,-2 1-17 16,-6 3-1-16,-7 3 8 0,3-1 10 15,-7 3 2-15,3-1-1 0,-11 2-1 16,0-1-2-16,-2 0-13 15,4 0-48-15,-4-3 9 0,3-2-81 16,-1-1-52-16,6-2-29 0,-2-2-119 16,3-2-259-16,7-1-607 0,-3 1-1569 0</inkml:trace>
  <inkml:trace contextRef="#ctx0" brushRef="#br1" timeOffset="54224.039">10547 17250 2304 0,'0'0'449'0,"0"0"-166"15,0 0 138-15,0 0-32 0,-21-48-78 16,19 38-37-16,-4 5-27 0,6 2 5 16,0 3 19-16,0 0 73 0,0 0-5 15,6 7-119-15,2 5-90 0,0 6-37 16,7 8-33-16,-1 5-27 0,5 6 9 16,-3 3 13-16,5-1 14 15,-2 1 3-15,3-7-21 0,-7-4-6 16,4-8-18-16,-5-4 0 0,0-8-9 15,-5-2-15-15,-1-6 11 0,2-1-14 16,-3-1-3-16,-3-6-24 0,2-4-6 16,-2-7 3-16,0-2 15 0,4-9 12 15,-3-4 1-15,-1-2-1 0,0-3 0 16,0 1 3-16,4-2 1 0,3 5 11 16,-1 3 6-16,-2 6-15 0,5 6 0 15,-3 6 0-15,-4 5 33 0,2 6 24 16,3 2-6-16,-5 0-11 0,0 8 14 15,-4 7 60-15,2 9-66 0,-4 18-21 16,0 23-30-16,-10 24-24 0,-9 13 4 16,-1 2 20-16,-7-6 12 0,2-18 9 15,0-7 3-15,7-15-3 0,-1-15-3 16,7-13-17-16,1-10-1 16,-1-5-57-16,2 3-39 0,-7-1-54 15,3 0-67-15,-1-1-90 0,1-7-241 16,7-3-610-16,1-6-1330 0</inkml:trace>
  <inkml:trace contextRef="#ctx0" brushRef="#br1" timeOffset="55990.89">2169 10901 378 0,'0'0'346'15,"0"0"-274"-15,0 0-59 0,0 0 19 16,0 0 66-16,0 0-33 0,0 0 511 16,0 0-315-16,0 0-148 0,-19 31-38 15,17-24-4-15,0-2 1 16,-2-1-34-16,2-1-38 0,-3 0 4 0,5 0 5 15,-2-3-8-15,0 1-1 16,2-1 49-16,0 0 90 0,0 0 120 16,0 0 46-16,-2 0 9 0,2 0-38 15,0 0-74-15,0 1-82 0,0 0-120 16,4 1-44-16,-2 0-60 0,1 1-67 16,1-3-32-16,-2 2 12 0,2-2-2 15,-4 0 23-15,0 0-39 0,0-5-144 16,0-1-42-16,0-4 73 0,0-2-17 15,0-4-91-15,0 3-43 0,-15 68 182 0</inkml:trace>
  <inkml:trace contextRef="#ctx0" brushRef="#br1" timeOffset="56075.17">2169 10901 391 0,'-40'-69'251'16,"40"65"-251"-16,0 4-195 0,0-2 152 16,0 0-41-16,0 1 35 0,0 0-26 15</inkml:trace>
  <inkml:trace contextRef="#ctx0" brushRef="#br1" timeOffset="56923.829">2084 10757 463 0,'0'0'2251'16,"0"0"-1868"-16,0 0-195 0,0 0-16 16,0 0 25-16,0 0-24 0,0 0 22 15,0 0 53-15,0 0-16 0,0 0-78 16,10-7 0-16,-4 7-13 0,1-1-12 15,1 1-17-15,4-1 31 0,1 0-12 16,-3 1-40-16,9 0-27 0,-5 0-19 16,3 0-15-16,-1 0-5 15,-1 0 35-15,-1 0-18 0,-2 0-18 16,3 0-5-16,-5 0 11 0,9 0-12 16,-5 0 15-16,5 0 6 0,-3 0-17 15,11 0-20-15,-2 1-1 0,2-1 17 16,4 0-15-16,2 0 51 0,2 0-36 15,4 0-16-15,7 0 13 0,10 0 0 16,10 0 6-16,4 0-19 0,-2 0 44 16,-3 0-31-16,-3 1 0 0,0-1-3 15,6 0 6-15,0 0-16 0,2 0 0 16,5 0-1-16,-3 0 0 0,4 0 0 16,5 0 0-16,-2-1 10 0,5 0 1 15,1 1-10-15,0-2-1 0,2 2 2 16,2 0-1-16,0 0 1 0,1 0-1 15,1-1 0-15,2 1 34 0,3 0-33 16,1 0-2-16,0-3 1 0,4 3-1 16,-2 0 1-16,3 0 10 0,-1 0 0 15,4 0 3-15,-1 0-14 16,3 0 0-16,-1 0 1 0,-1 0 1 16,3 0 0-16,-1 0 0 0,3 0 58 15,1 0-61-15,-1-3-10 0,6 3 10 16,-5 0 0-16,3 0-8 0,0 0 8 15,1 0 1-15,-1 0 1 0,4-1 11 16,-2-1-13-16,-1 1 1 0,1-1 0 16,-2 2 1-16,2 0 0 0,-3-1 10 15,3 0 3-15,-2 1-12 0,1 0 0 16,-5 0 9-16,2 0-11 0,-3-2-1 16,-1 2 0-16,3-2 0 15,-1 2-1-15,-3 0 1 0,1 0 0 16,-1-3 0-16,-3 3 1 0,1 0 0 15,-4 0 11-15,1 0-10 0,-3 0 16 16,-2 0-15-16,-4 0-2 0,-2-2 1 16,-2 2-2-16,-2 0 0 0,-5 0 2 15,1 0 1-15,-6 0-3 0,-3-2 2 16,-2 2-1-16,1-2 2 0,-9 1 0 16,-6 1-1-16,-9 0 0 0,-12 0 0 15,-8-3-1-15,-2 3 11 0,-2 0-10 16,6 0-2-16,-2 0-1 0,-2 0-2 15,-8 0-12-15,-5 0-15 0,-4 0-45 16,3 0-52-16,-5 0-33 0,-4 0-17 16,-2 0-23-16,0 0-27 0,0 0-40 15,0 3-139-15,-2-1-282 0,5 8-824 0</inkml:trace>
  <inkml:trace contextRef="#ctx0" brushRef="#br1" timeOffset="58373.877">10576 10538 764 0,'0'0'459'0,"0"0"212"0,0 0-82 16,0 0-218-16,0 0-19 0,0 0-30 15,0 0-28-15,0 0-4 0,0 0-45 16,-27-11-37-16,27 11 14 15,0 0 1-15,0 0-18 0,0 0-8 16,2 0-3-16,6 1-66 0,0 5-53 16,3 1-5-16,5 3-7 0,3 4 13 15,3-1 8-15,1 6-21 0,2 0-36 16,4 3 10-16,0-1 5 0,2-1 3 16,0-2-6-16,2-2-9 0,-4 1 0 15,0-6-3-15,-4-3-2 0,-5-3-1 16,3-2-6-16,-8 0 0 0,-1-2-6 15,-6-1 6-15,-2 0 0 0,-1 2-6 16,-3-2 3-16,-2 1-15 0,0 1-18 16,-4 0-3-16,-5 4 21 0,-9 5 0 15,-5 0 27-15,-6 7 0 0,-4 0-6 16,-6 3-6-16,-3 2-3 0,1-4 0 16,0 3-11-16,-1-3-1 0,1-1 0 15,4-5-12-15,0-6-30 16,3-1-63-16,3-3-79 0,5 0-66 15,3-2-103-15,0 4-236 0,11 1-602 16,-1 7-1370-16</inkml:trace>
  <inkml:trace contextRef="#ctx0" brushRef="#br1" timeOffset="59656.331">11167 10347 2096 0,'0'0'968'0,"0"0"-786"0,0 0 25 15,-9-60 97-15,5 45-12 16,0 2-20-16,-2 6-21 0,6 1-23 15,-2 3-5-15,2 3 34 0,0 0 43 16,0 3 0-16,2 7-110 0,8 3-60 16,1 5-31-16,-3 7-18 0,8 5-9 15,-3 4-17-15,3 2-13 0,1 0-9 16,2 0-3-16,-5-1 6 0,5-4-9 16,-7-4-24-16,0-7-3 15,1-2-39-15,-5-5 24 0,-4-6 12 16,2 1-30-16,-4-5-42 0,5 1-52 15,-5-3-35-15,-2-1-52 0,2-1-70 16,0-8-95-16,0-6-39 0,2-7-140 16,-2-4-192-16,2-5-428 0,0 8-117 15,7-8 147-15</inkml:trace>
  <inkml:trace contextRef="#ctx0" brushRef="#br1" timeOffset="59856.242">11448 10387 232 0,'0'0'1372'16,"0"0"-684"-16,0 0-59 0,0 0-95 15,49-47-51-15,-42 40-73 0,-3 4-24 16,2 3-18-16,-4 0-46 0,-2 7-70 15,-6 8-113-15,-4 11-51 0,-7 14-1 16,-8 19 25-16,-10 22 36 0,-4 11-1 16,-3-1-29-16,5-4-50 0,8-13-67 15,4-7 28-15,5-12 13 0,1-15-18 16,9-9-12-16,2-6-1 0,-7 4-11 16,3-1-36-16,1-1-33 15,-1-4-57-15,2-7-46 0,3-7-42 16,1-1-121-16,2-6-333 0,4-3-1019 0</inkml:trace>
  <inkml:trace contextRef="#ctx0" brushRef="#br1" timeOffset="61357.202">2415 4729 1694 0,'0'0'1459'0,"0"0"-1188"0,0 0-84 15,0 0 113-15,0 0 70 0,0 0-51 16,0 0-73-16,0 0-26 0,0 0-15 16,-3-8-66-16,1 15-48 0,-2 1-9 15,0 5 15-15,0-1 3 0,-2 1-15 16,-2 2-16-16,3 0-2 0,-3 3 2 16,0 4 12-16,0 5 7 0,1 3-10 15,-3 7-15-15,0 13-12 0,-5 10-21 16,1 12-2-16,-3-8 2 0,5-11-12 15,1-19 6-15,1-9-6 0,0 4-16 16,-3-1 10-16,1 1-10 0,0-4-1 16,-1-6 0-16,5-6 0 0,0-2-1 15,4-4-3-15,-3-6-12 16,5 1-3-16,0-2 3 0,2 0 0 16,0-5 12-16,4-4 3 0,3-6 18 15,1-5-18-15,0-6-1 0,7-1-2 16,-1-8 0-16,0 1 1 0,1-2-1 15,1-1 3-15,-1 0-1 0,1-2 1 16,-3 1 2-16,-1 2 0 0,5-1 1 16,-7 1 9-16,-2 3-9 0,7 0 0 15,-7 4 0-15,0 2 9 0,-1 3-10 16,-3 4 1-16,2 4-3 16,-4 3 0-16,0 6-30 0,-2 2 27 15,2 4-12-15,-2 1 15 0,0 0 2 16,0 2 16-16,0 5-3 0,0 7 6 15,0 7-3-15,-2 8 2 0,6 13-20 16,2 14-12-16,5 12 0 0,1 0 9 16,1 1 3-16,3-9 2 0,-3-5 16 15,1-9 3-15,-4-12-3 0,-1-8 0 16,-3-6-16-16,6 0-2 0,-4 1-11 16,3-6-49-16,-5-5-91 0,0-9-50 15,-4-2-80-15,0-9-169 0,-2 0-255 16,0-16-896-16</inkml:trace>
  <inkml:trace contextRef="#ctx0" brushRef="#br1" timeOffset="62010.374">1540 5091 1410 0,'0'0'1208'0,"0"0"-947"16,0 0 94-16,0 0 93 0,0 0-16 15,0 0-100-15,0 0-122 0,0 0-47 16,0 0-19-16,0 0 24 0,13-42 21 15,-9 25-10-15,4-1-12 0,0-3-22 16,0-4-18-16,1 1-9 0,3-5-16 16,-2 0-20-16,1-1-16 0,-1 1-21 15,-2-1-9-15,-1 4-36 0,-3 0-6 16,0 6 6-16,0 2 1 0,0 3 1 16,-2 4 1-16,0 4 0 0,-2 2 9 15,0 4-10-15,0 1 13 16,0 0-3-16,0 0 6 0,2 0 7 15,-2 5-1-15,0 1 6 0,0 7 45 16,2 7-30-16,0 4-24 0,3 7-3 16,-1 3 0-16,0 3 0 0,2 4-18 15,4 0-10-15,-1 1-5 0,-1 0 0 16,4-4 15-16,-1-3 0 0,-1-4 2 16,5-6 0-16,-5-6-1 0,-2-6-1 15,5-6-28-15,-3-3-47 0,0-4-73 16,5-9-53-16,-5-6-37 0,-2-7-83 15,3-7-177-15,-5-6-425 0,-2 10-527 16,2-20-1097-16</inkml:trace>
  <inkml:trace contextRef="#ctx0" brushRef="#br1" timeOffset="62205.854">1730 4342 1193 0,'0'0'2997'0,"0"0"-2715"16,0 0-208-16,0 0 105 0,0 0 63 16,0 0 18-16,-49 7-99 0,42-1-30 15,1 1-13-15,0 0-43 0,4-1-38 16,-2-1-22-16,4-2-15 0,4-2-88 16,2-1-167-16,2-1-119 0,1-2-319 15,9-7-1413-15</inkml:trace>
  <inkml:trace contextRef="#ctx0" brushRef="#br1" timeOffset="63576.446">2348 11569 1281 0,'0'0'993'16,"0"0"-802"-16,0 0-162 0,0 0 113 16,0 0 109-16,0 0 6 0,0 0 11 15,0 0 1-15,0 0 14 0,-6-44-35 16,4 41-15-16,0 3-20 0,2-2 6 15,-2 2-5-15,2 0-10 0,-2 0-19 16,2 5-9-16,-2 5 21 0,-2 3-56 16,2 10-50-16,-7 6-34 0,7 2-6 15,-4 8-14-15,-2 4-10 0,0 3-24 16,-5 1 0-16,1 1-1 16,-7-4 0-16,5 1 0 0,-3-6-1 0,1-4 0 15,-1-6 1-15,5-3 0 16,-1-6-1-16,1-1 1 0,2-7-1 15,3-2-1-15,3-1 0 0,0-2 1 16,0-1 1-16,4-6-1 0,0 2 0 16,0-2 2-16,0 0 15 0,0-5 3 15,8-1-21-15,-2-4-27 0,3-3 6 16,-1-2 6-16,6-7 3 0,-3 0 9 16,-1-6 1-16,7-3 0 0,-5 2 1 15,0-5 0-15,1-1 1 16,-3-2 1-16,7 2 2 0,-5-3 0 15,0 1 15-15,1 2-3 0,-1 1 0 16,1 3 3-16,-5 2 3 0,2 3 0 16,-1 4-6-16,-3 5 9 0,-2 7-6 15,-2 0-3-15,0 6-3 0,-2 2 9 16,2 2 1-16,-2 0-4 0,0 0-17 16,0 0 14-16,0 6 12 0,0 1 24 15,2 3-18-15,0 7-15 0,2 3-16 16,1 8 10-16,5 4-9 0,0 5 18 15,3 10-3-15,7 12 3 0,5 12 6 16,0 2-6-16,-7-13 3 0,-1-14-3 16,-7-15-6-16,1-4-15 0,-1 4-1 15,2-2-41-15,-1-1-60 0,-5-4-75 16,4-8-55-16,-4-6-73 0,-1-5-173 16,-3-4-658-16,6 3-1759 0</inkml:trace>
  <inkml:trace contextRef="#ctx0" brushRef="#br1" timeOffset="64544.118">1304 11766 1865 0,'0'0'519'16,"0"0"-157"-16,0 0-3 0,0 0 37 15,0 0-52-15,0 0-64 0,0 0-43 16,0 0-18-16,0 0-22 0,7-41 6 15,-7 41 1-15,0 4-6 0,0 6-4 16,0 5-88-16,0 7-39 0,0 8-4 16,2 5 7-16,-2 6 8 0,2 9-2 15,0 13-22-15,0 9-9 0,-2-8-18 16,0-12 7-16,0-14-16 16,0-13-3-16,2 3-14 0,-4 0-1 15,2 2-43-15,0-6 25 0,0-6 15 16,0-4-9-16,0-4 0 0,0-5-21 15,0-2-39-15,0-2-37 0,2-1-51 16,0-2-16-16,0-7-3 0,2-1-37 16,0-5-89-16,-2-1-170 0,1-2-204 15,-3 2-511-15,2-4-512 0</inkml:trace>
  <inkml:trace contextRef="#ctx0" brushRef="#br1" timeOffset="64994.882">1123 11832 228 0,'0'0'1957'0,"0"0"-1485"0,0 0-74 16,0 0 14-16,0 0-42 0,-2-49-40 16,2 37-54-16,2 1-4 0,2 1-15 15,2-2-31-15,0 0-22 0,2 2-7 16,1 2-3-16,3 1-28 0,3-1-39 16,1 0-22-16,1 1-14 0,1 1-19 15,1-1-12-15,6 2-21 0,-5 2 4 16,3 1-1-16,2 2-15 0,-2 0 12 15,-1 2 6-15,3 6 6 16,-4 0 6-16,-3 7-21 0,5-2-18 16,-4 5-6-16,-3 1-11 0,-1 2-1 15,-3 5 2-15,-2-1-2 0,-5 2-1 16,-3 3-1-16,-2-2-1 0,0-2-12 16,-7-2 3-16,-5 1-9 0,-7-6-54 15,3-1-51-15,-5-5-37 0,-4-2-54 16,-1-2-111-16,1-3-248 0,2-3-614 15,-6 3-1321-15</inkml:trace>
  <inkml:trace contextRef="#ctx0" brushRef="#br1" timeOffset="74221.494">5387 10656 26 0,'0'0'147'0,"0"0"-147"0,0 0-39 16,0 0-4-16</inkml:trace>
  <inkml:trace contextRef="#ctx0" brushRef="#br1" timeOffset="75621.788">5387 10656 98 0,'-56'-42'176'0,"56"42"-111"15,-4 0 4-15,4 0 19 0,0 0 166 16,-2 0 215-16,2 0-68 0,0 0-73 16,0 0-72-16,0 0-62 0,0 0-78 15,0 0-70-15,0-1-43 0,0 1-2 16,0 0 1-16,0 0-1 0,0 0 0 15,0 0 3-15,2 0-2 0,-2 0 1 16,0 0 19-16,0 0-2 0,0 0 22 16,0 0 29-16,0 0 3 0,0 0-7 15,0 0 10-15,0 0 7 16,0 0 12-16,0 0 12 0,0 0 7 16,0 0 16-16,0 0 27 0,0 0 16 15,0 0-5-15,0 0-27 0,0 0-23 16,0 0-29-16,0 0-13 0,0 0-15 15,0 0-15-15,0 0-13 0,0 0-10 16,0 0-5-16,0 0-4 0,0 0 10 16,0 0-10-16,0 0 7 0,0 0 12 15,0 0 6-15,0 0 27 0,0-1 38 16,0-5 26-16,6 0-61 16,5-3-45-16,-1 2-22 0,2-4 12 15,3 0-3-15,1-1 3 0,1 0-2 16,-1-2 5-16,3 0-16 0,2 0 0 15,1-2-1-15,-1-1 2 0,0 1 15 16,4-2-16-16,-3 1 0 0,5-2 13 16,-2 0 1-16,0 1 5 0,4-4-9 15,0 2 19-15,0-1-13 0,0-2 0 16,2-1 9-16,-2 1-8 0,2 1-1 16,0-2 18-16,2 0-24 0,0 1 4 15,0-2 26-15,0 0-21 0,0 0-19 16,0 0 1-16,2 1 0 0,0 0 0 15,0 0 0-15,1-1-1 0,-1 0-1 16,2 0 1-16,-2-1 1 0,2-2-3 16,0 1 0-16,5-1-1 0,-5 0-23 15,2 1 14-15,3-3 8 0,-1-2-8 16,0 3 9-16,-1-2 1 16,3 0 1-16,-4 0 1 0,5-1 1 15,-3 0 0-15,2 0 12 0,-3 1-3 16,3 0-11-16,-2 0 1 0,1 0 0 15,3 1 16-15,-3-1-18 0,-1 1 1 16,0-2 2-16,5 1-2 0,-5-3 0 16,5 3 0-16,-1-1 1 0,-4-2 0 15,3 0-1-15,3 2 0 0,-5-4-1 16,3 0-2-16,3 4-20 0,-3-3 10 16,5 1 10-16,-5 0-1 0,1 0 2 15,3-1 1-15,-1 2 1 0,-1-1 2 16,1-3-2-16,0 3 14 0,-5 0-13 15,5 0 11-15,-1-1-11 0,-4 3-1 16,5-1 11-16,-5 3-12 16,3-2 1-16,-1-1 0 0,-1 0 1 15,1 1 1-15,3-4 0 0,8-3 0 16,4-7-3-16,-5 5-1 0,-1 5-17 16,-13 1 6-16,-3 9 10 0,15-12 2 15,-3 1 0-15,4 0 16 0,-7 0 2 16,-1 5 0-16,-1-3-15 0,7 0 0 15,-7-1 12-15,1 1-12 0,4 2-1 16,-7 0 0-16,4 1 1 0,-1-2 0 16,-3 3 0-16,7-3-1 0,-9 3-1 15,5-4 1-15,1 4 10 0,-5-2-11 16,3 0-1-16,3-1 0 0,-7 1-18 16,7 3 15-16,-3-2 0 0,-2 1-6 15,1 1 9-15,-3 0 15 0,-1 1-13 16,-1-1 38-16,-4 3-37 15,0 1-1-15,0 1 0 0,-2-2 0 16,0 3-1-16,0 2-1 0,0 0 1 16,-4-1 0-16,2 0 1 0,0 0-2 15,0 2 0-15,0-2 2 0,0 1 0 16,-2 1-1-16,-2 0 2 0,-2 1 0 16,0 2-1-16,2 1 1 0,-7 2 0 15,-1 1-2-15,0 3 1 0,-7-1 1 16,0 4-1-16,1 0 0 0,-5 3-2 15,-2-1 0-15,1 1 0 0,3 0-1 16,-4 0 0-16,0 2-1 0,0-3 0 16,3 3 0-16,-3 0 0 0,0-1-13 15,0-2 14-15,1 0-1 0,3 3 0 16,-4-2 1-16,-4 2 1 0,0 3-2 16,0-1-28-16,0 1-61 0,-2 0-76 15,0 0-131-15,-4 4-48 16,-4 3 17-16,-4 2-161 0,1 1-202 15,3 0-296-15,-2 1-670 0</inkml:trace>
  <inkml:trace contextRef="#ctx0" brushRef="#br1" timeOffset="77505.565">11357 6124 866 0,'0'0'995'0,"0"0"-761"0,0 0 512 16,0 0-329-16,0 0-169 0,0 0-11 16,0 0-17-16,0 0 0 0,-6-52-46 15,4 50-16-15,2 1-9 0,0 0-17 16,0 1 0-16,0 0 14 0,-5 0 4 15,3 6 11-15,0 4 6 0,-2 6-58 16,0 7-42-16,2 4-10 0,0 6-9 16,-4 2-5-16,2 5-7 0,-3 0-6 15,3 2 3-15,0-1-2 0,0 0 14 16,2-4-3-16,0-4-15 0,0-3 9 16,-2-7 10-16,2-3 5 0,2-6 0 15,-2-3 15-15,2-4 0 16,0-3 7-16,0-1-7 0,0-1-6 15,2-2-6-15,2 3-18 0,2-5-9 16,-2 2-6-16,6 0 3 0,5-3-12 16,-7 0 0-16,7-2 6 0,-1 0 3 15,-4 0 6-15,5 1 0 0,-5 1-6 16,3 1 10-16,1 2 5 0,-6-2-12 16,1 2-6-16,3 0-17 0,-6 0-1 15,0 0-1-15,-1 2-14 0,-1 0-30 16,2 0-55-16,-2 0-59 0,-4-1-54 15,2 0-61-15,-2-1-173 0,0 0-303 16,0 0-485-16,-2-2-914 0</inkml:trace>
  <inkml:trace contextRef="#ctx0" brushRef="#br1" timeOffset="78207.386">11564 6118 2812 0,'0'0'484'0,"0"0"-242"0,0 0 77 15,0 0-68-15,0 0 20 0,0 0 137 16,0 0-35-16,0 0-139 0,0 0-134 15,0 0-21-15,-7 66 3 0,7-33 0 16,-2 4-4-16,0 3-20 0,-4 2-10 16,2-2-18-16,0 0-12 0,0-3-6 15,2-8-12-15,0-4-18 16,2-8 6-16,-3-5 12 0,3-7 0 16,0-5 12-16,0 0-12 0,3-7-23 15,1-11-1-15,2-5 23 0,2-7 1 16,-2-5 1-16,-2-4 10 0,1-5-11 15,-3 2-39-15,0-2 39 0,-2 0 24 16,0 3 15-16,-4 2 3 0,4 8-11 16,-5 7-28-16,1 8 12 0,0 7-12 15,2 5 0-15,0 4 21 0,-4 4 24 16,6 7-3-16,-2 7 55 0,2 2-37 16,0 8-36-16,0-1-15 0,2 2-9 15,6 0 9-15,0-5-9 0,-1 1 9 16,3-4 6-16,2-5 3 0,-1-1-3 15,5-7-2-15,-1-5-13 0,-3-3-3 16,9-5 0-16,-3-10-16 16,1-4-5-16,0-7 9 0,1-4 0 15,1-3 10-15,-5-3-10 0,5 0 11 16,-8 0 1-16,3 5 0 0,-6 7 2 16,-3 9 13-16,1 7 3 0,-4 4 19 15,-2 4 2-15,0 10-26 0,-2 8-13 16,0 15-3-16,0 18-9 0,-2 14 12 15,-2 9 2-15,0-2 19 0,2-7 0 16,-2-8-9-16,2-10 0 0,2-10-12 16,0-9-15-16,0-8-12 0,0 1 3 15,0-5 0-15,0-3-10 0,0-8-86 16,0-6-139-16,0-14-40 16,2-6-92-16,2 1-340 0,4-12-1641 0</inkml:trace>
  <inkml:trace contextRef="#ctx0" brushRef="#br1" timeOffset="105251.378">2871 4972 163 0,'0'0'121'0,"0"0"35"15,0 0-51-15,0 0 569 0,0 0-247 16,0 0-174-16,0 0-42 0,0 0-4 15,0 0-22-15,2-13-24 16,0 14-32-16,1 1-23 0,-3 0-36 0,2 0 24 16,-2-2 14-16,0 0-28 15,0 0-29-15,0 0-3 0,0 0 3 16,0 0-3-16,0 0 12 0,0 0 7 16,0 0 15-16,0 0 31 0,0 0 51 15,0 0 59-15,0 0-48 0,0 0-51 16,0 0-13-16,0 0-3 0,0 0-4 15,0 0-11-15,0 0 1 0,0 0-5 16,0 0-19-16,0 0-12 0,0 0-9 16,0 0-9-16,0 0-16 0,0 0-22 15,0 0-2-15,0 0 1 0,0 0 2 16,0 0 18-16,0 0 22 0,0 0 18 16,0 3 33-16,8 3-31 0,0 2-32 15,3 0-10-15,3 1-9 0,3 2 0 16,1 4-11-16,3 1 0 0,-1-1 20 15,3 1-9-15,-2 1 3 0,0-2 7 16,-1 1-19-16,-1-2 21 0,-1 1-6 16,1-2-15-16,-2 0 33 15,-1-1-9-15,3 1-11 0,-1 2-4 16,1 1 6-16,-3-1 15 0,5-1-15 16,2 1 0-16,-2 3 18 0,-1-3-20 15,1 3-14-15,2-3 10 0,-3 1 9 16,1 0-6-16,2-1 9 0,-1 1-21 15,1 0 12-15,2 2-13 0,2 0 1 16,0 3 0-16,4 0 9 0,0 2-11 16,2 2 0-16,0-2 20 0,2 0-19 15,-2 3 1-15,2-2 11 0,0 3-14 16,1-4-24-16,-3 3 21 0,2 0-10 16,-2-2 13-16,0 2 2 0,0-3 16 15,0 3-15-15,2 0 15 0,0 0-3 16,3 2-13-16,-3-2-1 15,2 2 21-15,0 0-10 0,2 1-11 16,1 0 11-16,3 0-11 0,-4 1 2 16,5-1-1-16,-3 2-1 0,2 1 0 15,3-1 2-15,-5 1 9 0,3-1-10 16,1 1 1-16,-1 0 12 0,-1 0 3 16,2-1 24-16,-1 1-39 0,-1 0 0 15,5 2-3-15,-3 0-12 0,1-1 0 16,1 3 0-16,3-2 10 0,-5 0 0 15,3 2 1-15,0-2 1 0,-1 0 2 16,3 2-1-16,-3-1 1 0,9 5 13 16,6 4-13-16,8 7 1 0,-4-2 0 15,-1-1 0-15,-6-7-1 0,-9-2 22 16,2 2-21-16,-1-4-1 16,-5-5 10-16,-9-4-9 0,7 2-3 15,-5-3-6-15,-2 1-21 0,6 1 25 16,-5-5 2-16,3 6 0 0,11 3 1 15,-5 1 0-15,3 2 1 0,4 6-1 16,10 3 14-16,6 8-3 0,0 1-9 16,-4-5 12-16,-8-6-13 0,-4-3 13 15,0-4-14-15,-5 1 14 0,-3-4-13 16,-9-7 1-16,-4-4 15 0,-4-2-17 16,6 5 30-16,7 2-31 0,1 6-1 15,0-2-42-15,3 1 28 0,-5-1 15 16,-2-2 2-16,3 1 19 0,-3-1-20 15,4 0 14-15,-5-1-2 0,3 2-1 16,0 1-9-16,3-2 12 0,-5 0-3 16,2 2-9-16,1 1 0 0,3-2 9 15,-6 2 0-15,5-1 0 16,1-1-10-16,-3 2 31 0,1 0-18 16,5-1 0-16,-7 0 12 0,2 2-15 15,-1-2 0-15,3 0 12 0,-8-2-10 16,3 2-13-16,-1-4 25 0,-4 0 13 15,-2-1-24-15,4 0-3 0,-8-4-11 16,0 0 0-16,0-2 1 0,-4 2-2 16,4-4 2-16,-4 1 0 0,-2-1 1 15,1-2 9-15,1 1-11 0,-2 1-1 16,2 0-2-16,-1 1 1 0,3-2 1 16,-4 2-1-16,0-1 0 0,2 0 2 15,-1-2-1-15,-1 1 0 16,0 1 1-16,0-3 2 0,-3 1-1 15,1-2 1-15,0 0-1 0,-5-1 0 16,5 1-2-16,-5-3 1 0,3 2-1 16,-2 0-1-16,1-1-1 0,-3-3 1 15,3 6-2-15,-3-4 1 0,5 2 0 16,-5-1 0-16,6 2-1 0,-7-1 2 16,5 0 0-16,-3-1 0 0,1 0 0 15,-1-1 0-15,3 0 1 0,-1 4-2 16,-1-3 1-16,4 1-17 0,-5 1 3 15,3-2 13-15,-7-1-1 0,7 0-12 16,-5 1 14-16,3-2-1 0,-7 0-10 16,5 0 11-16,-1 0 1 0,-2 0-1 15,5-1-2-15,-7 1-9 0,1 0 0 16,1-4 12-16,-4 1 0 0,1-4 0 16,3 3 0-16,-2-1-1 15,-3 1 1-15,3 2-1 0,2-2 1 16,-6 1-1-16,7-1 0 0,-3 2-1 15,1 0-13-15,-1 0-6 0,2-1 18 16,-3-1-9-16,-1 1 10 0,0-1 0 16,0-1 0-16,-1 0-10 0,-3 0 11 15,-2-2-2-15,2 0-15 0,0-1-6 16,0 2 6-16,4-2-3 0,-1 1 3 16,-3 1 6-16,-2-2 0 0,0 1 9 15,0-3-18-15,-2 0-4 0,0 0-5 16,0 0 0-16,0 0 0 0,0 0 6 15,0 0 0-15,2 0-3 0,-2 0 3 16,0 2-3-16,0-2 0 0,0 0-4 16,2 0-5-16,-2 0-3 15,0 1-9-15,2-1-12 0,-2 1-7 16,0 0-11-16,0-1 23 0,2 1-2 16,-2-1 8-16,0 0 10 0,0 0 9 15,0 0 18-15,0 0 12 0,0 0 21 16,0 0 18-16,0 0 10 0,0 0-1 15,2 0 12-15,2 1-8 0,-4 1-13 16,3-2-12-16,-1 1-6 0,0-1-19 16,0 1 1-16,0-1-2 0,-2 2-1 15,0-2 0-15,0 0 0 0,0 0-1 16,0 2 0-16,0-2 1 0,0 0 0 16,0 0-1-16,2 0 1 0,-2 0 1 15,0 0 14-15,2 3 25 0,4 2-10 16,2 0-27-16,7 4-1 0,-3 2-2 15,5 0 0-15,-5 0 0 0,5-1 0 16,-7-2 15-16,0 2-13 0,5-2 10 16,-5 1-11-16,1-2 0 15,-1-1 1-15,0 3 1 0,-4-3 0 16,3-2-1-16,-1 2-1 0,-2-3-1 16,-2 0 0-16,-2-2-1 0,0 2-2 15,0-3-18-15,1 0 3 0,-3 3-45 16,0-3-22-16,2 0-27 0,-2 0-51 15,0 0-186-15,-9 0-315 0,5 0-580 16,-2-6-509-16</inkml:trace>
  <inkml:trace contextRef="#ctx0" brushRef="#br1" timeOffset="106919.257">10404 9898 2020 0,'0'0'389'0,"0"0"-244"0,0 0-22 16,0 0 336-16,0 0-121 0,0 0-59 16,0 0 0-16,0 0-37 0,0 0-41 15,-8-4-3-15,6 8 44 0,0 1 3 16,-5 3-32-16,5 8-73 0,0 5-50 16,-2 7-20-16,2 4-12 0,0 3-10 15,2 5-15-15,-2 1-9 0,2-1-21 16,0-3 0-16,0-5-1 0,-2-6-1 15,2-6-1-15,0-9-2 0,0-2-31 16,0-5-57-16,0-4-77 0,0 0-52 16,0-5-43-16,2-3-65 0,-2-2-90 15,2 0-315-15,4-4-999 0</inkml:trace>
  <inkml:trace contextRef="#ctx0" brushRef="#br1" timeOffset="107656.018">10724 9904 2187 0,'0'0'536'0,"0"0"-298"16,0 0 124-16,0 0-7 0,0 0-69 15,9-57 3-15,-14 48-10 0,-1 0-70 16,-2 5-70-16,-2 0-32 0,-1 4 0 15,-5 0-7-15,1 5-14 0,-3 5-10 16,3 1-16-16,-5 3-8 0,7 1-19 16,-3 3-11-16,3-1-7 15,3 3-13-15,0-3 1 0,1-2 12 16,7 2-12-16,0-5 9 0,2 1 3 16,0-4-3-16,2 0 7 0,2-4-1 15,3 0-6-15,5-2-10 0,-2-1 0 16,1-1-2-16,5-1-2 0,-1 0-1 15,3 0 1-15,-5 0 2 0,3 1 0 16,-1 1 3-16,1 3 0 0,-3-1 9 16,-3 0-9-16,4 1 12 0,-5 2 12 15,1 3 4-15,0-1-1 0,-3 3-15 16,-3 1 12-16,-2 0-6 16,-2 2-2-16,0-3-1 0,-2 1-6 15,-7 2 6-15,-5-2 3 0,2 0 0 16,-7 0 6-16,0-1-15 0,-3 1-10 15,-1 0-2-15,4-1-3 0,-1-1-60 16,-1 0-85-16,2-2-79 0,-1-3-98 16,5-3-193-16,-5 0-901 0</inkml:trace>
  <inkml:trace contextRef="#ctx0" brushRef="#br1" timeOffset="130879.867">7851 8672 95 0,'0'0'104'15,"0"0"-36"-15,0 0-52 16,0 0-16-16,0 0-40 0,0 0 18 0,0 0 22 15,0 0 12-15,0 0 10 16,0 0 1-16,0 0 7 0,0 0-8 16,0 0-2-16,0 0-20 0,0 0 1 15,0 0 9-15,0 0 192 0,0 0 189 16,2 0-202-16,0 0-88 0,0 0-46 16,0 0-25-16,0 0-27 0,-2 0-1 15,0 0 24-15,0 0 7 0,0 0-1 16,0 0 14-16,0 0 25 0,0 0 30 15,0 0 16-15,0 0 7 0,0 0-4 16,0 0-7-16,0 0-6 0,0 0-9 16,0 0-14-16,0 0-23 0,0 0-58 15,0 0-3-15,0 0 0 0,0 0 36 16,0 0 3-16,0 0-23 0,-2 0-16 16,2 0-2-16,-2 0-18 0,0 0-2 15,0 0 22-15,0 0 96 0,-8 0-41 16,1 0 0-16,-3 0-20 15,0 0 23-15,-3 0-22 0,1 0-23 16,-5 0-10-16,0 0 10 0,1 0-13 16,-3 0-1-16,3 0-1 0,-5 0 2 15,0 0 0-15,-6 0 0 0,4 0 41 16,-6 0-5-16,-2 0-33 0,2 0 13 16,-2 0-15-16,0 0-1 0,0 0 0 15,2 0 0-15,-2 0-42 0,2 0-16 16,2 0-32-16,-2 0-87 0,2 0-127 15,0 1-13-15,11-1-226 0,-9 3-518 16</inkml:trace>
  <inkml:trace contextRef="#ctx0" brushRef="#br1" timeOffset="131347.685">6863 8683 349 0,'0'0'147'0,"0"0"-63"0,0 0 8 16,0 0 123-16,0 0-199 0,0 0 13 15,0 0-15-15,0 0 67 0,0 0 23 16,0 0-71-16,0 0-30 0,-56-9-1 15,42 9 15-15,-3 0-4 0,-1 0 84 16,-5 0 59-16,2 0-6 0,-2-1-82 16,-3 1-42-16,-3-1-13 0,2 1-13 15,-2 0 3-15,-2 0 13 0,0 0-16 16,2 0-2-16,-4 0 1 0,2-2-51 16,-2 2-160-16,2-1 10 0,-2 1-45 15,8 0-174-15,-12 0-140 0</inkml:trace>
  <inkml:trace contextRef="#ctx0" brushRef="#br1" timeOffset="131779.611">5728 8666 310 0,'0'0'261'0,"0"0"221"0,0 0-114 16,0 0-85-16,0 0-59 0,0 0-107 16,0 0-101-16,0 0 26 0,0 0-42 15,0 0 146-15,-18-2-84 0,5 2-43 16,-5 0-17-16,-3 0 118 0,-2 0-39 16,-6 0-30-16,-2 0-28 0,0 0 38 15,-4-1-25-15,0 1-33 0,0 0 13 16,-5 0-16-16,5-3 1 0,-4 2-1 15,0 1-1-15,2 0-89 0,-3 0 58 16,1 0-46-16,2 0-61 0,-2 0-39 16,-1 0-59-16,11 0-166 0,-12 0-287 0</inkml:trace>
  <inkml:trace contextRef="#ctx0" brushRef="#br1" timeOffset="132262.17">4628 8658 391 0,'0'0'212'0,"0"0"271"15,0 0-171-15,0 0-120 0,0 0-10 16,0 0-32-16,0 0-76 0,0 0 53 16,0 0 35-16,0 0-59 0,-33-5-19 15,19 5-19-15,-5 0-39 0,-1 0-24 16,-3 0-1-16,-2 0 44 0,-2 0-6 16,-4 0 8-16,0 0-46 0,-4-2 12 15,0 2-13-15,0 0-1 16,-2 0-18-16,1-1-52 0,1 1 6 15,0 0-96-15,4 0-108 0,-2 0-85 16,10 0-170-16,-12 0-294 0</inkml:trace>
  <inkml:trace contextRef="#ctx0" brushRef="#br1" timeOffset="132713.336">3694 8659 447 0,'0'0'1018'16,"0"0"-767"-16,0 0-30 0,0 0-130 16,0 0-56-16,0 0-35 0,0 0-55 15,0 0 55-15,0 0 62 0,0 0-39 16,-35-4-23-16,20 2 0 0,-3 2 2 15,-1 0 20-15,-1 0 115 0,-3 0-31 16,-2 0 4-16,-2 0-55 0,2 0 0 16,-2 0 13-16,1 0-39 15,-1 0-26-15,-4 0-3 0,2 0-19 16,-4 0-149-16,2 0 113 0,-2-2-26 16,-2 2-52-16,1 0-77 0,1 0-8 15,0 0-123-15,8 0-425 0</inkml:trace>
  <inkml:trace contextRef="#ctx0" brushRef="#br1" timeOffset="133163.261">2820 8650 1213 0,'0'0'273'0,"0"0"-139"0,0 0-56 15,0 0 142-15,0 0 11 16,0 0-69-16,0 0-26 0,-58-2 2 0,41 2-76 16,-1 0-40-16,-3 0-22 15,-6 0 29-15,4 0 42 0,-8 0 77 16,2 0-61-16,-2 0-71 0,-2 0 35 15,2 0-49-15,0 0-2 0,0 2-13 16,-2-1-12-16,2 1-46 0,-2-2-48 16,-2 0-9-16,2 0-147 0,-2-3 52 15,12-1-303-15,-12-5-709 0</inkml:trace>
  <inkml:trace contextRef="#ctx0" brushRef="#br1" timeOffset="134864.408">1577 8836 95 0,'0'0'228'0,"0"0"-26"0,0 0 29 15,0 0 56-15,0 0-16 0,0 0 2 16,0 0-58-16,0 0-14 15,0 0-75-15,-35 2-74 0,31-1 68 16,2 1 361-16,0 2-179 0,0-4-142 16,0 3-33-16,0-2 13 0,2 1 9 15,-4-2-29-15,4 0-26 0,0 0-18 16,0 0-4-16,0 0-5 0,0 0 17 16,0-3 13-16,4-4 20 0,0-2 20 15,0-4-35-15,2-3-38 0,0-4-24 16,1 0-6-16,1-2 9 0,0 0 3 15,-2-2-3-15,3 1 3 0,-5-1-9 16,6 1 5-16,-2-3-11 16,1 2 0-16,-3-3-4 0,6 1-9 15,-4 1 7-15,1 1-1 0,-5 4-3 16,4 0 4-16,-2 4-1 0,-2 4-3 16,-4 4-2-16,3 2-1 0,-3 3-18 15,0 3 0-15,0 0 3 0,0 1-3 16,-3 4 1-16,-1 6 23 0,0 2 13 15,-2 7-10-15,0 5-12 0,4 2-3 16,0 4-9-16,0 1-1 0,2-1 10 16,0 4 0-16,0-4 0 0,4 0 15 15,0-2 4-15,4-3-4 0,0-5-24 16,1-2 0-16,-1-4 0 0,4-3-3 16,-1-4-20-16,-1-2-56 0,5-4-58 15,-5-2-33-15,-2-2-41 0,5-6-65 16,-5-3-104-16,0-2-207 0,-6 4-614 15,11-6-713-15</inkml:trace>
  <inkml:trace contextRef="#ctx0" brushRef="#br1" timeOffset="135045.302">1695 8162 3702 0,'0'0'512'0,"0"0"-387"16,0 0-69-16,0 0-56 0,0 0-57 15,0 0-199-15,0 0-286 0,0 0-1193 0</inkml:trace>
  <inkml:trace contextRef="#ctx0" brushRef="#br1" timeOffset="135648.77">1982 8915 1891 0,'0'0'706'15,"0"0"-355"-15,0 0-47 0,0 0 62 16,13-55-10-16,-13 35-43 0,0 1-13 16,-8-1-41-16,3 4-69 0,-5 4-80 15,2 4-62-15,-7 7-17 0,5 1 8 16,0 8 25-16,-3 5 9 16,3 5-18-16,2 5-25 0,2 3-9 15,-1 1-5-15,7-3-4 0,0 0 0 16,2-5-11-16,9-5-1 0,-5-4 0 15,6-4 0-15,-1-6-21 0,3-2-86 16,3-8-69-16,-1-10-56 0,1-6-99 16,-7 4-303-16,7-22-977 0</inkml:trace>
  <inkml:trace contextRef="#ctx0" brushRef="#br1" timeOffset="141510.458">7880 8690 88 0,'0'0'46'15,"0"0"-44"-15,0 0 14 0,0 0 7 16,0 0-21-16,0 0-1 0,0 0 32 16,0 0 39-16,0 0 16 0,-8-31-69 15,8 28-19-15,-4 0 0 0,4 1 17 16,-2-1 367-16,2 0-136 0,0-1-98 15,0 3 6-15,0 0-6 0,0 1-23 16,0 0-85-16,0 0-42 0,0 0 0 16,0 2-49-16,0 5 49 0,0 0 78 15,0 1-16-15,0 3-13 0,-3 2-23 16,3 0-23-16,0 0 13 0,-2 0-3 16,2 2 7-16,0-2-1 0,0 0-17 15,0 2 15-15,0-2-17 0,0 2 0 16,0 1 0-16,0 0 3 0,0 3 10 15,0 1 16-15,0 1 10 0,0 4-23 16,0 2-14-16,0-1 18 0,0 5-7 16,0-4-10-16,0 1-3 0,-2-1 0 15,2-2 0-15,2-3 0 16,-2-3 3-16,2-5-1 0,-2-1 1 16,0-3 16-16,0-2 17 0,0-4-34 15,0 2-1-15,0-4-1 0,0 0 0 16,0 1 0-16,0 1-1 0,0 2-45 15,0-3-100-15,0 5-68 0,0-5-160 16,0 7-235-16</inkml:trace>
  <inkml:trace contextRef="#ctx0" brushRef="#br1" timeOffset="142125.812">7861 9544 950 0,'0'0'358'0,"0"0"-293"0,0 0-65 16,0 0-75-16,0 0 40 0,0 0 35 16,0 0-2-16,0 0 1 0,0 0-2 15,0 0 3-15,-2 50 91 0,2-33 92 16,-2 6-5-16,2 5-25 15,-2 2-55-15,2 5-43 0,0 1-16 16,0-2-38-16,0-1 44 0,0-2-26 16,0-3-19-16,0-3-2 0,0-6 1 15,0-2 1-15,0-5 19 0,0-1-17 16,0-2 1-16,0-4-3 0,0 0 0 16,0-2 0-16,0 0 0 0,0 1 3 15,0-1 8-15,0 0-11 0,0-1-91 16,0 3-113-16,0 0-92 0,0 4-78 15,0-3-197-15,2 5-22 0</inkml:trace>
  <inkml:trace contextRef="#ctx0" brushRef="#br1" timeOffset="142591.343">7938 10338 98 0,'0'0'401'0,"0"0"-39"0,0 0 423 16,0 0-315-16,0 0-253 0,0 0-156 15,0 0-60-15,0 0 124 0,0 0 65 16,0 0-125-16,6-42-65 15,-6 42-49-15,0 0-5 0,0 0 8 16,0 0 14-16,0 0 13 0,0 0 7 16,0 0 12-16,0 0 2 0,0 0 1 15,0 0-2-15,0 0-1 0,0 0-2 16,0 0 0-16,0 0-14 0,0 0-10 16,0 0 7-16,0 0-4 0,-8 4-29 15,0 8 52-15,-3 2 117 0,-7 25-117 0</inkml:trace>
  <inkml:trace contextRef="#ctx0" brushRef="#br1" timeOffset="142992.388">7857 10307 222 0,'0'0'805'0,"0"0"-522"15,0 0-283-15,0 0-81 0,0 0 81 16,0 0 104-16,0 0 7 0,0 0-17 16,-2 58-9-16,2-42 146 15,0 2 44-15,0 1-132 0,-2 1-78 16,2 2-46-16,-2 2-6 0,2 2 3 16,0 4 7-16,0-1-10 0,-2 4-10 15,2 0-3-15,-2 1-43 0,2-4-138 16,0 1-56-16,0-4-13 0,0-8-137 15,0 9-379-15</inkml:trace>
  <inkml:trace contextRef="#ctx0" brushRef="#br1" timeOffset="144343.29">7839 11531 365 0,'0'0'176'0,"0"0"-75"15,0 0-65-15,0 0 0 0,0 0 13 16,0 0 0-16,0 0 0 0,0 0 166 16,0 0-134-16,0 0-42 0,0-12-16 15,0 11-20-15,0 1 20 0,0-2 10 16,0 1 3-16,0-2-17 0,0 0 63 15,0-3 77-15,0 4 36 0,0 1 13 16,0-1-46-16,0 2-68 16,0 0-10-16,0 0 30 0,0 0 28 15,0 0-23-15,0 0-35 0,0 0-17 16,-2 0-12-16,2 0-26 0,0 0-26 16,0 2 10-16,0-1-10 0,0 1-3 15,0 7-11-15,-2 1 11 0,2 10 23 16,0 7 12-16,0 8-6 0,-3 9-26 15,1 1-1-15,2 2 11 0,-2 2-13 16,0-6-1-16,2 3-57 0,-2 0 26 16,2-5 31-16,0-7-47 0,-2-2 26 15,2-5 9-15,0-5 0 0,0-4 11 16,0-2 0-16,0 0-2 0,0-1-63 16,0-2-72-16,0 2-9 0,0 2-98 15,0 2-251-15,0-3-176 0,0 5-377 16</inkml:trace>
  <inkml:trace contextRef="#ctx0" brushRef="#br1" timeOffset="144804.429">7795 12710 427 0,'0'0'264'0,"0"0"-36"16,0 0 62-16,0 0-195 0,0 0-53 16,0 0-16-16,0 0 4 0,0 0 2 15,0 0 10-15,0 0 17 0,23-44-4 16,-23 44-19-16,0 0-36 0,0 0-26 15,0 0 3-15,0 0-6 0,0 0-33 16,0 0-13-16,0 0 4 0,0 0-21 16,0 0-5-16,0 0 32 0,-4 0-14 15,-2 0-48-15,2 2-94 0,-3 0-86 16,3 0 4-16,29-8 254 0</inkml:trace>
  <inkml:trace contextRef="#ctx0" brushRef="#br1" timeOffset="145242.861">7795 12710 201 0,'-58'-44'147'0,"62"41"16"16,5 2 10-16,-5-1-1 0,2-1 4 15,0-1 10-15,1 0-56 0,3 1-29 16,-4-1-19-16,0 1 12 15,3-1-29-15,-5 1 6 0,4 2-22 16,-6 0-16-16,-2 0 25 0,0 1-16 16,0 0-9-16,0 0 6 0,0 0-39 15,0 0 0-15,0 0-26 0,0 2 26 16,0 5 88-16,0 1 68 0,0 6-17 16,0 1-61-16,0 2-10 0,0 4-1 15,0 1-2-15,0 0-49 0,-2 4 16 16,2 1 49-16,0 3-39 0,0 2-26 15,-2 6-14-15,2 1 1 0,-2 6-1 16,2 1 11-16,-4 3-13 0,4-2-20 16,-2 0 4-16,2-1 15 0,0-4-12 15,0-1-58-15,0-4 48 0,0-3 11 16,0-4-17-16,0-2 12 0,0-4-31 16,-2-4-52-16,2-1 61 15,0-4 26-15,0 1-58 0,0-3-97 16,0 1-124-16,0-2-193 0,0-4-81 15,0 2-240-15</inkml:trace>
  <inkml:trace contextRef="#ctx0" brushRef="#br1" timeOffset="145547.906">7768 13901 346 0,'0'0'140'0,"0"0"-140"0,0 0-37 16,0 0-201-16</inkml:trace>
  <inkml:trace contextRef="#ctx0" brushRef="#br1" timeOffset="145827.296">7768 13901 10 0,'0'0'535'0,"33"39"-236"0,-33-39 102 16,0 0-238-16,0 0-104 0,0 0-33 15,0 0 3-15,0 0 33 0,0 0 55 16,0 0 16-16,0 0 7 0,0 2-24 16,0 4 111-16,0 0-4 15,0 3-106-15,0 6-24 0,-2 2 29 16,2 5-26-16,0 3-44 0,-2 4-39 16,2 3-10-16,-2 4 0 0,2 4-1 15,0 1 0-15,-2 3-2 0,0 0 0 16,0 3-2-16,2-3 1 0,0 0 1 15,-2 0 0-15,2 0 0 0,0-3 2 16,0 0-2-16,0-1-9 0,0-2 8 16,-2 1 1-16,2-3-3 0,0-1-77 15,0-4 16-15,0 0 3 0,0-3-65 16,0-2-141-16,0 0-194 0,0-5-117 16,0-5 53-16</inkml:trace>
  <inkml:trace contextRef="#ctx0" brushRef="#br1" timeOffset="146375.982">7762 15379 749 0,'0'0'296'0,"0"0"-113"16,0 0-11-16,0 0-28 0,0 0 54 16,0 0-198-16,0 0-36 0,0 0-71 15,0 0 16-15,0 0 91 0,23-21 10 16,-23 19 84-16,0-1 29 0,0-1-51 16,0 3 61-16,0-1 117 0,0-1-4 15,0 3-98-15,0 0-25 0,0 3-52 16,0 0-58-16,0 3 22 0,0 4 132 15,0 2-55-15,0 7-51 0,0 3 35 16,-2 5-16-16,2 3-36 16,0 4-28-16,0 2-13 0,0 3-3 0,0 0 1 15,0 2-2-15,-2-1-10 16,2 0-9-16,0 0-34 0,0-2 13 16,0 1-17-16,0-5-34 0,0-4 2 15,0-5-19-15,0-5-171 0,0-1 119 16,0-5 141-16,-2 3 19 0,2 1-41 15,-4 0-168-15,4-4-345 0,-2 3-240 0</inkml:trace>
  <inkml:trace contextRef="#ctx0" brushRef="#br1" timeOffset="146994.588">7770 16620 248 0,'0'0'119'16,"0"0"-118"-16,0 0 47 0,0 0-12 15,0 0-16-15,0 0 306 0,0 0-4 16,0 0-38-16,0 0-21 0,0 0 13 16,3-37-91-16,-3 29-13 0,0 2-20 15,0 2 22-15,0 4-25 0,0 0-63 16,0 0-52-16,0 4-32 0,-3 2 47 15,3 6 166-15,0 5 59 0,0 6-100 16,0 6-60-16,-2 6-29 0,2 5-37 16,0 2-45-16,0 4 12 15,-2-2-12-15,0-2-2 0,2 0 11 16,-2-1-12-16,2-3-2 0,-2-3-14 16,2-2-9-16,0-7 24 0,0-5-12 15,0-4-34-15,0-5 9 0,0 0-9 16,0-2-130-16,0 1-116 0,0 3-117 15,0-3-285-15,2 1-641 0</inkml:trace>
  <inkml:trace contextRef="#ctx0" brushRef="#br1" timeOffset="147395.171">7741 17383 1562 0,'0'0'601'15,"0"0"-342"-15,0 0-75 0,0 0-110 16,15 74-51-16,-15-35-23 15,0-1-28-15,0-4-17 0,0 0-88 16,0-2 49-16,-2 1-100 0,2 3-118 16,0-11-140-16,0 3-366 0</inkml:trace>
  <inkml:trace contextRef="#ctx0" brushRef="#br1" timeOffset="149446.424">7504 17991 1770 0,'0'0'283'0,"0"0"-63"0,0 0 534 16,0 0-253-16,0 0-128 0,0 0-28 16,0 0-45-16,0 0-23 15,0 0-10-15,-15-43-21 0,13 38-24 0,2 1-4 16,-2 0-16-16,0 3-33 15,2-1-21-15,-2 0-1 0,2 1-14 16,0 1 2-16,-4 0-12 0,4 0 4 16,0 0-4-16,0 0 9 0,0 5-6 15,4 2-63-15,0 4-27 0,0 4-9 16,3 1 3-16,1 8-3 0,-2 1-3 16,4 2 3-16,-1 2-9 0,1-1-18 15,0-2-22-15,-4-1 19 0,3-5 1 16,-1 0 2-16,-4-4-1 0,4-2-1 15,-6-5 0-15,3-2-1 0,-3-2-15 16,0-2-18-16,0 0-21 0,0-1-30 16,-2-2-15-16,2 0-18 15,0 0-24-15,-2 0-40 0,2 0-53 16,0 0-97-16,-2 0-210 0,2-6-198 16,2-1-506-16,-4 2-646 0</inkml:trace>
  <inkml:trace contextRef="#ctx0" brushRef="#br1" timeOffset="149812.89">7762 18004 1759 0,'0'0'823'16,"0"0"-388"-16,0 0 5 0,0 0 31 16,0 0-36-16,0 0-68 0,0 0-69 15,35-54-27-15,-35 52-31 0,0 1-46 16,0 1-16-16,-2 0-12 0,-2 3 54 15,-2 5-42-15,0 3-37 0,-5 3-15 16,1 5-6-16,0 2-8 16,-3 5-19-16,1 5-27 0,-5 2-21 15,5 4-44-15,0 0 0 0,-5 3 11 16,5-1-11-16,-7-3 2 0,5 1 9 16,-5-4-11-16,7-4 2 0,-1-6-2 15,3-1 11-15,-1-2-11 0,-1 2 0 16,0 4-1-16,1-6-3 0,-1 2-21 15,2-6-9-15,1-3-18 0,3-2-27 16,-2-3-37-16,6-1-23 0,-2-4-21 16,2-1-31-16,0-2-32 0,2 0-44 15,0-2-121-15,0-3-176 0,2-3-463 16,2 3-674-16,10-10-492 0</inkml:trace>
  <inkml:trace contextRef="#ctx0" brushRef="#br1" timeOffset="150179.487">7853 18643 810 0,'0'0'2313'15,"0"0"-1889"-15,0 0-61 0,0 0 134 16,0 0-111-16,0 0-95 0,54-24-17 16,-46 11-56-16,-2-3-18 0,-2-7-1 15,-4-3-24-15,0-1 3 0,-6 1-9 16,-6 4-40-16,-3 6-48 16,-3 1-33-16,1 8-21 0,1 7 12 15,-3 0-12-15,5 9 0 0,3 0-9 16,3 6 3-16,2 3-3 0,-2 2-3 15,1 4-2-15,5-1-10 0,2 1 9 16,0-4-11-16,7-1-1 0,3-6-15 16,-2-2-40-16,7-7-65 0,-1-4-51 15,1-5-52-15,3-13-81 0,1-8-240 16,-3 1-889-16,15-28-2282 0</inkml:trace>
  <inkml:trace contextRef="#ctx0" brushRef="#br1" timeOffset="151334.999">7704 10982 779 0,'0'0'2042'0,"0"0"-1578"0,0 0 103 15,0 0-32-15,0 0-164 0,0 0-22 16,0 0 16-16,0 0 13 0,-16-35-30 16,16 35-59-16,0 1-46 0,0 4-78 15,2 0-26-15,2 4-7 0,0-2-36 16,2 3-9-16,5 1-21 0,-3 5-3 16,2 0 0-16,5 3-12 0,-3 3-6 15,7 3-9-15,-1-1-12 0,1 3-6 16,-3-3 0-16,3-2-15 15,-7-4 8-15,3-3-11 0,-9-6-1 16,0-2 0-16,-2-3-17 0,1-2-24 16,-5-2-27-16,0 0-51 0,0 0-39 15,-5-5 6-15,1-1-24 0,-2-4-34 16,2 0-92-16,-6-1-137 0,3 1-165 16,1 1-100-16,4-1-318 0,0 3-352 15,0-4-469-15</inkml:trace>
  <inkml:trace contextRef="#ctx0" brushRef="#br1" timeOffset="151647.939">7948 11014 752 0,'0'0'1060'15,"0"0"-593"-15,0 0 40 0,0 0-35 16,0 0-56-16,0 0 0 0,50-51-24 16,-46 49-75-16,-2-1-57 0,-2 2-19 15,0 1 8-15,0 0-16 0,0 0-18 16,0 4-35-16,-6 4-14 0,2 3 0 15,-5 3-4-15,3 3-30 16,-6 5-12-16,1 5-5 0,1 2-1 16,-4 2-21-16,1 7-6 0,-1 3-12 15,-5 8-6-15,5-1-12 0,-3 1 0 16,1-1-15-16,3-10-9 0,1 4-33 16,-3-6-15-16,3-5-9 0,4-5 6 15,-3-8 0-15,5-2 15 0,2-7-30 16,2-5-9-16,2-2-30 0,0-2-36 15,4-6-39-15,2-5-30 0,1-3-55 16,3-1-174-16,-6 2-510 0,6-3-775 16</inkml:trace>
  <inkml:trace contextRef="#ctx0" brushRef="#br1" timeOffset="152882.053">8136 11502 2481 0,'0'0'730'0,"0"0"-326"15,0 0 150-15,0 0-157 0,0 0-123 16,25-51-20-16,-23 34 11 0,-2-2-32 15,-2-2-33-15,-6 1-19 16,0-1-42-16,-7 6-18 0,1 4-43 16,-5 5-18-16,3 6-3 0,-3 6 7 15,2 6 8-15,1 8 0 0,3 1-21 16,1 5-24-16,6-1 0 0,4 1-12 16,0 1-15-16,6-2-2 0,4-6-1 15,4-1 3-15,3-5 0 0,1-6 0 16,3-4 0-16,0-5-48 0,-1-9-66 15,1-5-55-15,-5-8-66 0,1-5-87 16,-7 5-300-16,7-21-1310 0</inkml:trace>
  <inkml:trace contextRef="#ctx0" brushRef="#br1" timeOffset="157492.314">2621 17174 16 0,'0'0'212'15,"0"0"-166"-15,0 0-44 0,0 0-2 16,0 0 111-16,0 0-49 16,0 0-13-16,0 0-26 0,0 0 114 15,-12-18 410-15,10 18-208 0,0 0-164 16,2 0-68-16,-2 0 4 0,0 0 22 15,-1 0-23-15,-1 0-13 0,0 2-16 16,0-2-6-16,0 1 15 0,2 0 13 16,2 0 17-16,-2 0 12 0,0-1 18 15,0 0 10-15,2 0 10 0,-2 2 17 16,2-2 34-16,0 0-1 0,0 0-37 16,2 0-52-16,2 0-10 0,0 0-7 15,6 0-21-15,1 0-16 0,1 0-4 16,5 0-5-16,-3 0-7 0,5 0 3 15,-3-2 4-15,3 0 5 0,-1 0 0 16,1-1-9-16,2-1-3 0,-1-1-3 16,5 1 3-16,0 0 5 15,2-1 7-15,-4 1 0 0,6 0-7 16,-1 1 4-16,-1 0-10 0,2-1-8 16,0 1-4-16,-4 0-9 0,8-1 1 15,-4 1-1-15,2 0 6 0,0 0-12 16,2 0 3-16,2-1-2 0,-2 1 2 15,5 0-6-15,-3 0 0 0,4-1 0 16,-2 2-6-16,2-2 3 0,-1 0 3 16,-1-1-3-16,4 1 0 0,-4-1-5 15,3 2-4-15,-1-4-3 0,2 2-3 16,1-2-10-16,-1 0 16 0,0-1-16 16,3-2 1-16,-1 0 9 0,1 0-11 15,-1-1 2-15,0-1 9 0,1 0-9 16,-1 0 0-16,1 0 9 15,1 1-12-15,1-2 2 0,-1-1 0 16,0-1 0-16,1 0 10 0,-1-3-11 16,1 0 2-16,1-1 9 0,1 2-11 15,2-2 11-15,-3 0-12 0,1 2 1 16,-1-1-1-16,1 3 0 0,-3 1 0 16,3-1 1-16,-1-1 0 0,-1 1-1 15,1-1 0-15,1-3-1 0,-1 1 0 16,3-5-1-16,6-1-1 0,6-7-9 15,-6 5 12-15,-5-1 1 0,-1 1 2 16,-13 5 18-16,9-1-6 0,3-8 3 16,-5 9-18-16,1-5-15 0,3 2 3 15,1-1 0-15,-3 3 11 0,10-6-1 16,4-4 1-16,12-7-11 0,-4-1 11 16,-4 0-1-16,-6 2 2 0,-4 4 0 15,0 0 1-15,-3-2-1 16,1 0 1-16,-2 0-1 0,1 2 0 0,-7 3-2 15,-7 5 0-15,-4 4 0 16,4-5-1-16,-2-2 2 0,9-6 1 16,7-1 15-16,-5-1-3 0,10-8 3 15,8-6-2-15,6-7-13 0,4-3-42 16,-18 8 12-16,2-4 18 0,-6 4 0 16,-7-3 11-16,11-4-1 0,-8 4 2 15,1 1 1-15,-3 0-1 0,3-4 2 16,-1 3 1-16,-1-1 15 0,1 1 0 15,2 2 0-15,-3-2-7 0,1 2-11 16,-1 0-36-16,-3-2 9 16,1-2 6-16,1 1 9 0,-5 0 10 15,2 1 0-15,-1-1 2 0,-1 1 2 16,-4 2 10-16,2 0 0 0,1-1 0 16,-3 4 3-16,4-5-3 0,-3 3-12 15,1 0-1-15,0-6-41 0,0-1 6 16,5-3 9-16,-7-4 3 0,2-2 21 15,1 1-12-15,-1-1 15 0,0 0 2 16,-2 0 1-16,0 1 12 0,-1 4 0 16,1-2-1-16,0 1-14 0,0-1-18 15,-2-1-12-15,1-3 5 0,-3 2 10 16,0-1 15-16,4 2 0 0,-2-1 12 16,0 1 3-16,-4 1 1 0,0 3 2 15,-2 3-6-15,0 2-9 0,-4 4-3 16,4-3-15-16,-6 3-13 0,-3-1 13 15,3 1 3-15,-9 9 10 0,3 8 1 16,-9 7 1-16,3 4 1 16,1-1 2-16,-2-8 9 0,5 1-10 15,-3 1 10-15,-1 3-11 0,-1 5 2 16,-2 9-2-16,-4 3 1 0,-2 8-2 16,2 5 17-16,-1 5-17 0,-3 8-55 15,0 3-23-15,-3 10-75 0,-1 3-43 16,0 1-37-16,-2 0-64 0,-2-3-215 15,4-9-924-15,4 9-1659 0</inkml:trace>
  <inkml:trace contextRef="#ctx0" brushRef="#br1" timeOffset="159141.319">10203 11513 1778 0,'0'0'496'0,"0"0"188"0,0 0-278 15,0 0-95-15,0 0-44 0,0 0-56 16,-29-56-61-16,23 51-36 0,-8 3-21 16,1 2-22-16,1 0-21 15,-5 0 2-15,7 6-3 0,-6 0 7 16,3 3-1-16,3 3 12 0,-3-1 7 15,5 0-4-15,4 3-6 0,-2 4-12 16,4-2-25-16,0 6-24 0,2-2-1 16,0 2 2-16,2-4-3 0,2-2 2 15,0-4 9-15,0-3 0 0,2-3 3 16,1-3-13-16,5-3 1 0,-4 0-3 16,3-3-1-16,3-3-2 0,-4-1 1 15,5 2 2-15,-1-4 0 0,-3 5 15 16,5 1 13-16,-8 3 8 0,5 0 4 15,1 4-1-15,-5 5 4 0,1 3 5 16,0 3-8-16,-3 2-19 0,-5 3-18 16,2 0 9-16,-2 2 0 0,-2-2 9 15,0 3 7-15,-4-3-1 16,0-2 0-16,-7-2 3 0,-1-3-2 0,-1-1 2 16,-5-2-6-16,3-7-12 15,-7 0-12-15,1-3 0 0,0-3-2 16,-4-4-28-16,7-5-76 0,-3 2-79 15,3-3-52-15,3 2-68 0,3-2-113 16,-1 7-529-16,7 0-587 0,4 4-514 0</inkml:trace>
  <inkml:trace contextRef="#ctx0" brushRef="#br1" timeOffset="159725.044">10493 11452 2300 0,'0'0'642'0,"0"0"-268"0,0 0 124 16,0 0-118-16,0 0-126 0,0 0 3 16,0 0-27-16,0 0-62 0,0 0-64 15,-23 70-31-15,13-36-16 0,-5 7-11 16,5 0-4-16,-2 2-8 0,-3 0-13 16,5-4 0-16,1-3 1 0,-1-7-19 15,4-7 0-15,4-7-1 0,0-5-2 16,2-6-18-16,0-4-31 0,0-2-39 15,0-8 39-15,4-6-2 16,2-3 11-16,4-7 0 0,-1-1 1 16,-1-7 2-16,2 2 13 0,1-3 21 15,-1 1 1-15,-2 0 2 0,-2 7 2 16,5 6 10-16,-5 5 0 0,-4 8 16 16,4 7 23-16,-2 1 1 0,1 9-12 15,-1 5-19-15,0 6-20 0,-2 5-1 16,0 5 0-16,2 2 2 0,-2 3 0 15,0 2 0-15,2 0 1 0,-2 1-1 16,3-4 0-16,1-4 10 0,-4-7 25 16,0-4 8-16,0-7-8 0,-2-3-4 15,0-5-33-15,-4-4-24 0,-4-3 12 16,-1-3 10-16,3-4 2 0,-4-2-1 16,-3-1-30-16,3 3-87 0,-2-2-74 15,-1 3-68-15,3 2-100 16,2 3-382-16,-3-1-927 0</inkml:trace>
  <inkml:trace contextRef="#ctx0" brushRef="#br1" timeOffset="160242.035">10915 11525 2639 0,'0'0'668'0,"0"0"-278"16,0 0 69-16,-5-52-163 0,-3 33-62 15,0 2 15-15,-9 3-23 0,5 3-74 16,-9 6-70-16,5 5-33 0,-7 2-13 15,0 7-12-15,5 7-11 0,-5 5-11 16,6 4 1-16,-1 4 0 0,7-3 0 16,-1 5-1-16,8-4 10 0,-2-2-11 15,6-3 1-15,0-7 1 0,0-1 0 16,6-6 12-16,2-4-15 0,5-4 0 16,-3 0-12-16,8-4 0 0,-3-4 11 15,6-1-1-15,-5-1 2 0,3 4 0 16,1-2 1-16,-1 3 0 0,2 2 1 15,-3 1 1-15,1 2 9 0,-5 2 3 16,3 5-12-16,-7 4 21 0,-1 3 1 16,1 3-4-16,-6 2-3 0,-2-1 3 15,-2 3 0-15,0 1 10 16,-8 0 5-16,-3 1 15 0,1 1 1 16,-8-2-13-16,1 0-24 0,-6-4-13 15,3-5-2-15,-5-3-18 0,-2-4-85 16,0-6-103-16,0-1-64 0,4-10-132 15,1 1-579-15,-1-7-1500 0</inkml:trace>
  <inkml:trace contextRef="#ctx0" brushRef="#br1" timeOffset="161140.875">11442 11164 1778 0,'0'0'1483'0,"0"0"-1292"0,0 0 94 16,0 0 108-16,0 0-175 0,0 0-78 15,0 0 8-15,0 0-71 0,0 0 6 16,0 0 3-16,-15-18-7 0,-6 18-2 16,5 0-35-16,-5 0-41 0,3 0 22 15,-3 0-5-15,0 0-16 0,5 3 10 16,-1 2-10-16,3 2 11 0,3 2-1 15,-3 2 0-15,8 1 0 0,0 3 0 16,-1 4 1-16,1 0-1 0,4 5-10 16,0 2 10-16,2-1-10 0,0 3 1 15,0 3 9-15,0 2-10 0,0 1-2 16,0 1-14-16,0 2-1 0,0 0 0 16,-4 4 13-16,0-2 0 0,2 0 0 15,-2 1 1-15,-3-1-1 0,-1-1 2 16,4-3 3-16,0-2 9 15,0-5 9-15,2-5 25 0,0-2-7 16,2-2-2-16,0-3 5 0,0-2 37 16,0 0 6-16,4 0-24 0,4 0-16 15,2-1-3-15,1 0-2 0,-3-2 8 16,6-2 13-16,-1-1 26 0,-1-5 7 16,5 0-19-16,-5-3-24 0,7 0-23 15,-5-6-28-15,5 1-12 0,-7-3-9 16,5 2-27-16,-5-1-103 0,-4 1-78 15,5 2-71-15,-5-1-188 0,-4 2-730 16,7 3-1537-16</inkml:trace>
  <inkml:trace contextRef="#ctx0" brushRef="#br1" timeOffset="162041.179">11442 11551 1990 0,'0'0'792'16,"0"0"-567"-16,0 0 92 0,0 0 35 15,0 0-81-15,0 0-61 0,0 0 27 16,0 0 16-16,0 0-28 0,-4-33-48 15,4 34 6-15,0 8-10 0,0 3-112 16,0 6-34-16,0 7-15 0,-3 5-11 16,3 1 3-16,0 2 8 0,0 0 3 15,3-5-3-15,1-3 0 16,2-5 0-16,-2-4-9 0,2-5 9 16,-2-8 6-16,0-3-18 0,3-3 0 15,1-10-33-15,-2-5 12 0,0-4 9 16,1-5 11-16,-1-1 1 0,-4-1 3 15,4 4 18-15,-2 1 9 0,-2 5 1 16,2 5-4-16,-2 6-12 0,0 6 12 16,1 2 49-16,-1 8 5 0,2 7-41 15,0 3-40-15,2 6-20 0,0 2 17 16,0 3 0-16,-1-2 3 0,3-5 0 16,0-3 12-16,0-7 6 0,-1-5 3 15,-1-3-3-15,2-4-7 0,4-7-11 16,-1-7-12-16,-3-5 9 0,4-5 2 15,-1-3-1-15,-3-5 1 0,2-1-2 16,-3 1-9-16,1-3-15 0,-4 1-112 16,0 4-113-16,0 0-113 0,5 2-202 15,-5 6-862-15,6-10-1440 0</inkml:trace>
  <inkml:trace contextRef="#ctx0" brushRef="#br1" timeOffset="163109.106">11913 11773 1964 0,'0'0'1231'0,"0"0"-1088"0,0 0 80 16,0 0 111-16,37-49-82 0,-27 29-56 16,-1-5-10-16,1-3-41 0,0-3-53 15,-3-3-27-15,1-5 2 0,-2-12-6 16,0-9-12-16,-4 1 0 15,-2 7 9-15,0 10 0 0,-6 11-21 16,-2 3 11-16,0 3-23 0,1 7-25 16,-1 10-12-16,-2 8 12 0,2 4 9 15,-1 12 27-15,-1 8-2 0,2 9-10 16,1 14-9-16,1 18 3 0,4 15-6 16,2 6-12-16,-2-5-1 0,8-6-29 15,-2-9 9-15,5 0 9 0,1 0 11 16,-2 0 1-16,-1-1 0 0,-3-4 1 15,2 0 2-15,0-13 0 0,-4-10 9 16,0-10-12-16,-2-7-1 0,2-1-30 16,-2-2 10-16,0-1 18 0,0-10-15 15,0-7-19-15,-4-5-14 0,-4-14 51 16,2-5 10-16,-1-7 11 0,-1-7 0 16,-4-6-2-16,1-3-19 0,3 3 0 15,-6 0-1-15,5 3 1 16,3 4 1-16,0 6 11 0,2 5 0 15,4 4 3-15,0 6 6 0,0 2 16 16,8 3 5-16,-2 4 7 0,3-1 3 16,7 4-13-16,-5 1 16 0,3 0 29 15,0 0-2-15,-1 0-19 0,3-1-20 16,-5-2-13-16,5-3-15 0,-3-4-3 16,1-3-10-16,-1-4 10 0,-3-3 0 15,2-1 3-15,-1-3-12 16,-3 0 10-16,4-1-10 0,-3 5 9 0,-3 2-11 15,-2 6 1-15,0 2 1 0,0 7 12 16,-4 3-3-16,2 2 3 0,2 1 12 16,-4 0-9-16,0 7-18 15,0 2-20-15,0 3-1 0,-4 7 9 16,2 1 0-16,0 4 11 0,0 1-1 16,2-2 1-16,0 1 0 0,0-1 1 15,0-2 0-15,4-1 1 0,2-3 11 16,3-4 0-16,-3-6 15 0,2-5 0 15,5-2 12-15,-1-6-21 0,0-10-3 16,3-4 1-16,-3-6 5 0,5 1 0 16,-5-4-3-16,-2 3-3 0,7-1-3 15,-9 3-9-15,3 2 0 0,-1 5-1 16,-4 3-2-16,0 4-1 0,-4 6-11 16,3 1-45-16,-3 0-61 0,-2 3-69 15,2 0-55-15,-2 0-104 16,0 0-96-16,-2 0-203 0,-2 0-825 0,1 3-1009 15</inkml:trace>
  <inkml:trace contextRef="#ctx0" brushRef="#br1" timeOffset="163692.509">12184 11532 3495 0,'0'0'524'0,"0"0"-295"15,0 0 112-15,0 52-141 0,0-32-87 16,0 2 43-16,0 0 15 0,0 2-68 16,2 0-36-16,0-4 3 0,4 2 0 15,-2-7-4-15,9-2-20 16,-3-6-7-16,2-1-8 0,7-6-10 0,-3-4-21 16,5-8-1-16,-2-3-1 15,-1-7-10-15,1-2 9 0,-2-3-10 16,-1-4 12-16,-1 0-2 0,-5 1 1 15,2 3 2-15,-3 6 0 0,-3 4 0 16,-2 8 1-16,-4 5 11 0,2 4 13 16,2 1-22-16,-4 11-3 0,0 5-49 15,0 4 25-15,-4 3 9 0,4 3 14 16,0 0 1-16,-2-1 0 0,2-7 2 16,0-2 16-16,0-5 0 0,0-6 0 15,0-4 4-15,6-2-1 0,0-8-21 16,0-9-15-16,3-7 12 0,-1-3 0 15,6 0 2-15,-3-3 1 0,1 5 1 16,-1 5 2-16,-3 7 9 0,0 6 6 16,2 7 9-16,-1 0-9 0,-3 13-18 15,-2 4 0-15,0 7-15 0,4 4-3 16,-3 3 18-16,1-2 1 16,-2-6 20-16,0-5 9 0,0-9 4 15,0-4-4-15,5-5-6 0,-1-4-24 16,-2-6 0-16,4-10-3 0,3-1 0 15,-1-5 2-15,-4 2 1 0,7 3 0 16,-5 4 0-16,3 1 0 0,-1 6-18 16,-2 4-40-16,3 3-47 0,-5 1-56 15,-2-1-57-15,0-1-84 0,-1-5-195 16,3 2-720-16,0-11-1039 0</inkml:trace>
  <inkml:trace contextRef="#ctx0" brushRef="#br1" timeOffset="164239.872">12678 11546 3161 0,'0'0'628'0,"0"0"-347"0,0 0 98 16,0 0-162-16,14 71-125 0,-10-41-15 16,1 1-7-16,3 1-12 0,-2-4-36 15,0-5-22-15,-2-5-17 0,0-9-127 16,3-3-80-16,-1-6-164 0,2-6-381 15,-4-1-798-15,7-11-309 0</inkml:trace>
  <inkml:trace contextRef="#ctx0" brushRef="#br1" timeOffset="164478.772">12748 11290 3037 0,'0'0'766'0,"0"0"-511"16,12-56 103-16,-1 34-61 16,-1 0-168-16,0 2-89 0,5 2-19 15,1 3-21-15,-1 2-30 0,-1 0-118 16,3 4-145-16,-7-1-336 0,3 4-1008 0</inkml:trace>
  <inkml:trace contextRef="#ctx0" brushRef="#br1" timeOffset="164696.217">12167 11327 4099 0,'0'0'605'16,"0"0"-605"-16,0 0-62 0,0 0 37 16,0 0-309-16,0 0-449 0,0 0-597 0</inkml:trace>
  <inkml:trace contextRef="#ctx0" brushRef="#br1" timeOffset="165295.675">12841 10759 3565 0,'0'0'527'16,"0"0"-431"-16,0 0 54 0,0 0 67 15,0 0-60-15,-16-58 70 0,18 51 148 16,2 4-74-16,8 0-138 0,-2 3-42 16,5-2-6-16,1 2-31 0,5 0-39 15,2 2-30-15,6 3-13 0,0 2-1 16,2 0 1-16,0 3 10 0,0 3-11 16,-4 4 0-16,-5 0 1 15,5 7-2-15,-8 2-2 0,-5 7-16 16,3 9 6-16,-5 18-6 0,-3 18 6 15,-1 6-3-15,-4 5 0 0,-4 0-12 16,0-4-6-16,-2 0 6 0,0-2-1 16,-4-3-5-16,4-4-21 0,2-3 17 15,0-7 22-15,0-14 14 0,0-12 1 16,-2-16 12-16,2-7 1 0,2-4-11 16,-2-4 0-16,0-2-2 0,-2-7-42 15,-3-4 27-15,-5-5 15 16,-7-4 49-16,-1-2 23 0,-9-5 16 15,-6 0-1-15,-6 6-24 0,-7 1-33 16,3 9-28-16,-3 4-2 0,1 11-1 16,3 5-74-16,1 2-112 0,4 3-91 15,4-3-135-15,10-4-708 0,2 6-2385 0</inkml:trace>
  <inkml:trace contextRef="#ctx0" brushRef="#br1" timeOffset="166219.821">12151 11317 2996 0,'0'0'1249'0,"0"0"-1020"16,0 0 79-16,0 0-20 0,0 0-227 16,0 0-61-16,0 0 0 0,0 0-22 15,0 0-213-15,-27-27-246 0,25 9-1677 16</inkml:trace>
  <inkml:trace contextRef="#ctx0" brushRef="#br1" timeOffset="170937.348">7766 14593 104 0,'0'0'69'0,"0"0"-27"0,0 0 33 16,0 0 33-16,0 0 479 0,0 0-337 16,0 0-119-16,0 0 51 0,0 0 39 15,-18-21-16-15,18 21-37 0,0-3-25 16,-2 3-27-16,2-2-22 16,-5 0-16-16,5 1-7 0,-2-1-10 15,0 0-13-15,-2 1-9 0,4 1 3 16,-2 0 9-16,0 0 7 0,2-2 19 15,0 2 29-15,0 0 28 0,-2 0 35 16,2 0 30-16,0-1 35 0,0 0 11 16,0 0-39-16,0 0-54 0,0-1-10 15,0 0-22-15,2 2-15 0,-2 0-20 16,4 0-14-16,-2 0-19 0,0 0-6 16,2 0-10-16,3 0-8 0,-1 0-7 15,0 4-9-15,7 2-10 0,-1 0 10 16,2 1 7-16,5-1-7 0,-5 3 3 15,5-1 6-15,-4 0 4 0,3-2-4 16,3 4 3-16,-5-2-2 0,7-1-1 16,-4 2 3-16,3-1-9 0,-1 1 4 15,4 0-16-15,0 1 9 16,2 0-9-16,-5 0 0 0,7 2 9 16,-2-1-10-16,-2 0 1 0,6 3 0 15,-4-4 9-15,-2-1-10 0,1 4 10 16,3-2-9-16,0 0 0 0,2 1 16 15,2 1-4-15,1-1 3 0,1-2-3 16,2 2-3-16,0 1-10 0,2-3 0 16,5 1 13-16,-5 0 13 0,7 0-1 15,-1 0-9-15,-4-3 0 0,3 2-3 16,3-1 7-16,-5 1-4 0,3 0 0 16,9 3-6-16,10 3 0 0,4 2 3 15,9 3 0-15,-5-3 3 16,-6 0-5-16,-8-1-1 0,0-5-10 15,4 3 13-15,-4-4-13 0,-7 0 0 16,7-1 0-16,-6-2 1 0,2 2 0 16,4-2-1-16,-5 1-1 0,7 1 0 15,-2-3 1-15,4 2 1 0,0 3-1 16,2-3-2-16,0 0 0 0,3 5-1 16,-1-3-1-16,0 0 0 0,-2 1 0 15,-6-2-1-15,0-1-9 0,-7 0 10 16,-11-4-1-16,-13-1 1 0,-5-2 0 15,3 0-1-15,4-1 0 0,-6 1 1 16,-9-2-1-16,-6 0-25 0,-8-2-41 16,-2-3-119-16,-10 0 12 0,-13-1-9 15,-4-1-59-15,-4 0-76 0,6 1-383 16,-8 0-1055-16</inkml:trace>
  <inkml:trace contextRef="#ctx0" brushRef="#br1" timeOffset="172304.35">7787 14555 13 0,'0'0'199'16,"0"0"107"-16,0 0 82 0,0 0-199 15,0 0 436-15,0 0-287 0,0 0-127 16,0 0-53-16,0 0-38 0,0 0-1 16,2-6-22-16,-2 6-33 0,0 0 10 15,-2 0 38-15,0 0-3 0,0 0-19 16,0 0-7-16,-4 0 9 0,1 0 16 16,-1-2 10-16,0-4-1 15,0-1 2-15,-5-1 10 0,1-3 4 16,-2-1-18-16,-3-4-9 0,1-2-4 15,-5 0-12-15,3-1-7 0,-5-1-15 16,4-1-16-16,-5 2-6 0,1-1-12 16,0-1-12-16,-3 0-4 0,-1 1 0 15,-2-2-2-15,2-3-4 0,-6 1-9 16,-2-2 0-16,0 1 9 0,-2-6-10 16,-2 2 14-16,-3-2-1 0,3-1 12 15,0 1 16-15,2-2-6 0,-2 0-3 16,1-1-22-16,3 3 21 0,-2-2 16 15,0 2 3-15,2 0 0 0,-2-2-4 16,0 0-2-16,-7-1 2 0,5-2-5 16,-4 0-10-16,2-4-8 0,-1 0-7 15,-3-3-3-15,2 0 6 16,-1 0 0-16,3-1 1 0,-5-1 2 0,1-2-3 16,2 0 0-16,1-3-3 15,-3 2 10-15,0-3-25 0,-1 1 12 16,3-1 12-16,-3 3 30 0,1-2 22 15,0 3-13-15,-1-3-11 0,1 1-19 16,4 1 0-16,-5-2-9 0,5 2-6 16,-2-1-6-16,1 4 0 0,5 0-12 15,0 2 10-15,2 0-10 0,0 1 8 16,4 2-11-16,4 2-28 0,0 1 7 16,5 1 9-16,1 3 11 15,5 4 1-15,-1 2 2 0,3-1 1 0,-1 3-1 16,1 1 10-16,-3 0-12 15,3 1 0-15,-2 2-1 0,1-1-1 16,1 7-1-16,1-1-18 0,3 7-3 16,0 2-48-16,2 3-73 0,1 3-76 15,3 1-109-15,0 1-162 0,2 3-1015 0</inkml:trace>
  <inkml:trace contextRef="#ctx0" brushRef="#br1" timeOffset="174672.552">11289 14721 1132 0,'0'0'219'0,"0"0"-102"0,0 0 856 16,0 0-579-16,0 0-166 0,0 0-14 15,14-52 47-15,-12 46 29 0,0 1-28 16,-2-2-38-16,2 3-23 0,-2 0-40 15,2-1-38-15,-2 4-28 0,0-1-9 16,0 1-1-16,0 1 16 0,0 0 15 16,-4 3 5-16,-2 5-11 0,0 8 14 15,-7 7-21-15,-3 10-52 0,4 4-24 16,-5 6-27-16,3 1-42 16,-3-1 30-16,5-4 10 0,-3-2 0 15,3-8 0-15,3-4 0 0,1-7 1 16,2-5 1-16,2-3-1 0,4-5-11 15,-2-5 9-15,2 2-25 0,0-2-8 16,2 0 0-16,2-4-22 0,4-3 22 16,1-4 15-16,-3-3-1 0,4-1 7 15,2-5 0-15,-1-4 13 0,-1-4 1 16,3-1 0-16,-3-4 1 0,0 1 0 16,3 0 2-16,-5 4 13 0,0 5-12 15,2 10 9-15,-3 5 13 0,-1 5 14 16,-2 3-15-16,2 3-6 0,0 8-18 15,5 5-1-15,-5 7-17 0,-2 5-6 16,2 3 9-16,0 5-3 0,3 1 15 16,-3 1 0-16,0-1-9 0,-2-3 10 15,0-1 2-15,1-3 2 0,1-8 0 16,-4-4 10-16,0-7-10 16,-2-4 13-16,0-4-15 0,0-3-49 15,-6-3 19-15,-3-5 30 0,1-2 18 16,-4-3 6-16,-5-2-5 0,5 3-17 15,-7 0-2-15,5 2-1 0,-3 5-2 16,5 0-55-16,-5 4-100 0,5-1-67 16,6 2-66-16,-3 0-200 0,3 0-592 15,6 0-431-15</inkml:trace>
  <inkml:trace contextRef="#ctx0" brushRef="#br1" timeOffset="174977.972">11518 14716 2730 0,'0'0'532'15,"0"0"-360"-15,0 0 151 0,0 0 92 16,0 0-120-16,0 0-85 0,0 0-10 15,0 0-20-15,0 0-37 0,-8 54-48 16,4-23-25-16,0 6-13 0,2 2-17 16,-1 1-16-16,1-1-6 0,0 0-16 15,0-3 0-15,0-4-2 0,2 0-1 16,0-9-1-16,0-3-25 0,0-9-58 16,0-3-46-16,2-8-51 0,0 0-69 15,0-10-39-15,0-4-126 0,-2-5-243 16,3 4-405-16,-1-8-331 0</inkml:trace>
  <inkml:trace contextRef="#ctx0" brushRef="#br1" timeOffset="175256.449">11431 14661 2028 0,'0'0'1073'0,"0"0"-865"15,0 0 150-15,0 0 130 0,21-50-137 16,-13 42-126-16,5 3-19 0,3 3 38 15,-3 2-10-15,5 5-49 0,1 7-42 16,1 4-28-16,1 3-16 0,-2 6-23 16,3 1-4-16,-7 5-15 15,4 3-20-15,-7 3-37 0,0 1 2 16,-1 6 10-16,-5-4 9 0,-4 1 6 16,-2-1-9-16,-2-4 3 0,-6-5-18 15,-7-3-1-15,1-6-2 0,-7-3-15 16,-2-6-15-16,1-4-70 0,-7-4-93 15,0-5-73-15,2-5-98 0,8-2-241 16,-8-5-1311-16</inkml:trace>
  <inkml:trace contextRef="#ctx0" brushRef="#br1" timeOffset="176990.303">7731 14645 2152 0,'0'0'540'16,"0"0"-199"-16,0 0-31 0,0 0 10 16,0 0-5-16,0 0-17 0,0 0-50 15,15-52-48-15,-13 37-46 0,-2 1-26 16,-9-1-12-16,5 0-15 0,-2 6-22 15,-2 2-33-15,2 5-10 0,-5 2 19 16,1 4 5-16,2 4 7 0,-5 5 0 16,5 3-16-16,2 2-8 0,2 3-16 15,2 0-12-15,2-1-3 0,0 0-9 16,4-3 9-16,2-3-10 0,4-5 10 16,1 1-10-16,-1-7 7 0,4-3-9 15,1 0-18-15,1-8-3 0,-1-5 3 16,-3-1 0-16,1-4-3 0,-7-2 18 15,0 1-13-15,-4 1 13 0,0 0 2 16,-2 0 1-16,-4 3 1 16,0 3 18-16,-4 4-7 0,-3 2-9 15,-1 4 12-15,4 2-12 0,-5 0 18 16,3 5-3-16,2 3 3 0,-1 5-3 16,5 0 1-16,0 1-4 0,4 3-3 15,0-5-9-15,4 1 12 0,5 0-12 16,-3-5 9-16,4 0-12 0,0-5 0 15,3-1-3-15,1-2-9 0,3 0-3 16,-7-6 0-16,5-4-4 0,-3 0-2 16,-2-5 3-16,-1 2 15 0,-3-2-12 15,-2-1 14-15,-4 0-2 0,0 1 1 16,-10 4 2-16,-1 0 21 0,1 2 3 16,-7 2 1-16,1 3-4 0,-1 3 0 15,1 1-6-15,3 5 6 0,-1 2 0 16,8 5 3-16,-5 0 4 0,9 2-4 15,2 4 18-15,0-3 42 16,7 2-29-16,-1-3-28 0,2-3-9 16,4-1-6-16,1-5-10 0,-3-3-2 15,1-2-1-15,1 0-2 0,-4-5-15 16,0-6-6-16,-3-2-7 0,-3 0 4 16,-2-3 9-16,0 3 3 0,-7 2 12 15,-1 1-12-15,0 6 13 0,-4 1 2 16,-3 3 0-16,5 6 12 0,-5 5 3 15,3 3 3-15,4 3-3 0,-1 1-3 16,5 1 1-16,2 0 5 0,0 0-6 16,2-3 0-16,4-5-10 0,2-1 1 15,3-4 8-15,-1-3-11 0,2-3-15 16,3-4-6-16,-5-5-4 16,0-3-5-16,3-2 6 0,-5-2 3 15,-2 1 9-15,-2 1 0 0,-2 2 10 16,0 3-1-16,-2 2-9 0,-2 4 0 15,-7 3 12-15,3 3 1 0,0 4 14 16,-3 2 3-16,5 9-6 0,0-1 3 16,0 1 0-16,6 1-3 0,0-1 3 15,0-4-3-15,4-3 0 0,2-5-9 16,0-1-1-16,7-5 1 0,-7 0-3 16,6-5-3-16,1-4-19 0,-5-3-5 15,2-1-18-15,-3-2-136 0,1 0-109 16,-4-3-154-16,-2 3-800 0,11-9-2348 0</inkml:trace>
  <inkml:trace contextRef="#ctx0" brushRef="#br1" timeOffset="181920.542">7620 14587 59 0,'0'0'62'16,"0"0"-30"-16,0 0-7 16,0 0-25-16,0 0-13 0,0 0 10 15,0 0-10-15,0 0 0 0,0 0-39 16</inkml:trace>
  <inkml:trace contextRef="#ctx0" brushRef="#br1" timeOffset="182236.373">7620 14587 74 0,'2'-1'72'0,"-2"1"-23"16,0 0-1-16,0 0 5 0,0 0-11 15,0 0-6-15,0 0 16 0,0 0-3 16,0 0-13-16,0 0 0 0,0 0 58 16,0 0 17-16,0 0 349 0,0 0-200 15,0 0-75-15,0 0-35 0,0 0-40 16,0 0-19-16,0 0-13 0,0 0-3 16,0 0 2-16,0 0-15 0,0 0-20 15,0 0-42-15,0 0-49 0,-2 0-64 16,-3 0 72-16,-7 0 41 0,-5 1 42 15,1-1 13-15,-5 0-13 0,-4 1-39 16,-1-1 9-16,-5 0-12 0,2 0 17 16,-2 0-15-16,0 3-1 15,0-3 0-15,-2 0 0 0,4 0-1 16,-9 0 0-16,3 0 13 0,0 0 3 16,-4 0-13-16,0 0 0 0,1 0-2 15,1 2-1-15,-4-2-20 0,6 2-100 16,-3-1-204-16,5-1 32 0,6 0-128 15,-1-3-392-15</inkml:trace>
  <inkml:trace contextRef="#ctx0" brushRef="#br1" timeOffset="182738.377">6425 14598 378 0,'0'0'385'0,"0"0"-154"0,0 0-159 15,0 0 78-15,0 0-7 0,0 0-48 16,0 0 28-16,0 0-2 0,0 0-17 16,0 0-33-16,-64-3 0 0,47 3-6 15,-1 0-63-15,-7 0 28 0,2 0-11 16,-4 0-16-16,0 0 1 0,-4 0-4 16,0 0 2-16,0 0-1 0,-6-2 2 15,4 2-2-15,-8 0-1 0,1 2-16 16,-1-2-185-16,4 1-63 0,0-1-77 15,8 2-197-15</inkml:trace>
  <inkml:trace contextRef="#ctx0" brushRef="#br1" timeOffset="183271.815">5317 14600 147 0,'0'0'182'0,"0"0"-123"16,0 0-20-16,0 0 17 16,0 0 139-16,0 0-2 0,0 0 18 15,0 0-45-15,0 0-22 0,0 0 9 16,-11-5 19-16,5 5-29 0,-2 0-23 16,-4 0-42-16,-3 0-39 0,-1 0 3 15,-5 0-26-15,-2 0-14 0,-2 0 11 16,-2 0 0-16,-1 0-13 0,-3-2-188 15,-3 2 142-15,-1 0 44 0,-2 0-22 16,-2 0-96-16,0 0-131 0,-3 0 1 16,9 0-255-16,-16 3-69 0</inkml:trace>
  <inkml:trace contextRef="#ctx0" brushRef="#br1" timeOffset="183871.81">4300 14607 277 0,'0'0'349'16,"0"0"-212"-16,0 0 202 0,0 0-137 16,0 0-65-16,0 0-14 0,0 0 4 15,0 0 16-15,0 0 0 0,0 0 9 16,16-4-12-16,-16 4 12 0,0 0 0 15,0 0-17-15,0 0-116 0,-2 0-19 16,-4 0 0-16,-4 0 45 0,-3 0 7 16,-5 0-17-16,-3 0-9 0,-2 0-24 15,1 0 1-15,-3 0 0 16,0 0 9-16,-2 1-12 0,0-1 0 16,0 0 1-16,-4 0 3 0,0 0-4 15,-2 0 0-15,-2-1-39 0,0 1 26 16,6 1-67-16,0 0-133 0,-2 0-91 15,2 0 6-15,6-1-291 0,-12 6-480 0</inkml:trace>
  <inkml:trace contextRef="#ctx0" brushRef="#br1" timeOffset="184402.901">3446 14617 714 0,'0'0'531'0,"0"0"-199"15,0 0-49-15,0 0-33 16,0 0-36-16,0 0-14 0,0 0-32 16,0 0-55-16,0 0-75 0,0 0-38 15,17-4-147-15,-22 4 41 0,-3 0 106 16,-4 0 35-16,-3 0-12 0,-1 0-10 16,-5-2-11-16,-2 0 0 0,3 2 14 15,-5 0-16-15,0 0-32 0,0 0 16 16,0 0 3-16,5 0-19 0,-5 0-68 15,0 0-33-15,-4 0 78 0,0 0 39 16,0 0-360-16,0 0-24 0,7 0-294 16,-7 4-108-16</inkml:trace>
  <inkml:trace contextRef="#ctx0" brushRef="#br1" timeOffset="184859.653">2642 14625 176 0,'0'0'329'0,"0"0"-231"0,0 0-59 16,0 0 206-16,0 0-1 0,0 0-55 15,0 0 39-15,0 0-4 0,-54-6-68 16,33 6-45-16,1 0-17 0,-5 0-36 16,-2 0 46-16,-2 0-75 0,0 3-13 15,0-3-13-15,0 0-3 0,-2 0-268 16,-2 0 181-16,-2 0-163 15,4 0-545-15</inkml:trace>
  <inkml:trace contextRef="#ctx0" brushRef="#br1" timeOffset="187604.147">1519 14484 265 0,'0'0'264'0,"0"0"-3"0,0 0 32 16,0 0-22-16,0 0-56 0,0 0-4 15,0 0-16-15,0 0-1 0,0 0 1 16,-18-49-1-16,14 42-117 0,-2 2 33 16,6 1 220-16,-3 1-112 0,1 2-62 15,2-2 31-15,-2 1 15 0,2 1-30 16,-2 1-24-16,2 0-7 0,-2 0-2 16,2 0-3-16,0 0-3 0,0 7-1 15,0 1 6-15,0 7-77 0,-2 5-25 16,2 5-17-16,0 3-4 0,0 4-13 15,0 2 0-15,0 1-1 0,-2 0-1 16,2-2 0-16,-4-1-1 0,0 2-2 16,2-8-24-16,0-1 11 0,0-4 4 15,-3-5 0-15,3-3 0 16,2-4-10-16,0-3-30 0,0-1-30 16,0-5-32-16,0 0-40 0,0 0-31 15,0-2-30-15,0-4-74 0,2-2-121 16,3-2-203-16,-3 0-418 0,0-5-306 0</inkml:trace>
  <inkml:trace contextRef="#ctx0" brushRef="#br1" timeOffset="188102.279">1288 14430 1418 0,'0'0'465'0,"0"0"-264"16,0 0 16-16,0 0 142 0,0 0-51 15,0 0-58-15,0 0-1 0,0 0-18 16,0 0-23-16,0 0-19 0,-19-25 1 15,19 22 15-15,0 0-26 0,4 0-44 16,1-1-28-16,-1 0-6 0,0-1 3 16,2 0 0-16,4 1-16 0,1-2-12 15,-1 0-15-15,5-2-4 0,-3 0-11 16,2-1 5-16,3 0 1 0,0-1-13 16,-1 0 1-16,3 1-7 0,-1 3 0 15,1 3-3-15,-3 1 4 0,7 2 2 16,-8 2 6-16,5 6 6 0,-3 2 10 15,-1 3 8-15,-3 1-12 16,1 5-30-16,-6 1-21 0,-1 3-2 16,-3 3-1-16,0 0-2 0,-4-3-13 15,-4 3 3-15,0-2-6 0,-7-2-3 16,1-2-18-16,-4-6-58 0,-3-1-48 16,0-4-60-16,-1-5-56 0,-3-3-99 15,-2-1-168-15,11 0-624 0,-9 1-1055 16</inkml:trace>
  <inkml:trace contextRef="#ctx0" brushRef="#br1" timeOffset="188950.374">1739 14998 1577 0,'0'0'695'0,"0"0"-391"0,0 0-75 0,10-53 120 16,-10 33 68-16,-2-6-73 15,-4 3-55-15,-5 1-59 0,-3 3-69 16,-1 7-69-16,-3 6-40 0,1 6-12 15,-1 6 13-15,3 8 20 0,1 5 1 16,3 4-25-16,3 2-19 0,4 1-12 16,2-2-5-16,2-2-10 0,6-5 9 15,2-3 3-15,3-7-13 0,5-4-2 16,1-3-30-16,5-8-80 0,3-8-93 16,-4-3-114-16,-2 3-252 0,5-13-884 0</inkml:trace>
  <inkml:trace contextRef="#ctx0" brushRef="#br1" timeOffset="191870.934">7921 13739 1100 0,'0'0'433'0,"0"0"-232"0,0 0-48 16,0 0 637-16,0 0-328 0,0 0-175 16,0 0-14-16,0 0 20 0,0 0-36 15,9-41-80-15,-14 38-32 0,1-1-15 16,0 3-23-16,-6-1-6 0,2-1-3 15,-5 3-9-15,-3 0-10 0,-1 0-18 16,-4 0-21-16,5 0-10 0,-5 5-15 16,1-4-12-16,1 5 0 0,2-3-1 15,1 0-2-15,-1 0 0 0,1 1-1 16,5-1 0-16,-1 0-1 0,2 0 2 16,6 0 0-16,-3 0 1 0,1 0 2 15,4 0 16-15,0 1 2 16,2 3-3-16,0-1-3 0,0 2-12 15,0 2 0-15,2 3-1 0,0 0-2 16,-2 2 0-16,0 4-2 0,0 1 1 16,0 4 0-16,-2-2-1 0,-2 2-10 15,0 2-3-15,0 0 0 0,0-2 0 16,2 0 14-16,-5-2-2 0,1-2 3 16,4-4 2-16,-2-1 0 0,2-1 0 15,0-4 1-15,0-3 9 16,2-1-9-16,0-1 18 0,0 0 0 15,0-2 7-15,0 0 11 0,4-1 7 16,0-1-1-16,2-1 70 0,5 1-9 16,-3-1-30-16,4 0-25 0,1 0-6 15,1 0-8-15,3-1-1 0,-5-1-15 16,5-1-20-16,-7 2-1 0,4-1-2 16,-1 1-16-16,-7 1-34 0,2-1-65 15,-2-1-65-15,-1 0-57 0,1-3-65 16,-2 0-128-16,-4-2-290 0,2 1-499 15,0 0-616-15</inkml:trace>
  <inkml:trace contextRef="#ctx0" brushRef="#br1" timeOffset="192041.968">7806 13982 1949 0,'0'0'1335'15,"0"0"-935"-15,0 0-110 16,0 0 51-16,0 0-84 0,0 0-69 0,0 0-41 15,0 0-31-15,0 0-33 0,-65-24-53 16,47 27-30-16,-1-1-1 16,1-2-66-16,-1 2-110 0,3-2-100 15,-1 0-229-15,5 0-668 0,-1 2-987 0</inkml:trace>
  <inkml:trace contextRef="#ctx0" brushRef="#br1" timeOffset="192472.319">7944 14202 2289 0,'0'0'661'0,"0"0"-430"16,0 0-24-16,0 0 126 0,0 0 8 15,39-51-70-15,-39 36-73 0,0 1-38 16,0 0-15-16,-6 2-29 0,-6 3-46 15,1 6-18-15,-3 1-9 0,-1 2 6 16,1 8-3-16,0 4-10 16,3 3-11-16,5-1-7 0,0 1 0 15,2 3 0-15,4-5 7 0,0-1-4 16,4-2-6-16,6-1-12 0,0-5-3 16,1-2-24-16,5-2-67 0,-3-4-98 15,3-7-72-15,-5-7-142 0,-3 5-599 16,4-20-1355-16</inkml:trace>
  <inkml:trace contextRef="#ctx0" brushRef="#br1" timeOffset="193906.362">8037 7739 1243 0,'0'0'504'0,"0"0"-124"16,0 0 15-16,0 0-44 0,0 0-65 16,0 0-28-16,0 0-39 0,0 0-58 15,0 0 37-15,8-19-19 0,-18 13-39 16,2 1-16-16,-1-1-34 0,-5 0-13 16,2 3-12-16,-1 0-13 0,-3 3-9 15,1 0-12-15,-3 0-10 0,5 1-5 16,-3 4-13-16,1 2 9 0,1-1-10 15,-1 1 0-15,7 0 1 0,-2 1 12 16,1-1-12-16,3 1 9 0,2-3 6 16,2 4-3-16,-2-3 4 0,4 3 11 15,-2-1-5-15,2 2-7 0,0 3 1 16,0 1-1-16,0 4-3 0,2 1 0 16,-2 5-2-16,0 0-11 0,0 3 0 15,-2 2-1-15,-4 1 0 16,1 2 0-16,1-2 0 0,-2-2-1 0,2-2 0 15,0-4-1-15,0-4-17 16,0-3 18-16,2-3 18 0,-1-3 12 16,3-3 4-16,0-2 24 0,0-2 73 15,0 1 30-15,5-3-55 0,5 3-34 16,-4-2-5-16,7 0 5 0,1 0-2 16,-2-1-7-16,9 1-14 0,-9-1-13 15,7 1-15-15,-7 1-18 0,5 0-3 16,-7-1 0-16,1 1-15 0,-3-1-12 15,2-1-82-15,-6 0-78 0,-2 0-56 16,3-4-67-16,-3-2-131 0,-2-3-267 16,0 2-590-16,2-3-616 0</inkml:trace>
  <inkml:trace contextRef="#ctx0" brushRef="#br1" timeOffset="194073.949">7979 8043 2929 0,'0'0'632'0,"0"0"-235"0,0 0-99 16,0 0-121-16,0 0-13 0,0 0-13 16,0 0-47-16,0 0-52 0,-54 0-43 15,42 1-9-15,-4-1-52 0,3 0-120 16,-3 0-149-16,3-2-265 0,5-1-799 16,0 1-1012-16</inkml:trace>
  <inkml:trace contextRef="#ctx0" brushRef="#br1" timeOffset="194440.793">8186 8168 2659 0,'0'0'507'0,"0"0"-198"0,0 0 93 16,0 0-88-16,0 0-109 0,0 0-54 16,0 0-33-16,0 0-20 15,0 0-18-15,0 0-19 0,-60-28-18 16,48 43-19-16,-1 3-21 0,5-1 0 15,4 1 12-15,2-1-12 0,2-3 15 16,2 0-6-16,4-5 7 0,4-4 2 16,1-4-18-16,3-1-3 0,3-6-21 15,-5-7-25-15,5-6-79 0,-7-3-97 16,0-2-155-16,-4 4-629 0,9-11-1510 0</inkml:trace>
  <inkml:trace contextRef="#ctx0" brushRef="#br2" timeOffset="204568.412">11001 3883 778 0,'0'0'118'0,"0"0"12"0,0 0 446 16,0 0-400-16,0 0-63 0,60 41-25 15,-49-41-17-15,5 0-12 0,-3-8-17 16,5-3 39-16,-3-1 61 0,3-3 59 16,-3 4-11-16,5-3-13 0,-3 4-26 15,2 2-27-15,-5 2-31 0,3 2-36 16,-5 2-22-16,-2 1 6 0,1 1 20 16,-7-5 24-16,-4 2 7 0,0-1-63 15,-4-6 2-15,-7-6 79 16,1-5 50-16,-7-5 20 0,-1-5-43 15,-7-5-35-15,-4-3-25 0,-2-3-15 16,-2-2 9-16,-6 0-3 0,-1 0-1 16,-1 2-2-16,-15-1-4 0,-4 2-6 15,-10 1-18-15,-2 5 18 0,3 7 40 16,1 8 11-16,4 6-45 0,-2 3-43 16,-4 0-17-16,-1 2-1 0,-5-3-2 15,2-1 1-15,-3-2 0 16,-6-2 0-16,3 1-14 0,-5-4 13 15,2 2 0-15,-1-1-1 0,3 3 3 16,-4 2 0-16,7 4 12 0,-3 5 9 16,0 7-5-16,7 0-4 0,2 9 3 15,-3 7-3-15,7 3 6 0,4 5 1 16,0 3-1-16,6 2 3 0,-2 5-6 16,0 1-3-16,6 1-10 0,7-4-2 15,12-5-20-15,2-3 2 0,4 2 15 16,-2 3 0-16,-2 8 0 0,-7 15 2 15,7 10 1-15,0 13 2 0,8 6 10 16,15-3 0-16,6-6-9 0,4-5 15 16,8 1 1-16,7 1-1 0,3 0-3 15,7-5-15-15,0 1-33 0,10 1 20 16,6-4 13-16,3 1 0 0,7-4 3 16,3-3 10-16,8-1-1 15,4-3-9-15,7 1 0 0,7 2 9 16,1-4-9-16,6 1-1 0,0-3-2 0,6 1-10 15,2-2-11-15,4 0 5 16,0-3 15-16,4-3 1 0,1 0 0 16,1-8 1-16,1-5 2 0,-1-5 10 15,-4-6-12-15,7-7 0 0,-3-6 0 16,5-7 0-16,-3-7-1 0,-3-8 0 16,1-6-2-16,-2-5 2 0,1-3-2 15,-9-8 1-15,0-4 0 0,-4-4-1 16,-4-2 0-16,-11-4 2 0,-3-3 1 15,-7-5 2-15,-4-6 12 0,-13-5 3 16,-3-3 15-16,-11-6 7 0,-6-6-31 16,-13-5-9-16,1-4-1 15,-15-1 1-15,-2-1 33 0,-10 1 12 16,-11 2-2-16,-8 3-4 0,-4 2-6 16,-8 4-10-16,-9 2-23 0,-4 5-45 15,-8 6 27-15,-6 1 17 0,-4 8 1 16,-9 2 2-16,1 5 13 0,-9 4-3 15,-4 8 0-15,-2 2 0 0,-5 7-9 16,-3 4 0-16,-5 6-3 0,3 5-20 16,-11 6 5-16,5 2 14 0,-7 5 0 15,4 4 0-15,-6 2 1 0,4 1 1 16,-3 7 0-16,7 4 1 0,-4 6 10 16,7 2-10-16,7 8 1 0,1 3 0 15,4 7 12-15,6 6-14 0,8 7 2 16,5 6-3-16,5 5-28 0,9 8 13 15,6 3 3-15,11 4 12 16,8 4 0-16,6 1 15 0,8 3-3 16,10 1 9-16,9-2 4 0,4 0-1 15,12 0-7-15,9-5-17 0,10 2-42 16,8-4 42-16,11-2 0 0,1 0 21 16,13-2-3-16,6-4 0 0,9 0-3 15,6-4-3-15,8-3 0 0,4-3-12 16,4-4-3-16,6-3-24 0,3-7 6 15,5-5 6-15,3-5 12 0,8-5 1 16,-2-6 1-16,0-5 1 0,6-7 1 16,-4-7 0-16,-2-6-1 0,4-6 1 15,1-8-1-15,-6-9-1 0,-5-7 0 16,0-8 1-16,-6-5 0 0,-7-9 0 16,-4-8 1-16,-2-4-1 0,-10-10 3 15,-8-3 9-15,-9-7 0 16,-6-3-10-16,-8-1-2 0,-13-2-54 15,-10-2 35-15,-6 2 19 0,-14 0 0 16,-5 0 13-16,-8 5 8 0,-15 2 0 16,-7 3 0-16,-11 5-21 0,-9 2-36 15,-11 6 12-15,-7 3 11 0,-13 4 11 16,-7 6 2-16,-9 4 4 0,-4 3 11 16,-9 6-12-16,-9 3 18 0,1 5-18 15,-10 2 15-15,0 3-16 0,-6 5 13 16,-2 3-4-16,-2 4-11 0,0 4-1 15,2 4 1-15,-1 7 0 0,-1 2 3 16,6 8 12-16,0 7-13 0,2 4 0 16,8 4 0-16,1 7 1 0,7 5 0 15,7 8 0-15,10 7-3 0,7 8-22 16,11 11 4-16,7 6 3 16,6 11 3-16,17 5 12 0,6 5 0 15,10 2 15-15,13 3 0 0,3-2 9 16,9-2 3-16,15-3-27 0,12 1-21 15,6-3 3-15,8-3 18 0,13 0 12 16,6-1 6-16,8-4 13 0,13-3-10 16,1-3-3-16,7-8-18 0,8-5-19 15,5-8-8-15,5-7 5 0,7-6 7 16,-3-6 12-16,11-6-9 0,-4-7-3 16,6-7-15-16,2-2-9 0,-2-6-1 15,5-4 1-15,-5-3 3 0,2-3 12 16,0 0-1-16,-6-9 10 0,-7-2 13 15,-5-9 1-15,-5-6 0 0,-8-8 0 16,-2-9 1-16,-10-11 1 16,-4-8 1-16,-13-11 13 0,-8-11-14 15,-11-9 14-15,-10-9 4 0,-6-9 5 16,-10-6-1-16,-13-2-23 0,-6-1-48 16,-12 2 46-16,-13 2 2 0,-6 8 27 15,-8 5 6-15,-10 4 3 0,-9 6-36 16,-8 9-33-16,-7 4 22 0,-7 8 11 15,-9 5 12-15,-8 5 0 0,-4 7-10 16,-5 4 13-16,-5 7-3 0,-9 4-10 16,-4 6 0-16,2 6-2 0,-8 8-20 15,-2 6 19-15,0 6 1 0,-3 9 24 16,1 2 1-16,0 10-7 0,-1 5 3 16,7 9 9-16,2 4-3 0,6 9 3 15,1 10-2-15,7 5-10 16,9 8-18-16,6 7-15 0,8 6-3 15,8 3 2-15,11 7 13 0,8 0 3 16,13 5 2-16,3 1 17 0,11-3 5 16,14 3 0-16,5-3-3 0,10-3-21 15,6 2-31-15,14-6 16 0,9 0 15 16,12-2 1-16,3-5 17 0,16-4 9 16,1-5 0-16,16-6 0 0,5-6 3 15,11-6 3-15,8-4 46 0,9-7 5 16,3-6-54-16,13-5-27 0,0-3-3 15,11-5-2-15,-3-1-1 0,8-3 1 16,-3-3 1-16,-1-1-1 0,-4-3 0 16,-4-6 2-16,3-1 1 0,-5-6-1 15,-3-8 0-15,-9-5 0 0,-4-9-1 16,-7-9 0-16,-6-8-1 16,-6-10 0-16,-9-11 0 0,-7-5 2 0,-7-7 1 15,-12-9 2-15,-7-2-3 16,-7-7-12-16,-12 3-51 0,-9-6 36 0,-9-1 27 15,-8 4 1-15,-6-1 20 16,-12 6 6-16,-11 5-3 0,-6 4-24 16,-8 8-27-16,-13 5 0 0,-4 4 9 15,-10 6 16-15,-11 5 1 0,-4 4 1 16,-7 6 2-16,-10 4-1 0,-3 4 2 16,-11 5-1-16,3 3-1 0,-9 7-1 15,0 3-2-15,-4 5 0 0,0 5 0 16,2 3-1-16,0 5-12 0,0 5 12 15,6 8 3-15,2 9 0 0,7 12 3 16,6 8 9-16,10 13-12 16,8 10-15-16,4 8 14 0,9 7 1 15,10 8 3-15,11 3 24 0,5 5-9 16,7 0 3-16,16 1 6 0,5 0 3 16,14-3-4-16,4-2-26 0,16 1-48 15,13 2 34-15,7 0 14 0,11-3 21 16,11 0 3-16,10-1 9 0,9-4-6 15,4-4-3-15,10-6-24 0,10-8-40 16,5-8 13-16,9-9 3 0,7-11 0 16,3-11-33-16,1-6-49 0,8-15-47 15,3-11-41-15,-1-7-48 0,1-16-131 16,1-12-230-16,-30 6-530 0,-3-8-539 0</inkml:trace>
  <inkml:trace contextRef="#ctx0" brushRef="#br2" timeOffset="205351.172">10195 3128 2073 0,'0'0'101'15,"0"0"635"-15,0 0-314 0,0 0-209 16,2-50 43-16,2 24 2 0,1-13-39 16,-1-20-21-16,2-18-3 0,2-12 1 15,-4-5-27-15,2 5-11 0,-3 8-12 16,-1 5-15-16,4 3-25 0,-2 16-15 15,0 14-15-15,4 16-13 16,-6 7-27-16,3 1-23 0,-1 1 5 16,0-1 9-16,0 7-3 0,0 4-6 15,2 0-17-15,-4 5-1 0,0 0 0 16,3 2-18-16,-5 1-51 0,2 0-52 16,-2 2-43-16,0 4-18 0,0 6-64 15,0 3-112-15,0 10-177 0,0-3-523 16,-2 21-487-16</inkml:trace>
  <inkml:trace contextRef="#ctx0" brushRef="#br2" timeOffset="205602.023">10340 3013 2481 0,'0'0'442'0,"0"0"-170"15,0 0 59-15,0 0-81 0,0 0 30 16,29-57 23-16,-25 26-22 0,4-14-47 15,3-17-23-15,-3-16-4 16,0-6-13-16,-2 4-36 0,5 19-40 16,-7 17-24-16,2 14-22 0,-4 8-24 15,4-1-20-15,0 4-16 0,5-1-9 16,-5 10 6-16,-2 3-9 0,0 4-79 16,0 1-69-16,-2 1-85 0,-2-1-71 15,0-1-120-15,0 0-210 0,-2 1-537 16,-2 4-807-16</inkml:trace>
  <inkml:trace contextRef="#ctx0" brushRef="#br2" timeOffset="206087.168">10106 2614 1045 0,'0'0'1418'0,"0"0"-1383"15,0 0 233-15,0 0 117 0,-12-70-41 16,12 41 1-16,0-2-25 0,0-2-12 16,2-3-46-16,4 2-20 0,-2-3-13 15,7-1-16-15,3-2-28 0,-2-7-30 16,9-12-40-16,0-9 21 0,0-4-31 15,-1 11-17-15,-7 15-7 0,-5 15-3 16,-2 6 0-16,4 3 1 0,-1-5-22 16,-3-5-15-16,6-4-3 15,1 0-18-15,-5 1-6 0,0 2 0 16,3 5-13-16,-5 3 13 0,-2 5-3 16,2 2-9-16,-2 8 12 0,-2 1 0 15,4 7 12-15,-3 2-6 0,-1 3-21 16,0 10-10-16,2 14-11 0,0 18-12 15,6 28 12-15,7 27 0 0,-1 25 9 16,9 1 12-16,0-5 1 0,-2-11 14 16,-3-20 6-16,3-10-3 0,-6-18-18 15,-3-22-27-15,-6-11-6 0,1-11 6 16,-1 1-36-16,0-4-51 0,-2-5-37 16,-1-6-33-16,-1-6-118 0,0-7-286 15,-4 0-595-15,8-12-1078 0</inkml:trace>
  <inkml:trace contextRef="#ctx0" brushRef="#br2" timeOffset="207036.381">9984 640 1114 0,'0'0'696'16,"0"0"690"-16,0 0-1077 0,0 0 13 15,0 0 5-15,0 0-41 0,0 0 66 16,0 0 21-16,0 0-69 0,-10-24-80 16,14 24-21-16,0 0-13 0,0 1-30 15,7 4-46-15,-3 3-42 0,2 4-26 16,7 6-28-16,-5 1 12 16,7 4 3-16,-5 3-6 0,7 1-6 0,-7 2-6 15,5-2-13-15,-7-4-1 16,3-2-1-16,-5-3-16 0,-1-4-47 15,-3-4-55-15,2-2-35 0,-4-3-37 16,-2-2-52-16,0-1-127 0,0-2-198 16,0 0-193-16,-2-4-312 0,3-13-323 0</inkml:trace>
  <inkml:trace contextRef="#ctx0" brushRef="#br2" timeOffset="207298.683">10323 637 1486 0,'0'0'1450'0,"0"0"-1139"15,0 0 89-15,0 0 20 0,0 0-96 16,0 0 3-16,0 0 41 16,33-52-70-16,-33 50-86 0,0 2-66 0,0 2-53 15,0 5-47-15,-6 5-10 16,0 5-6-16,0 2 0 0,-5 8 4 16,-3 6 5-16,0 13 12 0,-9 12 33 15,0 15 25-15,7-10-10 0,-1-8-20 16,5-10-13-16,3-10-27 0,-5 3-6 15,1 3-18-15,3-5-12 0,0-9 0 16,-1-2-3-16,7-7-20 0,0-5-61 16,0-3-76-16,2-5-69 0,2 0-48 15,0-5-105-15,0 0-184 0,4 0-517 16,4 0-771-16</inkml:trace>
  <inkml:trace contextRef="#ctx0" brushRef="#br2" timeOffset="208114.784">10567 1234 1899 0,'0'0'1190'15,"0"0"-992"-15,0 0 199 0,0 0-9 16,0 0-120-16,6-59-24 0,-10 47 3 15,2 0-21-15,-4 1-43 0,-6-1-37 16,-3 2-31-16,-3 2-9 0,3 6-3 16,-4 2-9-16,7 7-24 0,2 3-13 15,-1 3-6-15,3 0 4 0,6 1-1 16,2 2-6-16,0-2-27 16,6-2-21-16,7 1-1 0,-3-7-26 15,4 1-57-15,3-6-58 0,-5-1-39 16,5-5-41-16,-7-4-75 0,3-3-199 15,-3 0-538-15,-2-6-838 0</inkml:trace>
  <inkml:trace contextRef="#ctx0" brushRef="#br2" timeOffset="208723.623">10939 777 1125 0,'0'0'2006'0,"0"0"-1659"16,0 0 70-16,0 0-6 0,0 0-126 16,0 0 10-16,0 0 22 0,0 0-70 15,0 0-83-15,0 0-34 16,13-35 0-16,-17 35 39 0,-1 0-37 15,-3 2-50-15,2 3-28 0,-4 1-12 16,-5 3-12-16,5 1 0 0,-9 2-12 16,5 2-6-16,-5 0-9 0,5 2 9 15,-7-1-10-15,7 0 14 0,-5 2-13 16,4-2 0-16,1 1 9 0,4-1-9 16,-1-2-1-16,1-1 10 0,2-1 3 15,4-1 0-15,2 0 12 0,-1-4 3 16,3 2 0-16,0-3 84 0,3 0-21 15,-1 0-30-15,4 0-21 0,2-3-2 16,7 1-10-16,-5 0-9 16,6-1-6-16,-1-2 6 0,6 0-3 15,-3 0 3-15,3 0-9 0,-5 0-11 16,5 0-1-16,0-2-1 0,-7 2-11 16,1-2-45-16,-3 2-73 0,-4 0-83 15,1 0-73-15,-1-1-142 0,-4 1-592 16,4 0-884-16</inkml:trace>
  <inkml:trace contextRef="#ctx0" brushRef="#br2" timeOffset="209343.212">11072 519 871 0,'0'0'1920'16,"0"0"-1673"-16,0 0 165 0,0 0 52 15,0 0-200-15,0 0-15 0,0 0 32 16,0 0-21-16,0 0 0 0,0 0 38 16,-25-40-11-16,25 43-48 0,0 3-110 15,8 1-41-15,0 6-28 0,1 0-18 16,7 7 6-16,-1-1-18 0,5 6-28 16,1 2-1-16,2 2 2 0,4 1 10 15,-3-3 2-15,-3-3-13 0,2-4 16 16,-3-4-18-16,-3-4-3 0,0-7-24 15,-5-4-43-15,-6-1-41 0,2-9-16 16,1-2 4-16,-5-7 8 16,-2 3 15-16,0-5 16 0,0-1 20 15,-2 0 34-15,2 1 28 0,0 1 2 16,2 1 18-16,2 2 3 0,3 2 73 16,-1 2 27-16,-2 1-9 0,0 2-28 15,1 3 12-15,-1 3-5 0,0 2-22 16,-4 1-30-16,0 5-24 0,-2 6 0 15,0 6-15-15,0 10-1 0,-6 14 1 16,-6 15 0-16,-3 15 12 0,-4-2 6 16,5-12 10-16,-3-8 2 0,5-12-12 15,-2 3-15-15,-3 2 0 0,3-5-3 16,-3-7-31-16,7-4-45 16,-1-6-56-16,3-5-64 0,2-4-45 15,4-4-68-15,2-2-224 0,0-3-482 16,0-2-578-16</inkml:trace>
  <inkml:trace contextRef="#ctx0" brushRef="#br2" timeOffset="210006.647">11657 402 1223 0,'0'0'2622'0,"0"0"-2239"16,0 0 35-16,0 0-44 0,0 0-178 16,0 0 13-16,0 0 31 0,0 0-104 15,0 0-42-15,0 0-16 16,-2 46-8-16,2-19-28 0,-3 6-36 15,3-2-6-15,0 2-24 0,3-2 6 16,-3-5 6-16,2-4 10 0,0-5 0 16,-2-4-10-16,2-7-6 0,2-2-49 15,-2-4-11-15,2-6 23 0,4-5 19 16,-1-5 15-16,1-2 18 0,-2-3 3 16,6-4 1-16,-1-2 11 0,-3-3-12 15,2 1 0-15,3 0 9 0,-5 2 60 16,-2 2 19-16,5 5 9 15,-5 3-4-15,-2 5-2 0,-2 3-10 16,-2 6-9-16,0 3-45 0,0 2 18 16,-8 9 4-16,-3 1-1 0,-1 7-3 15,-7 0-18-15,5 5-9 0,-7-2-16 16,3 5-1-16,-3-3-1 0,4 0-33 16,-1-4-15-16,5 1 0 0,1-3-1 15,4-2 1-15,6-2-15 0,2 0-12 16,0-2-1-16,10-3 4 0,7 1 9 15,-1-2 14-15,9 2 13 0,0-5 12 16,0 0 24-16,-1-2 1 0,1-3 1 16,0 0 25-16,-9-3 10 0,1-4 11 15,-7-2 12-15,-3-2 3 0,-5 2-8 16,-2-3 2-16,-5 0 12 0,-5 0 6 16,-8-1 16-16,1 2-7 0,-10-1-24 15,0 2-27-15,-4 1-33 16,4 2-1-16,-6 2-47 0,2-1-90 15,0 0-118-15,2-1-100 0,7 2-311 16,-18-8-981-16</inkml:trace>
  <inkml:trace contextRef="#ctx0" brushRef="#br2" timeOffset="211214.926">10925 2254 2516 0,'0'0'518'0,"0"0"-294"16,0 0 94-16,0 0-15 0,0 0-5 15,0 0 0-15,0 0-17 0,0 0-76 16,16-54-24-16,-9 35-11 0,3-2-6 15,-2-5-31-15,0-2-24 0,5-4-15 16,-5 1-12-16,-2 3-7 0,-2-3 1 16,3 4 5-16,1-6 4 0,-4 0-7 15,0 6-21-15,-2 5-18 0,0 4-18 16,-2 9-9-16,0 3 6 16,0 4 13-16,0 2-10 0,0 4-3 0,-2 8-15 15,0 7 15-15,-2 12-16 0,2 7 1 16,0 4-1-16,2 2 0 15,0-7 1-15,6-2 9 0,-2-5-9 16,0-5 12-16,5-7 3 0,1-2 0 16,0-7 0-16,1-5-15 0,5-4-3 15,-3-6 0-15,5-7-27 0,1-7 3 16,2-5 6-16,-7-6 3 0,3-2 0 16,-7 0 12-16,-2 7 0 0,-2 1 2 15,-2 1-1-15,1-1 2 0,-1 0 1 16,-4 4-1-16,0 8 1 0,0 4-1 15,0 5 36-15,0 4 12 0,2 3-15 16,0 11-33-16,0 13-2 0,6 7-10 16,3 8 11-16,-1 1-1 15,-2-3-1-15,7-3-9 0,-3-2-42 16,-2-9-30-16,3-5-40 0,-3-9-27 16,-2-4-32-16,3-8-80 0,-3-2-217 15,-2-4-572-15,4-5-859 0</inkml:trace>
  <inkml:trace contextRef="#ctx0" brushRef="#br2" timeOffset="211699.004">11640 2192 2383 0,'0'0'571'0,"0"0"-204"16,0 0 121-16,0 0-114 0,0 0-88 15,0 0-5-15,0 0-79 0,0 0-64 16,0 0 8-16,8-63 27 0,-22 43-6 16,1-1-34-16,-3 5-15 15,1 3-24-15,-3 5-34 0,3 6-20 16,-1 2-1-16,6 10 12 0,3 5 24 15,1 5 34-15,4 2-49 0,2 4-30 16,2 1-15-16,6-2-13 0,1-5 0 16,3-4-2-16,3-4-27 0,-1-6-42 15,7-6-39-15,-3-3-52 0,-1-9-46 16,-1-7-54-16,-5-6-159 0,-3 5-356 16,4-17-1280-16</inkml:trace>
  <inkml:trace contextRef="#ctx0" brushRef="#br2" timeOffset="212783.324">11603 1619 623 0,'0'0'459'0,"0"0"-13"0,0 0-46 16,0 0-69-16,0 0-30 0,0 0 21 15,0 0-43-15,0 0-37 0,0 0-7 16,-17-32-24-16,15 29-6 0,0 1 17 16,0-1 4-16,2 3-4 0,-4 0-10 15,4-2 2-15,0 2 11 16,0 0 8-16,0 0-9 0,0 0-18 15,0 0-16-15,4 0-55 0,-2 2-45 16,4 0-14-16,1 0-4 0,-1 2 6 16,2 1-3-16,7 0-21 0,-5 1-9 15,4 2 0-15,3-1-6 0,-1 0-2 16,3 0-10-16,4 0-3 0,0 0 3 16,-1-3-12-16,5 1-3 0,0-1 3 15,-2-1-3-15,-2 0-9 0,1 2 15 16,-3-1 3-16,-4 2-6 0,-1-3-13 15,-4 3 10-15,-1-2-9 0,-1 1 0 16,-4-2 9-16,-4-1-12 0,0 0-1 16,1 0-20-16,-3-1-15 15,0-1 3-15,-5 3 18 0,1-2 13 16,-2 3-1-16,-6-2 2 0,3 2 1 16,-1 1 0-16,-4 2 0 0,3-2 2 15,-7 3 1-15,3 0 9 0,-8 3-10 16,7 1 0-16,-7 1 1 0,0 1-1 15,3 3-1-15,-1-6-1 0,7 2-30 16,-1 0-78-16,5-4-76 0,0-2-47 16,1 0-79-16,9 0-246 0,-2-1-656 15,6 12-1633-15</inkml:trace>
  <inkml:trace contextRef="#ctx0" brushRef="#br2" timeOffset="213681.853">12126 1957 2850 0,'0'0'493'0,"0"0"-268"0,0 0 122 16,0 0-167-16,0 0-37 0,0 0 112 16,0 0 10-16,0 0-75 0,2-54-25 15,2 33 9-15,0-4-19 0,2-2-34 16,1-5-24-16,-1-2-6 0,-2-3-16 16,0-1-5-16,2-1-13 15,0 1-8-15,1 5-4 0,-3 5-9 16,-2 5-3-16,2 7-3 0,-2 5 3 15,-2 4 7-15,2 5 20 0,-2 2 24 16,0 0-33-16,2 7-51 0,-2 6-21 16,2 4 0-16,0 5 9 0,0 6 9 15,5 3-9-15,-3 2 12 0,0 2 0 16,2-2 2-16,-2-2 25 0,2-2-3 16,3-3 6-16,-1-5 0 0,0-3-5 15,-2-7-1-15,5-4-9 0,-1-5-15 16,-2-2-2-16,5-7-13 15,-1-7 12-15,-1-3-12 0,3-4 13 16,-2-2 2-16,-3-4-1 0,3-2 1 16,-4 0 2-16,-1-1 0 0,-1-1 10 15,-4 1-9-15,4 4 0 0,-4 2-1 16,-2 4 0-16,0 6-1 0,2 4 11 16,-2 5 24-16,0 3 18 0,2 2-18 15,2 7 3-15,0 3 0 0,1 8-21 16,5 4-18-16,2 7 1 0,-1 6-1 15,7 2 1-15,-1 1-1 0,-1 2 1 16,1-6 0-16,1-1-1 0,-3-8-21 16,1-4-42-16,-3-12-51 0,-3-6-76 15,1-6-84-15,-3-12-140 0,-2 1-362 16,2-23-1117-16</inkml:trace>
  <inkml:trace contextRef="#ctx0" brushRef="#br2" timeOffset="214464.756">12634 1091 3911 0,'0'0'497'0,"0"0"-274"0,0 0 111 15,0 0-114-15,0 0-28 0,0 0 114 16,0 0-19-16,0 0-97 0,0 0-54 15,7-41-55-15,-3 58-57 0,2 5-12 16,-2 6-9-16,2 6 0 0,0 5 0 16,5 0-1-16,-3 0 0 0,-2-1 1 15,3-6-1-15,1-6-2 0,-4-5 0 16,0-6-27-16,-4-5-18 0,2-7-12 16,-1-3-24-16,1-3-40 0,-2-8 34 15,2-6 29-15,0-3 19 0,0-4 15 16,0-3 3-16,0-3 18 0,1 1 3 15,1 0 0-15,2 2 12 16,-4 5 6-16,0 4 24 0,2 3 19 0,-3 4 11 16,1 1 9-16,2-2 19 0,0 5-4 15,-4 3-18-15,2 4-17 16,-4 1-31-16,0 7-29 0,-2 4 29 16,-4 6 3-16,-4 4 6 0,1 1-6 15,-1 4-3-15,-6 1-6 0,3 1-21 16,-5-1-1-16,1-5-2 0,-4 1-3 15,7-8-15-15,-5-3-12 0,7-7-33 16,-3-1-12-16,7-3-4 0,2-2 1 16,4 0 15-16,2-3 27 0,0-1 3 15,8-2-16-15,7 3-8 0,1-2 3 16,5 3 18-16,-1-1 15 0,7 2 19 16,4 0 2-16,-4 0 0 0,-2-1 2 15,-4 2 25-15,-1-2 21 0,-5 1 0 16,-1 1 10-16,-5-2-4 0,-5 2-3 15,-2 0-6-15,-2 0-25 0,0 0-19 16,-4 0 19-16,-7 0 37 16,-7 0 4-16,-1 2 11 0,-8-2-9 15,-4 0-12-15,-4 1-9 0,-4-7-12 16,-5-2-28-16,5-6-2 0,-6-3-20 16,-1-3-79-16,5-4-151 0,4 0-141 15,6 4-651-15,-2-1-2329 0</inkml:trace>
  <inkml:trace contextRef="#ctx0" brushRef="#br0" timeOffset="-192772.658">7892 5029 378 0,'0'0'36'0,"0"0"3"0,0 0 66 16,0 0-105-16</inkml:trace>
  <inkml:trace contextRef="#ctx0" brushRef="#br0" timeOffset="-190809.05">7884 4953 414 0,'0'0'254'0,"0"0"-201"0,0 0-53 16,0 0-1-16,0 0-26 0,0 0 27 15,0 0 43-15,0 0 19 0,0 0-4 16,0 0 197-16,2-5 210 0,-2 5-114 16,0 0-91-16,0-2-53 15,0 2-29-15,0 0-24 0,0 0-12 16,0 0-14-16,0 0-15 0,0 0-30 15,0 0-10-15,0 0-3 0,0 0-6 16,0 0-1-16,0 0 7 0,0 0-3 16,0 0-4-16,0 0 0 0,0 0 10 15,0 0 28-15,0 0 2 0,-2 0-5 16,2 0-4-16,0 0-16 0,0 0-1 16,0 0-12-16,0 0-15 0,0 0-16 15,0 0-9-15,-2 0-13 0,2 0-11 16,0 0-1-16,0 0 15 0,-2 0 4 15,2 0-4-15,0 0 10 0,0 0 3 16,0-2 0-16,-2 2 5 0,2 0 14 16,0 0 20-16,0 0 19 0,0 0 0 15,0-2-19-15,0 2-6 16,0-1-15-16,-4 1-13 0,4 0-8 16,0 0-10-16,0 0-12 0,0 0 9 15,-2 0 0-15,2 0-9 0,0 0 16 16,0 0 2-16,0 0 6 0,0 0-2 15,0 0 11-15,0 0 10 0,0 0 11 16,0 0 4-16,0 0-10 0,0 0-8 16,0-2-4-16,0 2-2 0,0-1-4 15,0 1-3-15,0 0-9 0,0 0 0 16,0 0-9-16,0 0-9 0,0 0-2 16,0 0-1-16,0 0 0 0,0 0 0 15,0 0 1-15,0 0-1 0,0 0 1 16,0 0 1-16,0 0 1 15,0 0-2-15,-2 0 1 0,2 0-1 16,0 0-1-16,0 0 0 0,0 0-25 16,0 0 24-16,-2 0-1 0,2 0 2 15,-2 0 0-15,-1 0 2 0,-1 4 41 16,0 2-13-16,0-2-18 0,0 1-11 16,-4 0 0-16,1-1-1 0,-3 2 1 15,2-1-1-15,-5 3 1 0,1 0-1 16,4 1 1-16,-7-1 1 0,1 1-1 15,-1 1 0-15,1 0 1 0,-3 1 0 16,-1 1-1-16,-1 0 0 0,1 2 0 16,-5 2 0-16,2-2-1 0,0 3 0 15,-1 0 1-15,-1-1-1 0,2 1 1 16,-3 1 0-16,1-2-1 0,2 2 0 16,-6 1 0-16,4-1 1 15,-1 0-1-15,1 2 2 0,-4 0 0 0,2-2 0 16,-2 3-1-16,5-2 0 15,-9 1 1-15,2-1 0 0,0 4 0 16,-2-4-2-16,2 5 1 0,-4-2 0 16,4 2-1-16,-4-1 2 0,4 0-2 15,0-2 1-15,0 3-1 0,-4-2 0 16,2 2 1-16,0-1-1 0,0 1-30 16,-2-1 27-16,0 1 1 0,0 1 1 15,0 0-1-15,-3-3 2 0,1 5 1 16,0-2-1-16,2 1 0 0,-4 1 0 15,-2-1 1-15,1-1 0 0,3 2 1 16,-4 0 1-16,4-1 0 0,-2 0 0 16,1 0 0-16,1-1 0 0,2 1 9 15,-2-1-11-15,2 1 1 0,-2-1-1 16,2 0 1-16,-4 0 0 0,1 2 10 16,3-1-10-16,-2-1-1 15,-2 2 0-15,0 0 0 0,2 1 0 0,-3 0 2 16,1 1-3-16,0-2-10 15,-2 1-5-15,2 1 14 0,-1-1-2 16,-1-1 0-16,2 0 1 0,2-1 0 16,-2 0 1-16,1-1 1 0,1-1 1 15,2 1 1-15,0-1 0 0,0 0 1 16,0 2 9-16,0-2-11 0,0 2 0 16,0-1 0-16,0-1 2 0,0 0 0 15,-1 1-1-15,1-2 13 0,0 2-13 16,0-1 1-16,0 0 1 0,0 1-3 15,0-2 2-15,0 1-1 16,2-1 10-16,-2 1-10 0,2-1-2 16,-2-1 0-16,2 1 0 0,-2 1-31 15,0 0 28-15,2 0-9 0,-2 0 11 16,4-1 0-16,-4 0 1 0,2-1 0 16,0 0 1-16,0 2 1 0,0-1-1 15,0-2 1-15,0 2-1 0,2-2 1 16,-2 1 1-16,2 0-1 0,0 1-1 15,-2-2 12-15,0 4-12 0,0-3 11 16,-2 3-10-16,2-3 10 0,-2 2-9 16,2 0-1-16,-3-2 0 0,3 1-1 15,-2 1 0-15,2-2 1 0,0 2 0 16,0-1 0-16,2-1 0 0,3 0 0 16,-1-1-2-16,0-2-2 0,0 1 2 15,2 1 1-15,0-3-1 16,0 2-2-16,1-4-25 0,-1 2 15 0,-2 3 0 15,2-2 12-15,0 2 3 0,3-4-3 16,3-2 0-16,-2-1-35 16,-5 1 11-16,3 1 24 0,-4 1 15 15,-2 2-14-15,4-1 0 0,-4 2 1 16,6-3 0-16,-1 1-1 0,3-2-1 16,-2-1 2-16,3-2-1 0,-3 2 0 15,6-2 0-15,-1 1-1 0,-3 1 2 16,2-2-1-16,1 0 0 0,-1-1 0 15,1 2-1-15,1-1 0 0,-2 0 0 16,3 1 2-16,-3 0-2 0,3-1 0 16,-3-2 0-16,3 4 0 0,1-4 0 15,-1 0 0-15,1 1-1 0,1-4-11 16,-3 3 11-16,5-2 1 16,-5 2 0-16,3 0 1 0,-1 1-1 15,1-2-2-15,1-1 1 0,3 1-1 16,-2-2 1-16,1 1 1 0,-5 2 0 15,5-3 2-15,-1 1-2 0,-2 0 0 16,3 0 0-16,-1 1-2 0,-3-1 1 16,5 0-1-16,-2-1 2 0,5-1-1 15,-1-1-14-15,2 1 13 0,2-5 0 16,0-1-13-16,0 0 13 0,4 0 1 16,0 0 1-16,0-1 0 0,0 0 2 15,0 0 10-15,0 0-10 0,0 0 1 16,0 0 12-16,0 0-3 0,0 0-11 15,0 0-1-15,0 0-2 0,0 0-13 16,0 0-3-16,0 0-12 0,0 0-13 16,0 0-14-16,0 0 24 0,0 0-34 15,0 0-33-15,4 0-73 0,0-2-128 16,4-1-112-16,-4 2-519 16,9 1-1179-16,-46 6 452 0</inkml:trace>
  <inkml:trace contextRef="#ctx0" brushRef="#br0" timeOffset="-188068.339">8085 5081 316 0,'0'0'577'16,"0"0"-309"-16,0 0-99 0,0 0-65 15,0 0 33-15,0 0 483 0,0 0-267 16,0 0-70-16,-21-50 0 0,19 43-47 16,0-1-39-16,0 2 8 0,0-1 3 15,2 1-13-15,-2 2-8 0,2-1 5 16,0 3-23-16,0 0-3 15,0 0 21-15,-2 2 45 0,2 0-1 16,0 0-10-16,0 0-13 0,0 1-33 16,0 4-72-16,0 3-34 0,2 2-21 15,-2 8-21-15,0 2-12 0,-2 7-12 16,-1 1 12-16,-1 4 0 0,-2-1-13 16,2 4 13-16,-2 0-3 0,0-2 3 15,1 4-2-15,1-4 5 0,-6-1 9 16,4-3-6-16,0-2 9 0,-1-4-3 15,5-6 18-15,-4-1 45 0,0-4-36 16,4-4-30-16,-2-1-3 0,2-3 3 16,0 0 0-16,2-2 0 0,0-2 3 15,0 0 7-15,0 0 44 0,4 0 30 16,2 0-54-16,6 0-18 0,1-2-6 16,3-1-12-16,1 0-6 0,3-1 0 15,-1 2-10-15,0-1 10 0,-3 3 0 16,-1 0-10-16,-1 0 1 0,1 1-3 15,-7 3-2-15,0-2-28 16,-2-1-54-16,3 0-60 0,-5-1-46 16,-4 0-35-16,2-2-73 0,0-7-145 15,-2 0-227-15,0-1-426 0,0-2-625 0</inkml:trace>
  <inkml:trace contextRef="#ctx0" brushRef="#br0" timeOffset="-187416.108">8254 5071 2895 0,'0'0'588'0,"0"0"-335"16,0 0 165-16,0 0-129 0,0 0-97 15,0 0 106-15,0 0 31 0,0 0-73 16,0 0-93-16,0 0-63 0,-6 34-15 16,2-8-13-16,-2 7 1 0,4 2-4 15,-1 5-9-15,-1 1-21 0,2 1-8 16,-2 0-4-16,2-6-6 0,2-5 3 16,0-4-6-16,0-10-15 0,0-4 9 15,0-6 0-15,0-5-9 0,2-2 12 16,2-4-15-16,0-10-22 0,1-3-5 15,5-8 15-15,-6-3 10 0,2-4-10 16,-2-4 12-16,-2-3 1 16,3-1 1-16,-5-1 1 0,0 1 18 15,0 5-9-15,0 4 6 0,-3 8 3 16,1 7-6-16,0 8-3 0,2 4 12 16,0 4 30-16,0 2 40 0,0 5 38 15,0 4-81-15,4 7-30 0,1 1-9 16,1 6-9-16,0-1 12 0,-2 2 0 15,2-4-13-15,1 0 1 0,-1-4 12 16,4-3-13-16,-6-3 1 0,4-5 12 16,1-5-3-16,1-2-12 0,-2 0-1 15,3-11-17-15,3-7 3 0,-6-2 12 16,5-4 0-16,-1-1 1 0,-3-2 2 16,1 4 0-16,0 2 1 0,-4 4 1 15,-1 4 10-15,-1 6 0 0,2 7 18 16,0 0-3-16,0 6-6 15,-2 8-9-15,1 8-12 0,-3 5 0 0,2 8-2 16,0 5 1-16,0 2 1 16,0 1 1-16,-4 0-1 0,4-3-1 15,-4-3-2-15,0-6-9 0,0-6-24 16,0-9-54-16,-4-6-72 0,0-5-79 16,0-5-63-16,0-5-162 0,2-2-307 15,2-10-1037-15</inkml:trace>
  <inkml:trace contextRef="#ctx0" brushRef="#br0" timeOffset="-186970.751">8467 4840 3273 0,'0'0'649'0,"0"0"-202"0,0 0 117 16,0 0-168-16,0 0-53 16,0 0 8-16,0 0-62 0,0 0-84 15,60 8-76-15,-41 10-57 0,-9 2-27 16,6 4-18-16,-7 3-24 0,1-2-3 15,-4-1-1-15,-4-4-32 0,-2 0-99 16,0-6-106-16,-4-2-66 0,-2-2-210 16,0-4-661-16,4 10-2204 0</inkml:trace>
  <inkml:trace contextRef="#ctx0" brushRef="#br0" timeOffset="-182587.036">9054 4771 2040 0,'0'0'1559'0,"0"0"-1241"0,0 0-26 15,0 0 25-15,0 0-80 0,0 0 20 16,0 0 33-16,0 0-77 0,0 0-86 16,8-19-70-16,-14 18 28 0,-2-1 27 15,2 0 21-15,-9 0-43 0,3 0-30 16,-1 1-8-16,-5 0-7 0,3 1 15 16,-3 0 3-16,5 0 4 0,-5 3-19 15,5 0-12-15,-3 2-9 16,3 0 0-16,5 1-9 0,-2 1 9 15,4 0 3-15,-1 2 6 0,5 2 6 16,2 1 0-16,-2 1 6 0,2 2-18 16,0 3-15-16,2 2-15 0,-2 3 1 15,2 2 1-15,-2 4-2 0,2 3 0 16,1 3-2-16,-6 4 1 0,3 2 0 16,0 0-1-16,0 3 2 0,0 1 2 15,0 0 0-15,0-2 1 0,-2 0 9 16,2-6-9-16,0 1 0 0,-2-3 9 15,2-3-11-15,-2-3 1 0,0-3 11 16,0-4-12-16,2 0-1 16,-2-5-1-16,2-5-20 0,0-1 21 15,0-4 34-15,4-3 8 0,0 0-3 16,3-3 9-16,3 1 72 0,4-2-42 16,1 0-21-16,3 0-24 0,-1-2-6 15,2 2-6-15,-3-1-3 0,1 1-16 16,-3 0-1-16,3 0-1 0,-9 0-3 15,2 0-36-15,-1 0-63 0,-3-4-69 16,-4 1-70-16,2-3-65 0,0-3-233 16,0 1-627-16,7-2-1144 0</inkml:trace>
  <inkml:trace contextRef="#ctx0" brushRef="#br0" timeOffset="-181317.593">9118 5099 235 0,'0'0'2303'15,"0"0"-1887"-15,0 0-29 0,0 0 50 16,0 0-125-16,0 0-51 0,0 0 11 16,0 0-10-16,0 0-21 0,0 0-61 15,-6-42-31-15,6 46 2 0,-2 3 19 16,-2 8-40-16,2 3-49 16,0 3-26-16,0 6-10 0,-3 3-12 15,5 1-12-15,-2 4-9 0,0 0-10 16,2-3 0-16,0-1 1 0,0-3-1 15,0-8 10-15,0-5-10 0,0-3-1 16,0-7 0-16,0-2 2 0,0-2 13 16,0-1-13-16,0 0 0 0,2-1-3 15,-2-3 0-15,2-2-37 0,3-4 7 16,-1-4 12-16,-2-3 15 0,0-5 1 16,0-6 2-16,0-3 0 0,-2-6 12 15,0-2 6-15,0-2 9 16,0-1 4-16,0 2 2 0,0 5-9 15,-4 8-3-15,2 8-9 0,2 9 0 16,0 5 6-16,0 5 39 0,0 2 109 16,0 7-55-16,0 7-81 0,2 6-30 15,2 4-1-15,-4 4-1 0,4-1 2 16,2-1 0-16,1-1 2 0,1-4 10 16,-2-2 0-16,-2-4 0 0,2-6 3 15,3-3 0-15,1-4 0 0,-4-4-13 16,4-1-2-16,5-10-21 0,-5-4 3 15,9-7 15-15,-7-3-9 0,1-4 10 16,-1-1 1-16,-4 1 1 0,1 2 1 16,-3 4 2-16,0 6-2 0,-2 3 1 15,-2 4-1-15,0 7-1 0,-2 2 0 16,0 1 1-16,0 1 17 0,0 7-7 16,0 5-11-16,-2 7-2 0,0 6 0 15,2 6 1-15,0 3 0 16,0 2 1-16,-2 1 1 0,2 0 1 15,0 0 0-15,0-1-1 0,2-4 0 16,2-4-1-16,-2-5 0 0,0-4-12 16,-2-7-42-16,3-7-72 0,-1-6-73 15,0 0-111-15,2-9-138 0,-2-1-255 16,2-10-1018-16</inkml:trace>
  <inkml:trace contextRef="#ctx0" brushRef="#br0" timeOffset="-180717.827">9420 5566 1170 0,'0'0'726'16,"0"0"-476"-16,0 0 31 0,0 0 77 16,0 0-11-16,0 0 29 0,0 0-6 15,0 0-69-15,0 0-58 0,0 0-6 16,-6-39 12-16,6 29-20 0,4 0-21 15,0-1-8-15,4-3-6 0,1 0-19 16,-5 0-30-16,6-1-25 0,2 2-8 16,-1 2-16-16,-7 1-8 0,4 0-22 15,0 6 3-15,-1 3 0 0,-3 1-3 16,-2 1-3-16,2 5-21 0,-2 8-25 16,0 4-17-16,0 2-3 15,0 6 0-15,-2 1 0 0,2-2-15 16,0-2-24-16,-2-6-45 0,0-1-27 15,5-6-22-15,-5 0-17 0,2-7-37 16,0-3-51-16,-2-1-174 0,2-9-167 16,0 3-374-16,0-12-519 0</inkml:trace>
  <inkml:trace contextRef="#ctx0" brushRef="#br0" timeOffset="-180434.449">9476 4847 3372 0,'0'0'598'0,"0"0"-238"16,0 0 152-16,0 0-182 0,0 0-87 15,0 0 36-15,0 0-31 0,0 0-70 16,58 48-78-16,-50-25-43 0,0 3-33 16,-2 0-23-16,1 0-1 0,-5 0-18 15,-2-4-57-15,0-4-118 0,0-3-88 16,-7-5-153-16,5-5-512 0,0 2-1307 0</inkml:trace>
  <inkml:trace contextRef="#ctx0" brushRef="#br0" timeOffset="-179749.568">9565 4803 1952 0,'0'0'1465'16,"0"0"-1272"-16,0 0 280 0,0 0-13 15,0 0-143-15,0 0-11 0,0 0 13 16,0 0-55-16,0 0-65 0,0 0-54 16,53-49 9-16,-32 44-1 0,-2-1-26 15,6-1-37-15,-1 2-15 0,1 2-3 16,-2 1-12-16,-2 2 3 0,-1 0 4 15,-5 5-13-15,1 0-15 0,-3 4-12 16,-7 0-15-16,2 6-12 0,-2 1-1 16,-4 8 1-16,-2 3-15 0,0 8-9 15,0 2-3-15,0 4 3 0,-2 9 9 16,-2 9 0-16,2 9 3 0,2 2 9 16,0-12-1-16,2-16 1 0,4-11 2 15,-2-5 1-15,1 3 1 16,-1 0 1-16,4-1 14 0,2-5-13 15,-3-7-2-15,-1-5 1 0,2-3 0 16,-2-6-2-16,3-1 0 0,-3-1-12 16,-2-3-4-16,-4-1 4 0,2-5-3 15,-2 3 15-15,0 0 17 0,-4 1 5 16,-4 1 8-16,-5 4-3 0,1 0 12 16,-9 4 12-16,0 7-12 0,-3 4-3 15,-5 4-21-15,2 4-13 0,0-2-2 16,4 0-41-16,-2-5-88 0,1-6-151 15,3-5-117-15,2-3-336 16,5-2-1254-16</inkml:trace>
  <inkml:trace contextRef="#ctx0" brushRef="#br1" timeOffset="-175555.547">12413 5787 1129 0,'0'0'1542'0,"0"0"-758"15,0 0-445-15,0 0 66 0,0 0-45 16,0 0-99-16,0 0-28 0,0 0 11 16,0 0-13-16,-25-49-31 15,11 49-28-15,-5 0-48 0,-1 0-31 16,-3 0-30-16,0 0-23 0,0 0-16 15,3 0-6-15,-1 0-15 0,0 0 0 16,7 0 0-16,-1 2-1 0,3 1 0 16,4 4 13-16,0 3 3 0,-1 0 3 15,5 6-6-15,2 3 0 0,2 5-14 16,0 4 1-16,2 3 13 0,2 5 6 16,5 2 0-16,-1 5 0 0,-2 8 0 15,0 8-2-15,2 12-1 0,-1 1-6 16,-3-14 0-16,-2-12 3 0,-2-14 0 15,0-4-12-15,0 3 9 16,0 4-12-16,-2 1-27 0,-4-3 6 16,1-6 6-16,-1-2 3 0,2-6 12 15,0-1 1-15,2-1 11 0,0-4 6 16,0-2 6-16,2-3 12 0,0 0 3 16,2-3 24-16,2 0 84 0,4-1-54 15,5 0-29-15,-1 0-22 0,3-2-3 16,3 0-6-16,1-1-9 0,-3 0-3 15,5 0 3-15,-5 1-6 0,1 2-15 16,-5-1-1-16,3 0-2 0,-5-1-2 16,-4 1-31-16,-1-1-48 0,-3 1-70 15,0-3-65-15,-2 0-64 0,0-3-114 16,-2-3-172-16,-5-3-402 0,5 0-545 16,-2-5-1233-16</inkml:trace>
  <inkml:trace contextRef="#ctx0" brushRef="#br1" timeOffset="-174856.639">12366 6116 2035 0,'0'0'1241'0,"0"0"-1047"16,0 0 201-16,0 0-6 0,0 0-113 15,0 0 50-15,0 0 1 0,0 0-47 16,0 0-71-16,0 0-49 0,2 36-27 16,-2-12-33-16,0 5-28 15,0 5-15-15,0 3-2 0,0 1-16 16,0 1 3-16,0-1-6 0,0-4-6 15,-2-4 6-15,2-7-36 0,0-4 0 16,0-9 0-16,0-4 1 0,0-4 11 16,0-2 0-16,2-9-12 0,6-7-16 15,-2-5 5-15,-2-7 11 0,3-4 3 16,-5-4-3-16,2-1-31 0,-2-2 19 16,-2 0 12-16,0-3 12 0,0-1 18 15,-6 4 10-15,1 3-13 0,1 7-9 16,0 11-15-16,0 8 9 0,2 8 9 15,0 4 51-15,2 9 90 0,0 5-87 16,0 4-39-16,4 6-18 0,2 3-3 16,0-2-12-16,3-1 9 0,3-2 4 15,-2-4-4-15,3-2 3 16,1-6-12-16,-1-3-1 0,1-4 0 16,1-5-2-16,-3-1-15 0,7-8-3 15,-7-6-4-15,7-5 7 0,-7-3-3 16,3-4 6-16,-7 0 11 0,-2-1-1 15,-2 3 1-15,0 1 1 0,-4 7 2 16,4 5-1-16,-4 5 0 0,0 7 11 16,0 3 37-16,0 11-28 0,-6 8-18 15,6 5 0-15,-4 8 0 0,4 3 12 16,0 2 0-16,0 2-13 0,-2 1 0 16,2-1 1-16,0 0-2 15,0-1-1-15,0-4-11 0,0-6-65 16,0-8-35-16,0-8-48 0,0-7-39 15,0-6-43-15,0-2-133 0,6-4-315 16,0-2-762-16,7-4-1517 0</inkml:trace>
  <inkml:trace contextRef="#ctx0" brushRef="#br1" timeOffset="-174389.516">12742 6583 2496 0,'0'0'470'0,"0"0"-201"0,0 0 119 16,0 0-95-16,0 0 21 0,0 0 36 16,0 0-5-16,0 0-71 0,2-55-42 15,2 35-26-15,2 2-16 0,0-3-17 16,3 0-32-16,1 3-23 0,0 1-19 15,-3 3-39-15,3 4-21 0,-2 2 16 16,-2 3 14-16,-1 5 12 0,-1 0-21 16,2 8-27-16,-2 7-21 0,-2 3-12 15,0 6-1-15,0 4-2 16,0 0-33-16,0-3 12 0,-2-3-15 16,0-3-54-16,0-4-37 0,0-3-29 15,0-3-40-15,0-2-40 0,0-1-100 16,2-4-194-16,-2-2-625 0,5 0-612 0</inkml:trace>
  <inkml:trace contextRef="#ctx0" brushRef="#br1" timeOffset="-173722.974">12806 5858 2609 0,'0'0'1284'0,"0"0"-1042"16,0 0 252-16,0 0-62 0,0 0-158 15,0 0 24-15,0 0-5 0,0 0-46 16,0 0-66-16,0 0-21 0,43-4-7 16,-28 6-27-16,1 0-27 0,1 0-14 15,4 0-13-15,1 0-9 0,-1 1-15 16,6-1-12-16,-2 1-3 0,-1 0-6 16,-1 0 0-16,2-3-12 0,-2 2 0 15,-5-2-3-15,1 2 0 0,-7-2-9 16,3 0 0-16,-7 0 0 0,-2 0 9 15,-2 0-10-15,-2 0-2 0,-2 0 0 16,0 0-1-16,0 1 1 0,0 2-2 16,0 4 1-16,0 4-14 0,0 7 13 15,-4 7-10-15,4 7 11 16,-6 12 1-16,4 13-2 0,-4 15 1 16,0 4 0-16,-1-1 1 0,1-5 2 15,6-10 0-15,-4-9 1 0,2-11-3 16,2-10-20-16,-2-6-31 0,2 4 21 15,0 3 9-15,0-2 9 0,0-3 11 16,2-4 0-16,2-5 1 0,-2-4-1 16,2-6 1-16,-2 1 3 0,3-5 0 15,-3-2 15-15,-2 1-18 0,0-2 0 16,0 0-24-16,-9 0-11 16,1 0 35-16,-8 0 15 0,-3 4 0 15,-6 2 0-15,0 4-12 0,-4 5-1 16,3 3-2-16,-3 2 0 0,0 2-39 15,0-1-69-15,2-2-106 0,6-5-80 16,3-3-227-16,3-5-803 0,3 2-2436 0</inkml:trace>
  <inkml:trace contextRef="#ctx0" brushRef="#br0" timeOffset="-162884.24">7766 8559 225 0,'0'0'75'0,"0"0"-62"0,0 0 16 16,0 0 11-16,0 0-5 0,0 0-5 15,0 0-30-15,0 0-1 0,0 0 0 16,7-18 1-16,-5 17 19 0,-2 0 10 15,4 1 7-15,-4 0 13 0,2 0 434 16,0 0-304-16,0 0-108 0,-2 2-35 16,2-1-32-16,0 1-1 0,-2 1 13 15,0-3 10-15,0 1-16 0,0-1-10 16,0 0-29-16,0 0 12 0,0 0 16 16,0 0 1-16,0 0 0 15,0 0-15-15,0 0-1 0,0 0 16 16,0 0 52-16,0 0 23 0,0 0 12 15,0 0 11-15,0 0-13 0,0 0-1 16,0 0-9-16,0 0-20 0,0 0-13 16,0 0-13-16,0 0-16 0,0 0-9 15,0 0 15-15,0 0 1 0,0 0 2 16,0 0 24-16,0 0 12 0,0 0 4 16,0 0-11-16,0 0 4 0,0 0 20 15,0 0-11-15,0 0-18 0,0 0-17 16,0 0-29-16,0 0 0 0,0 0-39 15,0 0-26-15,0-4 36 0,0-2 29 16,0-4 84-16,0-2-10 0,0-2-35 16,2-1 26-16,-2-1-11 0,0 0-37 15,0 0 50-15,0 1-25 0,0-2-23 16,0 1 7-16,0 0-7 16,0 0-17-16,0 0 21 0,0 0-23 15,0-1 0-15,0-1 0 0,0-3-2 16,0 1 2-16,0-1 1 0,0-3 1 15,0 1-1-15,0-2 1 0,0 0 14 16,0 4-14-16,2 2 11 0,-2 3-13 16,0 6-3-16,0 0-9 0,0 4 11 15,0-1 1-15,0 5-19 0,0 0 6 16,0 0-13-16,0-3-19 0,0 2 0 16,0-3-6-16,0-1-33 0,0-2-22 15,0-4-43-15,0 0-97 0,0-2-133 16,2 3-282-16,2-7-427 0</inkml:trace>
  <inkml:trace contextRef="#ctx0" brushRef="#br0" timeOffset="-162214.339">7797 7541 49 0,'0'0'183'0,"0"0"-33"16,0 0-53-16,0 0-84 15,0 0 17-15,0 0 188 0,0 0 310 16,0 0-349-16,0 0-62 0,0 0-45 16,9 2 12-16,-9-2 24 0,0 0-18 15,0 0-2-15,0 0-10 0,0-2-20 16,0 2-12-16,0 0 9 0,0 0 22 15,0 0-5-15,0-2-37 0,0-2-35 16,0-2 2-16,0-4 186 0,0-2-5 16,0-4-35-16,0-5-42 0,0 0-32 15,0-4-26-15,0 1-20 0,0-2-12 16,0-1-3-16,0 1 3 0,0 3-14 16,0 1 0-16,0 2 14 0,0 2-16 15,0 3-2-15,0 1 1 0,0 0-1 16,0 3 1-16,0 1-12 0,0 1-3 15,0-1-32-15,0 3-32 0,0 0-9 16,0 2-46-16,2-1-84 16,-2-4-43-16,0 0-58 0,4-3-177 0,-4 4-223 15</inkml:trace>
  <inkml:trace contextRef="#ctx0" brushRef="#br0" timeOffset="-161654.998">7793 6665 20 0,'0'0'300'0,"0"0"-219"0,0 0-35 16,0 0-43-16,0 0-3 0,0 0 1 15,0 0 12-15,0 0 10 0,0 0 0 16,0 0-11-16,0 0-11 0,19 1 40 16,-17-4-2-16,-2 3 434 0,2 0-242 15,0 0-52-15,-2 0-39 0,0 0-3 16,0 0-17-16,0-2-33 0,0 0-18 16,0-3-27-16,0-3 97 15,0-3 29-15,0-5-9 0,0-6-20 16,0-2-72-16,0-2 7 0,0-2-51 15,0 1 35-15,0-2-7 0,0 2 23 16,0-3-7-16,0 0-6 0,0 4-44 16,0-1-17-16,0 4-2 0,0 1-2 15,0 2 4-15,0 1-1 0,0 7-15 16,0 1-57-16,0 5-11 0,0 1-2 16,0 3-33-16,0 0-62 0,0 0-116 15,2-4-206-15,0 3-278 0,0-4-250 0</inkml:trace>
  <inkml:trace contextRef="#ctx0" brushRef="#br0" timeOffset="-161587.18">7837 6090 202 0,'0'0'0'0</inkml:trace>
  <inkml:trace contextRef="#ctx0" brushRef="#br0" timeOffset="-161110.671">7822 5780 26 0,'0'0'365'0,"0"0"-313"15,0 0 20-15,0 0 261 0,0 0-157 16,0 0 13-16,0 0-14 0,0 0-2 15,0 0 58-15,0 0 25 0,2-13 26 16,-2 6-36-16,0-5-53 0,0 0-58 16,0-4-51-16,0 1-30 0,0-2 132 15,0 0 62-15,-2 2-143 0,2-2-92 16,0-2 21-16,0 2-21 0,0-2 0 16,2-1-13-16,-2 3-35 15,0-3-101-15,0 4 5 0,0 0-76 0,2 1-21 16,0 3-55-16,0 1-56 15,0 0-47-15,1 3-343 0,-3-1-424 0</inkml:trace>
  <inkml:trace contextRef="#ctx0" brushRef="#br0" timeOffset="-161054.827">7830 5372 49 0,'0'0'0'0</inkml:trace>
  <inkml:trace contextRef="#ctx0" brushRef="#br0" timeOffset="-160674.838">7806 5212 342 0,'0'0'160'15,"0"0"-104"-15,0 0 315 0,0 0-149 16,0 0-4-16,0 0 221 0,0 0-137 16,0 0-137-16,0 0-74 0,0 0-75 15,18 6 10-15,-18-16 61 0,0-6 113 16,0 0 0-16,2-6-30 0,-2-2-4 15,0-2-48-15,0-2-29 0,0 0-13 16,0 2-9-16,0 1-1 0,0 1-2 16,0 3-17-16,0 2-28 15,0 3-3-15,0 3-16 0,0 0-16 16,0 2-35-16,0 0-97 0,0 0-97 16,0-3-152-16,0 2-228 0,2-3-710 0</inkml:trace>
  <inkml:trace contextRef="#ctx0" brushRef="#br0" timeOffset="-159126.191">7785 5041 179 0,'0'0'460'0,"0"0"-245"0,0 0 69 16,0 0 9-16,0 0 9 0,0 0-48 15,0 0-164-15,0 0-28 0,0 0-7 16,8 3 33-16,-8-8 261 16,0-1 1-16,2-1-145 0,0-2-32 15,-2 3-14-15,0-2-17 0,0 2-16 16,0 0-12-16,0 3-27 0,0 1-36 16,-2 1-29-16,-2 1 7 0,0 0 8 15,0 1 22-15,-4 6 32 0,1 1-7 16,1 2-19-16,0 3-22 0,2 0-21 15,4 2-4-15,0-3-15 0,0 0 19 16,0-4-19-16,4 0 22 0,2-6 6 16,2 0-1-16,3-2 1 0,-3-4-30 15,2-2-1-15,3-4 0 0,-3-3-3 16,-4 2-9-16,3-4 10 0,-5 2 0 16,2 0-1-16,-6 2-16 0,0 2 17 15,-2 1-1-15,-4 4 3 0,-3 0 3 16,-1 2 16-16,2 2 2 0,-7 0 7 15,3 2 15-15,0 5 6 0,1 1 25 16,3 2 36-16,0 1-33 16,1 2-25-16,5-2-16 0,0 2-8 15,2-6-7-15,2 0 6 0,2-3-5 16,7-2 5-16,-7-2-25 0,6-2-2 16,3-3-3-16,-5-4-15 0,0-1 6 15,1-2-10-15,-5 1-8 0,0-3-1 16,-4 2-63-16,-4-1-142 0,2 3-153 15,-3-3-702-15</inkml:trace>
  <inkml:trace contextRef="#ctx0" brushRef="#br0" timeOffset="-155924.408">7698 5042 58 0,'0'0'45'16,"0"0"-32"-16,0 0-9 0,0 0 12 15,0 0 16-15,0 0 34 16,0 0 5-16,0 0 27 0,0 0 531 15,0 0-326-15,19-11-127 0,-17 10-36 16,4 1-17-16,-2 0 1 0,2 0-11 16,-4 0 1-16,0 0 3 0,0 0-17 15,3 0-19-15,-5 0-52 0,0 0-13 16,0 0-16-16,0 0-35 0,0 0-17 16,-5 0 36-16,3 0 16 0,-4 0 64 15,-2 0-5-15,0 0 12 0,-7 0 16 16,1 0 16-16,-5 0 3 0,3 1-71 15,-7-1 33-15,0 0 9 0,-2 0 13 16,-4 0-36-16,0 0-22 0,-4 0 3 16,2 0-35-16,-2 0 2 15,-2 1 11-15,2 0-11 0,-4 0 17 16,2-1-19-16,-2 1-111 0,-3 1-26 16,1-2-233-16,8 0-177 0,-12 5-629 0</inkml:trace>
  <inkml:trace contextRef="#ctx0" brushRef="#br0" timeOffset="-155624.791">6578 5128 179 0,'0'0'141'0,"0"0"-141"16</inkml:trace>
  <inkml:trace contextRef="#ctx0" brushRef="#br0" timeOffset="-155426.304">6567 5048 222 0,'0'0'189'0,"0"0"-170"0,0 0 86 15,0 0-47-15,0 0 53 0,0 0 101 16,0 0 91-16,0 0-124 0,-60-6-36 15,46 5 20-15,-3 1-26 0,-1 0-73 16,-5-1 92-16,2 1-52 0,-3-1-55 16,-7 1-20-16,0 0 3 15,-5-2-31-15,1 2 1 0,-6 0-2 16,-11 2-56-16,-10-2-226 0,13 0-215 16,-9 2-125-16</inkml:trace>
  <inkml:trace contextRef="#ctx0" brushRef="#br0" timeOffset="-154972.938">5375 5049 313 0,'0'0'166'0,"0"0"-110"0,0 0-33 15,0 0 58-15,0 0 33 16,0 0 92-16,0 0 350 0,0 0-214 0,0 0-99 16,0 0-45-16,-62-6-62 0,41 6-75 15,-2 0-38-15,-4 0-20 16,-4 1-2-16,-4-1 28 0,-4-1 78 15,-11 1-59-15,-10 0-34 0,-8 0-14 16,-2 0-65-16,6 0-128 0,4 1-163 16,18 3-47-16,3-3-401 0</inkml:trace>
  <inkml:trace contextRef="#ctx0" brushRef="#br0" timeOffset="-154555.166">4281 5058 271 0,'0'0'349'0,"0"0"-284"0,0 0 212 15,0 0 39-15,0 0 39 0,0 0-118 16,-66-5-94-16,45 5-23 0,-1 0-26 16,-1 0 29-16,-6 0-46 0,0-1-54 15,-4 1 32-15,-2 0-10 0,-5 0-45 16,1 0-110-16,-2 0-126 0,10 0-251 16,-15 1-255-16</inkml:trace>
  <inkml:trace contextRef="#ctx0" brushRef="#br0" timeOffset="-154115.211">3328 5057 802 0,'0'0'365'16,"0"0"-140"-16,0 0-95 0,0 0 91 16,0 0 110-16,0 0-101 0,-62-5-52 15,39 6-52-15,-3-1-55 0,-3 0-61 16,-2 0-10-16,-5 0-23 0,-1 2-74 15,-4-2 20-15,0 2-227 0,-1 0 96 16,-1-1-169-16,10-1-608 0</inkml:trace>
  <inkml:trace contextRef="#ctx0" brushRef="#br0" timeOffset="-153688.819">2547 5061 1429 0,'0'0'435'16,"0"0"-75"-16,0 0-62 0,-66-2-43 16,41 2-50-16,2 0-73 0,-4-1-78 15,0 1-54-15,-2 0-58 0,1 0-160 16,-4 0-98-16,10 1-241 0,-13-1-217 0</inkml:trace>
  <inkml:trace contextRef="#ctx0" brushRef="#br0" timeOffset="-152022.839">1737 5389 1031 0,'0'0'238'0,"0"0"-91"0,0 0 132 16,0 0-97-16,0 0-3 0,0 0 129 16,0 0 166-16,0 0-253 0,0 0-22 15,-52 3 43-15,52-2-40 0,-4-1 0 16,2 1-10-16,0-1-8 0,-1 0-32 15,1 1-10-15,0-1 0 0,2 0 5 16,0 0-9-16,0 0-19 16,-2 0 0-16,2-1 12 0,2-1 9 0,-2-1 8 15,4-4-12-15,3 0-54 16,-1-4-19-16,2 0-2 0,0-4-1 16,1 0 3-16,-3 1 19 0,6-1-7 0,-3-3-9 15,-1 2-18-15,-2-1-9 16,6-5-9-16,-1 2-5 0,-3-4-1 15,2 1 0-15,1-1-12 0,-3-1 3 16,-2 4 3-16,2 1-6 0,-3 5 6 16,1 1-3-16,-4 5-12 0,0 2 12 15,-2 3-14-15,2 0 2 0,-2 4 0 16,0 0-2-16,0 0 11 0,0 0-9 16,0 0 0-16,0 0 12 15,0 4-3-15,0 2 3 0,0 5 51 16,0 5-15-16,0 9-24 0,0 3-24 15,4 6 9-15,-2 3-9 0,0 3 12 16,0 1 3-16,5-3-15 0,-3-1 12 16,0-5-12-16,0-5-2 0,0-5-1 15,0-5-12-15,-2-6-9 0,2-5-24 16,5-5-27-16,-3-1-66 0,2-1-43 16,-2-9-20-16,5-3-37 0,-5-2-128 15,0-3-181-15,0-2-497 0,-4 6-458 16,0-11-1033-16</inkml:trace>
  <inkml:trace contextRef="#ctx0" brushRef="#br0" timeOffset="-151857.283">1912 4764 3687 0,'0'0'1060'0,"0"0"-809"0,0 0 66 0,0 0 68 16,0 0-101-16,0 0-130 15,0 0-154-15,0 0-57 0,0 0-118 16,0 0-70-16,-12 14-131 0,10-9-363 16,2 3-1502-16</inkml:trace>
  <inkml:trace contextRef="#ctx0" brushRef="#br0" timeOffset="-151076.482">2140 5489 3014 0,'0'0'676'0,"0"0"-378"16,0 0 25-16,0 0 8 15,0 0-64-15,2-50-13 0,-11 33-14 16,-1 2-64-16,-2-1-43 0,-5 5-12 16,1 3-30-16,1 5-22 0,1 3 1 15,-1 3 8-15,1 7 7 0,5 0-1 16,1 6-24-16,4 2-18 0,2 4-21 15,2-2-19-15,2 1-2 0,4-3-34 16,5-6-35-16,5-4-45 0,-1-5-52 16,3-3-46-16,-1-11-48 0,3-6-89 15,-5-7-270-15,-1 3-733 16,3-16-982-16</inkml:trace>
  <inkml:trace contextRef="#ctx0" brushRef="#br0" timeOffset="-150803.681">2020 4506 3097 0,'0'0'1114'16,"0"0"-859"-16,0 0 148 0,0 0 58 15,0 0-118-15,0 0-35 0,60 12-30 16,-48 9-104-16,3 7-83 0,-5 6-22 16,2 2-15-16,-6 0-33 0,1-1-21 15,-7-3-2-15,0-5-76 0,-2-5-103 16,-3-4-93-16,-3-3-170 16,0-4-566-16,6 5-1754 0</inkml:trace>
  <inkml:trace contextRef="#ctx0" brushRef="#br0" timeOffset="-138576.236">7785 8537 121 0,'0'0'199'0,"0"0"-115"0,0 0-12 15,0 0-26-15,0 0 22 0,0 0-9 16,0 0 22-16,0 0 278 0,0 0 84 16,0-9-277-16,2 9-33 0,0 0 45 15,0 0 17-15,0 0-40 0,0 0 4 16,2 0-46-16,-2 0-10 0,-2 0-7 15,3 0-22-15,-3 0 3 0,0 0 29 16,2 1-20-16,-2-1-41 0,-2 2-29 16,2-2-15-16,0 0 1 0,0 0 27 15,0 0 35-15,0 0 35 0,0 0 50 16,2 0 56-16,-2 0 21 0,0-2-18 16,2 1-59-16,-2 1-31 0,0 0-17 15,0 0-5-15,0-2-16 0,0 0-9 16,0 2-4-16,0 0-3 0,0 0 7 15,0-2 8-15,0 2 28 0,0 0 14 16,-2-1-5-16,2 0-25 0,0 1-15 16,-2-1-10-16,2 1-20 15,-3 0-10-15,3-1-18 0,-2 1 0 16,2 0-15-16,-2 0 15 0,2 0 3 16,0 0-2-16,-2 0-4 0,2-2-3 15,0 1 3-15,0-3 15 0,0-2 6 16,0 1 7-16,0-5 14 0,0 0 39 15,0 1 40-15,0 0-106 0,0-4-30 16,-2 0-2-16,2-5 2 0,-2-4 27 16,2-5 18-16,0-3-15 0,0-6-2 15,0 0-13-15,-2-3 3 16,2 0 3-16,0-1-3 0,0 2-6 16,0 0 6-16,0 2-18 0,0 4-29 15,0 3 11-15,0 3 15 0,0 5-12 16,0 3 15-16,0 1-1 0,0 5 1 15,0 1 0-15,0 1 1 0,0 5-1 16,0 0-1-16,0 0 0 0,0-1-2 16,0-3 3-16,0-5 1 0,0-4 1 15,0-5 0-15,0-5 13 0,0 0-15 16,2-4 2-16,-4 3 1 0,2 2-2 16,0 1 1-16,0 4-2 0,0 0 0 15,0 1 0-15,0-1 2 0,0 0 0 16,0 0-2-16,0 0 2 0,0-3 0 15,0 3-1-15,0-4 1 0,0-1 10 16,0-1-11-16,0-3 11 0,0-1-11 16,0-1-1-16,0-2 0 0,0-2-12 15,0 2-24-15,2-1 34 16,0 1-13-16,-2 2 13 0,0 0 2 16,0 0 0-16,0-2 0 0,0 3 2 15,0-1 1-15,0 0 8 0,0 3-11 16,0 1 0-16,0 1 1 0,0 0 0 15,2-2 0-15,-2 2 1 0,0-3 1 16,0 0 12-16,0-1-14 0,0-1 11 16,0-1-12-16,0 0 2 0,0 1 1 15,0 1-3-15,0 6-35 0,0 0 5 16,0 4 27-16,2 3 0 0,-2 0 2 16,-2-1 1-16,2-1 0 0,0-5 2 15,0-3 0-15,0-4 1 16,0-3 0-16,2-3-3 0,-2-3 1 15,0 3 0-15,0-1 2 0,0 2 9 16,0 2-11-16,0 5 0 0,0 5-1 16,0 3 2-16,0 2-1 0,0 3 0 15,0-1 0-15,0 0 1 0,0-1-2 16,0-3 1-16,0-2 0 0,0 1 2 16,0-2-3-16,0-2 0 0,0-1-15 15,0 2 0-15,2 0 3 0,-2 3 0 16,0 3 10-16,0 3-11 0,0 3 12 15,0 4 1-15,0-4 0 0,0 4 0 16,0 1 0-16,0 4-2 0,0-1-1 16,0 2-9-16,0 3 10 0,0 1 1 15,0 1 0-15,0 0 1 0,0 0-1 16,0 0 0-16,0 0 0 0,0 0-2 16,0 0-9-16,0 0 9 0,2 0 0 15,-2-3 0-15,0-4-24 16,0-4 6-16,0-6 18 0,3-1 1 15,-3 2-10-15,0 2 10 0,0 6-34 16,0 2 3-16,0 3 30 0,0 3 2 16,0 0 1-16,0 0 0 0,0 0-1 15,0 0-1-15,0 0-1 0,0-1 1 16,0 1 0-16,0 0 2 0,0 0 1 16,0 0 1-16,0 0 1 0,0 1-2 15,0 2-1-15,0 3-3 0,0 1-21 16,0 2-3-16,0 11 11 0,0 7-20 15,0 7-27-15,0 5 45 0,0 5 3 16,0 2 15-16,0 9 0 16,0 10 0-16,0 15-1 0,-3 3 0 15,3-3-2-15,0-7-42 0,0-7 45 16,0-1 21-16,0 5-21 0,-2 2 0 16,4 5 1-16,-4 5 17 0,2 3 3 15,0 4 87-15,0-2-38 0,2 1-70 16,-4-8-18-16,2-1 18 0,0-3 51 15,0-5-51-15,0-1 3 0,-2-8 0 16,2-2 57-16,0-3-60 0,0 1 0 16,-2-3-24-16,2 1 6 0,0-9-21 15,0-8 12-15,0-8 25 0,0-2 2 16,0 6 15-16,0 2 0 0,0 4 9 16,-2-2-9-16,2-2-12 0,0-3 12 15,0 1-3-15,0-4-11 0,0-2 1 16,0-4 13-16,0-3-14 0,0-7-1 15,0-4 1-15,0-4-1 0,0-5 1 16,0 0 0-16,0 3-1 0,0 3 0 16,0 4-18-16,0 7 16 15,0 0 1-15,0 0 1 0,0-4 2 16,0-3-1-16,0-6-1 0,0-4-2 16,0 0 0-16,0 1 2 0,0 2-2 15,-2 5-11-15,2 3 11 0,0 2-22 16,0 2 21-16,2-1-12 0,-2-1 14 15,0-3 1-15,0-6-1 0,0-5 0 16,0-1-32-16,0 0-64 0,0-1-111 16,2-8 30-16,-2-4-31 0,2-8-147 15,2-7-263-15,-1 5-835 0,-1-18-1171 0</inkml:trace>
  <inkml:trace contextRef="#ctx0" brushRef="#br0" timeOffset="-136990.984">7756 5291 417 0,'0'0'353'0,"0"0"-93"0,0 0 1 15,0 0-108-15,0 0-117 0,0 0 162 16,0 0 266-16,-2-54-266 0,2 46-11 15,-2-2 39-15,2 3-33 0,0 0-1 16,2 0 32-16,-4-1 4 0,2 2-16 16,0-1-23-16,0 2-1 0,0-1-1 15,0 1-5-15,0 0-18 0,0 1-8 16,0 4 7-16,0-3 7 0,0 2 22 16,0-1 20-16,0 2-18 0,0 0-52 15,0 0-18-15,0 0 9 0,0 0-10 16,0 0-42-16,0 3-27 15,0 0-11-15,0 1-16 0,0 2-15 16,0 4 0-16,0 1-9 0,0 4 18 16,-2 3-3-16,-2 2 3 0,-1 1 0 15,3 3-6-15,0 1 0 0,-2 4-3 16,-2 1 0-16,2 2 0 0,2-2 3 16,-2 0 0-16,0-3 0 0,-5-1-12 15,3-4 0-15,0 0 0 0,0-4-1 16,2 0 0-16,-5-3-2 0,1 0-2 15,2-3-22-15,2 2 12 0,0-3 9 16,-5-2 0-16,3 0 1 16,0-3-1-16,2 3 1 0,0-4-1 15,2-1 0-15,-3 1 2 0,3-3 0 16,-2 0 0-16,4-1-1 0,0-1-1 16,0 0-9-16,0 0 12 0,0 0 3 15,0 0 9-15,0-1 3 0,0-2 6 16,4-3-18-16,0-2 0 0,1-3-1 15,-1 1 0-15,2-4 0 0,2-5 1 16,-2 0 0-16,1-1 0 0,-1-1 12 16,0-1-15-16,0 0-21 0,2 0 9 15,-1-1 10-15,-5-2 0 0,4 0-1 16,-2 0 2-16,2-1-1 0,-4 1 2 16,7-1 0-16,-5 4 1 0,0 2 1 15,0 1 1-15,0 2 0 0,0 3 0 16,0-1 0-16,-2 2 0 0,5 3 0 15,-5 1 0-15,0 0 9 0,-2 4-12 16,2 2 0-16,-2 0 0 0,0 3 2 16,0 0-1-16,0 0 0 15,0 0 0-15,0 0 0 0,0 0 0 16,0 0 0-16,0 0 1 0,0 0 1 16,0 0 9-16,0 0 0 0,0 2 6 15,0 3 6-15,0 6-24 0,2 2 1 16,-2 5 2-16,2 5-1 0,2 1 1 15,0 5 12-15,3 0 3 0,1 2-3 16,-2 1 6-16,0 3-3 0,5 1 13 16,-1 1 8-16,-2-2 15 0,5 2 0 15,-1-3-12-15,-2-1-27 0,5-4-15 16,-3-3-3-16,-4-4 1 16,5-5 2-16,-3-4 1 0,-4-3-1 15,1-3 0-15,-1-5-1 0,-4-2-41 16,0 0-69-16,-2 0-97 0,0-7-44 15,-4-3-52-15,-2-2-288 0,-1 3-816 16,5 0-2194-16</inkml:trace>
  <inkml:trace contextRef="#ctx0" brushRef="#br0" timeOffset="-134438.735">7343 4655 1486 0,'0'0'692'0,"0"0"-417"0,0 0-91 16,0 0 588-16,0 0-329 0,0 0-110 15,0 0 15-15,0 0-56 0,0 0-50 16,8-29-25-16,-8 28-44 0,-2-1-46 16,-4-1 31-16,-1 0 11 0,-1 0-30 15,0-1-37-15,-7 0-20 0,3 1-25 16,-5-1-9-16,1 1-9 0,-3 3-9 16,1 0-6-16,-5 0-9 0,6 0-3 15,-5 1-9-15,5 3 1 0,1 1 8 16,-1-1-11-16,5 1 2 0,1 0 9 15,3 1-10-15,2 0 13 16,0 2 0-16,1-2 6 0,3 3-3 0,0 3-3 16,2-1-13-16,0-1 1 15,0 3-1-15,0 2 0 0,2 0 1 16,-2 1-1-16,2 4-1 0,-2 1 0 16,3 2 1-16,-3 4-2 0,-3 2-21 15,3 0 0-15,0 1 6 0,-4 0 12 16,0-1-9-16,-4-3 10 0,2-3 1 15,0-4 1-15,-1 0-1 0,1-7-1 16,2 0 2-16,-2-1 0 0,0-4 1 16,1 0 0-16,1 0 2 0,2-2 12 15,0-1-12-15,2-1 12 0,-2-2 0 16,2 3 18-16,0-4 15 0,2 1-9 16,4 2 36-16,3-2 51 0,3 1-59 15,3-2-22-15,3 0-18 0,1 0-15 16,1 0-11-16,5-3 2 0,-6 2 0 15,-1 1-1-15,1 0-1 0,-4 0-1 16,-1 1-12-16,0 2-39 16,-7-3-52-16,-1 0-62 0,0 0-57 15,-2 0-52-15,-2-7-122 0,0-3-213 16,-2 0-367-16,0 2-442 0,0-7-877 0</inkml:trace>
  <inkml:trace contextRef="#ctx0" brushRef="#br0" timeOffset="-134273.636">7233 4929 2929 0,'0'0'771'0,"0"0"-380"0,0 0 56 15,0 0-90-15,0 0-79 16,0 0-35-16,0 0-76 0,0 0-55 16,0 0-45-16,0 0-43 0,-66-20-24 0,43 28-79 15,2-3-166-15,1 1-102 16,5-3-285-16,-5-1-1175 0</inkml:trace>
  <inkml:trace contextRef="#ctx0" brushRef="#br0" timeOffset="-133163.227">7407 5346 88 0,'0'0'2692'15,"0"0"-2313"-15,0 0-99 0,0 0 119 16,0 0-94-16,16-65-28 0,-16 45 31 16,0-1-32-16,-2 0-81 0,-8 3-33 15,-1 4-50-15,-1 4-60 0,0 5-16 16,-1 5 16-16,3 2 2 0,-5 5 4 15,3 4 2-15,2 6 0 0,1 1-11 16,3 2-7-16,2 0-15 0,4 0-12 16,0 0-12-16,2 0 0 15,4-4 0-15,5-5-3 0,-3-3-20 16,4-6-49-16,3-2-73 0,-3-11-73 16,3-6-52-16,-1-5-130 0,-4 2-361 15,7-11-1267-15</inkml:trace>
  <inkml:trace contextRef="#ctx0" brushRef="#br0" timeOffset="-132592.054">7456 4598 2621 0,'0'0'757'0,"0"0"-342"0,0 0 117 16,0 0-87-16,0 0-56 0,0 0-6 15,0 0-53-15,0 0-89 0,0 0-81 16,0 0-49-16,54 38-36 0,-50-13-29 15,-2 2-22-15,-2 3-10 0,0-4-14 16,-8-1-21-16,2-7-88 16,-5-3-126-16,3-4-97 0,-2-4-237 15,4-3-845-15</inkml:trace>
  <inkml:trace contextRef="#ctx0" brushRef="#br0" timeOffset="-124210.525">7795 5109 965 0,'0'0'394'0,"0"0"-296"16,0 0 3-16,0 0 45 0,0 0 496 16,0 0-267-16,0 0-147 0,0 0-32 15,0 0-21-15,29-10 10 0,-25 7 14 16,0 1-22-16,-1 0-17 0,-1-2-13 15,0-1-16-15,4-2-7 0,-2-1-6 16,-2 0-4-16,0 0-3 0,2-4-10 16,-2 1-6-16,0-1-10 0,-2 1-2 15,0 1-10-15,0 0-6 0,-2 3-19 16,-2 0-14-16,-2 1-4 0,-4-1 4 16,1 4-7-16,-1 1 0 0,2 0 4 15,-5 2-4-15,3 0 3 0,4 0 7 16,-4 0-7-16,1 1 0 15,3 1 0-15,0 0 7 0,4 3 2 16,-2-1 9-16,-1 2 16 0,3 1 11 16,2 2-11-16,0 0-25 0,0 2-18 15,7 2-19-15,-1 0 1 0,-2 1-1 16,2-2 0-16,0 0-1 0,5-3 0 16,-5-2 2-16,-2 0-1 0,4-3-2 15,-1-1 0-15,1-3-12 16,-2 0-3-16,-2-7-12 0,0-1-3 0,2-3 6 15,-1-5 11-15,-3-2 11 0,-2 0 0 16,0-1 0-16,0 0 0 16,-2 5-1-16,-5 1 0 0,1 3 0 15,0 2 0-15,-4 5-12 0,1 2 15 16,1 1 2-16,2 4 13 0,-6 3-3 16,3 2 4-16,1 2-13 0,4 3 12 15,-2 0-12-15,1 0 0 0,3 0 9 16,2 2-9-16,0-4 9 0,9-1-9 15,-3 0 15-15,2-2-16 0,3-4 1 16,3-1 0-16,3-4-1 0,-1 0-2 16,1-4-1-16,1-7-11 0,-1-3 10 15,-3-1-10-15,-3-3 12 0,-3-1 1 16,0 1 1-16,-4 2 16 0,-4 1-3 16,-4 1-3-16,-6 1-9 0,-3 3 0 15,1 2 9-15,-5 1-10 0,3 4 1 16,-7 2 15-16,7 1-15 0,-7 3 12 15,9 6 3-15,-5 0-16 0,7 5 13 16,-1-1-12-16,5 1 9 16,2 1-9-16,4 1 15 0,0 0-16 15,2-2 10-15,6 1-10 0,3-4 0 16,1-2 1-16,5 0-1 0,-3-5 0 16,3-3-2-16,-3-1-2 0,5-2-22 15,-7-6 9-15,1-5-4 0,-1-1 7 16,-8-1-3-16,0-3 12 0,-2 0 0 15,-2 1-9-15,0 1 10 0,-6 1-1 16,0 1 1-16,-8 4 1 16,-1 1 1-16,1 4 2 0,-3 1 10 15,1 4-9-15,-1 0 15 0,3 6-3 0,1 3-2 16,5 3 2-16,-3 3 0 16,7 0 0-16,0 3 0 0,4 0-3 15,0 0 0-15,6 0-9 0,5-3 9 16,-3-1-10-16,4-2 0 0,3-5 1 15,-3-1 9-15,3-5-12 0,-5-1-1 16,3-3-1-16,-3-6-19 0,-4-4 0 16,0-3 6-16,-2-1 13 0,-4-3-10 15,0 2 11-15,-6 2 0 0,0 0-2 16,-6 1 3-16,-3 3 0 0,1 3 0 16,-3 6 1-16,5 1 2 0,-7 2 9 15,7 5 0-15,-3 4-9 0,5 6 12 16,2-2-3-16,-1 4 0 0,7 2 0 15,2-1-9-15,0 1 9 0,2-1-11 16,9-3 11-16,-5-2 0 0,6-2-10 16,3-3 1-16,-3-1 0 15,1-7-3-15,1 0-11 0,1-3-10 0,-3-8 3 16,-6-3-3-16,2-1 6 0,-3-2 13 16,-5 1-13-16,0 0 13 15,-3 2-10-15,-5 4 0 0,2 3 0 16,-6 1-3-16,-1 5 13 0,5 1-1 15,-4 0-9-15,1 7 10 0,5 0-2 16,2 6-29-16,2-1-57 0,2 3-76 16,0 1-88-16,2-5-104 0,2-2-328 15,8 1-1454-15</inkml:trace>
  <inkml:trace contextRef="#ctx0" brushRef="#br0" timeOffset="-102910.894">6795 5333 258 0,'0'0'254'0,"0"0"-101"0,0 0-71 15,0 0-14-15,0 0 1 0,0 0-14 16,0 0 0-16,0 0 14 0,6-3 12 15,-6 2 20-15,0 0-13 0,0 0-13 16,0-1 3-16,0 0-26 0,0 1-19 16,0-3 22-16,0 3-6 15,0-1 55-15,0 1 227 0,0 1-114 16,0 0-94-16,0 0-33 0,0 0-3 16,0 0 23-16,0 0 16 0,0-2-17 15,0 2-13-15,0 0-13 0,0 0-3 16,0 0-3-16,0 0 2 0,0 0-9 15,-2 0-3-15,2 0 3 0,0 0-1 16,-2 0-2-16,2 0-17 0,-2 0 16 16,0 0 0-16,0 0-16 0,2 0-15 15,-5 0-1-15,1 0 2 0,2 0-2 16,0 0 4-16,-2 0-1 0,2 0 4 16,-2 0-1-16,0 2 1 0,2-1-4 15,-2 1-6-15,1-1-6 0,-3 1-7 16,4 0-5-16,-4-1-1 0,2 3-9 15,-2-2 13-15,4 1-1 0,-3-2 1 16,1 2 2-16,-2 0-6 16,0 0 1-16,0-1-1 0,2 3 0 15,-3-1-8-15,3-1 17 0,-2 1-5 16,0 0-4-16,0-1-10 0,2 2 0 16,-3-3-2-16,5-1-1 0,0 1-1 15,-4-1 0-15,4 1-1 0,-2 0 1 16,-2 0 1-16,1-1 0 0,1 1 1 15,2 2 0-15,-6-1 0 0,4 0 0 16,-2 0 1-16,-1 0 0 0,1 0 0 16,4-1-1-16,-6 1-2 0,4 1 1 15,-2-2 1-15,1 0 1 0,1 0 1 16,0 0-2-16,0 1 1 16,-2 0 0-16,4-1 1 0,-2 1 1 15,-1-1 12-15,1 1-11 0,0 2 8 16,-2-2-10-16,4-1 0 0,-6 1 0 15,4 2 0-15,-1-4-2 0,-1 3 1 16,2-3 0-16,0 2 0 0,0-1 1 16,-2 0 1-16,1 0 13 0,1 1-4 15,0 0 0-15,0 2 7 0,0-2-7 16,0 0 0-16,-2 2-11 0,4-2 1 16,-5 0 0-16,3 3 2 0,-2-3-1 15,2 1 0-15,0-1-1 0,-5 3-1 16,5-2 1-16,-2 1-2 0,0-1 0 15,0 1 0-15,-3-1 1 0,5 0 0 16,-2 1-1-16,0-1 0 0,0 0 0 16,2 1 0-16,-3-1 0 0,3 0 1 15,-2 1-1-15,0-1 1 0,2 0 1 16,0 1 0-16,-1-2-1 16,-1 3 0-16,2-3 2 0,0 3 0 15,-2-1 13-15,2-1-15 0,0 2 0 16,-1-2-1-16,-1 1-1 0,0 0-2 15,0-1-1-15,2 1 3 0,-3 1 0 16,-1-1 1-16,2 1 1 0,0 0 0 16,0 0 3-16,1-2-1 0,1 3 0 15,-2-3 0-15,2 2 9 0,0-1-9 16,0 0 9-16,-3-1-10 0,3 3 0 16,0-3 1-16,-4 2 0 0,4 0 9 15,-2-1-10-15,-1 3 0 16,1-2 10-16,2 1-9 0,-4-1 10 15,0 1-11-15,1 0 0 0,1-1 0 16,-2 2-1-16,2-1 1 0,-1-2 1 16,1 1-1-16,0-1-1 0,2 0 1 15,-2 0 0-15,0 1 0 0,-1 0 1 16,1-2 9-16,0 3 1 0,4-4-1 16,-4 5-10-16,-1-3 1 0,1 1 12 15,2-1-12-15,0 0 9 0,0 1-10 16,-2-2 0-16,2 1 0 0,-3 0 0 15,1 1 0-15,2 1 0 0,-2-3-1 16,0 2 0-16,1-2 2 0,-1 1-2 16,0 0 1-16,2 0-2 0,-2 0-1 15,0 3 1-15,-1-4 1 0,1 3 0 16,0 1 0-16,0-2 0 0,2 0 0 16,-5 2-1-16,3 0 0 0,0-3 0 15,2 0 0-15,-2 0-1 0,3-2 0 16,-3 1-1-16,0-1 1 15,2 2 0-15,-2-2 1 0,2 2 1 16,-1 1 0-16,3-1-1 0,-4 0 1 16,0 0 0-16,2-1-1 0,0 1 1 15,0-1-1-15,-3 2 1 0,1-1-1 16,2 0 0-16,-2 0 1 0,2 0 0 16,0-2 1-16,2 3-1 0,-5-2-1 15,5 1 2-15,-4 0-2 0,2-2 0 16,0 2 0-16,-2 0 1 0,4-1-1 15,-5 1 0-15,3-1 1 0,-2 4 0 16,0-3 0-16,0 3-1 16,1-2 1-16,-3 1 0 0,2-1-1 15,2 1 0-15,-2-2 0 0,-1 1-1 16,3 0 0-16,-2-2 1 0,0 3 0 16,0-4 0-16,2 2 1 0,-3 0-1 15,3 1 0-15,0-2 0 0,2 2 1 16,-4-1 1-16,4-1 0 0,-4 0-1 15,1 1 0-15,1-1-1 0,0-1-1 16,0 1 0-16,2 2 1 0,-4-2-1 16,2 1 0-16,-3 0 1 0,1 1 0 15,2-1 0-15,-2 0 0 0,0 0 1 16,2 3-1-16,-3-2 0 0,1-1 1 16,4 1-1-16,-2-1 1 0,0-1-1 15,2 1-1-15,-4-2-1 0,1 0 1 16,3 0 0-16,-2 1-1 0,0 0 2 15,2 0 0-15,-2 1-1 0,0-2 1 16,2 2 0-16,-2-2 1 16,-1 0 0-16,1 1 0 0,0 0 0 15,0 0 1-15,0 1-2 0,0 0 0 16,0-1-1-16,-1 1 1 0,1 0-1 16,0 0-1-16,0-1 1 0,0-1 1 15,2 3 1-15,-2-2 0 0,2 1 11 16,-2-2-12-16,4 2-1 0,-7 1-2 15,3-1 0-15,0-1 1 0,0 2-1 16,2-1 1-16,-4 1 0 0,4-1-10 16,-3-1 11-16,1 0 0 0,2-1 0 15,0-1 0-15,0 3 0 0,-2-2 1 16,2-1 0-16,0 1 0 0,0 0 2 16,0 2-1-16,0-2 1 0,0 0-1 15,-3 1-1-15,3-1 0 16,-2-1 0-16,2 1 0 0,0 0 0 0,0 1-1 15,-2-1 0-15,2 1 0 16,0 0 0-16,0-1 0 0,0 1 0 16,0-2 1-16,0 0 1 0,2-1-1 15,0-1 0-15,0 1-1 0,0-1-2 16,0 0-13-16,-3 0 1 0,3 0-9 16,0 0-4-16,0 0-6 0,-2 0 1 15,2-1 14-15,0-2-5 0,0-3-1 16,0 1 11-16,0-3 14 0,0-2 3 15,2 0 12-15,1 1-13 0,1-1 14 16,-2-3-14-16,2 3 0 0,0 1 0 16,-4 0-1-16,2 2-1 0,0-1-2 15,-2-1 1-15,0 3-1 0,0-1-11 16,0 0 12-16,0 1-1 16,0-2 0-16,2 1 1 0,-2-1 0 15,0 1 1-15,2 1 0 0,-2 0 1 16,4 1 0-16,-4-2 2 0,0 1-2 15,5 1 2-15,-5 1-2 0,2 0 1 16,0 2-1-16,-2-1 3 0,0 3 8 16,0 0-9-16,0 0 18 0,0 0 4 15,0 0 0-15,0 0 5 0,0 0 7 16,0 0 9-16,0 2 0 0,0 2-43 16,-2 1-2-16,0 3-1 0,-3-1-1 15,1 1 1-15,0-2 0 0,2 2 2 16,-2 1-1-16,0-1 1 0,2 0 0 15,-2 1 0-15,-1 0-1 0,3-1 0 16,0 2 0-16,-4-2-1 0,4 0-1 16,0 1 1-16,0-3-1 0,0 2 0 15,0-2 0-15,0 1 1 0,0-1 0 16,0 0-1-16,2-2 1 16,-2 1 2-16,2-2-1 0,-3-1 0 15,3 1 1-15,0-1 0 0,0 0 0 16,0-1 0-16,0 1 0 0,-2-2 0 15,2 0 1-15,0 1 0 0,0-1-1 16,0 0-2-16,0 0-1 0,0 0-1 16,0 0-10-16,0 0-6 0,0 0 2 15,2 0 4-15,3 0-6 0,-3-1-1 16,4-2 17-16,2-1 0 0,0-1 0 16,1 0 2-16,-1-1 1 0,2 2 0 15,-1-2 1-15,-1-1 1 16,0 3 13-16,0-1-14 0,3 1 1 15,-3 1 15-15,2-1-16 0,-1 2 1 16,3-1 10-16,-2-1-11 0,1 1 0 16,-1 0 1-16,-2 0 9 0,3-1-10 15,-3-1 10-15,2 1-9 0,3-1 9 16,-1-1-8-16,-2-1-4 0,1 2 1 16,-1 0 1-16,0-2 0 0,-1 4 1 15,3-2 0-15,-6 1-1 0,0 2 0 16,1-2 0-16,-1 2 0 0,0 0 0 15,-4 1 0-15,2 1 0 0,-2-1 10 16,2 0-10-16,-4 1 0 0,2-2 1 16,1 2 12-16,-1 0 4 0,-2 0-4 15,0 0-12-15,0 0-1 0,0 0-2 16,0 0-43-16,0 2-54 0,0-2-75 16,0 0-92-16,0 0-96 0,-2 0-35 15,2-2-332-15,0-1-774 0,0 6-117 0</inkml:trace>
  <inkml:trace contextRef="#ctx0" brushRef="#br0" timeOffset="-100451.703">5410 6964 2202 0,'0'0'526'0,"0"0"-240"16,0 0 56-16,0 0-15 0,10-51-40 15,-10 35-39-15,0-1-19 0,0 1-46 16,-4 2-45-16,-2 0-30 0,0 0-7 15,-1 4-16-15,-3 3-2 0,0 0-4 16,-1 4-9-16,1 2 15 0,-2 1 12 16,-1 0-3-16,1 2-9 0,1 3-9 15,1 3-10-15,0 2-2 0,2 0-19 16,1 3-3-16,3 1-6 0,2 3-11 16,2-1-10-16,0 2-12 0,4-1 15 15,2-3-3-15,5 0-12 16,-1-4 9-16,5-1-9 0,-1-6-2 0,3 0-1 15,3-3-2-15,-5-7-16 16,3-4 15-16,-5-4-21 0,1-2 9 16,-5-3 13-16,-3-2 0 0,-4 1-1 15,-2 0 1-15,-2 1 2 0,-4 2 11 16,-5 2 16-16,-1 2-6 0,-1 4-9 16,-3 2 0-16,-1 5-9 0,1 3 18 15,-1 2 6-15,1 7 0 0,1 2-9 16,5 2-15-16,0 2 22 0,3 1-1 15,1 2-9-15,4 0 3 0,2-1 0 16,0-1-6-16,4-3 0 16,2-3 0-16,5-2-10 0,1-3 1 15,3-3-3-15,3-2-3 0,-1-5-12 16,1-6-9-16,-1-5 3 0,-1-3 18 16,-5-3-12-16,-3 0 12 0,-4 2 1 15,-4 0-1-15,0 1 2 0,-6 4 1 16,-4 1 0-16,-3 1 2 0,-3 2 0 15,-1 4 0-15,1 2 1 0,-3 4 0 16,2 1 0-16,1 5 21 0,1 6-12 16,3 0 3-16,4 5-12 0,0 1 0 15,3 3 9-15,5-1-11 0,0 2 1 16,2-3 1-16,9-1-2 0,-3-3 2 16,4-1-3-16,5-4-3 0,0-3-15 15,3-5-3-15,-1-1-9 0,-1-8 0 16,-1-5 6-16,-3-5-1 0,-3-1 10 15,-3-3 0-15,-6-2 12 0,-2 1 2 16,-2 1-1-16,-6 0 0 16,-5 3 2-16,-3 2 0 0,-1 3 2 15,-1 3-1-15,-1 4 1 0,3 7 1 16,-1 2 18-16,3 9 1 0,1 4-10 16,3 3 3-16,2 4-12 0,3 0 12 15,1 2-13-15,4-3 1 0,0 0 0 16,6-1 0-16,3-4 0 0,1-1 12 15,2-5-13-15,5-4-2 0,-3-1-3 16,3-5-18-16,-2-5-6 0,1-6-1 16,-4-6 10-16,-1-4 3 0,-3-2 12 15,-2-2 0-15,-6 0 2 0,0-1 0 16,-2 2 1-16,-8 4 2 0,0 4 1 16,-3 1 0-16,-1 8 9 0,-3 4-10 15,1 3 10-15,3 4 7 0,-3 9-1 16,1 2 3-16,5 4-18 0,-1 3 12 15,7-1-3-15,2 2-9 16,0-2-1-16,2-1 10 0,2-2-10 16,4-5 10-16,5-2-9 0,-1-3-1 15,3-3-2-15,5-5-3 0,-5 0-21 16,7-6 3-16,-5-6 0 0,3-3 6 16,-3-3 3-16,-5-2 0 0,-2 0 11 15,-3 2-1-15,-5 0 1 0,0 3 1 16,-5 1-1-16,-5 4 1 0,0 4 2 15,-3 3 0-15,-3 3 1 0,1 0 18 16,-1 9-9-16,1 3 6 0,3 4-3 16,2 3-12-16,1 1 12 0,5 1-12 15,2-1 15-15,2 1-16 0,0-3 10 16,4-2-9-16,4-2 9 16,3-3-9-16,1-4-1 0,5-1-2 15,-1-6 0-15,3 0-18 0,0-7-3 16,1-5-3-16,-3-4 6 0,-3-1 15 15,-6-1-15-15,-1-2 16 0,-3 4-1 16,-4-2-9-16,0 3 12 0,-6 4 0 16,-3 2 0-16,-3 3 0 0,-3 3 2 15,1 3 13-15,0 5-12 0,-1 4 12 16,3 3 3-16,1 6-6 0,3 0 3 16,4 3-12-16,2-1 15 0,2 1-3 15,2-3-13-15,4-1 10 0,4-1-9 16,1-3 9-16,5-4-10 0,-1 0 1 15,3-7-2-15,-3-2-1 0,3-2-2 16,-5-9-16-16,-1 0 3 0,-3-7 0 16,-5-1 3-16,-2-2 9 0,-2-1 2 15,-2 0-1-15,-7 0 1 0,-1 2 1 16,-2 4 2-16,-3 3 0 0,3 4-1 16,-5 3 0-16,5 5 0 15,2 1 1-15,-1 7 10 0,5 3 0 16,0 4-10-16,2 4 10 0,4 0-12 15,0 3 0-15,0-2-21 0,6-1-36 16,2-1-34-16,0-5-53 0,3-3-62 16,-3-6-81-16,0-3-191 0,1-2-799 15,7-11-1708-15</inkml:trace>
  <inkml:trace contextRef="#ctx0" brushRef="#br0" timeOffset="-95667.54">5360 6914 68 0,'0'0'49'16,"0"0"20"-16,0 0 6 0,0 0 535 16,0 0-138-16,0 0-205 0,0 0-218 15,0 0-49-15,0 0 26 0,-10-19 58 16,10 18 52-16,0 0 1 0,0 1-4 16,0-1-30-16,0 1-35 15,0-1-19-15,0-1-28 0,0-1-21 16,0 1-25-16,0-2 2 0,0-2 4 15,0 3-1-15,0 1 9 0,0-1 11 16,0 3 55-16,0 0 33 0,0 0 18 16,0 0 10-16,0 0 3 0,0-1-28 15,0 1-47-15,0 0 1 0,0 0 10 16,0 0 25-16,0 0 22 0,0 0-3 16,0 0-22-16,0 0-23 0,0 0-19 15,0 0-13-15,0 0 13 0,0 0 3 16,0 0 3-16,0 0 6 0,0 0 13 15,0 0 7-15,0 0-11 16,0 0-18-16,0 0-16 0,0 0-19 16,0 0-1-16,0 0 0 0,0 0 0 15,0 0 1-15,0 1 0 0,0 4 7 16,0 0-10-16,0 4 0 0,0 6 3 16,0 5-2-16,0 7 37 0,-2 1-26 15,2 5-12-15,0-2 11 0,0-2-11 16,0 0-3-16,0-2 1 0,-2 0 2 15,2-1 53-15,0 0-53 0,0 1-44 16,0-2 3-16,0-2-9 0,0-5-28 16,0-2 46-16,0 2-18 0,0-5-26 15,0 0 9-15,0-5 55 0,0-1-64 16,0-4-77-16,0 0-73 0,0-2-166 16,4 2-173-16,-2 0-725 0</inkml:trace>
  <inkml:trace contextRef="#ctx0" brushRef="#br0" timeOffset="-94997.264">5317 7860 36 0,'0'0'121'0,"0"0"-33"16,0 0 678-16,0 0-362 0,0 0 297 15,0 0-306-15,0 0-172 16,0 0-98-16,0 0-35 0,0 0-88 16,27-12 34-16,-27 12 28 0,0 0 6 15,0 0 7-15,0-1 9 0,0 1-9 16,0 0-4-16,0 0-6 0,0 0-10 15,0 0-4-15,0 0 17 0,0 0 9 16,0 1-13-16,0 2-28 0,0 2-25 16,0 3-10-16,0 8 94 0,0 6-97 15,0 8 0-15,0 7 0 0,0 2 16 16,0 4-15-16,0-3 56 0,0 2-57 16,0-1-9-16,0-1-76 0,0-3 110 15,0-1-66-15,0-5 29 16,-2-4-108-16,2-3-37 0,0-4-62 15,2 0-174-15,-2-1-86 0,4 0-296 16,-2-4-878-16</inkml:trace>
  <inkml:trace contextRef="#ctx0" brushRef="#br0" timeOffset="-94382.647">5344 8936 274 0,'0'0'1065'16,"0"0"-253"-16,0 0-576 0,0 0-190 15,0 0 5-15,0 0 117 0,0 0 32 16,0 0-40-16,-4 53 7 0,1-19-4 16,3 3-100-16,0 5-2 0,0 6 129 15,0-1-174-15,0 1-10 0,0-2-6 16,0-3 0-16,-2-3 1 0,2-6-1 16,0-4-13-16,0-6-28 0,0-2-9 15,0-6-81-15,0-3-79 16,2-4-81-16,1-3-390 0,-1-2-864 0</inkml:trace>
  <inkml:trace contextRef="#ctx0" brushRef="#br0" timeOffset="-93947.462">5294 9867 232 0,'0'0'306'0,"0"0"-202"16,0 0-9-16,0 0 657 0,0 0-251 16,0 0-161-16,0 0-78 0,0 0-11 15,0 0 38-15,0 0 17 0,39 37 190 16,-39-16-223-16,0 5-99 0,0 3-68 15,0 4-79-15,0 1-27 0,0 4-27 16,0 1 14-16,0-1-12 16,0-1 22-16,-2-2-59 0,2-5-24 15,0-6-98-15,0-4-200 0,0-7-256 16,0-2-1025-16</inkml:trace>
  <inkml:trace contextRef="#ctx0" brushRef="#br0" timeOffset="-93545.729">5298 10674 904 0,'0'0'1298'15,"0"0"-1004"-15,0 0-71 0,0 0 2 16,0 0 6-16,0 0 24 0,0 0-11 16,25 58-24-16,-25-31-59 0,0 2-55 15,0 7-46-15,2 3-45 0,-4-4-15 16,4-2-1-16,-2-7-92 0,0-7-124 16,-4-9-184-16,0-6-363 15,0-10-970-15</inkml:trace>
  <inkml:trace contextRef="#ctx0" brushRef="#br0" timeOffset="-91329.709">5166 11140 382 0,'0'0'736'0,"0"0"-479"0,0 0 488 16,0 0-247-16,0 0-183 0,0 0-55 15,0 0 7-15,0 0-32 0,0 0-5 16,-25-36-10-16,21 34-33 0,2-2-8 16,0 3-21-16,2 0-20 0,0 1-6 15,-4 0-19-15,4 0-15 0,0 0-22 16,-2 0-3-16,2 0 9 0,-2 0 0 16,2 0 3-16,0 0 15 0,-3 0 39 15,3 0 27-15,0 0-6 16,0-1-12-16,0 1-19 0,0 0-11 15,0 0-13-15,0 0 12 0,5 0-30 16,-3 3-21-16,4 3-15 0,2 3-5 16,2 4-10-16,3 4-3 0,-3 6-6 15,5 1-6-15,-3 3 9 0,3-1-3 16,-1-1 0-16,-4-3-6 0,3-3 3 16,-3-1 3-16,-2-6-6 0,-1-1-3 15,-1-2-6-15,-2-3-12 0,0 0 0 16,-4-3-3-16,4-3-18 0,-4 0-30 15,0 2-36-15,0-1-48 16,0 0-52-16,-4-1 10 0,2 2-43 16,-4-2-102-16,2 0-183 0,-1-2-201 15,1 0-618-15,2-6-824 0</inkml:trace>
  <inkml:trace contextRef="#ctx0" brushRef="#br0" timeOffset="-90912.271">5437 11143 2418 0,'0'0'704'0,"0"0"-401"15,0 0 17-15,0 0 46 0,0 0-62 16,0 0-35-16,0 0 32 0,0 0-30 15,0 0-9-15,0 0-20 16,-25-16 6-16,21 22 5 0,0 0-24 16,-3 5-40-16,1 1-27 0,-2 6-23 15,0 5-31-15,-1 3-18 0,1 5-18 16,-2 5-12-16,2 2-9 0,-1 2-9 16,-3-2-15-16,4-3-24 0,-3 1-3 15,-1-4-24-15,1-5 6 0,1-3 6 16,0-1 9-16,-3-5 1 0,5-3 2 15,0 0-1-15,0-4 1 0,1-2 0 16,5-3 0-16,0-2-2 0,-2-2-22 16,4-2-15-16,0 0-27 0,0 0-48 15,2-2-33-15,2-2-22 0,-2-4-14 16,3-3-91-16,1-2-190 0,-2-1-273 16,0 3-656-16,8-2-1178 0</inkml:trace>
  <inkml:trace contextRef="#ctx0" brushRef="#br0" timeOffset="-90240.278">5474 11665 300 0,'0'0'1065'0,"0"0"-873"0,0 0-101 16,0 0 149-16,0 0 13 0,0 0-49 16,0 0-58-16,0 0-69 0,0 0-44 15,0 0-21-15,-19-1 1 0,17 1-9 16,0 1 12-16,0 1 3 0,0 0-6 16,2 1 74-16,-2-2 125 0,0 1 76 15,2-2 24-15,0 0 16 0,0 0-5 16,0 0-10-16,0 0-17 0,0-2-24 15,0-2-74-15,4-2-13 16,2-4 0-16,0 1 0 0,1-7-7 0,1 3-31 16,-2-2-8-16,4-1-7 15,-1-1-8-15,1 3-19 0,-2-4-21 16,1 2-15-16,-1 0-18 0,2 0-12 16,-2 2-5-16,3 1-1 0,-5 3-6 15,0 0-9-15,-2 4 0 0,2 0-16 16,-1 4 16-16,-3 2-15 0,2 0 12 15,-2 1-1-15,0 6-14 0,-2 4-12 16,2 6 0-16,0 1-3 0,0 5 3 16,0 2 0-16,-2 0 11 0,0 0 0 15,0 1 0-15,0-2 1 16,0 3 0-16,0-1 0 0,0 1 0 0,0-7 1 16,0 2-1-16,2-3 0 15,-2-5-1-15,0-3-11 0,0-3-48 16,0-6-85-16,0-2-65 0,-2-1-19 15,0-8-75-15,0-6-258 0,0 5-593 16,2-7-1632-16</inkml:trace>
  <inkml:trace contextRef="#ctx0" brushRef="#br0" timeOffset="-51122.214">6301 6538 929 0,'0'0'339'16,"0"0"-189"-16,0 0-137 0,0 0 10 15,0 0 90-15,0 0 602 0,0 0-324 16,0 0-189-16,0 0-41 0,0-7 21 15,0 7 9-15,0 0 25 0,0 0-26 16,0 0-46-16,0 0-11 0,0 0 4 16,0 0 12-16,0 0 21 15,0 0 3-15,0 0 2 0,0 0-10 16,-2-2-12-16,0 2-10 0,2 0-10 16,-2 0-21-16,-1 0-24 0,3 0-27 15,0 0-25-15,-2 0-21 0,-2-1-13 16,0-1 43-16,0 2-8 0,-4-2-13 15,2 0-6-15,-1 1 3 0,-3-1 3 16,0 2-3-16,-1-1 1 0,3 1-4 16,-4 0 3-16,3 0-6 0,-3 0 3 15,2 1-6-15,-1 1 0 16,1 1 0-16,0 2-9 0,-1-3 9 0,5-1-10 16,-4 1 1-16,1 0-1 15,3-1 0-15,0 0-2 0,4 0 0 16,-6 0-1-16,6-1 0 0,0 0 1 15,-3 0-1-15,3 0 0 0,0 0 0 16,0 0 1-16,0 0 1 0,0 1-1 16,-2 0 0-16,2 1 1 0,2-2 1 15,-6 1 0-15,4 1-1 0,2-1 0 16,-2-1 1-16,0 1-1 0,2 0 1 16,-3-1 10-16,3 2-9 0,0-2 21 15,0 2-2-15,0 1-7 0,0-1 0 16,0 1-12-16,0 2 0 0,0 1 0 15,0-1 0-15,0 2-2 0,0 2-1 16,0 0-1-16,0 1-1 0,0 2-1 16,0 1 0-16,0 1 0 0,0 0 1 15,0 3 0-15,-2 0 0 0,0 0 0 16,0 2 0-16,0-1 1 16,0 3-1-16,2-3 0 0,-2 1 2 15,-2 1-1-15,2-2 1 0,2-1 1 16,-2 0-1-16,-2-1-1 0,2-3 1 15,0 0 0-15,2-1 1 0,-3-3-1 16,3-1 0-16,-2-1 1 0,2-2 1 16,0 0 1-16,0-2 12 0,0-1-13 15,0 1 0-15,0-3 10 0,0 2-10 16,0-2 13-16,0 0-12 0,0 0 15 16,0 0-3-16,0 3 0 0,0-3-14 15,5 0 11-15,-3 0-10 16,4 0 10-16,-4 0 6 0,2 0-3 15,2 0 3-15,2 0 0 0,1 0 16 16,1 0 38-16,0-3-21 0,1 1-24 16,1-1-15-16,1-1-10 0,1 2 0 15,-4-2-2-15,3 3 0 0,-1-1 0 16,-2 0-2-16,1 2 1 0,1 0-1 16,-4 0-1-16,-1 0-30 0,-1 0-21 15,0 0-46-15,0 0-32 0,-6 0-40 16,2 0-36-16,0-1-91 0,-2-3-209 15,0-4-168-15,0 2-380 0,0-4-493 0</inkml:trace>
  <inkml:trace contextRef="#ctx0" brushRef="#br0" timeOffset="-50874.663">6235 6785 2752 0,'0'0'609'0,"0"0"-346"0,0 0 77 16,0 0 24-16,0 0-55 0,0 0-36 16,0 0-47-16,0 0-70 0,0 0-62 15,0 0-36-15,-52-34-28 0,37 44-30 16,-1 1-50-16,1 2-123 0,-1-2-92 15,1 0-150-15,5-4-656 0,-4 3-1292 16</inkml:trace>
  <inkml:trace contextRef="#ctx0" brushRef="#br0" timeOffset="-46959.057">6342 7174 672 0,'0'0'378'15,"0"0"-118"-15,0 0-87 0,0 0-72 16,0 0-26-16,0 0 64 0,0 0 335 16,0 0-315-16,0 0-43 0,-23 0 16 15,23 0 19-15,-2-3 4 0,2 2 14 16,-2 1 16-16,0-3-25 0,2 3-12 15,-2-2-15-15,2 1 2 0,-2 0-6 16,2 0 0-16,0 0 11 0,0-1 9 16,0-2 2-16,0 2 9 0,2-3 3 15,4 0-41-15,0-1-30 0,-1-1-7 16,1 0-3-16,2-1-9 16,0 0-9-16,3 0-3 0,-3 0-13 15,0-2-6-15,0 0-14 0,1 2-1 16,-1-3 3-16,0 5-6 0,-2-5 4 15,3 4-7-15,-5-1 0 0,0 2 3 16,2 1-3-16,-4 1 0 0,2 1-2 16,-2 2 2-16,-2 1 9 0,3 0-3 15,-3 0 6-15,0 3 4 0,0 4-37 16,0 6 0-16,0 5-22 0,0 4 10 16,0 5 11-16,0 2 1 0,-3 2 1 15,1-5-1-15,2 3 0 0,-2-4 0 16,2-1-1-16,0-7-1 0,-2-1-31 15,2-5 15-15,-2-5 16 0,2-2-13 16,0-4-12-16,0 0-76 0,0 0-73 16,2 0-39-16,-2-7-25 0,4 1-128 15,-2-2-316-15,3-4-994 0</inkml:trace>
  <inkml:trace contextRef="#ctx0" brushRef="#br0" timeOffset="-41442.653">5215 6869 54 0,'0'0'229'15,"0"0"-227"-15,0 0 21 0,0 0 16 16,0 0-20-16,0 0-7 16,0 0-12-16,0 0 0 0,0 0 7 15,3-11 29-15,-3 8 3 0,0 1 13 16,0 0-10-16,0 2 4 0,0 0 36 16,0 0 250-16,2 1-143 0,0 2-189 15,2 2-13-15,-2 0-36 0,2 1 26 16,0-3 23-16,0-1 287 0,-2 0-151 15,0-2-28-15,-2 0 64 0,0 0-42 16,2 0-98-16,-2 0-32 0,0 0-29 16,0 0 16-16,0 0 10 0,0 0-14 15,0 0 17-15,0 0 42 0,0 0 36 16,0 0 32-16,0 0 32 0,0 0 56 16,0 0 12-16,0 0-46 15,-2 0-52-15,2 0-32 0,0 0-19 16,0 0-35-16,-4 0-4 0,2 0 13 15,-2 0 0-15,-2 0 0 0,-2 0-15 16,-1 0 12-16,-1 0 18 0,0 0-8 16,-1 0-4-16,3 0 3 0,-2 0-3 15,-1 0-12-15,3 0-15 0,0 0-10 16,-2 1-1-16,-3 0 2 0,3-1 1 16,-5 0-3-16,1 0-3 0,-1 0-10 15,1 0 11-15,-3 0 1 0,-1 0 1 16,-1 0 10-16,-2 1-9 0,1-1 0 15,1 0-1-15,1 1-89 0,-1-1 64 16,2 1-4-16,3 0-82 0,-3-1 6 16,3 1-52-16,0-1-23 0,1 0-65 15,-1 1-113-15,3 0-217 16,-3 3-539-16</inkml:trace>
  <inkml:trace contextRef="#ctx0" brushRef="#br0" timeOffset="-41045.632">4397 6929 117 0,'0'0'30'0,"0"0"-30"0,0 0-127 15</inkml:trace>
  <inkml:trace contextRef="#ctx0" brushRef="#br0" timeOffset="-40827.181">4397 6929 414 0,'0'0'574'0,"0"0"-164"15,0 0-179-15,-23-29-26 0,23 27-17 16,-2 1-64-16,2 1-53 16,-2 0-32-16,2 0-21 0,-2 0-17 15,-2 0 27-15,-2 0 82 0,-3 0 7 16,-1 0-4-16,0 0-20 0,-5 0-51 16,-1 0-41-16,-1 0-1 0,-1 0-23 15,-1 1-28-15,0-1 35 0,-1 2-4 16,-3-2-5-16,-4 0 25 0,2 0 13 15,-4 2-13-15,0 0 0 0,0-1-508 16,0 1-505-16,1-2 837 0,-3 1 137 16,2 1 12-16,2-1-246 0,8 1-226 15,-10 1 377-15</inkml:trace>
  <inkml:trace contextRef="#ctx0" brushRef="#br0" timeOffset="-40366.581">3508 6989 284 0,'0'0'551'0,"0"0"-287"16,0 0 234-16,0 0-164 0,0 0-129 15,0 0-82-15,0 0-26 0,0 0-19 16,0 0-36-16,0 0-26 0,0-1 0 16,0 1 36-16,0 0 19 0,-2 0 70 15,-2 0 46-15,0 0-1 0,-3 1-27 16,-1 3-47-16,0 0-26 0,-2 0-86 16,-1 1-7-16,3 0 7 0,0-1 29 15,-3-1-29-15,3-1-236 0,-2 0 150 16,4-2 0-16,-3 0-33 0,3 0 20 15,-2 2-23-15,0-2-107 0,1 0-182 16,-1-5-602-16</inkml:trace>
  <inkml:trace contextRef="#ctx0" brushRef="#br0" timeOffset="-39909.675">3479 6933 313 0,'0'0'587'0,"0"0"-372"16,0 0 166-16,0 0-381 0,0 0 218 15,0 0-218-15,0 0 632 0,0 0-412 16,0 0-188-16,0 0 4 0,2-23-36 16,-4 23 3-16,-2 0 26 0,-2 0 81 15,-3 0 22-15,1 0-52 0,-2-2-39 16,0 1-41-16,-1 1-6 0,-1 0-219 15,1-2 87-15,-1 2 83 0,0 0 55 16,-3 0 58-16,-1 0 35 0,-1 0-19 16,1 0-3-16,-3 0-48 0,-2 2-7 15,1-2-16-15,-1 0-16 0,0 0 16 16,-4 0 7-16,-1 0-7 0,-3 1-19 16,2-1 6-16,-2 2-141 0,0-1-208 15,10 0-368-15,-3 1-676 0</inkml:trace>
  <inkml:trace contextRef="#ctx0" brushRef="#br0" timeOffset="-39375.891">2621 6910 391 0,'0'0'708'0,"0"0"-422"0,0 0-12 0,0 0 57 16,0 0-85-16,0 0-64 0,0 0-60 15,0 0 7-15,0 0 0 16,0 0-16-16,21 4-11 0,-21-4-73 16,-4 0-3-16,-4 0 28 0,-7 0 81 15,3 0-37-15,-5 0-15 0,-6 0 0 16,1 0-20-16,-3 2-34 0,2-2-14 16,-4 0-14-16,0 0 22 0,3 1-23 15,-1-1-83-15,2 0 83 0,0 0 16 16,3 0-16-16,-1 3-128 0,0-3-149 15,9 0-350-15,-1 0-1318 0</inkml:trace>
  <inkml:trace contextRef="#ctx0" brushRef="#br0" timeOffset="-36140.378">1540 7203 1079 0,'0'0'430'0,"0"0"-258"0,0 0 33 15,0 0 38-15,0 0-3 0,0 0-85 16,0 0-64-16,0 0 169 15,0 0 80-15,-39 14-136 0,37-13-74 0,0 0 3 16,0 1 25-16,-2-2 21 16,4 0-16-16,-3 0-41 0,3 0-26 15,-2 0-6-15,2 0 5 0,0-2 10 16,0 0 3-16,0 0 2 0,0 0-3 16,0-3-12-16,2-3 30 0,5 0 6 15,-1-4-31-15,0-1-18 0,0-1-18 16,0 0 5-16,3-1-2 0,1-2-1 15,-2-1-17-15,1-3-16 16,1-1-6-16,0-4 3 0,1 1 6 16,-3-3-8-16,0 3 2 0,0-1-6 15,1-1 3-15,-5 4-3 0,4 0 0 16,-2 4 0-16,-2 3-6 0,-2 2-2 16,3 5-1-16,-3 1 3 0,0 4 6 15,-2 3-3-15,0 1 0 0,0 0-3 16,0 0 3-16,0 5 15 0,-2 5 12 15,0 6-5-15,0 5-16 0,-1 6-12 16,3 4-3-16,0 3 3 0,0 1-3 16,3 0-9-16,3 1 18 0,2-3-3 15,0 0 0-15,1-4-3 0,1-3-4 16,2-6-11-16,1-4-3 0,-3-3-33 16,2-7-60-16,-1-5-79 0,-3-1-57 15,7-9-58-15,-7-4-113 0,0-3-189 16,-4 1-587-16,4-7-959 0</inkml:trace>
  <inkml:trace contextRef="#ctx0" brushRef="#br0" timeOffset="-35973.382">1646 6550 4139 0,'0'0'680'15,"0"0"-484"-15,0 0-13 0,0 0-6 16,0 0-174-16,0 0-3 0,0 0-213 16,0 0-259-16,0 0-1093 0</inkml:trace>
  <inkml:trace contextRef="#ctx0" brushRef="#br0" timeOffset="-34901.801">1867 7369 696 0,'0'0'690'0,"0"0"-322"16,0 0-69-16,0 0 41 0,0 0 31 15,0 0-44-15,0 0-36 0,0 0-37 16,0 0-11-16,0 0 5 0,-15-2 10 16,15 2-13-16,0-2-15 0,0-2-13 15,0-1-18-15,6-3 1 0,-1-2-39 16,3-3-37-16,0 0-27 0,0-3-16 16,5 3-14-16,-3-2-7 0,-2 2-12 15,5 0-6-15,-3 2-21 16,-2 3 4-16,1 2-7 0,-5 0-3 0,2 4-3 15,-4 1 6-15,-2 1-3 16,2 0 6-16,-2 2-9 0,0 5-12 16,0 7-16-16,0 7 4 0,0 5 10 15,0 5 0-15,0 0-37 0,0 2 15 16,-2-3-10-16,2-2-35 0,0-6-45 16,0-4-47-16,0-18-41 0,4 20-71 15,0-18-148-15,-2-2-621 0,9-2-1426 16</inkml:trace>
  <inkml:trace contextRef="#ctx0" brushRef="#br0" timeOffset="-27848.303">2640 8719 985 0,'0'0'700'16,"0"0"-541"-16,0 0-42 0,0 0-7 16,0 0 918-16,0 0-665 0,0 0-166 15,0 0-87-15,0 0 38 0,-15 0 20 16,15-2-22-16,0 2-43 0,-2 0-38 15,2-1 15-15,0 1 28 0,0-1 37 16,0 0 3-16,0 0 2 0,0-2 8 16,0-2 31-16,2 0-22 0,3-1-40 15,-3-2-18-15,2-1-3 16,0-2-4-16,2 0-23 0,0-1-16 0,0-1-9 16,-1-2-5-16,1-2-1 15,0 0 0-15,-2-2 0 0,2-2 6 0,1-1 7 16,-1 0-10-16,-2-1 0 15,2-1-6-15,-2 1-3 0,4-2-3 16,-3-1-3-16,-1 1-6 0,0 1-3 16,0-3 0-16,0 4-6 0,0-4 3 15,-4 2-3-15,6-1-9 0,-1 0 6 16,-3 0-2-16,0-2-1 0,0 4 0 16,0-3 1-16,0 2-16 0,-2 0-12 15,2 1 11-15,-2 1-1 0,0-3 2 16,0 1 0-16,2-3 1 0,-2-1 1 15,0 0 10-15,-2-2 0 0,0 0-10 16,0 0 1-16,-2 0 0 0,0 2 15 16,-5 2-15-16,7 1 9 0,-2 1-10 15,-2 3 1-15,0-2 0 0,2 2-1 16,-1 2 1-16,-1-2 9 0,4 4-11 16,0-2 0-16,0 0 1 0,-2 3 1 15,0-3-2-15,2 3 2 16,0 2-3-16,0 0 1 0,0 2 0 15,-1 0 0-15,1 0-1 0,-4 1-1 16,4-1 1-16,2 2-1 0,-2-2-1 16,-2 4 2-16,2-3-12 0,-2 3-3 15,2-1 3-15,0 1 9 0,0 1-9 16,-3-3 10-16,1 0 0 0,0 1 0 16,2-2 1-16,2 2 0 0,-2 2-1 15,0 2-10-15,2 3-15 0,0 0-16 16,0 1-2-16,0 2-30 0,0 0-48 15,0 0-39-15,0 0-46 0,2 2-75 16,0 3-192-16,4 1-650 0,3 12-1045 16</inkml:trace>
  <inkml:trace contextRef="#ctx0" brushRef="#br0" timeOffset="-27098.879">2824 8622 117 0,'0'0'532'0,"0"0"-242"15,0 0 62-15,0 0 103 0,0 0-75 16,0 0-24-16,0 0 2 0,0 0-63 15,0 0 11-15,0 0 23 0,-4 41-55 16,4-41-73-16,0 0-31 0,0 0 13 16,0-4 5-16,0 0 11 0,0-1 11 15,0-2-33-15,0-1-41 0,2-2-23 16,0 0-13-16,0-3 5 0,2 1-20 16,0-6-4-16,0 1 4 15,2-1-4-15,-3-6 13 0,5-2-1 16,0-2-9-16,-2-4-11 0,0-1 2 15,-1-4-3-15,3-2 6 0,-2-1 3 16,-4-1-21-16,2 0-3 0,-2-2-8 16,0 4-13-16,1-2-6 0,-1 1-15 15,-2 4-15-15,0-1-3 0,2 4 0 16,-2-3 3-16,0 3 2 0,0 1 13 16,-2-2 0-16,2 1 0 0,-2 2-12 15,-3-2 15-15,3 3-3 0,-2 1-3 16,0 1-10-16,0 1 10 0,-4-1-10 15,6 2 0-15,-7-1 1 0,3-1 9 16,-2 0-10-16,0 2-1 0,3 1 11 16,-1 4-11-16,2 1 0 0,-2 3-1 15,2 5-1-15,0 1-1 0,-3 2-13 16,7 2 0-16,-4 3-6 16,2-1-18-16,-2 1-6 0,0-3 9 15,2 0 0-15,0-2 12 0,-2 1-10 16,2-2-5-16,-5 4-6 0,7-1-3 15,-2 4-30-15,2 1-39 0,0 2-37 16,0 0-59-16,0 0-174 0,0 4-362 16,0 1-797-16,2-1-1774 0</inkml:trace>
  <inkml:trace contextRef="#ctx0" brushRef="#br0" timeOffset="-26261.163">2642 7107 147 0,'0'0'2221'0,"0"0"-1740"16,0 0-110-16,0 0 96 0,4-54-7 16,-4 43-72-16,0 2-59 0,0-2-75 15,0 5-38-15,0 1 21 16,0 0-16-16,0 4-19 0,0 0-15 15,0 1-3-15,0 0-21 0,0 1-25 16,0 5-24-16,0 3-9 0,-2 6-35 16,0 7-16-16,-2 7-6 0,0 3-9 15,0 7 0-15,-5 12 0 0,1 8-3 16,0 11-3-16,-1-5-33 0,1-13-30 16,0-15 9-16,8-12 9 0,-8 5 12 15,1 0 1-15,1 2 2 0,-4-5 9 16,8-5-9-16,-4-3 0 0,1-4 12 15,3-7-14-15,0-1 0 0,2-4 2 16,0-3-1-16,0 0 1 0,0-3 9 16,0-5-11-16,4-2-1 0,1-4-3 15,1-5 0-15,-6-3 2 0,8-3 0 16,-4-1 1-16,0-3-1 0,-2-2 1 16,3-4 1-16,-1 1 2 15,0-3 0-15,-2-2 15 0,4 0-6 16,-2 1-9-16,0-3 9 0,3 0-12 0,-3 3-13 15,-2 4-5-15,2 0-3 16,-2 6 18-16,-2-1 0 0,0 6 1 16,2 2 1-16,-2 1 1 0,4 2 0 15,-2 4 1-15,-2 2 0 0,0 5 0 16,0 2 1-16,0 3 10 0,2 2 9 16,-2 0 12-16,2 0-6 0,3 3-24 15,-1 4 12-15,4 3-3 0,-4 4-11 16,8 5 11-16,1 4-9 0,-3 7 15 15,9 1-6-15,-5 5 3 0,9 4 3 16,-2-2 18-16,-1 6 21 16,5-1 6-16,2 1-21 0,-4-3-42 15,2-3-51-15,1-1 36 0,1-3 13 16,-2-5-1-16,-4-1 3 0,2-9 0 16,-7-3-15-16,-1-5-27 0,-5-3-33 15,-6-3-39-15,4-2-30 0,-6-3-39 16,-2 0-100-16,0-5-271 0,-2-1-525 15,-6-11-754-15</inkml:trace>
  <inkml:trace contextRef="#ctx0" brushRef="#br1" timeOffset="-8952.422">15795 6424 2981 0,'0'0'2460'0,"0"0"-2191"16,0 0-123-16,0 0-8 0,0 0-89 16,0 0-49-16,0 0-132 0,0 0-134 15,0 0-129-15,0 0-592 0,21 12-2508 0</inkml:trace>
  <inkml:trace contextRef="#ctx0" brushRef="#br1" timeOffset="-2867.292">5193 11941 7 0,'0'0'13'0,"0"0"-13"16,0 0-4-16,0 0 4 0,0 0 29 15,0 0-28-15,0 0-1 0,0 0 0 16,0 0 2-16,-6-27 18 0,6 23-3 16,0-1 51-16,0 1 59 15,0-2 4-15,0-1-17 0,0 1 13 16,0 1-32-16,0 1 6 0,0 1-62 15,0 2-39-15,0 1-166 0,0 0-151 16,0 0-87-16</inkml:trace>
  <inkml:trace contextRef="#ctx0" brushRef="#br1" timeOffset="1638.36">5385 11995 49 0,'0'0'3'0,"0"0"27"16,0 0 41-16,0 0-71 0,0 0 10 16,0 0-10-16,0 0 98 0,0 0-10 15,0 0-69-15,-10-10 34 16,3 5-8-16,3-2 210 0,-6-1-47 16,0 1-123-16,-1 1-85 0,-1 5-52 15,-1 1-235-15,3 1-310 0,2 2 597 16,4-3 1073-16,2 0-862 0,0 0-211 15,2-2-52-15,0 2-29 0,0 0-225 16,0 0-206-16,-2 1 101 0</inkml:trace>
  <inkml:trace contextRef="#ctx0" brushRef="#br1" timeOffset="2164.563">5280 11963 204 0,'0'0'379'0,"0"0"-164"0,0 0-140 16,0 0-59-16,0 0 7 0,0 0 42 15,0 0 20-15,0 0-4 16,0 0-42-16,0-25-16 0,0 23 0 0,0-2-20 15,0 1 30-15,0 1 6 16,0 0 32-16,0 0 34 0,0-1-24 16,0 0 49-16,0 0 32 0,0-3 30 15,0-1-62-15,0 4-40 0,0-4-12 16,0 1 19-16,0 0-32 0,0 1-27 16,0-2-38-16,0 0 2 0,0-2-2 15,0 2 41-15,0-2 14 0,0 3 13 16,0 0-7-16,2 1 33 0,-2 3 2 15,0-1-19-15,0 2 0 0,0 1-29 16,0 0-48-16,0 0-33 0,2 0-38 16,-2 0-9-16,0 0-7 0,0 2 26 15,0 3 39-15,-2 3 22 0,2 2 0 16,0 4 30-16,0 2 2 0,0 2-3 16,0 1-16-16,0 0-10 0,0 1-3 15,0 0 13-15,0 0 19 0,0-1-3 16,0-1 0-16,0 1 6 15,-2 0-16-15,2 0-16 0,0 1 26 16,0 2-16-16,0 1-12 0,0 3 1 16,-3 3-2-16,3 4 3 0,0 3 13 15,0 3-12-15,0 3 8 0,0 1-12 16,0-3-9-16,0 2 8 0,-2-1-11 16,2-3-1-16,0-2 0 0,0-4-6 15,0-3 3-15,-2-2 0 0,2-7 16 16,0 0-16-16,0-7 0 0,0 0 0 15,0-4-29-15,0 1-16 0,0-1-35 16,0-1-43-16,0 6-90 0,0-2-36 16,0 2-73-16,0 4-215 0,0-5-79 15,4 0 58-15</inkml:trace>
  <inkml:trace contextRef="#ctx0" brushRef="#br1" timeOffset="2883.306">5271 13089 196 0,'0'0'303'16,"0"0"144"-16,0 0-118 0,0 0-326 16,0 0-3-16,0 0 0 0,0 0 13 15,0 0 195-15,0 0 56 0,0 0-11 16,-2 3-33-16,2-3-61 0,0 0-69 15,0 0-90-15,0 0-3 16,0 0-48-16,0 0-17 0,0 0-23 16,0 0 10-16,0 0 29 0,0 2 16 15,0 2 36-15,0 3 60 0,0 1 53 16,0 2-35-16,0 0-23 0,0 3-7 16,0 0-19-16,0 2-29 0,0-1 0 15,0 0-12-15,0 1 8 0,0-1 1 16,0 3 0-16,0-1 3 0,0 4 42 15,0 2 81-15,0 3 38 0,-2 0-14 16,4 6-44-16,-2 0-87 0,0 1 19 16,0 6-35-16,0-1 39 0,0 4-14 15,0 2-9-15,0 2-15 0,-2-1 2 16,2-1-3-16,0-1 0 0,0-2-2 16,0-3-33-16,0-5-61 15,0-3-10-15,0-5 0 0,0-2-29 16,0-4-71-16,0-3-118 0,0-1-98 15,0 1-209-15,4-4-38 0,0-3 330 16</inkml:trace>
  <inkml:trace contextRef="#ctx0" brushRef="#br1" timeOffset="3417.937">5265 14383 779 0,'0'0'329'15,"0"0"655"-15,0 0-719 0,0 0-118 16,0 0-147-16,0 0-97 0,0 0-36 16,0 0 48-16,0 0 85 0,0 0 65 15,-4 29-7-15,4-9 23 0,0 1-13 16,0 8-4-16,0 1-12 0,0 5-30 15,0 2-22-15,0-2-25 0,0 3-11 16,-2-1-67-16,2 0-104 0,0-2-85 16,0 0-128-16,0 1-35 0,0-3 103 15,0 4 81-15,2-9-6 0</inkml:trace>
  <inkml:trace contextRef="#ctx0" brushRef="#br1" timeOffset="3998.692">5246 15675 447 0,'0'0'257'15,"0"0"-159"-15,0 0 19 0,0 0 414 16,0 0-137-16,0 0-203 0,0 0-106 16,0 0 15-16,15-53-71 0,-15 41-29 15,4 0-2-15,-4-1 2 0,0 2 87 16,0 0-70-16,0 4-1 0,0 1 42 16,0 3 29-16,0 1-80 0,0 2-7 15,0 0-87-15,0 0-46 0,0 4-13 16,0 3 146-16,0 6 126 0,0 3 46 15,0 7-120-15,0 0-4 0,0 5 33 16,0 4-23-16,0-4-58 0,-4 6 3 16,4-1-3-16,0 2 11 15,0-2-11-15,0 3-23 0,0-2-15 16,0 0-4-16,0 3 16 0,-2-3 23 16,2 1-30-16,0 1-90 0,0-3 30 15,0-1-92-15,0-1-75 0,0-1-39 16,-2 0-114-16,6 0-112 0,0 0 62 15,-2 0 343-15,2-8 74 0</inkml:trace>
  <inkml:trace contextRef="#ctx0" brushRef="#br1" timeOffset="4499.759">5213 16698 434 0,'0'0'277'0,"0"0"26"16,0 0 205-16,0 0-352 0,0 0-156 15,0 0-109-15,0 0 40 0,0 0 37 16,0 0 2-16,25 59 17 0,-21-37 12 16,-2 0 1-16,-2 3 52 0,2 2 59 15,-2 2 42-15,-2 3-17 0,2 1-58 16,0 2-36-16,0 1-25 0,0 2-17 16,0 0-38-16,0 1-66 0,0-1-42 15,0-2-50-15,0 0 1 0,0-4-13 16,0-1 16-16,0-1 51 0,0-2-74 15,0-4 160-15,-2-4-53 0</inkml:trace>
  <inkml:trace contextRef="#ctx0" brushRef="#br1" timeOffset="4846.676">5224 17399 1444 0,'0'0'293'16,"0"0"-108"-16,0 0-185 0,0 0-46 16,0 0-25-16,0 0 71 0,10 55-2 15,-8-28 1-15,0 6-55 0,-2-10-259 16,0 14-438-16</inkml:trace>
  <inkml:trace contextRef="#ctx0" brushRef="#br0" timeOffset="12117.356">4928 17948 1334 0,'0'0'592'0,"0"0"-332"16,0 0 8-16,0 0-64 0,0 0-8 16,0 0 465-16,0 0-326 0,0 0-162 15,0 0 15-15,-27-34 42 0,27 29-17 16,-4 4-31-16,4-3-11 0,0 3-12 16,-2 1-10-16,2-2 0 0,-2 2 12 15,2 0 17-15,0 0-6 0,0 0-12 16,0 0 12-16,0 0-3 15,0 3-58-15,4 2-51 0,0 3-18 16,5 2-3-16,-1 2-18 0,2 3 6 16,0 2-6-16,3 2 3 0,-1 1-3 15,1 0-3-15,-1 2 3 0,3-3-9 16,-3 0-12-16,0-4-11 0,-1 1-16 16,-1-5 12-16,-2-1-6 0,-1-3-39 15,-1-2-42-15,-4-4-54 0,0 2-55 16,-2-3-57-16,0 0-147 0,0 0-211 15,0 0-567-15,-4 0-800 0</inkml:trace>
  <inkml:trace contextRef="#ctx0" brushRef="#br0" timeOffset="12798.254">5193 17909 2364 0,'0'0'384'0,"0"0"-169"16,0 0 128-16,0 0 82 0,0 0-44 15,0 0-61-15,0 0-55 0,0 0-19 16,0 0 4-16,0 0 3 0,20-18-23 15,-20 18-48-15,0 0-34 0,0 1-37 16,0 2-36-16,-2 3-26 16,-2 4 8-16,-2 3 0 0,0 2 6 0,-2 5 1 15,-3 3-4-15,1 3-9 16,-3 4-3-16,1 3-6 0,-2 1-3 16,-1 1-36-16,-1 1-1 0,-1 1-2 15,1-2 3-15,1 1 12 0,-4-3-3 16,3-1-9-16,-1-1 0 0,3-6-1 15,4-5 1-15,-1 0-1 0,-1-2-2 16,1 1-3-16,1 2-51 0,-2-3-42 16,3-3-67-16,3-5-62 0,2 0-62 15,0-7-164-15,2-2-315 0,2-1-850 16</inkml:trace>
  <inkml:trace contextRef="#ctx0" brushRef="#br0" timeOffset="25281.812">5265 14663 445 0,'0'0'277'0,"0"0"-199"0,0 0 49 16,0 0 85-16,0 0 55 0,0 0-26 15,0 0-27-15,0 0-152 16,0 0 74-16,-19 1 476 0,19-1-336 0,0-1-160 15,0-2 2-15,0 0 57 16,0 2 22-16,0-2-19 0,3 0-40 16,1 0-25-16,-2 1-5 0,0 0-5 15,0-1-25-15,-2 0-26 0,0 0-36 16,0 1-15-16,0 1 14 0,-2-1-2 16,-2 2-12-16,0 0 2 0,-1 0 9 15,1 0 4-15,0 0 9 0,2 2 3 16,0 2 9-16,2 1 24 0,0 0 32 15,0 0 18-15,2 2-34 0,4-3-34 16,-2 1-19-16,5-5-3 16,-1 0 1-16,-2 0-4 0,0-3-17 15,1-5-1-15,-3-2-12 0,0 2 0 16,-2-2 9-16,-2 0-13 0,0 2 13 16,-2 2-9-16,0 1 10 0,-4 3 0 15,1 1 2-15,-1 1 2 0,-2 0 13 16,4 1 7-16,-2 4 2 0,1 1-2 15,3 2-4-15,0 1 3 0,2-2-5 16,0-1-16-16,2 0-57 0,0-4-112 16,3-2-102-16,-3 0-204 0,6-8-1280 0</inkml:trace>
  <inkml:trace contextRef="#ctx0" brushRef="#br0" timeOffset="30126.95">5337 14678 78 0,'0'0'290'16,"0"0"-182"-16,0 0-62 0,0 0 6 15,0 0 16-15,0 0-9 0,0 0-20 16,0 0-3-16,0 0 29 0,-18-18-6 15,16 18-20-15,-2 0 0 0,2 0-36 16,-1 0 14-16,-1 0-15 16,0-2 11-16,2 1 0 0,-2 0-12 15,2 0 0-15,-2-1-1 0,0 2 16 16,0-2-12-16,1 2 28 0,-1-1-2 16,0 1 9-16,2 0 26 0,0 0 65 15,-2 0 153-15,4 0-49 0,0 0-33 16,-2 0 4-16,2 0-2 0,0 0 10 15,0 0 13-15,0 0-34 0,0 0-42 16,0 0-29-16,0 0-6 0,0 0 15 16,0 0 9-16,0 0-7 0,0 0-10 15,2 1-2-15,-2 1 2 0,4 0-54 16,0 0-12-16,0 1-9 0,0 0-13 16,1 0-9-16,-1 2-10 0,2-1-3 15,0 1 1-15,0 1-1 0,3 2 0 16,1 1 1-16,-2-1 2 0,3 1 4 15,-1-1 2-15,2 2 1 16,-3-1 6-16,1-2 12 0,-2 0 3 16,0 0-3-16,3 3-1 0,-3-3-8 0,4 3-15 15,-3-1-13-15,1 0 0 16,0 1 7-16,1-1-9 0,1-2-1 16,-2 2 0-16,1-1 1 0,-1-1 2 15,0 0-1-15,1 5 0 0,1-6-1 16,1 3 2-16,-1-1 0 0,0 2 19 15,3-2-10-15,-3 3 3 0,3-4-3 16,-3 4 1-16,1-2-10 0,-1 0 0 16,-2 0-3-16,1-1 1 0,1 0 0 15,-2 1 0-15,-1-2 0 16,1 1 0-16,0-1 1 0,1 1 0 16,1 0 1-16,0-1-1 0,-1 0 0 15,-1 0-1-15,3 0 0 0,-1-1-1 16,0 1 2-16,-1-1-1 0,-1 1-1 15,2-1 0-15,-3-1 0 0,1 2 1 16,0 0 1-16,3 0-2 0,-1-2-1 16,1 2 0-16,-3 1 1 0,4 1 0 15,-1-2-1-15,-1 2-1 0,1 0-1 16,-1 0 1-16,2 0 1 0,-1-1 1 16,-3 1 0-16,3-1 0 0,-3-1 0 15,0 0 0-15,1-1 1 0,1 1-1 16,0 1 0-16,1 0 1 0,-1-3-1 15,1 2 1-15,1 1-1 0,-4 0-1 16,3-1 1-16,-1 0 0 0,3 0 0 16,-3 0 0-16,3-1 0 0,-1 1 0 15,1-1 0-15,-1 3-1 16,3 0 0-16,-3-1 0 0,3 0 1 16,-5 0 0-16,0 1 0 0,3-3 2 15,-5-1 0-15,5 0-1 0,-5 0 1 16,0 1 0-16,5 0-1 0,-5-1 0 15,5 1-1-15,-1 0 1 0,3 0 0 16,-1 3-1-16,1-3-1 0,1 4-2 16,1-2 3-16,2 0-2 0,-1 1 1 15,1 0-1-15,0 2 2 0,1-1-1 16,-3 0 1-16,2-1 0 0,-3 2 1 16,3-2 0-16,2 2 0 0,-5 0 1 15,3-2 0-15,-3 1-1 0,3 0 0 16,0-1 1-16,-5 0 0 0,5 0 0 15,-2-1 0-15,-1 1-2 16,5-1-15-16,-4 2 12 0,1-1 1 16,-1-2-1-16,4 4 0 0,-3-1 0 15,1 0 1-15,0 0-1 0,1-1 2 16,-3 0 1-16,0-2 2 0,-1 3-1 16,1-3 2-16,-3 1-1 0,5 0 0 15,2 3-2-15,-5-2 0 0,5 2 2 16,2-1 0-16,-2 2-2 0,-1-1 1 15,3 2 1-15,2-2 1 0,-4 3 9 16,2-2 4-16,-3 0-14 0,5 2 1 16,-2-1 12-16,2 0-12 0,-2 0-1 15,4 2 0-15,2-2 0 0,-7 0 1 16,7 1-1-16,-2-1-1 0,2-1-1 16,0-1 1-16,0 1 1 0,4 1 1 15,-1-2-1-15,1 3 1 16,0-2 10-16,0 1 2 0,0 0-3 15,-2-1-9-15,2 1 15 0,-2-2 4 16,-2 0-7-16,2 1 0 0,-2-1 4 16,0 1-1-16,0-1 9 0,0 0 4 15,0-1-4-15,-2 2-6 0,2-3 4 16,0 1-23-16,0 2 10 0,0-3 0 16,-2 1 0-16,4 2-9 0,-2-3 9 15,5 1 0-15,-3 3-9 0,2-2 19 16,0 0-10-16,0 0 0 0,0 0 0 15,-2 0-9-15,2 0 18 0,1 4-17 16,11 1 8-16,1 2-12 0,-3 1-23 16,7-2 23-16,-15-3 16 0,9-2 74 15,7 3-26-15,13 6-64 0,17 8-2 16,8-1-16-16,-17-7-43 0,-22-9 61 16,-21-9 164-16,2 3-71 0,31 14-80 15,27 10-13-15,0 0-118 16,-12-6 118-16,-32-12 45 0,-18-8 136 15,21 4-111-15,28 16-70 0,24 7-151 16,-7-1-64-16,-21-7 215 0,-30-14 227 16,-7-5-100-16,23 14-127 0,33 13-118 15,10 2-76-15,-14-8 137 0,-31-11 57 16,-31-14 254-16,-4 0-254 0,22 4-3 16,25 13-181-16,-1-1-126 0,-7-3 225 15,-21-7 85-15,-25-8 85 0,1-4-85 16,-7 1-487-16,1 4-458 0,-5 0 173 15,0 1-394-15,-6-5-877 0</inkml:trace>
  <inkml:trace contextRef="#ctx0" brushRef="#br0" timeOffset="32226.659">5211 14640 72 0,'0'0'293'0,"0"0"-29"15,0 0-55-15,0 0-23 0,0 0-43 16,0 0-52-16,0 0-74 0,0 0 51 16,0 0-13-16,7 7 121 0,-5-4 237 15,0-2-222-15,0 1-107 0,0 1-3 16,-2-2-3-16,2-1 9 15,-2 1 10-15,0-1-26 0,0 0-10 0,0 0 19 16,0 2 23-16,0-2 3 16,0 0-3-16,0 0 5 0,0 0-9 15,0 0-19-15,0 0-23 0,0 0-19 16,0 0-19-16,-2 0-6 0,0 0 3 16,-2-3 76-16,-3-1 34 0,1-2-22 15,-2-4-23-15,-2-2-21 0,-1 0-18 16,-1-3-11-16,-3-1 0 0,3 1 10 15,-2-3 2-15,-1 3 10 0,1 1 16 16,1 0-4-16,-1 0-6 0,3 0-7 16,-1-1-18-16,0 2-15 0,-1-2-4 15,3 1-2-15,-1-1-12 0,-3-1 11 16,0-1-10-16,-1-1 10 0,1 0 7 16,-3-3 15-16,1 2-7 0,-1-1 4 15,0-1 6-15,3 1-3 0,-3-2 6 16,1 1-3-16,-1-1-4 0,1 1-2 15,-3 0-13-15,3 3-3 0,-1-4-11 16,1 4-2-16,1-4 1 16,-1 6 0-16,1-6-1 0,-1 3 1 15,1-3 0-15,-1 0 0 0,-1-3-3 16,1 0-15-16,-1 2 14 0,-2-4 1 16,3-1 2-16,-5 2 1 0,3-2 15 15,-1 1-6-15,0 1 7 0,-1-2-7 16,1 0-9-16,0 2 12 0,1 0 1 15,1-1-4-15,1 2-9 0,-3 0 12 16,1-3-3-16,-1 0 3 0,0-1 1 16,-1-1-1-16,1 1-12 0,-2 1 15 15,1-4-16-15,-1 1 14 16,3 0-13-16,-3 2 12 0,0-4-12 16,0 3 12-16,3-2-3 0,-1 1-12 15,1 2-10-15,1 0 7 0,-1 2 0 16,1-1 1-16,-2 1 2 0,1 0 0 15,-1 1 1-15,1-3 11 0,-3 1-10 16,4 0 10-16,-3-4 1 0,1 1-10 16,-2 0 9-16,3-1 0 0,-1-2 0 15,1 0 3-15,1 2 4 0,1 2-4 16,-1 1-13-16,0-1 10 0,3 3 0 16,0-1-9-16,-3 1 12 0,0 0-12 15,-1-2 9-15,-1-1-11 0,3 1 3 16,-1-2-4-16,1 0 0 0,-3 0-16 15,3 0 14-15,-1-1-1 0,2 1 1 16,-1 2 2-16,-1-1 3 16,1 0 9-16,3 2 4 0,-1-2-4 0,2 1 0 15,-1 1-9-15,-1 0 9 0,1-1-9 16,1 1 12-16,0 1-12 16,-1 4 9-16,3-2-8 0,-1 3 11 15,3 0 0-15,0 1-12 0,2 2 12 16,0 2-12-16,1 2 12 0,1 1-12 15,2 0 9-15,0 2-10 0,-2 0 1 16,2 2-2-16,-2-1-1 0,0 0-1 16,-3 1-11-16,3 1 10 0,-2 2-10 15,2 2 9-15,0-2-9 0,2 4 0 16,-2 0-15-16,2-1-37 0,-5 2-52 16,7 1-8-16,-2-1-1 0,0 2-19 15,0 0-52-15,2 0-76 16,0 2-261-16,13 1-984 0</inkml:trace>
  <inkml:trace contextRef="#ctx0" brushRef="#br0" timeOffset="35948.952">11737 16873 1266 0,'0'0'647'16,"0"0"75"-16,0 0-381 0,0 0-47 16,0 0-17-16,0 0-37 0,0 0-45 15,0 0-28-15,0 0-17 0,9-41-23 16,-9 39-13-16,0 1-9 0,-5 1 0 15,3 0 14-15,-4 3 19 0,2 6 21 16,-2 5-25-16,-5 7-43 0,-3 5-36 16,6 9-22-16,-9 6-15 0,5 4-5 15,-1 0-11-15,-3 1 0 0,5-2 1 16,-3-5-1-16,4-7-2 16,1-3-1-16,-3-6-36 0,6-3 19 15,0-6 6-15,4-4 0 0,-1-3-10 16,1-2-14-16,0-2-31 0,2-3-21 15,0 0-22-15,0 0-6 0,4 0 6 16,-1-3-59-16,1-4 3 0,4-1-5 16,0-3-15-16,3-6-40 0,-7 0-32 15,4-5-8-15,2 1-9 0,1-6 45 16,-5-1 24-16,2-2 19 0,0 0 71 16,1-3 80-16,-3 2 36 0,-2-1 25 15,2 3 120-15,0 2 97 0,-2 5 8 16,1 3-29-16,-1 7-43 0,-4 2 3 15,4 3 2-15,-2 4 24 0,-2 3 16 16,4 0-43-16,0 5-44 0,2 7-43 16,1 3-32-16,-1 9-39 0,0 5-1 15,-2 3-3-15,2 6 1 0,3-1 2 16,-3 1-18-16,-2-1 1 16,0-1 11-16,-2-2-13 0,2-6 8 15,-2-3-9-15,0-7-1 0,3-3 25 16,-5-7 24-16,0-5 33 0,0-3 21 15,-5 0-102-15,1-1 13 0,-4-4 26 16,0-2 3-16,-7 1-7 0,3-1-5 16,-3 2-16-16,1 2-14 0,4-1 0 15,-5 0-1-15,5-1-39 0,2 2-83 16,-1-2-98-16,1-2-81 0,4 0-139 16,2 0-616-16,2 2-908 0</inkml:trace>
  <inkml:trace contextRef="#ctx0" brushRef="#br0" timeOffset="36285.91">11979 16930 3004 0,'0'0'425'16,"0"0"-305"-16,0 0 136 0,0 0 156 15,0 0-34-15,0 0-191 0,0 0-21 16,-14 65 14-16,12-34-15 0,2 4-68 16,-5 3-27-16,3 1-3 0,2 2 2 15,-2-2-2-15,0-2-49 0,0-4-18 16,-2-2-21-16,2-8 18 15,2-4-15-15,-4-6 3 0,4-3-40 16,-2-7-51-16,2-3-70 0,0 0-105 16,0-10-44-16,0-3-96 0,2 1-366 15,4-12-878-15</inkml:trace>
  <inkml:trace contextRef="#ctx0" brushRef="#br0" timeOffset="36548.523">11826 16888 2992 0,'0'0'552'0,"0"0"-362"0,0 0 172 15,0 0 61-15,0 0-79 16,0 0-102-16,66 4-44 0,-47 8-4 16,-1 5-24-16,5 3-46 0,-2 4-36 15,2 4-16-15,1 5-8 0,-7 2 5 16,2 3-12-16,-5 1-3 0,-2 0-8 15,-5 0-19-15,-5-3-27 0,-2-2-28 16,0-3-2-16,-9-7-1 0,-3-2-17 16,-2-6-84-16,-5-1-80 0,2-6-60 15,-5-2-130-15,9-4-265 0,-9 0-975 0</inkml:trace>
  <inkml:trace contextRef="#ctx0" brushRef="#br0" timeOffset="36884.879">12155 16616 2474 0,'0'0'1539'0,"0"0"-1328"16,0 0 31-16,0 0 168 0,56 18-93 15,-40 3-134-15,-1 6-80 0,-3 17-18 16,-4-3-18-16,-4 5-37 0,-2-1-30 15,-2-11-21-15,-4-1-140 0,0-10-189 16,-2-9-325-16,6-9-2226 0</inkml:trace>
  <inkml:trace contextRef="#ctx0" brushRef="#br0" timeOffset="53723.441">5319 14613 104 0,'0'0'101'0,"0"0"-74"15,0 0-8-15,0 0 14 0,0 0 3 16,0 0 6-16,0 0 284 0,0 0-124 15,0 0-120-15,0 0-37 0,-4 0 86 16,4 0 90-16,0 0-6 0,0 0-46 16,0 0-39-16,0 0-36 0,0 0-10 15,-2 0 10-15,2 0 0 0,0 0 3 16,0 0-9-16,-2 0-11 0,2 0 4 16,0 0 19-16,0 0 22 0,0 0 36 15,0 0 34-15,0 0-23 16,0 0-23-16,0 0-19 0,0 0 0 15,0 0 11-15,-3 0 10 0,3 1 15 16,0-1 5-16,-2 0-10 0,2 0-25 16,0 0-4-16,0 0-9 0,0 0-10 15,0 0-3-15,-2 0-10 0,2 0 4 16,0 0 5-16,0 0 13 0,-2 0-1 16,2 0-9-16,-2 0-6 0,2 0-4 15,0 0-8-15,0 0-4 0,0 0-2 16,0 0 5-16,0 0 9 0,0 0 4 15,0 0-10-15,0 0-3 0,0 0-6 16,4 0-18-16,0-1-24 16,3 1-9-16,-1 0-2 0,4 0 2 15,-1 0-9-15,1 0 6 0,4 1-15 16,-3-1 0-16,3 0 15 0,1-1-15 16,1 1 12-16,-1 0-6 0,3 0-3 15,1 0-6-15,1 0-10 0,3 0 0 16,4 0 1-16,-2 0 9 0,4 0-10 15,0 0 13-15,-2 0 3 0,2 0 18 16,-3 0-6-16,3 0-28 0,0 0 19 16,2 0 12-16,-6 0-18 0,6 0 0 15,-4 0 0-15,2 0 3 0,2 0-6 16,0 0-10-16,0 0 10 0,-2 0 3 16,2 0-12-16,0 0 9 0,-2 0 0 15,2 0 0-15,0 0-9 16,2 0 0-16,-2 0 9 0,0 0-9 0,0 0-1 15,0 0-2-15,2 0 0 16,-2 0 1-16,2 0 2 0,-2 0-2 16,2 0 35-16,0 0-35 0,2 0 11 15,-1 0-9-15,1 0 15 0,0 0-3 16,-2 0 3-16,2 0 12 0,-2 0 15 16,2 0-6-16,-4 0-24 0,0 1-14 15,0-1 14-15,0 0-14 0,-2 0 0 16,0 0 1-16,2 0-2 0,0 0 2 15,0 0 0-15,-2 0 0 0,2 0 1 16,-2 0-2-16,0 0 0 0,0 0-1 16,0 0 1-16,-2 0 2 0,-2 0 9 15,-1 0-9-15,-1 1 18 0,0-1-20 16,-7 0 0-16,7 0 0 0,-8 0 11 16,1 0-11-16,-3 0-1 15,-1 0 1-15,0 0-1 0,1-1 0 16,-1 1-2-16,-2 0 2 0,5 0-1 15,-1 0-1-15,-3 0 0 0,1 0 1 16,-2 0 1-16,-3 0 0 0,-1 0 1 16,-2 0-1-16,-2 0 0 0,-2 0-12 15,0 0-6-15,0 0-18 0,0 0-33 16,-4 0-45-16,-2 0-21 0,-3 0-36 16,-5 0-27-16,-3 0-64 0,-3-1-210 15,5-1-551-15,-7-4-908 0</inkml:trace>
  <inkml:trace contextRef="#ctx0" brushRef="#br0" timeOffset="55005.937">5300 14478 228 0,'0'0'395'16,"0"0"-258"-16,0 0-20 0,0 0 4 15,0 0-37-15,0 0-73 0,0 0-11 16,0 0-2-16,0 0 2 0,52-6 19 16,-48 4 7-16,0 1 29 0,2 1 11 15,1 0-64-15,-3 0 38 0,2 0-7 16,0 0 224-16,2 3 3 0,-1 1-98 16,-1-1-58-16,0 0-29 0,2 0-17 15,-2 2-45-15,-1-3-13 0,-1 0-15 16,0-2-37-16,-2 0 17 0,2 0 35 15,-2 0 35-15,0-2 101 16,0-3 16-16,0-1 135 0,5-1 57 16,-7 3-3-16,4 0-21 0,0 1-5 15,0-1-23-15,-2 1-23 0,2-1-38 16,-2 1-32-16,2 1-20 0,-2-2-8 16,0 2-8-16,-2 0-5 0,0 1-1 15,0 0-12-15,0 1-22 0,0 0-11 16,0 0-10-16,0-2-11 0,0 2-7 15,0 0-6-15,0 0-6 0,0 0 6 16,-2 0-6-16,0 0-12 16,-2 2-8-16,-2 0 14 0,-2 2-3 15,-5 3-15-15,-1 2-9 0,-3-2-9 16,-1 3-15-16,-1-1 3 0,1 3-16 16,-1-3 1-16,0-3-1 0,3 3-1 15,-1-4-1-15,1 0 0 0,1-2-2 16,-1 2 2-16,3-3-1 0,1 1-1 15,-1 0-1-15,5-1 1 0,0-2 2 16,0 4 0-16,1-1 1 0,3 0 0 16,2-2 1-16,-2 3 1 0,4-3 9 15,-2 2-9-15,0-3-1 0,2 1 1 16,0-1 9-16,0 0 3 0,0 0 0 16,0 0 3-16,0 0 0 0,0 0-3 15,0 1-12-15,2 1-2 0,2 1 0 16,-2 0 1-16,4 3 1 0,1 1 9 15,1-2 0-15,0 4 0 0,3 1 0 16,-1 3 0-16,6-1 3 16,-1 3 3-16,3-1 6 0,3 1 27 15,-2 0 3-15,6-1-23 0,-1-1-31 16,1-1-2-16,-2-2 1 0,0-1 0 16,-5 0 0-16,-1 0-11 0,-3-2 9 15,-3-1-30-15,-5 0-21 0,-2-4-57 16,-2 0-66-16,-2-2-69 0,-2 0-124 15,-6-3-226-15,1 0-621 0,-7-6-961 0</inkml:trace>
  <inkml:trace contextRef="#ctx0" brushRef="#br3" timeOffset="64510.122">5143 14547 42 0,'0'0'222'0,"0"0"-157"0,0 0-6 16,0 0 36-16,0 0 2 0,0 0 24 16,0 0 417-16,0 0-275 0,-10-6-126 15,10 6-46-15,-4 0-6 0,4 3-43 16,0-2 49-16,0 1 6 0,0 0-97 15,-2 0-54-15,0 2-47 0,-1 0 27 16,1-1-14-16,0 0 3 0,0-1 24 16,2 0-21-16,0-2-45 0,0 1-84 15,0 1-83-15,0 0 56 0,0-1 190 16,0 0 48-16,0 1 133 0,0-2 1 16,0 0-62-16,0 0-71 0,0 0-1 15,0 3 52-15,0-3 6 0,0 1-18 16,0-1-14-16,0 0-7 0,0 0 7 15,0 0 23-15,0 0 36 16,0 0 58-16,0 0 52 0,0 0 20 16,0 0-34-16,0 0-31 0,0 0-14 15,0 0-23-15,0 0-39 0,0 0-25 16,0 0-17-16,0 0-13 0,0 0 1 16,0 0 9-16,0 0 16 0,0 0 7 15,0 0 28-15,0 0 13 0,0 0 29 16,0 0 0-16,0 0-10 0,0 0-10 15,0 0 6-15,0 0-4 0,0 0-28 16,0 2-15-16,0-1-14 0,2 2 3 16,0 0 7-16,-2-1-13 0,2-2-10 15,-2 2-8-15,3-1-11 0,-3 1-15 16,2-2 0-16,0 2-15 0,-2-1-11 16,4 1 1-16,-4-1 0 0,0 1 22 15,2-2 0-15,-2 1 3 0,0-1 19 16,0 0 3-16,0 0 9 0,0 0 0 15,0 0 10-15,0 0 4 0,0 0 2 16,0 0-3-16,0 0-1 16,0 0 10-16,0 0 9 0,0-1-3 15,0 0 13-15,0 1 5 0,0 0 12 16,0 0 1-16,0-1-7 0,0 1 12 16,0 0 0-16,0-1 3 0,0 1-4 15,0 0-9-15,0 0-9 0,0-2-6 16,0 2-3-16,0 0-21 0,2 0-7 15,0 0 28-15,4 0 23 0,-2 0 34 16,3 0-36-16,-1 0-18 0,4 0-7 16,-2 0-3-16,3 0-3 0,1 0 1 15,0 0-10-15,5-1-15 0,-3 1 3 16,5 0 12-16,-4 0-6 0,3 0 7 16,1 0-7-16,-1 0 0 15,3 0-6-15,0 0 0 0,1 0-9 16,3 0 0-16,-2 0 6 0,4 0 9 15,-2 0 9-15,2 1-9 0,4-1-6 16,-3 0-15-16,3 0 7 0,1 0-7 16,-1 0-6-16,2 0-3 0,0 0-10 15,2 0 1-15,0 0-1 0,0 0 10 16,2 0 3-16,-2 0-3 0,5 0-9 16,-3 0 0-16,0 2-2 0,0-2 2 15,3 0-1-15,-1 0 0 0,2 0 0 16,1 0 10-16,-3 0-11 0,2 0 11 15,1 0-10-15,-5 0-1 0,2 0 11 16,-2 0-11-16,2 0 2 0,1 0 0 16,1 0-1-16,-6 0 16 0,5 1-17 15,-5 0 17-15,2-1-17 16,-2 1 2-16,0-1 0 0,-4 0 9 0,0 0-12 16,-2 0 2-16,0 0 10 15,0 1-12-15,-6-1 1 0,2 0-1 16,-3 0-1-16,-1 0 0 0,0 0 1 15,-1 0-2-15,-3 0 2 0,1 0-2 16,1 0 0-16,-2 0 1 0,-1 0-2 16,3 0 1-16,-1 0-10 0,3 0 11 15,0 0-1-15,-3 0 1 0,3 0 0 16,-2 0 1-16,1 0 0 0,3 0 0 16,-7 0-1-16,3 0 0 15,0 0-1-15,-3 2 1 0,1-2 0 16,-5 0-2-16,-1 0 0 0,-1 0 0 15,0 0 0-15,-6 0 0 0,3 0-18 16,-1 0 6-16,0 0-3 0,2 0 0 16,-2 0 3-16,3 0 12 0,1 0-15 15,2 0 15-15,-1 0-9 0,-1 0 12 16,2 0-2-16,-7 0 0 0,-3 0 1 16,0 0 0-16,0 0-14 0,-2 0 3 15,0 0-9-15,0 0-31 0,-2 0-17 16,-7 0 18-16,-1 0 24 0,-6 0 9 15,-3 0 16-15,-4 0 2 0,-4 0 2 16,-4 0 1-16,0 0 9 0,-2-2 0 16,0 2-10-16,0 0 13 0,2 0 0 15,-2 0-3-15,4 0 3 0,-4 0 9 16,2 0 3-16,-4 0-3 0,-4 0 6 16,-3 0-5-16,-1 0-10 0,-3 0 0 15,1 0-14-15,-5 0 0 0,1 0 0 16,-7 0-1-16,8 0 0 15,-3 0 0-15,3-1-1 0,5 1 1 16,-5 0 0-16,3-1-1 0,3 0 1 16,-1 1 0-16,6 0 0 0,0 0 1 15,-3 0-1-15,5 0 1 0,2 0 0 16,0 0-1-16,2 0 2 0,2 0 1 16,0 0 12-16,0 0-13 0,2-1-1 15,2 1 0-15,3 0-1 0,-1 0-1 16,2 0 0-16,5 0-1 0,3 0 0 15,-1 0 0-15,6 0 0 0,-1 0 0 16,3 0 1-16,0 0 1 0,0-2-2 16,2 2 1-16,-1 0-2 15,-3 0 0-15,2 0-12 0,-2 0 3 16,2 0 10-16,-5 0 0 0,3 0-1 16,-2 0 1-16,1 0 1 0,-3 0-1 15,0 0 1-15,-3 0-2 0,3 0 1 16,-1 0-10-16,1 0 0 0,2 0 0 15,1 0 9-15,3 0-12 0,-4 0 3 16,-1 0 12-16,5 0-2 0,-4 0 1 16,2 0 0-16,-3 0 0 0,3 0 0 15,-2 0-2-15,-3 0-12 0,3 0-6 16,0 0-3-16,-1 0-3 0,3 0 6 16,-2 0-3-16,3 0 23 0,-1 0 0 15,2 0 0-15,0 0 0 0,0 0 0 16,-1 0 1-16,1 0-1 0,2-1 1 15,-4 1 0-15,-1 0-1 0,1 0-1 16,0 1-28-16,0-1-6 0,-3 0 12 16,1 0 12-16,2 0-3 15,2 0 13-15,-1 0 0 0,1 0 0 16,0 0-1-16,2 0 1 0,2 0 0 16,-2 0 2-16,2 0-1 0,-1 0-1 15,3 0-16-15,-2 0-18 0,2 0 0 16,0 0-3-16,0 0-22 0,0 0-50 15,0 0-73-15,0 0-157 0,0 0-278 16,0 0-814-16,0 0-1197 0</inkml:trace>
  <inkml:trace contextRef="#ctx0" brushRef="#br3" timeOffset="66028.179">5153 14601 833 0,'0'0'504'15,"0"0"-237"-15,0 0-185 0,0 0 15 16,0 0 46-16,0 0 514 0,0 0-376 16,0 0-9-16,0 0 12 0,-24-17-56 15,24 8-10-15,-2 3-7 0,0-1-11 16,2 4-8-16,-3-2-34 0,3 2-11 16,0 1 13-16,0 2 26 0,0 0 3 15,0 0-34-15,0 0-6 16,3 0-34-16,1 0-19 0,2 0-2 0,0 0 9 15,2 0-10-15,1 0-12 16,-1 0-14-16,0-2-13 0,2-1 0 16,5-3-9-16,-3-1-3 0,3-2-2 15,-1-1 2-15,3 1 6 0,-1-2 12 16,1 3 12-16,-1 0-12 0,1 1-18 16,0 3-6-16,-3 0-3 0,0-1-12 15,1 2-3-15,-1-1-3 0,-1 1-12 16,-3-3 13-16,0 3-13 0,-3 0 9 15,-1-1-10-15,2 1-1 0,-2 0-1 16,-4 2-1-16,3-1-2 16,-5 1-9-16,0 1 0 0,0-1-1 15,0 1-2-15,0 0 3 0,0 0 0 16,0 0 0-16,0 0 10 0,0 0-1 16,0 0 0-16,0 0-12 0,-5 1 15 15,1 1 12-15,-4 0-11 0,0 4 1 16,-1-1 0-16,-3 3 1 0,0 1 9 15,-3 2-9-15,-1-2 0 0,-1 3-1 16,1 1 0-16,-3-3-2 0,0-2 0 16,1-1-2-16,1-1 0 0,-1 0 1 15,1-4-2-15,1 1 0 0,1-1 1 16,1 1 0-16,1-2 1 0,3 3 0 16,2 0 1-16,-1-1 1 0,3 0 1 15,0 0-1-15,2 2 2 0,0-2 0 16,0 1 12-16,1 0-14 0,1-4 2 15,0 4 9-15,2-2 7 0,0 0 5 16,0 3-6-16,2-1 3 16,3 1-9-16,3 2-9 0,-2 2 18 15,4 1-3-15,7 2-3 0,-3 1 0 16,7 5 9-16,2-4 15 0,-1 6 54 16,5-1-18-16,0 1-33 0,4 2-41 15,-6 0 11-15,-2-2 0 0,0-2 0 16,-3-4-12-16,-5-4 0 0,-5-3-1 15,-2-4-35-15,-4-1-42 0,1-2-81 16,-5 0-91-16,0-10-56 0,-5-2-185 16,1 1-625-16,0-7-1294 0</inkml:trace>
  <inkml:trace contextRef="#ctx0" brushRef="#br3" timeOffset="70238.019">5135 14601 532 0,'0'0'267'0,"0"0"-6"0,0 0 32 16,0 0-43-16,0 0-38 0,0 0-57 15,0 0-106-15,0 0-46 0,0 0 36 16,2 17 55-16,-4-16 307 0,2-1-140 15,0 0-170-15,0 0-50 0,0 0 30 16,0 0 47-16,0 0 20 0,0 0-8 16,0 3-15-16,0-3-33 0,0 0-57 15,2 2 10-15,0-1 6 0,0 1 25 16,0-1 29-16,-2 0 27 0,2-1 2 16,-2 0-43-16,0 0-35 0,0 0-14 15,0 0-22-15,-2 0-10 0,0-1 0 16,-2-2 19-16,0-3 27 0,-4-2 4 15,-1-2-1-15,1-3 7 0,0 1 12 16,-3 0 9-16,1-3 3 16,0 5 3-16,-1-3-3 0,1 0-1 0,2 3-17 15,-3 0-14-15,1-1-17 16,2 0-7-16,0 2-8 0,-3 0-1 16,1-1 0-16,2 1 0 0,-3-1-12 15,3 0 10-15,-2-2-1 0,-1 1-9 16,1 0 12-16,0-3 3 0,-1 2-2 15,3-3 5-15,-2 2 6 0,1-1-2 16,1 1 8-16,0 1 3 0,0 2 4 16,1-1 15-16,-1 2-10 0,2-1-9 15,0 1-11-15,0 1-7 0,-1 0-15 16,-1-2 0-16,2 2 9 0,0 0-9 16,-3 0-1-16,3-2 0 15,-2 0 0-15,2 0 10 0,0 1-9 16,-3-1 12-16,3 0-3 0,-2 1 0 15,2 0-10-15,-1 1 1 0,1 0 9 16,0 2-9-16,0-1 0 0,2 0-1 16,-3-1 1-16,-1 2 0 0,2-4-1 15,-2 1 1-15,-1 0 0 0,1-1 9 16,0-2-11-16,0 1 11 0,1 0-11 16,-1 0 1-16,2 1 0 0,0-1 1 15,0 2 0-15,1-1 0 0,-1-1-2 16,2 2 2-16,-2 0 15 0,2-1-17 15,-2 2 1-15,-1 0-1 0,1-1 0 16,0-2-1-16,0 2 1 0,-2-2 0 16,-1 0-1-16,1-1 1 0,0 2 1 15,-3-3 1-15,5 2 0 0,-2-1-1 16,2 1 13-16,0 1-13 0,-1-2 11 16,1 3 2-16,0 2 3 0,2-2-15 15,-2 1 12-15,-1-1-12 16,1 1 0-16,0-2 12 0,0 0-14 15,-3-2 1-15,-1 0 1 0,2-1-1 16,-2-3 0-16,1 3 0 0,-1-1 0 16,0-2 1-16,1 3 0 0,1-2-1 15,0 1 1-15,-3 3-2 0,5-2 2 16,-2 2-1-16,2 0 0 0,0 1 1 16,-1-2 9-16,1-1-10 15,0 4 11-15,0-3-11 0,0-1 0 16,-3 2 0-16,1 0-1 0,0-3-1 15,-3 1 1-15,3 0 0 0,0 0 0 16,0 1-1-16,-1-1 0 0,3 1 1 16,0 1 0-16,-2 0 1 0,2 2-1 15,1-3 1-15,-1 2 0 0,0 1-1 16,0 0 0-16,-2 0 1 0,1-1 0 16,1 0 1-16,0 1 0 0,0 0-1 15,-3-2 10-15,3 1-10 0,-2-1-1 16,2 1 0-16,-3-3 2 0,1 4-3 15,0-1 0-15,2 2-2 0,-3-3-13 16,1 2 13-16,2 1 2 0,-2-2-1 16,2 0 0-16,-3 0-1 0,1 0 2 15,0-2 0-15,2 0 0 0,-3 2 1 16,1-1 0-16,0 0-1 0,-1-1 2 16,1 1-1-16,0-2 0 0,0-1 0 15,-1 2 1-15,-1 1-1 0,2-2 2 16,0 2 0-16,-1-2 0 15,1 4 9-15,2-4-9 0,-2 2 9 16,-1 1-10-16,3-3 1 0,-2 2 9 16,0 0-11-16,-1-2 2 0,1 1 0 15,0 0 0-15,1-2 12 0,-3-1-12 16,2 3 9-16,0-1-10 0,-3-2 0 16,3 0 1-16,-2 1 9 0,-1-1-10 15,1 0 10-15,2-1-9 0,-3 1 9 16,1 0-9-16,2 1 9 0,0-2-8 15,-1 1 11-15,1 2 0 0,2-2 0 16,-2 1-3-16,1 1 3 16,-1-1-3-16,0 2 0 0,2-2 0 15,-1-1-9-15,1 1 12 0,-2-1-12 16,2 0 9-16,-3-1-9 0,1-2-1 16,-2 2 10-16,2-1-11 0,-3 1 1 15,3 1-2-15,0-1-15 0,2 1 13 16,-3 3-10-16,1-4 10 0,0 1 1 15,-1 2-1-15,1-3 1 0,0-1 1 16,-2 0 0-16,1 1 0 0,1-1 1 16,0 1 2-16,-1-1-2 0,1 1 2 15,0 0 9-15,2-2-11 0,-3 2 1 16,3 1-1-16,0-2 1 0,-4 2 0 16,6-1 1-16,-3 0-1 0,1-1 0 15,-2 0 1-15,0 0-2 0,-3-3 0 16,3 2 1-16,-6-2 0 0,5 1-1 15,-1 0 0-15,-4-2 1 0,7 3 1 16,-3-2 0-16,2 1 9 16,-1-1-11-16,1 2 2 0,2 0 0 15,0 1 9-15,0 0-9 0,-1 1 0 16,3 0 9-16,-2 3-12 0,2-2 0 16,0 5-1-16,0-1-1 0,-1 1-1 15,3 3-12-15,-2-2-54 0,4 4-127 16,-2-1-109-16,0 3-119 0,0 1-309 15,2-4-1241-15</inkml:trace>
  <inkml:trace contextRef="#ctx0" brushRef="#br3" timeOffset="73668.413">5449 14832 199 0,'0'0'290'0,"0"0"17"16,0 0-34-16,0 0-64 0,0 0-59 15,0 0-72-15,0 0-26 0,0 0-10 16,-12-4-6-16,10 4-33 0,-3 0 26 16,5 0-25-16,-4 0 38 0,2 0 62 15,-2 0 3-15,0-2-3 0,0 1-72 16,2-1-3-16,0-2 85 0,-2 2 222 16,4-2-216-16,-2 1-43 0,2-1 23 15,0 2 38-15,0-1 9 0,0 3-16 16,0 0-22-16,0 0-14 0,0 0-12 15,0 0-26-15,0 0-22 0,0 3-13 16,4-1 16-16,0 5 22 0,0-3 25 16,4 2 6-16,0-2 3 0,1 1-9 15,-1 2-7-15,4-1-12 0,1 1 18 16,-1-1-10-16,3 2-9 0,-1-1-9 16,3 3-7-16,-1-2 4 15,1 2 5-15,-1-1 4 0,1 2-7 16,-1-1-3-16,1 0-6 0,-5 0-6 15,5 0-9-15,-5 1-13 0,1-1 0 16,1 1-16-16,-1-1 11 0,-1 1-11 16,0-2 1-16,1 0 12 0,-3 1-3 15,0-3 6-15,1 2 1 0,-1-4 8 16,2 3 1-16,-1-1-7 0,1 1 6 16,1 1 1-16,-1-2-1 0,2 2 4 15,-1-2 5-15,1 2 16 0,-1-3 9 16,1 3 11-16,1-3-8 0,-3 3-21 15,1-2-19-15,-1 1-6 16,-2 0-3-16,1-1-3 0,-1 1 0 16,0 1-10-16,1-2 10 0,-3 0-10 15,2 2 1-15,1-4 10 0,1 2-11 16,-4-1 16-16,3 2-3 0,3 0 0 16,-4-1-3-16,3-2 0 0,1 3-9 15,-1-3 15-15,1 2 3 0,-2-1 4 16,3-2-4-16,-1 1 3 0,1-1 6 15,-1 1 3-15,-1-1-2 0,3 1 2 16,-5-1-6-16,3 1-3 0,-1 0 3 16,-1 1-6-16,0 0-3 0,1-1-6 15,-3 1-10-15,0 0 1 0,3 1-1 16,-1-2 0-16,1 2-1 0,-3 0 0 16,2 0 0-16,1-1 0 0,-3 1 2 15,5 1-1-15,-1 0 1 16,-2 1 10-16,5-2-11 0,-3 5 13 15,5-2-12-15,-5-1 0 0,5 3 9 16,-4-2-10-16,3 1 0 0,-3 0 0 16,1 0 1-16,-3-1-1 0,5-2 10 15,-7 2-10-15,3-3 1 0,0-1 0 16,-1 2 12-16,3 1-13 0,-3-4 0 16,1 3 10-16,1-2-10 0,1 0 0 15,-1 3 1-15,-1-3 0 0,3 1 0 16,-1-1-1-16,1 3-1 0,-1-4-1 15,1 2-2-15,2-2-10 0,-3 2 11 16,1-1 0-16,-1-1 0 16,1 2 0-16,-3-1 1 0,3-1 0 0,-3 1 0 15,1-1 1-15,1 2 0 16,-1-2 11-16,3 1-9 0,-3 1 9 16,3-2 0-16,-1 3-11 0,1-2 1 15,1 2-1-15,-2-1 0 0,1-1 2 16,1 0-2-16,-1 0 2 0,1 1 0 15,2 0 0-15,-3-2 12 0,3 2 0 16,-2-1-13-16,3 3 10 0,1-3-10 16,-2 3 0-16,1 1 1 0,1-1 12 15,0 1-12-15,0-1 9 0,1 4-10 16,3-3 1-16,-4 2 9 0,2-3-10 16,-2 2 14-16,-3 0-14 0,1-2 10 15,2 0-9-15,-3 0 9 0,-1 1-10 16,4-2 0-16,-5 0 10 0,3 2-11 15,-2-1 0-15,1-2 1 0,1 0 13 16,-5 1-13-16,5-2-1 0,-4-1 2 16,-1 0 0-16,3 3 9 15,-3-3 0-15,3 1-9 0,-3 1-1 16,3-2-1-16,0 3 0 0,3 0 0 16,-5-1 2-16,2 1-1 0,1 0-1 15,-1 0 1-15,4 0 1 0,-7 0-2 16,5-1 2-16,-5-1 0 0,3 1-1 15,0-2 1-15,-1 1 0 0,3-1 0 16,-5-1-1-16,3 0 1 0,-3 1 9 16,5 0-9-16,-6 0 12 0,5 1-3 15,-1 1-9-15,2 0 9 0,1 4-12 16,1-1 0-16,-2 1 0 0,6 3 0 16,-5-2 1-16,1 1-1 0,-2-2 1 15,4 0-1-15,-7 0 1 0,5-2 1 16,-5-1-1-16,5-1 0 0,0 0 0 15,-4 0 0-15,1 0 1 16,1-2-2-16,-2 1 0 0,1 0 1 16,-1-1-1-16,-1 2 1 0,3-1 0 15,-2 0 0-15,-1 1 0 0,-1-2 0 16,-1 1 1-16,-1-1-1 0,3 1 0 16,-7-1 1-16,3-1-1 0,1 0 1 15,-3 1-1-15,3-1 0 0,-7-1 1 16,4 1-1-16,1-2 0 0,-3 1-1 15,0 0 0-15,3 0-1 0,-5 0 1 16,2 1 0-16,3-2 1 0,-3 2 0 16,0-1 0-16,3-1-1 0,-3 0 1 15,0 2 0-15,5 0 0 16,-3 0-1-16,1 2 0 0,3 0 0 16,-1 0 0-16,3 0-2 0,-1 4-1 15,2-2 1-15,-1 0 0 0,-1 1 2 16,3-3 0-16,-5 1 0 0,3-1 1 15,1 2 0-15,2-2-1 0,-5 1 0 16,5 0 0-16,2-1 0 0,-5 2 0 16,3-3 1-16,-5 1 1 0,3-2-1 15,2 4-1-15,-1-1 1 0,5 2-1 16,8 4-2-16,-4-3 0 0,-2 0 2 16,-2-2 17-16,-2-1-14 0,6 0-1 15,2 4-2-15,4 2-1 0,0 1-2 16,4 0 1-16,-4-1 2 0,-2-5 11 15,-4-1 0-15,2 0-11 0,11 3 0 16,-1 1-1-16,0 2-11 0,-1-2 12 16,-9-2 2-16,0-3 40 0,-2-3-28 15,2 2-14-15,2 3-12 0,8 2 0 16,-6 1 11-16,2-1 1 0,-8-1 27 16,0-4-12-16,-4 2-15 15,-2 0-3-15,6 3-12 0,4 3 14 16,-2-2-1-16,-2 1 1 0,-2-4 1 15,-7-1 2-15,1-2 0 0,-2 1-1 16,-3-3-1-16,5 0 0 0,-9-2 0 16,5 1 2-16,-7-2 0 0,-2 0 0 15,5 0-1-15,-5 0 2 0,0-3-2 16,3 3-1-16,1 0 0 0,-2 0 0 16,1 0-1-16,7 0-1 0,-7 0-10 15,5 3 11-15,-4 1-1 0,7 1 0 16,-4-1 1-16,1 1 0 15,-1 2 0-15,1-3 0 0,-1 2 1 16,-5-3 0-16,4 0 0 0,-3 0 0 16,-1-1 1-16,2 0-1 0,-3-1 0 15,-3 1 2-15,0 0-1 0,7-1 0 16,-7-1-1-16,0 2 0 0,2 0-1 16,5 0 1-16,-3 3-3 0,0 0 0 15,5 3 0-15,-5-2 0 0,5 1 1 16,-3-2-1-16,-4 0 1 0,0-2 1 15,1 1 0-15,-5-2-1 0,-2-2-31 16,-2 0-42-16,0-2-75 0,-2-3-40 16,-11-4-18-16,1 0-61 0,-9-4-203 15,9 5-520-15,-9-8-1307 0</inkml:trace>
  <inkml:trace contextRef="#ctx0" brushRef="#br3" timeOffset="76505.415">11607 16933 665 0,'0'0'483'0,"0"0"-194"15,0 0-93-15,0 0 404 0,0 0 39 16,0 0-315-16,0 0-60 0,10-54 15 16,-8 48-9-16,0 3-28 0,1-1-28 15,-1 1-1-15,-2 1 23 0,2 2-3 16,-2 0-42-16,2 0-21 0,-2 0-9 15,0 2-25-15,0 1-33 0,0 7-55 16,-4 2-27-16,-1 4 1 0,-1 5-4 16,-4 0-6-16,2 3 12 15,1 4 0-15,-3 0-3 0,0 2 3 0,-1 3-3 16,1 2 6-16,-2 2 1 0,1 0-4 16,-1 3-15-16,-2-2-9 15,5-2-1-15,-7-2 0 0,5-3 1 16,3-2 1-16,0-3 1 0,-5-2 0 15,9-5 1-15,0-3 9 0,0-2-11 16,0-3 11-16,4-3-10 0,-2-3 10 16,2-2-10-16,0-1 1 0,0-2 9 15,0 0-11-15,0 0 0 0,2-5-1 16,2-5-36-16,2-2 6 0,-2-4 12 16,5-3 15-16,1-3 0 15,-2-3-16-15,-2-3 7 0,3 0-12 0,3-3-3 16,-2 2 0-16,-1-2 3 0,5 1 9 15,-3 0 12-15,-3-1 0 16,6 2-9-16,-3 1-3 0,-3 0-3 16,2 2 5-16,1 2 12 0,-7 2-1 15,2 0 2-15,-2 2 2 0,4 2 1 16,-4 2 10-16,1 3-10 0,-3 4 12 16,-2 0-3-16,2 5 0 0,0-1 6 15,-2 3 3-15,0 1 3 0,0 0 6 16,2 1 6-16,-2 0-2 0,0 0 8 15,0 1 3-15,2 3-27 0,0 7-3 16,0 2-15-16,0 9 0 0,-2 7-3 16,2 6 3-16,2 11 0 0,-2 13 2 15,0 12 1-15,3 3 12 0,-3-5-15 16,0-14-17-16,0-17-46 0,-2-7 42 16,4-5 18-16,0-1 3 0,0 2 1 15,6-2 14-15,-3-9-3 16,-1-3 3-16,-4-8 0 0,4-5-3 15,-4 0-12-15,4-7-18 0,-1-8 3 16,-3-1 12-16,0-5 1 0,-2-1 2 16,-4-3 33-16,-7 1 15 0,1 1 9 15,-5 3-15-15,-1 1-14 0,-3 6 14 16,-1 3 15-16,-3 4-24 0,4 5-31 16,-1 1 1-16,-3 0-3 0,6 1-17 15,-1 0-61-15,5 1-85 0,1-2-69 16,2 0-61-16,3 0-131 0,5 0-263 15,0-2-840-15,6 1-1215 0</inkml:trace>
  <inkml:trace contextRef="#ctx0" brushRef="#br3" timeOffset="76889.387">11870 16967 2277 0,'0'0'623'0,"0"0"-306"0,0 0 134 15,0 0-19-15,0 0-71 0,0 0-41 16,0 0 20-16,0 0-36 0,0 0-61 15,0 0-80-15,8 11-51 0,-8 15-15 16,0 6-10-16,0 4 4 16,0 4-16-16,0 3-12 0,0 0-3 15,0 2-8-15,0 0-52 0,0-3 0 16,0-1 0-16,0-4 1 0,0-6 14 16,0-8-14-16,0-4 1 0,-4-6-2 15,2-3-15-15,2-5-40 0,0-4-59 16,-2-1-64-16,-1 0-42 0,1-4-28 15,0-6-92-15,2-1-121 0,-2-3-260 16,2 1-700-16,0-6-640 0</inkml:trace>
  <inkml:trace contextRef="#ctx0" brushRef="#br3" timeOffset="77223.045">11717 16926 2606 0,'0'0'1133'0,"0"0"-900"0,0 0 204 16,0 0 35-16,0 0-88 0,0 0-101 16,0 0-53-16,0 0-9 0,49 25-35 15,-30-12-47-15,-7 3-25 0,9 0-2 16,-5 1-16-16,7 2-18 0,0 1-9 16,0 0-12-16,3 1-9 0,-1 0 0 15,2 1 1-15,-4 0 2 0,2-1-12 16,0 5-12-16,-7-2-21 0,1 5-6 15,-7-1-1-15,1-1 0 0,-9 3 0 16,-4-1 1-16,-4 1-1 0,-9 2 0 16,-1-3-1-16,-7 2-1 0,-2-8 0 15,-6-2-9-15,0-5-12 0,-2-5-45 16,-2-7-58-16,4-4-50 16,-2-5-42-16,7-6-65 0,5-4-214 15,-2 2-278-15,13 3-850 0,2-2-1510 0</inkml:trace>
  <inkml:trace contextRef="#ctx0" brushRef="#br3" timeOffset="77519.09">12089 16675 3503 0,'0'0'574'16,"0"0"-207"-16,0 0 147 0,0 0-99 16,47 29-88-16,-28-4-103 15,-7 8-43-15,5 7-21 0,-7 5-34 16,-2 0-54-16,1 1-41 0,-5-4-29 15,-2-7-2-15,-2-10-55 0,0-7-128 16,-6-6-140-16,-1-8-222 0,5-2-799 16</inkml:trace>
  <inkml:trace contextRef="#ctx0" brushRef="#br3" timeOffset="81267.566">5079 14684 179 0,'0'0'1457'16,"0"0"-1201"-16,0 0-48 0,0 0 390 16,0 0-196-16,0 0-115 0,0 0-20 15,0 0-12-15,35-42-7 0,-31 31 1 16,3-1-20-16,-3 0-11 0,0 1-16 15,-2 1-7-15,0-1-25 0,-2 1-33 16,0 1-31-16,0-2-18 0,-4 4-31 16,-4 0-24-16,-3 2-17 0,1 2-14 15,0 3 1-15,-5 0 21 0,5 5 3 16,-1 4-6-16,1 3-3 16,2 3-3-16,4-1 0 0,2 3 7 15,2 1-19-15,0-3 15 0,4 0 0 16,2-2-6-16,4-3 0 0,3-1-10 15,-1-4 0-15,3-3-2 0,1-2-1 16,-1-2-11-16,-1-5 0 0,-2-5 10 16,3-1-16-16,-9-1 18 0,-2-1 0 15,-2 0-1-15,-2 2 1 0,0-2 2 16,-8 4 1-16,-4 1 9 0,-3 2 0 16,1 2-10-16,-5 3 10 0,3 3-9 15,-1 0 18-15,3 3 0 0,3 5-6 16,3 2 3-16,2 0 9 0,2 3-2 15,4 1-1-15,0-1 6 0,2 2 21 16,6-2-21-16,0-3-9 0,3 0-9 16,-1-6 0-16,2-2-12 0,3-2-1 15,-3-5-11-15,3-5-6 16,-5-5-3-16,0-4-6 0,-1-2 9 16,-7-3 3-16,-2 0 15 0,-2 4 12 15,-7 1 9-15,-1 5-3 0,-5 2-6 16,-1 4-9-16,-1 5 12 0,-1 3 6 15,1 2 3-15,1 7 0 0,3 3-6 16,1 3 0-16,4 4 1 0,3 2-7 16,5 0 0-16,0-1 0 0,0-1 0 15,5-4-10-15,3 0 10 0,2-5 0 16,3-1-12-16,1-5-2 0,3-1-1 16,-3-3-15-16,5-6-3 0,-7-4 0 15,-2-6-10-15,1-2 4 0,-5-4 3 16,-4-1 9-16,-2-1 12 15,-4 2-9-15,-4 0 10 0,-5 3 2 16,-1 3 1-16,-3 4 2 0,-1 8-1 16,-1 4 13-16,0 1 0 0,3 11 12 15,-1 5 0-15,7 7-2 0,4 1 2 16,2 3-6-16,2 1-3 0,2-1 0 16,6-3-6-16,2 0 0 0,0-4-9 15,7-5 12-15,-1-3-12 0,5-4-3 16,0-5-21-16,-1-4-9 0,3-5-6 15,-1-9-64-15,-5-5-77 0,-3-6-70 16,-1-3-95-16,-5 4-229 0,-4-13-901 0</inkml:trace>
  <inkml:trace contextRef="#ctx0" brushRef="#br3" timeOffset="94776.23">5755 14754 307 0,'0'0'365'0,"0"0"-134"0,0 0 36 15,0 0 36-15,0 0-82 0,0 0-104 16,0 0-45-16,0 0 2 0,0 0-28 16,-17-2 6-16,17 2 13 15,0 0 51-15,-2 0 27 0,2 0-50 16,0 1-15-16,0 0 22 0,0-1 10 16,0 0 5-16,0 0-9 0,0 0-3 15,0 0 9-15,0 0 25 0,0 0 6 16,0 0 6-16,0 0 9 0,2 3-29 15,1-3-69-15,3 5 2 0,2-1 5 16,0 2-8-16,1 2-9 0,1 0 3 16,-2 1 0-16,2 0-16 0,-1 2-12 15,1-2-12-15,0 0-13 0,-1 1 1 16,1 2 1-16,2-1-1 0,-1 0 2 16,1 1 15-16,1-2-14 0,1 1 14 15,3 0-2-15,-5 0 12 0,2-1-1 16,3 0 10-16,0-1 16 0,-3 0 18 15,0-2 9-15,1 1-16 0,1 0-18 16,-1 1 3-16,1-1-6 16,1 1-15-16,-3-1-7 0,3 1-6 15,-5-2-2-15,1 0-11 0,-1 1 10 16,1 0-10-16,-3-3 0 0,2 2-1 16,-1 0 11-16,1 1-9 0,0-1 0 15,1 2 10-15,1-2-10 0,3 4 0 16,-1-2 12-16,-1 0-13 0,1 0-1 15,-5 1 0-15,3-3 2 0,-1 0-1 16,-1 0 10-16,-2 1-11 0,1-2 0 16,-3-1 1-16,0 0 10 0,1-1-8 15,-3 1 11-15,2-3-12 16,-2 1 12-16,0-1 3 0,-1 1-15 16,3-3 13-16,-4 0-14 0,2 1 0 15,-2 0 1-15,2 0 9 0,-1 0 0 16,-3-1 0-16,4 0-10 0,-4 2 0 15,-2-2 1-15,0 0-3 0,0 0 0 16,0 0-12-16,0 0-12 0,0 0-1 16,0 0-2-16,0 0-10 0,0 0 1 15,-4 0 36-15,-2 0 3 0,-1 0 0 16,1 0-1-16,-2-2 1 0,-2-1 0 16,-3 0-3-16,3-1 1 0,-5 0 2 15,1-1-3-15,-3-1-2 0,1 2-1 16,1-1-15-16,1 0-10 0,2 1 7 15,-5 2 3-15,5 0-1 0,-3 0-5 16,3 1 2-16,1 1 4 0,1 0 0 16,2 0-7-16,-1 0-5 0,3 0-17 15,-2 3-11-15,4-1-6 0,-2-1-7 16,2 1-3-16,-1-1 9 0,1-1 12 16,2 0 7-16,0 0 2 15,-2 0 16-15,4 0 28 0,0 0 38 16,0 0 58-16,0 0-22 0,4 0-71 15,0 0 9-15,0 0 1 0,3 0-1 16,-1 0 13-16,2 0 12 0,0 0-6 16,1 2 2-16,1 2-11 0,2 0-4 15,-3 1-5-15,3 2-1 0,0-2 9 16,-3-1 7-16,3 0 3 0,1-2 3 16,-5-1-1-16,2 0 4 0,3-1-3 15,-5 0-10-15,0 0 7 0,0 0-4 16,3 1-12-16,-3-1-2 15,0 0-1-15,0 0-12 0,1 0 2 16,-7 0 10-16,2 0 9 0,-2 0-5 16,-2 0-16-16,0 0-2 0,0 0-32 15,0-3-2-15,-4 0 16 0,0-3 20 16,-7-2 3-16,1-2 9 0,-2-4-8 16,-3-2-1-16,3 0 9 0,-3-1-10 15,1 1 10-15,4-4-9 0,-3 5 9 16,5-1 3-16,2 3-2 0,-1 2-11 15,5 1 0-15,-2 3-2 0,2 1-2 16,0 2-108-16,-2-1-181 0,-4-1-148 16,4 0-707-16,-5-8-1654 0</inkml:trace>
  <inkml:trace contextRef="#ctx0" brushRef="#br3" timeOffset="97282.837">7276 14873 101 0,'0'0'192'0,"0"0"-113"0,0 0 54 15,0 0 50-15,0 0 911 0,0 0-727 16,0 0-170-16,0 0-58 0,0 0 29 15,0-10 16-15,0 10-11 0,0-2-10 16,2 1-16-16,-2-1 12 0,5 2 3 16,-5 0-7-16,0-1-14 0,0 1-21 15,0 0-29-15,0 0-13 0,0 0 3 16,0 0-10-16,0 0 0 0,0 0 7 16,0 0 2-16,0 0 9 15,0 3-36-15,-5 3-38 0,1 1-14 16,-2 2 1-16,-2 0 0 0,2 2 13 15,-5 0-11-15,3-1 14 0,0 2-3 16,2 1-12-16,-5-1 13 0,1-2-4 16,0 3 0-16,3-1-9 0,-5 1 10 15,2 0-10-15,3-2-1 0,-5 2 1 16,2 0-2-16,-1-2 1 0,1 1-2 16,-2 0 0-16,1 0 0 15,-1 1-2-15,-3-1 1 0,5 1-1 0,-4-3 0 16,1 1 0-16,1-1-11 0,-3 2 13 15,5-3 0-15,-2 1 0 16,-1 0 0-16,5 0 0 0,-7-1-1 16,5-1 1-16,2 1 0 0,-5 0 1 15,3 1-1-15,2-2 0 0,-2 0 1 16,1-1 1-16,1 1-1 0,2-1-1 16,-5-1 0-16,5-1-3 0,0 0 0 15,0-2-9-15,2 0 11 0,-5 1-1 16,5 0 1-16,0 1 1 0,0-2 2 15,2 0-1-15,-2 1 0 0,2-2 0 16,-2 0-1-16,4 0-1 0,-2 0-14 16,-5-2 2-16,7 0-2 0,-2 2 0 15,0-2 13-15,0 2 0 0,0-2-11 16,2 0 1-16,-2 0 9 0,0 0-9 16,2 1 10-16,-2 0-14 0,2-1 13 15,0 0 2-15,0 0 1 0,0 0 16 16,0 0-1-16,0 0 0 0,0 0-12 15,0 0 10-15,0 0-13 16,0 0-13-16,0 0-11 0,0 0-13 16,0 0-9-16,0 0-13 0,0-2 7 15,0-2 52-15,0-2 18 0,2-1-5 16,0-2-10-16,4-1 9 0,-4-2-9 16,7 1 0-16,-7-2 10 0,2 3-11 15,0-3-1-15,0 3 0 0,-2 0 1 16,2 2 0-16,0 0-1 0,-4 2-1 15,2 2 1-15,-2 0 0 0,5 2-1 16,-5 1-2-16,0 1 0 0,0 0 2 16,0 0 0-16,0 0 2 0,0 0 13 15,0 0 22-15,0 0 15 0,0 1 4 16,-5 3-13-16,3 2-41 0,0 2 0 16,-4 1 1-16,2 1-1 0,0 0 1 15,0 2-2-15,2-1 1 0,-7 0-2 16,5 2 0-16,-2-1 1 15,-2-2 0-15,4 2-1 0,-1-3 0 16,-1 1 0-16,2-4 0 0,2 2 1 16,0-3 0-16,0-1 11 0,2 1 4 15,0-3 11-15,0 0 22 0,0 0 0 16,4-2-3-16,0 1 0 0,4-1 6 16,-1 0 0-16,3 0 12 0,4-2-4 15,1-2 4-15,6 0-3 0,-3-4-13 16,7 2-8-16,0-2-19 0,0-1-18 15,2 3-3-15,-3-4-1 16,1 4-2-16,-4-1-70 0,2-2-103 0,-3 2-98 16,-3-1-119-16,-1 3-569 15,3 0-1380-15</inkml:trace>
  <inkml:trace contextRef="#ctx0" brushRef="#br3" timeOffset="98682.865">6716 15808 1167 0,'0'0'1281'16,"0"0"-933"-16,0 0-194 0,0 0 74 15,50-26 87-15,-36 16-21 0,-1-4-64 16,-1-2-20-16,3-4-24 0,-9 2-3 16,0-2-8-16,-2 4-58 0,-2 2-47 15,-2 0-33-15,-6 9-10 0,-2-1 13 16,-7 5 15-16,1 1 12 16,-3 5 9-16,1 6-9 0,-3 0-12 15,3 4-19-15,-1 3-14 0,3 0-4 16,5 0-15-16,-1 1 0 0,4-2 9 15,4-2-9-15,2-1 12 0,2-3 1 16,8-3-4-16,0-3-11 0,5-5-1 16,1 0-12-16,1-5-7 0,2-6 7 15,-3-2 9-15,1-5 0 0,-3 2 1 16,-6-2-1-16,3 2 1 0,-11 1-1 16,0 2-15-16,0 5 15 0,-9 0-7 15,1 4 10-15,-4 2 12 0,-3 2 6 16,1 3 3-16,1 6 0 0,-3 4-5 15,3 4-4-15,3 1 0 16,2 0-10-16,4-2 10 0,2 0 3 16,2-2 3-16,0-2-6 0,8-4 1 15,0-1-10-15,5-4 0 0,1-3-3 16,1-3-1-16,1-6-15 0,1-5 13 16,-3-1-9-16,3-2 10 0,-9-1 0 15,2 5 0-15,-6-2 0 0,-2 5-10 16,-2 2 0-16,0 3 9 0,-8 0 3 15,-4 1 0-15,-1 4 3 0,-3 0 15 16,1 2-6-16,-3 5 3 0,1 2-2 16,3 3-1-16,3 0 0 0,-3 2-9 15,6-1 15-15,1 0-16 0,5 0 13 16,2-2-12-16,0-2 15 0,2-3-3 16,7-1-2-16,3-3-13 0,1-2-3 15,3-4-13-15,1-3-2 0,-1-5 15 16,-1-1 0-16,-3-2-9 0,-2 1 10 15,-1 0 2-15,-7 0-1 16,-2 1 1-16,0 5-3 0,-4 1 1 16,-7 0 2-16,1 5 1 0,-3 2 20 15,-5 0-3-15,3 6 1 0,-3 3-4 16,5 3-12-16,-1 1 0 0,4 0 15 16,3 3-15-16,3-1 9 0,0 0 0 15,4-2 3-15,6 1 0 0,-2-5-3 16,7-3 3-16,1-1-2 0,3-3-1 15,3-2-12-15,3-7-2 0,0-3-1 16,-3-6-9-16,-1-2 12 16,-3-1 0-16,-1 1 0 0,-7 2 1 15,-4 1-1-15,-2 4 0 0,-4 2-3 16,-7 1 3-16,-5 3 2 0,-1 5 13 16,1 0-3-16,-3 4 0 0,-1 2 0 15,3 6-9-15,3-1 12 0,1 2 0 16,5 0 9-16,2 3 0 0,6-3 1 15,0 2 8-15,2-2 15 0,6 1-21 16,4-3-25-16,-1-2-2 0,1-2-2 16,1-4-43-16,-3-3-103 0,2-2-124 15,-1-8-101-15,-3 0-252 0,8-16-1099 0</inkml:trace>
  <inkml:trace contextRef="#ctx0" brushRef="#br3" timeOffset="101277.018">6654 15762 36 0,'0'0'68'16,"0"0"-68"-16,0 0-13 0,0 0 4 15,0 0 9-15,0 0 41 16,0 0-40-16,0 0 27 0,0 0-27 0,2-27 0 16,-2 24 11-16,0 3 7 0,0-1-19 15,0 1-23-15,0 0 7 16,0 0 3-16,0 0 13 0,-2-2 22 15,-4-1 24-15,2-1-46 0,0 1-3 16,-2 1-23-16,3 1-4 0,1 0 14 16,0 0 15-16,0 1-41 0,2 0-4 15,0 0 10-15,0 0 35 0,0 0 1 16,0 0 0-16,-2 0 0 0,2 0 3 16,-2 0 62-16,-2 0-61 0,2-1-2 15,-2-1-1-15,0 0 319 0,2 2-298 16,0-1 109-16,2 1 61 15,0 0-192-15,-3 0-26 0,3 0 25 16,0 0 1-16,-2 0 13 0,2 1-13 16,0 1-42-16,0-1 3 0,0 0 36 15,0-1 3-15,0 0 3 0,0 1 23 16,2-1 8-16,-2 0-34 0,3 0-26 16,-3 0 17-16,2 0 9 0,0 1 0 15,-2-1-17-15,2 1-22 0,-2-1 7 16,2 1 12-16,-2 1 7 0,0-2-7 15,0 0-9-15,0 0-46 0,0 0-78 16,2 0-4-16,-2 0 76 0,0 0 47 16,0 1 34-16</inkml:trace>
  <inkml:trace contextRef="#ctx0" brushRef="#br3" timeOffset="101356.388">6654 15762 111 0</inkml:trace>
  <inkml:trace contextRef="#ctx0" brushRef="#br3" timeOffset="102281.832">6654 15762 111 0,'-29'-30'59'0,"29"30"-27"0,0 0-12 0,0 0 3 0,0 0-23 0,0 0-3 16,2 0-10-16,-2 0 10 16,0 0 0-16,0 0 2 0,2 0 1 15,-2 0 3-15,0 0 15 0,2 0-18 16,-2 0 0-16,3 0 14 0,-1 0-14 16,0 0 2-16,2 0 17 0,-2 0 37 15,2 0 117-15,-2 0 12 0,2 0-67 16,0 0 9-16,-2 0-7 0,0 0-9 15,3 0-26-15,-3 0 6 0,0 0 13 16,2 0-13-16,-4 0 13 0,2 0 4 16,0 0-21-16,0 0-9 0,-2 0 3 15,0 0 33-15,2 0 25 0,-2 0 1 16,4 0 2-16,-4 0 6 0,0 0-3 16,0 0-16-16,2 0-43 0,-2 0-51 15,0 0-19-15,0 0-3 16,0 0-10-16,0 0 1 0,0 0 12 15,0 0 19-15,0 0 9 0,0-1 17 16,0 1 19-16,0 0 25 0,0 0 9 16,0-2-6-16,0 2-4 0,0 0-3 15,0 0-10-15,2 0-26 0,-2 0-4 16,2 0 14-16,3 0 12 0,-5 0 0 16,4 0-16-16,-2 0-2 0,2 0-1 15,-2 0-4-15,0 0-2 0,0 0-7 16,-2 0-6-16,0 0-12 0,2 0-12 15,-2 0-10-15,0 0-13 0,0 0 1 16,0 0-1-16,0 0 1 16,0 0 0-16,0 0-2 0,0 0-1 15,0 0 1-15,4 0 0 0,-4 0 1 16,0 0 0-16,2 0-1 0,-2 0 1 16,2 0-1-16,-2 0 0 0,0 0-1 15,0 0 0-15,0-1-2 0,0 1-1 16,0 0 1-16,0-2 2 0,0 2 1 15,0 0 0-15,0 0 2 0,0 0-1 16,0 0 0-16,0 0-2 0,3 0-46 16,-3 0 34-16,2 0 10 0,-2 0 2 15,0 0 0-15,0 0 0 0,2 0-3 16,-2 0-12-16,0 0 3 0,0 0-4 16,0 0 4-16,0 0-3 0,0 0 12 15,0 0-16-15,0 0 7 0,0 0 9 16,0 0-9-16,0 0 9 0,0 0-13 15,0 0 13-15,0 0-9 16,0 0 10-16,0 0 0 0,0 0 2 16,0 0 2-16,0 0 1 0,0 0 0 15,0 0 9-15,0 0-12 0,0 0 0 16,0 0-15-16,0 0-4 0,0 0 3 16,-4 0 16-16,1 0 3 0,-5 0-1 15,2 0 0-15,0 0-2 0,0 0 0 16,-1 0 2-16,-3 0 1 0,0 0 0 15,-1 0 10-15,-1 0-1 0,-5 0 19 16,1 0 6-16,-1 0-22 0,-1 0-15 16,-3 0 3-16,-4 0 0 0,3 0 0 15,-5 0 0-15,0 0-2 0,-2-1-1 16,-2 1 0-16,0 0 2 16,-4 0-2-16,2 0-1 0,-5 0-2 15,3 0 0-15,0 0 0 0,2 1-9 16,-6-1-1-16,6 0-11 0,0 0-35 15,0 0-24-15,0 0-84 0,-1 0 9 16,1 2-112-16,2-1-140 0,2-1-315 16,7 2-617-16</inkml:trace>
  <inkml:trace contextRef="#ctx0" brushRef="#br3" timeOffset="102867.258">5501 15818 55 0,'0'0'261'0,"0"0"-147"15,0 0-26-15,0 0 10 16,0 0 404-16,0 0-218 0,0 0-34 16,0 0-16-16,0 0-4 0,0 0-100 15,33-36-130-15,-37 20-243 0,-3 3-1265 16,3 4 1508-16,0 4 2035 0,2 1-1781 16,-2 2-254-16,0 2 0 0,-4-1 232 15,-7 1 167-15,1 0-130 0,-3 0-111 16,-1 0-54-16,-1 0-4 0,2 0-46 15,-3 0-37-15,-1 0-17 0,0 0 0 16,1 0 0-16,-1 0 1 0,0 0 0 16,-3 0 18-16,1 0 52 0,-2 0 10 15,-2 0 81-15,-2 0-33 0,-2 0-52 16,-2 0-55-16,-4 1-22 0,-2-1-3 16,1 0-37-16,-7 0-59 0,2 2-43 15,-1-2-26-15,-1 0-30 16,3 0-63-16,-1 0-176 0,4 0-275 15,8 2-362-15,-2 1-325 0</inkml:trace>
  <inkml:trace contextRef="#ctx0" brushRef="#br3" timeOffset="103264.895">4378 15731 1509 0,'0'0'1514'15,"0"0"-1373"-15,0 0-55 0,0 0-35 16,0 0-51-16,0 0-5 0,0 0 5 16,0 0 140-16,0 0 82 0,0 0-1 15,-29 1-45-15,13-1-29 0,-5-1-29 16,-2 1-34-16,-1 0 9 0,-5 0-10 16,-2 1-2-16,-2-1-38 0,-5 0-31 15,-3 1-12-15,-9-1-2 0,-10 0-78 16,-10 0-96-16,0-1-119 0,10 1-162 15,17-1 128-15,9-2-357 16,10-1-342-16,1 0 217 0,-14 0 48 0</inkml:trace>
  <inkml:trace contextRef="#ctx0" brushRef="#br3" timeOffset="103649.06">3318 15769 421 0,'0'0'94'0,"0"0"-94"0,0 0 0 16,0 0 2027-16,0 0-1509 0,0 0-332 15,0 0-11-15,0 0 19 0,0 0-96 16,0 0-51-16,-8-29 135 16,1 29 45-16,-5 0-75 0,-2 0-74 15,-1 0-50-15,-4 0-16 0,3 0-10 16,-3 0 23-16,-1 0 15 0,-5 0 59 16,0 0 86-16,-4 0-127 0,-4 0-46 15,0 0-6-15,-4 0-6 0,-3 0-21 16,3 2-80-16,-6-1-47 0,1-1-41 15,3 0-131-15,0 0-207 0,4-4-269 16,10 0-535-16,-2-11-102 0</inkml:trace>
  <inkml:trace contextRef="#ctx0" brushRef="#br3" timeOffset="103963.905">2613 15715 1509 0,'0'0'1394'0,"0"0"-1163"0,0 0-132 15,0 0 162-15,0 0-106 0,0 0-142 16,0 0 161-16,0 0 78 0,0 0-16 16,0 0-37-16,-66 29-42 0,35-29-34 15,-4 0-86-15,0 0 55 0,-15 0 76 16,-12 0-168-16,-15 0-31 16,1 0-152-16,10 0-137 0,16-5-622 15,23 1-160-15,-2-5-1202 0</inkml:trace>
  <inkml:trace contextRef="#ctx0" brushRef="#br3" timeOffset="105417.616">1052 14733 271 0,'0'0'303'16,"0"0"-156"-16,0 0 9 0,0 0 53 15,25-58-128-15,-21 43 20 0,2 0 715 16,5-1-311-16,-1 2-148 0,-4 2-30 16,1 0 28-16,-1 3 17 0,-2 1-37 15,-2 1-23-15,0-1-23 0,-2 3-48 16,0 0-31-16,-4 0-7 0,-2 2-12 16,-1 2-19-16,-3 1-24 0,-6 0-9 15,3 4-13-15,-8 1-42 0,5 5-47 16,-7 0-25-16,5-1-12 0,-3-1-2 15,2 1-53-15,3-4-68 0,-3 2-58 16,7-3-45-16,-1-2-34 0,3 1-89 16,2-1-137-16,4-1-273 0,0 2-656 15,4 4-724-15</inkml:trace>
  <inkml:trace contextRef="#ctx0" brushRef="#br3" timeOffset="105595.175">1112 14663 20 0,'0'0'3661'16,"0"0"-2996"-16,0 0-306 0,0 0-68 15,0 0-20-15,0 0-79 0,0 0-4 16,0 0-52-16,-56 8-76 0,34-6-42 16,-5 0-18-16,-2-2-112 0,-2 0-158 15,2-2-202-15,4-2-678 16,-6 1-2118-16</inkml:trace>
  <inkml:trace contextRef="#ctx0" brushRef="#br3" timeOffset="106151.076">440 14471 1626 0,'0'0'766'16,"0"0"-366"-16,0 0-28 0,0 0 102 15,0 0 2-15,0 0-137 0,0 0-62 16,0 0-25-16,0 0 13 0,0 0 18 16,-4-15-11-16,0 31-60 0,2 9-62 15,0 15-41-15,0 14-25 16,0 16-15-16,2 4-23 0,-2 0-16 16,0-9-30-16,0-18-30 0,0-8 2 15,-3-14 13-15,1-2 12 0,2-2-9 16,-4 1-9-16,4-4-30 0,0-7-33 15,0-4-46-15,0-5-69 0,2-2-31 16,0-9-52-16,-2-4-107 0,2-4-264 16,0 3-663-16,0-11-786 0</inkml:trace>
  <inkml:trace contextRef="#ctx0" brushRef="#br3" timeOffset="106468.817">225 14437 2749 0,'0'0'1056'15,"0"0"-896"-15,0 0-24 0,0 0 197 16,0 0 83-16,0 0-156 0,0 0-65 16,0 0 21-16,0 0 20 0,0 0-13 15,36-35-33-15,-22 32-39 0,1 3-25 16,3 2-11-16,1-2-34 0,8 0-21 15,2 1-12-15,2 2-15 0,0 0-12 16,-2 3 3-16,-5 0 12 0,1 4-9 16,-6 3-3-16,-7 0-12 0,-6 3-12 15,-4 4 0-15,-2 0-21 0,-4 2 0 16,-6 1-24-16,-7-2-48 0,-1 2-63 16,-5-2-37-16,-4-5-39 0,2 2-127 15,1-5-257-15,3-6-570 0,-2 1-845 0</inkml:trace>
  <inkml:trace contextRef="#ctx0" brushRef="#br3" timeOffset="107073.098">540 15063 2338 0,'0'0'651'15,"0"0"-334"-15,0 0-9 0,0 0 171 16,0 0-35-16,0 0-115 0,8-55-38 16,0 36-27-16,-2-6 6 15,5 0-31-15,1 2-52 0,-2 1-48 16,5 4-22-16,-3 5-5 0,1 5 11 15,-3 3-27-15,0 5-30 0,-3 5-21 16,1 8-24-16,0 7-21 0,-4 9-24 16,-2 4 3-16,2 6 3 0,-1-2-27 15,-3-3-72-15,0-5-58 0,0-4-29 16,0-10-41-16,0-8-136 0,0-7-334 16,0 0-880-16,2-9-1579 0</inkml:trace>
  <inkml:trace contextRef="#ctx0" brushRef="#br3" timeOffset="107636.539">1400 15478 336 0,'0'0'2426'16,"0"0"-1897"-16,0 0-171 0,0 0 26 15,0 0-3-15,0 0-60 0,0 0 10 16,0 0-20-16,0 0-78 16,0 0-69-16,-13 49-31 0,13-10-9 15,2 10-16-15,4 14-54 0,1 9 4 16,-3-9-1-16,0-10-9 0,-4-18-12 16,0-9-18-16,0 1-16 0,0 1 10 15,2-1-12-15,-2-6-2 0,-2-7-49 16,2-7-36-16,0-7-55 0,0-2-102 15,0-11-22-15,0-8-53 0,-4-5-145 16,0 0-468-16,-7-14-663 0</inkml:trace>
  <inkml:trace contextRef="#ctx0" brushRef="#br3" timeOffset="107919.888">1137 15399 1816 0,'0'0'2066'15,"0"0"-1690"-15,0 0-100 0,0 0 115 16,0 0 33-16,0 0-127 16,52-27-64-16,-34 24 5 0,1-1-48 15,8 0-15-15,0 2-34 0,4 2-42 16,2 2-33-16,2 8-9 0,2 5-9 16,-2 6-3-16,-2 4 4 0,-2 6-4 15,-4 6 3-15,-6-1-9 0,-7 4-20 16,-5-1-19-16,-5-3-54 0,-4-3 24 15,-6-5 9-15,-9-5-6 0,-6-3-52 16,-5-6-68-16,-5-7-42 0,2-4-43 16,-4-6-169-16,6-3-583 0,-4-7-1096 0</inkml:trace>
  <inkml:trace contextRef="#ctx0" brushRef="#br3" timeOffset="108471.305">2532 14832 1070 0,'0'0'261'16,"0"0"-40"-16,0 0 10 0,0 0 16 15,-6-52-101-15,4 41-17 0,0 1-6 16,0 2-69-16,-2 4-54 0,4-1-94 16,0 5-67-16,0 0 2 15,0 0-20-15,0 0-74 0,0 0-366 16,0-1-186-16</inkml:trace>
  <inkml:trace contextRef="#ctx0" brushRef="#br3" timeOffset="108838.408">2516 14719 703 0,'0'0'697'16,"0"0"-76"-16,0 0-77 0,0 0-20 15,0 0-93-15,0 0-74 0,0 0-6 16,0 0-25-16,0 0-16 0,0 0-16 16,-15-44-27-16,13 41-24 15,2 0-28-15,0 3 5 0,0-3 9 0,0 3 0 16,0 0-13-16,4 0-48 0,1 0-17 15,1 0-10-15,6 3-15 16,-2 7-27-16,3 5-21 0,3 7-33 16,-1 4-9-16,3 5-33 0,-3 6-3 15,-1 1 0-15,1 3 3 0,-3 8 9 16,3 11-9-16,-5 11 18 0,5 4-9 16,-5-4 0-16,-4-5 0 0,-4-7 6 15,0-4 6-15,-4 2-3 0,2-3-6 16,0-8-3-16,-6-7-1 0,0-10-11 15,0-3-45-15,-3 1 6 0,-3 2 12 16,2 0 15-16,-5-7-3 0,5-6-21 16,2-6-15-16,-3-3-33 0,5-5-33 15,4-2-27-15,-2-2-24 0,4-5-25 16,0-6-47-16,6 0-103 0,0-5-234 16,7-1-346-16,-7 4-286 0,4-8-719 15</inkml:trace>
  <inkml:trace contextRef="#ctx0" brushRef="#br3" timeOffset="109204.485">2743 14764 2028 0,'0'0'808'15,"0"0"-417"-15,0 0 54 0,0 0 30 16,-18-55-81-16,16 50-108 0,-1 3 2 16,3 2 7-16,0 0 33 15,0 7 7-15,0 5-70 0,3 6-99 16,1 5-49-16,2 10 3 0,2 2-6 16,-2 5-21-16,7 10-14 0,-1 11-19 15,-4 10 0-15,7 3-3 0,-9-7-3 16,-2-5-3-16,-4-9-12 0,0-8-6 15,0-8-6-15,0-6-12 0,-6-5-3 16,2 5-9-16,-2 3-3 0,-5 1-1 16,5-5-62-16,-2-4-60 0,2-6-21 15,-5-4-25-15,9-1-11 0,-2-7-45 16,2-1-137-16,0-1-306 0,0-1-625 16,2 3-1190-16</inkml:trace>
  <inkml:trace contextRef="#ctx0" brushRef="#br3" timeOffset="109680.39">2890 15387 3380 0,'0'0'714'0,"0"0"-431"16,0 0 45-16,0 0 110 0,0 0-70 15,0 0-87-15,0 0-39 0,0 0-46 16,0 0-70-16,0 0-24 16,4 40 13-16,-14-15 26 0,-1 6-24 15,-1 5-21-15,-5 1-20 0,7 5-25 16,-2 4-51-16,-1-4 15 0,1 1 0 15,2-3 6-15,-1-7 3 0,-1-3-3 16,4-5 0-16,-3-4-6 0,5-4 0 16,-2-6 0-16,2-3-14 0,-1-3-1 15,1-5-3-15,0 0 0 0,0 0-9 16,2-3 10-16,-3-4 1 0,-3-1 1 16,6-7 3-16,-6-1 9 0,1-3 0 15,-3-6-10-15,0-4 10 0,-7-7 3 16,4-3-13-16,-3-5 16 0,-1 2-6 15,1 0-9-15,-1 4 0 0,5 7-3 16,-1 4-3-16,3 7-90 0,6 3-93 16,1 5-76-16,3 4-45 0,2-1-241 15,0 4-883-15,11-1-2530 0</inkml:trace>
  <inkml:trace contextRef="#ctx0" brushRef="#br3" timeOffset="111161.456">6704 15795 88 0,'0'0'1426'0,"0"0"-1201"0,0 0 245 16,0 0 276-16,0 0-302 0,0 0-102 15,0 0-17-15,0 0-17 0,0 0-27 16,-6-22-62-16,6 23-60 0,0 4-62 15,0 0-57-15,0 0-40 0,0 3-18 16,0 3-31-16,0-2-135 0,0 0-64 16,0 0-92-16,0 2-259 0,-2-3-504 15,2 6-283-15</inkml:trace>
  <inkml:trace contextRef="#ctx0" brushRef="#br3" timeOffset="111315.962">6687 15989 833 0,'0'0'1184'0,"0"0"-847"16,0 0 50-16,0 0 47 0,0 0-43 15,0 51-97-15,0-42-89 0,0 0-77 16,0 0-78-16,2 1-48 16,-2 1-2-16,0-1-47 0,0 0-123 15,0 3-128-15,0-1-179 0,0-1-207 16,0-3-501-16,0 9-138 0</inkml:trace>
  <inkml:trace contextRef="#ctx0" brushRef="#br3" timeOffset="111479.302">6665 16312 703 0,'0'0'1079'0,"0"0"-771"0,0 0 26 16,0 0 53-16,0 0-15 0,2 62-107 16,0-50-91-16,2 1-66 0,-2-2-80 15,0 1-28-15,-2-4-3 0,0 3-26 16,2 1-62-16,-2-2-65 0,0-1-12 16,0 0 5-16,0-1-61 15,0 0-76-15,0 2-68 0,0-3-73 16,0 0-80-16,0 6-183 0</inkml:trace>
  <inkml:trace contextRef="#ctx0" brushRef="#br3" timeOffset="111631.894">6683 16661 1436 0,'0'0'605'0,"0"0"-246"16,0 0-26-16,0 0-18 0,4 59-56 16,-2-46-116-16,-2 1-64 0,0-1-25 15,0-1-26-15,-2 1-26 0,2 0-2 16,0-1 0-16,0-5-114 0,0 2-125 15,0-2-126-15,0-1-151 0,0-2-289 16,0 3-434-16</inkml:trace>
  <inkml:trace contextRef="#ctx0" brushRef="#br3" timeOffset="111779.499">6669 17034 874 0,'0'0'830'15,"0"0"-411"-15,0 0-73 0,0 0-1 16,2 55-59-16,0-43-113 0,0-1-100 15,-2 1-52-15,-2-3-21 0,2-1-35 16,0-1-160-16,0 1-126 0,0-2-114 16,-2-1-198-16,2 0-177 0,-4 0 27 0</inkml:trace>
  <inkml:trace contextRef="#ctx0" brushRef="#br3" timeOffset="111986.944">6648 17273 349 0,'0'0'724'15,"0"0"-243"-15,0 0-74 0,-2 55-60 16,2-37-24-16,-2-3-30 0,2 3-91 15,0-3-78-15,0 1-63 0,0-1-36 16,-2-6-25-16,2 1 2 0,0 0-2 16,-2-5-12-16,2-1-7 0,0 1-4 15,-2-1 20-15,0 3 3 16,0 2 2-16,-1 2 11 0,3-1 6 16,-4 5 3-16,2-3 20 0,0 0 9 15,0-2 19-15,-2-3-1 0,2-3-69 16,0-4-19-16,2-1-213 0,0-4-441 15,0-10-1493-15</inkml:trace>
  <inkml:trace contextRef="#ctx0" brushRef="#br3" timeOffset="112895.844">6404 17961 1596 0,'0'0'623'0,"0"0"-345"0,0 0-23 15,0 0 143-15,0 0 29 0,0 0-124 16,0 0-108-16,0 0-14 0,0 0 58 15,-4-6 38-15,4 6-22 0,0 0-24 16,0 0-9-16,0 0-4 0,0 0-88 16,2 3-21-16,2 2-15 15,0 2-4-15,2 2-24 0,3 8-5 16,-3-1-10-16,2 7-6 0,3 3-9 16,-1 3-21-16,0 1-15 0,1-1-12 15,-1 0 0-15,-4-5 10 0,0-1-1 16,0-8-21-16,-1-4-51 0,-3-4-55 15,-2-4-90-15,0-3-28 0,0 0-13 16,0-8-116-16,-2 1-183 0,0 0-544 16,-3-9-434-16</inkml:trace>
  <inkml:trace contextRef="#ctx0" brushRef="#br3" timeOffset="113196.262">6679 17952 2425 0,'0'0'1033'0,"0"0"-817"0,0 0 105 15,0 0 69-15,0 0-1 0,0 0-67 16,0 0-63-16,0 0-65 0,0 0-40 16,0 0-5-16,21 6-62 0,-28 8 13 15,3 7 2-15,-6 5 19 0,-2 7-10 16,1 13-27-16,-9 8-56 0,-1 14-4 15,2-2-9-15,3-13 0 0,3-14 0 16,5-15 0-16,0-3-3 0,0 4-12 16,-3 3 0-16,1 1-12 0,-5 0-42 15,5-4-73-15,2-8-72 0,-3-3-60 16,5-6-80-16,0-5-227 16,4-1-449-16,2-7-728 0</inkml:trace>
  <inkml:trace contextRef="#ctx0" brushRef="#br3" timeOffset="121399.771">6753 17123 1045 0,'0'0'355'0,"0"0"-179"0,0 0 477 16,0 0-265-16,0 0-195 15,-51 0-23-15,40-1 64 0,3-1 56 16,0 2-9-16,-2 0-26 0,3 0-5 16,-3 0 32-16,2 3-17 0,2-1-27 15,3 0-6-15,-1 0-13 0,4 0-25 16,0 0-25-16,2-2 3 0,7 3 9 16,9-1-22-16,7-1-50 0,18 2-40 15,13-2-9-15,21-1 3 0,8 0 12 16,-1 0-3-16,-5 0-27 0,-7 2-15 15,-6-1-12-15,0-1-5 0,-6 0-10 16,-8 2 15-16,-17-2-17 0,-4 0 1 16,-10 0 0-16,4 0 10 15,2 0-11-15,-1 0-1 0,-9-2 0 16,-3 2-1-16,-7 0-1 0,-3 0-16 16,-2 0-22-16,-2-1-26 0,-2 1-42 15,-6 0-36-15,-9-2 6 0,-6 1-19 16,-8-2-27-16,-4 0-63 0,-4-2-119 15,-5 1-146-15,1-1-153 0,-11-3-92 16,-8 1-19-16,-8-1 82 0,6 0-119 16,14 0 83-16,9 1 277 0,14 1 453 15,-8-3 401-15,-4 0 257 0,-5-3 64 16,7 2-184-16,2 1-70 0,6 1 94 16,6 1-10-16,3 0-72 0,5 3-83 15,7 1-52-15,4 1-53 0,4 0-38 16,0 2-52-16,4 0-63 0,8 0-75 15,9 0-22-15,4 2 0 16,8 1 9-16,6-1 9 0,15-1 12 0,8 1 16 16,18-2-25-16,3 0-18 15,-2 0 0-15,-11 0-9 0,-10-3-3 16,0 0-9-16,-15 1 3 0,-5 0-9 16,-11-1-6-16,-5 1-11 0,5-1 0 15,-4 1-1-15,2-2 0 0,-6 0-15 16,-7 1-33-16,-4 0-33 0,-5 0-45 15,-5 3-70-15,-9 0-78 0,-3 0-31 16,-5 0-137-16,-5 3-317 0,3 1-646 16,-10 2-531-16</inkml:trace>
  <inkml:trace contextRef="#ctx0" brushRef="#br3" timeOffset="122084.083">6627 16980 1144 0,'0'0'748'0,"0"0"-177"0,0 0-152 16,0 0 10-16,-55-6 46 0,48 6-16 16,5 2-66-16,2 4-80 15,2 0-29-15,11 4 8 0,1 3-89 16,9 0-61-16,4 0-19 0,4 3 13 15,4-1 3-15,4 2-31 0,3-1-24 16,-7 3-14-16,0-1-22 0,-4-1-21 16,-6 0-3-16,-5 0-9 0,-1 0-14 15,-7 0 1-15,-1-1-1 0,-3-3-1 16,-4 2-2-16,-2-4 1 0,0-3-14 16,-2-1-6-16,0-3 6 0,0-4 15 15,-4 0 0-15,-6 0 39 0,-7-7-9 16,-1-5-15-16,-5-1-15 0,-4-3-1 15,-4-2-17-15,-2-2 6 0,0-1 10 16,0-2-13-16,-4-1 12 0,1 3-9 16,-1-1 11-16,4 3 0 0,2 3 1 15,2 0 0-15,4 4 1 0,11 0 1 16,-3 2 10-16,7 1 24 16,4 1 12-16,0 0-6 0,6 1 6 15,0 0 63-15,2-1-35 0,6 1-28 16,6-3-21-16,5 2-6 0,12-3-9 15,2-3 3-15,6 0 0 0,5-2 0 16,5 1 6-16,-3-1-3 0,6-2-3 16,-9 1-13-16,5 1 0 0,-7-4-2 15,-4 6-3-15,-6-1-12 0,-10 2-42 16,-7 4-60-16,-3 2-94 0,-7 3-74 16,-2-3-158-16,-2 3-787 0,-2-15-2013 15</inkml:trace>
  <inkml:trace contextRef="#ctx0" brushRef="#br3" timeOffset="125429.489">6985 15978 904 0,'0'0'72'0,"0"0"1343"0,0 0-1170 15,0 0-48-15,0 0-2 0,0 0 71 16,0 0 36-16,0 0-44 0,0 0-43 16,12-18-16-16,-16 14-12 0,0 0-14 15,0 0-20-15,-6-1 1 0,-1 1-23 16,3 3-15-16,-6 1-12 15,1 0-37-15,-3 0-16 0,3 1-11 16,1 3-22-16,-3 1-6 0,1 1-11 16,3-3 0-16,1 1-1 0,2 1 0 15,2-1 0-15,-5-1 1 0,7 0 2 16,0 0 0-16,2 2 15 0,0 0 4 16,2 1-1-16,0 0-9 0,0 0-9 15,2 5 9-15,0 3-12 0,0 2-1 16,-2 3-1-16,2 4-1 0,-2 1 0 15,0 3 1-15,0 1-1 0,-4-2 1 16,2-1 0-16,-2-3 0 0,0-2-1 16,0-3-9-16,2-4 11 0,-7 0-1 15,7-4 1-15,0-2 1 0,2-4 1 16,0 2 17-16,0 0 12 0,0-2-3 16,4 3 4-16,2-2 11 15,1 1 4-15,1 1 47 0,4-2-11 16,-1 4-37-16,1-4-18 0,0-1-6 15,3-1-18-15,2-1-3 0,-3-1-4 16,-2 0-14-16,1 0 3 0,-5-3-12 16,0 1-61-16,-1-1-84 0,-1-1-61 15,0-1-69-15,-4 1-166 0,2-3-289 16,-2 4-654-16,0-3-234 0</inkml:trace>
  <inkml:trace contextRef="#ctx0" brushRef="#br3" timeOffset="125579.424">6970 16251 810 0,'0'0'2171'16,"0"0"-1771"-16,0 0-203 0,0 0 65 15,0 0 93-15,0 0-156 16,0 0-106-16,0 0-62 0,-64-14-31 16,50 14-103-16,-3 0-233 0,5 0-260 15,-3 0-785-15</inkml:trace>
  <inkml:trace contextRef="#ctx0" brushRef="#br3" timeOffset="126129.11">7078 16305 992 0,'0'0'1749'0,"0"0"-1549"0,0 0-155 15,0 0 108-15,0 0 214 0,0 0-20 16,0 0-70-16,0 0-43 0,-8-49-8 16,14 39-11-16,-2 4-34 0,6-1-47 15,-1 1-36-15,3-1-16 0,0 4-9 16,1 3-18-16,1 0-19 0,-3 0-9 16,1 3-5-16,0 4 2 0,-5 2-9 15,-3 1-12-15,0 5-3 0,-4-2-11 16,0 2-1-16,-2 1 10 0,-2 0 0 15,-2 0 2-15,1-3 0 0,-1-1 15 16,2 1 15-16,2-3 16 0,0-2 2 16,2-2 25-16,0 1 90 15,0-1-42-15,0-2-19 0,6-3-11 16,-2 3-22-16,5-3-21 0,1 2-28 16,2-1-20-16,1 1-15 0,1-3-3 15,3 0-48-15,-9 4-82 0,6-4-72 16,-3 0-80-16,-1 0-201 0,0 0-677 15,7 0-1107-15</inkml:trace>
  <inkml:trace contextRef="#ctx0" brushRef="#br0" timeOffset="153488.043">15547 5937 153 0,'0'0'134'16,"0"0"-122"-16,0 0-11 0,0 0 47 15,0 0 89-15,0 0 36 0,0 0 6 16,-37-57-55-16,33 50 938 0,2 3-851 16,2-3-91-16,-3 1 38 0,1 2 1 15,2-3-31-15,-2 3-9 0,0-1 26 16,0 0-2-16,2 2 7 15,-2-2-6-15,0 2 4 0,0-2-2 16,0 3 11-16,0-1 10 0,0 1-2 16,-2 1-7-16,4 1 12 0,0 0 2 15,-2 0 12-15,2 0 15 0,-2 2-10 16,-1 3-13-16,1 4-43 0,-2 1-36 16,2 4-16-16,0 3-2 0,2-1 3 15,-2 2 8-15,2 4-12 0,0 0-11 16,0 2-16-16,0 3-6 0,0 1-6 15,0 5-9-15,0 1 0 0,-2 5-6 16,2 2 10-16,2 1 2 0,0 4-3 16,0-1 3-16,0 3 3 0,0-1 3 15,-2-2 0-15,0-1-6 0,0-3-36 16,0-2-1-16,0-3-1 0,0-5 1 16,-2-4 1-16,0-2 0 0,0-4 1 15,0 0 11-15,0-5-9 16,-2 0 12-16,2-4-13 0,0-2 10 15,2-3-10-15,-4-2-1 0,4-1-1 16,0-2 0-16,0-2 1 0,0 0-1 16,0 0-2-16,0 0-1 0,0 0-15 15,0 0 3-15,0 0-6 0,-2 0 7 16,-5-5 14-16,3-2 1 0,0-1 1 16,-2-3-1-16,-4-6 2 0,5-3 15 15,-5-3-6-15,0-5-9 0,-1-1 0 16,-1 2 9-16,0-1-10 0,-1 5 1 15,1 3-1-15,-3 6 0 0,9 4-2 16,-2 4-2-16,2 3 0 0,1 3 2 16,1 0 2-16,0 7 22 0,4 3-6 15,-4 2-16-15,2 7 0 0,2 0-2 16,0 4 0-16,0 0-1 0,0 2 0 16,0-1 1-16,2 2 1 15,2-2 0-15,0 2 1 0,3-2 13 16,-1 0 0-16,2-2 3 0,0-4 9 15,5 0-6-15,-1-5-6 0,0-2 1 16,3-3 11-16,-1-6 42 0,7-2-3 16,0-8-45-16,-1-7-21 0,3-8 0 15,2-8 0-15,-2-3 0 0,-1-5 0 16,1-1-1-16,-4 1 0 0,-1 5-44 16,-1 1-63-16,2 4-61 0,-5 1-47 15,-4 5-79-15,1-1-194 0,-5 9-523 16,0-4-694-16</inkml:trace>
  <inkml:trace contextRef="#ctx0" brushRef="#br0" timeOffset="154341.012">15888 5989 1178 0,'0'0'1732'0,"0"0"-1476"15,0 0 18-15,0 0 71 0,0 0-67 16,0 0-29-16,0 0 76 0,0 0 77 16,0 0-31-16,0 0-119 0,-14-6-86 15,14 27-39-15,0 6-24 0,0 7-16 16,0 2-5-16,0 5-4 16,4 5 6-16,-2 7-21 0,0 12-11 15,0 7-10-15,0-7-12 0,0-16 0 16,-2-15-12-16,0-11-18 0,0 3-18 15,0 0 3-15,0-1 14 0,0-5-1 16,0-6 2-16,0-6 0 0,0-4-3 16,0-3-21-16,0-1-12 0,0-7 6 15,0-3 29-15,0-8 1 0,2-6 14 16,2-8-2-16,-2-5 0 0,4-3-10 16,-1-5 13-16,-1-9-3 15,2-10-12-15,0-12-36 0,0-4 15 16,-2 5 9-16,3 7 12 0,-7 18 1 15,2 12 2-15,-2 14 18 0,2 6-6 16,-2 3-3-16,2 5 6 0,-2 0 6 16,2 10 24-16,-2 0 12 0,2 7-27 15,-2 6-15-15,2 9 15 0,2 8-30 16,-2 9-1-16,2 2-1 0,1 4 2 16,1 1 0-16,0-2 12 0,2-3-3 15,-2-1-9-15,5-4 0 0,-1-2 9 16,3-5 0-16,-1-5 0 0,2-7 6 15,-1-7 3-15,1-7-20 0,3-3-1 16,1-10-24-16,3-9 0 0,-2-7-6 16,1-6 15-16,3-4-6 0,-2-6 6 15,-3-1 3-15,-1 2 12 0,-3 4 1 16,-3 4 1-16,-3 9 13 0,-2 7-12 16,-2 8 18-16,0 6 9 15,-1 3 6-15,-3 6-15 0,0 7-18 16,0 7-2-16,0 17-1 0,-5 12 2 15,1 16 10-15,-2 3 3 0,0 0-12 16,0-6 15-16,2-5-15 0,-1 0 0 16,3-11-3-16,0-6-31 0,0-11-8 15,2-4-6-15,0 1-21 0,0 2-18 16,0-1-30-16,0-5-43 0,2-3-32 16,0-7-53-16,0-1-126 0,0-3-216 15,1-3-527-15,3 3-658 0</inkml:trace>
  <inkml:trace contextRef="#ctx0" brushRef="#br0" timeOffset="154687.129">16341 7061 2613 0,'0'0'719'0,"0"0"-509"0,0 0 71 16,0 0 62-16,31-57-57 0,-21 31 13 15,0-1 4-15,1-4-7 0,1-3-26 16,-2 2-41-16,1 1-44 0,-1 6-35 16,0 7-29-16,-1 3-28 0,-1 8 1 15,0 5 8-15,-2 2 9 0,3 5-33 16,-3 7-45-16,0 7-33 15,-2 8 0-15,0 6-21 0,-2 4 3 16,-2 1 0-16,3-3-33 0,-3-4-36 16,0-5-36-16,0-8-22 0,-3-4-42 15,3-4-84-15,0-5-174 0,0-1-523 16,3-4-712-16</inkml:trace>
  <inkml:trace contextRef="#ctx0" brushRef="#br0" timeOffset="156608.395">16665 6521 1843 0,'0'0'1273'0,"0"0"-913"16,0 0-271-16,0 0 104 16,0 0 27-16,0 0 28 0,0 0 34 15,0 0 29-15,0 0-60 0,11-32-49 16,-3 29-26-16,2 1 0 0,3 0-13 15,3 0-39-15,3 2-21 0,1-2-13 16,3 0-6-16,0 0-2 0,2-1-19 16,2-2-12-16,-3 0-12 0,1 0-18 15,-2-1-20-15,-4 0-1 0,-1 2 0 16,-5 0-15-16,-3 1-3 0,-4 2-51 16,-2 1-60-16,-2 0-46 0,-2 0-49 15,0 0-85-15,-2 1-95 0,-8 2-105 16,0 1-440-16,-3 0-450 0</inkml:trace>
  <inkml:trace contextRef="#ctx0" brushRef="#br0" timeOffset="156904.602">16667 6360 1064 0,'0'0'2416'0,"0"0"-2109"15,0 0-49-15,0 0 58 0,0 0-26 16,0 0 23-16,0 0-11 0,0 0-34 16,0 0-29-16,0 0-34 0,11 2-30 15,-3 0-6-15,2-1-18 0,5 1-37 16,-1 0-36-16,7-1-21 0,2-1-24 16,1 0-12-16,3-3-21 0,2-4 0 15,2 1-15-15,-2-1 3 0,0 1-9 16,-2 1-42-16,-4 3-42 0,-5 0-43 15,-1 2-32-15,-5 2-37 0,-3 4-46 16,-5 3-153-16,-4 1-275 0,0-4-663 16,0 12-809-16</inkml:trace>
  <inkml:trace contextRef="#ctx0" brushRef="#br0" timeOffset="157423.633">16907 6751 2217 0,'0'0'494'16,"0"0"-137"-16,0 0 99 0,0 0-74 15,0 0-71-15,0 0-20 0,0 0 8 16,0 0-33-16,0 0-80 15,0 0-31-15,21-3 21 0,-7-9 18 16,5 1-31-16,2-6-30 0,5-1-19 16,3 0-11-16,4-3-16 0,5-2-9 15,1 1-11-15,0-2 2 0,-2 2-9 16,1 0 3-16,-3 3-3 0,-2 2-6 16,-2 3-9-16,0 0-9 0,-4 1-12 15,0 0-5-15,-3 1-16 0,1 0 13 16,-4 1-16-16,-3-2-15 0,-3 4 13 15,-3 0 0-15,-1 1-11 0,-5-1 11 16,-4 6-1-16,0 0-9 0,-2-2-6 16,0 1 3-16,-4-2 12 0,-9-1 0 15,3-3 1-15,-6-1 2 0,-3 0 3 16,-6-3 15-16,0-1-15 0,-2 0 0 16,-4 0 9-16,-4-3-10 0,0 0 10 15,0 0-11-15,-4-1 1 16,2 1 11-16,-1-2-11 0,1 3 0 15,0 2 1-15,4 0-1 0,2 4-2 16,4 4 0-16,4 1-34 0,5 1-47 16,1 2-87-16,5 1-64 0,3 2-81 15,1 0-267-15,4 0-690 0,4 3-1767 0</inkml:trace>
  <inkml:trace contextRef="#ctx0" brushRef="#br0" timeOffset="160389.324">18067 6021 805 0,'0'0'746'0,"0"0"-271"0,0 0 49 15,0 0-51-15,2-50-96 0,-2 37-66 16,0-1-6-16,0 2-8 0,0 2 9 16,0 1-14-16,0 1-29 0,0 5-14 15,0 1-9-15,0 2-1 0,0 0-25 16,0 0-45-16,-2 2-28 15,2 2-8-15,0 7-52 0,-2 3-30 16,0 6-18-16,0 7-9 0,-5 5-9 16,3 6 3-16,-2 9 3 0,-2 10-6 15,-1 14 3-15,-1 1 0 0,0-5 9 16,4-15 3-16,1-15 3 0,3-8-8 16,-4-4-1-16,0 4-23 0,0-1 38 15,2 0 0-15,-3-6 0 0,5-6 3 16,0-3 0-16,-2-4 6 0,2-5 3 15,2-2 30-15,0-1 6 0,2-1-9 16,4 0-21-16,5 0-15 0,3 0 3 16,3 0-21-16,5 0 0 0,1-1-6 15,2 1 3-15,2-2-6 0,0 0-13 16,-2 1 1-16,-5 0-1 0,3 1 0 16,-4 0-1-16,-1 0-1 0,-5 1-24 15,-1 2-18-15,-4-1-39 0,-4 1-51 16,3-2-33-16,-5-1-21 15,0-1-43-15,-2-5-110 0,0-6-167 16,0-2-229-16,0 2-596 0,0-6-753 0</inkml:trace>
  <inkml:trace contextRef="#ctx0" brushRef="#br0" timeOffset="161056.208">18426 6023 2741 0,'0'0'612'0,"0"0"-383"16,0 0 127-16,0 0-5 0,5-59-63 16,-5 50-23-16,-2 4 4 0,-1 5-38 15,3 0-24-15,-8 5-4 0,4 11 32 16,0 7-57-16,-2 10-69 0,0 14-46 15,1 16-9-15,-3 14-9 0,4 2-8 16,0-5-1-16,4-14-3 0,0-18-3 16,0-12 0-16,0-8-8 0,0 1-22 15,4-4 0-15,0-2 2 0,-2-9 16 16,4-5 3-16,-1-3-21 16,3-11-15-16,0-7-9 0,2-8 6 0,-3-8 18 15,-1-7 0-15,0-3 1 0,0-5-1 16,-2 1-36-16,-4-2 15 0,0 0 18 15,0 0 3-15,-2 1 1 0,-2 2 11 16,-2 6 0-16,0 7-9 0,0 10 18 16,3 7-18-16,-3 10 18 15,4 7 9-15,2 2 42 0,0 11-39 16,0 7-18-16,0 5 9 0,2 5-3 16,4 4-3-16,3 0-3 0,-1-2 0 15,2-5 3-15,5-2 3 0,-3-4 0 16,3-5 0-16,-1-7-5 0,5-5-13 15,-1-4-3-15,1-10-2 0,6-9-23 16,-7-6 7-16,5-7 3 0,-2-6 3 16,1-2 10-16,-1-2 1 0,-4 2 0 15,-1 5 1-15,-3 10 3 16,-5 10 12-16,2 7 0 0,-6 8 19 16,1 8-19-16,-1 10-15 0,-2 20-12 0,-2 17-1 15,0 18 11-15,-2 5 2 16,-5-1 2-16,3-10 0 0,0-8 11 15,-2-8-11-15,4-11-2 0,0-11 0 16,-2-7-37-16,2-3-59 0,2-2-39 16,0-7-51-16,0-10-79 0,0-7-115 15,2-12-163-15,2 4-646 0,8-15-1210 0</inkml:trace>
  <inkml:trace contextRef="#ctx0" brushRef="#br0" timeOffset="161973.697">19082 6336 1997 0,'0'0'674'0,"0"0"-514"0,0 0 132 16,0 0 21-16,0 0-50 0,0 0 14 15,0 0 24-15,0 0-32 16,0 0-28-16,-27 8-12 0,27-8 6 0,0-1 17 15,0-1 9-15,2 0 8 16,2 0-40-16,4-1-61 0,5 0-20 16,1 0-22-16,3 1-15 0,3 1-24 15,3 0-20-15,6 1-7 0,-2 0-18 16,4 0-9-16,0 0 0 0,2 1 0 16,-2 1-6-16,-2 2-3 0,-2-1 0 15,0-1 0-15,-7-1-21 0,-3 1 0 16,-5-2 0-16,-3 0 0 0,1 0-2 15,-8 0-1-15,-2 0-21 0,0-3-21 16,0-6 3-16,-6-2 18 0,-7-4 18 16,1-4-9-16,-2-1 0 0,-5-1-3 15,2 1-6-15,-1 3-9 16,1 0 9-16,1 3 3 0,1 3 6 16,3 1 0-16,4 6 10 0,6-1 0 15,-1 5 2-15,3 0 35 0,3 5 10 16,7 4-24-16,8 4-19 0,1 3 1 15,8 5 0-15,0 0 12 0,6 3-14 16,-2 0 1-16,-6-2 10 0,-1 2 0 16,-5-1 3-16,-4 0-3 0,-3 0-11 15,-8-2-1-15,-4-3-2 0,-2 0-13 16,-8-3-9-16,-5 0-15 0,-1-3-21 16,-5-3-46-16,-6-3-41 0,0-2-33 15,0-2-76-15,5-2-217 0,-1 0-549 16,2-2-966-16</inkml:trace>
  <inkml:trace contextRef="#ctx0" brushRef="#br0" timeOffset="162691.226">19933 5869 2629 0,'0'0'1132'0,"0"0"-953"16,0 0 172-16,0 0 70 0,0 0-84 15,0 0 19-15,0 0-28 0,0 0-93 16,0 0-99-16,9 50-36 0,-9-4-10 15,-2 16-6-15,-9 15-12 0,5 2-20 16,-2-8-13-16,-1-16-6 0,3-15 0 16,0-11 6-16,4-2-3 0,-2 4 3 15,2-1 3-15,-2 1 3 0,-3-9 24 16,7-5-6-16,0-6-2 0,0-6 14 16,7-3 12-16,1-2-3 0,6 0-21 15,5-2-6-15,4-3-12 0,2-2-6 16,1 3-6-16,1 0 0 0,2 4-6 15,0 0-9-15,-6 2 6 0,-2 4-14 16,1 2-10-16,-9 1-12 0,-1-3-24 16,-2-1-42-16,-5-1-63 0,-1-3-36 15,-2-1-40-15,-2 0-104 16,-2-1-185-16,-4-7-253 0,1 1-638 16,-5-2-1134-16</inkml:trace>
  <inkml:trace contextRef="#ctx0" brushRef="#br0" timeOffset="163309.061">20353 5896 1186 0,'0'0'2681'0,"0"0"-2323"16,0 0-97-16,0 0 77 0,0 0-129 15,0 0 32-15,0 0 11 0,0 0-40 16,-29 83-58-16,23-35-21 16,-2 15-1-16,-3 12-5 0,3 5-25 15,2-6-36-15,4-10-11 0,2-17-4 16,-2-11-6-16,2-10-3 0,0-7-24 16,0-1-18-16,2-7 0 0,0-2 1 15,0-9-1-15,4-10-15 0,2-11-30 16,7-18 30-16,-3-18 15 0,7-16-2 15,-9-6-37-15,3 2-39 0,-7 8 23 16,-4 9 31-16,-2 9 23 0,0 11 1 16,-6 12 3-16,1 7 15 0,-1 3-3 15,0 2-12-15,2 5-2 0,-2 10 0 16,-3 1 20-16,3 15 25 0,0 3-16 16,2 8-12-16,2-1-6 0,2 6 6 15,0-1 15-15,0-2 0 0,4-5-9 16,4-1 9-16,5-4 3 15,-1-2 3-15,3-6-9 0,5-5 6 16,3-5 9-16,0-5-18 0,-1-9-26 16,3-6-1-16,0-3 0 0,-6-4-1 15,-1-2-1-15,-5 1 2 0,-1 2 3 16,0 4 18-16,-5 8 1 0,-1 6 11 16,0 6 15-16,2 5-9 0,-4 9 66 15,-1 11-45-15,1 16-46 0,0 18-13 16,-2 12 0-16,-2 7 14 0,0-4 0 15,-2-9-12-15,-4-8 18 0,1-10-19 16,1-9-1-16,2-11-1 0,-2-8-48 16,2-2-78-16,0-7-57 15,0-2-40-15,0-6-81 0,2-9-148 16,0-6-253-16,4 0-768 0,10-12-1656 0</inkml:trace>
  <inkml:trace contextRef="#ctx0" brushRef="#br0" timeOffset="163575.405">20843 5488 4230 0,'0'0'658'0,"0"0"-444"15,0 0 194-15,56 16-91 0,-40-1-141 16,-1 10-26-16,1 6 46 16,-5 15-30-16,-5 13-100 0,-4 14-66 15,-2-4-15-15,-6-16-9 0,-5-14-15 16,5-13-106-16,-6 3-111 0,-1 1-155 16,5-6-668-16,4 4-2364 0</inkml:trace>
  <inkml:trace contextRef="#ctx0" brushRef="#br0" timeOffset="166986.139">21269 6252 1387 0,'0'0'313'0,"0"0"-73"16,0 0 104-16,0 0-131 0,0 0-38 15,0 0 437-15,0 0-310 0,0 0-49 16,0 0 49-16,-27-43 36 0,29 40 1 16,0 0 7-16,6 1-24 0,5 0-61 15,-1 0-41-15,9 1-42 0,-1 1-24 16,5 0-19-16,6 0-5 0,0 0-19 15,0 3-30-15,2-1-30 16,0-1-15-16,-4 0-9 0,-2 1-9 16,0-1-17-16,-4 0-1 0,4-1-2 15,-9 0-16-15,3 0-12 0,-7 0-36 16,1 0-33-16,-7 0-27 0,-2-2-31 16,-4 0-29-16,0 2-32 0,-2-2-72 15,-4 2-86-15,-4-2-42 0,-2 2-109 16,-7 0-122-16,3 0-326 0,-7 0 241 15,2 4 29-15,-1 1 450 0,-5 1 255 16,4-1 339-16,1 1 61 0,-3 2 16 16,4-3-35-16,1 2-4 0,5-2-32 15,-3 3-24-15,5-4-34 0,3 3 20 16,0-2 3-16,4-1-2 0,2-1-2 16,0 1-2-16,2 1-16 0,6 1-34 15,4-1-37-15,1 2-34 0,9-1-32 16,-1 1-34-16,6-2-27 0,4 0-21 15,-1 0-15-15,3-4-21 16,0 1-15-16,-4-2-18 0,0 0-1 16,-2-3-14-16,-8 1 12 0,-1-1-24 15,-10 1-21-15,1 1-45 0,-7 0-36 16,0 0-52-16,-7 0 22 0,-3-1 5 16,-9 0-9-16,-1 2-27 0,-7 0-34 15,-2 4 17-15,-4 2 37 0,-2 3 103 16,2 2 42-16,0 0 25 0,2 1 4 15,0 5 17-15,4-3 19 0,2 3 45 16,8-1 30-16,5-3 40 0,2 4 3 16,7-6 8-16,6 0 16 0,9-1 4 15,2-1-20-15,13-1-27 0,4-3-28 16,13 2-12-16,16-2-12 0,18-4-12 16,7-1-9-16,-4 0-5 0,-3-9-10 15,-8-2-6-15,1-7-9 0,-7 0-6 16,-4-4-12-16,-13 0 3 0,-7 1-9 15,-12 3-11-15,-3 0-1 16,2-1-12-16,-4-4-33 0,0-2 24 16,-5 4 6-16,-9 1-3 0,-9 2 0 15,-3 1-12-15,-11 1 3 0,-3 1 0 16,-9 1 6-16,-8 1-13 0,-3 2-2 16,-2 0-12-16,-6-1-30 0,-1-1-45 15,5-3-57-15,-5 0-73 16,5-3-197-16,10 6-563 0,-6-5-1187 0</inkml:trace>
  <inkml:trace contextRef="#ctx0" brushRef="#br0" timeOffset="170786.25">22666 6695 1891 0,'0'0'1641'0,"0"0"-1296"0,0 0-119 16,0 0 67-16,0 0-24 0,0 0-73 15,0 0-9-15,0 0 5 0,0 0-89 16,2-7-66-16,-2-4 36 0,0-3 30 16,0-5 48-16,0-6 4 0,0-2-10 15,0-5-4-15,0-4 7 16,0-2-16-16,2-5-26 0,-2-1-16 15,2-10-18-15,2-10-42 0,1-9 0 16,-3-1-9-16,0 14 3 0,2 13-3 16,-4 20 0-16,2 1-3 0,-2-2 3 15,2 0-3-15,0-2 9 0,0 6-2 16,0 5-7-16,-2 7-16 0,2 4 1 16,-2 5 12-16,0 1 3 0,0 2-3 15,0 0 3-15,0 0-15 0,0 0 15 16,-2 3-3-16,0 3 0 0,-4 3 0 15,-2 4-12-15,-1 5-2 0,1 3-1 16,-6 5 0-16,1 0 0 0,1 3 0 16,-3 0 0-16,3 1 0 0,-3-1 0 15,1-2 0-15,4 0 1 0,-3-5 0 16,3-5 1-16,6-4-2 0,0-2 0 16,0-8-12-16,4-1 9 0,0-2-12 15,0-3 14-15,4-7 1 0,4-4 17 16,4-10-2-16,7-5-15 15,-3-7 1-15,5-3-1 0,0-1 2 16,-5 4 1-16,3 6 15 0,-5 3-6 16,3 4 0-16,-7 5-10 0,1 2 13 15,1 6 0-15,-4 4 15 0,-1 1 3 16,1 5-3-16,4 0-6 16,-4 1 0-16,-1 8 48 0,-1 2-27 0,4 6-33 15,-4 3-12-15,-1 7-18 0,-3 3 0 16,2 2 6-16,0 0-27 0,-2 0-30 15,0-6-27-15,2-4-36 0,0-3-31 16,2-3-50-16,-1-2-115 0,1-3-209 16,-2-3-621-16,12 2-1193 0</inkml:trace>
  <inkml:trace contextRef="#ctx0" brushRef="#br0" timeOffset="171704.184">22896 6619 2413 0,'0'0'663'0,"0"0"-362"15,0 0 13-15,0 0-31 0,0 0-17 16,0 0-8-16,0 0 38 0,12-52-57 16,-6 37-47-16,2 0-13 0,-1-3-9 15,1 2-28-15,-2-3-18 0,4-2-15 16,3-1-3-16,-5-3 8 0,9 0 1 15,-5-1-16-15,0-2-42 0,5 2 1 16,-5 2-7-16,3 4-3 0,-5 2-12 16,-4 5-6-16,-1 5-3 0,1 3 0 15,-4 2-3-15,-2 3 0 16,0 0-9-16,0 0-3 0,0 0-9 16,-2 5 8-16,-2 0-11 0,2 1 0 15,-3 1-1-15,1-2 0 0,2-1 0 16,0 0-1-16,0-1-1 0,2 0-9 15,0-1 11-15,-2-1 1 0,2-1-1 16,0 0-1-16,0 0-13 0,0 0 0 16,0 0 3-16,0 0 9 0,0 0-9 15,0 0 0-15,0 0 12 0,0 0 3 16,0 0 18-16,0 0 3 0,0 0 0 16,0 0 12-16,0 5 6 0,0 3 3 15,0 3-33-15,0 7-10 0,-2 6 1 16,0 5 22-16,0 5-1 0,2 2-3 15,0 2-21-15,0-2-20 0,0-2 5 16,4-4 2-16,0-4 12 0,0-5 0 16,4-6 0-16,3-2-35 0,-3-4-33 15,-2-4-45-15,3-3-48 16,1-2-43-16,0 0-51 0,-6-11-149 16,5-2-221-16,-5 1-688 0,10-12-1034 0</inkml:trace>
  <inkml:trace contextRef="#ctx0" brushRef="#br0" timeOffset="171870.738">23177 5903 4484 0,'0'0'928'0,"0"0"-803"0,0 0 108 15,0 0-40-15,0 0-163 0,0 0-30 16,0 0-96-16,0 0-158 15,0 0-138-15,0 0-276 0,8 6-1217 0</inkml:trace>
  <inkml:trace contextRef="#ctx0" brushRef="#br0" timeOffset="172252.574">23398 6718 3276 0,'0'0'630'0,"0"0"-419"0,0 0 112 16,0 0-27-16,0 0-99 0,56-24 4 15,-50 9 58-15,-2-7-16 16,-4 0-35-16,0-6-17 0,-6 2-19 16,-7 4-34-16,1 3-48 0,-5 10-41 15,1 4-22-15,-5 5 12 0,7 8 3 16,-5 5 18-16,7 7 3 0,-1 1-36 16,1 3-25-16,6 1-2 0,4-3-10 15,2 1-44-15,0-3-24 0,10-4-51 16,5-3-34-16,-3-3-39 0,7-7-109 15,-1-3-204-15,-1 0-642 0,10-12-939 16</inkml:trace>
  <inkml:trace contextRef="#ctx0" brushRef="#br0" timeOffset="172753.06">23460 6267 2734 0,'0'0'1660'16,"0"0"-1589"-16,0 0 56 0,0 0 134 15,0 0-13-15,0 0 50 0,0 0 99 16,0 0-32-16,0 0-157 0,0 0-69 16,14-5-10-16,7 8-12 0,-4 1-30 15,5 1-21-15,7-1-14 0,2 0-10 16,4 1-3-16,1-2 0 0,1-1-6 15,2-2-6-15,2 0-24 0,-3-2 8 16,-5-3-11-16,-6-2-1 16,-7 3-1-16,1-1-1 0,-11 0 1 15,-2 2 1-15,-1-2-2 0,-7-1-30 16,0-3-6-16,-7-1 9 0,-1-3 9 16,-6-6 9-16,-5-1-3 0,-4-2-3 15,5 0 0-15,-7 1-1 0,8 2 1 16,1 3 3-16,3 3 0 0,1 6 12 15,4 1-9-15,6 4 12 0,2 2 1 16,0 1 56-16,8 8-20 0,9 1-16 16,-1 7-19-16,11 5-1 0,0 3 2 15,2 2 9-15,-4 4-10 16,-1 1 16-16,-3 2-6 0,-6 0-12 16,-3-1 0-16,-6 1-2 0,-6 0 0 15,-4-4-13-15,-10-5-9 0,-1-5-46 16,-6-5-71-16,-1-9-45 0,-5-6-40 15,-2-2-147-15,6-6-376 0,0-11-916 0</inkml:trace>
  <inkml:trace contextRef="#ctx0" brushRef="#br0" timeOffset="173355.285">24101 6544 3104 0,'0'0'639'0,"0"0"-381"16,0 0 89-16,0 0 2 16,18-53-57-16,-12 30-12 0,3-4 30 15,3-2-31-15,3-5-53 0,-5-2-42 16,9-1-73-16,-5-1-27 0,5 1-38 16,-5 1-22-16,5 5-3 0,-5 8 0 15,1 7 9-15,-5 6 12 0,-4 7 6 16,5 3 3-16,-5 6 27 0,-2 11-30 15,0 4-48-15,-2 10-1 0,-2 8-1 16,0 12 2-16,0-3 2 0,0 1 10 16,-2 0 0-16,0-11-12 0,2-1-33 15,0-5-3-15,0-12-3 0,0-5-42 16,0-9-30-16,0-6-18 0,2-7-85 16,0-11-61-16,4-6-90 0,3-7-195 15,-3 4-535-15,4-14-814 0</inkml:trace>
  <inkml:trace contextRef="#ctx0" brushRef="#br0" timeOffset="173476.963">24378 5908 3587 0,'0'0'1184'16,"0"0"-1037"-16,0 0 137 0,0 0 2 16,0 0-158-16,0 0-128 0,0 0-34 15,0 0-96-15,0 0-120 0,0 0-73 16,-2 49-332-16,2-26-1480 0</inkml:trace>
  <inkml:trace contextRef="#ctx0" brushRef="#br0" timeOffset="173802.626">24661 6632 4204 0,'0'0'677'0,"0"0"-527"0,0 0 5 16,39-68 34-16,-31 41-56 0,-6 1-45 15,1 1 18-15,-3 0-21 0,-7 7-52 16,-5 0-32-16,4 6 0 0,-9 5 1 16,7 6 1-16,-5 2 25 0,-1 12 23 15,3 9 52-15,-1 6-10 0,6 7-45 16,1 3-24-16,3 2-22 0,2-3-1 15,2-6 2-15,6-8-3 0,1-6-27 16,1-9-63-16,8-8-67 16,-3-9-76-16,5-14-73 0,-1-18-78 15,4-17-257-15,-7 7-661 0,5-12-975 0</inkml:trace>
  <inkml:trace contextRef="#ctx0" brushRef="#br0" timeOffset="174018.05">24653 5641 4339 0,'0'0'619'0,"0"0"-426"0,0 0 114 16,0 0-62-16,66 24-112 0,-39-6 12 16,0 7 73-16,-1 4-53 0,1 5-26 15,-2 5-13-15,-8 5-51 0,-1 2-48 16,-8 0-27-16,-8-3-18 0,0-2-48 15,-2-6-99-15,-8-7-76 0,-7-3-88 16,1-3-244-16,-3-7-444 16,-1 6-1677-16</inkml:trace>
  <inkml:trace contextRef="#ctx0" brushRef="#br0" timeOffset="175275.198">15227 8202 2730 0,'0'0'1761'16,"0"0"-1453"-16,0 0-60 0,0 0 145 16,0 0-133-16,59-6-24 0,-40 3 30 15,2 0-41-15,4-1-38 0,1-3-37 16,1 2-24-16,2-1-14 0,0 1-28 16,-2 0-27-16,0-1-39 0,-4 2-16 15,-3 0 0-15,-5 2-2 0,-3 2-15 16,-6 0-33-16,-1 0-51 0,-5 0-70 15,0 0-68-15,-11 5-16 0,-1 0-63 16,-9 1-205-16,-2 1-189 0,-3 1-451 16,5-4-208-16,-10 8-157 0</inkml:trace>
  <inkml:trace contextRef="#ctx0" brushRef="#br0" timeOffset="175756.012">15231 8296 1094 0,'0'0'1399'0,"0"0"-833"15,0 0 80-15,0 0-21 0,0 0-67 16,0 0-104-16,0 0-71 15,0 0-36-15,0 0-52 0,0 0-60 16,76 18-52-16,-41-21-42 0,0-3-65 16,9-1-37-16,-3 2-9 0,-2-1-15 15,-3 2-3-15,-7 3-12 0,-5 0-2 16,-5 1-16-16,-9 0-39 0,-4 0-55 16,-6 2-38-16,0 4-63 0,-12 1-16 15,-4 6 12-15,-5-1-82 0,-8 6-140 16,-2 0-129-16,0-1-390 0,-4 0-117 15,0-2 273-15,4-3 233 0,0 3 474 16,2-3 95-16,2-4 345 0,6 1 123 16,5-5 43-16,1-1-13 0,9 1-27 15,0-3-42-15,6-1-8 16,0 2 53-16,6-1-120 0,4 2-74 16,7 1-14-16,6-1-36 0,3 0-22 15,7 0-31-15,13 1-29 0,10-4-19 16,14 0-24-16,4-6-12 0,1-7-17 15,-5-9 2-15,-8-6 12 0,-2-11-24 16,-2-5-15-16,-4-9-15 0,-5-6-12 16,-7-4 0-16,-7 0 3 0,-10 4 6 15,-11 8-6-15,-6 14 3 0,-8 13-30 16,0 4-10-16,-8 0-8 0,-6 0 3 16,-9 0 0-16,-6 6 14 0,-16 0-1 15,-15 2-1-15,-17 5 1 0,-6 1-16 16,7 1-30-16,4 2-48 0,7 0-84 15,6 0-76-15,7 3-120 0,13 0-621 16,6 1-1124-16</inkml:trace>
  <inkml:trace contextRef="#ctx0" brushRef="#br0" timeOffset="179591.746">16700 7675 1679 0,'0'0'536'0,"0"0"-300"0,0 0 315 15,0 0 32-15,0 0-280 0,-14-54-30 16,12 43 48-16,2 4-29 0,0 1-19 16,0 2-38-16,0 1-7 0,0 2 17 15,0 1 24-15,0 0-7 0,0 6-15 16,0 7-103-16,-2 10-60 0,0 8-36 15,-2 16-18-15,-1 16 3 0,-1 19 0 16,-4 6 0-16,2-2-5 0,-1-7-7 16,3-12-6-16,-2-5-15 15,2-11-9-15,2-11-52 0,2-10 34 16,-3-6 26-16,1 0 1 0,0-1 0 16,0-2 3-16,2-8 8 0,0-6-11 15,2-5-3-15,0-2-27 0,-2-2-12 16,-2-7 31-16,2-5 11 0,-3-5 3 15,1-8 9-15,-2-2 3 0,0-5-12 16,-2-3 15-16,-1 1-6 0,-1 2 6 16,2 6-15-16,-1 5 0 0,1 6-1 15,2 7-2-15,0 6 0 0,0 4 0 16,1 4 24-16,-1 8 1 0,2 5-10 16,2 4-14-16,0 5 1 0,2 2 13 15,0 3 9-15,2 0 0 0,4-2 21 16,-2 2 51-16,7-2-42 0,-3-1-30 15,6-3 3-15,1-3-6 16,-3-4 0-16,5-8-6 0,-3-4-12 0,3-4 0 16,2-4-3-16,-1-9 0 0,1-10-15 15,1-4 3-15,1-6 0 16,0-4 0-16,-3-3-21 0,3 3-75 16,-4-1-54-16,-5 3-37 0,2 3-50 15,-5 1-158-15,-1 7-497 0,0-3-665 0</inkml:trace>
  <inkml:trace contextRef="#ctx0" brushRef="#br0" timeOffset="180008.554">17380 7739 3732 0,'0'0'546'16,"0"0"-397"-16,5-61 193 0,-5 31-32 16,-5-5-64-16,-3 1 21 0,-4-2 30 15,-3 5-44-15,-3 3-72 0,-5 5-58 16,-2 11-44-16,-4 5-22 0,0 9-12 15,0 12 0-15,-8 21 15 0,0 18 18 16,-2 22-9-16,6 10-21 0,8 3-11 16,10-10-1-16,7-8 3 15,6-5-6-15,2-1 12 0,10-6 6 16,3-12 18-16,3-12-24 0,-1-8-45 16,3-9-3-16,9 1 0 0,2-4-12 15,10-1-24-15,-1-7-48 0,-3-6-48 16,0-6-28-16,-6-7-20 0,-4-6-67 15,-5-1-184-15,-5-5-308 0,-5 7-858 16,0-10-1705-16</inkml:trace>
  <inkml:trace contextRef="#ctx0" brushRef="#br0" timeOffset="180459.012">17672 8112 2199 0,'0'0'2009'0,"0"0"-1705"0,4-63-23 15,-10 45 86-15,-4 4-160 0,-5 4-98 16,1 10 12-16,-7 4 73 0,-4 11 5 15,4 8-60-15,-1 8-45 0,1 1-43 16,2 4-51-16,5 0-24 0,6-3 21 16,1-4 3-16,7-8 2 0,0-5 19 15,5-7 0-15,7-9-21 0,0-3 0 16,5-12-30-16,4-11 12 0,-1-5 16 16,3-9 2-16,-4 0 2 0,-3 0 10 15,-1 4-10-15,-7 10-2 16,-2 8 0-16,0 12 0 0,-2 6 57 15,3 11-18-15,-5 9-15 0,0 11-6 16,2 8-6-16,-2 4-12 0,2 4-39 16,0-4 36-16,0-5-9 0,1-7 10 15,3-5-1-15,-4-8-42 0,0-9-45 16,4-5-73-16,-1-4-85 0,1-6-94 16,-4-7-170-16,2 2-645 0,4-3-1394 0</inkml:trace>
  <inkml:trace contextRef="#ctx0" brushRef="#br0" timeOffset="181006.558">18174 8060 3565 0,'0'0'627'0,"0"0"-379"16,0 0 205-16,0 0-111 0,-53-23-105 16,36 23-37-16,-6 0-22 0,5 5-60 15,-5 4-69-15,0 0-39 16,5 0-10-16,-3-1-103 0,6-3-130 0,1-3-103 15,4-2-159-15,1-2-454 0,7-3-556 16,4-5-901-16</inkml:trace>
  <inkml:trace contextRef="#ctx0" brushRef="#br0" timeOffset="181160.668">18023 7920 3183 0,'0'0'993'15,"0"0"-772"-15,0 0 164 0,0 0-124 16,0 0-142-16,27 72-13 0,-23-47 1 15,-2 2-34-15,3 2-49 0,-3-1-24 16,-2-7-33-16,0-1-177 0,0-7-120 16,0-4-138-16,2-2-779 15,4-1-1503-15</inkml:trace>
  <inkml:trace contextRef="#ctx0" brushRef="#br0" timeOffset="181626.993">18801 7628 3549 0,'0'0'546'16,"0"0"-269"-16,0 0 127 0,0 0-149 15,0 0-88-15,0 0 34 0,-40-51 27 16,22 44-59-16,-1 2-51 0,-8 0-18 16,2 3-31-16,-4 0-30 0,1 2-24 15,-3 0-15-15,4 0-2 0,0 2-79 16,2 2-94-16,4 4-88 15,5-1-65-15,1 3-143 0,7-3-530 16,4 9-878-16</inkml:trace>
  <inkml:trace contextRef="#ctx0" brushRef="#br0" timeOffset="181868.054">18550 7581 3495 0,'0'0'569'15,"0"0"-236"-15,0 0 142 0,0 0-197 16,19 55-96-16,-17-25 25 0,-2 7 23 16,0 12-49-16,0 15-48 0,0 11-34 15,-2 3-14-15,0-14-28 0,0-18-24 16,0-17-31-16,2-5-2 0,-2 2-23 16,2 2-94-16,0-2-40 0,0-5-42 15,0-6-31-15,0-1-89 0,2-2-200 16,0-5-709-16,6 8-1037 0</inkml:trace>
  <inkml:trace contextRef="#ctx0" brushRef="#br0" timeOffset="182043.434">18685 8436 2699 0,'0'0'1458'0,"0"0"-1181"15,0 0 96-15,0 0 28 0,0 0-88 16,0 0 10-16,-35-58 18 0,16 50-97 15,-2 0-99-15,-3 6-73 16,-1 2-42-16,-4 0-18 0,-2 2-12 0,0 1-84 16,2-1-112-16,0-1-84 15,2-1-140-15,8-3-346 0,3-7-1391 0</inkml:trace>
  <inkml:trace contextRef="#ctx0" brushRef="#br0" timeOffset="182588.043">18989 7952 1516 0,'0'0'2035'15,"0"0"-1706"-15,0 0 50 0,0 0 128 16,0 0-134-16,0 0-26 0,0 0 13 15,0 0-82-15,0 0-76 0,56-44-54 16,-32 44-34-16,3 3-33 16,4 3-39-16,2-3-28 0,-4 1-14 15,4-1-3-15,-8-1-24 0,-4-1-30 16,-3 1-39-16,-7 2-55 0,-5-1-48 16,-6 2-66-16,0 0-186 0,-10 1-174 15,3 1-486-15,-11 4-759 0</inkml:trace>
  <inkml:trace contextRef="#ctx0" brushRef="#br0" timeOffset="182784.519">18962 8051 3436 0,'0'0'713'0,"0"0"-427"0,0 0 231 16,0 0-154-16,52-27-96 15,-28 16 6-15,5 5-32 0,2-3-96 16,0 5-97-16,2 1-36 0,-4 3-12 15,-2 0-11-15,-8 3-70 0,-3 0-97 16,-7 4-64-16,-7 0-70 0,-2-1-197 16,0 1-544-16,-7 5-547 0</inkml:trace>
  <inkml:trace contextRef="#ctx0" brushRef="#br0" timeOffset="183082.733">19102 8199 1683 0,'0'0'2174'0,"0"0"-1773"0,60 0 38 16,-33-4-1-16,8-1-176 0,3-1-71 15,1-1 66-15,4-2-48 0,1-6-58 16,-3 1-22-16,4-6-9 16,1-3-20-16,-7-5-34 0,-2-2-15 15,-3 0-21-15,-6 1-29 0,-3 5 17 16,-10 1 3-16,-5 4 6 0,-4 1-9 15,-6 5-16-15,-4-2-2 0,-10 2-1 16,-7 1 1-16,-2-1 2 0,-10 0 1 16,-8 4 0-16,-9-4-1 0,-8 2-2 15,-12 1-15-15,8 3-63 0,12 0-90 16,15 4-70-16,4-1-88 0,0 3-273 16,4 0-750-16,-6 1-2472 0</inkml:trace>
  <inkml:trace contextRef="#ctx0" brushRef="#br0" timeOffset="183918.071">20181 7405 3424 0,'0'0'509'15,"0"0"-304"-15,0 0 214 0,0 0-102 16,0 0-103-16,0 0-1 0,0 0 106 16,0 0 13-16,0 0-60 0,0 0-89 15,2-10-65-15,-4 36-43 0,0 16-30 16,0 15-12-16,-4 17-6 0,2 8-3 15,0-2 6-15,0-4-3 0,0-6 3 16,-1-1 6-16,3-1 6 0,-2-3-12 16,-2-4-2-16,4-10-28 0,2-13 0 15,-2-9-55-15,2-2 34 0,0-2 21 16,-2-1 0-16,2-2 3 0,-2-9 21 16,0-8-24-16,-2-5-15 0,-1-6 1 15,-1-7 14-15,-8-7 2 0,1-5 19 16,-1-2-6-16,-5-3-12 0,1-1 9 15,-3 4-9-15,-2 2 0 0,3 4 0 16,1 5-1-16,-2 6-2 16,9 6 0-16,-3 4 0 0,7 0 2 15,2 8 14-15,4 1 5 0,2 5-6 16,0 3-3-16,8 3 0 0,5 2 9 16,5 0 3-16,7 1 84 0,4-1-30 15,2-2-27-15,6-1-12 0,0-7-9 16,7-7-15-16,-1-5-12 0,3-12-1 15,-5-9-2-15,0-10-2 0,1-8-13 16,-7-3-42-16,-8-5-63 0,-3 1-57 16,-3 1-55-16,-8 4-132 0,-5 7-354 15,-2 11-732-15,0-2-1969 0</inkml:trace>
  <inkml:trace contextRef="#ctx0" brushRef="#br0" timeOffset="184685.405">20818 7681 2005 0,'0'0'1431'16,"0"0"-1146"-16,0 0 121 0,0 0 44 16,25-55-158-16,-25 50-80 0,0 1 25 15,0 4 24-15,0 0-19 0,-8 7-51 16,1 7-38-16,-3 10-26 0,0 7-34 16,-7 12-24-16,-1 16-17 0,-5 11-10 15,2 4-12-15,5-5-18 0,-1-16 0 16,7-15 0-16,6-11-11 0,-3-8-1 15,1 2-42-15,0-2 15 0,0-5 9 16,4-5 15-16,0-6-12 0,2-5-40 16,2-8 1-16,6-10 36 0,2-7 17 15,1-7 0-15,-1-5 1 16,5-3-12-16,-7-1-6 0,6-2-30 16,-1 1 24-16,-3-2 12 0,0 3 11 15,1 3 1-15,-5 5 3 0,0 10 12 16,0 8-3-16,0 9 9 0,1 5 15 15,-1 3-6-15,-2 9-9 0,2 6-4 16,5 5-17-16,-1 7-2 0,-4 4 1 16,2 7 0-16,1 3 1 0,-1 1 1 15,0 3 11-15,-2 1-12 0,1-2 2 16,-1-4-1-16,2-4-1 0,-4-5-36 16,-2-7 24-16,0-6 10 0,0-7 2 15,-2-5 1-15,-2-3-1 0,-2-3-24 16,-2-4 24-16,-8-8 0 0,1-4 24 15,-5-9 18-15,1-4-2 16,-6-1-13-16,3 0-27 0,1 3 0 16,0 3-85-16,5 6-32 0,-3 4-43 15,7 7-51-15,2-1-70 0,6 6-202 16,-2 2-448-16,6 2-796 0</inkml:trace>
  <inkml:trace contextRef="#ctx0" brushRef="#br0" timeOffset="185449.432">21484 7593 2906 0,'0'0'962'0,"0"0"-635"0,0 0 141 16,0 0-76-16,0 0-148 0,0 0-50 15,0 0-21-15,0 0-4 0,0 0 25 16,0 0 2-16,0 0-31 0,-60-36-23 15,31 39-22-15,-4 1-21 0,0 1-27 16,0-4-36-16,4 1-21 0,-2-2-13 16,2 0 0-16,4 0 0 0,4 2 0 15,7 0 0-15,-3 4 10 0,7 1-9 16,4 4 21-16,4 2 4 0,2 7-16 16,0 4-11-16,2 4 2 0,4 7 9 15,4 1-11-15,5 5 0 0,-7-2 1 16,4 3 0-16,3 2 0 0,-9-2 1 15,0-1-1-15,-2-2 0 16,1-1-1-16,-3-4-1 0,-2-4-42 16,-2-3 17-16,-3-8 10 0,1-2 3 15,2-5 10-15,-2-5 1 0,2-4 1 16,2 0 3-16,-2-3 21 0,2 0 7 16,0 0 23-16,0 0-9 0,4 0-3 15,2-1 81-15,5-1-54 0,1 2-21 16,7-1-24-16,-1 1-12 0,9 0-11 15,-4 0 1-15,-3 0-2 0,3 0-3 16,0 0 0-16,-7 0-39 0,5 0-42 16,-8 0-51-16,-3 0-46 0,4-4-26 15,-7-2-48-15,3-2-134 0,-2-5-192 16,-2-2-185-16,-1-6-426 16,-1 5-392-16,2-13-370 0</inkml:trace>
  <inkml:trace contextRef="#ctx0" brushRef="#br0" timeOffset="185581.969">21544 7942 117 0,'0'0'3036'0,"0"0"-2309"16,0 0-208-16,0 0-60 0,0 0-150 16,-17-53-63-16,3 46 45 0,-7 0-13 15,-2 5-51-15,-6 2-80 0,-4 4-69 16,-4 2-56-16,0 2-22 0,-2-4-117 16,-1-1-139-16,5-2-131 0,10-1-361 15,-6 0-1458-15</inkml:trace>
  <inkml:trace contextRef="#ctx0" brushRef="#br0" timeOffset="186335.97">22040 7792 1918 0,'0'0'2114'0,"0"0"-1935"16,0 0 17-16,0 0 196 0,0 0-1 15,0 0 71-15,0 0-33 0,0 0-170 16,0 0-39-16,47-13-46 0,-20 13-36 15,2 0-23-15,2 0-37 0,2 0-33 16,0 0-24-16,-2 3-20 0,0 0-1 16,-8 1-2-16,-4-1-31 0,-3-1-30 15,-8 1-49-15,-3 1-41 0,-5 2-36 16,-2 0-70-16,-15 2-97 0,0 2-143 16,-7 0-218-16,-5-3-542 0,8-4-322 15,-16 2-301-15</inkml:trace>
  <inkml:trace contextRef="#ctx0" brushRef="#br0" timeOffset="186533.897">22007 7874 460 0,'0'0'1614'16,"0"0"-999"-16,0 0-9 0,0 0-14 16,0 0-104-16,0 0-19 0,0 0-5 15,0 0-82-15,0 0-49 0,0 0-59 16,20 27-45-16,7-21-52 0,4 1-48 16,4 3-21-16,1 0-23 0,1 1-34 15,-4 2-27-15,-8-2-22 0,-1-3-2 16,-5 1-21-16,-7-4-57 0,-1-2-61 15,-9-2-41-15,-2-1-33 0,-2 0-107 16,-9 0-51-16,-7 0-145 0,-3 0-127 16,-6 0-452-16,7 0-239 15,-11 3-318-15</inkml:trace>
  <inkml:trace contextRef="#ctx0" brushRef="#br0" timeOffset="186784.1">22015 8101 440 0,'0'0'1743'0,"0"0"-1145"0,0 0 23 16,0 0 13-16,0 0-147 0,54 33-97 15,-27-33-45-15,6-5-29 0,12-10-44 16,19-12-48-16,11-12-22 0,7-10-22 16,-3 0-50-16,-7 2-25 0,-10 5-15 15,-8 7-6-15,-15 8-21 0,-8 7-11 16,-8 4-1-16,-2 1-3 16,3 1-6-16,-7-1-6 0,0 3-13 0,-13 2-23 15,-4 1-18-15,-7 2-6 0,-13 0 3 16,-7-2 9-16,-16 1 11 0,-17-5-11 15,-15 0-36-15,-3-5-61 0,-3 0-44 16,11-1-30-16,8 5-52 16,6 2-142-16,10 5-377 0,11 7-887 0</inkml:trace>
  <inkml:trace contextRef="#ctx0" brushRef="#br0" timeOffset="188417.122">23197 7334 3089 0,'0'0'709'0,"0"0"-533"0,0 0 134 16,0 0 89-16,0 0-138 0,0 0-14 16,0 0 82-16,0 0-96 0,0 0-94 15,0 0-52-15,-2 6 4 0,-2 10-16 16,0 3-11-16,-2 4-13 0,2 6 9 15,-3 5-3-15,3 13 15 0,0 16 10 16,0 18-10-16,0 9-6 0,-2-1-6 16,4-6 9-16,-2-15-6 0,1-4-3 15,1-13-5-15,2-14-1 0,-2-10-51 16,2-5-3-16,0-6-45 0,-2-3 42 16,0 0 1-16,0-8-19 0,-2-5-13 15,-2-2 16-15,-2-6 16 0,-3-6 0 16,1-6 2-16,-5-3 12 0,3-3 3 15,-7-1 4-15,7 0-7 0,-7 5-12 16,5 9-14-16,2 4-2 16,-3 7 6-16,9 2 10 0,-2 7 24 15,-3 6 1-15,7 7-4 0,2 0 0 16,2 4-21-16,4 2-24 0,7 0 24 16,1 0 1-16,2-3 11 0,7 0 6 15,4-3 6-15,0-4-6 0,2-4-3 16,1-7-12-16,6-5-2 0,-1-11-1 15,2-11-2-15,0-7-10 0,0-8-24 16,-4-7-58-16,0-1-59 0,-6-1-54 16,0 6-58-16,-9 2-187 0,-1 12-531 15,1-5-1061-15</inkml:trace>
  <inkml:trace contextRef="#ctx0" brushRef="#br0" timeOffset="188935.61">23466 7519 2895 0,'0'0'492'0,"0"0"-270"16,0 0 175-16,-2-54-50 0,2 44-105 15,0 2 56-15,0 5 99 0,0 3 15 16,2 0-79-16,4 3-77 0,5 6-48 16,-1 8-40-16,-2 6-39 0,9 9-42 15,-3 13-24-15,9 13-8 0,-6-4-10 16,1-5-9-16,-5-7-12 15,-5-13-6-15,6-2-15 0,-3 1-3 16,-3-10-11-16,2-5-49 0,-2-10-55 16,-3-3-62-16,1-6-60 0,2-9-31 15,-4-4-100-15,0-6-223 0,0 6-442 16,1-6-695-16</inkml:trace>
  <inkml:trace contextRef="#ctx0" brushRef="#br0" timeOffset="189168.249">23917 7419 75 0,'0'0'4024'0,"0"0"-3481"0,0 0-126 15,0 0 37-15,0 0-221 0,0 0-109 16,2 75 45-16,-17-42 63 0,1 3-40 16,-9 13-38-16,-8 12-13 0,-6 11-18 15,0 3-35-15,4-12-34 0,6-14-27 16,10-18-15-16,1-3-12 0,-1 3-17 15,-1-1-43-15,-1 0-40 0,2-5-68 16,5-6-48-16,-5-3-16 16,11-6-94-16,-2 3-201 0,4-1-215 15,2-3-776-15,2 11-1411 0</inkml:trace>
  <inkml:trace contextRef="#ctx0" brushRef="#br0" timeOffset="189505.033">23882 8327 3521 0,'0'0'602'0,"0"0"-372"15,37-53 132-15,-31 32-53 0,0-2-101 16,-2-1-38-16,-4 4 43 0,-2 2-35 16,-6 5-60-16,-4 5-46 0,-3 3 7 15,-8 5 38-15,7 3 7 0,-7 9-37 16,7 5-21-16,-5 4-8 0,11 1-10 16,-3 1-15-16,7-2-9 0,4-3-9 15,2-4 0-15,4-2-15 0,8-6-3 16,3-5-69-16,3-1-85 0,3-4-62 15,6-12-77-15,-2-2-183 0,-9 0-736 16,17-7-1955-16</inkml:trace>
  <inkml:trace contextRef="#ctx0" brushRef="#br0" timeOffset="190201.864">24113 7938 2565 0,'0'0'406'0,"0"0"-141"16,0 0 240-16,0 0-108 0,0 0-93 15,0 0 42-15,0 0 5 0,-29-58-46 16,35 48-23-16,1 2-7 0,3 0-25 16,8 3-49-16,1 0-47 0,4 5-43 15,4 0-24-15,2 0-18 16,2 7-18-16,0 0-11 0,-4 0-1 16,-3 1-6-16,1-1 0 0,-8-2-21 15,-3-2-12-15,-6-2 0 0,1-1-12 16,-5 0-6-16,-2-4-24 0,-2-6-6 15,0-3 17-15,-6-5 13 0,-5-3 3 16,1-3 3-16,-9 1-6 0,5-1-9 16,-5 0 0-16,5 3 9 0,-3 5 6 15,7 3 11-15,0 1-2 0,1 6 0 16,3 3 0-16,4 1 3 0,2 2 31 16,4 4 32-16,9 5-30 0,-1 6-30 15,9 5-2-15,-1 5 1 0,5 3 0 16,2 3 10-16,-2 0-10 0,-4 2 1 15,1-4 9-15,-5-1 1 0,-3-1 1 16,-7-6-14-16,-1 0-3 0,-4-4-13 16,-2-3-11-16,-2-4-57 0,-4-1-75 15,-3-1-24-15,-3-2-31 0,-5-4-133 16,1 1-313-16,1-3-545 16,3 0-1095-16</inkml:trace>
  <inkml:trace contextRef="#ctx0" brushRef="#br0" timeOffset="190534.541">24644 7317 3632 0,'0'0'650'0,"0"0"-418"0,0 0 214 16,0 0-31-16,0 0-33 0,0 0-17 15,0 0-94-15,0 0-72 0,0 0-73 16,42 58-42-16,-28-30-27 0,3 4-9 16,-5 8-18-16,5 1-8 0,-3 2-7 15,-1 1-12-15,1-6-2 0,-6-1 11 16,5-8-12-16,-3-7-14 0,-4-8-38 15,0-5-26-15,-1-5-51 0,3-4-45 16,-2-8-79-16,-2-5-82 0,2-8-128 16,-2-5-149-16,1 0-415 0,3 1-356 15,0-8-586-15</inkml:trace>
  <inkml:trace contextRef="#ctx0" brushRef="#br0" timeOffset="190771.966">25025 7292 2436 0,'0'0'1596'0,"0"0"-1264"15,0 0 87-15,0 0 0 0,0 0-133 0,0 0-40 16,0 0 13-16,0 0-41 16,0 0-122-16,31 55-33 0,-44-18 9 15,-7 12 61-15,-11 11-13 0,-11 10-63 16,-1 4-36-16,-1-5-19 0,7-7-2 16,10-16-15-16,9-6-30 0,-1-11-27 15,7 2-24-15,-9 10-22 0,2 19-8 16,-7 13-13-16,3 1-42 0,6-11-94 15,3-19-104-15,8-15-5 0,2-6 9 16,-5 1-13-16,1 2-153 16,2-8-448-16,4-2-644 0</inkml:trace>
  <inkml:trace contextRef="#ctx0" brushRef="#br0" timeOffset="191220.201">24878 8306 3295 0,'0'0'743'0,"0"0"-518"0,0 0 104 16,43-78 15-16,-24 40-100 0,0 0-22 15,5-4 18-15,1 2-32 0,-4 5-59 16,4 7-68-16,-5 7-15 0,-3 10 22 16,-3 7 38-16,-1 4-8 0,-5 11-64 15,-4 7-54-15,2 9-27 0,-6 7-3 16,0 6 2-16,-6-1-38 0,2-2-81 16,0-7-13-16,-2-7-39 0,-3-8-95 15,-3-8-247-15,8-5-550 0,0-2-981 16</inkml:trace>
  <inkml:trace contextRef="#ctx0" brushRef="#br0" timeOffset="191688.836">24504 8004 3071 0,'0'0'681'15,"0"0"-282"-15,0 0 97 0,0 0-146 16,0 0-191-16,0 0-22 0,0 0 112 16,0 0-28-16,-52 29-106 0,31-19-79 15,1 1-36-15,-3-4-14 0,2 0-146 16,3-2-213-16,1-1-312 0,7 9-1504 16</inkml:trace>
  <inkml:trace contextRef="#ctx0" brushRef="#br0" timeOffset="197480.672">15258 9982 912 0,'0'0'1002'0,"0"0"-917"0,0 0 48 16,0 0 336-16,0 0 61 0,0 0-249 16,0 0 17-16,0 0 10 0,0 0-61 15,-40 7-8-15,38-7 26 0,2 0 48 16,0 0 6-16,0 0 3 0,4-4 1 15,5 2-94-15,5 1-79 0,3-1-14 16,1 2-25-16,7-1-18 0,2 1-21 16,0 0-12-16,-2 0-15 0,-1 0-2 15,-1 0-10-15,-4 0 3 0,-3 1-15 16,-3-1-19-16,-1 0-1 0,-4 0-1 16,-1 0-1-16,-3 0-14 15,-2 0-12-15,-2 0-24 0,0 2-43 16,-2-1-29-16,-7 1 27 0,-3 2 18 15,-5 3 3-15,-3-1 5 0,-3 3 19 16,-2 0 0-16,0 1 18 0,-1 2 18 16,3-2 13-16,-2 0 2 0,4 2 0 15,1-2 2-15,3-3-1 0,5 1 2 16,1-2 12-16,1 0 12 0,10-3 27 16,-2-2 34-16,2 1 17 0,0-2 15 15,6 0-36-15,5 1-6 0,3 1-6 16,3-2-8-16,3 0-22 15,3 0-9-15,4 0-6 0,0 0-15 16,0 0-9-16,-1 0 0 0,-1 2-1 16,-2 0-2-16,-4 4-2 0,-5-4-16 15,-4 1-33-15,-3 1-30 0,-3-1-25 16,-4 0-23-16,-2 0-45 0,-7 1 17 16,-5 2 19-16,-3 0-19 0,-1 3-15 15,-5-1 6-15,0 0 30 0,1-1 48 16,1 2 55-16,0-2 33 0,3 4 1 15,1-1 11-15,3 0 3 0,1-1 27 16,9 1 37-16,0-3 30 0,4-2 15 16,0 1 0-16,6 1-4 0,7-1-14 15,3 0-4-15,5-2-6 0,6 1-14 16,6-5-13-16,6 3-6 0,13-3-9 16,12-11-9-16,10-8-18 0,1-3-3 15,-13-4 3-15,-21 1 3 0,-12 6 0 16,-6-2 6-16,1-5-5 15,1-5 2-15,-2-3 6 0,-7 3 0 16,-5 1 9-16,-9 3-15 0,-2 4-6 16,-10-1-6-16,-7 2-9 0,-6 0 3 15,-6 4-3-15,-4 1-12 0,-4 4 0 16,-4 4-2-16,-3-1-46 0,1 5-39 16,-5-1-63-16,3 2-61 0,-1 2-47 15,5-2-158-15,12 1-517 0,-4 3-818 0</inkml:trace>
  <inkml:trace contextRef="#ctx0" brushRef="#br0" timeOffset="199213.916">16434 9509 2088 0,'0'0'714'16,"0"0"-163"-16,0 0-183 0,0 0-18 15,0 0-48-15,0 0-52 0,-6-52 15 16,6 48-11-16,0 1-26 0,-3 0-37 16,3 3 9-16,0 0 20 0,-2 0-18 15,2 0-24-15,0 0-12 0,0 5-4 16,0 2-9-16,0 5-69 0,-2 8-23 16,2 2-13-16,-2 7-9 0,0 4 6 15,-2 5-12-15,2 1-3 0,-2 10-6 16,-2 10-6-16,-3 14-12 15,3 5-6-15,0-2-18 0,-2-6 4 16,6-5 14-16,-5-1 2 0,3-7 19 16,0-10 6-16,2-12 0 0,0-11-9 15,2-5 3-15,-2-2-6 0,2-1 0 16,-2-2-15-16,2-7 0 0,0-4-2 16,0-3-19-16,0 0-3 0,-2-6-12 15,2-4 35-15,-4-6-1 0,0-3-1 16,2-8 1-16,-5-2 0 15,-1 1 0-15,0-3 2 0,0 2 0 0,-5 4 2 16,3 6-2-16,-1 6 1 16,1 3 0-16,2 5 0 0,0 5 11 15,-1 1-9-15,1 8 15 0,2 6 3 16,0 4-3-16,1 6-3 0,3 4-13 16,2 2 10-16,0-2-10 0,5 2 19 15,3-2 6-15,0-3-6 0,2 0 3 16,5-4-6-16,-3-3 60 0,5-4-3 15,-1-3-33-15,3-8-24 0,0-4-18 16,3-9-10-16,5-9-2 0,0-8-12 16,4-9 3-16,-2-4 6 0,2-4-21 15,-4 0-42-15,0 2-51 0,-4 7-24 16,-5 8-21-16,-1 4-37 0,-5 7-147 16,-2 3-332-16,-3 3-657 0,5 3-1248 15</inkml:trace>
  <inkml:trace contextRef="#ctx0" brushRef="#br0" timeOffset="199914.616">16944 9603 3350 0,'0'0'642'0,"0"0"-242"0,0 0 126 15,0 0-150-15,0 0-9 0,0 0-1 16,0 0-131-16,0 0-73 0,-4 86-32 15,0-27-10-15,-4 19-6 0,0 8-27 16,-1-2-63-16,1-9 9 0,2-19 7 16,2-15-10-16,2-14 0 0,0-7-3 15,2-5-6-15,0-2-3 0,0-6-18 16,0-7-1-16,2-14-44 0,6-17 21 16,2-22 23-16,3-15-1 0,-1-7-1 15,-2 1 0-15,-3 9-9 0,-3 5 12 16,-4 0 11-16,0 11 4 0,0 10 3 15,-7 10-18-15,3 7-9 0,0 2-36 16,-2 4 24-16,0 3 19 0,2 10 2 16,2 3 20-16,0 7 28 0,-1 9-12 15,1 2-12-15,2 6-6 0,5 5-3 16,3-1 3-16,2 1-3 16,3-1 3-16,1-3 0 0,3-2-18 0,3-5-12 15,-3-5 10-15,5-7 2 16,1-6-1-16,2-4-1 0,0-11-13 15,0-7 15-15,-1-7 0 0,-1-2 2 16,-4-2-2-16,-1 3-36 0,-5 5 21 16,-3 10 14-16,-6 6 1 0,2 6 24 15,-3 6 15-15,-1 8-21 0,-2 12-18 16,0 17 0-16,-2 17 11 0,-7 17 10 16,1 3-21-16,0-5-30 0,-3-7 6 15,3-10 6-15,4-8 15 0,-4-8 0 16,6-13 0-16,-2-4-21 0,1-4-21 15,1-2-33-15,2-4-55 16,0-7-38-16,0-5-45 0,5-3-52 16,5-7-170-16,0-9-221 0,-2 3-507 15,9-10-614-15</inkml:trace>
  <inkml:trace contextRef="#ctx0" brushRef="#br0" timeOffset="200198.379">17521 9582 3258 0,'0'0'784'0,"0"0"-503"0,0 0 195 16,0 0-112-16,15 62-160 0,-15-36 26 16,0 5 103-16,0 7-19 0,-3 11-70 15,-3 13-91-15,-4 13-45 0,2 2-33 16,-1-15-21-16,7-15-21 15,-2-19-9-15,2-8-12 0,-2 0-9 16,4-4-3-16,-2-3-20 0,2-6-64 16,0-7-78-16,0-3-58 0,4-10 4 15,0-3 2-15,0-9-104 0,-2-3-137 16,0-1-144-16,1-2-400 0,-3 8-253 16,0-10-535-16</inkml:trace>
  <inkml:trace contextRef="#ctx0" brushRef="#br0" timeOffset="200448.158">17374 9528 3094 0,'0'0'755'0,"0"0"-325"16,0 0 147-16,-6-53-189 0,8 46-133 15,6 1 57-15,3 3 23 0,3 3-58 16,3 3-48-16,5 4-37 0,3 6-44 16,6 5-55-16,2 4-21 0,0 3-21 15,7 5-6-15,-1 3-9 0,-4 3-6 16,4 13 3-16,-1 13 0 0,-9 13-24 15,-9 4-9-15,-14-3-24 16,-6-6 0-16,-12-10 12 0,-2-9 9 16,-3-11 1-16,-2-10 2 0,-3-6-2 15,-3-1-34-15,-10 0-45 0,0-1-75 16,-5-5-61-16,3-8-65 0,4-4-218 16,6-3-638-16,0 0-1393 0</inkml:trace>
  <inkml:trace contextRef="#ctx0" brushRef="#br0" timeOffset="202856.773">18745 10015 6213 0,'0'0'0'16,"0"0"733"-16,0 0-513 0,64-67-139 16,-43 41-36-16,-3-1 0 0,-5 6-9 15,-9 1-20-15,-6 7-16 0,-13-1-21 16,-8 3 6-16,-8-1 12 0,-4-4 0 16,-16-3-36-16,-11-9-30 0,-11-7-69 15,-5-1-61-15,3 3-53 0,9 6-106 16,23 10-385-16,5 6-996 0</inkml:trace>
  <inkml:trace contextRef="#ctx0" brushRef="#br0" timeOffset="203784.152">18608 9847 2662 0,'0'0'765'0,"0"0"-293"16,0 0 56-16,0 0-42 0,0 0-128 15,0 0-97-15,0 0-31 0,0 0-61 16,0 0 42-16,-22-15 36 0,1 12-42 16,-4 0-55-16,-4 0-45 0,0 3-42 15,-2 0-17-15,-2 0-25 0,2 0-19 16,2 3-2-16,-2 3 0 0,2 0-52 15,4-1-47-15,5-1-57 0,1 1-27 16,5-3-13-16,3 1-54 16,5-3-149-16,0 0-222 0,4 0-511 15,2 0-721-15</inkml:trace>
  <inkml:trace contextRef="#ctx0" brushRef="#br0" timeOffset="204133.352">18623 9901 2345 0,'0'0'1419'0,"0"0"-1136"0,0 0 39 16,0 0 91-16,0 0-128 0,0 0-96 16,0 0-15-16,0 0 11 0,0 0-49 15,45 53-46-15,-47-47-29 0,-4-3-37 16,-6 2-12-16,-5 0 0 0,-6 2-9 16,-1-4-3-16,-7 3-1 0,-3-2-1 15,-3 2-13-15,-4 0-48 0,0-1-73 16,1 0-55-16,-3-2-55 0,2-1-74 15,5 2-216-15,10-2-967 0,-1 5-1377 0</inkml:trace>
  <inkml:trace contextRef="#ctx0" brushRef="#br0" timeOffset="204574.524">18739 10056 2940 0,'0'0'739'0,"0"0"-418"0,0 0 60 15,0 0-53-15,0 0-120 0,0 0 3 16,0 0 130-16,0 0-62 0,-71 52-110 16,42-21-66-16,-4 2-37 0,0 0-27 15,2-1-36-15,0-3-3 0,4-5-69 16,3-3-133-16,1-7-104 0,6-5-162 16,7-3-641-16,6-1-1809 0</inkml:trace>
  <inkml:trace contextRef="#ctx0" brushRef="#br0" timeOffset="209876.257">19379 9444 1144 0,'0'0'593'0,"0"0"188"16,0 0-205-16,0 0-270 0,0 0-40 15,-2-57-20-15,2 44 9 0,0 4 3 16,0 0-5-16,-2 2-35 0,2 1-19 16,-2 4-19-16,0 1-16 15,2 1-13-15,-2 0 10 0,2 0-1 16,0 0-9-16,-2 0-15 0,2 0-10 15,0 1-3-15,-2 4-2 0,2 0-19 16,0 6-39-16,0 1-15 0,-2 10-12 16,0 0-6-16,2 9-3 0,-4 11 3 15,2 13-3-15,-3 19 4 0,-1 7-7 16,4 1 3-16,0-5 0 0,0-8-27 16,2-1-21-16,0-5-9 0,0-3 28 15,0-15 2-15,0-9 2 0,2-11 13 16,-2-8 0-16,0-3 3 0,0 1 0 15,0-6-17-15,0-5-1 0,0-4-42 16,-4-2 24-16,-2-7 6 0,0-9 11 16,-5-2 1-16,1-8 2 0,-3-3 1 15,-1-1 0-15,0 1 9 0,-5 3-12 16,2 2 2-16,1 4 1 16,1 4-2-16,1 5 1 0,4 4-2 15,-1 4 0-15,5 4 2 0,-2 1 13 16,2 5 3-16,1 4 6 0,1 5-3 15,0 4-6-15,2 4-13 0,0 4 0 16,2 2 10-16,2 0 3 0,4 1 6 16,5-3 3-16,1-2 42 0,-2 1-3 15,7-7-21-15,-1-2-18 0,5-6-9 16,0-5-14-16,2-5-1 0,3-5-1 16,3-11-20-16,-4-9 3 15,0-6 3-15,0-4 0 0,0-2-27 16,-7 2-57-16,3 6-51 0,-11 2-64 15,7 5-74-15,-9 4-242 0,-2 5-626 16,7-2-1191-16</inkml:trace>
  <inkml:trace contextRef="#ctx0" brushRef="#br0" timeOffset="210399.066">19650 10175 3258 0,'0'0'554'0,"0"0"-267"0,0 0 83 16,0 0-59-16,0 0-1 0,50-67 37 15,-34 44-5-15,-1-5-73 0,3-2-58 16,-1-2-37-16,4-3-38 0,-7-3-37 15,5 1-33-15,-7-1-15 0,3 5-9 16,-5 1-9-16,-4 8-9 0,0 5-10 16,-4 9-14-16,0 4-20 0,-2 5 20 15,0 1 24-15,0 7 3 0,0 9-25 16,-2 7 1-16,0 7-3 0,0 10-15 16,0 3-6-16,2 2 19 0,0 2 0 15,0-5-1-15,0-3-9 16,0-7-30-16,6-7-45 0,-4-9-57 15,7-9-34-15,-3-7-50 0,0-7-171 16,4-12-278-16,1 2-661 0,-1-18-1221 0</inkml:trace>
  <inkml:trace contextRef="#ctx0" brushRef="#br0" timeOffset="210529.142">19880 9488 4266 0,'0'0'969'16,"0"0"-777"-16,0 0 186 0,0 0-127 15,0 0-170-15,0 0-81 0,0 0-38 16,0 0-146-16,0 0-137 0,0 0-150 16,39 7-849-16</inkml:trace>
  <inkml:trace contextRef="#ctx0" brushRef="#br0" timeOffset="211115.264">20157 10274 33 0,'0'0'3335'15,"0"0"-2876"-15,0 0-169 0,20-66 225 16,-18 41-101-16,-2-3-94 0,0 3-29 15,-8 0-19-15,-2 7-94 0,1 4-87 16,-3 5-19-16,0 5 0 0,1 4 18 16,-3 4 37-16,1 6-13 0,5 7-27 15,-2 6-30-15,6 2-27 0,2 6-12 16,2-2-6-16,4-1 0 0,6-5-9 16,0-4-3-16,5-9 0 0,1-8-57 15,3-3-81-15,2-12-51 0,1-8-22 16,-7-10-54-16,-1 2-183 0,-5 2-499 15,1-8-838-15</inkml:trace>
  <inkml:trace contextRef="#ctx0" brushRef="#br0" timeOffset="211378.078">20163 9275 3198 0,'0'0'1623'0,"0"0"-1405"0,0 0 83 15,0 0 121-15,58-18-171 0,-44 29-67 16,3 7 47-16,-5 10-44 0,3 7-85 16,-9 5-42-16,0 5-21 0,-2-4-28 15,-4-3-11-15,0-5-30 16,0-7-72-16,-6-5-90 0,4-4-76 15,0-5-152-15,0-4-520 0,2 6-1150 0</inkml:trace>
  <inkml:trace contextRef="#ctx0" brushRef="#br0" timeOffset="212162.441">20469 9850 2463 0,'0'0'797'0,"0"0"-520"16,0 0 114-16,0 0 37 0,0 0-134 16,0 0-54-16,0 0 41 15,0 0 8-15,0 0-1 0,0 0-13 16,-35-31 17-16,39 29-36 0,6 1-100 16,0-1-39-16,9-2-15 0,-2 1-20 15,7 1-10-15,7-1-15 0,0 1-9 16,5 2-15-16,1 0-6 0,4 0-12 15,-2 4 3-15,3 2 0 0,-7-1 3 16,-2 0-3-16,-10 0-15 0,-1-1 9 16,-1-4-10-16,-11 1-2 0,1-1 0 15,-9 0-1-15,0-1-23 0,-2-5-15 16,-4-1 15-16,-9-4 9 0,1-2 15 16,-9-5 1-16,1 2 11 0,-1-4-9 15,-6 1-2-15,4-1-1 16,-2-1-39-16,5 2 15 0,1-1 9 15,5 2 3-15,-1 1 10 0,5 4 2 0,6 4 0 16,4 1 1-16,0 3 23 16,10 5 21-16,9 0-21 0,-1 2-6 15,11 9-6-15,2 4-10 0,4 5 1 16,3 7 12-16,-5 4 3 0,0 4-6 16,-2 3 6-16,-6 2-18 0,-1-1-18 15,-11-2-9-15,-1-3 12 0,-6-5 13 16,-4-2-10-16,-2-3 9 0,-12-6-9 15,0-1-6-15,-9-3-33 0,0-2-39 16,-8-4-39-16,-2 0-55 0,-2-5-59 16,0 0-212-16,8 0-649 0,-8 0-1187 0</inkml:trace>
  <inkml:trace contextRef="#ctx0" brushRef="#br0" timeOffset="213263.113">21333 10103 2259 0,'0'0'1399'0,"0"0"-939"16,0 0-177-16,0 0-23 0,0 0 34 15,0 0-37-15,27-60 13 0,-11 37-9 16,3-8-59-16,1-2-60 0,7-3-9 16,-2-4 5-16,0-4-11 0,0 0-34 15,2-2-27-15,-5 4-21 0,-3 1-24 16,0 8-21-16,-9 6 0 0,0 9 24 15,-1 5 9-15,-7 7 9 0,0 3 3 16,-2 3-6-16,0 0-9 0,-2 6 7 16,-3 10 11-16,-3 3 18 0,0 11-3 15,4 6-27-15,0 4-9 0,2 7-6 16,0-2-21-16,2 0-27 0,4-3 0 16,0-5 3-16,4-5 0 0,7-5-24 15,-5-7-39-15,6-11-31 0,1-6-41 16,-1-3-30-16,3-10-64 15,0-8-136-15,-7-3-199 0,1 2-532 16,3-16-737-16</inkml:trace>
  <inkml:trace contextRef="#ctx0" brushRef="#br0" timeOffset="213409.721">21715 9208 3754 0,'0'0'1279'0,"0"0"-1102"0,0 0 175 15,0 0-10-15,0 0-203 0,0 0-100 16,0 0-39-16,0 0-3 0,0 0-223 16,0 0-113-16,-16-4-188 15,16 28-1079-15</inkml:trace>
  <inkml:trace contextRef="#ctx0" brushRef="#br0" timeOffset="213765.94">21934 10111 3228 0,'0'0'612'15,"0"0"-468"-15,0 0 201 0,23-64 108 16,-8 33-76-16,-3-3-46 0,4-3 26 16,-1-3-73-16,2 5-73 0,-5 4-54 15,0 8-37-15,3 11-3 16,-7 6 30-16,0 6-8 0,3 6-55 16,-3 9-39-16,-6 11-45 0,2 14-14 15,-4 17-10-15,0 0 0 0,-4-5 3 16,2-10-21-16,-2-11-46 0,0-4-35 15,0-1-27-15,-1-11-33 0,3-8-107 16,0-7-268-16,2-2-558 0,2-17-645 0</inkml:trace>
  <inkml:trace contextRef="#ctx0" brushRef="#br3" timeOffset="-207410.64">15096 11631 2232 0,'0'0'549'16,"0"0"228"-16,0 0-333 0,0 0-87 15,0 0 7-15,0 0 4 0,0 0 58 16,0 0-69-16,0 0-92 15,23-27-57-15,-4 20-45 0,1 0-31 16,5 1-18-16,4 1-12 0,0-1-24 16,2 2-23-16,-2 1-19 0,0-1-6 15,-2 3-3-15,-7 0-12 0,1 1-3 16,-4 0-11-16,-5 1 0 0,-6 1-1 16,0 1 0-16,-3-2-12 0,-3 3-18 15,-5 0-36-15,-5 2-34 0,-6 6 22 16,-1 0 3-16,-4 2-9 0,-4-2 9 15,-1 4 0-15,-1-3 8 16,-4 2 10-16,2 3 18 0,0-1 15 0,2-2 6 16,2-1 15-16,5-1 3 15,-1-2 1-15,8-4 2 0,5-2 18 16,2-1 39-16,4-1 34 0,2-3 38 16,4 0 9-16,6 0-60 0,5 0 6 15,8-1-17-15,1-1-7 0,5-2-21 16,2 2-12-16,2 0-6 0,0 2-6 15,-4 0-3-15,-2 0-12 0,-4 0 0 16,-4 2-3-16,-7 1-1 0,-2 2-26 16,-5-3-30-16,-5 3-36 0,0 1-40 15,-5 2-38-15,-9 3 24 0,-7 5 14 16,-6 1-26-16,3 4-31 0,-5-1-27 16,0 0 11-16,0-1 67 0,4 0 81 15,-4-1 48-15,10-1 10 0,1-2 24 16,5-6 49-16,3 1 36 0,4-5 33 15,6-1 21-15,0-3 6 0,12 1-33 16,3-2-7-16,5 0 1 16,9 0-22-16,6-2-18 0,13-3-15 0,14-4-6 15,15-6-21-15,3-1-5 16,-5-5 11-16,-11-1-6 0,-19 2 9 16,-4 2-3-16,-12 2-12 0,-4-2-18 15,6-5-6-15,0-2-6 0,2-8-11 16,-6 0 11-16,-2-1 0 0,-11-1 9 15,-3 1 0-15,-9 0-6 0,-4-3-3 16,-9 3-9-16,-9-2 12 0,-7 2 0 16,-6-1-13-16,-6 4-1 0,-13-1-1 15,-8 4-20-15,-10 3-34 0,-1 9-3 16,5 7-27-16,15 9-57 16,13 0-67-16,9 0-68 0,5 1-203 15,5 3-744-15,-8 7-2026 0</inkml:trace>
  <inkml:trace contextRef="#ctx0" brushRef="#br3" timeOffset="-203334.023">16860 12036 703 0,'0'0'1986'16,"0"0"-1678"-16,0 0-48 0,0 0 108 15,0 0-84-15,0 0-33 0,0 0 85 16,0 0 6-16,0 0-58 0,10-65-61 16,-4 39-8-16,2-3 0 0,1-5-28 15,-1-3-39-15,2-5-21 0,1-1-19 16,-1-2-12-16,2-1-26 0,3-3-10 15,-3 2-12-15,1-1-6 0,1 3-6 16,1 3-9-16,-5 7-12 0,2 3-15 16,-6 10-19-16,1 7 19 0,-3 8 27 15,0 2 9-15,-2 4 24 0,0 1 52 16,0 0-49-16,0 0-24 0,-2 6-9 16,4 1-12-16,-2 5-6 0,3 4-10 15,-1 6 0-15,-2 4 10 0,2 5-10 16,0 3-2-16,0 4-23 15,4 2 5-15,-3 1 3 0,3 11 3 16,2 10 0-16,5 5 11 0,-1 5 1 16,1-14 0-16,-5-15 1 0,-6-17 1 15,2-4 10-15,0-1-9 0,1-2 12 16,-3-4-12-16,-2-7 0 0,-2-5-3 16,0-3-27-16,-4-3-3 0,-2-3 28 15,-9-6 2-15,1-2 21 0,-7-1 0 16,-4 2-9-16,0-3-10 0,0 4-2 15,3 3-1-15,1 1-35 16,0 1-36-16,5 1-76 0,1-1-56 16,7 2-58-16,0-3-163 0,4 3-481 0,4-3-850 15</inkml:trace>
  <inkml:trace contextRef="#ctx0" brushRef="#br3" timeOffset="-202934.632">17447 11380 3004 0,'0'0'482'0,"0"0"-397"0,0 0 83 16,0 0-20-16,0 0-48 0,0 0 136 16,0 0 200-16,0 0-6 15,0 0-111-15,0 0-73 0,14 3-40 16,-10 17-58-16,0 8-28 0,-2 6 1 16,3 16 17-16,-1 10-38 0,0 13-16 15,0 1-12-15,0-13-12 0,-2-15-6 16,-2-16-15-16,0-6-21 0,4 3-16 15,-4-5 0-15,0 1-2 0,2-8-36 16,0-6-39-16,1-7-39 0,-1-2-64 16,-2-2-63-16,0-7-39 15,0-5-77-15,0-3-164 0,-5-2-438 16,1 5-528-16,-2-7-854 0</inkml:trace>
  <inkml:trace contextRef="#ctx0" brushRef="#br3" timeOffset="-202687.174">17296 11275 3632 0,'0'0'516'0,"0"0"-342"15,0 0 203-15,0 0-104 0,60-51-98 16,-38 51 41-16,11 4 69 0,1 11-34 16,1 7-79-16,4 6-27 0,2 15-4 15,1 11-26-15,-1 16-19 0,-8 5-18 16,-10-3-27-16,-13-4-39 0,-6-3 15 15,-4-1 6-15,-8-1 0 0,0-12-3 16,-9-11-12-16,3-13-15 0,-3-5-3 16,-1 0-26-16,-9 2-85 0,-2-4-93 15,-2-5-73-15,2-5-155 16,8-4-523-16,-4 1-1131 0</inkml:trace>
  <inkml:trace contextRef="#ctx0" brushRef="#br3" timeOffset="-201719.832">17903 11722 2410 0,'0'0'1377'0,"0"0"-1172"0,0 0 46 15,0 0 179-15,0 0-4 0,0 0-46 16,0 0-35-16,0 0-64 0,50-34-67 15,-25 30-51-15,2 1-4 0,6 1-12 16,0 1-42-16,2 1-32 0,-2 1-13 16,0 3 0-16,-4 1 3 0,-2 0 3 15,-8-1-21-15,-5 0-6 0,-2-1-24 16,-5-3-12-16,-3 0-3 0,-4 0-22 16,2-7-23-16,-10-3 24 0,-1-7 10 15,-5-5 11-15,-3-3 2 0,-3-1-2 16,1 0-2-16,-4-1-16 0,7 5 6 15,-3 3 10-15,7 3-1 16,1 4-9-16,3 6 10 0,6 2-1 0,2 4 3 16,4 0 41-16,7 9-26 0,9 4-15 15,3 9-2-15,8 4-13 16,2 5 3-16,0 3 10 0,0 6-1 16,-8 2 3-16,0 1 12 0,-11 2 3 15,-3-5 0-15,-7-3-12 0,-4-7-3 16,-4-6 0-16,-7-5-48 0,-1-7-63 15,-5-1-40-15,-1-3-26 0,-1-3-36 16,-4-3-134-16,3-2-342 0,5 0-795 16,5 0-2154-16</inkml:trace>
  <inkml:trace contextRef="#ctx0" brushRef="#br3" timeOffset="-201021.144">19040 11305 2865 0,'0'0'594'0,"0"0"-353"0,0 0 190 16,0 0-8-16,0 0-18 0,0 0-103 15,0 0-65-15,0 0-6 0,-18 76-20 16,-7-20-27-16,-10 16-9 0,-2 7-49 16,1-2-80-16,-3-7 2 0,14-17-12 15,1-11-3-15,7-13-6 0,1-6-6 16,3 2-9-16,-3-3 0 0,3-2-11 16,5-8-1-16,4-7-12 0,4-5-27 15,4-10-42-15,8-9 57 0,7-17 3 16,12-17-13-16,4-16-20 0,4-4-15 15,-4-2 9-15,-4 6 21 0,-6 5 36 16,-4 2 3-16,0 13 14 0,-11 11 1 16,-2 16-15-16,1 7-1 0,-3 8-2 15,-2 1 3-15,2 6 48 0,-2 4 3 16,2 13-15-16,-1 8-15 16,-1 14 3-16,2 18-3 0,-4 15-12 15,2 2-9-15,-2-4-15 0,-2-16 5 16,0-15 10-16,0-10 24 0,0-6-2 15,-2 3-4-15,-2-3-3 0,2 1 18 16,-4-10 15-16,2-5-6 0,-5-9-42 16,1 0 1-16,0-11 10 0,-7-3 10 15,1-8 15-15,-3 1-12 0,1-3-21 16,-1-1-3-16,1 3-44 0,1-2-43 16,3 4-52-16,3 3-38 0,-1 6-61 15,6 1-104-15,2 3-229 0,2 6-649 16,8 1-1092-16</inkml:trace>
  <inkml:trace contextRef="#ctx0" brushRef="#br3" timeOffset="-200736.672">19353 11262 3424 0,'0'0'980'0,"0"0"-779"0,0 0 207 15,0 0-54-15,0 0-124 0,0 0-54 16,0 0 78-16,33 72-16 0,-33-28-61 16,0 18-23-16,-7 13-19 0,1 7-36 15,-4-1-78-15,4-9 0 0,2-19-9 16,-5-11-10-16,9-14 0 0,-4-6-2 16,2-3-10-16,0-4-56 0,0-6-54 15,2-6-72-15,0-5-64 16,0-8-13-16,0-11-81 0,4-5-152 15,0-6-214-15,-2 5-636 0,0-13-750 0</inkml:trace>
  <inkml:trace contextRef="#ctx0" brushRef="#br3" timeOffset="-200486.485">19255 11175 1960 0,'0'0'2288'0,"0"0"-1941"15,0 0 82-15,0 0-2 0,0 0-154 16,0 0-41-16,67-9 64 0,-45 23-10 15,11 6-76-15,2 7-39 0,7 4-29 16,-3 7-31-16,7 11-42 0,1 16-21 16,-8 18-6-16,-6 4-24 0,-10-2-18 15,-17-2-3-15,-6-12 3 16,-6-1 3-16,-10-7 9 0,3-13-9 16,-5-13 0-16,5-12-3 0,-5-7-48 15,1-2-45-15,-10-3-54 0,0-4-40 16,0-8-32-16,5-2-70 0,-3-14-187 15,4-3-267-15,7 1-459 0,-1-14-638 0</inkml:trace>
  <inkml:trace contextRef="#ctx0" brushRef="#br3" timeOffset="-199954.491">19840 10880 4025 0,'0'0'634'0,"0"0"-388"0,0 0 227 16,0 0-146-16,66 46-148 0,-39 5-68 15,2 23 22-15,-4 8 15 0,-8-2-46 16,-7-10-33-16,-8-20-32 0,-2-15-37 16,0-10-87-16,0-9-199 15,-2-2-164-15,0-3-695 0,-2 5-2584 0</inkml:trace>
  <inkml:trace contextRef="#ctx0" brushRef="#br3" timeOffset="-198987.465">16502 11152 2111 0,'0'0'1365'15,"0"0"-1159"-15,0 0 49 0,0 0 115 16,0 0-79-16,0 0-24 0,0 0 72 15,0 0 2-15,0 0-78 0,0-9-54 16,-2 9 8-16,2 1 11 0,0 5-20 16,-2 5-55-16,2 5-54 0,0 9-23 15,0 15-1-15,0 17-6 0,0 21 9 16,0 10-9-16,-2 5-12 0,-2-3-57 16,-3-6-12-16,1 2-9 0,0 0 9 15,0-7 12-15,0-7 12 0,-1-16 6 16,5-12-3-16,-2-18 3 15,-2-5-6-15,2-2-12 0,0-3 0 16,-2-2-42-16,-3-6 9 0,3-8 3 16,0 0-3-16,-4-13 21 0,1-3 11 15,-1-10 1-15,0-7 0 0,-3-4-15 16,1-2 0-16,-5-1 0 0,3 1 14 16,-5 5 0-16,5 5 1 0,-3 8 0 15,5 9 1-15,1 6-1 0,5 6 3 16,0 4 24-16,0 10 3 0,6 8-9 15,0 5-6-15,0 3 0 16,4 2 3-16,6 2 3 0,3-3 12 0,3 0 3 16,5-2-3-16,2-3-9 15,1-5 3-15,5-3-9 0,0-8-18 16,2-4 0-16,0-6 27 0,0-10 30 16,-2-8-18-16,2-17-16 0,2-21-23 15,0-16-42-15,-4-7-12 0,-6 1-33 16,-6 12-78-16,-5 10-39 0,-2 10-37 15,-1 8-186-15,-5 12-648 0,10-7-1319 0</inkml:trace>
  <inkml:trace contextRef="#ctx0" brushRef="#br3" timeOffset="-196018.328">20382 11729 2269 0,'0'0'1062'0,"0"0"-666"16,0 0-84-16,0 0-34 0,0 0-27 15,0 0 4-15,0 0 45 0,0 0 17 16,0 0-5-16,-6-13-10 0,18 7-76 16,9-3-52-16,2-1-32 0,1-2-13 15,7 0-9-15,2 2-27 0,1 1-17 16,-3 5-4-16,0-3-12 0,-7 5 3 15,-5 1-6-15,2 1-3 16,-13 0-24-16,2 0-9 0,-6 3-20 16,3-2-1-16,-7-1-3 0,0 2-30 15,-7 2-21-15,-3-2-3 0,-2 2 12 16,-13 1 3-16,0 3-3 0,-4-2-3 16,2 3 3-16,-6-2 9 0,2 1 11 15,0 0 4-15,2 2 6 0,-2 0 13 16,8-1 1-16,5 1 1 0,-1 0 2 15,11-3 0-15,0-1 19 0,4-3 13 16,4 3 26-16,4-3 3 0,4 3 0 16,4-1-12-16,5 1 0 0,4-1-3 15,1 1-12-15,7-1-3 0,2 0-15 16,-2-2-6-16,0 0-9 0,-2 1 0 16,-2-1-2-16,-2 0 0 0,-9 0-1 15,0 0-1-15,-7-2-2 0,-3 0-33 16,-4 1-15-16,0 0-36 0,-8 2-33 15,-9 0 42-15,-4 3 15 16,-6 0-1-16,-4 3-2 0,3-1 18 16,-4 0 15-16,4 1 12 0,3-1 19 15,4 1 2-15,0-1 0 0,9-3 3 16,4 0 15-16,2-2 9 0,6 0 33 16,8 1 15-16,4-1-5 0,13 0-7 15,2-1-9-15,14-1-12 0,11-2 0 16,14 0-15-16,-2-4-3 0,-12-4-6 15,-13 1 6-15,-12-4 9 0,4-2 3 16,2-4-15-16,2-5-9 16,-4-5-11-16,-4-3-1 0,-10-4-12 15,-1-1 9-15,-10-5 1 0,-6 0-1 16,0-2 0-16,-14-2 0 0,-5 2 2 16,-8 4-20-16,-2 6-54 0,-6 6-72 15,-2 8-58-15,0 6-83 0,0 8-296 16,8 4-758-16,-2 7-2130 0</inkml:trace>
  <inkml:trace contextRef="#ctx0" brushRef="#br3" timeOffset="-193299.022">21306 11133 1284 0,'0'0'1197'0,"0"0"-410"15,0 0-440-15,0 0-41 0,0 0-15 16,0 0-42-16,-2-54 31 0,2 48 39 16,0 2-36-16,-2 2-46 0,2 0-28 15,-2 2-16-15,2 0-3 0,-4 0 3 16,4 2-12-16,0 4-16 0,-2 7-27 15,-1 5-48-15,-1 11-35 0,0 11-16 16,0 21-9-16,2 15 3 0,-2 10 9 16,0-1-15-16,-2-3 3 0,3-9-30 15,1 1-33-15,0-5 12 0,0 0 18 16,2-13 3-16,-2-12 2 0,2-13 10 16,-2-8 3-16,0 2-12 15,0-4 18-15,2 1-20 0,0-10-1 0,-2-8-18 16,-2-4-24-16,-2 0 15 0,-5-9 9 15,1-4 6-15,-7-3 12 16,1-3 1-16,-1-5 0 0,1 2 1 16,-7 2-1-16,9 0 0 0,-3 6 0 15,5 5-1-15,1 5 1 0,1 4 1 16,4 0 19-16,2 8 9 0,2 5 3 16,2 3-9-16,2 4-3 0,6 2-9 15,4 0 3-15,3 0 18 0,7-3 6 16,1 0-15-16,2-8 63 0,2-2-21 15,4-5-27-15,2-4-25 16,-2-9-14-16,2-6-3 0,-2-11-21 16,-2-5 3-16,-4-4-6 0,-2-5-24 15,-1 0-36-15,-9-1-60 0,1 3-42 16,-6 4-25-16,-3 2-126 0,-1 5-296 16,-2 9-732-16,2 4-1434 0</inkml:trace>
  <inkml:trace contextRef="#ctx0" brushRef="#br3" timeOffset="-192912.211">21804 11192 3575 0,'0'0'498'0,"0"0"-239"0,0 0 173 16,0 0-55-16,0 0-10 0,0 0 3 16,0 0-60-16,0 0-114 0,0 66-63 15,-2-22-10-15,-2 19 12 0,-4 15-39 16,1 7-36-16,1-4-21 0,2-5-38 15,-2-11 10-15,-4-12 22 0,5-9 24 16,1-13-6-16,2-5-21 0,-2 2-15 16,2-2-15-16,0 0 0 15,0-8-24-15,0-7-45 0,0-7-58 0,2-2-62 16,0-2-60-16,-2-8-34 0,2-4-134 16,-4-5-196-16,1-3-407 15,1 3-452-15,2-8-967 0</inkml:trace>
  <inkml:trace contextRef="#ctx0" brushRef="#br3" timeOffset="-192613.596">21581 11155 3658 0,'0'0'585'0,"0"0"-174"0,21-57 86 15,-13 41-102-15,4-2-120 0,7 5 36 16,-5 1 14-16,9 2-75 0,2 5-64 15,4 5-29-15,4 0-34 0,4 7-39 16,2 8-21-16,3 6-27 0,3 5-6 16,-1 5-3-16,-7 3 3 0,-4 7 0 15,-4 1 9-15,-11 0 9 16,-1 5-6-16,-11 1-15 0,-6-2-24 16,-2-2-3-16,-6-9-42 0,-11-3 0 15,-1-11-3-15,-7-5-24 0,-2-9-30 16,-4-6-51-16,-3-2-42 0,3-9-76 15,0-3-255-15,9 5-701 0,-1 0-1101 0</inkml:trace>
  <inkml:trace contextRef="#ctx0" brushRef="#br3" timeOffset="-192061.951">22034 12233 3302 0,'0'0'602'16,"0"0"-341"-16,0 0 28 0,0 0 83 15,43-60-124-15,-37 36-7 0,-2-2 41 16,-4 0-70-16,-2 1-46 0,-8-1-12 16,0 4 0-16,-9 8-52 0,0 6-39 15,1 8 7-15,-5 2 11 0,4 13 42 16,-1 8-21-16,7 2-45 0,1 9-27 15,4 1-12-15,6 4-3 0,2-2-15 16,6-5-13-16,8-5-38 0,-1-8-48 16,7-10-12-16,-3-9-48 0,6-5-37 15,-7-15-48-15,3-5-146 0,-5-7-254 16,-1 7-741-16,-5-9-1563 0</inkml:trace>
  <inkml:trace contextRef="#ctx0" brushRef="#br3" timeOffset="-191497.733">22443 12002 3860 0,'0'0'689'0,"0"0"-393"15,0 0 37-15,0 0 14 0,0 0-150 16,0 0-43-16,0 0 27 0,0 0-58 16,0 0-59-16,-48 14-31 0,26-1-33 15,-3-3-11-15,4-1-92 0,-2-2-111 16,5-4-70-16,1 1-98 0,3-2-129 15,5-2-418-15,3 0-500 0,6 0-890 0</inkml:trace>
  <inkml:trace contextRef="#ctx0" brushRef="#br3" timeOffset="-191338.519">22461 12139 3732 0,'0'0'692'0,"0"0"-335"16,0 0 23-16,0 0-167 0,0 0-107 15,0 0 28-15,0 0 59 0,-59 3-90 16,36-3-78-16,2 0-25 0,0 0-109 16,-3 0-160-16,7 0-184 0,1 3-322 15,5 1-1525-15</inkml:trace>
  <inkml:trace contextRef="#ctx0" brushRef="#br3" timeOffset="-190936.54">22501 12180 3528 0,'0'0'605'16,"0"0"-412"-16,0 0 43 0,0 0 65 15,0 0-117-15,0 0-19 0,49-60 75 16,-32 45-67-16,-7 2-58 0,7-2-28 16,-7 2-14-16,2 0-19 0,3 3-8 15,-9 2 5-15,2 6 21 0,-3 2 28 16,1 0 23-16,-4 8-27 0,-2 6-44 15,0 5-52-15,-2 7-2 16,-4 4 0-16,-3 1-10 0,3-1-55 16,2-7-71-16,-2-3-55 0,-3-6-67 15,7-6-130-15,2-3-181 0,0-5-662 16,11 0-1126-16</inkml:trace>
  <inkml:trace contextRef="#ctx0" brushRef="#br3" timeOffset="-189770.49">23582 11082 3409 0,'0'0'538'0,"0"0"-163"0,0 0 85 16,10-58-89-16,-8 48-94 16,0 4 38-16,0 6 101 0,3 0-93 15,-1 11-89-15,0 7-57 0,2 16-47 16,-4 15-58-16,0 21-24 0,-2 8 0 15,0 3 0-15,-2-3-3 0,-2 0 0 16,-2-3-9-16,2-2-36 0,-1-7-27 16,3-12 6-16,-2-15 18 0,4-15 3 15,-2-6-1-15,0-3 1 0,0-5-33 16,2 0-39-16,-2-7-48 0,2-3-58 16,0-7-23-16,-2-4 15 0,0-4-43 15,2-6-130-15,-4 0-241 0,2 5-508 16,0-9-622-16</inkml:trace>
  <inkml:trace contextRef="#ctx0" brushRef="#br3" timeOffset="-189454.312">23367 11156 1501 0,'0'0'2828'0,"0"0"-2507"16,0 0-103-16,10-67 216 0,-2 40-52 15,5 0-137-15,-1 1 57 0,11 0-13 16,-2-3-79-16,3 4-48 0,7 3 7 16,3-1-46-16,7 4-48 0,2 5-33 15,1 5-9-15,5 9-12 0,-3 6 6 16,3 9 3-16,-5 14-6 0,-5 2 9 16,-6 9 24-16,0 11-21 15,-10 10-18-15,-9-3-16 0,-9-8-1 0,-5 4 0 16,-9-17 1-16,-7 6-1 0,-5 3-1 15,-6-12-2-15,-4-3-40 16,-2-7-63-16,-2-11-69 0,0-6-27 16,0-7-31-16,0-4-95 0,4-8-243 15,6 3-519-15,2-7-630 0</inkml:trace>
  <inkml:trace contextRef="#ctx0" brushRef="#br3" timeOffset="-188955.716">23898 11887 939 0,'0'0'2689'0,"0"0"-2336"0,0 0-99 15,0 0 238-15,-12-52 1 0,18 37-147 16,2-2 23-16,9 3-37 0,-1 0-79 16,9 2-67-16,-2 3-30 0,2 3-17 15,6 2-37-15,0 4-48 0,2 0-30 16,0 9-21-16,-4 1 0 0,-2 6 9 15,-13 2-9-15,1 6-3 0,-11 2-2 16,-4 4-25-16,-9 1 3 16,-7-1 6-16,-3-1 6 0,-1-1 0 15,-3-4 9-15,2-3-9 0,3-3 12 16,-1-3 1-16,4-1 2 0,3-3 39 16,0-1 6-16,8-3 6 0,1-2 3 15,3-1 78-15,5 1 12 0,9 0-54 16,1 3-42-16,9-1-30 0,5 1-18 15,4 1-3-15,5-2 0 0,9 0-24 16,1-4-36-16,-5-3-57 0,5 0-57 16,-22-12-33-16,3-2-43 0,-8-8-197 15,-15 5-636-15,-4-8-884 0</inkml:trace>
  <inkml:trace contextRef="#ctx0" brushRef="#br3" timeOffset="-187386.603">21128 13042 1266 0,'0'0'442'0,"0"0"359"15,0 0-46-15,0 0-314 0,0-55-66 16,2 44 11-16,-2 2-1 0,2 2-64 16,-2 1-14-16,4 1-10 0,-1 1-49 15,-1-1-46-15,-2 1-19 0,2 0-17 16,-2 2-22-16,0 1-6 0,0 1 4 15,0 0 5-15,0 0 6 0,0 3-24 16,0 5 0-16,0 6-45 0,0 17-36 16,2 20-15-16,-2 23 9 0,0 11 6 15,0 1-48-15,-2-3-48 0,-2-10 33 16,-3-1 15-16,3 3 21 0,-2-6-9 16,2-3 6-16,0-3 0 0,4-17 3 15,-2-7-3-15,0-11-3 0,-1-5-3 16,1 0-12-16,2-1-36 0,-2 1 9 15,-2-9 6-15,4-5 9 16,-2-6-3-16,0-1-15 0,-2-2-12 16,0-4 21-16,-2-7-3 0,-5-2 12 15,-3-8 12-15,-1-4 0 0,-5-4 2 16,-1-3-2-16,0 1-6 0,-1 0-57 16,-1 5 24-16,4 7 12 0,1 5 15 15,3 6 12-15,7 4 2 0,-2 4 10 16,5 7 6-16,3 8 6 0,2 3-3 15,2 9-6-15,7 1 3 0,5 5 6 16,9 0-6-16,-4-1-5 0,7-1-13 16,3-4-1-16,4-4 1 0,0-3 15 15,3-9-3-15,-1-5-10 0,2-6 1 16,2-14 0-16,-2-9 0 16,9-17 12-16,-11-2-15 0,-2-6-27 15,-4-1-66-15,-12 9-105 0,3-5-15 16,-9 8-31-16,-3 3-140 0,-4 11-361 15,0-4-913-15</inkml:trace>
  <inkml:trace contextRef="#ctx0" brushRef="#br3" timeOffset="-186555.824">21647 13067 2024 0,'0'0'1335'15,"0"0"-1085"-15,0 0 132 0,0 0 95 16,0 0-126-16,0 0-94 0,0 0 87 16,0 0 65-16,0 0-28 0,0 0-86 15,-25-36-73-15,33 45-45 0,3 2-29 16,-1 5-31-16,7 6-18 0,-3 6-30 15,9 4-27-15,-5 5 0 0,7 1-3 16,2 6-6-16,0-3-15 0,0 0-3 16,-4-3 0-16,-1-5 3 0,3-4-16 15,-12-8-2-15,3-6-15 0,-6-7-30 16,-5-3-36-16,-1-5-39 0,0-5-42 16,-2-7-34-16,0-8-8 15,-2-7-48-15,6-5-116 0,-4-6-133 16,2 0-68-16,3-1-24 0,-5 3 5 0,8 1 117 15,0 4 240-15,3 2 231 16,1 5 274-16,3 2 99 0,-3 6 33 16,5 3 15-16,-7 4 21 0,1 3-13 15,-5 6-27-15,-2 0-52 0,0 8-73 16,-4 9-76-16,-2 5-66 0,0 10-47 16,-6 14-4-16,-8 21 24 0,-11 20 0 15,-8 11-18-15,0 4-12 0,-2-4-21 16,2-15-6-16,-1-7-21 0,8-19 0 15,7-13-12-15,0-18-15 0,7-5-3 16,-9-1-72-16,3 0-54 0,1-4-9 16,-1-5-21-16,3-6-9 0,3-5-22 15,1 0-80-15,3 0-185 0,6-3-305 16,2 0-627-16,0 3-1371 0</inkml:trace>
  <inkml:trace contextRef="#ctx0" brushRef="#br3" timeOffset="-186269.533">22263 14070 3803 0,'0'0'554'0,"0"0"-306"15,8-52 124-15,-8 29-46 0,-4-1-119 16,-8 4 65-16,-3 1 36 0,-5 5-40 15,-3 3-87-15,0 8-79 0,-2 3-33 16,5 5 12-16,-1 10 33 0,7 6-26 16,1 5-37-16,7 4-27 15,6 2-12-15,0-4-9 0,12-2 0 16,5-2 8-16,1-9-11 0,7-5-24 16,2-7-33-16,4-6-70 0,-2-12-65 15,-4-10-39-15,-4-7-83 0,-3-9-296 16,-10 10-762-16,11-16-1926 0</inkml:trace>
  <inkml:trace contextRef="#ctx0" brushRef="#br3" timeOffset="-180701.881">22683 11714 75 0,'0'0'1062'16,"0"0"-828"-16,0 0 117 0,0 0-217 15,0 0 106-15,0 0 442 0,0 0-390 16,0 0-68-16,0 0 18 0,-46-45-31 15,40 39 10-15,0-2 2 0,-5 3-3 16,5-1-25-16,2 3 2 0,0 0-7 16,0 3-1-16,2 0 9 15,2 0 32-15,0 0 55 0,0 0 1 16,0 2-33-16,8 2-90 0,-2 2-43 16,11 4-30-16,-1-3-9 0,7 1 7 15,-4-2-19-15,8 0-6 0,1-5-9 16,3-1-6-16,5 0-12 0,-1-7-15 15,0-2-3-15,2 1 9 0,-4-1 0 16,0 2 0-16,-2-1-6 0,-4 2-3 16,-2 0 3-16,-6 4 3 0,-1 0-3 15,-10 0-19-15,-1 2 0 0,-1-3-2 16,-4 3-18-16,-2-4-18 0,-2-2-3 16,-6-3 21-16,-1-1 6 0,-1-4 12 15,-7-4 0-15,5-2 0 0,-5 0 0 16,3-2-12-16,2 4 10 0,-1 2-13 15,7 4 0-15,0 2 13 16,2 6-1-16,4 2 3 0,0 2 19 16,2 0 26-16,8 7-27 0,2 4-18 0,9 5-1 15,4 3-11-15,2 5-9 16,-2 0 9-16,4 3 9 0,-3 1 1 16,-1-2 2-16,-6 2-2 0,-3-5 0 15,-7 3 2-15,-3-3 0 0,-6 2 2 16,0-3-2-16,-8-2 0 0,-7-3-1 15,-4-1-17-15,-3-4 15 0,-3 1-48 16,-2-5-66-16,-4-3-42 0,2-3-37 16,-2-2-116-16,4-2-340 0,9-5-853 15,-3 1-2010-15</inkml:trace>
  <inkml:trace contextRef="#ctx0" brushRef="#br3" timeOffset="-179802.511">22418 13624 209 0,'0'0'1767'0,"0"0"-581"0,0 0-804 16,0 0-54-16,0 0-63 0,0 0-10 16,0 0 4-16,0 0-16 15,0 0-5-15,-19 2 30 0,19-3 38 16,5-2 9-16,3-1-92 0,4 2-49 15,3-3-32-15,5 1-7 0,1 2-12 16,6-1-18-16,4 1-2 0,2-1-19 16,2 1-24-16,2 1-9 0,1 0-3 15,-3 1-3-15,-4 0 3 0,0 4-3 16,-4 2-12-16,-3-3-12 0,-7 1-3 16,-1-1-15-16,-7-1 0 0,-3-1 0 15,-2-1-3-15,-4 0-24 0,0-6-21 16,-4-2 15-16,-2-3 15 0,-5-7 0 15,-3-2 3-15,-1-2-12 16,-3-2 0-16,3-1-6 0,-1 1 9 16,1 3-6-16,3 2 15 0,2 4-3 15,3 6 13-15,5 2 0 0,2 7 2 16,0 0 37-16,11 3-1 0,3 8-24 16,5 6-11-16,6 5 0 0,6 5-1 15,0 4 0-15,-2 2 2 0,-5 0 22 16,-3 0 0-16,-2 1-3 0,-9-2 0 15,-4 2-18-15,-6-5-1 0,0-5-1 16,-6-1-1-16,-4-5-15 0,-11-5-21 16,4-1-48-16,-5-5-51 0,-7-4-15 15,4-3-40-15,2-1-104 0,0-8-297 16,5 0-603-16,3-4-1013 0</inkml:trace>
  <inkml:trace contextRef="#ctx0" brushRef="#br3" timeOffset="-179084.88">23292 13138 2629 0,'0'0'705'0,"0"0"-413"16,0 0 45-16,0 0 135 0,0 0-87 16,0 0-51-16,0 0 88 0,0 0-56 15,0 0-76-15,0 0-59 0,27-21-20 16,-16 37-52-16,-1 4-32 0,4 7-40 16,-1 7-24-16,10 11-6 0,-3 15-6 15,3 13-9-15,4 4-9 0,-11-6-3 16,1-15 0-16,-11-18-6 0,0-13-6 15,-2-6-15-15,5 0 9 0,-5-5-1 16,0-3-11-16,-2-7-15 16,2-4-30-16,-4-10-48 0,4-8 9 15,3-11 15-15,1-15 0 0,-2 0 0 16,0-4 11-16,-2-1 16 0,5 6 18 16,5-8 24-16,-4 4 0 0,7-3 15 15,2 4 0-15,1 4 6 0,-1 4 12 16,2 11 7-16,-3 7 8 0,1 10 12 15,-5 5 6-15,1 5-6 0,-5 0-9 16,-2 8 0-16,-2 3-21 0,-1 9-15 16,-5 6-15-16,0 7-11 0,-11 16 11 15,-7 14 10-15,-9 22 2 0,-6 8 0 16,-4 3 6-16,-3-3 0 0,3-11 6 16,-6 0 9-16,3-9 0 0,1-7-12 15,6-17-21-15,6-12-19 0,11-15-71 16,-3-4-3-16,5-3-12 0,-5 2-30 15,4-2-16-15,1-5-20 0,6-5-24 16,6-1-97-16,2-4-203 16,0 0-421-16,2 0-320 0,14 0-1111 0</inkml:trace>
  <inkml:trace contextRef="#ctx0" brushRef="#br3" timeOffset="-178500.905">23762 14029 3365 0,'0'0'685'0,"0"0"-335"16,4-55 94-16,4 33-23 0,7-4-123 15,-3 1-26-15,9 3 33 0,-3 4-79 16,7 2-63-16,2 3-10 0,0 4-21 16,0 2-39-16,0 5-17 0,-1 2-25 15,1 5-15-15,-6 2-3 0,-5 8-9 16,-5 1 0-16,-3 6-21 16,-6 3 9-16,-2 1-12 0,-10 4-26 15,-1 2-7-15,1-4 9 0,-11 1 12 16,7-2 10-16,-7-1 0 0,7-7 2 15,-5 0 11-15,9-4 19 0,-2-2 12 16,5-4 3-16,3-3 0 0,4 0 87 16,0-2 6-16,4-1-48 0,9 0-30 15,3 0-21-15,7 1-21 0,2-1-16 16,4 0-2-16,8 2-1 0,2-2-11 16,5 2-15-16,-3 0-45 0,4-5-45 15,-5 0-15-15,-9-10-21 0,-6-6-42 16,-11-8-151-16,-8 4-347 15,0-11-989-15</inkml:trace>
  <inkml:trace contextRef="#ctx0" brushRef="#br3" timeOffset="-174358.291">20254 13434 1436 0,'0'0'1970'0,"0"0"-1498"15,0 0-62-15,0 0-35 0,0 0-90 16,0 0-25-16,56 25-14 0,-42-22 2 15,5-3-45-15,-1 0-40 0,5-2-12 16,-2-6-10-16,3-1-26 0,-1-3-31 16,4 0-18-16,-8 2 0 0,-1 1-12 15,-5 5-12-15,-1 2-12 0,-6 2 6 16,-6 0-24-16,0 2-12 0,-6 5-63 16,-10 5 18-16,-5 4 33 0,-2 3-9 15,-8 0-15-15,0-2 0 0,2-3-6 16,0-1 9-16,2-1 12 0,3-3 9 15,-1 0 11-15,4 1 1 16,7-4 1-16,-1 1 1 0,5 0 1 16,6-2 21-16,4-2 3 0,0 0 33 15,4 2 9-15,4 1-18 0,9 1-12 16,-1 0-12-16,5 0-15 0,2 2-11 16,-1-3 2-16,-1 1-1 0,2-1-2 15,-7-3-1-15,3 2-23 0,-9-3-33 16,1 1-30-16,-7 0-36 0,2-1-25 15,-6 2-14-15,0-2-49 16,-6 2-85-16,-7 3-44 0,3-1-34 16,-11 0-47-16,7 1-47 0,-9-1 2 15,4 1 9-15,3 4 105 0,-1-3 229 16,3 2 123-16,4 0 97 0,-1 0 137 16,5 0 82-16,4-1 4 0,2-2 10 15,4 1 7-15,4-5-15 0,7 2 9 16,1-3-51-16,7-1-34 0,4-1-19 15,4 0-31-15,2-6-21 0,4-2-21 16,5-4-22-16,3-6-14 0,-1-3-28 16,3-8-30-16,3-7-12 0,-7-2-9 15,0-8-6-15,-1 0-9 0,-9 1-3 16,-10 0-6-16,-5 5 3 0,-7 7-3 16,-9 5-12-16,-9 7-3 0,-9 0-3 15,-17 0 0-15,-21-2 1 0,-16-6-10 16,-7-2-3-16,-3 0-69 15,3 3-105-15,9 1-52 0,4 3-75 16,14 6-392-16,13 6-1238 0</inkml:trace>
  <inkml:trace contextRef="#ctx0" brushRef="#br3" timeOffset="-168456.886">6793 17976 111 0,'0'0'346'15,"0"0"-206"-15,0 0-117 0,0 0-10 16,0 0 3-16,0 0 39 0,0 0 79 16,0 0 332-16,0 0-281 0,-21-5-116 15,21 3-1-15,-2 0-9 0,0 0-7 16,2 0 26-16,-2-1 9 0,2 2 14 15,0 0 3-15,-2 1 19 0,2 0 3 16,0 0-3-16,0 0-10 16,0 0 3-16,0 0-3 0,0 0 2 15,0 0-6-15,0 0 0 0,0 0 0 16,0 0 2-16,0 0 10 0,0 0-3 16,0 0 5-16,0-3 6 0,0 2-35 15,0-3-25-15,2 1 4 0,0-2 11 16,0-2-15-16,2 4-7 0,0-3-12 15,-2 2-1-15,4-1-11 0,-1 2 11 16,-1 1 0-16,0-1-5 0,2 3-17 16,0 0-24-16,-2 2-3 0,5 1-19 15,-3 2 16-15,0 2-13 0,0 1 4 16,0-1 11-16,1 0 0 0,-3 0 1 16,0 3 1-16,-2-3 1 0,2 2 11 15,-2-1-10-15,-2 3 9 0,2 1-9 16,-2-1-1-16,0 2-2 0,-2 0 0 15,-4-1-15-15,0 1 2 16,0-2 10-16,-3-2-9 0,-1 1 11 16,2-2 0-16,-5 0-1 0,5-3-1 15,0 1 1-15,4-3 2 0,0 0 0 16,-3-1 3-16,7-1 28 0,0-1 36 16,0 0 29-16,0 0 17 0,9 0-30 15,-3 0-25-15,4 0-12 0,5 0-9 16,-3 0-13-16,2 0-3 0,1 2-5 15,2-2-16-15,-3 2-1 0,0-1-24 16,1 4-48-16,-7 0-83 0,3 0-22 16,-1 3-66-16,-6-3-157 0,-2-2-550 15,2-1-888-15</inkml:trace>
  <inkml:trace contextRef="#ctx0" brushRef="#br0" timeOffset="-159128.574">5337 17955 192 0,'0'0'49'15,"0"0"-49"-15,0 0 0 0,0 0 288 16,0 0 289-16,0 0-284 0,0 0-71 16,0 0-53-16,0 0-107 0,-4-1-59 15,2 1 105-15,2 0 18 0,-4-1-19 16,2 0-13-16,0-1 23 0,0 2 44 15,0-2 26-15,0 2-7 0,2-1 0 16,-2-1-4-16,2 0-11 16,0 0 6-16,0 0 6 0,0-2-17 15,0-2-30-15,4 1-12 0,2 0-9 16,0-2 0-16,3-1-13 0,-1 0-7 16,2-2-18-16,0 1-6 0,1-3-16 15,-1-1-12-15,0-1-22 0,-1 0-13 16,-3-2-2-16,0 3-1 0,0 0 1 15,-2 2 1-15,1 3 1 0,-1 1 20 16,-2 2 8-16,0 5-4 0,2 0-26 16,-2 4-37-16,2 4 9 0,-2 4 16 15,2 4 12-15,1 3 1 16,-5 1 0-16,2 1 0 0,-2-2 0 16,0 2 1-16,0-3-1 0,0 0-1 0,-2-3-3 15,-3 1-86-15,3-5-136 16,-2-1-119-16,2-3-304 0,2 0-1049 0</inkml:trace>
  <inkml:trace contextRef="#ctx0" brushRef="#br1" timeOffset="-148211.951">10232 17664 346 0,'0'0'84'0,"0"0"-84"0,0 0-146 15,0 0 110-15,0 0 36 0,0 0 143 16,0 0-58-16,0 0-20 0,0 0 40 16,-14-5 71-16,14 5-10 0,-2 0-143 15,2 0-4-15,-2 0 24 0,2 0 676 16,0 0-333-16,0 0-169 16,0 0-88-16,0 0-16 0,0 0 13 15,0 0-14-15,0 0-28 0,0 0-47 16,0 0-37-16,0 0-19 0,2 0 3 15,0 0 13-15,0 0-23 0,4 0 24 16,-4 0-24-16,2 0 25 0,-2 0 1 16,1 0 13-16,-1 0-12 0,-2 0 12 15,2 0 19-15,2 0 35 0,-2 0-12 16,0 0 12-16,-2 0-9 0,0 0 2 16,2 0 10-16,-2 0 0 0,0 0-22 15,2 0-10-15,2 0 7 0,-4 0-14 16,2 0 11-16,0 0-8 0,0 0 4 15,0 0 3-15,1 0 10 0,-1 0 24 16,-2 0 7-16,2 0 12 0,-2 0 7 16,0 0-7-16,0 0-16 0,0 0-26 15,0 0-21-15,0 0-6 0,0 0-23 16,0 0-2-16,0 0-2 16,0 0-9-16,0 0 11 0,0 0 28 15,0 0 6-15,0 0 0 0,0 0 0 16,0 0-17-16,0 0-17 0,0 0-15 15,0 0 3-15,0 0-4 0,-2 0 4 16,-3 0 12-16,-1 0 2 0,-4 0 0 16,0 0 1-16,-1 0 0 0,-3 0 0 15,3 0 9-15,-7 0-8 0,5 0 8 16,1 0-11-16,-5 0 11 0,5 0-10 16,-4-2-1-16,1 2 2 0,-4 0 1 15,3 0-1-15,-5 0 9 16,3 0-11-16,-3 0 2 0,-2 0 9 15,1 0-10-15,1 0 1 0,-4 0-2 16,0 0-1-16,7 0 1 0,-7 0 0 16,6 0-1-16,-1 0 2 0,-3 0-2 15,4 0-1-15,-4 0 1 0,3 0 1 16,1 0-1-16,-4 0 0 0,1 0 0 16,3 0 1-16,-8 0 0 0,5 0 0 15,1 0 0-15,-6-1-1 0,0-1-1 16,2 2 1-16,0-1-2 0,1 1-1 15,-5 0-16-15,4 0 7 0,-2 0 9 16,2 0-13-16,-2 0 14 0,-2 0-16 16,3 0 5-16,-1-1 10 0,-4 0 0 15,6 1 0-15,-2 0 0 0,-4 0 2 16,2 0 0-16,0 0 0 0,0 0 1 16,0 0 0-16,2 0-1 0,0-2 0 15,-4 2 1-15,3-2-2 16,-1 2 1-16,-2 0 1 0,0 0 0 15,0 0 1-15,0 0 2 0,0 0 0 16,-3-1 0-16,6-1 0 0,-6 2-3 16,6 0 3-16,-3 0-3 0,0 0 1 15,0 0 11-15,-3 0-12 0,1 0 0 16,2-2-1-16,-2 1-2 0,2 1 2 16,-2 0 1-16,4 0-2 0,-2 0-10 15,2 0 12-15,-2 0 1 0,2 0 2 16,0 0-2-16,1-1 1 0,-4 1 0 15,1 0-1-15,0 0 0 0,0 0-1 16,-2 0-2-16,0-2 1 0,0 2 0 16,-2 0 1-16,2 0-1 0,-2 0-2 15,0 0 3-15,2 0-3 0,0 0-12 16,-3 0 13-16,1 0-1 0,0 0 1 16,-2 0 1-16,2 0 0 0,-2 0-2 15,1 0 2-15,-1 0 0 16,2 0 1-16,0 0-2 0,0 0 1 15,0 0 1-15,0-2-1 0,-1 2 0 16,3 0 1-16,-2-2 2 0,-4 2-2 16,6 0 0-16,-2 0 0 0,0 0 0 15,-1 0 1-15,1 0 0 0,0 0-1 16,-2 0-2-16,0 0 2 0,2-1 1 16,-3 1 0-16,3 0 1 0,-4-2 0 15,2 2-1-15,2 0 0 0,-3 0-1 16,3-2 0-16,-2 2 1 0,2 0 1 15,2 0 2-15,-2-1-2 0,0 1-1 16,-1 0 0-16,1 0 1 16,0 0 0-16,-4 0 0 0,4 0-2 15,-2 0 1-15,-1-2 2 0,1 2-1 16,0 0 1-16,-2 0-1 0,3 0-1 16,-3 0 1-16,0 0 0 0,2 0-1 15,-3-1 0-15,5 1 0 0,-4 0-1 16,4 0 0-16,-4 0 2 0,1 0 0 15,1 0 0-15,0 0-1 0,2-1 0 16,-4 1 2-16,1 0-1 0,3 0 0 16,-4 0 0-16,0 0-2 0,1 0 1 15,1 0 0-15,0-1 0 0,-2 0 0 16,4 1 0-16,-3 0 1 0,3 0 1 16,-2 0-1-16,0-1 0 0,0 1 14 15,2-1 2-15,-3 1-5 0,3 0-11 16,-2 0 0-16,0 0 1 0,-3 0 9 15,1 0-10-15,0 0 1 0,2 0 13 16,-5 0-15-16,5 0 0 0,0 0-1 16,0 0 0-16,2 0 0 0,-1 0 1 15,-1 0 0-15,4-2 1 16,-2 2 0-16,0 0 0 0,2 0-1 16,-2 0 1-16,0 0 1 0,1 0 0 15,1 0 10-15,0 0-1 0,2-2-11 16,0 2-1-16,0 0-2 0,0 0-14 15,-2 0 16-15,2 0 1 0,-2 0 3 16,0 0-1-16,2 0-2 0,-2 0-1 16,2 0 0-16,0 0 2 0,0 0-1 15,0 0-1-15,0 0 0 0,0 0 1 16,2 0 0-16,0 0 0 16,2 0 0-16,0 0-1 0,0-1 1 15,1 0 0-15,5 1 1 0,-4 0 0 16,2 0 0-16,1 0-2 0,1 0 1 15,-2 0 0-15,3 0-1 0,-1 0-2 16,-2 0 1-16,5 0 1 0,-3 0 0 16,0-1 0-16,1 1 1 0,-1 0-1 15,0 0 0-15,1 0 0 0,-3 0-1 16,4 0 1-16,-1 0 0 0,-1 0 0 16,0 0-1-16,0 0 1 0,3 0-1 15,-1 0-2-15,1 0 0 0,1 0-19 16,-1 0 4-16,-1-1 16 0,-2 1 1 15,5 0 0-15,-3 0-1 0,1 1 1 16,1-1-1-16,-2 0 1 0,3 0 1 16,-1 0 0-16,3 0-2 0,-1 0 0 15,-1 0 0-15,5 0 0 0,1 0 2 16,-2 0-1-16,-1 0 1 16,3 0 0-16,0 1 1 0,-1-1 1 15,3 0 0-15,-6 0 0 0,5 0-1 16,-1-1-1-16,-4 1-1 0,1 1-1 15,3 0-1-15,-3 0-12 0,3-1 2 16,0 0-14-16,-1 2 2 0,5-2 6 16,0 0 4-16,4 0 3 0,-2 0-1 15,2 0-2-15,0 0 2 0,0 0 10 16,-5 0 1-16,5 0-1 0,-6 0 1 16,0 0 2-16,-3 0 1 0,1 0 0 15,0 0 0-15,1 0-1 0,-1 0-1 16,4 0-1-16,0 0-1 15,2 0-9-15,-3 0-4 0,-1 0 13 16,4 0-13-16,-2 0 4 0,0 0 12 16,1 0 0-16,-1 0 0 0,0 0-1 15,4 0 1-15,0 0-1 0,2 0-1 16,0 0-1-16,-2 0 0 0,0 0-16 16,0 0 7-16,0 0 9 0,-2 0-10 15,-1 0-2-15,-1 0 13 0,0 0-11 16,2 0-9-16,-2 0 1 0,-1 0-4 15,3 0 6-15,0 0-9 0,0 0 0 16,-2 0-3-16,4 0 6 0,0 0-3 16,0 0 14-16,0 0 12 0,0 0 0 15,-1 0-17-15,3 0 17 0,-2 0-1 16,2 0-16-16,-2 0-3 0,0 0-3 16,2 0 3-16,-2 0-12 15,2 0-1-15,-2 2 3 0,2-2 7 16,0 0 6-16,0 0 0 0,0 0-3 15,0 0-6-15,0 0-10 0,0 0-76 16,0 1-191-16,0 0-38 0,0 0 137 16,0 0-10-16,-2 0-101 0,0 0-202 15,2-1-804-15,4-6 986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8:08:33.06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2547 17043 20 0,'0'0'362'0,"0"0"-232"0,0 0-84 16,0 0-4-16,0 0 49 0,0 0-22 15,0 0 15-15,0 0 79 16,0 0-13-16,-17-6-133 0,11 6 12 15,4-1 170-15,-4 1 22 0,6 0-98 16,0 0 4-16,-2-2 16 0,2 2 42 16,0-2 2-16,0 2-2 0,0 0 24 15,0 0-26-15,0-2-13 0,0 2-23 16,0 0-13-16,0 0-26 0,0-1 6 16,0 1 18-16,0-2 16 0,0 2-2 15,0 0-15-15,2 0-28 0,-2 0-14 16,4 0 1-16,-2-1-6 0,0 1 5 15,-2-1-3-15,0 1-9 0,2 0-6 16,-2 0-13-16,0-1-6 0,2 1 15 16,0 0 22-16,0-1 5 0,5 1-18 15,1-2-9-15,4 2-12 0,-1-1-13 16,1-1 1-16,7 0-1 0,-5-1-3 16,5 3 4-16,-1-2-1 15,3-1-5-15,2 2-1 0,-1-1-9 16,3 1-13-16,4 0-14 0,-2-1 0 15,4 0 1-15,0 1 11 0,-2 1 0 16,2 0 0-16,2-2 7 0,-2 2-17 16,0 0 13-16,2 0-3 0,0 0-11 15,2 0 1-15,0 0 19 0,7 0-6 16,-3 0 0-16,5 0-3 0,1-1-11 16,9 0 2-16,8 2-1 0,8-1 0 15,2-1 13-15,-1 1-14 0,-7 0 18 16,-6 1-17-16,2-2 19 0,0 1-6 15,2 0 0-15,0 0 3 16,0 0 15-16,0 0 24 0,4 0 22 16,0-1-31-16,0 1-21 0,2 0-12 15,0 1-12-15,3-1 0 0,-3 0 0 16,0 0 12-16,2 0-15 0,1 1 3 16,-1-1 9-16,0 0-12 0,3 0 1 15,1 1 0-15,3-1 0 0,1 0-1 16,1 0 1-16,1-1 1 0,3 2 1 15,-2-2-1-15,1 1 0 0,-1-1 0 16,2 2 0-16,1-1 1 0,-1-1 0 16,2 1 9-16,2 1 0 0,-1-1-10 15,-3 0 0-15,2 0-2 0,-3 1 2 16,1-1 0-16,2 0-1 0,0 0 0 16,1 2-1-16,3-2 0 0,-2 0-1 15,2 0 1-15,-2 0 0 0,2 0 0 16,-2-2-2-16,-1 4 2 0,1-4-1 15,-2 1 1-15,0 1 0 0,0 1 0 16,-1-1 0-16,-3-1 1 0,-1 1 1 16,1-1-1-16,0 1 2 15,-7 0-1-15,5 0 10 0,1 0-12 16,-3 1 2-16,1-2 1 0,5 1-1 16,-2-1 1-16,-1 1 10 0,-1 0-11 15,-1 0 13-15,1-1-13 0,-3 1 1 16,5 0 12-16,-7 0-13 0,1 0 0 15,3-2 0-15,-1 0-1 0,-7 2 0 16,3 0 0-16,-1 0-1 0,-6-1-1 16,0-1 1-16,0 4-2 15,3-4 1-15,-3 2 0 0,0-2 0 16,0 2 0-16,0 0 0 0,4 0 1 16,-3 0-1-16,-1 0 1 0,-6 0-1 15,4 0 0-15,-2 2 1 0,-2 1 0 16,4 2 0-16,-4 0 0 0,2-5 2 15,-2 1-1-15,0 1 0 0,0 2-1 16,-3-1 3-16,1-1 9 0,-2-1-12 16,0-1 1-16,0 2-1 0,-5-2 0 15,5 0 0-15,-4 0 0 0,4 0-1 16,0 0 0-16,-3 0 1 0,3 0-2 16,-2 0 2-16,-2 0-1 0,1 0 1 15,-3 0 0-15,4 2-1 0,-1-2 0 16,-7-2-2-16,-11 2 1 0,-2 0-1 15,-4 0 0-15,8 0 0 0,2 0 3 16,13 0-1-16,-8 2 0 0,3-2 1 16,-1 0 1-16,-3-2-1 15,0 2 1-15,1 0 0 0,-7 0-1 0,0 0-1 16,0 0 0-16,-1 0 0 16,-3 0 0-16,-2 0 0 0,0 0 0 15,0 0-1-15,2 0-13 0,-2 0 14 16,2 0-11-16,2 0-1 0,0 0 11 15,6 0-10-15,3 0 12 0,-1 0-1 16,3 0-14-16,1 0-6 0,-5 0-18 16,3 0 6-16,-4 0-39 0,-3 0-49 15,-7 0-39-15,-4 0-72 0,-7 0-47 16,1 0-199-16,-11 0-648 0,17-3-1226 16</inkml:trace>
  <inkml:trace contextRef="#ctx0" brushRef="#br0" timeOffset="5407.964">2774 5161 222 0,'0'0'228'0,"0"0"-228"15,0 0-23-15,0 0-9 0,0 0 13 16,0 0 19-16,0 0 3 0,0 0 14 16,0 0 126-16,13-35-39 0,-11 30-19 15,0-1 16-15,-2 1 0 0,2 0-6 16,0 1 3-16,0-2 22 15,-2 3 20-15,2-1 10 0,0 0 19 0,2 3-26 16,-4-1-33-16,2-1-84 0,-2 2-26 16,0 1-97-16,0 0-160 15,-2 0 23-15,-2 0-4 0,2 0-19 16,0 0 35-16,2 2 56 0,0 0 71 16,0 0 89-16,0-2 6 0,0 1 189 15,2-1-62-15,0 2-26 0,0-1-3 16,0-1 65-16,0 1-66 0,-2-1 11 15,0 0-30-15,0 0 23 0,0 0 26 16,0 0 16-16,0 0 36 0,0 0 5 16,0 0 43-16,0 0-10 0,0 0-43 15,0 0-23-15,0 0-3 0,0 0-10 16,0 0 24-16,0 0 4 0,0 0 2 16,0 0 21-16,0 0-1 0,0 0-15 15,0 0-8-15,0 0-20 0,-2 0-33 16,0-2-17-16,0 0-12 15,0-1-9-15,2 3-44 0,0 0-27 16,0 0 13-16,-2 0-1 0,2 0-3 16,0 0 3-16,0 0 10 0,0 0 15 15,0 0-13-15,0 0-2 0,0 0 2 16,0 2-6-16,0 1 1 0,0 1 5 16,0 3 7-16,-2 5-4 0,2 4 7 15,-2 5 2-15,2 5-8 0,0 3-19 16,0 2-10-16,0 2 0 0,-2 3 10 15,2 1-9-15,0 3 24 0,-2 3-2 16,2 8-10-16,0-4 3 0,0 3-6 16,0-1-9-16,0-4 12 0,-2 14-13 15,2 10-2-15,0 7-23 0,0 4 11 16,-2-5 11-16,2-4-1 0,-5-4 2 16,5 0 0-16,0 3 12 15,0-2 3-15,-2 3 4 0,2-1 5 16,0 2 0-16,0 0 0 0,0 3-5 15,0-2-19-15,0 5-15 0,0 0 14 16,0 0 0-16,0 2 1 0,-2-2 12 16,2 1 4-16,0-2-14 0,0 1 34 15,-2-2-17-15,2 0-19 0,0 2-39 16,0-2 21-16,-2 1 17 0,2 2 1 16,0-5 21-16,0 2-3 0,-2-2 9 15,2-1-25-15,0-4 13 0,0-1 10 16,-2-3-25-16,2-1-33 0,0-2 12 15,0 2 20-15,0-1 0 0,0-1 1 16,0-2 3-16,0-1 12 0,0-2-3 16,0-3-9-16,-2-7 15 0,2-13-17 15,0-6 0-15,0-3-1 0,0 3-30 16,0 2 15-16,0 2 13 16,0-1 0-16,0-2 0 0,-2 0 1 15,4 0 1-15,-2 0-1 0,0 1 2 16,0-1-2-16,-2 1 2 0,4-4-1 15,-2-2 0-15,0-5 0 0,0-2-1 16,0-5 1-16,0-1 0 0,0-6 1 16,0 0-1-16,0-5 0 0,0 3 12 15,0-3 0-15,0 1-10 0,0 3-2 16,0 1-2-16,0 2-10 0,0 6 9 16,0 5 2-16,0 4 0 0,0 0 1 15,0 2-2-15,0-2-13 0,0 0-3 16,0-4-10-16,0-2-5 0,0-3-3 15,0 0 18-15,0-4 17 0,0-2-2 16,0-1-10-16,0-1 12 0,0-1 0 16,0-1 0-16,0 0 1 15,0-3 0-15,0 0 2 0,0 0 1 16,0 0 10-16,0 0-11 0,0 0 10 16,0 0-10-16,0 3-2 0,0-1 0 15,0 3-49-15,0 5 48 0,0 4 0 16,0 2-17-16,0 1-43 0,0-3-3 15,0-1 7-15,0-3 5 0,0-5 15 16,0 0 22-16,2-5 15 0,-2 2 25 16,0-2-7-16,0 0 0 0,0 0 0 15,0 0-2-15,0 0 2 0,0 0-4 16,0 0-14-16,0 0 0 0,2 0 0 16,-2 0-1-16,0 0-2 0,0 0-24 15,2 0-138-15,0 3-61 16,0 0-246-16,0 0-659 0,-2 1-997 0,-10-17 973 15</inkml:trace>
  <inkml:trace contextRef="#ctx0" brushRef="#br0" timeOffset="7105.414">2778 10622 91 0,'0'0'106'16,"0"0"-104"-16,0 0 15 0,0 0 169 16,0 0-186-16,0 0-52 0,0 0-7 15,0 0 14-15,0 0 15 0,0 0-186 16,2-13 216-16,3 10 89 0,-5-2 9 16,0 1-98-16,-5 1 1 0,3 0 61 15,2 0 408-15,0 3-73 0,-2-3-140 16,2 3-143-16,0-1-10 15,0 1-19-15,0 0-36 0,0 0-14 16,-2-2 8-16,2 1 177 0,0-2 143 16,0-2-62-16,-2 0-76 0,2 0-20 15,-2 2 22-15,2-3 24 0,-2 2-15 16,2 3-28-16,0-1-26 0,0 2-52 16,0 0-43-16,-2 0-19 0,2 0 0 15,-2 0-28-15,2 0-21 0,0 0 12 16,0 0 15-16,0 0 3 0,0 2 12 15,0-1-2-15,0-1-26 0,-2 3-11 16,2 1-22-16,0 2 0 0,0 6 47 16,0 8 63-16,-2 7-25 15,2 4-33-15,0 5-16 0,0 3-36 16,0 4-15-16,0 5 15 0,-2 12 15 0,2 9 1 16,-2 4 2-16,2-5-18 15,0-4 3-15,0-7 15 0,0 4 7 16,-2 2-1-16,2 3-3 0,0 3-3 15,0 2 7-15,-3 2-7 0,3 2-18 16,0 3-10-16,0 1-9 0,-4 5 1 16,4-1 18-16,0 0 1 0,-2 5 1 15,2-3 10-15,0 3 4 0,0-6-1 16,0 2-15-16,0 0-36 0,0 4 18 16,-2-3 15-16,2 1 3 0,-2 0 3 15,2-1 12-15,0 3-12 0,0-1 22 16,-2 4 0-16,2-1-25 0,-2 3-40 15,2 0 22-15,-2 1 18 0,2 0 0 16,-2-3 15-16,2 0 4 0,0-3-1 16,-2-3-3-16,2 0-15 0,0-6-26 15,0-1-5-15,0-1 30 0,0-4 1 16,-2 2 0-16,2 0 13 16,0-3-1-16,0-1 0 0,-2-3 0 15,2-3-12-15,0 1-13 0,0-2-5 16,0 0 15-16,-2 2 0 0,2-3 3 15,0-1 0-15,0 0 12 0,-2-1-9 16,2 1 18-16,0 2-9 0,0-2 0 16,0-2-12-16,-3 0 0 0,3-2-20 15,0-1 2-15,0-10 15 0,0-7 3 16,0-8-3-16,0-4 21 0,-2 9-3 16,2 7 0-16,0 4-12 0,0-1 0 15,0-3 10-15,0 0-11 16,0-3 10-16,-4-1-10 0,4-3 10 15,0-2-11-15,0-2-1 0,0 0 0 16,0-2-27-16,0-3 11 0,0-2 14 16,0 0-1-16,-2-5-9 0,2 0 11 15,0-3 1-15,0 2 0 0,0-1 0 16,0 2 0-16,0 1 0 0,0 0-1 16,0 0 0-16,0 0-1 0,0-2 2 15,0-1-21-15,0-4-16 0,0 1 35 16,0-1 2-16,0-1 0 0,0 0-1 15,0-8-26-15,0 1 3 0,0-1-16 16,0 5 40-16,0 2 1 0,0 2 1 16,0 2 0-16,0-1-2 0,0-3 0 15,0-2-58-15,0-4-36 0,0-3 61 16,0-4 33-16,0 2 0 0,0-2 1 16,0 0 0-16,0 0 2 0,0 0 9 15,0 0-9-15,0 0 15 16,0 0-18-16,0 0 2 0,0 0-2 15,0 0-1-15,0 1-1 0,0 1-13 16,0 5-49-16,0 3 46 0,0-1 17 16,0 1-18-16,0 0 18 0,0-4 0 15,0-1 1-15,0-3 1 0,0 0 0 16,0-2 11-16,0 4-12 0,0 1-9 16,0 5 9-16,0 3 0 0,0-2 0 15,0 1-2-15,0-1-22 0,0-3-19 16,0-1-9-16,0-3 18 0,0-2 34 15,0-2 21-15,0 0-6 0,0 0 3 16,0 0-18-16,0-5-27 0,0-3-96 16,0-3-80-16,0-4-88 0,6-4-257 15,-1-1-675-15,-3 6-909 0</inkml:trace>
  <inkml:trace contextRef="#ctx0" brushRef="#br0" timeOffset="10132.186">2598 9646 78 0,'0'0'215'15,"0"0"-51"-15,0 0-41 0,0 0 1 16,0 0-42-16,0 0-27 0,0 0-22 16,0 0-30-16,0 0-3 0,0-2 1 15,-2 2 35-15,2 0 130 0,-2-2-23 16,0 2-45-16,2 0-7 0,-2 0-19 16,2 0-14-16,0 0-12 0,-2-1-4 15,2 1 14-15,-2 0-8 0,-4-3-18 16,6 2-28-16,-2-2 40 0,0 2 244 15,0-1-128-15,2 2-83 0,0 0-30 16,0 0 20-16,0-1 12 16,-2 1 4-16,2 0-7 0,0-1-6 15,0 1-10-15,0 0-7 0,0 0-2 16,0 0-4-16,0 0 0 0,0 0 3 16,0 0 6-16,0 0 13 0,-2 0 10 15,2 0 0-15,0 0-1 0,0-1-9 16,0 1-7-16,0 0-6 0,0 0 0 15,0 0-7-15,0 0 4 0,0 0 2 16,0 0-8-16,0 0 5 0,0 0 0 16,0 0 13-16,0 0 29 0,0 0 26 15,0 0 16-15,0 0-44 16,0 0-28-16,0 0-15 0,0-2-13 16,0 0 0-16,0 0 3 0,0-1-16 15,0 3-5-15,0 0-13 0,0 0 9 16,0 0-10-16,0 0 0 0,0 0 0 15,0 0 1-15,0 0 9 0,0 0-8 16,0 0 11-16,0 0-3 0,0 0 7 16,0 0 11-16,0 0 7 0,0 0 0 15,0 0 37-15,0 0 115 0,0 0-58 16,0 0-15-16,0 0-16 0,0 0-3 16,6-2-24-16,-2 1-22 0,10 1-14 15,-3 0-19-15,-1 0-15 0,7 0 9 16,-3 0-11-16,5 0-1 0,1 0 1 15,1-3 0-15,2 3 0 0,-1 0-1 16,1 0 3-16,2 0 18 0,0-2-19 16,-2 2 16-16,5-1-18 15,-3 1 0-15,4 0 0 0,2 0 0 0,2 0-2 16,0 0 2-16,5 0-3 16,1 0 3-16,2 0 1 0,3-3 2 15,9 2 9-15,9 1-9 0,11-2-1 16,3 2 0-16,-3-1-2 0,-3 0 1 15,-6-1-1-15,2 2 0 0,2 0 0 16,1 0 0-16,1 0-1 0,2-3-2 16,3 3 1-16,-1 0-1 0,2-3 1 15,3 3 0-15,2 0-1 0,3-1 1 16,5 1-1-16,0-1 1 0,4 0-12 16,2 1 14-16,2-1 1 0,1 1 0 15,3 0-1-15,0 0 1 0,0-2 2 16,5 1 15-16,-1 1 0 0,-1 0-6 15,1 0-1-15,0-2-10 0,-1 2 35 16,3-1-22-16,1-1-14 0,-3 2 0 16,7-2 1-16,-5 1 1 15,3 1-2-15,2 0-1 0,-1-3 1 16,5 2-1-16,-2 1 0 0,3-1-2 16,-1 0-9-16,2 0 12 0,-4 0-1 15,6-1-2-15,-5 2 2 0,3 0 0 16,0-3 0-16,2 3 1 0,0 0-1 15,-4-2 1-15,6 2 0 0,-7-1 0 16,3 1 1-16,-2-1 0 0,2 0-1 16,2-1 1-16,-9 2 0 0,9-3-1 15,-6 2-1-15,4 1 1 0,-5-2 0 16,7 2 0-16,-4-2 0 0,2 2-2 16,-2-1 1-16,6 1-1 15,-7 0 0-15,3-1 0 0,2 1-1 16,-4-3 2-16,2 3 1 0,-5-1-1 15,3 1 1-15,-2-1 0 0,-5 1-1 16,5-2 1-16,-7 1 1 0,3 1 0 16,2-1-1-16,-5 1 0 0,3 0-1 15,-1-2 0-15,1 1 0 0,-5 1-1 16,3-2 2-16,-3 2-1 0,-2 0-1 16,-3-2-1-16,1 1 0 0,-2 0 0 15,-2 1 1-15,-4 0-1 0,0-2 2 16,-2 1 0-16,-2 1 0 0,-4 0 0 15,2 0 0-15,-7-1-1 0,5 0-1 16,-6 1 1-16,1-1-13 16,-3 1-33-16,-1 0-61 0,3 0-39 0,-1 0-16 15,1 0-1-15,-5 0-15 16,-5 0-50-16,-18 0-165 0,-9 0-172 0,-20 0-421 16,9 3-483-16</inkml:trace>
  <inkml:trace contextRef="#ctx0" brushRef="#br0" timeOffset="11816.21">14220 9471 1315 0,'0'0'397'15,"0"0"-238"-15,0 0-20 0,0 0 447 16,0 0-248-16,0 0-158 0,0 0 21 15,0 0 28-15,0 0-14 16,-35-49-14-16,33 48-9 0,2 1-45 16,-2 0-11-16,2-1 3 0,-2-1 6 15,2 2 2-15,0 0 9 0,0 0 31 16,2 0 19-16,0-2-8 0,8 2-93 16,0 0-29-16,3 0-22 0,1 0-5 15,5 2-4-15,1 4-6 0,3-1 1 16,0 2-4-16,2 1-9 0,2-2-3 15,-3 1 0-15,1 1 0 0,0-4-3 16,-2 3-3-16,-5 2 4 0,5 0-4 16,-4-1-3-16,-3 3-3 0,-5 1 0 15,3-2 3-15,-8 0 3 16,-2 0 3-16,-2-1-9 0,-2 0-12 16,-8 0 0-16,-4 1-3 0,-5 1 0 15,-8-1 2-15,3 0-1 0,-9 0-1 16,2-1-9-16,-6 1 9 0,2-2-45 15,-3-1-106-15,3-2-109 0,-2 2-118 16,10-5-312-16,-6 2-1401 0</inkml:trace>
  <inkml:trace contextRef="#ctx0" brushRef="#br0" timeOffset="13033.513">14985 9184 3253 0,'0'0'252'15,"0"0"-252"-15,0 0-13 0,0 0-251 16,0 0-826-16,0 0-855 0</inkml:trace>
  <inkml:trace contextRef="#ctx0" brushRef="#br0" timeOffset="16197.795">14890 9299 290 0,'0'0'297'16,"0"0"-4"-16,0 0 1 0,0 0-44 15,0 0-12-15,0 0-17 0,0 0-20 16,0 0 0-16,0 0-49 0,10-43-151 16,-10 39 60-16,0 1 49 15,0 2 164-15,0-1 5 0,0 1-75 16,0 1-32-16,0-1-36 0,0 1-29 15,0-1-3-15,0 0-13 0,2-4-12 16,0-1 31-16,2 1-4 0,0-3 2 16,-4 2-2-16,7 0-5 0,-3 3 17 15,-2 1 11-15,0 0 5 0,0 2-2 16,0 0-7-16,-2 0-3 0,0 2-28 16,0 1-18-16,0 1-13 0,-2 5-17 15,-2 2-7-15,-7 3 9 0,7 5 1 16,-8 4-1-16,2 3 1 0,-3 4-7 15,-1 4-3-15,-1 2-9 16,1 1 1-16,-5 3-13 0,3 0 3 16,-3-1-3-16,2-2-15 0,-1-1 12 15,-1 0-12-15,3-4 9 0,-3 0-10 16,5-3-2-16,-1-5-24 0,3-2 6 16,1-7 3-16,5 0 12 0,-2-5-12 15,2-4 0-15,4-3-7 0,2-2-26 16,-2-1-43-16,2 0-69 0,0 0-34 15,2-7 0-15,0-5-16 0,6-4-97 16,0-3-321-16,-2 5-713 0,5-8-724 0</inkml:trace>
  <inkml:trace contextRef="#ctx0" brushRef="#br0" timeOffset="16436.767">14774 9495 2756 0,'0'0'414'16,"0"0"-187"-16,0 0 250 0,-15-61-113 16,3 37-84-16,4-4-22 0,-5-2 0 15,-1 0-30-15,-3 0-33 0,1 1-53 16,1 2-63-16,-1 2-55 0,1 1-24 15,-1 1-14-15,5 1-119 0,1 1-149 16,4 5-140-16,0-8-947 0</inkml:trace>
  <inkml:trace contextRef="#ctx0" brushRef="#br0" timeOffset="17666.06">13389 16956 1141 0,'0'0'319'0,"0"0"-72"16,0 0-113-16,0 0-24 0,0 0 495 16,0 0-263-16,0 0-146 0,0 0 40 15,0 0 5-15,-44-49-38 0,42 47-37 16,0 1-27-16,2-1 2 0,-2 2 8 15,2 0 27-15,0 0 18 0,0 0 12 16,2 0 8-16,2 0-71 0,5 2-55 16,-3 1-24-16,8 0-10 0,1 1-8 15,1-1 5-15,1 1-2 16,4-2 8-16,1 3 7 0,1 0-7 16,8 0-8-16,-2 2-13 0,4-1-3 15,0 3-6-15,0-1 1 0,-2 2 8 16,-2 0 9-16,-4 1 33 0,-4 3 22 15,-3 0-34-15,-5 1-30 0,-7-1-12 16,2 2-9-16,-8 1-15 16,0-1-2-16,-10 3-13 0,-3 0 12 0,-5-1-9 15,-1-1 10-15,-6-2 0 16,-1-3-13-16,-3-2 12 0,2-1-15 0,-4-2-12 16,0-2 12-16,0-2-9 0,2-2-79 15,0-1-75-15,4 0-76 16,0-2-134-16,9 0-343 0,-5 2-1132 0</inkml:trace>
  <inkml:trace contextRef="#ctx0" brushRef="#br0" timeOffset="18949.746">14412 16833 790 0,'0'0'1593'15,"0"0"-1244"-15,0 0-22 0,0 0 110 16,0 0-58-16,0 0-77 0,0 0-38 15,0 0 11-15,0 0-36 0,23-42-25 16,-29 47-22-16,-7 7-7 0,1 9 0 16,-9 13-46-16,-6 20-52 0,-10 17-32 15,2 9-16-15,0-2-6 0,2-3-18 16,2-10-3-16,4-1-12 0,4-13-11 16,4-13-40-16,5-14 24 0,0-2 15 15,3-4 11-15,-3-2-2 0,1-1-19 16,1-8-14-16,4-7-60 0,-3-3-68 15,9-6-39-15,2-10-49 0,0-3-96 16,2-4-260-16,7 5-587 0,3-8-805 16</inkml:trace>
  <inkml:trace contextRef="#ctx0" brushRef="#br0" timeOffset="19130.148">14253 17180 3643 0,'0'0'622'16,"0"0"-535"-16,0 0 136 0,0 0 161 16,-52-44-54-16,34 23-84 0,-5-1-28 15,0-4-40-15,0-2-63 0,1 0-67 16,1-3-48-16,2 2-43 0,7 1-172 16,0 0-169-16,3 9-349 0,7 1-1964 15</inkml:trace>
  <inkml:trace contextRef="#ctx0" brushRef="#br0" timeOffset="20935.609">2803 4964 199 0,'0'0'424'16,"0"0"-7"-16,0 0-55 0,0 0-154 15,0 0-117-15,0 0 36 0,0 0 495 16,0 0-293-16,0-56-143 0,0 48 3 16,0-1 38-16,0-2-8 0,-2 2-36 15,2 1-4-15,-2 0-21 0,2 0-5 16,-2 1 8-16,2 1 18 0,0 4-13 15,0-1-9-15,0 1-10 16,0 2 2-16,0 0 18 0,0 5-9 16,-2 5-40-16,2 1-88 0,-2 7-18 15,0 7-9-15,-2 2-1 0,-5 4-2 16,1 1-1-16,0 1-2 0,-9 1 1 16,7 1 1-16,-2-1 0 0,-5 0 0 15,5-2 1-15,-3-2 1 0,5-3 2 16,-1-3-2-16,-1-1 3 0,8-3-2 15,-2-2 1-15,2-5 9 0,2-3-10 16,-1-2 10-16,3-5-9 0,0-2 18 16,0-1-1-16,5-1-20 0,1-7-24 15,0-5 0-15,2-7 9 0,3-2-1 16,-1-7 14-16,-2-3 2 0,7-5 0 16,-5-4 2-16,2 0 1 15,1-3 12-15,-3 1-12 0,0 2 9 16,1 4 0-16,1 1 12 0,-6 10 6 15,7 0-3-15,-3 6 1 0,-2 3-7 16,3 5 0-16,-3 4 9 0,-2 4 6 16,2 4 7-16,-5 1 62 0,5 10-42 15,-4 4-50-15,0 11-13 0,0 3-25 16,0 7 7-16,0 5 6 0,-1-1 0 16,3 4 11-16,-4-1 0 0,4 1 0 15,-2-4 1-15,0-3-2 0,0-4-28 16,1-6-51-16,-3-5-55 0,-2-6-46 15,6-5-57-15,-4-3-144 0,0-6-331 16,2-2-932-16</inkml:trace>
  <inkml:trace contextRef="#ctx0" brushRef="#br0" timeOffset="22037.529">1827 5162 620 0,'0'0'1215'15,"0"0"-962"-15,0 0 255 0,0 0-118 16,0 0-80-16,0 0-2 0,0 0-24 15,0 0-70-15,0 0-52 0,-43 34-13 16,43-38 18-16,0-6 24 16,4-3 21-16,4-4-60 0,3-4-36 15,-1-6-21-15,7-1-17 0,-1-3-2 16,1 0-6-16,-1-1-15 0,-3-2-10 16,-1 4-12-16,-2-1-8 0,-1 5-4 15,-5 3-6-15,0 7-3 0,-2 7-12 16,-2 2 0-16,0 4-33 0,0 3 30 15,0 0 3-15,0 5 2 0,0 6 28 16,0 4 0-16,0 7-9 0,0 5-20 16,4 7-1-16,2 0 0 0,5 3 1 15,3-1 11-15,-1-2-9 0,3-2-1 16,-1-5 0-16,3-6 0 0,-3-3-2 16,1-8-54-16,1-7-73 0,-5-3-76 15,1-4-65-15,-5-11-95 0,0-4-309 16,-2 2-823-16,-2-19-1028 0</inkml:trace>
  <inkml:trace contextRef="#ctx0" brushRef="#br0" timeOffset="22182.767">1947 4537 4215 0,'0'0'594'0,"0"0"-462"0,0 0-105 16,0 0-27-16,0 0-15 0,0 0-212 15,0 0-190-15,0 0-938 0,0 0-1517 0</inkml:trace>
  <inkml:trace contextRef="#ctx0" brushRef="#br0" timeOffset="23363.426">2735 10428 2141 0,'0'0'650'0,"0"0"-329"0,0 0-28 16,0 0 87-16,0 0-12 0,0 0-63 16,0 0-46-16,0 0-44 0,0 0-23 15,2-45-30-15,-8 49-38 0,2 8 10 16,-3 5 29-16,-1 9-42 0,-2 5-51 15,2 4-16-15,-5 6-15 0,7 1-8 16,-4 0-31-16,-1 1-33 0,3-1 12 16,0-3 9-16,0-5 12 15,-1-2 0-15,1-4 0 0,0-7 1 16,-1-4-1-16,3-5 0 0,-4-2-3 16,6-4-9-16,0-3 0 0,-1-3-12 15,3 0-6-15,2-3-7 0,0-7 28 16,0-5 9-16,2-1 18 0,5-6-5 15,-1-4-12-15,2-4 0 0,2-2 0 16,3-2 2-16,-1-1 0 0,3-3 12 16,-5 3-13-16,7-1 1 0,-7 6 12 15,0 3-14-15,1 6-1 0,-5 7 0 16,2 2 2-16,-4 6 28 0,5 3 21 16,-3 3-2-16,0 0-10 0,2 2-9 15,-4 8-3-15,9 6-3 0,-5 8-9 16,2 7-3-16,1 13 4 0,-1 15-16 15,2 10-29-15,3-5 11 0,-9-13 15 16,0-14 0-16,0-12-12 16,-3 1-18-16,5 0-76 0,-2-2-81 15,0-9-76-15,0-8-114 0,-1-4-638 16,5-3-1697-16</inkml:trace>
  <inkml:trace contextRef="#ctx0" brushRef="#br0" timeOffset="24197.648">1871 10638 2940 0,'0'0'568'15,"0"0"-340"-15,0 0 8 0,0 0 158 16,0 0 16-16,0 0-88 0,0 0-100 16,0 0-79-16,0 0-46 0,35 78-15 15,-31-31-10-15,0 14-5 0,-2-3-13 16,-2-9-17-16,0-6-19 0,0-8-15 16,0 1 9-16,0 1-12 15,-2-2 1-15,-2-6-1 0,-2-4-2 0,2-4-31 16,-2-5-61-16,-1-3-48 15,3-5-43-15,2-3-13 0,-2-2-55 16,0-3-134-16,2-3-320 0,0-3-640 16,2-8-709-16</inkml:trace>
  <inkml:trace contextRef="#ctx0" brushRef="#br0" timeOffset="24514.046">1699 10686 3432 0,'0'0'521'0,"0"0"-345"0,0 0 20 16,0 0 218-16,35-62-55 0,-22 50-82 16,1 0-31-16,7 0-74 0,2 2-33 15,-1 0-36-15,3 2 2 16,6 1-14-16,0 4-13 0,-4 3-18 15,2 3 9-15,-4 9 7 0,-4 5-1 16,-1 5-12-16,-5 2-63 0,1 4 0 16,-10 4-18-16,-1 0 3 0,-5-1 3 15,-9-1-6-15,-3-3 3 0,-5-3-48 16,-5-5-61-16,1-7-53 0,-6-5-56 16,0-7-184-16,4 0-557 0,1-7-1552 15</inkml:trace>
  <inkml:trace contextRef="#ctx0" brushRef="#br0" timeOffset="37262.541">15913 5061 1497 0,'0'0'1544'0,"0"0"-1142"0,0 0-107 15,0 0 26-15,0 0-18 16,0 0-71-16,0 0-85 0,0 0-30 15,-8 56-16-15,5-28-12 0,-1 6-22 16,0 5-24-16,0 1-4 0,0 3-5 16,0-1-10-16,0-3 4 0,0-3-13 15,4-6-13-15,0-6-2 0,-3-3-2 16,3-7-29-16,0-5-90 0,0-3-93 16,0-6-69-16,3 0-225 0,-3-3-494 15,10-9-495-15</inkml:trace>
  <inkml:trace contextRef="#ctx0" brushRef="#br0" timeOffset="37759.95">16270 5077 2232 0,'0'0'1580'0,"0"0"-1312"16,0 0-71-16,0 0 69 0,0 0-53 15,0 0-66-15,0 0-31 0,0 0-9 16,0 0-12-16,-66-24-1 0,41 37-33 15,3 2-34-15,1-1-25 0,0 3 1 16,3-4-2-16,3 2 1 16,5-3-1-16,4-1 0 0,2-2 11 15,2-1 10-15,2-1-1 0,4-2-6 16,4 2-15-16,6 1-2 0,3-1-1 16,4 4 1-16,3 0 0 0,5 2 1 15,-2 1 1-15,2 4 0 0,-2 0 18 16,-4 0 34-16,-5 3 5 0,-5-1 61 15,-5 0 16-15,-4-1-53 0,-4 1-21 16,-2-3-23-16,-6-2-13 0,-7-2-9 16,-3-3-3-16,-3-1-12 0,-2-1-12 15,1-2 9-15,-3-2-18 0,2-4-79 16,2 0-108-16,3 0-62 0,3-3-123 16,5-2-308-16,2-2-952 0</inkml:trace>
  <inkml:trace contextRef="#ctx0" brushRef="#br0" timeOffset="37972.498">16456 5320 3911 0,'0'0'615'0,"0"0"-427"0,0 0 5 16,0 0-77-16,58-1-97 0,-39 1-19 16,4 0-175-16,-3 0-129 0,5 0-165 15,-8 0-671-15,14-4-1177 0</inkml:trace>
  <inkml:trace contextRef="#ctx0" brushRef="#br0" timeOffset="38413.816">16889 4991 3458 0,'0'0'546'16,"0"0"-451"-16,0 0 163 0,0 0 52 16,0 0-114-16,0 0-55 0,-11 57-22 15,7-26-18-15,2 7-1 0,-2 1 7 16,0 3-35-16,0 2-35 16,-3-3-13-16,3-5 6 0,0-2-5 15,0-5-13-15,2-8-9 0,0-3 18 16,2-5 6-16,0-3 16 0,0-5 11 15,0-2 67-15,4-3-6 0,2 0-49 16,2-3-24-16,5-2 9 0,1-1 10 16,5 2 20-16,0-1 36 0,3 3-38 15,-1 1-34-15,2 1-18 0,-5 0-12 16,1 0-12-16,-5 3-1 0,-1 1-2 16,-3-1-1-16,-2 0-62 0,-6-2-91 15,-2 2-87-15,0-3-79 0,0 0-189 16,-2-4-229-16,-4 2-760 0,0-4-1148 15</inkml:trace>
  <inkml:trace contextRef="#ctx0" brushRef="#br0" timeOffset="39027.537">17188 5005 942 0,'0'0'2331'0,"0"0"-1947"0,0 0-88 16,0 0 123-16,0 0-88 0,0 0-52 16,0 0-96-16,-14 54-64 0,10-11-43 15,-3 11-9-15,3-1-22 16,0-5-21-16,0-5-12 0,4-12 1 15,-2 0-11-15,2-2 10 0,0-7-10 16,0-9 1-16,4-8 15 0,2-5-18 16,3-7-15-16,-1-8-28 0,2-9 13 15,1-7 12-15,-3-5 6 0,0-4 9 16,-4-2 0-16,0-2 0 0,-4 6 1 16,0 2 0-16,-4 6 2 0,-2 5 1 15,0 6-1-15,2 8 0 0,-5 4 0 16,5 5 0-16,2-1 15 0,0 3 0 15,2 0 9-15,0 0 28 0,0 0 30 16,2 0 8-16,4 3 83 0,3 2-95 16,3-1-26-16,3 2-16 0,-1 0-6 15,3 1 6-15,-3-1-3 0,0-3-6 16,-1-2 7-16,-1-1-16 0,1-4-3 16,-3-4-15-16,0-3-1 15,1-2 1-15,-1-5-1 0,2 3 1 16,-1 1 2-16,1 2 10 0,-2 4 0 15,1 6 12-15,-1 2 12 0,-2 2-3 16,1 7-12-16,-1 9 9 0,-4 6-3 16,2 8-25-16,-4 4-1 0,-2 5-1 15,0 1-2-15,-4 2 0 0,0-4 0 16,-2-1-19-16,-2-6-45 0,1-2-63 16,-1-5-52-16,-2-6-28 0,-1-3-87 15,5-5-268-15,0-4-739 0,2-1-1423 0</inkml:trace>
  <inkml:trace contextRef="#ctx0" brushRef="#br0" timeOffset="40060.05">15721 5871 1403 0,'0'0'711'0,"0"0"-74"0,0 0-409 16,0 0-26-16,0 0 34 0,0 0-27 15,0 0 9-15,0 0 21 0,0 0-8 16,-27-20-14-16,18 25-14 0,-3 6-31 16,-2 5-34-16,-3 7-7 0,3 9-24 15,-5 16-25-15,-2 22-15 16,-1 24-4-16,3 12-11 0,4 5-1 16,5 0 4-16,6-8-7 0,4 3-22 15,2-4-26-15,8-6-55 0,7-12 34 16,2-21 0-16,1-20-34 0,-1-17-90 15,1-10-120-15,9-7-121 0,-8 1-642 16,31-10-1412-16</inkml:trace>
  <inkml:trace contextRef="#ctx0" brushRef="#br0" timeOffset="40553.829">15857 6239 2040 0,'0'0'1463'0,"0"0"-1261"15,0 0 22-15,0 0 170 0,0 0 8 16,0 0-123-16,0 0-132 0,0 0-53 16,-8 83-18-16,4-38 3 0,-1 12-3 15,-1 11-33-15,-2-6-43 0,6-12-3 16,-2-16 0-16,4-9-10 0,-2 2 11 16,0-1 0-16,2-1-1 0,0-6-27 15,0-6-52-15,0-6-55 0,2-6-43 16,0-1-46-16,2-9-144 0,0-6-129 15,2-6-207-15,-2 4-451 0,-2-13-397 16</inkml:trace>
  <inkml:trace contextRef="#ctx0" brushRef="#br0" timeOffset="40827.134">15723 6221 2598 0,'0'0'524'15,"0"0"-147"-15,0 0 93 0,0 0-61 16,0 0-54-16,18-53-33 0,-5 46-66 16,1 3-19-16,5 1-1 0,1 3-40 15,7 0-63-15,2 4-48 0,0 4-34 16,2 4-18-16,-4 2 18 0,-2 2 0 16,-4 1 6-16,-3 1-14 0,-8-2-16 15,-1 2-27-15,-9-1 0 0,0 0-27 16,-9 3-13-16,-5-4-53 0,-3 2-60 15,-5-5-50-15,-1-2-50 16,-4-4-202-16,8-3-589 0,-5 0-1601 0</inkml:trace>
  <inkml:trace contextRef="#ctx0" brushRef="#br0" timeOffset="41911.115">16237 6745 2884 0,'0'0'671'16,"0"0"-516"-16,0 0 99 0,44-55 60 16,-28 25-97-16,5-13-60 0,2-14-28 15,-1-17-12-15,-3-7-13 0,-4 3 15 16,-9 7-12-16,-4 11-61 0,-2 9-19 16,0 12 0-16,-2 12 4 0,-4 9-10 15,-3-2-18-15,3 6-1 0,-2 4-1 16,-3 10 1-16,1 5 31 0,0 14-8 15,-1 17-7-15,1 21-15 0,2 18 0 16,2 16 15-16,6 3-6 0,0 2 1 16,0-2-10-16,4 1-3 15,2 2-27-15,-2-7 0 0,2-3 27 16,1-10 9-16,-5-11 24 0,2-16 7 16,-2-14-16-16,-2-13-12 0,0-7-9 15,0-1-3-15,0-4-1 0,-4-2-38 16,-5-6-16-16,-1-4 10 0,-4-10 14 15,-3-6 16-15,-2-7 15 0,3-5-3 16,1-5-18-16,3-2 19 0,2-3-10 16,3 1 12-16,5-3 2 0,2 1 19 15,2 2-3-15,9 0 13 0,3 0 29 16,5 1 13-16,0 4-3 0,1 0 42 16,3 3 69-16,0 2-75 15,-1 4-43-15,1-1-9 0,-4 6 4 16,1-2-1-16,-3 4-3 0,-3 3 6 15,1 1-6-15,-3 4-14 0,-6 3-10 16,3 1-9-16,-5 3 3 0,0 2 3 16,-2 2-12-16,-2 8-15 0,0 1-2 15,0 9-19-15,2-1 3 0,-2 4 15 16,2-2 0-16,2-2 3 0,3-4 1 16,-1-4 17-16,4-5-3 0,0-3 6 15,3-3-9-15,3-7-12 0,1-6 0 16,2-6 2-16,1-4 10 0,-1-3 6 15,1-3-3-15,1-1 0 0,-2-2 3 16,1 3 0-16,-3 1 6 0,2 3-9 16,-5 3-15-16,0 4-20 0,-1 5 8 15,-3 3 12-15,-4 6 1 0,1 2 0 16,-3 0-1-16,-2 2-35 0,-2 0-70 16,0 3-70-16,0 2-45 0,-2 4 0 15,-4-1-43-15,-3-2-164 16,3 0-204-16,-2-4-605 0,2-2-445 0</inkml:trace>
  <inkml:trace contextRef="#ctx0" brushRef="#br0" timeOffset="42476.26">16678 6332 2846 0,'0'0'598'16,"0"0"-287"-16,0 0 163 0,0 0-77 15,0 0-109-15,-2 67-55 0,6-46-45 16,0 5-30-16,2-1-24 0,4 4-16 15,-1 2-34-15,1-5-32 0,4-2-7 16,1-4 0-16,-1-6-14 16,1-7-7-16,1-7-3 0,-1-3-21 15,1-13 0-15,1-5-1 0,-1-4-2 16,-1-6 2-16,-1-1 1 0,-1-1 2 16,-3 2 1-16,1 5 10 0,-3 3-13 15,-2 6-33-15,0 7 33 0,-2 6 11 16,0 4 16-16,-1 4-18 0,1 7-9 15,-2 10-18-15,0 2 4 0,0 3 14 16,-2 0 0-16,2-3-12 0,0-3 10 16,-2-6-1-16,0-6 3 0,0-3 0 15,4-5 3-15,-4 0-3 0,2-7 0 16,2-4 1-16,3-5 1 0,-1-3 13 16,2 0-3-16,0 0-9 0,1 6 12 15,-1 3-12-15,0 8 18 0,-2 2 12 16,3 9-6-16,-3 3-13 0,0 3-14 15,0 5-24-15,0-2 6 0,-2 0 15 16,1-4 3-16,1-6 14 16,0-3 13-16,-2-5-3 0,4-2-23 15,1-9-1-15,-1-5-3 0,4-3 2 16,1-1 1-16,-3 1 13 0,0 5-1 16,3 5 0-16,-3 7 6 0,1 4 12 15,-1 7-12-15,-2 6-18 0,2 6-24 16,1 3-6-16,-3 4 9 0,0-1 3 15,-1-2-13-15,1-6-20 0,-4-5-42 16,0-9-34-16,0-5-51 0,0-4-116 16,-2-10-124-16,3-4-176 15,-3 2-671-15,2-14-672 0</inkml:trace>
  <inkml:trace contextRef="#ctx0" brushRef="#br0" timeOffset="42605.507">17312 6190 3536 0,'0'0'642'0,"0"0"-353"0,40-51 124 16,-20 33-175-16,3-3-168 0,2 4-56 16,-5 2-14-16,-3 6-54 0,-5 3-59 15,-5 2-86-15,-5 3-193 0,-2-1-906 16,0 2-1324-16</inkml:trace>
  <inkml:trace contextRef="#ctx0" brushRef="#br0" timeOffset="42777.564">16622 6196 4378 0,'0'0'361'15,"0"0"-361"-15,0 0-73 0,0 0-190 16,0 0-690-16,0 0-1407 0</inkml:trace>
  <inkml:trace contextRef="#ctx0" brushRef="#br0" timeOffset="43192.338">17519 5647 3384 0,'0'0'628'15,"0"0"-405"-15,0 0 180 0,0 0-59 16,0 0-140-16,0 0-33 0,50 31 8 16,-32-6-22-16,5 8 10 0,0 4-7 15,-1 5-46-15,-1 3-41 0,2 9-22 16,-5 12 0-16,-1 15-3 0,-9 0-3 16,-4-4-3-16,-6-9-14 0,-6-10-13 15,-6-1-3-15,-5-10-12 16,2-9 0-16,-1-8-67 0,-3-3-113 15,-4 2-80-15,-4 2-66 0,3-5-267 16,-8 9-1135-16</inkml:trace>
  <inkml:trace contextRef="#ctx0" brushRef="#br0" timeOffset="44443.978">15510 9763 1770 0,'0'0'441'0,"0"0"559"16,0 0-682-16,0 0-8 0,0 0-27 16,0 0-56-16,0 0-1 0,0 0-23 15,0 0-62-15,0 16-70 0,-13 12-28 16,-3 17-31-16,-3 14-12 0,-4 9-2 15,1-3 1-15,5-14-1 0,7-15 0 16,-3-12 1-16,9 4 0 0,-6-4 1 16,4-1 0-16,0-7-1 0,-1-6-12 15,7-9-20-15,0-2-71 16,4-12 64-16,3-7 38 0,1-10 2 0,4-5 0 16,1-6-1-16,-1-2 1 15,-1-1 1-15,3 3 11 0,-4 6 0 16,-1 7 7-16,-1 7 2 0,0 10 31 15,-4 7 25-15,2 4 23 0,1 8-39 16,-3 6-40-16,2 9-21 0,0 5-3 16,-2 7-10-16,0 6 12 0,1 0 1 15,-1 3 0-15,0 2 0 0,0-4 0 16,-2-2 1-16,0-7 3 0,0-7 29 16,0-7 46-16,-2-9 6 0,0-7 57 15,-2-3-142-15,-4-6 0 0,-2-8 3 16,-5-3 12-16,1-6-3 0,0-1-12 15,-3 1-22-15,1 2-112 0,1 5-118 16,3 3-109-16,0 5-286 0,7 3-1014 16</inkml:trace>
  <inkml:trace contextRef="#ctx0" brushRef="#br0" timeOffset="44713.772">15781 9841 68 0,'0'0'3443'0,"0"0"-2982"16,0 0-160-16,0 0 116 0,0 0-177 16,0 0-94-16,-3 73-42 0,-1-42 0 15,-2 3 2-15,2 4-21 16,-2 1-27-16,2 0-22 0,0 0-34 15,-1-2-2-15,1-5-2 0,0-5-37 16,2-1-68-16,0-12-60 0,2-1-49 16,0-9-29-16,0-4-190 0,0 0-803 15,2-15-403-15</inkml:trace>
  <inkml:trace contextRef="#ctx0" brushRef="#br0" timeOffset="44993.589">15576 9708 2970 0,'0'0'1517'16,"0"0"-1292"-16,0 0 173 0,0 0 7 15,56 4-139-15,-40 3-76 0,3 2-33 16,2 2-12-16,-1 5-28 0,3 2-32 16,2 4-37-16,-3 0-18 15,-1 6-27-15,2 1-2 0,-5 1-1 16,-3 5-3-16,-3 2-12 0,-1 4 13 15,-7 4-1-15,-2 1 0 0,-2-3 0 16,-2-2 0-16,-6-5 0 0,-3-5-15 16,-3-7-18-16,-3-4-64 0,1-9-56 15,-3-4-37-15,0-7-46 0,3 0-152 16,-1-7-241-16,7 0-815 0,0-7-966 0</inkml:trace>
  <inkml:trace contextRef="#ctx0" brushRef="#br0" timeOffset="45213.003">16055 10029 1562 0,'0'0'2914'0,"0"0"-2477"15,0 0-134-15,0 0 104 0,0 0-120 16,0 0-145-16,0 0-91 0,0 0-21 15,52-19-27-15,-31 17-3 0,2 1-14 16,3-1-79-16,-1-1-128 0,2-3-57 16,-2-1-121-16,-4 3-850 0,16-8-1805 0</inkml:trace>
  <inkml:trace contextRef="#ctx0" brushRef="#br0" timeOffset="45860.816">16715 9701 3138 0,'0'0'487'0,"0"0"-275"0,0 0 221 16,0 0-68-16,0 0-113 0,0 0-56 15,0 0 29-15,0 0-3 0,0 0-71 16,0 0-57-16,-19 78-34 0,5-34-57 16,-1 5-3-16,1 0-12 0,1-8 9 15,-3 6-12-15,1-7 14 0,3-3-1 16,0-6 1-16,1-9-1 0,5-6-10 16,0-8-15-16,4-7-25 0,0-1-35 15,2-12 20-15,2-6 46 0,4-8 19 16,0-7 0-16,5-4 0 0,-1-3 1 15,-2 0 1-15,5 2 3 16,-5 7 0-16,2 9 15 0,-2 9-6 0,1 9 24 16,1 6-14-16,-2 13-22 15,3 7-16-15,-1 8-8 0,0 6 12 16,-1 5 0-16,1 1 10 0,-2 0 0 16,-2-4 0-16,-1-4 2 0,-1-5 2 15,-2-8 28-15,0-4 7 0,-2-9 2 16,0-5-15-16,0-3-24 0,-6-1-28 15,-3-8 28-15,-1-6 21 0,-2-2 0 16,-3-3-3-16,-1-2-17 0,1 3-1 16,1 3-48-16,-1 4-119 0,1 3-79 15,3 5-89-15,3 3-273 0,4 1-957 16,4 0-1067-16</inkml:trace>
  <inkml:trace contextRef="#ctx0" brushRef="#br0" timeOffset="46278.13">17234 9768 2463 0,'0'0'1611'0,"0"0"-1442"0,0 0 8 16,0 0 186-16,-23-64-117 0,6 54-109 15,-3 5-9-15,-5 4-13 0,0 2-2 16,-6 8-16-16,0 5-46 0,0 6-33 16,2 1-15-16,0 5-3 0,7-1-42 15,3 0-22-15,4 0-5 0,7-3 14 16,2-4 37-16,6-1 18 0,2-5 2 16,8-2-2-16,7-1 0 15,4-3-15-15,5-3 12 0,5 0-1 16,7-3 4-16,-3 0 0 0,6 0 19 15,-2 1 11-15,-1 2 22 0,-9 1 32 16,-3 4 10-16,-3 4-12 0,-6 3 9 16,-9 2 66-16,-2 5-76 0,-6 0-39 15,-4 0-9-15,-8 3-14 0,-7-3-1 16,-8 0-17-16,-2-1-1 0,-6-5-3 16,-4-3-21-16,-5-2-100 0,-3-6-127 15,-1-3-106-15,13-2-268 0,-8 0-1459 0</inkml:trace>
  <inkml:trace contextRef="#ctx0" brushRef="#br0" timeOffset="59692.915">6549 5014 33 0,'0'0'176'0,"0"0"29"0,0 0-120 15,0 0-23-15,0 0-3 0,0 0 143 16,0 0-30-16,0 0-38 16,0 0-40-16,0 2-12 0,0-2-53 15,0 0-28-15,0 0 1 0,0 0 11 16,0 0 26-16,0 0 36 0,0 0 16 15,0 0 7-15,0 0-4 0,0 0 1 16,0 0 5-16,0 0 17 0,0 0 22 16,0 0 33-16,0 0 28 0,0 0 13 15,0 0-20-15,0 0-30 0,0 0-22 16,0 0-17-16,0 0-9 0,0 0-1 16,0 0-7-16,0 0-13 0,0 3-5 15,2-1-5-15,4 1-1 0,-6-3-2 16,2 0-6-16,-2 2 2 0,2-1-8 15,0 1-4-15,0 0 3 0,2 0-3 16,1-1-1-16,-1 0 1 0,0 1-10 16,-2 1-6-16,6 0 1 0,-4-1 2 15,3 2 0-15,1 0 12 16,-2 1 15-16,2-1-18 0,-2 0 24 16,-1-2 7-16,-1 2-13 0,0-3-13 15,0 2-2-15,-2-1-6 0,4 1-1 16,-4-1-8-16,5 3-1 0,-1-1-6 15,2 1-12-15,4 2-2 0,3 3 8 16,3-2-9-16,-1 3 9 0,4 1-2 16,3 2 5-16,-1-1 6 0,2 2 21 15,2 1-36-15,2 2-8 0,2-2 2 16,0 3 3-16,-2-1-9 0,4 2 24 16,-2-2-30-16,4 1 3 15,-2 1 27-15,4 0-3 0,-2 0-2 0,1 0-10 16,-1 0 3-16,0 1 3 15,0-1-3-15,2 1-6 0,2-1 6 16,-1 4-12-16,5-3 0 0,-2 5-6 16,3-2 3-16,3 4-15 0,-1-1-23 15,1 3 11-15,3-2 9 0,8 5 3 16,-11-5 2-16,5 1 1 0,-4-1 21 16,-7-3 0-16,9 4-12 0,-3-2 6 15,1 1 9-15,-1-1-15 0,1 0-9 16,-5-2 30-16,5 5-3 0,-1-3-3 15,1 2-9-15,6 1-15 0,10 8 15 16,-6-7-6-16,-11-4-10 0,-1-1 1 16,-5-4-1-16,2 2 11 0,9 4-11 15,-2 1 1-15,1 0 9 0,3 4 0 16,8 3 0-16,8 5-12 0,1 1-16 16,-5-3-2-16,-15-8 15 0,-9-6-10 15,7 2 11-15,3 4 2 16,12 5 21-16,4 2-20 0,-6-2 1 15,-4-3-1-15,-6-2 11 0,4 3-9 16,2-2 9-16,-7-2-9 0,3 2 9 16,2 1-9-16,-2-2-1 0,-1 0 1 15,1 0 12-15,0-2-3 0,2-1-11 16,-3 3 1-16,1 1-2 0,4-1 0 16,-4 0 0-16,0 3-12 0,3-3-27 15,-7 1 21-15,6 0 6 0,0-2 10 16,-5 1-10-16,5 4 9 0,2-4-13 15,-6 1-5-15,3-1 21 0,-9-5-2 16,-5-5-4-16,-10-3-15 16,0 0 9-16,7 3 10 0,3 3-25 15,4 3-3-15,3 0 15 0,-5-1-6 16,1-1 9-16,-3-1-51 0,0-1 33 16,-1 0 30-16,-1-2 72 0,-2 3-72 15,7-1-120-15,-3-1 90 0,0 3 27 16,5-1 0-16,-3 2 2 0,-2-4-17 15,3 4-21-15,3-2 15 0,-1 1 0 16,1 2 9-16,1-2-1 0,-5 1-5 16,7-2 9-16,-9 2 12 0,5 0 1 15,-3-1 0-15,-1 2 11 0,-1-2-12 16,2-2 2-16,-1 1-2 0,-3-1-3 16,-2-1-24-16,0 0 12 0,-1-3 0 15,1 0 15-15,-10-4 0 0,2 0 1 16,-3-2-1-16,-5-3-1 0,-4-2 1 15,-5-2 1-15,-4-2-1 0,-4-1-2 16,-2-3-1-16,1 3-15 16,-1-3 15-16,0 1-9 0,0 1 10 15,6 2-10-15,2 1 0 0,3 2 11 16,3 4-2-16,1 3-9 0,6 2 10 16,-3 0-19-16,3 0 21 0,-4-2 201 15,-5-3-127-15,1-6-74 0,-7 0-157 16,-4-3 55-16,-2-2 33 0,-2 3-10 15,0-3-50-15,-2 0-80 0,-10-7-236 16,-3-4-25-16,1 3-615 0,12-6-988 16</inkml:trace>
  <inkml:trace contextRef="#ctx0" brushRef="#br0" timeOffset="61125.526">13393 8606 1068 0,'0'0'570'16,"0"0"-346"-16,0 0-23 0,0 0 78 15,0 0-8-15,0 0-193 0,0 0 57 16,0 0 365-16,0 0-284 0,-14-41-64 16,14 38 8-16,0 1-18 0,-3 2 0 15,3 0 26-15,0 0 24 0,-2 0 8 16,2 3 9-16,0 4 5 0,0 7-122 16,0 6-59-16,0 8-15 0,2 3-2 15,1 6-1-15,-1 1-12 0,2 3 9 16,-2-1-10-16,0-6 10 0,-2-2-12 15,0-6 0-15,0-4-3 0,0-4-30 16,0-2 11-16,0-6 4 0,0-1-28 16,0 0-39-16,0-6-43 15,0-3-50-15,0 8-31 0,2-8-85 16,0 0-230-16,4-1-585 0,0-6-550 0</inkml:trace>
  <inkml:trace contextRef="#ctx0" brushRef="#br0" timeOffset="61660.174">13827 8596 2138 0,'0'0'437'0,"0"0"-199"0,0 0 112 16,8-59 48-16,-8 38-48 0,0 0-46 16,-6 3-58-16,-4 3-39 0,2 2-51 15,-7 7-33-15,1 2-22 0,-5 4-10 16,-2 8-14-16,-1 4-22 0,1 5-22 15,0 2-15-15,1 2-15 0,3 1 9 16,1 0-11-16,5-1 2 0,1-3 1 16,2-2-1-16,-1-3 0 15,9-1 0-15,-2-2 12 0,2-2 6 16,2 0-6-16,2-1 3 0,11-1-18 16,-1 1 0-16,3-3-2 0,-1 1 1 15,11 0-2-15,-2-4-9 0,4 1 0 16,0-1 9-16,-2 0-15 0,2-1 17 15,-4 2 1-15,-3 1 15 0,-5 3-3 16,-5 1 31-16,1 0 23 0,-7 7-23 16,-2 2 8-16,-4 2 7 0,-4 5-22 15,-4 1-11-15,-9 0-1 0,-1-2 0 16,-5-1-3-16,-6-3-21 0,0 0-9 16,-4-5-12-16,4-3 9 0,-4-3-12 15,2-7-98-15,31 0-145 0,-64-7-169 16,41 0-593-16,-2-3-1728 0</inkml:trace>
  <inkml:trace contextRef="#ctx0" brushRef="#br0" timeOffset="65597.541">4345 9436 247 0,'0'0'120'16,"0"0"-58"-16,0 0-13 0,0 0 13 15,0 0-29-15,0 0-33 0,0 0-62 16,0 0 62-16,0 0 23 0,-16-5 19 16,12 3-6-16,1 1 55 0,1-1-16 15,2 2-23-15,0 0 20 16,0 0 75-16,0 3 87 0,0-1-52 16,0 1 176-16,0-1-105 0,0-1-97 15,0-1-75-15,0 0-33 0,0 0 20 16,0 0 33-16,0 0 2 0,0 0-13 15,0 1 13-15,0-1 10 0,0 0-11 16,0 0 1-16,0 0 8 0,0 0 11 16,0 0-5-16,0 0-3 0,0 0-6 15,0 0-17-15,0 0-18 0,0 0-29 16,0 0-4-16,0 0 1 0,0 0 7 16,0 0 5-16,0 0 13 0,0 0 9 15,0 0 15-15,0 0-3 0,0 0 5 16,0 0 7-16,0 0 12 15,0 0 18-15,0 0 6 0,0 0 2 16,0 0-18-16,5 0-55 0,1-4-15 16,2 1 2-16,2-4-11 0,-1 3 36 15,1-2 5-15,2-1 1 0,-1 0-24 16,1 0-10-16,3-2-15 0,-1 2-2 16,1-3 14-16,-1 2-12 0,3-2-3 15,-1 1-6-15,3-1 1 0,1-2 5 16,-1 3-9-16,6-4-9 0,-3-2 21 15,3 2-9-15,4-3-23 0,0 1 0 16,2-4 14-16,0 4 21 0,-2-4 1 16,2 3-16-16,0-1 9 0,2-2-15 15,0 0-3-15,0-1-9 0,0 1 0 16,3-4-3-16,-1 1-2 0,4-2 2 16,0-1 1-16,5 0-1 15,1-2 2-15,9-5-2 0,8-6-16 16,10-3 14-16,5-1-1 0,-5 3 3 15,-6 3 1-15,-6 0 11 0,2 1 0 16,2-3-10-16,-4 4 16 0,4-2-3 16,0-1 3-16,0 2-3 0,3-1 0 15,-3 1 0-15,2-3-3 0,0 1-10 16,2-1 10-16,0-1 3 0,1-1-2 16,1-1-11-16,2-2 25 0,-4 2-15 15,3-2-12-15,1 2-3 0,3 0 1 16,1-1-1-16,-4-1 3 0,5 1 0 15,-1-4 3-15,1 3 0 0,-1-1 12 16,3-1-3-16,-1 3-9 16,-3-2 0-16,3-2 0 0,3 2 54 15,0-3-55-15,1 1 1 0,-5 0 27 16,5 1-28-16,-5-1 22 0,-1 1-13 16,3 2-11-16,-5 0-3 0,3 1-15 15,-3-2 6-15,5 3 9 0,-5-4-9 16,3 1 11-16,1 0 1 0,-5 1 11 15,3-1-9-15,1 1 10 0,-1 0 0 16,-6 1-9-16,7-2 12 0,-1 0 6 16,-3 0-18-16,-1 1 21 0,0 1-12 15,1 2-12-15,-1 1-22 0,-6 0 7 16,0 4 13-16,1-4-10 0,-8 3 12 16,6 1 0-16,-6-1 2 0,4-1-1 15,1 1 11-15,-4 1-9 0,2 1-2 16,-5 0 0-16,1 0 1 0,2 2 1 15,-2-1 9-15,-2 1-11 0,2-1 2 16,2-1 0-16,-4 3 9 16,-1 0-10-16,-7 5-2 0,-9 3 1 15,5 0-1-15,-9 1 12 0,0 2-12 16,8-5-12-16,-10 6 0 0,7-4 12 16,1-1-18-16,0-2 8 0,5 1 10 15,-5 1 0-15,-4 1 0 0,5 0 0 16,-1-1 0-16,-4 3-1 0,3-1 1 15,-5 2 1-15,-2 0 1 0,0 2 0 16,-2-1-2-16,-2 1 0 0,-2 2 0 16,0 1-1-16,-3 1-1 0,3-1 0 15,-4 3-10-15,-2-3-3 0,1 4 0 16,1-2 3-16,-4 0 9 0,5 1-9 16,-1-2-9-16,-2 1 19 0,4 0-13 15,-3 1 0-15,-1 0 12 0,4-1-24 16,-2 1 3-16,-5 0-15 0,5 1 2 15,0-2-38-15,-5 3-33 0,3-1-22 16,0 0-2-16,-3 2-29 16,3 0-44-16,-4 2-205 0,3 2-243 15,3 5-808-15,-4 0 252 0,20 7 819 0</inkml:trace>
  <inkml:trace contextRef="#ctx0" brushRef="#br0" timeOffset="67323.883">12742 4803 630 0,'0'0'1000'16,"0"0"-814"-16,0 0-18 0,0 0 509 15,0 0-301-15,0 0-146 0,0 0 22 16,0 0-31-16,-6-30-48 0,2 26 1 15,4 2 10-15,0 0-29 0,0 1-22 16,0 1 21-16,0 0 21 0,0 0-25 16,0 0-10-16,0 5 9 0,-3 3-58 15,3 8-57-15,-2 4-10 0,0 9-22 16,2 2 13-16,-4 5-12 0,0 1 9 16,0 2-9-16,-2-2 0 0,-3-1-1 15,3-2 1-15,2-3-1 16,0-2 1-16,-2-6 0 0,0-4 9 15,-1-2 6-15,3-4 6 0,2-2 7 16,0-4 17-16,2 0 6 0,-2-3 89 16,2-1 17-16,0 1-46 0,2-1-17 15,2-1-16-15,2 2-12 0,5-2-6 16,-1-1-5-16,0-1-13 0,9 0-9 16,-7 0-12-16,9-3-6 0,-6-1-15 15,5-1 0-15,-1 1-3 0,-3-3-2 16,-1 0-19-16,1 0-42 0,-3-2-88 15,1-1-54-15,-3 0-42 0,-5 1-113 16,2 2-242-16,-4 2-760 0,2 4-1457 0</inkml:trace>
  <inkml:trace contextRef="#ctx0" brushRef="#br0" timeOffset="72138.987">13023 4869 264 0,'0'0'303'15,"0"0"-19"-15,0 0-49 0,0 0 6 16,0 0-7-16,0 0-29 0,0 0-59 16,0 0-62-16,0 0 27 0,0 0 335 15,-12-40-165-15,12 36-134 0,0 2 20 16,0 1-7-16,0-1-20 0,0 1 2 16,0 0 23-16,0 1-8 15,0 0-2-15,0 0 16 0,0 0 3 16,0 0-1-16,0 2-52 0,0 5-38 15,2 4-22-15,-2 4-30 0,2 9-10 16,-2 3 1-16,0 2-4 0,0 4-6 16,0-2-10-16,0 1-2 0,-2-1 0 15,0-5 0-15,0-2 1 0,-1-4-1 16,1-4 1-16,0-5 0 0,2-3-1 16,-2-3 0-16,2-1-3 0,0-4-12 15,0 0-25-15,0 0-6 0,0-5 17 16,0-3 29-16,2-3 1 0,0-6-1 15,0-1 0-15,1-5 0 0,-1-1 2 16,-2-5 0-16,0 0 25 0,0-2 22 16,-2-2 15-16,-1 2-2 0,-1 0-7 15,-2 5-13-15,4 3-8 0,-2 6-16 16,4 2-3-16,-2 7-14 0,2 4-1 16,-2 2 1-16,2 2 45 0,0 0 27 15,0 4 61-15,0 4-76 0,4 4-55 16,-2 2-2-16,2 1-1 15,6 1 0-15,-1 0 0 0,-1-4 12 16,2-1-9-16,3-3 15 0,-3-4-3 16,5-1-13-16,-1-3 1 0,5 0-2 15,-3-7 0-15,3-4-1 0,-1-5 0 16,1-2-1-16,-3-2 1 0,1 0 3 16,-5 3 15-16,3 2 0 0,-5 4 10 15,-1 5 2-15,-3 4-3 0,0 2-9 16,-2 2 19-16,0 9-11 15,-2 8-26-15,0 7-15 0,-4 8-6 16,2 6 2-16,0 7 16 0,-2 0-9 16,0-1 11-16,-2-1 0 0,0-3 1 15,-2-5-1-15,4-8-10 0,0-5-37 16,-1-8-55-16,1-6-49 0,0-5-91 16,2-5-143-16,0-2-212 0,0-3-682 15,0-8-1137-15</inkml:trace>
  <inkml:trace contextRef="#ctx0" brushRef="#br0" timeOffset="87121.789">9151 6648 160 0,'0'0'166'0,"0"0"-62"0,0 0-104 16,0 0-33-16,0 0-3 0,0 0 36 15,0 0 37-15,0 0-36 0,0 0-1 16,0-4 2-16,0 4 14 0,0 0 56 15,0 0 681-15,0 0-463 16,0 0-176-16,0 0-56 0,0 0-22 16,0 0-35-16,0 0-1 0,0 0-2 15,0 0 1-15,0 0-3 0,0 0-6 16,0 0 10-16,0 0 22 0,0 0 14 16,0 0-3-16,0 0-20 0,0 0 19 15,2 0 39-15,2 0 11 0,1 0-11 16,-5 0-6-16,0 0 13 0,0 0-14 15,0 0-64-15,0-1 0 0,0 1-32 16,0 0-17-16,0-1-15 0,0 1-30 16,-5 0 32-16,-1 0 62 0,0 0 32 15,-2 0-19-15,-5 0 10 16,1 0-4-16,-5 0-15 0,1 0 15 16,-1 0-17-16,1 0 0 0,-5 0 1 15,1 0 36-15,-7 0-7 0,-2 0 4 16,-2 1-24-16,-2 0-12 0,-5 1 0 15,3 2 393-15,-6-1-393 0,-2 0 19 16,1-2 521-16,3 1-320 0,-2-2-163 16,-1 1-57-16,3-1-383 0,-2 1-251 15,3 1 365-15,-5-2-127 0,4 5-7 16,-3-2-86-16,5 2-42 0,2 3 296 16,10-2 120-16</inkml:trace>
  <inkml:trace contextRef="#ctx0" brushRef="#br0" timeOffset="87596.033">7739 6798 26 0,'0'0'36'0,"0"0"186"16,0 0-36-16,0 0-20 0,0 0-72 15,56-7 20-15,-50 5 7 0,-3 1-66 16,-1 0 17-16,0 0-3 0,2 0 54 16,-2 1 30-16,-2 0 10 0,2 0 3 15,-2-2-14-15,0 2-38 0,0-2-59 16,0 2-55-16,0 0-19 0,0-1-17 15,0 1-3-15,0 0-6 0,0 0-53 16,0-2-38-16,0 0-40 0,0-1-22 16,0 0-66-16,0-5 88 0,-4-2 140 15,0 2-75-15,-7-9-538 0,30 71 545 0</inkml:trace>
  <inkml:trace contextRef="#ctx0" brushRef="#br0" timeOffset="87902.479">7773 6663 339 0,'0'0'268'0,"0"0"-132"0,0 0 158 15,0 0-99-15,0 0 33 0,0 0 13 16,0 0-118-16,0 0-96 0,0 0-27 16,0 0-84-16,18 2 61 0,-24-2 23 15,-4 0 215-15,-1 0-44 0,-1 0-34 16,-7 0 8-16,1 0-45 15,-7 0 0-15,0 0 42 0,0 0-65 16,-2 0-35-16,-2 0-3 0,-2 1-1 16,-2 1-15-16,-4-1-21 0,-4 0-2 15,-7 2-70-15,-10-2-61 0,-12 2-127 16,-2-1 15-16,1 2 78 0,5 0-27 16,4-2 121-16,0 3 68 0,2-4-257 15,15 1-475-15,6 3 295 0</inkml:trace>
  <inkml:trace contextRef="#ctx0" brushRef="#br0" timeOffset="88439.348">6398 6684 466 0,'0'0'626'15,"0"0"-411"-15,0 0-147 0,0 0 33 16,0 0-68-16,0 0-33 0,0 0-127 15,0 0 88-15,0 0 39 0,0 0 85 16,-6 11-20-16,-11-11 75 0,1 0-17 16,-9 0 4-16,0 0-36 0,-2 2-46 15,-4-2 52-15,-2 0-76 0,0 0-19 16,-2 0-1-16,-2 0 38 0,-3 1 3 16,1 1-22-16,0 0-6 0,-7 0-14 15,3 1-59-15,-9 0-216 0,-8 0 76 16,-12 0-38-16,2 1-238 0,10 1-292 15,18 0 524-15</inkml:trace>
  <inkml:trace contextRef="#ctx0" brushRef="#br0" timeOffset="88987.478">5118 6719 661 0,'0'0'147'0,"0"0"51"0,0 0 170 15,0 0-325-15,0 0-43 0,0 0-60 16,0 0 60-16,0 0 20 0,0 0-1 16,0 0 10-16,-33 6 43 0,25-6 26 15,-2 0 6-15,-5 0-46 0,-1 0 53 16,-3 0 54-16,-2-2-29 0,-1 2-6 16,-3 0-46-16,-2 0 7 0,-6 0-66 15,0 0-5-15,-6 0 67 0,-3 0 0 16,-7 0-23-16,-13 2-51 15,-9-1 3-15,-1 3 65 0,4-3-81 16,10 2-29-16,2-1-203 0,2 1-205 16,-2-3 298-16,-1 0-205 0,3 2-102 15,-4 1 45-15,12 1 82 0,7-2-201 16</inkml:trace>
  <inkml:trace contextRef="#ctx0" brushRef="#br0" timeOffset="89587.455">3574 6745 320 0,'0'0'397'15,"0"0"-204"-15,0 0-141 0,0 0 85 16,0 0 126-16,0 0 8 0,0 0-34 16,0 0-23-16,0 0-39 0,-62-3-46 15,41 3-15-15,1 0-43 0,-5 0-33 16,-4 0-12-16,-4 0-23 0,-2 0 14 16,-4 2-16-16,-5-2 15 0,-7 2 26 15,-12-1 61-15,-11 1 9 0,2-1-19 16,4-1-26-16,10 0-38 15,22 0-13-15,3 0-16 0,7 0-83 16,-8 0 19-16,-3 0-119 0,2 0-230 16,10 1-239-16,1 4-998 0</inkml:trace>
  <inkml:trace contextRef="#ctx0" brushRef="#br0" timeOffset="94683.705">9193 6654 235 0,'0'0'13'0,"0"0"-13"15,0 0 19-15,0 0-6 0,0 0-10 16,0 0 13-16,0 0-3 16,0 0 192-16,0 0 99 0,-2-6-63 15,2 2-43-15,0 1-32 0,0 0-19 16,0 0-27-16,0 2-32 0,0 1-26 15,0-2-62-15,0 2 0 0,0 0-13 16,0 0 11-16,0 0-24 0,0 0-23 16,0 2-23-16,0-1-9 0,0 1 55 15,0-2-13-15,2 1-11 0,-2 1 50 16,0-2 2-16,0 0 37 0,0 0 39 16,0 0 62-16,0 0 32 0,0 0 26 15,0 0-3-15,0 1-50 0,2-1-41 16,-2 0-33-16,0 0-26 0,0 1-10 15,0-1 26-15,0 0 7 0,0 0-1 16,0 0-22-16,0 0 3 0,0 0 7 16,0 0 41-16,0 0 29 0,0 0-30 15,0 1-95-15,4 0-6 16,-4 5 6-16,0 1 6 0,0 4 45 16,-4 5-10-16,4 2-9 0,0 3-19 15,0 4 0-15,0 4-11 0,0 3 1 16,0 6 22-16,0 1 39 0,0 8-7 15,0-2 12-15,0 4 16 0,0-2-57 16,0 1 1-16,0 0-4 0,0 1-3 16,0 1 22-16,0-2-10 0,-2-1-12 15,2-2-12-15,0-3-10 0,0-5-3 16,0-3-12-16,0-6 2 0,0-3-2 16,0-6-11-16,0-5-11 0,2-1-29 15,-2-5-63-15,0 0-77 0,4-1-52 16,-4 1-181-16,4 0-190 15,0-2-570-15,0 0 749 0,4-5-10 0</inkml:trace>
  <inkml:trace contextRef="#ctx0" brushRef="#br0" timeOffset="95068.921">9277 8107 143 0,'0'0'121'15,"0"0"-95"-15,0 0 43 0,0 0 625 16,0 0-694-16,-43-55-16 0,35 47-375 15,1 2-82-15,3 1 388 0,2 0 33 16,0 1 16-16</inkml:trace>
  <inkml:trace contextRef="#ctx0" brushRef="#br0" timeOffset="95400.989">9199 8009 85 0,'0'0'166'0,"0"0"-9"15,0 0 152-15,0 0 118 0,0 0-117 16,0 0-40-16,0 0-4 0,0 0-42 15,0 0-33-15,0 0 6 0,-4-25-30 16,4 25-9-16,0 0 12 0,0 0 21 16,0 0-15-16,0 0-50 0,4 0 1 15,-4 2-4-15,2-2-32 0,-2 0-63 16,0 3-28-16,0 4 3 0,0 6 7 16,0 4 43-16,0 6 8 0,0 5-39 15,0 3-19-15,0 4 38 0,0 5 15 16,0 2 62-16,-2 7-49 15,2-2-44-15,2 12-25 0,-2 4-2 16,0 9-1-16,0 1 0 0,0-18-12 16,0-13 15-16,0-14-2 0,0-5-14 15,0 3-12-15,0 0-24 0,0 5-39 16,0-8-46-16,2-4-40 0,-2-4-75 16,2-8-142-16,-2-1-242 0,4-4-186 15,-2-2 67-15,2-9 200 0</inkml:trace>
  <inkml:trace contextRef="#ctx0" brushRef="#br0" timeOffset="95935.724">9170 9117 300 0,'0'0'153'0,"0"0"535"16,0 0-385-16,0 0-10 0,0 0-14 15,0 0-39-15,0 0-101 0,0 0 13 16,0 0 3-16,0 0-14 0,25-5 23 16,-21 14 50-16,-4 3 44 0,2 1-42 15,-2 5-43-15,0 4-13 0,2 4 4 16,-2 5-15-16,0 3-78 0,0 7-34 16,2 4-35-16,-4 1-2 0,2 0-4 15,0 1-42-15,0-3-97 0,0 1-47 16,0-2-103-16,2-2-256 0,0 1-428 15,2-5 214-15,-2-9 112 0,11 0-164 0</inkml:trace>
  <inkml:trace contextRef="#ctx0" brushRef="#br0" timeOffset="96570.564">9304 10546 232 0,'0'0'91'0,"0"0"-36"15,0 0 278-15,0 0-33 0,0 0-173 16,0 0-65-16,0 0-1 0,-10-50 11 16,10 47-39-16,0 3-17 0,0 0 4 15,0 0 51-15,0 0 85 0,0 0 30 16,0 0-18-16,0 0-44 0,0-2-53 16,0 2-22-16,0 0 12 0,0-1 23 15,0-2 36-15,0-3-75 0,0 2 75 16,4-1 21-16,-2-1-57 15,0 3-17-15,-2 2-67 0,0 1-54 16,0 1-243-16,-2 5-194 0,-4 2-32 16,2-1-561-16,8 0 584 0</inkml:trace>
  <inkml:trace contextRef="#ctx0" brushRef="#br0" timeOffset="97000.449">9137 10418 59 0,'0'0'336'16,"0"0"-271"-16,0 0 450 0,0 0-225 15,0 0-59-15,0 0 29 0,49-19 3 16,-44 19 420-16,-3 0-272 15,0 0-232-15,-2 0-116 0,4 0-28 16,-4 1 19-16,2-1 29 0,-2 1 12 16,0 0 16-16,0 2-42 0,2 3 7 15,-2 3 24-15,0 7 20 0,0 4-8 16,-2 5-49-16,2 4-29 0,0 5-9 16,0 0-22-16,0 3 12 0,0 3-14 15,0 2-1-15,0 2-19 0,0 11 16 16,0 9-10-16,-2 10-21 0,2 0-19 15,0-2-50-15,0-6-7 0,0-4-47 16,0-2 46-16,0-1 33 0,0 1-87 16,0-7-77-16,0-11 8 0,2-9 3 15,0-4-88-15,0 4-112 0,0 5-40 16,2 0 178-16,2-3 117 0,1-10 111 16,11 3-329-16</inkml:trace>
  <inkml:trace contextRef="#ctx0" brushRef="#br0" timeOffset="97751.108">9207 12029 408 0,'0'0'234'16,"0"0"558"-16,0 0-363 0,0 0-429 16,0 0-149-16,0 0-141 0,0 0 53 15,0 0 126-15,0 0-91 0,6 57 153 16,-4-48-4-16,2-2 53 0,-1-1 39 15,-1-3-38-15,2 0 2 0,-4-2 46 16,0-1 215-16,0 0 146 0,-4 0-283 16,2 0-127-16,-3-4 23 0,3 1 687 15,2-1-297-15,-2-2-198 16,2 0-103-16,0 1-35 0,-2 0 95 16,2 0 9-16,0-3-32 0,-2 3 18 15,2-1-86-15,-2 3-81 0,2-1 0 16,0 1-18-16,0 3-36 0,0-2 1 15,0 2 9-15,0 0-4 0,0 0 1 16,0 0-3-16,0 0 8 0,0 0 39 16,0 0 3-16,0 0 76 0,0 0 22 15,0 0-7-15,0 0 10 0,0 0-13 16,0 2 0-16,0 5-4 16,0 5-18-16,0 7 92 0,0 4 85 0,0 7-166 15,0 14-37-15,0 16-21 16,-2 14 5-16,2 5-24 0,-4 1-3 15,4-9-71-15,0-2 53 0,-2-3-34 16,2-4-35-16,0-1 1 0,0-7 5 16,-4-6 7-16,4-10 30 0,0-8-31 15,0-3-43-15,0 5-65 0,0 1-94 16,0 0-236-16,0-9-598 0,4-2-831 0</inkml:trace>
  <inkml:trace contextRef="#ctx0" brushRef="#br0" timeOffset="98466.617">9186 13572 388 0,'0'0'222'0,"0"0"899"15,0 0-702-15,0 0-134 0,0 0-40 16,0 0-10-16,0 0-39 0,0 0-33 16,0 0-20-16,0 0-38 0,-2-32-32 15,2 32-10-15,0 0 3 16,0 0 16-16,0 2 16 0,0 0-4 15,0 1-34-15,0 3-25 0,0 6 12 16,0 2-1-16,0 7 1 0,0 1-34 16,0 4-11-16,0 1-2 0,0 2 1 15,0 5-1-15,0 1 0 0,0 11 0 16,0 12 3-16,0 14-2 0,0 4 27 16,0-5-6-16,0-2-22 0,0-7-10 15,0-5-27-15,0-2 9 0,0-8 9 16,-2-11 4-16,2-8-16 0,0-4-1 15,0 3-24-15,0 0-30 0,0 2-45 16,0-5-55-16,0-4-65 0,0 1-129 16,0-9-267-16,0 4-756 0</inkml:trace>
  <inkml:trace contextRef="#ctx0" brushRef="#br0" timeOffset="99083.874">9178 14979 16 0,'0'0'242'0,"0"0"-109"0,0 0 1149 16,0 0-831-16,0 0-205 0,0 0-94 16,0 0 13-16,0 0 21 0,0 0 10 15,0 0-11-15,0-12-22 0,0 12-11 16,0 0-3-16,0 0-14 0,0 0-15 15,2 0-45-15,0 3-27 0,-2-3-11 16,0 2-30-16,2 2-7 0,-2 2 0 16,0 5 32-16,0 5 24 0,0 4-9 15,0 3 6-15,0 3-38 16,0 0 7-16,0 6-19 0,0 3 0 16,0 2 0-16,0 4-3 0,0 2-3 15,-2 3 1-15,2 0-20 0,0-2-3 16,0 0-49-16,0-1-26 0,0-2-45 15,0-3-157-15,0-4 103 0,0-5-46 16,2-3-397-16,0-5-136 0,3-6-335 16,-1-3 735-16,8-4 32 0</inkml:trace>
  <inkml:trace contextRef="#ctx0" brushRef="#br0" timeOffset="100021.868">9126 16126 20 0,'0'0'319'0,"0"0"-273"0,0 0 342 16,0 0 227-16,0 0-403 0,0 0-53 15,0 0-39-15,0 0-22 0,0 0 245 16,0 0-71-16,44-47-98 15,-44 47-26-15,0 0 12 0,2 0 54 16,-2 1-10-16,2 1-33 0,-2-1-4 16,2-1-28-16,-2 4-70 0,2-3-69 15,-2 3-26-15,0 6-11 0,0 2 37 16,0 7 13-16,0 3-13 0,0 3-25 16,0-1-9-16,0 0 32 0,0 2 2 15,0-1 32-15,0 4 6 0,0 2-4 16,0 0 2-16,-2 0-21 0,2 0-12 15,0 0-2-15,0-4 0 0,0 1-1 16,0 1 2-16,0-1 10 0,0 1-10 16,0-1 26-16,0-1-26 0,0 0 17 15,0-5-19-15,0 1 1 0,0-1-1 16,0-3 16-16,0-3-15 0,0-1 0 16,0-1 1-16,0-1-1 0,0-2-1 15,0 1 0-15,0-2-3 0,0 0-10 16,0 0-15-16,0-1 25 0,0 1-22 15,0-4-6-15,0 0-8 16,-2-3-20-16,2-1 12 0,0-1 25 16,0-1 22-16,0 0 28 0,0 0 0 15,0 0-15-15,0 1-13 0,0 1 0 16,0 3-1-16,0 2 1 0,0 4-2 16,0 4-17-16,0 1-6 0,0 2 0 15,0-2-10-15,0-1-12 0,0-1 9 16,0-2 27-16,0-4 11 0,0-1 4 15,0-4 27-15,0-2 23 0,0-1-1 16,0 0-53-16,0 0-3 0,-2-3-32 16,2 1 13-16,0-3-6 15,-2 2-7-15,2 3-34 0,0-1-26 0,0 1-19 16,0 0-42-16,0 0-51 16,0 4-37-16,0 1 112 0,0-1 33 15,0-3-89-15,0 0-207 0,0-1-368 16,2-6-564-16</inkml:trace>
  <inkml:trace contextRef="#ctx0" brushRef="#br0" timeOffset="108273.501">1786 7030 840 0,'0'0'440'0,"0"0"-245"0,0 0-39 16,0 0 30-16,0 0-131 0,0 0 81 15,0 0 428-15,0 0-358 0,0 0-158 16,-23-10 23-16,23 10 22 0,-2 0 26 16,2 0 12-16,-2 0-7 0,2 0-16 15,0 0-19-15,0 0 9 0,0 0 3 16,0-1 9-16,0 0 3 0,0 0 20 15,0-2 13-15,0 0 3 0,4-3-34 16,3-1-16-16,-3-2-4 0,4 0 0 16,-4-4-9-16,6 3-3 0,-1-1-7 15,1-2-6-15,-6-3-9 0,9 4 0 16,-5-4-9-16,0 0-3 0,2-1-4 16,1-1-14-16,-1 2-4 15,-4-5 0-15,7 5-3 0,-5-2 4 16,2 0-4-16,-1 3-3 0,-3 2 0 15,0 2-2-15,2 0-4 0,-4 1-3 16,-2 3-9-16,5-1 9 0,-3 5-9 16,-2 0 9-16,-2 1-9 0,0 2 12 15,0 0-13-15,0 0-1 0,0 0 11 16,0 0-9-16,0 2 16 0,0 3-17 16,-2 3-1-16,0 3 11 15,-4 2-11-15,6 7 0 0,-3 0 1 0,3 4 1 16,0-1 9-16,0 3-9 15,0 1 18-15,3 1-3 0,3-1 0 16,2-1-3-16,-2 0 1 0,2-5-13 16,3-1 0-16,-3-5-1 0,2-4-2 15,-1-2-2-15,5-4-56 0,-3-1-63 16,-3-1-70-16,6-3-52 0,-5-1-62 16,-1-6-116-16,2-3-307 0,-6 2-728 15,5-6-799-15</inkml:trace>
  <inkml:trace contextRef="#ctx0" brushRef="#br0" timeOffset="108469.239">1974 6400 3628 0,'0'0'645'15,"0"0"-484"-15,0 0-53 0,0 0 96 16,0 0 47-16,0 0-114 0,0 0-137 16,0 0-146-16,0 0-170 0,0 0-121 15,8-28-733-15,-3 27-1655 0</inkml:trace>
  <inkml:trace contextRef="#ctx0" brushRef="#br0" timeOffset="109018.028">2268 7086 1542 0,'0'0'465'0,"0"0"-196"16,0 0 22-16,0 0 47 0,0 0-14 15,0 0-41-15,0 0-20 0,0 0-6 16,20-66 19-16,-20 44-10 0,-4 2-35 16,2 0-20-16,-2 1-31 0,-4 4-37 15,2 5-54-15,-3 4-41 0,3 5-18 16,-2 1 16-16,0 9 5 0,-7 5-2 15,7 5-19-15,0 4-15 0,1 0-12 16,3 1 12-16,2-1-12 0,2-2 1 16,0-5-1-16,2-2 12 0,4-3-14 15,3-3-1-15,1-3-31 16,0-5-72-16,5 0-75 0,-5-10-81 16,7-5-99-16,-7 2-279 0,5-15-1027 0</inkml:trace>
  <inkml:trace contextRef="#ctx0" brushRef="#br0" timeOffset="112448.607">9383 5813 833 0,'0'0'257'0,"0"0"-124"15,0 0-54-15,0 0 38 0,0 0 413 16,0 0-12-16,0 0-247 0,0 0-43 16,0 0 6-16,23-32-1 0,-23 27-27 15,2 4 5-15,-2-1-22 0,0 0-7 16,0 1-11-16,0 0-26 0,-5 1-43 16,1 0-22-16,-4 0 37 0,-2 2-7 15,-1 3-18-15,-5 2-31 0,-1 1-18 16,-3-2-16-16,1 0-25 0,-2-1-2 15,-1 0 0-15,3-3 0 0,-2-1 0 16,1-1-2-16,3 0 2 0,-1 0-1 16,3 0 0-16,-1 0 1 0,3 0 0 15,7 0 0-15,-4 0 0 0,1 2 1 16,3 0 2-16,2 1 9 0,2 0 3 16,0 1 4-16,0 0-1 0,2 2-3 15,-2-1-12-15,2-1 16 16,0 1-7-16,0-1-9 0,0 0 12 15,2-1-13-15,0 3 10 0,0-2-10 16,0 3 0-16,2-1-1 0,-2 2-1 16,2 3 0-16,0 2-2 0,1 4-10 15,-1 3 0-15,-2 1 10 0,-2 5 0 16,0-2 0-16,0 5-13 0,0-3 12 16,-2 2-1-16,-2-4-8 0,-1-1 9 15,3-4 0-15,-2 0-8 0,2-5 11 16,-2-1 0-16,2 0 0 0,0-3 0 15,2-2 2-15,0-3 0 0,0 0 1 16,0-4 15-16,0 1 7 16,0 0 2-16,2-2-15 0,4 1 0 15,0-1 1-15,7 0-1 0,-5 0 0 16,7 0-9-16,1-1 12 0,-1-1-12 16,3-1 12-16,-1 1-13 0,-1 1 0 15,1-1 0-15,-1-1-2 0,-1 1-12 16,-1-1-6-16,-3 2-76 0,-1 0-101 15,2-1-71-15,-8 1-70 0,1-2-198 16,-1-1-646-16,0-2-786 0</inkml:trace>
  <inkml:trace contextRef="#ctx0" brushRef="#br0" timeOffset="112634">9292 6061 346 0,'0'0'2968'16,"0"0"-2606"-16,0 0-148 0,0 0 3 16,0 0-154-16,0 0 30 15,0 0 31-15,0 0-43 0,0 0-56 16,-52 29-25-16,29-26-25 0,9-3-158 16,-7 0-96-16,5-7-162 0,1 1-542 15,3-3-737-15</inkml:trace>
  <inkml:trace contextRef="#ctx0" brushRef="#br0" timeOffset="113147.636">9577 6223 635 0,'0'0'1938'16,"0"0"-1706"-16,0 0-85 0,0 0 68 15,0 0 27-15,19-53 15 0,-19 42-23 16,-6 2-39-16,-5 1-30 0,3 3-25 15,-7 2-44-15,3 3-34 0,0 1-13 16,-3 7 0-16,7 1-6 0,0 4-6 16,3 3-9-16,1-3-6 0,4 2-1 15,-2-1 1-15,13-1-19 0,-3-4 12 16,0-2-14-16,7-3-1 0,-5-4-52 16,4 0-77-16,1-10-60 0,-5-6-46 15,1-5-139-15,-3 3-610 0,0-14-1460 0</inkml:trace>
  <inkml:trace contextRef="#ctx0" brushRef="#br0" timeOffset="114613.556">9213 6673 46 0,'0'0'812'0,"0"0"463"15,0 0-958-15,0 0-59 0,0 0-7 16,0 0 5-16,0 0-7 0,0 0-37 15,0 0-39-15,31-39-6 0,-29 30-16 16,-2-1-14-16,0 1-19 16,0-1-35-16,-2 2-6 0,-6-1-12 15,-2 2-16-15,-1 2-15 0,3 3-9 16,-6 2-1-16,1 0 7 0,5 3-3 16,-2 6-1-16,-1 0-8 0,5 2-1 15,4 1-3-15,0 2 4 0,2-2-16 16,0 1 15-16,4-2-15 0,2 1 9 15,5-4-10-15,1 0 0 0,-2-3 0 16,7-3 1-16,-5-2-1 0,3-5-1 16,1-2-1-16,-5-6-2 0,1 0 2 15,-4 0 0-15,-6-2 2 0,0 0 0 16,-2 1 10-16,0 0-9 0,-4 1 12 16,-4 3-12-16,-2 2 10 0,-3 2-13 15,3 5 1-15,-5 1 2 0,7 3 21 16,-4 7-2-16,1 3-19 0,3 2 15 15,6 3-16-15,0 1 10 16,2 0-9-16,0-2 0 0,2 1 12 16,8-3-11-16,1-5 11 0,1-1-12 15,1-3 12-15,1-4 3 0,-2-2-2 16,3-5-13-16,-3-4 9 0,1-1-10 16,-1-6-1-16,-4-2-1 0,-5-1-1 15,-1 0-2-15,-2 3 0 0,0 2-9 16,-5 3 8-16,-5 2 1 0,-2 6 0 15,1-1 2-15,-1 4 1 0,-5 4 2 16,5 4 1-16,-2 3 13 0,3 2-13 16,3 4 9-16,0 2-9 15,6 0 12-15,0 1-12 0,2-2 12 16,4-3-11-16,4 0-1 0,0-4 15 16,3-5-16-16,1-3 10 0,-2-3-12 15,5-3-2-15,1-7-16 0,-3-5 6 16,1-3-4-16,-6-2 1 0,1-4 12 15,-5 2 1-15,0-1-10 0,-4 5 10 16,-4 1-1-16,-2 7-12 0,-3 3-1 16,-5 6 1-16,2 2 12 0,1 7-40 15,-1 7-125-15,-1 1-99 0,5-1-110 16,2-2-739-16,2 3-1850 0</inkml:trace>
  <inkml:trace contextRef="#ctx0" brushRef="#br0" timeOffset="115683.415">8951 9854 931 0,'0'0'352'0,"0"0"-127"0,0 0-85 16,0 0 405-16,0 0-99 16,0 0-198-16,0 0 21 0,0 0 2 15,0 0-30-15,-23-33-32 0,23 31-30 16,0 2-4-16,0 0 21 0,0 0 23 15,0 0 30-15,0 0 5 0,0 0-26 16,2 6-110-16,4 0-39 0,3 6-12 16,-5 2-1-16,6 1-2 0,5 4-19 15,-7 1 1-15,6 0 2 0,1-1-6 16,-5-1-15-16,2-1-5 0,-1-3-10 16,-3-3-11-16,0-1 0 0,1-3-1 15,-3-1-1-15,-2-4-21 0,-4 0-65 16,2-1-76-16,-2 0-64 0,2-1-80 15,-2 0-162-15,0 0-188 0,0-2-435 16,0-2-385-16</inkml:trace>
  <inkml:trace contextRef="#ctx0" brushRef="#br0" timeOffset="115998.667">9226 9825 166 0,'0'0'2357'0,"0"0"-2009"16,0 0-126-16,0 0 43 0,0 0 11 16,0 0-11-16,0 0 8 0,0 0-43 15,0 0-63-15,0 0-25 0,12-6-44 16,-18 21-9-16,-4 5 0 0,-1 2 3 16,3 3 11-16,-7 3 4 0,3 4-25 15,-4 3-9-15,1 2-16 0,-1 4-8 16,-1 0-13-16,0-1-5 15,3-4-13-15,4-4-15 0,-7-3 0 16,7-1-1-16,-1-5-1 0,1-5 0 16,0-1-1-16,8-3-24 0,-2-3-49 15,-1-2-58-15,5-3-42 0,-2-1-62 16,2-4-75-16,0-1-197 0,0 0-579 16,7 0-551-16</inkml:trace>
  <inkml:trace contextRef="#ctx0" brushRef="#br0" timeOffset="116422.401">9459 10331 2606 0,'0'0'501'16,"0"0"-261"-16,0 0 84 0,9-57 15 15,-9 39-60-15,-9 2-62 0,3 3-69 16,-4 4-31-16,-3 6-22 16,-1 3-18-16,-1 0-16 0,-3 8-12 15,5 2 3-15,-1 5 9 0,4 2-3 16,5 1-6-16,1-2-4 0,2 1-23 16,2-3-7-16,4-2-15 0,3-2 12 15,3-3-15-15,6-1-16 0,1-6-69 16,4 0-89-16,-1 0-58 0,1-9-116 15,-4 0-402-15,7-12-1597 0</inkml:trace>
  <inkml:trace contextRef="#ctx0" brushRef="#br0" timeOffset="119035.723">8891 17330 992 0,'0'0'336'0,"0"0"1236"0,0 0-1258 16,0 0-104-16,0 0 57 16,0 0 69-16,0 0-26 0,0 0-90 0,0 0-48 15,-8-7-18-15,8 7-4 16,0 0-16-16,0 0-9 0,0 0 15 15,0 1 23-15,2 3-66 0,2 3-12 16,4 4-3-16,4 2 2 0,-1 5-17 16,5 5-22-16,1 5-18 0,6 1-6 15,-5-1 3-15,1-3-6 0,1-3-15 16,-5-3-2-16,-1-4-1 0,1-4 0 16,-9-4-24-16,-2-4-60 0,0 1-79 15,-2-4-58-15,-2 0-73 0,0 0-191 16,-4-4-123-16,0 1-480 0,0-7-446 0</inkml:trace>
  <inkml:trace contextRef="#ctx0" brushRef="#br0" timeOffset="119334.752">9232 17296 2794 0,'0'0'592'0,"0"0"-310"0,0 0 21 16,0 0 72-16,0 0-56 0,0 0-71 16,0 0-52-16,0 0-53 0,0 0-3 15,0 0-28-15,-33 63-45 0,18-30-12 16,1 9-4-16,-9 15 13 0,2 10 20 16,3-4 7-16,-1-11-22 0,9-13-11 15,4-19-13-15,-5 3-18 0,1-1-6 16,0 5-21-16,-5 0 0 0,1 3-3 15,1-8-15-15,-3-4-27 0,8-5-67 16,-5-3-63-16,3-2-43 16,4-6-70-16,1-1-174 0,1-1-473 0,2 0-594 15</inkml:trace>
  <inkml:trace contextRef="#ctx0" brushRef="#br0" timeOffset="119700.992">9294 18069 2088 0,'0'0'1203'0,"0"0"-1003"0,0 0 9 16,16-59 172-16,-16 42 24 16,-6 0-116-16,-4 2-89 0,-2 2-45 15,1 8-2-15,-7 5 5 0,3 5-10 16,-4 7-21-16,5 7-18 0,-3 4-15 16,7 5-19-16,4 1-5 0,4 0-22 15,2-1-36-15,0-4-9 0,8-4 18 16,0-2-9-16,9-7-12 0,-3-6-2 15,7-5-43-15,0-10-60 0,2-16-101 16,5-16-94-16,-5 4-208 0,0-33-986 0</inkml:trace>
  <inkml:trace contextRef="#ctx0" brushRef="#br0" timeOffset="122446.583">5914 10396 167 0,'0'0'0'0,"0"0"0"15,0 0 17-15,0 0-4 0,0 0-13 16,0 0-20-16,0 0-136 0</inkml:trace>
  <inkml:trace contextRef="#ctx0" brushRef="#br0" timeOffset="123706.672">5914 10396 212 0,'-10'-31'75'0,"10"31"1032"0,-2 0-629 16,2 0-141-16,0 0-110 0,-2 0-20 16,2 0-40-16,0 0-45 0,0 0 0 15,0 0 16-15,0 0 24 16,0 0 26-16,0 0 11 0,0 0-13 0,0 0-57 16,2 0-16-16,0 0-10 15,2 3-20-15,0 0-17 0,2 0-14 16,3 1-21-16,-5 5-12 0,4-2 2 15,0 2 7-15,5 2-3 0,-5 0 9 16,2 2-3-16,5 0-1 0,-5 1 7 16,2 2 3-16,1-1 0 0,1 2-6 15,3-1 0-15,-5 2-4 0,5 2-8 16,-1 1-4-16,5 0-6 0,-4 1-9 16,1 0 13-16,3 0-4 0,-1 0-12 15,3-1-25-15,-2 2 22 0,2-3 1 16,1 1 0-16,-1 1 1 0,0 0 1 15,2 0 1-15,4 0 18 0,-5 0-1 16,3 3 6-16,-2-3-8 0,2 1-4 16,0-1 0-16,-4 1-11 0,1-1 0 15,1 0-1-15,-2-2 0 0,0 1 0 16,-1-2 0-16,-1 0 0 16,2 0 1-16,-2-1-1 0,-1-1 2 15,1 1 1-15,2-1-1 0,-3 1 0 16,1 3-1-16,2-4 0 0,-3 4 1 15,1-2 11-15,6-1-10 0,-4 2 18 16,-1 1 0-16,3 1-2 0,4 0-1 16,-4 2-3-16,4-1 0 0,-2 0 4 15,2-2-1-15,-2 1-18 0,2-3-1 16,-7 0-11-16,5-2 9 0,-2 1 0 16,0-3 1-16,-3 0 0 0,3-1 2 15,-2-2 12-15,2 0 15 0,-5-1 4 16,3 0-1-16,2-1 1 0,-4 1 17 15,-1 0 13-15,5 1-16 0,-6-2-23 16,1 1-19-16,-1 1 9 16,2-1-9-16,1-1-2 0,-3 1-1 15,2-1 1-15,-3 0 0 0,5 0-1 16,0 2 0-16,-3-1-1 0,5 0-1 16,-2 0 1-16,2 0 1 0,-2 1 0 15,1-3 1-15,3 1 1 0,2 2-1 16,-2-3 2-16,0 1 9 0,4 2-10 15,2 1 16-15,-2 0-3 0,2 2-13 16,4-2 13-16,-4 3-14 0,7-1 2 16,-3 1-1-16,0 3 0 0,-2-4-1 15,4 4-1-15,-1-1 0 0,1 2 1 16,2-4 0-16,-1 5 1 0,-1-1-2 16,4 1 0-16,1-1 1 0,-3 4 1 15,5-2-1-15,1 0 1 0,-4 1-2 16,7 1-19-16,4-1 7 0,6 5 12 15,8 2 0-15,0 0 3 16,-4-3 16-16,-2-2-4 0,-12-3 0 16,4 0-13-16,1 1 10 0,-1-1-10 15,4 2-1-15,2-2 1 0,0 3 0 16,2-1 0-16,-2 2 0 0,6-1 0 16,0 2 0-16,5-1 0 0,-3 3 10 15,4 2-10-15,-2 0 1 0,3 2 9 16,1 0-9-16,3 2 16 0,-3-1-16 15,0-1 0-15,5 0 9 0,-3-2-10 16,1 1-1-16,4-6 1 0,-1 4-2 16,-1-3-18-16,3 0 3 0,-3 1 15 15,6-1 0-15,-5 0 12 0,5 1 0 16,-2-1-10-16,2 2 10 0,1 1-9 16,1-1 0-16,4-1 12 0,-2 0-13 15,0 0 13-15,4-3-12 0,-2 1 12 16,0-1-13-16,-2-3 1 0,2 1 0 15,0-2 9-15,-5-1-11 0,7 1 11 16,0 0-11-16,-2 1 2 16,0 2-1-16,0 0 0 0,2-1 1 15,-4 1 0-15,0 1 9 0,0-1-10 16,-2 2 10-16,-7-5-9 0,5-1 12 16,-4-2-3-16,-7-1-12 0,-3-2-2 15,-3 1 0-15,-6-4-1 0,-6 0-9 16,-9-3 9-16,-10-2-9 0,-8-1-3 15,-6-2 3-15,8 2-40 0,0 2-75 16,0 2-94-16,-2 3-105 0,-2 3-179 16,-6-3-1045-16,14 8-1362 0</inkml:trace>
  <inkml:trace contextRef="#ctx0" brushRef="#br0" timeOffset="126979.876">3152 15315 846 0,'0'0'94'0,"0"0"-22"0,0 0 754 16,0 0-417-16,0 0-205 0,0 0-26 15,0 0-24-15,0 0-22 0,-2 2-36 16,2-2-32-16,0 0-35 0,0 0-16 15,0 0-12-15,0 0 2 0,5 0-2 16,1-2 57-16,0 1 38 0,4-1 15 16,9-2-6-16,0 1-7 0,1-1-12 15,1-1-10-15,0 1-4 16,5 0 7-16,-3-1-4 0,4 1-9 16,0-2-18-16,2 3-1 0,0-2-1 15,2-1-8-15,0-2-10 0,0 2 9 16,0 0 0-16,2 0 7 0,-4 1-1 15,4-2 1-15,-2 3-13 0,0-2 6 16,2 0-3-16,0 1-7 0,4 0 7 16,0-3-3-16,5 1 0 0,-3 1-3 15,2-2-1-15,1 0 1 0,1 1-3 16,-2 0-4-16,1-1 10 0,1 2-7 16,-1-2-8-16,-1 0 2 0,2-1 0 15,-1 1 4-15,1-3-10 0,3 1 3 16,-3 1 4-16,0-2-7 0,1 2 3 15,-3-2-13-15,3-1 1 0,-1 2 0 16,-2 1 10-16,5-1-11 0,-3 0 10 16,1 1-10-16,1-3 0 0,-2 2 1 15,1-3 9-15,1 1-10 16,-1-2 11-16,-1 0-1 0,1-1 0 16,-1-1 0-16,2 1 0 0,-1-1-9 15,1 1-2-15,3 0 1 0,2-2 0 16,-5-2 2-16,5 3 11 0,-1-3-12 15,1 2 9-15,-1-2-9 0,-1 0-3 16,2 2 0-16,-1-3 0 0,-3 1 0 16,-1-3 1-16,3 3-1 0,-7 1 1 15,2-3 2-15,-1 3 9 0,-1-1-9 16,-4 2 16-16,3-2-17 0,-1 1 10 16,2 1-9-16,1 0-1 15,-1-1 0-15,2-1 0 0,-1-1 0 16,1-2 1-16,1 0-2 0,-3 0 1 15,0-2-1-15,-2 2 0 0,-1-1 2 16,1 2-2-16,-2-2 2 0,0 5-1 16,1-4 0-16,1 0 0 0,-2 1 0 15,0-2 0-15,3 1-1 0,-1-2 0 16,-2 2-1-16,6-3 2 0,-5-1 2 16,-3 4 14-16,4-4-15 0,-2 3 12 15,-2 0-3-15,3-1-12 0,1 0-21 16,-2 2 18-16,-2-2 0 0,5 1 1 15,-3 0 0-15,2-1 1 0,-2 1 1 16,-2-3 0-16,3 3 3 0,-5-1 0 16,0 3 0-16,-4-1 9 0,2 1-9 15,2 0 0-15,-2 2 0 16,2-2-1-16,-2 1 0 0,0 1-1 16,-2 1 1-16,4-2 1 0,-2-1-2 15,-2 2 1-15,4-3-2 0,-4 0 1 16,4 0 1-16,-2-2-1 0,2-2-1 15,0-2 1-15,0 2-1 0,0-1 0 16,0 0 13-16,-2 3-1 0,0 0 0 16,-4 1 0-16,0 4-10 0,-2-1 10 15,4 2-10-15,-2 0-2 0,-3 1-13 16,3-2 10-16,4 0 0 0,0-4 0 16,2 1-9-16,0-3 10 0,3-2 1 15,-1-2-1-15,-2 0 2 0,-2-1 1 16,2 1 0-16,-4 0 1 0,0 2 10 15,2 2-10-15,-2 0 0 0,0 2 0 16,-2 1-1-16,4-1 0 0,-3-1 1 16,-1 1-2-16,2-1-1 15,2-3 1-15,-4 2-1 0,2-5 1 16,0-1 1-16,2 0 0 0,0-3 11 16,0-1 0-16,2-3-9 0,0 1 13 15,0 2-1-15,0 0-15 0,0 1 0 16,1 3-12-16,-3-1 9 0,2-1 2 15,0 1-3-15,0-4 3 0,2 2 1 16,-2-3 0-16,0-1 1 0,4-3 2 16,-4 1-2-16,2 0 2 0,3-2 9 15,-1 2-9-15,-4-4 0 0,2 0 12 16,0 2-3-16,-2-1 0 0,2-3-9 16,-4 2 0-16,3 2 7 0,-3-1-10 15,2 2-27-15,2-1 12 0,2-7 3 16,4-11 10-16,11-9 1 0,-4-3 0 15,-3 3 1-15,-6 10 1 0,-4 5 1 16,-6 7 13-16,-6 10-12 16,-4 6 9-16,-3 5-9 0,9-6 12 15,2-1-12-15,2-5 10 0,0 3-12 16,-2 0-1-16,0 3-3 0,-1-1-19 16,3 0 10-16,-2-2 9 0,0-1-12 15,-6-1 12-15,4-1 1 0,-1 1 1 16,-5 0 1-16,4 3 3 0,-3 2 12 15,-3 3-13-15,4 2 10 0,-11 7-10 16,4 5 1-16,-3 5 0 0,-5 9 22 16,-4 1-25-16,0 8-22 0,-2 7-154 15,0-1-107-15,-2 6-135 16,0-7-570-16,2 14-1258 0</inkml:trace>
  <inkml:trace contextRef="#ctx0" brushRef="#br0" timeOffset="128347.194">11863 10178 2183 0,'0'0'311'16,"0"0"268"-16,0 0-170 0,0 0-103 15,0 0-48-15,0 0-36 0,0 0-26 16,0 0-8-16,2-54-25 0,-10 41-10 16,-8 4-21-16,1 2-35 0,-6 3-30 15,1 3-21-15,-3 1-9 0,-2 8-7 16,5 2-6-16,-1 6-9 0,0 2-12 16,9 2 13-16,-1 1-13 0,3 1 12 15,4-1-12-15,4 2 0 16,2-2-1-16,0-1-1 0,6-2-1 15,4 0 0-15,3-6-1 0,-1-1-1 16,9-4-13-16,-3-1 3 0,5 0 9 16,4-3-1-16,0 0-11 0,0-1 3 15,-4 0 11-15,1 1 1 0,-3 0 3 16,-9 4 18-16,-3-2 1 0,-1 5 11 16,-6 2 7-16,-2 2-13 0,-4 3-3 15,-9 0 0-15,1 4 4 0,-9-2-10 16,1 1-3-16,-3-2-12 0,-4-2-3 15,-2-1 0-15,2-4-30 16,5-3 5-16,-3-4-50 0,4-2-77 16,2-2-79-16,3 0-91 0,6-5-144 15,1 1-503-15,7 4-645 0</inkml:trace>
  <inkml:trace contextRef="#ctx0" brushRef="#br0" timeOffset="128861.126">12126 10134 2771 0,'0'0'516'0,"0"0"-321"16,0 0 55-16,0 0 33 0,0 0-61 15,0 0-17-15,0 0-19 0,0 0-30 16,-35 78-30-16,20-42-31 16,1 6-34-16,-3-1-39 0,1 4-19 15,1-3 9-15,-1-4-11 0,5-5 1 16,1-6-2-16,2-9-3 0,4-8-28 16,2-7-30-16,2-3-61 0,0-6-22 15,4-8 88-15,2-6-8 0,6-6-11 16,-1-2 1-16,3-3 3 0,1 0 9 15,-1-2 34-15,3 5 25 0,-5 1 3 16,2 4 1-16,-3 9 27 0,-3 5 37 16,2 8 40-16,-1 2-21 0,-1 12-32 15,-4 5-27-15,0 6-22 0,2 5 0 16,-1 3 0-16,-3 4 0 16,2-2 9-16,-2 1-12 0,0 0 1 15,0-4 0-15,-2-4 2 0,0-7 27 16,0-2 7-16,0-8 9 0,-4-7-31 15,-4-3-14-15,-5-3-1 0,1-10 21 16,-7-2 4-16,5-5 2 0,-5-1-26 16,3 2-1-16,-3 1-172 0,4 3-121 15,-1 4-135-15,6 4-620 0,-1 2-885 0</inkml:trace>
  <inkml:trace contextRef="#ctx0" brushRef="#br0" timeOffset="129283.776">12535 10120 2636 0,'0'0'604'16,"0"0"-347"-16,0 0-13 0,0 0 23 15,0 0-38-15,0 0-8 0,-60-12-2 16,37 26-32-16,-3 3-43 0,-3-1-64 16,2 5-38-16,4-1-23 0,0 2-16 15,3-4 12-15,5 2-13 0,7-6 1 16,4 0 12-16,2-2 7 0,2-3-1 16,8-2-6-16,2-1-15 15,9-3-14-15,-3 1 11 0,9-3-15 16,2-1 17-16,2 0-1 0,2 0-1 15,4 0 0-15,0 0-9 0,0 0 0 16,-4 5 12-16,-8 4 0 0,0 1 24 16,-11 5 25-16,-1-2 6 0,-7 3-9 15,-4 2-4-15,-8 1 10 0,-9 0 11 16,-8 0-2-16,0 1-12 0,-6-3-16 16,-6-1-33-16,0-2-3 0,-2-3-12 15,2-4-67-15,-1-3-137 0,3-4-131 16,8-1-201-16,-6-10-995 0</inkml:trace>
  <inkml:trace contextRef="#ctx0" brushRef="#br0" timeOffset="130245.119">13104 9999 2149 0,'0'0'717'0,"0"0"-489"15,0 0 91-15,0 0 79 0,0 0-86 16,0 0-97-16,0 0-45 0,0 0-12 15,0 0 8-15,-64-37-29 0,43 44-42 16,-2 0-46-16,0-1-25 0,-1 1-20 16,-1-3-1-16,4 1 0 0,0-1-1 15,3-1 0-15,3-2-1 0,5 3 0 16,2-1 2-16,2 4 18 0,6 0 16 16,0 4-10-16,0 2-12 0,2 3-12 15,2 6-1-15,4 4-1 0,0 4 1 16,1 3 11-16,-5 4-10 0,6 4 18 15,-4 0-9-15,-2 3-10 16,-2 2 1-16,-2 1-1 0,0 0 1 16,-4 1 0-16,-4 0-1 0,-2-3-2 15,1-1-35-15,-1-4 20 0,-4-2 14 16,5-4 1-16,-1-4 12 0,-2-3 6 16,5-4 3-16,1-5 7 0,0-2 2 15,4-1 3-15,0-5 37 0,2-2 94 16,2-4-37-16,6-1-39 0,0 1-19 15,11-4 4-15,2 0-19 0,4 0-12 16,-1 0-15-16,3 0-3 0,-4-5-10 16,2 3-14-16,-2-2-1 0,-5-1-14 15,1-1-33-15,-9-1-100 16,5-5-106-16,-5 0-88 0,-4 1-242 16,6-8-951-16</inkml:trace>
  <inkml:trace contextRef="#ctx0" brushRef="#br0" timeOffset="130780.461">13071 10188 3097 0,'0'0'500'15,"0"0"-235"-15,0 0 149 0,0 0-80 16,0 0-168-16,0 0-89 0,14 60-19 16,-10-28-3-16,-2 6 0 15,2 2 0-15,3 2-21 0,-3-4-22 16,0-1-9-16,0-9 13 0,0-4-13 15,0-7 9-15,-2-7-9 0,2-6 24 16,1-4 3-16,-1-1-30 0,2-10-16 16,-2-4 13-16,2-6-15 0,-2-2 15 15,0-4 0-15,5 3 1 0,-5 0 2 16,0 8 2-16,2 4 16 16,-2 9 10-16,0 3 27 0,5 7-32 15,-1 11-23-15,0 9-12 0,-1 5 10 16,3 3 1-16,-2 0-1 0,0-2 2 15,-1-4 0-15,1-7-25 0,0-8 25 16,-2-6 11-16,-2-8 11 0,1-3-22 16,-1-13-20-16,4-10 20 0,-4-8 0 15,2-8 19-15,3-7-16 0,-5 0-3 16,4 1 0-16,-2 2 0 0,0 12 3 16,-1-1-2-16,1 10-1 0,-2 6-26 15,4 7-138-15,-2 4-130 0,1-1-141 16,-3 6-735-16,6-6-1572 0</inkml:trace>
  <inkml:trace contextRef="#ctx0" brushRef="#br0" timeOffset="131796.973">13637 10572 2617 0,'0'0'312'0,"0"0"-197"16,0 0 214-16,0 0-11 0,21-69-120 15,-13 43-41-15,-2-4 22 0,-2-5 10 16,2-1-25-16,-4-7-22 0,-2 0-31 15,0-1-16-15,-4 0-16 16,-2 5-36-16,-4 6-22 0,2 8-19 16,1 9-2-16,1 9-2 0,0 7 2 15,2 5 31-15,0 13 21 0,4 19-28 16,0 20-21-16,2 21 0 0,6 13 12 16,0 4-14-16,1-4 2 0,1-7 0 15,-2-5-1-15,-2-5-2 0,1-2-40 16,-5-4 19-16,0-7 20 0,-2-11 1 15,0-12 0-15,0-13 3 0,0-7 12 16,0-5-12-16,-2-3-3 0,-3-4-19 16,-3-6-33-16,-4-12 27 0,-1-5 25 15,1-9 16-15,-5-4 2 0,5-2-6 16,-7-4-10-16,7 4 13 0,0-2-12 16,-1 2 10-16,5 3-1 0,2 4 3 15,4 2-3-15,2 3 10 0,4 1 14 16,6 0 13-16,3 0-1 15,7-2 13-15,1 1 46 0,4-2 11 16,0-3-43-16,3-3-32 0,-1 1-10 16,2-2-6-16,-4 4 3 0,-2 0 1 15,0 3-10-15,-7 3-3 0,1 2 3 16,-7 3-19-16,2 3 0 0,-5 2 0 16,-3 5 0-16,-2 3 1 0,0-2 9 15,-2 3 0-15,0 0-11 0,0 6-1 16,0 1-15-16,0 5 12 0,-2 3 2 15,2 1 1-15,0 1 2 0,0 1 1 16,2-3 0-16,2-2 15 0,0-4-6 16,4-4 4-16,1-3-1 0,-1-2-15 15,0-7-2-15,7-6 1 16,-5-3-15-16,2-2-2 0,1-4 3 16,-3 1 12-16,-4 1-12 0,7 5-24 15,-7-2-73-15,0 5-51 0,-2 0-34 16,-2 3-62-16,-2 3-102 0,0 3-267 15,0 2-671-15,0 4-600 0</inkml:trace>
  <inkml:trace contextRef="#ctx0" brushRef="#br0" timeOffset="132416.144">13889 10300 2921 0,'0'0'490'15,"0"0"-329"-15,0 0 152 0,0 0-40 16,0 0-117-16,0 0-72 0,0 0 3 16,39 76 8-16,-28-47 13 0,-3 3 0 15,-2 4-38-15,7 1-30 16,-3-1-18-16,-2-4 2 0,3-6-21 16,-1-6-2-16,0-6-1 0,-4-8 19 15,7-6 2-15,-3-3-19 0,0-12-2 16,5-5-15-16,-5-8 14 0,3-3 0 15,-3 0 1-15,0-4-3 0,-1 7-16 16,1 3 16-16,-2 6 2 0,1 4 1 16,-5 8 19-16,6 4 14 0,-2 3 4 15,-2 4-7-15,1 9-14 0,1 5-15 16,-2 5 2-16,0 2-1 16,-2 1 16-16,1 0 0 0,-1-5 10 15,-2-1-4-15,-2-5-2 0,2-6-21 16,2-5 23-16,-2-1 16 0,0-3-16 15,0-9-7-15,2-6-16 0,3-5-1 16,-1-7 2-16,-2 3-2 0,4 0 0 16,0 5 1-16,-3 6 20 0,3 6 7 15,-4 6 42-15,4 1 2 0,0 8 44 16,-1 5-59-16,-1 7-36 0,-2 4-19 16,4 1 1-16,-4 0 0 0,1-4 9 15,-1-5-12-15,0-5-22 0,-2-6 22 16,0-3 12-16,0-2-12 0,0-5-19 15,0-4-2-15,6-1 3 0,-1-4 16 16,-3 3-1-16,2 2-27 0,0 2-19 16,-4 4 25-16,6 3 22 0,-1 1-10 15,-3 4-9-15,0 4 5 0,0-1 13 16,0 1 0-16,-2-2-9 0,2-2-5 16,1 1 17-16,-3-5 0 0,0-1-38 15,2-4-138-15,-2-6-95 16,0-4-67-16,2-3-227 0,-2 3-628 15,2-2-681-15</inkml:trace>
  <inkml:trace contextRef="#ctx0" brushRef="#br0" timeOffset="133214.419">14443 10347 2519 0,'0'0'377'0,"0"0"-342"0,0 0 97 16,0 0 8-16,0 0-105 0,0 0-32 15,0 0 70-15,0 0 89 0,0 0 57 16,0 0-24-16,-8-47-21 0,10 40-15 16,0 1-1-16,2-2-6 0,2-1-19 15,-4-2-23-15,7 2-27 0,-1-1-12 16,-4 0-25-16,2 0-25 0,-2-3-21 15,7-1 0-15,-5-2-12 0,2-2-28 16,-2-2-129-16,3-4-89 0,-1-2-125 16,-4 7-573-16,11-7-1004 0</inkml:trace>
  <inkml:trace contextRef="#ctx0" brushRef="#br0" timeOffset="133731.693">14623 9870 2955 0,'0'0'450'0,"0"0"-310"0,0 0 157 16,0 0-58-16,0 0-120 0,31 52-32 16,-19-27 34-16,1 6 31 0,1 4-4 15,3 4-16-15,-3 4-28 16,-3 3-15-16,1 8-16 0,-10 8-6 15,2 9-21-15,-4 1-28 0,-10-6-17 16,-1-13 0-16,-5-15-1 0,4-7-15 16,-3-3-92-16,-8 3-95 0,1 4-111 15,-9 1-202-15,8-10-874 0,-10 7-1277 0</inkml:trace>
  <inkml:trace contextRef="#ctx0" brushRef="#br0" timeOffset="134161.408">13831 10080 3835 0,'0'0'544'15,"0"0"-411"-15,0 0-133 0,0 0-43 16,0 0-221-16,0 0-721 0,0 0-2023 0</inkml:trace>
  <inkml:trace contextRef="#ctx0" brushRef="#br0" timeOffset="135281.553">14865 14023 620 0,'0'0'0'0,"0"0"-242"0</inkml:trace>
  <inkml:trace contextRef="#ctx0" brushRef="#br0" timeOffset="135733.957">14865 14023 571 0,'10'-55'560'0,"-10"50"-218"0,0 3 318 16,0 1 441-16,0-1-745 16,0 2-37-16,-2 0 29 0,0 5-41 0,-2 10-95 15,-2 8-80-15,-9 18-19 16,1 17-6-16,-9 13-15 0,0 4-31 15,5-13-31-15,-1-15-12 0,11-17-16 16,-1-7 0-16,-3 2 0 0,0 1-1 16,1-6-1-16,1-3-2 0,2-10-13 15,2-2-6-15,3-4-25 0,3-2-30 16,0-7 15-16,5-10 58 0,1-5 0 16,6-9 0-16,-1-4-12 0,1-6 13 15,4-4 0-15,-3 0-1 0,-1 0 0 16,1-1 3-16,-3 5 1 0,5 5 2 15,-7 6 12-15,2 10-3 16,-2 3 0-16,1 10 10 0,-1 8 14 16,0 3-2-16,3 10-21 0,-1 8-13 15,0 8-25-15,1 6 4 0,-1 12 9 16,2 0 9-16,-3 1 0 0,-1-1 1 16,-2-7-1-16,0 3 2 0,-2-5-1 15,-2-7 2-15,-2-6 0 0,0-8 2 16,0-7-2-16,-2-5-25 0,-6-5-14 15,-6 0 38-15,-1-10 1 0,-3-4 21 16,-3-3-3-16,0-1-16 0,1 1-2 16,-1 3-33-16,4 2-129 0,3 4-102 15,4 5-61-15,3 2-214 0,3 1-453 16,4 4-354-16</inkml:trace>
  <inkml:trace contextRef="#ctx0" brushRef="#br0" timeOffset="136017.455">15227 13901 3094 0,'0'0'547'0,"0"0"-389"16,0 0 129-16,0 70-13 0,-5-26-113 15,-1 15-81-15,-2 16-18 0,0 1 21 16,4-4 6-16,-5-18-25 0,5-18-33 16,0-8-16-16,4-8-14 0,-2 1-1 15,0-3-21-15,0-3-93 16,2-7-92-16,0-8-94 0,0-1-205 16,0-13-104-16,4 4-535 0,-2-15-626 0</inkml:trace>
  <inkml:trace contextRef="#ctx0" brushRef="#br0" timeOffset="136251.4">15074 13810 2797 0,'0'0'407'0,"0"0"-149"16,0 0 222-16,60-13-107 0,-36 21-122 15,7 6-66-15,0 8 2 0,4 7 14 16,-1 5-21-16,-1 7-28 0,0 10-70 15,-4 11-18-15,-5 12-13 0,-7 4-6 16,-15-4-23-16,-4-6-4 0,-12-8-16 16,-5-12-1-16,0-10-1 0,-3-11-3 15,-1-5-100-15,-8 1-128 16,-4 0-91-16,2-5-234 0,-17 0-1023 0</inkml:trace>
  <inkml:trace contextRef="#ctx0" brushRef="#br0" timeOffset="140743.948">9112 12559 88 0,'0'0'72'0,"0"0"-36"0,0 0 22 16,0 0 363-16,0 0-274 0,0 0-147 16,0 0-20-16,0 0-21 0,0 0 41 15,0-5 2-15,0 5 24 0,0 0 98 16,0 0 75-16,0 0 48 0,0 0-22 15,0 0-53-15,0 0-10 16,0 0-9-16,0 0-10 0,0 0-11 16,0 0-12-16,0 0-26 0,0 0 6 15,0 0 25-15,0 0 39 0,0 0 35 16,0 0-33-16,0 0-45 0,0 0-10 16,0 0-13-16,0 0-16 0,0-1-25 15,-8 1-41-15,-5 0 59 0,1 0 48 16,-5 0-34-16,-1 0 35 0,-7-1-55 15,-2 1-44-15,-4 0-23 0,-2 0-1 16,-4 0 0-16,-2 0-1 0,-1 1-19 16,-1 0-43-16,-5-1-63 0,1 2-98 15,2-1-147-15,-5 1-243 0,5 1-645 16,-3-1 49-16,13 2 1053 0</inkml:trace>
  <inkml:trace contextRef="#ctx0" brushRef="#br0" timeOffset="141293.563">8145 12622 46 0,'0'0'16'0,"0"0"7"16,0 0-23-16,0 0 0 0,0 0-46 16,0 0 46-16,-29-50 170 0,29 47-151 15,-2 2-19-15,0-1-127 0,-1 0 75 16,-3 2 39-16,6 0 13 0,-2 0 43 16,0 0 94-16,0 2-75 0,0 0 30 15,2-1 524-15,-2-1-199 0,2 0-144 16,0 0-33-16,0 0 30 0,-2 0-15 15,2 0-19-15,-2 0-49 0,0 0-155 16,-2 0-16-16,-9 0 135 16,3 0-4-16,-5-1 3 0,-7 1-45 15,-1 0 37-15,-6 0 23 0,2-2-102 16,-6 2 0-16,0 0 34 0,-4 0 51 16,0 0-55-16,-1 0-92 0,-1 0-1 15,-6 0-56-15,-15 2-47 0,-9-1 58 16,-3 2 27-16,0 0-389 0,12 0-1031 15,16 3 98-15,7-3 626 0</inkml:trace>
  <inkml:trace contextRef="#ctx0" brushRef="#br0" timeOffset="141636.504">6724 12647 85 0,'0'0'137'0,"0"0"-137"16,0 0 26-16,0 0 111 15,0 0-137-15,0 0-180 0</inkml:trace>
  <inkml:trace contextRef="#ctx0" brushRef="#br0" timeOffset="141841.56">6724 12647 365 0,'56'-64'783'0,"-54"64"-364"0,5 0-220 16,-5 0-131-16,-2 0 36 0,2-1 0 16,-2 1-43-16,0-2-14 0,-2 0-45 15,-7 2 119-15,-1 0 86 0,-2-3 0 16,-7 3-24-16,0 0-51 0,-7 0-49 16,-1 0 3-16,-2 0 26 0,-2 0 184 15,0 0-132-15,-4 0-164 0,-1 0-25 16,-1 0 0-16,-2 0-1 0,-11 0 14 15,-8 3-58-15,-18-1-108 0,-3 2 70 16,5-1-199-16,2 1 50 0,12 2-445 16,18-4-710-16,3 0 791 0</inkml:trace>
  <inkml:trace contextRef="#ctx0" brushRef="#br0" timeOffset="142743.357">5249 12622 414 0,'0'0'0'0,"0"0"-277"16,0 0 277-16,0 0 140 0,0 0 401 16,0 0-153-16,0 0-306 0,0 0-60 15,0 0-19-15,0 0 23 0,37-33 140 16,-37 32-14-16,0 1-67 0,-6-1-7 16,-1 1 91-16,-5 0-14 0,-3 0 37 15,-5 0-82-15,-3 0 12 0,-4 0-38 16,-4 0-39-16,-2 0-12 0,0 0-1 15,-4 0 32-15,0 0-6 0,-5 1 118 16,3 0-134-16,-13 1 9 0,-10-2-12 16,-12 3-27-16,-3 0-11 15,5 1-1-15,8-1-179 0,16 2-155 16,13 2-649-16,13-4-689 0</inkml:trace>
  <inkml:trace contextRef="#ctx0" brushRef="#br0" timeOffset="143150.157">4157 12606 339 0,'0'0'1664'0,"0"0"-1369"16,0 0-146-16,0 0 61 0,0 0 2 16,0 0-80-16,-60-3-71 0,39 3 12 15,-1 0-50-15,-3 0-23 0,-2 0-58 16,-4 1 58-16,0 1 19 0,-4-1-19 16,2 1-356-16,-2 1 20 15,-5-2 207-15,-3 2 96 0,0-2-525 16,5 1-757-16</inkml:trace>
  <inkml:trace contextRef="#ctx0" brushRef="#br0" timeOffset="143517.176">3097 12618 1322 0,'0'0'1082'0,"0"0"-1080"16,0 0 63-16,0 0 100 0,-71-1 28 15,42 1-6-15,1 0-24 0,-3 0-39 16,-3 0-73-16,-1 0-28 0,0 0-23 16,0 1-83-16,0 3-176 0,0-1-172 15,0-1-259-15,10 1-753 0</inkml:trace>
  <inkml:trace contextRef="#ctx0" brushRef="#br0" timeOffset="148245.764">1898 12425 447 0,'0'0'554'0,"0"0"-303"16,0 0-105-16,0 0 76 0,0 0 2 15,0 0-23-15,0 0-26 0,0 0-49 16,0 0-6-16,-19-47 38 0,17 43 254 15,0-2-185-15,0 3-61 0,2-1 21 16,-2 3 34-16,2 0-11 0,0 1-16 16,0 0 5-16,0 0 2 0,0 2 2 15,0 8 8-15,0 6-113 0,0 6-59 16,0 12-17-16,0 1-4 0,2 5 3 16,-2 3-18-16,0 2 0 0,0-1-1 15,0 3-1-15,0-1 0 0,0-4 2 16,0-2 0-16,-2-7 10 0,2-2-13 15,0-6 0-15,2-3 0 0,-2-9-13 16,2-2-11-16,-2-4-46 16,2-1-49-16,0-6-34 0,2 0-34 15,-4-8-113-15,2-3-93 0,0-3-153 16,3 2-456-16,-5-9-461 0</inkml:trace>
  <inkml:trace contextRef="#ctx0" brushRef="#br0" timeOffset="148582.098">1732 12409 737 0,'0'0'2053'0,"0"0"-1771"15,0 0-189-15,0 0 159 0,0 0 134 16,0 0-52-16,0 0-42 0,0 0-57 15,15-54-60-15,-9 46-1 0,6 2 15 16,1-1-12-16,3-2-46 0,1 1-28 16,4-1-16-16,-3 0 1 0,5 2-24 15,0 1-7-15,-3 6-9 0,1 0 1 16,0 4-7-16,-3 6-12 0,-1 4-12 16,-5 3-17-16,-1 5-1 0,-3 1-15 15,-6 4-3-15,-2 0 0 0,-2 2 6 16,-6-1-3-16,-5-2-28 0,-3-2-87 15,3-2-72-15,-3-3-41 0,-1-3-95 16,-4-7-252-16,11 0-722 0,-4-3-1394 16</inkml:trace>
  <inkml:trace contextRef="#ctx0" brushRef="#br0" timeOffset="149027.911">2305 13098 2546 0,'0'0'482'15,"0"0"-261"-15,17-56-100 0,-17 25 171 16,-5-6 26-16,-3 1-45 0,-4 3-47 15,-7 7-74-15,0 7-72 0,-1 7-53 16,-3 12 23-16,7 0 36 0,-3 12 21 16,4 7-6-16,1 3-25 0,10 6-24 15,-2 1-25-15,6-2-12 0,0-1-3 16,4-4-10-16,2-4-2 16,8-6-30-16,1-5-83 0,1-7-79 0,1 0-57 15,4-12-82-15,-9 2-299 16,9-18-1074-16</inkml:trace>
  <inkml:trace contextRef="#ctx0" brushRef="#br0" timeOffset="151083.365">10117 12009 668 0,'0'0'1685'0,"0"0"-1041"16,0 0-388-16,0 0 18 0,0 0 55 15,0 0-53-15,0 0-123 0,0 0-85 16,0 0 90-16,-15-10 27 0,-6 10-25 16,3 0-37-16,-5 0-50 0,-2 3-33 15,3-1-19-15,-5 1 0 0,2 2-8 16,0-1 5-16,4-1-15 0,1 4-1 15,1-3 0-15,5 2 1 0,3 1 0 16,1 1 15-16,2-1-5 0,4 2 2 16,2-2 6-16,2 5 0 0,0 0-2 15,0 4-17-15,0 1 13 0,0 3 0 16,4 4-3-16,0 0-9 0,0 4 13 16,-2 4-16-16,4 1-31 0,-6 0 13 15,2 3 15-15,-2-1-9 0,-2-1 11 16,2 0 0-16,-4-3 0 15,2-4 1-15,0-5 0 0,0-4 2 16,0-5 0-16,0-4 0 0,0-5 13 16,0-1 24-16,2-3 22 0,0 0 6 15,6 0 121-15,0 0-109 0,6-2-22 16,-1 1-6-16,5 0-11 0,-1 1-22 16,5-2-3-16,-3 2 0 0,6 0-3 15,-7 0-9-15,3 3-3 0,-5 0 0 16,1 1-2-16,-3-1-19 0,-4-1-76 15,5-1-93-15,-7-1-68 0,-2-1-80 16,2-6-169-16,-1-6-290 0,1 2-683 16,0-8-677-16</inkml:trace>
  <inkml:trace contextRef="#ctx0" brushRef="#br0" timeOffset="151241.952">10096 12297 1820 0,'0'0'1712'0,"0"0"-1408"15,0 0-216-15,0 0 197 0,0 0 56 16,0 0-116-16,-56-10-71 16,38 13-60-16,1 3-48 0,-8-2-43 15,5-1-3-15,-1-1-122 0,-6-2-173 16,8 0-101-16,1 0-277 0,-1 3-838 0</inkml:trace>
  <inkml:trace contextRef="#ctx0" brushRef="#br0" timeOffset="151683.289">10369 12644 2719 0,'0'0'660'0,"0"0"-429"0,0 0-3 16,0 0 105-16,14-57-63 0,-16 39-75 15,-8 2-48-15,0 0-15 0,-11 2-15 16,0 4-32-16,3 2-39 0,-5 5-28 16,4 1 3-16,1 5 10 0,7 7 5 15,-1 1 4-15,6 2 3 16,6 6 8-16,0 0-8 0,8 3-10 16,6-2-30-16,1 0-2 0,6-4-1 15,-7-3-2-15,5-6-28 0,-5-5-46 16,3-2-91-16,-9-7-121 0,0-11-155 15,-2 3-634-15,5-17-1588 0</inkml:trace>
  <inkml:trace contextRef="#ctx0" brushRef="#br0" timeOffset="155275.763">9178 12557 463 0,'0'0'391'0,"0"0"-309"16,0 0 12-16,0 0 687 0,0 0-340 15,0 0-137-15,0 0-10 0,0 0-12 16,0 0-11-16,25-1-39 0,-19-5-21 16,-2-4-13-16,2 1-19 0,3-4-21 15,-3 1-18-15,0-1-20 16,-2 1-12-16,-2 0-22 0,-2 2-25 16,0 0-15-16,0 4-16 0,-2 0-26 15,-4 1-1-15,-4 3 15 0,-1 2-15 16,1-1 15-16,-2 6 1 0,-3 4-4 15,7 0 6-15,-2 4-5 0,3 3 2 16,3-1-3-16,2 2-3 0,0 1 1 16,2-5-10-16,6 4 12 0,3-5-12 15,3-1 18-15,-4-1-6 0,9-5-2 16,-3-3 2-16,5-2-12 0,-3 0 12 16,5-7-13-16,-8-2 1 0,3-1 22 15,-4-3-7-15,-7 1 0 16,-1-3-6-16,-4 4 0 0,0 0-10 15,-6 1-1-15,-3 3 2 0,-7 4 0 16,3 1 18-16,-7 2-19 0,3 0 13 16,-2 3-3-16,5 5 6 0,0 1 4 15,3 3-1-15,9 0 9 0,-2 3 25 16,4 1 15-16,0-2-25 0,4 1-15 16,4-4-15-16,5-1-3 0,-1-4 4 15,9 0-15-15,-5-6-1 0,7-2-1 16,-4-8-1-16,1-3-11 0,-7-5 11 15,1-1 0-15,-7-3 0 0,-1 3 2 16,-6 0 1-16,0 3 1 0,-6 4 1 16,-3 1 1-16,-9 3-2 0,3 3 1 15,-8 4 0-15,5 1 9 0,-1 5-10 16,-1 4 10-16,5 3-9 0,-1 4 12 16,3 2-3-16,9 0-9 15,0 1 15-15,4 0-15 0,0-3 0 16,2 1 12-16,4-4-12 0,4-3 9 15,5-5-10-15,-5-3 1 0,5-2-3 16,1-5-12-16,-1-7-6 0,-1-5 6 16,-8-3-3-16,3-4 13 0,-5 1 0 15,-4 1-1-15,-2 0 0 0,-6 6-9 16,-1 2 10-16,-7 2 2 0,1 2 3 16,-5 4-1-16,3 2 1 0,-4 4 9 15,7 5 3-15,-1 8 0 0,5 0 9 16,4 5-8-16,0 0-4 0,6 1 3 15,0 1-12-15,4-1 12 16,4-3-3-16,0-2 0 0,5-5-9 16,-1 0 0-16,3-5-1 0,1-4 10 15,-8 0-12-15,3-8-1 0,1-4-14 16,-8-2-6-16,-2-4 6 0,-2-4-3 16,0 3-55-16,-2-5-184 0,-4 2-157 15,2 7-604-15,2-5-2005 0</inkml:trace>
  <inkml:trace contextRef="#ctx0" brushRef="#br0" timeOffset="156608.279">9300 6672 1588 0,'0'0'1164'0,"0"0"-907"0,0 0 18 16,0 0 37-16,0 0-25 0,10-62-17 15,-10 47-68-15,0-2-62 16,-4 4-32-16,-4 0-3 0,-4 1-7 16,3 3-37-16,-7 2-12 0,1 2-6 15,3 4 6-15,-5 1-3 0,5 1 6 16,0 4 3-16,-1 5-6 0,9 0-1 16,-2 3-2-16,2 0 3 0,0 3-7 15,4 2-15-15,0 0-11 0,8-2-13 16,0-1 15-16,0-5-3 0,7 1-12 15,-3-6 12-15,3-2-3 0,1-3-10 16,1-5 2-16,1-6-3 0,1-1 0 16,-7-5-1-16,1-1 1 0,-1-2 1 15,-8-1 13-15,-2 5-3 16,-2 2-9-16,-2 3-3 0,-6 3-1 0,-6 1 0 16,1 4 1-16,-7 3 3 15,3 0 0-15,-4 3 0 0,3 6 9 16,1 1-9-16,7 4 18 0,-3 1-9 15,5 1 4-15,6 4 11 0,0-1-6 16,2 0-3-16,2-2 6 0,2 1 7 16,5-5-1-16,5-3 0 0,-2-4-6 15,5-2-6-15,-1-4-5 0,5-5-11 16,-4-5-2-16,3-5-1 0,-7-7 0 16,1-1 1-16,-5-7 0 0,-7 0 1 15,-2 2 1-15,0 3 10 0,-5 6-9 16,-9 5 0-16,0 5-1 0,-1 5-1 15,-6 4 0-15,1 2 2 0,3 8 9 16,-4 2-12-16,7 4 0 0,-3 1 0 16,7 1-18-16,4 1-64 0,0-1-90 15,2 1-86-15,4-3-160 16,0-4-665-16,12 3-1964 0</inkml:trace>
  <inkml:trace contextRef="#ctx0" brushRef="#br1" timeOffset="166373.365">18910 2009 1691 0,'0'0'665'0,"0"0"-532"0,0 0-133 15,0 0 0-15,0 0 41 0,0 0 62 16,0 0 80-16,0 0-41 0,0 0-30 16,-10-28 96-16,-3 21 34 15,-7-2-56-15,1-4-47 0,1 0-32 16,-3-6-19-16,-4-1 6 0,0-8-34 15,-10-1-14-15,-4-3 14 0,0 1-1 16,-3-2-1-16,-9-3 1 0,-7-1-3 16,-17-3 3-16,-7-2-4 0,-7 3 7 15,6 1-4-15,2 6 0 0,7 2-5 16,6 0-4-16,-5 2-10 0,1-3-2 16,-4-1-12-16,-1 4-24 0,1-5 14 15,-3 1-3-15,-2 1-9 0,5 1 22 16,-11 0-10-16,9 3 3 0,1 4 0 15,1 1 1-15,-3 2-1 0,0-2 3 16,-11 1-5-16,-1 0-13 0,0-1 9 16,0 4-10-16,0 4-1 0,0 4 1 15,0 1 0-15,0 1 0 0,0 4-2 16,-2 2 0-16,4 2 0 0,-2 0 1 16,0 3 0-16,6 1 2 15,-1 2-1-15,-3 1 13 0,2-1-3 16,0 1 4-16,2-1 5 0,-2 2-3 15,5-1-15-15,-3 4 22 0,2 0-7 16,3 3 3-16,-1 2-3 0,0 3 0 16,-7 5 4-16,-1 3-7 0,0 1-13 15,-2 4 1-15,19 3 9 0,-3-2-10 16,5 5-1-16,0-1 1 0,1 0 0 16,1 2 1-16,2-1 9 0,2 0-11 15,2-1 2-15,2 0 10 0,0 1-13 16,0-4 0-16,4-2-34 15,-2 0 19-15,3-2 13 0,1 2 0 16,8-3 1-16,7-3 1 0,8-4 1 16,2 3 2-16,-6 7 9 0,-11 12-10 15,-7 18 10-15,-1 11-9 0,4 3 9 16,11-2-8-16,6-1 8 0,8-11 3 16,2 5-12-16,5-5 0 0,-1 1-3 15,5-1-15-15,-1-2 0 0,7-1 14 16,2-4 1-16,0-7 1 0,1-9 14 15,3-7-3-15,-2-2-9 0,4 5 12 16,0 6-13-16,9 3 13 0,-1-1-3 16,0 3-9-16,9 0-1 0,-1 9 8 15,15 6-10-15,4 10-33 0,3-7 12 16,-5-12 9-16,-4-13 11 0,-3-9 1 16,7 5 2-16,7 6 13 15,18 6-12-15,8 0 12 0,8 0-13 16,9-7 1-16,-7-8 0 0,-1-11-1 15,-7-2 0-15,0-3 1 0,9 2-3 16,-3-1 1-16,5 1-1 0,3 1 1 16,-1 0 0-16,6 3 0 0,0-2 0 15,4 4-1-15,0-4-1 0,2 0-17 16,2 2 3-16,0-2 13 0,4-4 0 16,-2-1-1-16,2-3 1 0,3-4 0 15,-3 1 0-15,2-2 0 0,0 0 1 16,3 1 1-16,-1 2 0 0,0-2 0 15,3 3 0-15,-3-2 0 16,1 0 0-16,1 0 0 0,0-3 1 16,-1-1 1-16,1 0-1 0,1-4 0 15,-3-1 1-15,2-3-1 0,-1-5 0 16,-1-2-1-16,1-1 1 0,-1-7-1 16,-2 3 1-16,0-7 0 0,1-1 1 15,-3-3-1-15,-2 0 1 0,-2-2 1 16,0-1 9-16,-2 1-10 0,0-3-1 15,-4 0 11-15,0-1-10 0,-4 0-2 16,-5-3-10-16,1-1-2 0,-9-2 9 16,1-5 3-16,-5-3 1 0,-2-5 2 15,-4-1-1-15,-4-2-1 0,-6-1 0 16,-3-4 1-16,-5 0 0 0,-3-1 10 16,-6-4-11-16,-6 1 2 0,-4-2 0 15,-2 1 9-15,-11 0-12 0,1-1-24 16,-5 2 3-16,-6-1 3 0,-2 0 16 15,-2 3-1-15,-6-2 1 0,-5 3 2 16,-1-2 1-16,-5 2 2 0,-4 1 12 16,1 4 0-16,-5 7-12 15,4 9 0-15,0 8-3 0,-2 1-6 16,-8-5 6-16,-14-10 0 0,-17-13 0 16,-15-7 14-16,-4 4 1 0,3 4 1 15,1 7-14-15,3 6 9 0,-3-2-10 16,3-3 0-16,-11 1 11 0,2-1-9 15,-4-2 9-15,-2 1-9 0,-2-1 9 16,0 6-10-16,-4-1-2 0,2 2-24 16,-4 6 12-16,0 4 9 0,-5 2 1 15,1 4 2-15,10 9 1 16,2-1 2-16,-2 4 12 0,-2 3-3 16,-11-2 3-16,-3 4 3 0,1 0 7 15,-1 1-10-15,-3-1 3 0,1-1 36 16,-1 4 22-16,-2 0-34 0,5 3-18 15,-3 0-12-15,0 0-11 0,-1 0-1 16,-3 2 1-16,9 2-1 0,-3 1 0 16,0 0 0-16,3 1 0 0,1 6 0 15,3 4 0-15,0 2-1 0,4 5-1 16,1 1 1-16,-11 12-1 0,3 4 2 16,5 3 0-16,4 7 0 0,16-3 1 15,1 2 0-15,1 6 1 0,5-2 13 16,1 2-13-16,1 6 1 0,2-5 13 15,4 4-4-15,4-2-12 0,2-1-21 16,2 3-3-16,0-2 12 0,12-5 10 16,-5 8 0-16,5-1 2 0,1 3 0 15,-3 10 3-15,13-7 0 0,2 0 12 16,4 3-12-16,4-2 12 0,7 4-2 16,1-2 2-16,9-2-15 15,2 1-27-15,6-4 6 0,0 2 18 16,10-3 1-16,4 0 2 0,5-1 2 15,6-3 16-15,0-8-15 0,-3-7 16 16,1-8-7-16,2-1 0 0,12 12 0 16,15 16-11-16,16 13 2 0,7 1-3 15,-5-4-32-15,2-7 4 0,-6-6 16 16,3 0 10-16,3 0-1 0,6-1 2 16,3-2 1-16,4-3 1 0,2-3 11 15,6-3-10-15,4-3 14 0,2-5-16 16,2-2 2-16,3 0 1 0,5-2 9 15,1-2-12-15,1 3-1 0,7-1-24 16,-2 0 7-16,6-1 6 0,2 1 10 16,2-2 2-16,-2-2 0 0,6-3 1 15,-2-2 0-15,3-2 1 0,-3-5 1 16,0-4-1-16,0-4 1 0,-2-5 0 16,2-2-1-16,3-4 0 15,-5-9 0-15,2 1-2 0,-2-4 0 16,0-3 0-16,-4 0 0 0,0-5 0 15,2-1 1-15,-6 0-1 0,0-1 0 16,0 1 1-16,-9-3 2 0,3-1 13 16,-3-2-13-16,-5-3 0 0,-3-3 0 15,-6-1 9-15,-6 0-10 0,-4-3 1 16,-7-3-3-16,-5-2-25 16,-3-4 3-16,-10-3 10 0,-2-4 0 15,-7-3 0-15,-3-5 9 0,-7 0-12 16,-6-7 13-16,-4-3-1 0,-8-3-18 15,-2-6-12-15,-11-4-22 0,-4-4-23 16,-6-8-37-16,-6-4-37 0,-6-7 12 16,-13-1 0-16,-8-4-9 0,-6-1-56 15,-9-2-79-15,-6 1-242 0,-8 3-510 16,17 33-471-16</inkml:trace>
  <inkml:trace contextRef="#ctx0" brushRef="#br1" timeOffset="173559.308">19007 2113 992 0,'0'0'332'0,"0"0"-250"0,0 0-40 15,0 0 13-15,0 0 30 0,0 0-17 16,0 0 27-16,0 0 236 15,0 0-153-15,-25 11-42 0,23-10-10 16,-4 0 19-16,2 0 0 0,-2 0-26 16,2 0-32-16,2 0 15 0,-2-1 29 15,-1 1 22-15,3 0 3 0,0 1-4 16,0-2-17-16,2 3-6 0,-2-2 7 16,0 0 4-16,2-1 6 0,0 0 5 15,0 0 1-15,0 0-14 0,0-1-25 16,2-3-18-16,4 1-34 0,5-2-27 15,3-3-4-15,3-3 7 0,-1-4 17 16,7-1 4-16,-2-3 21 16,6 0 34-16,-1-2-13 0,3 0-34 15,0-1-14-15,-2 6-10 0,-2-2 9 16,2-1 10-16,4-1 5 0,6-4 10 16,0 0 5-16,3 1-15 0,-1 0-11 15,-2-1-7-15,2-1-3 0,3 2-18 16,-1-4-3-16,-2 2-6 0,-2-1-3 15,3-2-3-15,-1 1 3 0,-2 1-12 16,-2 1 15-16,5-1-15 0,-7 0 13 16,-2 4-4-16,-2-1-9 0,0 4-1 15,-3 0-2-15,-3 3-2 0,4 1-1 16,-8 2 0-16,1 2 1 0,-1 1 1 16,0 2 1-16,-5 2 12 0,0 0-11 15,-3 3 1-15,-3 0 0 0,2 0 0 16,-8 3-1-16,3 0-1 0,-5 0-1 15,2 0-14-15,-2 0 3 16,0 0-1-16,0 0-2 0,0 0 0 16,0 0 0-16,0 0 3 0,0 0 0 15,0 0 11-15,0 0-1 0,0 0-10 16,0 0-3-16,0 0 3 0,0 0 0 16,0 0 9-16,0 0-18 0,0 0-27 15,0 0-31-15,0 0-38 0,0 0-49 16,0 0-67-16,0 2-131 0,2 1-272 15,-2 1-800-15,2 3-1420 0,-6-23 2480 16</inkml:trace>
  <inkml:trace contextRef="#ctx0" brushRef="#br1" timeOffset="174289.827">20214 1187 1547 0,'0'0'1296'0,"0"0"-1138"0,0 0-88 16,0 0 195-16,0 0 88 0,0 0-45 16,0 0 17-16,52-29-40 0,-50 27-36 15,0 0-32-15,-2 1-58 0,0 1-113 16,-4 0-44-16,-4 3-2 0,0 2 45 16,-7 3 10-16,-1 0-19 15,-7 2 10-15,0 3-7 0,0 1-14 16,-3-1-7-16,1 2-16 0,4-2-1 15,-4-2 1-15,3-1-2 0,3-1-1 16,0 0 1-16,5-1 1 0,-1-3 0 16,5 1-1-16,6-4 1 0,-4 0 1 15,6-1 13-15,2-1 21 0,0 0 19 16,6 0-23-16,0 0-32 0,4-2-3 16,7-1-9-16,-3 1 9 0,9-5-12 15,0 1 12-15,0-1 1 0,3-1 1 16,3 0 1-16,0-2 0 0,-4 1 3 15,0 3 15-15,0 0 34 0,0 1-7 16,-5 2-6-16,-1 3 10 0,-3 0 32 16,1 0-5-16,-7 3-25 0,1 3-24 15,-3 4-24-15,-6 3-3 0,-2 3-24 16,-2 4 12-16,-11 7 12 0,1 3-1 16,-5 1 1-16,1 1-12 0,-3 1-43 15,1-2-68-15,-1 0-53 0,3-5-54 16,-5-4-108-16,11-6-254 15,-9 6-901-15</inkml:trace>
  <inkml:trace contextRef="#ctx0" brushRef="#br1" timeOffset="176123.727">21079 598 1600 0,'0'0'296'0,"0"0"-128"16,0 0 447-16,0 0-281 0,0 0-84 15,0 0 1-15,0 0-10 16,0 0-43-16,0 0 6 0,-9-33 17 15,9 32-7-15,0 1-24 0,0-1-12 16,-4 1-7-16,4 0-6 0,0 0 2 16,0 0-6-16,0 0-4 0,0 0-30 15,0 2-27-15,0 3-40 0,0 0-60 16,0 3 1-16,0 1 2 0,0 3 0 16,0 5 12-16,0 2-3 0,0 5 3 15,0-1 3-15,0 6 0 0,-2 1-3 16,4 6 0-16,2 1-3 0,-4 8 4 15,2 9-4-15,0 0 0 16,0 1-9-16,1-7 18 0,-1-8-3 16,-2-4-3-16,0-2-3 0,0-5-9 15,0-4-2-15,0-1 2 0,0-7 0 16,0-2-2-16,0-3-1 0,0-5-15 16,-2-1 13-16,2-2-13 0,0-2-9 15,-3-1-15-15,3-1 2 0,-2 0 16 16,-2 0 21-16,-2-3 3 0,2-1 12 15,-2-3-14-15,0 0 11 0,1-2-10 16,-1-3 11-16,-4 0-13 0,4-1 0 16,-1-2-1-16,3 1 0 0,-2-1 0 15,-2 2 0-15,2 0 0 0,-1 1-2 16,3 3 2-16,2 2-1 0,-2 1-1 16,2 3 1-16,-2 1 0 0,2 0 2 15,2 2 1-15,0 0 18 0,0 0 2 16,0 0 3-16,0 0 0 0,0 0 9 15,0 1 6-15,0 5-4 16,0 0-35-16,0 4-3 0,0 3 3 16,2 2 0-16,2 2 3 0,-2 3 9 15,2-1-11-15,-2 1 2 0,5 0 0 16,-3-1 12-16,4-1 0 0,0 0-3 16,-2-5 3-16,3-2-11 0,-1-1 11 15,4-5 0-15,-3 0-12 0,3-5 9 16,2 0-10-16,-1-6 1 0,1-4 9 15,-1-5-10-15,1 0 1 0,3-3 15 16,-9 0-15-16,2-1-1 0,3 1-1 16,-7 4 0-16,2-1-1 0,1 2-45 15,-3 0-103-15,0-1-84 0,-4 3-70 16,6-2-201-16,-2 4-649 16,11-2-1541-16</inkml:trace>
  <inkml:trace contextRef="#ctx0" brushRef="#br1" timeOffset="177243.088">22017 767 2323 0,'0'0'583'16,"0"0"-435"-16,0 0 79 0,0 0 91 16,0 0-9-16,0 0-8 0,17-55-15 15,-15 43-43-15,-2-3-28 0,0 1-29 16,0-3-39-16,0 1-32 0,-4 2-21 16,-1-1 0-16,-1 4-33 0,-2-2-34 15,2 1 6-15,-3 2 10 0,-3 3 5 16,0 0-9-16,-1 2 4 0,-5 2-1 15,3-1-9-15,-3 1-9 0,-3 1-2 16,6 2-1-16,-7 0-3 0,5 0 9 16,-4 0-9-16,5 0 3 0,-5 4 9 15,7 2 0-15,-5 0 7 0,5 2 2 16,-5 1-9-16,7 1-6 0,-5 2 0 16,5-1-6-16,-3 1 0 0,3 3-3 15,2-1 0-15,-3 1-12 16,3 3 12-16,2-1-13 0,-3 3 10 15,1-1 3-15,6 2-3 0,-2 0 0 16,-1 0 1-16,1-1-10 0,2 3 12 16,0 0-13-16,2-1 1 0,0-2 9 15,2 3-9-15,0-1 9 0,0 3-10 16,0 1 10-16,0 2 3 0,0-4-12 16,4 0 15-16,2-5-6 0,2 0-9 15,3-1-1-15,-3-1 13 0,6 0 0 16,-1-1-3-16,1-2-10 0,5 1 1 15,-7-4 12-15,7 1-12 0,-5-2 0 16,7 0-3-16,-7-1 2 0,5-2 1 16,-2-1-1-16,1-2 1 0,3-1-1 15,-7-1-2-15,7-2 0 0,-6 0-2 16,3 0-10-16,-1-5 11 16,1 1-10-16,-1-2 10 0,1-3 0 15,-5 0-14-15,5-1 13 0,-7-1 0 16,1-1-10-16,5-2 9 0,-7 1 0 15,2-2-9-15,-1 1 11 0,-5-3-2 16,4 3 2-16,-1 0-1 0,-3 4 1 16,-2-2 0-16,0-2 1 0,2 2-1 15,-2 0 0-15,3-1 0 0,-5 3 0 16,0 3-2-16,0-1 0 0,-2 2-9 16,0 1 10-16,0 0 1 0,-2 2 1 15,-2 0 1-15,-7 0 0 0,3-1 32 16,0 2-9-16,-7 0-22 0,1 0 0 15,-3-1-1-15,3 3 1 16,-7-2 9-16,7 2-11 0,-5 0-1 16,5 0-1-16,-5 0-13 0,4 2-54 15,-1-2-79-15,4 3-75 0,3 0-48 16,-5 0-147-16,8 1-509 0,-3 10-1238 0</inkml:trace>
  <inkml:trace contextRef="#ctx0" brushRef="#br1" timeOffset="178711.153">21081 1989 1646 0,'0'0'519'15,"0"0"-234"-15,0 0 63 0,0 0 8 16,0 0-27-16,0 0-38 0,0 0-27 16,0 0-51-16,0 0 7 0,0-39-7 15,0 36-13-15,0 2-20 0,0 1-15 16,0 0-7-16,0 0 6 0,0 0 9 15,0 0-4-15,0 1-3 0,0 2-15 16,0 0-19-16,0 5-24 0,0 4-83 16,0 4-25-16,0 7-19 0,2 6 19 15,-2 2 0-15,0 5 1 16,0 3-1-16,0 3 0 0,0 3 0 0,-2 3 2 16,2-1-2-16,0 2-23 15,0-3-7-15,0-2 12 0,0-7 15 16,2-3-11-16,-2-5 14 0,2-4 3 15,0-6 0-15,-2-4-3 0,0-5 0 16,0-2-2-16,0-2 0 0,0-4-16 16,0 0 0-16,0-2-6 0,0 0-9 15,0 0-9-15,-4-2-4 0,2-3 31 16,0-1 15-16,-3-4 15 0,-3-5-2 16,0-1-1-16,0-4-10 0,1-2 1 15,-5-2 12-15,2 1-13 0,1-1 1 16,-5 5-2-16,4 0 1 0,1 1-2 15,-5 5-1-15,4 1 1 0,1 2-1 16,5 4-1-16,-4 1-1 16,4 3 0-16,2 2 3 0,0 0 1 15,2 0 23-15,0 0 18 0,0 1 15 16,0 7 18-16,0 1-54 0,0 6-5 16,0 0-15-16,0 8 0 0,4-2-1 15,0 5 0-15,2 0-2 0,0 0-1 16,-2 0 1-16,5-1 0 0,-1-2 2 15,4-3 2-15,-3-2 1 0,1-2 12 16,4-2-12-16,-1-5 9 0,-1-2-10 16,-1-3 10-16,1-2-10 0,2-2-1 15,-3 0 0-15,1-1 1 0,1-3 0 16,-3-1 10-16,0-2 6 0,5-2-15 16,-5-2 0-16,0-2 12 0,5-2-14 15,-5-2 1-15,5-2-1 0,-5 0-1 16,4-1 0-16,1-1-2 0,-3-2-16 15,5-1-91-15,-5-2-98 16,5-2-34-16,-5-4-89 0,3-1-284 16,1 6-726-16,1-4-1762 0</inkml:trace>
  <inkml:trace contextRef="#ctx0" brushRef="#br1" timeOffset="179227.566">22050 1911 684 0,'0'0'2792'0,"0"0"-2428"0,0 0-150 16,0 0 150-16,0 0-61 0,0 0-88 15,0 0-68-15,0 0-68 0,0 0 137 16,0 0 2-16,-23-25-51 16,5 22-37-16,-1 0-34 0,1 1-32 15,-11 1-31-15,-2 1-12 0,-7 1-6 16,-1 6-13-16,-6-1-1 0,7 3-1 15,3-1-3-15,2 0-51 0,2 0-37 16,0 0-48-16,6 1-36 0,1 0-10 16,-1-1-40-16,8-1-92 0,-1 4-126 15,7-1-295-15,1-3-678 0,4 6-676 0</inkml:trace>
  <inkml:trace contextRef="#ctx0" brushRef="#br1" timeOffset="179551.128">21763 2001 3224 0,'0'0'571'0,"0"0"-389"16,0 0 66-16,0 0 59 0,0 0-5 15,0 0-33-15,0 0-68 0,0 0-113 16,-15 61 9-16,13-28 9 0,0 6-9 16,0 3-18-16,0 4-25 0,-2 3-8 15,2-1-13-15,0-2-33 0,0-4-24 16,2-1 9-16,-4-8 3 0,1-6 11 16,3-7 1-16,-2-5-19 0,2-4-41 15,0-8-55-15,0 0-52 16,0-3-48-16,0 0-75 0,2-3-125 15,7-5-252-15,-3 2-839 0,4-9-791 0</inkml:trace>
  <inkml:trace contextRef="#ctx0" brushRef="#br1" timeOffset="179944.195">22075 1968 2921 0,'0'0'556'0,"0"0"-394"15,0 0 100-15,0 0 33 0,0 0-78 16,0 0 6-16,0 0-2 0,0 0-37 0,0 0-62 15,0 0-6-15,14 53 17 16,-14-26-23-16,0 2-7 0,0 7 3 16,-2 3-19-16,-2 9-20 0,0-2-4 15,0 2-5-15,2 2-21 0,-2-8-37 16,-2 4-15-16,-1-2 3 0,3-5 9 16,0-7 0-16,0-7 0 0,2-5-22 15,2-8-17-15,-2-5-9 0,2-4-22 16,0-3-36-16,0 0-48 0,0 0-40 15,0-2-53-15,0-5-139 16,0-5-25-16,0-5-82 0,0 2-538 16,0-14-567-16</inkml:trace>
  <inkml:trace contextRef="#ctx0" brushRef="#br1" timeOffset="180445.188">21912 2035 3183 0,'0'0'528'0,"0"0"-286"0,0 0 87 15,0 0-32-15,29-51-78 0,-19 38-29 16,4 1-7-16,-1-1-31 0,5 0 3 16,-1 2 3-16,2 3-37 0,-5 0-34 15,5 3-8-15,-3 0-19 0,11 0-14 16,6 3 8-16,0 2 0 0,-2 4-3 15,-2 6-5-15,-8 5-10 0,-1 2-15 16,3 3-7-16,-8 3-14 0,3 4-3 16,-9 0-9-16,-1 3-9 15,-4 1 6-15,-2 0 3 0,-2 0 0 16,-2-1 9-16,-2 0-15 0,-4-3 2 16,-3 0-2-16,-3 0 15 0,1-2-36 15,-5-2 9-15,3-2 9 0,-3-2 3 16,5-5 6-16,-3 0 12 0,3-2 0 15,7-4 1-15,-2 1 2 0,0-5 18 16,5-1 15-16,1 0 45 0,2-3 40 16,0 4 36-16,5-1 80 0,7 2-150 15,-2 4-45-15,9 1-6 0,2 3-3 16,3 0-12-16,7 0-18 0,2 3 0 16,3 1-3-16,3-1-17 0,0-1-1 15,0-3-24-15,-3-1-6 0,-10-3-30 16,-5-4-33-16,-4-1-30 0,-7-3-34 15,-8 0-24-15,0-6-445 16,-2-2-479-16,0-3-788 0</inkml:trace>
  <inkml:trace contextRef="#ctx0" brushRef="#br1" timeOffset="181236.062">21043 3260 1539 0,'0'0'679'0,"0"0"-378"16,0 0 85-16,0 0 46 0,0 0-48 16,0 0-85-16,0 0-8 0,0 0 9 15,0 0-20-15,2-42-17 16,-2 42-20-16,0 0-18 0,0 1-17 15,0 4-5-15,0 5-53 0,0 7-95 16,0 6-25-16,0 7 3 0,0 8-3 16,0 11 3-16,0 14 6 0,0 13 0 15,0 4-11-15,0-5-1 0,-2-19 6 16,0-16 0-16,2-8-9 0,-2-4 3 16,2 6-12-16,-2 2 0 0,-2 3-15 15,2-7-30-15,0-6-3 0,-2-4 9 16,2-6 6-16,0-1-6 0,0-8-9 15,0-1-34-15,2-3-35 0,0-1-37 16,0-2-14-16,0 0-32 0,-3-5-51 16,3-1 18-16,0-5-83 0,0-5-116 15,0-1-151-15,0 3-464 16,0-11-376-16</inkml:trace>
  <inkml:trace contextRef="#ctx0" brushRef="#br1" timeOffset="181752.493">21076 3294 2342 0,'0'0'683'16,"0"0"-478"-16,0 0 94 0,15-55 105 15,-11 43-41-15,-4 7-102 0,0 2-30 16,0 2-29-16,0 1 8 0,-2 4 6 15,-4 6-46-15,0 3-58 0,-5 5 0 16,-3 6-18-16,1 1-40 0,-3 1-24 16,1 0-8-16,-1 0-7 15,-1-1-12-15,1-1 12 0,1-1 0 16,-1-3-3-16,3-1-9 0,3-3 12 16,0-3-13-16,1-2 1 0,3-2 9 15,4-4 0-15,2-3 3 0,0 0 9 16,0-2 15-16,0 0 7 0,8 0-7 15,3-5-39-15,3-3-18 0,1-3 15 16,3-4-12-16,-1-4 0 0,4-2 12 16,1-4 0-16,-5-1 1 0,3 1 2 15,-5-3 2-15,1 3-1 0,-3 2 11 16,-3 2-9-16,3 3 15 0,-9 5 3 16,4 4 12-16,-2 5 21 0,0 1 3 15,1 3 7-15,-3 5 23 0,2 4 0 16,2 8-48-16,5 6-39 15,-7 7-1-15,4 6-2 0,1 5-9 0,-3 1 9 16,-2 1 1-16,2-3-1 16,3-4-9-16,-3-6-9 0,-2-6-48 15,0-11-46-15,3-5-38 0,1-6-31 16,-4-2-136-16,6-10-296 0,-1-2-541 16,5-8-878-16</inkml:trace>
  <inkml:trace contextRef="#ctx0" brushRef="#br1" timeOffset="182388.911">22075 3226 638 0,'0'0'1855'0,"0"0"-1494"0,0 0-53 16,0 0 134-16,58-23-76 0,-50 21-97 16,-4 1-8-16,0 1 29 0,0-2-24 15,-4 2-28-15,0-1-50 0,0 1-79 16,0 0-69-16,-8 0-40 0,0-1 27 16,-9 1 58-16,-1 0 33 0,-9 0 14 15,0 0-56-15,-6 4-31 0,0 1-15 16,-4 2-27-16,-1 2 15 0,-1-1-16 15,0 3 1-15,0-1-2 0,-1-2-1 16,7 0-1-16,0-1-11 0,4 0-9 16,4-1-51-16,1 2-52 0,1 0-30 15,6 1-37-15,-1-2-39 16,7 2-121-16,-1-3-128 0,6 2-258 16,4-3-452-16,2 2-512 0</inkml:trace>
  <inkml:trace contextRef="#ctx0" brushRef="#br1" timeOffset="182671.688">21777 3293 2779 0,'0'0'455'0,"0"0"-216"0,0 0 169 15,0 0-44-15,0 0-82 16,0 0-23-16,0 0-82 0,0 0-67 15,13 63 25-15,-22-33 35 0,3 7-36 16,0 13-34-16,-4 14-28 0,-1 12-11 16,5 2-16-16,2-15-18 0,0-15-3 15,2-21 4-15,0-1-13 0,-2 3-13 16,1 0-1-16,3 0-1 0,0-7-30 16,-2-2-1-16,2-9-47 0,0-2-55 15,0-4-34-15,2-2-34 0,1-3-28 16,3-2-120-16,2-4-420 0,-4-1-643 15,11-6-888-15</inkml:trace>
  <inkml:trace contextRef="#ctx0" brushRef="#br1" timeOffset="183371.738">22379 3785 3283 0,'0'0'611'0,"0"0"-492"0,6-53 70 15,-6 35 103-15,-2-4-67 0,-6 3-102 16,-3 5-47-16,-5 2-20 0,1 6 17 16,-10 4 25-16,3 2 20 0,-3 7-23 15,-2 6-47-15,0 4-14 0,2 6-7 16,5 2-6-16,-1 3-3 0,7 4 1 15,1-2-4-15,7-1-3 0,4-3 12 16,2-2-6-16,2-4-3 16,4-5-11-16,7-4-4 0,1-3-12 15,1-4-9-15,3-4 6 0,1-1 0 16,-3-9-15-16,3-3-4 0,-3-5 13 16,1-4 0-16,-5-1-13 0,-1-2 13 15,3 2 9-15,-6 3 12 0,-3 6 0 16,-1 6 3-16,-2 3 27 0,0 5 77 15,-2 2 32-15,2 11-57 0,4 3-79 16,2 13-3-16,-3 14-3 16,3 1 3-16,2 2-2 0,3 0-13 15,-3-10-61-15,6 0-33 0,-1-7-43 16,6-9-40-16,-5-9-86 0,5-7-270 16,-9-4-918-16,13-7-1376 0</inkml:trace>
  <inkml:trace contextRef="#ctx0" brushRef="#br1" timeOffset="184287.118">21083 4658 1497 0,'0'0'1172'16,"0"0"-930"-16,0 0 24 0,0 0 113 15,0 0-83-15,0 0-75 0,0 0 22 16,0 0 70-16,0 0 21 0,2-24-1 16,-2 33-24-16,0 4-109 0,0 10-121 15,-2 8-34-15,0 13 6 0,2 15 7 16,-7 12-7-16,-1 4-36 0,2-5-12 15,0-15 12-15,2-16-13 0,2-8 16 16,-1-5-15-16,1 3 12 0,-2 1-13 16,2 0-1-16,-4-7 2 0,6-6-2 15,-2-4-1-15,2-5-15 0,0-3-33 16,0 0-12-16,0-4-19 0,0 0-42 16,2-1-60-16,-2 0-65 15,6-4-137-15,-2-4-245 0,-2 0-503 16,3-9-721-16</inkml:trace>
  <inkml:trace contextRef="#ctx0" brushRef="#br1" timeOffset="184770.419">21112 4524 3287 0,'0'0'486'16,"0"0"-310"-16,0 0 128 0,0 0 18 16,0 0-103-16,0 0 32 0,0 0-10 15,0 0-56-15,0 0-42 0,0 0-37 16,-33 46-31-16,12-15-36 0,4 4-14 15,-3-1-13-15,-1 1-9 0,4-4 9 16,-1-2-9-16,3-4-3 0,5-7-2 16,-2-4-22-16,5-4-1 0,1-6 4 15,6-2 3-15,0-2-3 0,0 0 0 16,2-6 9-16,7-6 9 0,5-6 1 16,1-7-1-16,3-3 0 0,1-5 1 15,1 0-14-15,-1 2-26 0,-2 4 42 16,1 3 13-16,-3 4 5 0,-1 8 10 15,1 3 11-15,-5 4 12 0,0 5 16 16,1 2-1-16,-5 7-20 0,2 6-19 16,0 8-12-16,-1 7-14 15,-5 4-1-15,2 5-1 0,-2 1 0 16,0 2-13-16,-2-1-86 0,2-5-90 16,2-5-31-16,4-6-38 0,3-9-83 15,-3-6-393-15,13-5-1568 0</inkml:trace>
  <inkml:trace contextRef="#ctx0" brushRef="#br1" timeOffset="185803.116">21540 5528 2119 0,'0'0'385'0,"0"0"-198"16,0 0 22-16,0 0 0 0,0 0-2 16,0 0 6-16,0 0-29 0,0 0-14 15,20-51 16-15,-9 34-5 0,-3-4-41 16,4 0-29-16,3-5-12 0,-3-2 6 16,7-5 5-16,-3-4-2 0,7-12-20 15,6-13-2-15,2-9-10 0,-2-7 3 16,-2 3-9-16,-2 7 3 0,-1 2-15 15,-3 2 6-15,-2 3-13 0,-1 9-12 16,-5 14-36-16,-3 9-3 0,0 5-1 16,1-1 1-16,-1-1 16 0,2 0 5 15,-1 5 0-15,-7 6-3 0,4 4-3 16,-6 5 3-16,2 1 10 0,-4 5 17 16,0 0 37-16,0 4 26 0,0 5-24 15,0 7-84-15,-6 8-33 16,-2 7 15-16,-3 14 16 0,-7 11-10 15,-3 13-1-15,1 4 12 0,1-3 0 16,7-6-1-16,3-3-22 0,-5-1-18 16,8 2 3-16,-1 0 8 0,5-2 10 15,2 2 19-15,0-6 2 0,7-9 2 16,-3-15 13-16,0-9 4 0,4-11-4 16,-4-1-3-16,0 1 0 0,-2-7-3 15,-2-5-9-15,0-1-106 0,0-10 28 16,-4-2 44-16,-8-1 16 0,2-4 6 15,-1 1 9-15,-3 1-9 0,1 2 11 16,7 3 1-16,-2 3-1 0,2 3 1 16,6 2 0-16,0 3 66 0,8 0 98 15,2 1-47-15,11 6-62 0,2 0-19 16,8 1 15-16,14-1-18 0,13-1-31 16,21-6-2-16,-5-11-18 0,-14-4-9 15,-19-6-42-15,-12 2-55 16,2-8-45-16,4-17-116 0,3-18-181 15,-5 10-640-15,0-9-1564 0</inkml:trace>
  <inkml:trace contextRef="#ctx0" brushRef="#br1" timeOffset="187203.955">22784 4147 196 0,'0'0'150'16,"0"0"485"-16,0 0-384 0,0 0-121 15,0 0-58-15,0 0-72 0,0 0-49 16,0 0 49-16,0 0 13 16,-4-10 212-16,-7 10-147 0,-9-1-42 0,-1 1 155 15,-18 1 56-15,-17 14-47 16,-27 14-54-16,-14 15-30 0,-4 7-13 15,-5 9-22-15,7-5-10 0,-2 5-46 16,0 2-9-16,-3 2-13 0,1 0 29 16,-5 3 10-16,3 0 26 0,-2 2 5 15,1-3-31-15,7-3-27 0,4-4-15 16,8-7-3-16,4 0-9 0,9-3-20 16,2-2-23-16,12-1 40 0,6-10 15 15,15-5 20-15,8-7-8 0,6-4-12 16,-6 2-9-16,0 4-26 0,0-1-13 15,8-4-17-15,0-5-57 0,11-5-55 16,2-5-88-16,3-3-130 0,5-1-317 16,2-2-413-16</inkml:trace>
  <inkml:trace contextRef="#ctx0" brushRef="#br1" timeOffset="187686.562">22877 5721 49 0,'0'0'450'0,"0"0"299"15,-72-67-407-15,16 36-156 0,-21-8-79 16,-14-3-29-16,-6 2-65 0,4 0 0 16,4 1-13-16,-10-2 16 0,0-6 23 15,-5-5 32-15,-1-4-55 0,2-7 75 16,-1-4 64-16,-1-4-41 0,0-4-56 16,3-3-32-16,1-4 12 0,2 1 8 15,-1 6-11-15,3 3 0 0,2 10 1 16,6 9-36-16,9 9-139 15,1 8-129-15,17 8-114 0,13 9-220 16,11 8-144-16</inkml:trace>
  <inkml:trace contextRef="#ctx0" brushRef="#br1" timeOffset="194025.242">21112 677 352 0,'0'0'743'0,"0"0"-310"16,0 0-30-16,0 0-140 0,0 0-195 15,0 0 58-15,0 0 419 0,2-50-228 0,-2 42-75 16,0 0-14-16,0 4-20 15,0-2-13-15,0 1 7 0,0-1-3 16,0 3-5-16,0-1 33 0,0 1 42 16,0 1-2-16,0-1-40 0,-2 4-48 15,0-1-34-15,-1 3-31 0,1 3-53 16,0 3-22-16,2 1-12 0,-4 7 0 16,4 1 6-16,-2 4-3 0,2 4-3 15,0 5-3-15,0 0 3 0,0 3 1 16,0 2-4-16,2 0 6 0,-2 8-9 15,4 6 0-15,-4-2-6 0,0-1-13 16,0-5 1-16,0-8 15 0,0-3-17 16,0 0 2-16,0-1-2 0,-4-4 1 15,4 0 1-15,0-6 18 0,0-4-6 16,0-2-14-16,0-6 0 0,0-2 0 16,0-3-1-16,4-3-14 15,-4 0-28-15,2-3-30 0,0-7 15 16,3-4 29-16,-3-7 7 0,-2-5 0 15,2-5 20-15,0-1-20 0,-2 3 19 16,2-6 2-16,-2 1 2 0,0-5 1 16,0-6 15-16,0 5 0 0,0-4-15 15,0 3 12-15,0 3-3 0,0 3-10 16,0 6 0-16,0 6 20 0,0 5-7 16,0 7 18-16,0 3 0 0,2 4 3 15,-2 3-18-15,2 1-18 0,-2 3-18 16,2 3-21-16,-2 7 0 0,2 5 9 15,-2 4 18-15,2 5 11 0,-2 4 1 16,0 11-3-16,2 11 3 16,-2 2 13-16,4-2-10 0,-4-5 12 15,0-7-12-15,0-6 11 0,0-6-14 16,0-4 0-16,0-7-1 0,0-4-14 16,0-5-3-16,0-6-19 0,0-3-23 15,0 0 3-15,0-8 57 0,0-5 9 16,0-7 12-16,0-4-21 0,0 2-2 15,0-12 2-15,3-9 0 0,1-15 15 16,-2-15 3-16,0 11 15 0,-2 12-12 16,0 13 0-16,0 18-5 0,0 0-15 15,-2-4 1-15,2 1 1 0,-2 2 12 16,0 7 12-16,0 3-6 0,2 7-18 16,-3 3-3-16,3 3 0 0,-4 7-36 15,4 5 12-15,-2 1 12 0,2 8 10 16,-4 2 1-16,2 12-1 0,0 7 2 15,-2 7 1-15,0 2 11 0,4-1 3 16,0-7-3-16,0-2 3 16,0-3-3-16,0-5-11 0,0-7 0 15,0-8-1-15,0-3 0 0,0-9-24 16,0-6-73-16,0-3-95 0,0-8 26 16,4-6-27-16,0-8-116 0,0-2-272 15,0 4-730-15,5-17-811 0</inkml:trace>
  <inkml:trace contextRef="#ctx0" brushRef="#br1" timeOffset="196534.27">21227 1162 2304 0,'0'0'394'16,"0"0"-143"-16,0 0 85 0,0 0-56 15,0 0 29-15,0 0 5 0,0 0-28 16,0 0-14-16,0 0-6 16,0 0-16-16,13-32-22 0,-13 27-25 15,-2 3-24-15,2 0-28 0,0 2-16 16,-2-1-11-16,2 1-19 0,0 0-30 15,-2 0-26-15,2 0-22 0,-5 0-17 16,5 1-10-16,-4 0 0 0,0 0 0 16,-4 1 2-16,2-2 1 0,-9 2 12 15,3-1-14-15,-5 1 0 0,3-2 0 16,1 0-1-16,-7 0 0 0,7 0 0 16,-5 0 1-16,3 2-1 0,-1-2 0 15,3 1 2-15,-3 1-1 0,3-1-1 16,1 1 0-16,4-2 0 0,-1 0-1 15,5 2 1-15,0-2 0 0,0 1 1 16,4-1 23-16,0 0 24 0,0 2 0 16,6-2-47-16,0 1-1 15,5 0-2-15,5-1 0 0,1-1-1 16,4 2 0-16,1-1 1 0,1 0-1 16,0 0 1-16,2-4 1 0,-5 3 0 15,-1-4 2-15,2 0-1 0,-5 0 3 16,3 0 9-16,-7 2-11 0,0-1 0 15,3 1 2-15,-11 1 0 0,4 1 9 16,-4 0-12-16,-1 1-1 0,-3 0-32 16,0 0-12-16,-3 0-21 0,-5 3 45 15,2-2 20-15,-8 2 1 0,-3 1 1 16,0-1-1-16,1 0-1 0,-3-1-1 16,3 1 0-16,-7-1-10 0,9-2 11 15,-3 0 0-15,5 0-1 16,-1 0 0-16,5-2 1 0,0 1 0 15,6-1 1-15,2 2 2 0,0 0 31 16,0-2 21-16,0 2 0 0,6 0-36 16,4 0-17-16,7 0 1 0,-1 0-1 15,7 0-1-15,4-1 0 0,-4 1 0 16,-1 0 1-16,-1 0 1 0,2 0 1 16,-7 0 0-16,1 0-3 0,-7-1 1 15,0 0-1-15,-3-1-1 0,-1 1-11 16,-2-1 9-16,-2 0-9 0,-2 1-18 15,0 1-18-15,-4 0 18 0,-4-2 29 16,-5 2-1-16,-1 0 2 0,-5 0 0 16,-1 0 2-16,-1 0 1 0,-4 0-1 15,4 2 1-15,3 1-1 0,-5 0-1 16,7 0 1-16,-3 1 1 0,9-1-1 16,-3-1-1-16,3 1 0 15,4 0-1-15,4-1 0 0,-1-2 0 16,1 0 3-16,2 0 27 0,5 0 3 15,-1-3-33-15,6-2-12 0,7 0 12 16,-1-2 1-16,5-1-1 0,4 1 1 16,-9 1 0-16,5 0 1 0,-7-1 1 15,3 2 9-15,-3 0-11 0,7-1 2 16,-7 3 15-16,1-1-3 0,-7 2-13 16,0-1-2-16,-1 3 0 0,-5 0-3 15,2 0-21-15,-2 0-3 0,-2 0-3 16,0 1-6-16,0 0 0 0,0 1 0 15,0 0 21-15,0-1 15 0,-2 1 1 16,-2-2 1-16,4 0 0 0,0 2 1 16,0-2-1-16,0 0 13 15,0 0-13-15,0 1 10 0,0-1-9 16,-2 0 15-16,2 2-17 0,-2 0 14 16,-3 1 6-16,1 3 0 0,0 3 0 15,-4 2-6-15,-5 1 6 0,3 5-9 16,2 1 0-16,-7 1 3 0,3 1-12 15,0 1 0-15,-3 2 9 0,3-1-11 16,-3 0 2-16,3 0-1 0,-5 0 10 16,5 0-11-16,2-2-1 0,-5-1-2 15,3-1-13-15,3-6 3 0,-1-2-12 16,2-1 3-16,4-4 0 0,2-2 0 16,2-3 9-16,0 0 10 0,0-2 2 15,0-4 3-15,6-5 24 0,2-3-12 16,4 0-15-16,-1-5-24 0,7-1 21 15,-5 0 0-15,8 2-12 16,-7-1 12-16,5 0 3 0,-7 4 0 0,2 0 12 16,1 4-10-16,-9 2 10 15,2 0-9-15,-3 5 9 0,3 1-10 16,-6 2-1-16,-2 0-1 0,0 1-15 16,0 0-6-16,0 2-6 0,-2 3-3 15,-6 2 30-15,-1 3 11 0,1 3 10 16,-9 0-3-16,3 6 0 0,2 2-15 15,-7 2-1-15,5 0 1 0,-3 3 0 16,5-3-2-16,-7-2-1 0,9 0-21 16,-5-3 3-16,5-2 15 0,2-3 0 15,-1-2-9-15,1-2 10 16,2-3 2-16,2 1-2 0,2-6 0 16,0 3 2-16,2-2-1 0,0-2 1 15,0 0 3-15,0 0 12 0,0 0 0 16,0 0-3-16,0 0-10 0,0 0-2 15,0-2 1-15,0 0 0 0,0 2-1 16,0-2-3-16,0 2-18 0,0-1-3 16,0-1 0-16,0-2 21 0,0-1 0 15,-3-2-7-15,-1-3 10 0,-4-3 12 16,2-3-9-16,-2-2 15 0,1-5-7 16,-5-1-11-16,2-4-27 0,-1-1 25 15,-5-2 2-15,1-1 1 0,1 0 0 16,-1 0 2-16,3 4 9 0,-2 4-12 15,3 3 0-15,3 6 1 0,0 4 0 16,4 4 0-16,1 5 2 0,1 1 18 16,2 1 12-16,0 1 18 15,0 3-30-15,0 4-19 0,5 3-1 16,1 4-1-16,2 3 0 0,-2 4 0 16,5 0 2-16,1 4 13 0,-2 1-13 15,1 0-1-15,3-3 0 0,-4 3-1 16,5-1-1-16,-1-1 0 0,-1 0-1 15,1-2-22-15,-3-4 9 0,-1-2 12 16,0-6-18-16,-2-2 19 0,-5-4-1 16,1-1-15-16,-2-3-9 0,-2-1-12 15,0 0 3-15,0 0 0 0,0 0-7 16,0-3 16-16,0-4 27 0,-4-1 1 16,-1-4 14-16,3-4 0 0,-8-3-2 15,2-4-13-15,0-1-17 16,1-2-1-16,-5 0 6 0,4 3 0 0,-3 1 9 15,5 3-9-15,-4 3 9 0,2 2-27 16,1 2 3-16,3 2 0 0,-2 0 9 16,-2 0 6-16,4 4 10 15,-1-1-1-15,1 0 3 0,2 0 1 16,0-2 11-16,2 3-9 0,-2 1 12 16,0 0-3-16,2 1-9 0,-2 0 15 15,2 3 3-15,0 1 15 0,0 0 21 16,0 0 7-16,0 0-1 0,0 0 0 15,2 0-3-15,0 0-30 0,2 0 15 16,5 0 0-16,1 3-12 0,2-3 24 16,3 2 52-16,3-4-46 0,1 2-24 15,2 0-18-15,5-2 0 0,-1-2 3 16,2-3-3-16,0 0-3 0,-2-1-15 16,4 2 0-16,-11 1 21 0,5 0-9 15,-4 0-14-15,-9 2 0 16,0 1-1-16,-1-1 0 0,-5 3-12 15,-2 0-15-15,-2 0-27 0,0 0-9 16,-10 0 15-16,-1 0 27 0,1 2 21 16,-9-1 0-16,-1 1 0 0,-3-1 1 15,-2-1-1-15,0 0 0 0,2 0-1 16,-3 0 0-16,3 0 1 0,2 0-1 16,-4 0 0-16,7-1-1 0,1 0 1 15,1 0-1-15,3 1-1 0,5 0-9 16,0 0 9-16,2 0 1 0,4 0 2 15,-1 0 11-15,3 0 13 0,0 0 6 16,0 0 0-16,7-1-30 0,-1 1 1 16,4 0 1-16,-4 0 0 0,5 0-2 15,1 0-1-15,-2 0-2 0,1 1-21 16,-1-1-48-16,-2 0-49 0,-1 0-41 16,-1 0-45-16,-2 0-128 15,-2-1-269-15,-2-1-542 0,0-2-485 16,-8 4-1129-16</inkml:trace>
  <inkml:trace contextRef="#ctx0" brushRef="#br1" timeOffset="197144.734">21260 1225 745 0,'0'0'1298'0,"0"0"-1023"15,0 0 39-15,0 0 136 0,0 0-71 0,0 0-68 16,0 0-63-16,0 0-113 16,0 0-135-16,52-14-74 0,-52 8 11 15,0-4-41-15,-4 2-271 0,-10-10-926 0</inkml:trace>
  <inkml:trace contextRef="#ctx0" brushRef="#br1" timeOffset="197717.887">21114 1149 150 0,'0'0'2043'0,"0"0"-1755"16,0 0-97-16,0 0 50 0,0 0 34 15,0 0 12-15,0 0-21 0,0 0-18 16,0 0-18-16,8-66 12 0,-12 45-20 15,2-7-22-15,0-3 5 0,0-6-19 16,-3-3 11-16,3-1 3 0,0-2-18 16,-2 3-22-16,2 0-10 0,2 4-23 15,0 5-49-15,0 4-18 16,0 6-20-16,0 4-25 0,0 4-14 16,0 5-1-16,0 3-15 0,0 0-4 15,0 4-2-15,0 1 3 0,0 0 0 16,0 0 3-16,0 0 12 0,0 0 0 15,0 0-12-15,0 0-15 0,0 1-42 16,0-1-49-16,0 2-48 0,0-2-63 16,0 2-108-16,0-1-194 0,0-1-724 15,6 5-1178-15,-12-16 1271 0</inkml:trace>
  <inkml:trace contextRef="#ctx0" brushRef="#br1" timeOffset="201500.55">22052 759 1509 0,'0'0'426'15,"0"0"-170"-15,0 0 25 0,0 0 45 16,0 0-18-16,0 0-52 0,0 0-47 16,0 0 0-16,0 0 20 0,13-23 16 15,-13 16-6-15,0 1-5 0,0-3-7 16,0 0-13-16,0-1-22 0,0 0-25 15,0 2-4-15,0-2-15 0,0-1-6 16,0 2-9-16,-2-2-33 16,-1 4-37-16,-1-1-12 0,0 1-18 15,0 0 0-15,-2 3-9 0,0-1 9 16,-3 1-5-16,-1 0 5 0,2-3-12 16,-3 2 6-16,-1-3 0 0,2 3-6 15,-1 0 9-15,-1-1 3 0,0 0-6 16,1 0 3-16,1 1-15 0,-3 1-3 15,5 1-10-15,-4-1 0 0,4 1 0 16,-1-1 0-16,1 4-1 0,-4 0-1 16,3 0 21-16,-1 0-9 0,0 0-11 15,-1 4 1-15,3-2-2 16,-4 2 1-16,3-1 0 0,3 2 2 16,-4 0 9-16,0 1-11 0,1 0 1 15,5 0 0-15,-2 1 0 0,-4-1 0 16,3 1 1-16,1 0-1 0,2 1-2 15,-2 0 0-15,0-1 0 0,-3 2 2 16,3 1 1-16,0-1 9 0,0 2-10 16,-5 0 1-16,5 3 9 0,-2-3-10 15,6 2-2-15,-6 3 1 0,-1-4-1 16,1 0 0-16,2 4 1 0,2-3 0 16,-2-2 11-16,-3 4-10 0,5-5 1 15,-2 1 12-15,2 1 0 0,2 0 0 16,-2 0 0-16,2 1-13 0,-1 2 1 15,-1-1-2-15,4 2 2 0,-4 2 0 16,4 0-1-16,-2 4 0 0,2 2-1 16,0 1 0-16,0 0 1 15,0-2 10-15,0-3 0 0,0-1-10 16,0-1 1-16,0-2 12 0,2 0 6 16,2-3-6-16,0 1 9 0,1 0-9 15,-1-2 69-15,0-1-24 0,2-1-24 16,0 1-9-16,5-1-15 0,-5-2-9 15,2 2 9-15,0-4 0 0,7 1 0 16,-7 0-9-16,7 2 9 0,-3-4-9 16,0 0 9-16,3 2-11 0,-3-3-1 15,7 2 0-15,-5-1 0 0,5 0-2 16,-5-1 0-16,5 1 0 0,-5 0 0 16,5-2 1-16,-9 0-2 15,5 0 0-15,-1-1 0 0,-5-1-12 16,1-1 12-16,4 0-9 0,-5-3-3 15,5-3-12-15,-1-1 15 0,-3-3 9 16,6-1-9-16,-5 1 11 0,5-3-1 16,-3 0 1-16,-1-1-2 0,1-1 1 15,-3 1-1-15,-2-1-9 0,5 0 9 16,-5 0 1-16,-4 2-1 0,2-1 1 16,0 3-1-16,1-1 2 0,-3 1 1 15,0 1 0-15,-2 3 0 0,0-1 1 16,0 0 1-16,0 2 0 0,0-1 1 15,2 1 0-15,-2-1 0 0,0 1 0 16,5-2 9-16,-3 0-9 0,-2 1 9 16,2 2-10-16,-2 0 10 0,-2 3-12 15,2 1-3-15,-2 1-12 0,0 0-6 16,0 0 0-16,0 0 0 0,-2 0-1 16,-2 0 22-16,0 3 2 15,-5-3-1-15,3 2 1 0,-2-1-1 0,-2-1 1 16,-7 2 1-16,7-1-1 15,-7 0 0-15,3-1 1 0,-7 0-2 16,5 0 1-16,-3 0-1 0,2 0 0 16,-5 0 1-16,5-1-1 0,-4 1 0 15,5-1 1-15,-1-1 0 0,1 2 0 16,3 0 10-16,5 0-11 0,0 0 2 16,0 0 0-16,1 0 15 0,3 0 0 15,2 2 6-15,2-1 18 0,0-1 0 16,0 0-15-16,4 0-27 0,3 0-1 15,-1 0-2-15,6-1-9 0,-4-2-3 16,5-2 13-16,3 1-10 0,-1 0 11 16,1-1 1-16,-3-2 0 0,5 2 3 15,-5 2 12-15,3 0-12 0,-3-1-1 16,-1 3-1-16,5 0-1 0,-9 1 0 16,4 0 0-16,1 0-1 15,-7 0 1-15,2 2 0 0,5-2 0 16,-7 4-3-16,0-4 0 0,0 1 1 15,3-1 1-15,-3 2-1 0,0-2 0 16,-4 0 0-16,2 2 2 0,0-4-1 16,0 5 2-16,-2-4 0 0,5 2-1 15,-5-1 2-15,0 2-1 0,0-1-1 16,0 0 0-16,-2 0-1 0,2 0-1 16,-2 1-10-16,0 2 0 0,2-1-3 15,-2 3 3-15,0 4 0 0,0 0 9 16,0 3-9-16,0 1 10 0,0 0 0 15,-2 3 0-15,-2 0 0 16,0-1-1-16,-5 2-9 0,3-1 9 16,-2-1 0-16,4-1-9 0,-6-1 9 15,-3 1 0-15,5-4-12 0,-2-1 13 16,-3 1-1-16,3-1-12 0,-3-3 14 16,1 2-2-16,0-3 0 0,-3 1 1 15,3-1-1-15,3 0 1 0,-5 0-1 16,4-3-9-16,-1 1 9 0,-1-1-9 15,-1-3 10-15,1 0 0 0,-2 0-13 16,3-3 13-16,-5-1 2 0,3 0-2 16,1-2 1-16,-7-1-1 0,9 0 0 15,-7-1 0-15,3 0 2 0,0 0-1 16,1 0 0-16,-3 1 1 0,3-1 0 16,5 1 0-16,-5 1 0 0,1 0-2 15,6 1 1-15,-2-2-1 0,-3 1-1 16,3-4 1-16,4 0 1 0,-6-1 0 15,1 0 1-15,3-3 0 16,-2-1 3-16,6 1 0 0,-4 0 11 16,1 0-14-16,1-2 0 0,0-1 2 15,-2-3 10-15,4 0-10 0,-2-1 0 16,4 0 13-16,0 1-13 0,-2-1 10 16,2 1-11-16,0 0 2 0,0 2 9 15,0-1-10-15,0 3 10 0,0 0 6 16,0 1-15-16,2 1 15 0,-2 3-6 15,2-5-9-15,0 4 15 0,4 0 3 16,-2-1 0-16,2 0-18 0,1 2 15 16,-1-1-16-16,-4-2 1 15,6 4 15-15,-2-1-6 0,5 1 3 16,-5 0 0-16,2 0-12 0,0 1 9 16,5 0-11-16,-3 0 1 0,0-1 0 15,5 3 10-15,-5-1-12 0,5 0 1 16,-5 0-1-16,5 2 0 0,-1 0-2 15,-4 1 0-15,5 1 0 0,-3-3 0 16,1 3 2-16,1 0 0 0,-4 1 0 16,3-1-1-16,3 3-1 0,-5 1-10 15,5 0 9-15,-3 0-9 0,1 1-3 16,-1 5 0-16,1 1 3 0,0 2-3 16,-3 2-6-16,3-1 6 0,-1 5 3 15,-3-1 9-15,2 2-9 0,-1-1 9 16,-5 3 0-16,2-4 1 0,3-1 0 15,-5 1 1-15,-2-2 0 0,-2-2-1 16,2-4 0-16,0 1 0 0,-2-3-10 16,-2 0-9-16,2-2-15 15,-2-2 6-15,0 0 0 0,0 0 0 16,0 0 9-16,-2-2 20 0,0-2-1 16,-2 0 0-16,0-2 1 0,0 0 1 15,-2-3 3-15,-5-1 0 0,3-1 9 16,0-3-10-16,-3 2-2 0,-3-2 0 15,6 1-3-15,-9-2 3 0,3 2 1 16,3 1-1-16,-7 1 0 0,5-1-1 16,-5 1 0-16,3 3 0 0,-3 0 0 15,3 2 1-15,-3 0 0 0,1 2-1 16,-2 1-1-16,3 2-1 0,-3 1 1 16,3 0 0-16,-1 0 0 15,3 0 1-15,-3 4-1 0,5 2 2 16,-3 1-1-16,3 1 2 0,0 1 1 15,-1 1 0-15,5 2 0 0,-2 1 0 16,-3-2 1-16,3 4 0 0,4 0 0 16,-5 0 0-16,5 2-1 0,-2-2 10 15,4 4-10-15,-5-2 1 0,3-1 9 16,2 6-10-16,-2-2 0 0,2 2 10 16,2-3-9-16,2 4 9 0,-4-3-9 15,1 3 9-15,3-3-11 0,-2 1 2 16,2-3 0-16,0 5 12 0,0 1-3 15,0 1-10-15,0 0 0 0,0-3 1 16,2-1 9-16,1-1-10 0,1-1-1 16,-2 1 11-16,2-3 3 0,0-1-13 15,0 1 10-15,4-3 0 0,-1 0 0 16,-3-1-9-16,4 0 0 0,4 0 0 16,-1-3 9-16,-3 2-9 15,6-2-1-15,-1-2 0 0,-3 0 1 16,7-3-1-16,-7 1 0 0,9 0-2 15,-7-2 0-15,7 0-1 0,-3 1 0 16,3-3-1-16,-5 1 0 0,5 0 0 16,-5 0 0-16,5-3 0 0,-7 0-10 15,7 0 9-15,-5 0-9 0,5-5 0 16,-4 0-3-16,3-3 0 0,-3-1 0 16,5-2 13-16,-5 2-10 0,3-6 10 15,-3 2-13-15,1 1 14 0,-1-3-1 16,-3 2 0-16,3-1 0 0,-5 0 1 15,0 2-1-15,3 1-1 0,-7-2 1 16,0 4 1-16,0 0-1 0,1 2-1 16,-1 0-9-16,-2-1 10 0,-2 1-10 15,0 0 11-15,0 1-1 16,0 0-1-16,0 0 0 0,0 0 1 16,-2 2 2-16,2 1 0 0,-2 1 0 15,0 1-2-15,0 1-1 0,0 0 0 16,0 0-18-16,0 0 6 0,0 0-9 15,-4 0 22-15,-2 0 2 0,2 0 0 16,-6-3 1-16,-3 3 1 0,3-4-1 16,-7 1 2-16,5 1-1 0,2 0 1 15,-5-1-1-15,1-1 0 0,-7 3 10 16,4-2-11-16,-1 1 0 0,3 0-1 16,-5 1 0-16,7 0 1 0,-3 1 0 15,3 0 1-15,-1 0-1 0,1-1 1 16,5 1 0-16,-6 0-1 0,3 0-1 15,7 1 1-15,-4-2-1 0,0 1 0 16,2 0 0-16,1 0 0 16,1 0 3-16,4 0 18 0,0-2 9 15,0 2 0-15,0 0 6 0,0 0-3 16,0-2-31-16,4 1 0 0,1-1-1 16,1 1 1-16,2 0-2 0,0 1 1 15,-6-3-2-15,5 2 1 0,-1-1 0 16,-2 2-1-16,2-2-2 0,-2 1-12 15,-4 1-3-15,2 0 3 0,-2 0-3 16,2 0-9-16,-2-2 3 0,0 0 9 16,0 0 13-16,0 0-10 0,0 0 0 15,0-1 10-15,-2 1-13 0,0 0 0 16,-4 0 13-16,0 1 1 0,2 1-1 16,0 0 2-16,-3 0 1 0,3 0 1 15,-2 0 0-15,0 0 1 0,2 0-1 16,0 1 10-16,-1 0-9 0,3 0 24 15,2-1 3-15,0 1 9 0,0-1-6 16,2 0-33-16,3 0-33 0,3 0-24 16,2 1-33-16,-4-1-19 15,5 2-14-15,1-2-21 0,-2 0-42 16,-3 0-161-16,1 0-324 0,-2 0-619 16,-2-7-589-16,-93 11-425 0</inkml:trace>
  <inkml:trace contextRef="#ctx0" brushRef="#br1" timeOffset="203001.672">22069 774 1280 0,'0'0'530'0,"0"0"-105"0,0 0-11 16,0 0-25-16,0 0-63 0,0 0-41 16,0 0-29-16,0 0-30 0,0 0-26 15,0 0-45-15,6-1-29 0,-6-2 7 16,-2 0 23-16,0 0 58 0,0-3-22 16,-2 1-22-16,2-4-21 0,-5 1-25 15,3 0-21-15,-2-2 2 0,2 1-8 16,-2-2-13-16,-3 0-17 0,1 1-19 15,0 0 0-15,2 1-9 0,-3 1-12 16,-1 0-6-16,0 2 6 0,3 0-3 16,-5 0-9-16,2 3-2 0,1-1-1 15,-5 1 3-15,4 1-3 0,-1 0 0 16,-3 1 0-16,1-1-9 0,3-1 0 16,-4 0 12-16,3 1-13 0,1 1 1 15,-2-1 15-15,1 1-15 16,3 0 9-16,-2 1 0 0,1 0-10 15,3 0 13-15,0 0-12 0,-4 5 12 16,6-1 3-16,-3 0-3 0,1 1-3 16,2 4 0-16,-2-3 0 0,-3 4-10 15,3-2 0-15,0 1-1 0,2 0 0 16,-2 2 0-16,-3 0-1 0,3-1-1 16,0-2 1-16,2 2 1 0,-2 0 2 15,0 0 0-15,-1-1 0 0,3 1 0 16,0 2 12-16,0-3-14 15,2 2-1-15,0 1 0 0,-2 0 0 0,0 0-1 16,-3-1 0-16,5 2-1 16,0-2 0-16,-2-2-10 0,2 1 11 15,0 2-11-15,0-3 10 0,0 0-10 16,2-2 0-16,-2 2-6 0,0-1 6 16,0-1-6-16,0-2 6 0,-1 1-9 15,-3-1-9-15,6-1 6 0,-4 0 0 16,2 0-12-16,0-2-4 0,0-1-2 15,0 1 3-15,0-1 15 0,0-1 9 16,2 0 3-16,0 0 0 0,0 0 12 16,0 0 0-16,0-1 1 0,-2-2 2 15,2-1 15-15,0-2-3 0,0-3-3 16,0 1 6-16,0-2-6 0,0-3 0 16,0-2 3-16,2 2 3 0,-2-5 12 15,2 4 10-15,0-1-13 0,2-1 0 16,0 3 0-16,0 1 0 0,0-1-3 15,1 1 3-15,1 2-9 16,-4 0 0-16,4-2-6 0,0 3 3 16,5-2 3-16,-3 1-6 0,-4-2 3 15,4 1 0-15,5 2 3 0,-5 0 0 16,2-4-3-16,3 4 0 0,-3-1-3 16,-2 1-9-16,7 0 12 0,-3 2 0 15,-2 0 0-15,5 1-3 0,-3 0 3 16,1 1-12-16,1 3 13 0,-1-1-4 15,1 1 0-15,-4 0 0 0,3 1 0 16,1 1-9-16,-3 0 15 0,-1 0-15 16,4 1 0-16,-3 3-1 0,1-1-1 15,-2-1-1-15,-3 2-2 0,3-2 2 16,0 1-2-16,-1 1 0 0,-3 0-1 16,2-1 0-16,0 3-15 0,1-1 15 15,-5 1-21-15,4 1 3 0,-2 1-1 16,3 1 4-16,-3 0 0 0,-2 2 3 15,2-2 13-15,0 2-1 0,-4-2-12 16,5-1 3-16,-3-2 9 16,-4-2-21-16,2 1-9 0,0-3-36 15,-2-2-15-15,0 0-33 0,0 0-13 16,0 0-47-16,-4-2-161 0,2-1-390 16,-3-6-971-16</inkml:trace>
  <inkml:trace contextRef="#ctx0" brushRef="#br1" timeOffset="210148.036">18827 6812 104 0,'0'0'1020'0,"0"0"-786"0,0 0-42 16,0 0 55-16,0 0-45 0,0 0-69 15,0 0-7-15,0 0 10 0,-6-37-107 16,0 34 87-16,6 1 335 0,0-1-246 16,-2 3-71-16,2 0 22 0,0 0 8 15,0 0 13-15,0 0 12 0,0 0-20 16,0 0-7-16,0 0 2 0,0 5-40 15,0 3-63-15,0 3-18 0,0 3-12 16,0 3 9-16,0 3-6 0,-2 1-3 16,0 3-7-16,2 3-3 0,-4 1-8 15,2 3-10-15,0 4 9 0,0-1-9 16,-1 3 12-16,1 1-12 0,0-1 10 16,2 1 2-16,0 0 3 0,0-1 1 15,-2-1-19-15,2-1-14 0,0-4 14 16,0-4 12-16,0-1 15 15,0-7 4-15,2-5 8 0,-2-3 1 16,0-2-10-16,0-6-5 0,0-1-25 16,0-2-29-16,-2 0 2 0,-4 0 25 15,2-2 2-15,0-1 0 0,-2-2 0 16,1 0 3-16,-1-4 12 0,-2 0 3 16,2-3 1-16,0-2-4 0,-1-2 6 15,1-2-2-15,-2-2-1 0,2 3-16 16,0 0 1-16,-1 1-1 0,1 4-2 15,4 3 0-15,-4 1 0 0,4 6-1 16,2 0 1-16,0 2 25 0,0 2 42 16,0 4-27-16,0 5 14 0,2 3-5 15,4 3-22-15,-4 3-9 0,4 3 0 16,-2-3-6-16,3 4 4 0,-1-4-13 16,2 2 15-16,-4-4-17 0,2 0 0 15,3-2 1-15,-3-3 0 16,4-1 1-16,-4-4 15 0,5-3-15 15,-3-2 0-15,2-3 0 0,3-6-2 16,-3-3 0-16,5-8 14 0,-1-3 10 16,3-6 11-16,-3-3-6 0,1-2-9 15,-1 0-9-15,3 0-10 0,-7 0-2 16,4 2-14-16,-1 4-46 0,-3 2-104 16,2 1-118-16,-1 4-118 0,-5 3-229 15,4-4-843-15</inkml:trace>
  <inkml:trace contextRef="#ctx0" brushRef="#br1" timeOffset="211282.282">19632 6967 1737 0,'0'0'412'16,"0"0"-215"-16,0 0 101 0,0 0 68 15,6-60-65-15,-6 46-82 0,-2-3-26 16,-2 4 6-16,-3-2-26 0,3 2-11 16,-6-2-25-16,2 3-32 0,-3 0-19 15,1 1-12-15,-2 1-6 0,-1 0-9 16,-1 3 2-16,1 0 3 0,1 2-6 16,-7 3 1-16,7 0 2 0,-7 2-3 15,5 0-10-15,-3 4 7 0,3 0-3 16,-5 2 0-16,5 0-4 0,-1 2 1 15,-1 2-7-15,1-1-5 0,3 3 2 16,-1 1-12-16,1 2-8 0,0 3-4 16,3 1 0-16,-3-1 0 15,2 5 0-15,3-3-13 0,1 2 13 16,-4 1-12-16,2 0 0 0,3 0 0 16,-1-1-1-16,2 2 13 0,-2 0-13 15,4-2-1-15,0 1 2 0,0-2 0 16,0 2 0-16,2-2-1 0,0 2 1 15,0-2 0-15,2 0-3 0,2 2-13 16,4-4 11-16,-4-1 1 0,5-1 1 16,1-3 1-16,2 3 1 0,-1-5 1 15,3 1 0-15,-2 0-1 0,3-1 1 16,2-2 0-16,-3 3 0 0,3-5-2 16,-3 0 0-16,3-3 0 0,-3 0 0 15,5-2-1-15,-7-1 1 16,5-2-1-16,-1 0 0 0,1-3 0 15,-1-4-3-15,1-4-12 0,1-4 2 16,3 0 12-16,-7-3-2 0,5-1 1 16,-7-1-1-16,3 3 1 0,-1 2 0 15,-1-1 1-15,-1 2 1 0,-6 1-1 16,3 2 0-16,-3 1 0 0,-2 0-1 16,2 1-10-16,-4 2 9 0,0 0-9 15,-2 2 9-15,0-2 1 0,0 2 2 16,-2 1 2-16,-4 0 1 0,2 0 0 15,-4 0 12-15,-3 0-3 0,-3 1-9 16,-1 0 9-16,-1 2 1 0,-3 0 5 16,-4 1 0-16,1 0 0 0,-1 2 0 15,-2 1-15-15,2 2 0 0,3 0-3 16,-3 1 0-16,9-3-24 0,-5 1-85 16,9-1-103-16,-1-2-98 15,3-1-125-15,4 0-680 0,4-2-1530 0</inkml:trace>
  <inkml:trace contextRef="#ctx0" brushRef="#br1" timeOffset="-213464.926">3055 5247 68 0,'0'0'59'15,"0"0"-26"-15,0 0-10 0,0 0 12 0,0 0 37 16,0 0-23-16,0 0 613 15,0 0-405-15,0 0-221 0,0-3-36 16,0 3-39-16,0 1 39 0,0-1 36 16,0 0 107-16,0 0 26 0,0 2-22 15,0-2-47-15,0 0-32 0,0 0-6 16,0 0-7-16,0 0 10 0,0 0-3 16,0 0-4-16,0 0-3 0,0 0 16 15,0 0 17-15,0 0-4 0,-2 0 22 16,2 0 42-16,0 0 20 0,0 0-34 15,0 0-28-15,0 0-23 16,0 0-3-16,0 0-7 0,0 0-13 16,0 0-18-16,0 0-20 0,2 0-6 15,2 2 12-15,-1-1 13 0,1 2-15 16,0 0 12-16,0-3 6 0,0 2 19 16,-4 0 6-16,4-1-6 0,-2 1-7 15,2 0-18-15,-2 0-3 0,3 0 3 16,-3 0 2-16,2 1 4 0,0-1 3 15,2 2 0-15,-2-1-4 0,5 0-18 16,-5 2-13-16,4-2 1 0,-2-1 5 16,0 3-2-16,1-2-1 0,-1 2-13 15,2-2 14-15,-2 2 6 0,2 0-1 16,-1 0 1-16,-1-1 3 0,2 0-4 16,-2 1-5-16,3-1 2 0,-1 1-17 15,4 2-1-15,1-1-2 0,-1 3-1 16,1-1 0-16,7 2 0 15,-3 1 1-15,-1-2 2 0,3 1 1 0,2 0 1 16,-3 0 0-16,3 1 7 0,-1 2-6 16,1-1-3-16,2 1 0 15,0-2-1-15,1 3 1 0,1 0 1 16,0 0 2-16,2 0-3 0,0 2-2 16,4 0-9-16,-2 2 10 0,0 0 2 15,2-2 51-15,-2 1 25 0,4 2-77 16,0-1-11-16,0 3-4 0,8 1 3 15,-2 0 12-15,1-1 27 0,-1 2 15 16,0 0-41-16,3-1-1 0,-1 3 1 16,2-1 18-16,-1 2-19 0,3-3-2 15,1 1 2-15,-1 4 0 16,3-1 2-16,-1 1-1 0,9 3 1 16,4 4 10-16,10 2-12 0,-8-2 1 15,-12-8 0-15,-13-6-1 0,-6-3 0 16,10 5 2-16,17 9 11 0,13 9-13 15,3 1-3-15,-4-3 3 0,-6-1 13 16,-4-5-4-16,0 1-9 0,4 0-17 16,-2 1 16-16,0 1 1 0,5 0-25 15,-3 3 13-15,4 0 12 0,-2-2 2 16,2 3 15-16,0-1-16 0,5 1 0 16,-5 0 30-16,4 0-13 0,-3-1 1 15,1-1-16-15,-2-1 16 0,0-1-17 16,0 0 12-16,-1 2-13 0,1 0-1 15,-4-3 1-15,4 5 2 0,-2-1-1 16,5 0-2-16,1 2-29 0,-2 1 14 16,3-2 14-16,-3 2 0 15,0-3 2-15,-4-4 51 0,-2 1-52 16,0 0 64-16,1-3-64 0,-3 2 0 16,2 1 23-16,0 1-23 0,2-3 0 15,-4 2 1-15,-2-2-1 0,2-2 15 16,-4 1 0-16,2-1-14 0,-5-2 11 15,-3 0-12-15,-8-5 0 0,-5-5 0 16,-12-3-24-16,2-1 21 0,4 3-8 16,4 2 10-16,8 5 0 0,-1-1-2 15,3-1 3-15,-5-1 11 0,-1 0-10 16,-2-1 0-16,5 0 10 0,-5-1-10 16,-2 1 10-16,2 0-9 15,1 0 11-15,1 0-11 0,-4-1 1 16,3 0-2-16,-5 2 0 0,0-3 0 15,2 1 1-15,-2-1 13 0,0-2-13 16,-2 0-2-16,-2 1 1 0,2-3-1 16,-2 3 1-16,3-1-3 0,1 0 4 15,0 2-4-15,4-1 2 0,-2 3-1 16,5 0 0-16,-5 1-2 0,6 0 0 16,1 1 0-16,-1 0 1 0,-4-1-10 15,1 0-22-15,-3 0 34 0,-2-4 2 16,-2 0-2-16,-2-2 0 0,-2 0 12 15,0-1-11-15,0-2-1 0,-2 3 1 16,-2-1-1-16,-1-3-2 0,3 2-9 16,0 1 11-16,-4-3 1 0,0 0-1 15,-1-1 0-15,-3-1 0 0,-3-1-3 16,1-1-12-16,-2-2 2 0,-7-1-42 16,-4-3-58-16,2-2-65 15,-6-1-113-15,0 0-255 0,-12-3-650 16,3-1-187-16,-17 1 591 0</inkml:trace>
  <inkml:trace contextRef="#ctx0" brushRef="#br1" timeOffset="-211195.978">10460 9045 192 0,'0'0'1080'0,"0"0"-875"0,0 0 39 15,0 0 731-15,0 0-682 0,0 0-34 16,0 0 8-16,0 0-29 0,0 0-28 15,-13-3-43-15,13 9-79 16,0 4-14-16,0 1 4 0,0 6-1 0,0-1-9 16,0 9-12-16,0 3-13 15,0 5 4-15,-2 4-20 0,2-1-11 16,0 2-13-16,0-7-1 0,0-2 0 16,0-6-2-16,0-9-3 0,0-4-28 15,0-6-68-15,0-4-93 0,0-1-81 16,0-8-26-16,2-4-154 0,-2 3-582 15,2-12-825-15</inkml:trace>
  <inkml:trace contextRef="#ctx0" brushRef="#br1" timeOffset="-210679.088">10770 9065 1805 0,'0'0'1019'15,"0"0"-842"-15,0 0 53 0,0 0 101 16,0 0-91-16,-8-48-64 0,-1 44-22 16,-3 2-13-16,2 2 1 0,-7 9-21 15,3 4-44-15,-5 3-43 16,4 4-22-16,-1 4-10 0,4 0-1 16,3 1 11-16,-3 2-9 0,6-4 0 15,2-1 8-15,1-5-11 0,1-6-2 16,2-1 2-16,0-5 3 0,7-4-3 15,-1-1-3-15,6-1-28 0,1-7 13 16,7 2 15-16,-3-3 2 0,8 1 1 16,-1-1 1-16,-3 0 0 0,2 5 1 15,-3 4 16-15,-7 0 47 0,-3 4 30 16,1 9 13-16,-9 3 38 0,-2 5-51 16,0-1-55-16,-13 4-16 0,3-1-21 15,-7-2-3-15,-1-3-1 0,-3 0-11 16,2-2-3-16,-3-5-34 0,3-2-98 15,1-2-64-15,3-5-97 0,1-2-292 16,7 0-755-16,-1-6-1043 0</inkml:trace>
  <inkml:trace contextRef="#ctx0" brushRef="#br1" timeOffset="-210457.403">10867 8853 3389 0,'0'0'478'0,"0"0"-201"16,0 0 80-16,0 0-89 0,52 39-99 16,-42-18-41-16,-4 6-55 0,-2 0-73 15,-2 2-6-15,-2 1-30 16,-2-4-117-16,-2-4-136 0,0-7-275 15,0-2-1221-15</inkml:trace>
  <inkml:trace contextRef="#ctx0" brushRef="#br1" timeOffset="-208811.877">19952 7112 1356 0,'0'0'423'0,"0"0"-271"16,0 0-12-16,0 0 207 0,0 0 415 15,0 0-409-15,0 0-131 0,0 0 4 16,0 0 19-16,-33 11-25 0,33-10-56 16,-2-1-25-16,2 0 5 0,0 0 33 15,0 0-6-15,0 0-28 0,0 0-22 16,2 0-36-16,0 0-12 0,2 0-6 15,4 0-10-15,1 0-3 0,3 0-8 16,0-1-1-16,5-2 3 0,-3-4 1 16,5 2-4-16,0-1 0 15,-1 3 0-15,3-1 16 0,-2 2-1 16,5 2-9-16,-7 0-21 0,4 1-19 16,-5 2-11-16,1 2-12 0,-3-2-12 15,1-1-54-15,-11-2-64 0,2 0-39 16,-4 0-46-16,-2-1-91 0,0-3-112 15,-6-1-204-15,2 3-515 0,-9 1-464 0</inkml:trace>
  <inkml:trace contextRef="#ctx0" brushRef="#br1" timeOffset="-208551.266">19973 7243 408 0,'0'0'2455'0,"0"0"-1959"0,0 0-107 15,0 0 5-15,0 0-40 0,0 0 25 16,0 0-71-16,0 0-58 0,0 0-29 16,66-32-28-16,-50 31-66 0,7-1-60 15,-6 0-47-15,5-1-20 0,-5-2-21 16,-1 1-28-16,-1-3-71 0,-3 2-59 15,-6 0-42-15,-1-1-71 0,-3 3-176 16,-2 2-475-16,0 1-389 0,-4 3-671 0</inkml:trace>
  <inkml:trace contextRef="#ctx0" brushRef="#br1" timeOffset="-208160.381">20006 7439 2463 0,'0'0'570'0,"0"0"-264"15,0 0 66-15,0 0-102 0,0 0-10 16,49-28 1-16,-30 19 1 0,2-3-8 16,3-1-22-16,5 0-22 0,0-2-49 15,6 3-43-15,1-5-16 0,1 0-17 16,0 0-19-16,2-4-26 15,1 1 8-15,-3 2 6 0,2 0 3 16,-4 4-8-16,-6-1-28 0,-2 2 15 16,-4 1 6-16,2 3-9 0,-13-1-6 15,4 0-3-15,-9 4-3 0,-3-1-10 16,-4-1-11-16,0 0-21 0,-6-1 3 16,-9-3 15-16,-1-1 3 0,-7-2 0 15,-4 0 12-15,-4 0-10 0,2 2-1 16,-8 1-1-16,2-1 0 0,0 4-12 15,-3-1-48-15,3 1-57 0,2-1-55 16,0-1-42-16,4 2-98 0,2 1-239 16,9 4-755-16,1 1-1781 0</inkml:trace>
  <inkml:trace contextRef="#ctx0" brushRef="#br1" timeOffset="-206358.63">21143 6695 1213 0,'0'0'1458'0,"0"0"-1285"0,0 0-128 16,0 0 161-16,0 0-2 0,0 0-86 15,0 0-51-15,0 0-36 0,0 0 11 16,0 0 53-16,0-12-13 0,0 10-38 16,-2 0 76-16,2-1 47 0,0 0-14 15,0-1-35-15,0 1-22 16,0 0-6-16,0 3-7 0,0 0 9 15,0 0-6-15,0 0-18 0,0 0-22 16,0 0-6-16,-2 0 3 0,2 0 6 16,0 0 15-16,0 0 12 0,0 0-3 15,0 0-9-15,0 0-6 0,0 0-7 16,0 0-14-16,0 0-13 0,0 0-12 16,0 0-10-16,0 0 1 0,0 0 12 15,0 0-2-15,0 0 2 0,0 0 0 16,0-2 6-16,0 2 0 0,0 0 10 15,0 0 2-15,0-1 0 0,0 1 10 16,0 0 5-16,0 0-15 16,0 0-30-16,0 0 9 0,0 0-9 15,0 0 12-15,0 0-2 0,0 0-10 16,0 0 9-16,0 0-9 0,0 0 9 16,0 0-9-16,0 0 12 0,0 0 0 15,0 0 0-15,0 0 6 0,0 0-6 16,0 0 3-16,0 0-15 0,0 0 1 15,0 0 8-15,0 0-10 0,0 0-1 16,0 0-1-16,0 0 1 0,0 0-1 16,0 0 0-16,0 0-1 0,0 0-1 15,0 0-1-15,0 0-9 0,0 0 12 16,0 0 0-16,0 0 1 0,0 0 2 16,0 0 9-16,0 0-9 0,0 0 0 15,0 0 0-15,0 0 0 0,0 0 9 16,0 0-10-16,0 0 10 0,0 0-9 15,0 0 0-15,0 0 0 0,0 0 12 16,0 0 6-16,0 0 3 16,0 0-3-16,0 0 3 0,0 0 52 15,0 0 20-15,-3 0-30 0,3 6-41 16,-4 5-25-16,2 6-2 0,0 1-10 16,0 4 12-16,-2 6 2 0,0 4 0 15,2 3-1-15,0 7 1 0,-2 11-1 16,1-5 2-16,1 2 12 0,0-2 3 15,2-10-2-15,0 2 2 0,0-7-6 16,-4-6-9-16,4-8-3 0,0-4-21 16,-2-7-4-16,2-3-5 15,0-3 0-15,-2-1-15 0,2-1-42 16,0-1-64-16,0-4-30 0,0-5-15 16,0-5-62-16,2-1-134 0,6-1-306 15,-3 3-628-15,5-1-872 0</inkml:trace>
  <inkml:trace contextRef="#ctx0" brushRef="#br1" timeOffset="-205934.152">21577 6752 1687 0,'0'0'1986'16,"0"0"-1659"-16,0 0-139 0,43-58 135 15,-39 40-21-15,-4 5-115 0,0 3-59 16,-10 5-21-16,-2 5-4 0,-11 0 28 16,-2 11 24-16,-6 3-55 0,-2 5-58 15,0 1-30-15,2 4-10 0,0-2 0 16,6 1 0-16,2-3-1 16,9-1 2-16,-1-3-1 0,9-4 1 15,4-2 18-15,2-2 3 0,2-3-7 16,8 0-17-16,9-2-25 0,2 1 7 15,4-1 15-15,6 2 2 0,2 1-1 16,6 1 2-16,-2 0 0 0,0 4 1 16,-4 0 1-16,-8 2 10 0,-4 3 9 15,-7 4 22-15,-5 2 2 0,-7 4-9 16,-2 1-2-16,-13 0 8 0,-1 1 6 16,-13-1-15-16,0 1-15 0,-6-2-16 15,-2-4-2-15,-2 0-11 16,2-4-16-16,-1-8-121 0,5-5-145 15,2-5-165-15,7 0-570 0,5-13-1627 0</inkml:trace>
  <inkml:trace contextRef="#ctx0" brushRef="#br1" timeOffset="-205134.114">21920 7082 1588 0,'0'0'1747'0,"0"0"-1578"0,0 0-20 16,0 0 184-16,0 0 2 0,0 0-62 15,0 0-9-15,0 0 8 0,0 0-77 16,0 0-19-16,29-22 0 0,-11 14-55 16,1 2-30-16,4-3-16 0,4 2-17 15,0 3-4-15,-3-2-12 0,3 4 15 16,0 2 7-16,-6-1 14 0,-3 2-9 16,-1 3-15-16,-7 0-20 0,-2-1-19 15,-3-2-12-15,-5 1-3 0,0-2-34 16,0 0-35-16,-9 0 3 0,1 0 48 15,-8-4 6-15,-1-4 0 0,-4-1 9 16,3-2-12-16,-5-1 13 16,2-2-10-16,7 2-15 0,-5 3-16 15,7 0 4-15,8 4 9 0,-2-1 15 16,3 6 15-16,3 0 13 0,3 0 74 16,7 2-44-16,2 6-28 0,7 1-3 15,4 1-12-15,-3 5 3 0,7 1 12 16,0 0 0-16,-2 4 0 0,-2-3 3 15,-3 2 9-15,-7 0-6 0,-1-2-9 16,-6-1-12-16,-6-1-11 0,0-1-22 16,-8-1-6-16,-7-2-15 0,1-4-100 15,-9 0-54-15,3-4-89 0,-1-3-219 16,2 0-728-16,-1 0-1705 0</inkml:trace>
  <inkml:trace contextRef="#ctx0" brushRef="#br1" timeOffset="-204466.703">22648 6625 2587 0,'0'0'1008'0,"0"0"-853"0,0 0 99 15,0 0 186-15,0 0-113 0,0 0-143 16,0 0-55-16,2 64-20 0,-4-28 7 15,-5 12 6-15,1 14-22 0,-4 10-25 16,-3 3-20-16,5-15-19 0,4-16-8 16,0-18-13-16,2-4-12 0,-2 1-1 15,-1-1-2-15,3 0-2 0,2-8-29 16,0-4-41-16,0-7-46 0,0-3-62 16,7-2-69-16,-1-9-70 0,2-1-91 15,-2-1-331-15,13-12-749 0</inkml:trace>
  <inkml:trace contextRef="#ctx0" brushRef="#br1" timeOffset="-204033.059">23181 6673 3547 0,'0'0'571'16,"0"0"-437"-16,12-49 114 0,-12 31 115 16,-6 4-170-16,-6 1-111 0,-3 9-5 15,-10 4 35-15,1 0 49 0,-7 11-27 16,-3 4-68-16,-1 3-39 0,2 3-16 16,0 2-11-16,4 1-2 15,6-1 1-15,1-1 0 0,7 0 0 16,5-4 1-16,4-3 3 0,6-2 9 15,0-2-9-15,8-3-3 0,6 2-3 16,5-3-19-16,4 2 20 0,10 2 0 16,0 4 0-16,2-1 2 0,2 6 1 15,-2-1 0-15,-6 3 15 0,-2 1 2 16,-12 3 27-16,1-2 6 0,-12 3-23 16,-4-2 8-16,0-2 6 0,-12 0 22 15,-9-2-13-15,1-2-27 0,-5 1-10 16,-6-2-14-16,-2-3-3 0,0-2-15 15,0-5-9-15,0-3-97 16,2-5-112-16,2-3-49 0,4-9-129 16,12 1-301-16,-1-12-987 0</inkml:trace>
  <inkml:trace contextRef="#ctx0" brushRef="#br1" timeOffset="-203781.987">23338 6252 779 0,'0'0'3126'0,"0"0"-2716"16,0 0-224-16,0 0 248 0,56-6-117 15,-44 27-156-15,3 17-70 0,-3 17-6 16,-4 20 0-16,-4 7 9 0,-4-3-19 15,-8-9-75-15,0-19-24 0,-2-14 6 16,-3-11-27-16,7-10-149 16,-6-1-155-16,1-4-283 0,1 2-1630 0</inkml:trace>
  <inkml:trace contextRef="#ctx0" brushRef="#br1" timeOffset="-197617.002">5691 6754 183 0,'0'0'342'16,"0"0"-182"-16,0 0-160 0,0 0 0 16,0 0-656-16,0 0 656 0,0 0 157 15,0 0 407-15,-19-31-342 0,17 29-102 16,2 1 469-16,0-1-267 0,0 1-128 15,0 0-28-15,0 1-69 0,0 0-36 16,0-1-9-16,-2 1-10 0,2 0-23 16,0 0-6-16,0 0-11 0,0 0 24 15,0 0 19-15,-2 0 35 0,2 0 55 16,0 0 42-16,0 0-2 0,-2 0-19 16,2 0-19-16,0 0-30 0,0 0-34 15,0 0-7-15,0 0 0 16,0 0-3-16,0-1 25 0,0 1 32 15,0 0 38-15,0 0 16 0,0 0-17 16,0 0-15-16,0 0 2 0,-2 0-10 16,2-1 1-16,0 1-11 0,0-1-5 15,-4 1-1-15,4 0-9 0,0 0-3 16,0 0 6-16,0-2-3 0,0 2 5 16,0 0 1-16,0 0-4 0,0 0 0 15,0 0 1-15,0 0-10 0,0 0-3 16,0 0-9-16,0 0-21 0,6-2-26 15,0 2 2-15,0 0-6 0,5 0 3 16,-1 0-18-16,0 0-6 0,3-1-3 16,-1 1 3-16,1 0-15 0,3-2 15 15,-1 2-15-15,-1-1 0 0,3 0 12 16,-1 0-14-16,1 0 1 0,5 0-1 16,-3 1 0-16,0-1-1 0,1 1 0 15,1 0 0-15,0 0 1 16,1-1-1-16,-1 0 0 0,2 1 0 15,-2 0 0-15,1-2 0 0,1 1 15 16,-2 1-13-16,-1 0-1 0,5-2-1 16,-6 2-1-16,1 0 1 0,1 0-2 15,2 0 2-15,-2 0-1 0,1-2-1 16,-1 2 0-16,4 0 2 0,-5-1 1 16,3-1-1-16,2 2 2 0,0 0 0 15,2 0 1-15,2-2-1 0,-1 1 0 16,3 1 1-16,-2 0 0 15,5-1-3-15,-3 1-2 0,2-1 2 0,0 0 3 16,0 1 27-16,0-2-30 16,0 2-18-16,0 0-2 0,2-2 20 15,-2 2 15-15,-2-1 0 0,4-1-12 16,-4 1 0-16,2 1-1 0,0 0 0 16,1-1-2-16,-1 0-3 0,-2 1 3 15,2-1 0-15,-2 0 1 0,2 1-1 16,-2-1-1-16,0-1 1 0,2 2 0 15,0 0 0-15,-2-1 0 0,0-1-2 16,2 2-1-16,-4-2 1 0,2 1 2 16,-2 0 0-16,2 1 0 0,-2 0 0 15,0 0 13-15,0 0-13 0,2 0-1 16,-4 0 0-16,-3-2 1 0,3 1 0 16,0 1 1-16,0 0-1 0,2-2 1 15,-4 2-1-15,2 0-1 0,0-1 1 16,-1 0 0-16,1 1 0 15,0 0 1-15,0-1 0 0,0 1 46 16,0-1-46-16,2-1-2 0,0 0 1 16,-2 2-2-16,4 0 2 0,-3-2-9 15,1 2 9-15,-2 0-3 0,2 0-9 16,0-1 10-16,-6 1-10 0,6 0 11 16,-4-1 1-16,2 1 0 0,-1-1 0 15,-3 0 0-15,2 1 0 0,0 0 0 16,2-2 0-16,-7 2 0 0,3-1 2 15,2 1 10-15,-4-2-12 0,-1 1-15 16,3-1 14-16,-2 2 1 0,-3 0-1 16,5-2 0-16,-7 0 1 15,3 2 0-15,-4 0 1 0,3 0-1 16,-3 0 0-16,1 0 0 0,-3 0 0 16,-3-1 0-16,4 1-1 0,-5 0-1 15,1 0 0-15,2-1 0 0,-1 0 0 16,-1 1 1-16,5-1-1 0,-5 1 1 15,4-1-1-15,1 1 0 0,-5 0 1 16,3 0 0-16,-5 0-1 0,-4-1 1 16,2 1 1-16,0-1-1 0,-2-1 0 15,-4 2 0-15,7 0 0 0,-5 0-1 16,-2 0-1-16,2 0 0 0,-2 0 0 16,0 0-9-16,0 0-3 0,0 0-15 15,0 0-12-15,-6 0-21 0,-5 0 27 16,-1 0 21-16,-7 0 12 0,-1 2 3 15,-7-1 1-15,-2 0 0 0,0 0 0 16,-2 0 0-16,0-1 0 0,-2 2-1 16,0-1 2-16,-2-1 1 0,-1 4-1 15,-3-4 0-15,4 2-2 16,-2 1 20-16,0-3-20 0,-5 1 0 16,3 1 0-16,0-2 3 0,1 0 15 15,-1 1 15-15,-2 0-9 0,-1 0-3 16,1 0 0-16,2-1-6 0,-5 2-12 15,3 0 12-15,-2 0-14 0,-3-1 0 16,3-1 0-16,-3 1 1 0,3 0 1 16,-3-1-1-16,3 1-1 0,4-1 2 15,-5 2-1-15,3-2 1 0,2 0-1 16,2 1 1-16,-5 1 0 16,5-2 0-16,2 1 9 0,-2 2-11 0,2-3 1 15,-1 0 1-15,1 0-1 0,0 2 0 16,0-1 1-16,2 1 0 15,-2-1-1-15,2 0 10 0,-2 0-11 16,1-1 1-16,1 1 1 0,2 0-2 16,-2-1 0-16,4 0 1 0,-4 0 1 15,2 1 0-15,-2 1-1 0,2-1-1 16,0 1 0-16,-2-2-1 0,0 0 0 16,2 0-1-16,-2 2 1 0,0-2 2 15,0 0 10-15,4 1-12 0,0 0 1 16,4 0-2-16,-2-1-1 0,2 0 1 15,3 1 1-15,-1 1 0 0,0-2 1 16,3 1-1-16,-3 0 0 0,0-1 1 16,2 3-1-16,1-3 0 0,-1 0-1 15,2 0 0-15,-3 2 0 0,3-2 1 16,1 0-1-16,-1 0 0 0,0 0-2 16,5 1 2-16,-3-1-2 0,5 0 0 15,-3 0 1-15,1 0 0 16,2 0 0-16,-1 2 1 0,3-2-1 15,-3 0 1-15,1 0-1 0,0 1-1 16,1-1 1-16,1 0-1 0,-2 0 0 16,1 1-9-16,1-1 10 0,0 1-1 15,-3-1 0-15,3 0 0 0,-1 0-9 16,-1 0 9-16,2 1-9 0,-1-1 10 16,-1 0-10-16,2 1 9 0,-1-1 0 15,1 0-9-15,2 1 9 0,1-1-9 16,-3 0 10-16,2 0-13 0,2 0 14 15,-1 0-1-15,-1 0 0 0,0 0-10 16,2 1 11-16,-3-1-11 0,5 1 11 16,-6 1 0-16,4-2-2 0,-2 0 0 15,1 0 0-15,-1 0-9 0,2 0 9 16,-2 0 0-16,3 1-9 0,-1-1 10 16,4 0-10-16,-4 0 10 0,2 0-1 15,0 0-9-15,0 0 11 16,-1 0-2-16,1 0-9 0,0 0 10 15,-2 0-13-15,0 2-3 0,0-2-3 16,1 0-9-16,-3 0-4 0,4 0-2 16,-2 0 0-16,2 0-3 0,0 0-9 15,2 0-36-15,2 0-42 0,0 0-52 16,2 0-81-16,6 0-176 0,0-3-586 16,13-3-1868-16</inkml:trace>
  <inkml:trace contextRef="#ctx0" brushRef="#br1" timeOffset="-194945.383">5674 6785 457 0,'0'0'453'0,"0"0"-108"0,0 0-10 16,0 0-227-16,0 0-1 16,0 0 101-16,0 0 242 0,0 0-247 15,0 0-6-15,-24-18 18 0,22 16-1 16,-1 0-23-16,3 1-14 0,-2 0-19 15,2 0-26-15,-2 0 7 0,2-1 17 16,0 1 2-16,0 1-10 0,0-2 10 16,0 2 17-16,0-2 24 0,0 1-1 15,0 0-52-15,4-2-28 0,1 0 3 16,1-2 3-16,0 2-9 0,-2-3-21 16,4 1-22-16,-1-3-9 0,3 1-3 15,-2-2 7-15,3 0 5 0,-1-1 9 16,0 0 1-16,-2-1-16 15,5 2-15-15,-1-1 0 0,-1 2 3 16,1-1 0-16,0 3 15 0,1 0-3 16,3 0-27-16,-3 0-11 0,-1 2-1 15,3 0-15-15,-3-1-9 0,2 0 12 16,-1-1-13-16,1 1 13 0,-1-4-13 16,-1-2 1-16,3 3 0 0,-3-1-1 15,0 0 1-15,-1 2 0 0,-1 1 9 16,0 2 0-16,1 2-10 0,-5 1 10 15,0 1-9-15,-2 0-1 0,0 0-1 16,-1 0-1-16,-1 0-1 0,-2 0-2 16,0 0-18-16,0 0-3 0,0 0 0 15,-2 1-3-15,-5 3 25 0,3 0-1 16,-2 2-12-16,0 2 14 0,-5-2 0 16,1 3 1-16,0-1-1 0,-3 2-1 15,1 1 1-15,-2 1 1 16,-1-1-1-16,1 3 0 0,-5 1-1 15,4-2 1-15,-3 1-1 0,3-1 0 16,-5-2 0-16,3-2 1 0,1 0-1 16,3-4 0-16,-3-1 0 0,1 0 0 15,3-1-1-15,-1-3 1 0,5 2 1 16,-2-2-1-16,2 1 2 0,1 0-1 16,1-1 1-16,4 1 0 0,-4-1 0 15,4 1 1-15,2-1 1 0,-2 1-1 16,0-1 2-16,2 0 9 0,0 0-9 15,0 0 12-15,0 0 3 0,0 1-3 16,0 1 9-16,0-1-6 0,4 4-15 16,2 0 9-16,-2 0-11 0,4 3 1 15,-1 0-1-15,1 1 2 0,2 0 9 16,1 1 0-16,1-1 0 0,0-2 6 16,1 2 3-16,3-3-3 0,3 0 0 15,0-1-15-15,1 0 48 0,3 0 27 16,-2-2-30-16,-1 0-18 15,-1 1-18-15,0-1 3 0,-1-1-12 16,-3 1 12-16,-1-2-14 0,-4 1 0 16,3 1-1-16,-9-1 1 0,2 0-1 15,-4 0 0-15,0-1-1 0,0 0-11 16,-2 0-6-16,0-1-12 0,0 1-6 16,-4 2 15-16,0-3 9 0,-2 2 9 15,-2-2-12-15,-1 0 3 16,1 0-3-16,0-5 12 0,-3-1-15 15,1-3 0-15,2 0 6 0,2-4 0 16,-5-5 10-16,7-1-1 0,-2 0 0 16,4-4 1-16,2 4 0 0,0-2 0 15,0 1 1-15,0 3 1 0,2 0 0 16,2 3 2-16,-2 0 0 0,2 5 0 16,-2 1-1-16,0 3 0 0,-2 0-1 15,3 3-1-15,-3 2 0 0,0 0-2 16,0 0 0-16,0 0-12 0,0 0 3 15,0 5 0-15,0 3-3 0,0 5 13 16,-3 2-13-16,3 5 13 0,0 3 0 16,-2-2-13-16,0 1 3 0,2-4 9 15,0-6-12-15,0-3 13 0,-2-4 0 16,2-3-16-16,0-2-6 0,0 0-12 16,0-11 6-16,0-1 30 0,0-6 1 15,2-3 1-15,0-2 10 0,-2 2-9 16,2 1 0-16,-2 2-1 0,0 5 10 15,0 2-11-15,0 3-1 16,0 4 0-16,0 3 0 0,0 1 15 16,0 6-15-16,-4 8 0 0,0 5-12 15,0 4 10-15,-2 3 0 0,0-1-1 16,-1 2-12-16,3-7 13 0,-2 1 0 16,0-7-1-16,2-5 0 0,0-3 0 15,2-2-21-15,-1-4-1 0,-1 0-2 16,2-7 3-16,2-5 13 0,0-5 11 15,0-7 3-15,0 0 0 0,2-3 0 16,5 3-1-16,-3 2-1 0,0 4 1 16,0 7 0-16,4 3 1 0,-4 3 15 15,3 5-3-15,-5 0-15 0,2 3 0 16,0 3-12-16,-4 4-3 16,2 2-6-16,0 1 9 0,0 2 0 15,-2 1 11-15,2 0-1 0,0-1 1 16,-2-1 0-16,2-2 1 0,0-3 1 15,0-2 1-15,-2-2-2 0,0-4 2 16,0-1-2-16,0 0-15 0,3-6-6 16,1-4 9-16,-2-6 11 0,4-7 0 15,0-1 1-15,0-4 2 0,1 0 10 16,3-1 0-16,-2 5-9 0,2 1 12 16,1 8-12-16,-5 3 12 0,-2 5-12 15,2 7 18-15,-4 0-6 0,0 9-15 16,-2 5-24-16,0 5 3 0,0 5 3 15,-2 1 15-15,-2 3-9 0,0-6 9 16,0 1 0-16,0-5 0 0,-2-3 2 16,2-1-1-16,-1-4-1 0,1-5-9 15,-2-1-3-15,2-4-3 16,0 0 3-16,-2-4-3 0,-1-6 16 16,-1-1 2-16,0-2 1 0,-2 0 11 15,-1 0-11-15,3 3 0 0,0 2-1 16,-5 6-2-16,3 2 0 0,0 2 2 15,-1 7 0-15,1 3 2 0,0 2-1 16,1 3 1-16,1-1-1 0,2-1 1 16,0-1-2-16,1-4 0 0,1-4-1 15,-2-2-17-15,4-4 0 0,-2 0 6 16,2-7 1-16,-4-1 11 0,4-1 3 16,-5-3 0-16,5 4-1 15,-4 1-1-15,4 3-1 0,0 2-12 16,-2 2-36-16,4 0-42 0,-2 0-103 15,2 0-196-15,0 2-341 0,2-2-907 0</inkml:trace>
  <inkml:trace contextRef="#ctx0" brushRef="#br1" timeOffset="-193692.729">5637 6794 1334 0,'0'0'683'16,"0"0"-188"-16,0 0-41 16,0 0-38-16,0 0-45 0,0 0-56 15,0 0-78-15,0 0-64 0,42-52 0 16,-42 33 6-16,2-1-5 0,-2-4-12 16,-7 1-13-16,1 1 0 0,-4 2-10 15,0 5-27-15,-1 2-24 0,3 7-36 16,-5 5-19-16,3 1 6 0,0 9 12 15,2 6 1-15,1 1-7 0,1 7-18 16,4 0-25-16,2 2-1 0,0-2 1 16,0-2 1-16,6-1-2 0,3-4 2 15,-1-3 9-15,4-5-11 0,1-3 1 16,3-5-2-16,1 0-1 16,-1-9 0-16,1-5-1 0,-3-2-1 0,-3-5 0 15,-3-1 1-15,-4 0 0 0,-4 2 2 16,0 2 0-16,-4 2 1 0,-6 5 1 15,-3 6 1-15,-5 2 9 16,1 3-9-16,-6 4 9 0,3 7-10 16,1 5 0-16,2 2 0 0,3 4 10 15,4 0-11-15,1 2 1 0,7 0 0 16,0-3 1-16,2 1 9 0,6-3-9 16,5-5 10-16,1-3 2 0,3-4-13 15,3-5 0-15,3-2-2 0,-2-5-2 16,1-8-1-16,-1-3-12 0,-5-3-1 15,-1-3 13-15,-3-2-9 0,-4-1 10 16,-6 3 0-16,0 0 2 0,-2 5-1 16,-8 5-2-16,-3 3-15 0,-1 3 16 15,-3 6 2-15,-1 0 1 0,-1 9 1 16,1 3 1-16,3 4 9 16,3 4-9-16,-1 0 15 0,9 5-16 15,2-1 10-15,2-2-8 0,2 0 8 16,6-4-10-16,1-2 1 0,3-4 12 15,0-6 0-15,5-6-15 0,-2 0 0 16,3-10-12-16,-1-6-3 0,-3-2-3 16,-4-6 2-16,-1-2 1 0,-5 1 12 15,-4 3 0-15,0 1-9 0,-6 5 9 16,-3 4 0-16,1 5-15 0,-6 3 16 16,-1 4 0-16,3 3 2 0,-3 8 1 15,5 4 2-15,2 4 0 0,1 4-3 16,3-1-60-16,0-2-97 0,4-2-76 15,0-7-103-15,0-4-254 0,2-7-1490 0</inkml:trace>
  <inkml:trace contextRef="#ctx0" brushRef="#br1" timeOffset="-192944.739">5604 6891 2043 0,'0'0'602'0,"0"0"-274"16,0 0 84-16,0 0-22 0,0 0-91 16,0 0-90-16,0 0-97 0,0 0-109 15,0 0-3-15,15 16-19 0,-15-9 16 16,-3 1-62-16,1 0-169 0,-2 0-160 15,2 1-252-15,0-2-515 0,0 3-435 0</inkml:trace>
  <inkml:trace contextRef="#ctx0" brushRef="#br1" timeOffset="-192794.643">5573 7126 646 0,'0'0'1590'0,"0"0"-1292"0,0 0-24 0,0 0 15 16,4 51-126-16,-2-42-64 0,0 1-51 15,-2-3-48-15,0-1-130 16,0-1-258-16,0-2-264 0,0 3-751 0</inkml:trace>
  <inkml:trace contextRef="#ctx0" brushRef="#br1" timeOffset="-192671.959">5569 7395 752 0,'0'0'1102'16,"0"0"-898"-16,0 0 16 0,0 0 20 15,0 0-92-15,0 0-108 0,0 0-40 16,6 54-116-16,-6-49-243 0,2-1-375 16,-2 3-551-16</inkml:trace>
  <inkml:trace contextRef="#ctx0" brushRef="#br1" timeOffset="-192554.536">5563 7688 147 0,'0'0'763'0,"0"0"-763"16,0 0-56-16,0 0-443 0</inkml:trace>
  <inkml:trace contextRef="#ctx0" brushRef="#br1" timeOffset="-192428.053">5548 7898 919 0,'0'0'668'0,"0"0"-457"0,0 0-91 15,0 0-120-15,0 0-103 0,0 0-418 16,0 0-559-16</inkml:trace>
  <inkml:trace contextRef="#ctx0" brushRef="#br1" timeOffset="-192286.918">5538 8148 1292 0,'0'0'982'15,"0"0"-820"-15,0 0-7 0,0 0-33 16,0 0-115-16,0 0-7 0,0 0-178 16,0 0-226-16,0 56-330 0,0-46-422 0</inkml:trace>
  <inkml:trace contextRef="#ctx0" brushRef="#br1" timeOffset="-192143.506">5534 8425 1195 0,'0'0'462'15,"0"0"-104"-15,0 0-24 0,0 0-57 16,0 0-116-16,0 0-144 0,0 0-17 16,-8 50-136-16,8-43-161 0,0 3-189 15,-3-2-285-15,3 7-340 0</inkml:trace>
  <inkml:trace contextRef="#ctx0" brushRef="#br1" timeOffset="-192027.056">5509 8697 646 0,'0'0'521'15,"0"0"-91"-15,0 0-14 0,0 0-70 16,-2 49-120-16,2-38-93 0,0-1-93 16,0 1-40-16,0-1-109 0,0 3-221 15,0-5-192-15,0 6-546 0</inkml:trace>
  <inkml:trace contextRef="#ctx0" brushRef="#br1" timeOffset="-191886.302">5519 8965 718 0,'0'0'798'0,"0"0"-284"0,0 0-83 15,0 0-90-15,-2 51-48 0,2-41-44 16,0-1-78-16,0 1-91 0,0-3-77 16,0 1-3-16,0 1-92 0,0-2-166 15,0 3-188-15,0-1-203 0,0-2-398 16,2 8 242-16</inkml:trace>
  <inkml:trace contextRef="#ctx0" brushRef="#br1" timeOffset="-191586.143">5530 9214 179 0,'0'0'744'0,"0"0"-184"16,0 0-144-16,0 0-72 0,0 51-60 15,0-42-35-15,0 0-73 0,0-3-47 16,0 1-40-16,0 0-6 0,0-1-38 16,2 0-45-16,-2-2-10 0,2 4-172 15,0-2-119-15,2 1-28 0,-2 3-50 16,-2-1-89-16,2 1 58 0,0-1 254 16,-2 0 128-16,0 4 28 0,0-3 78 15,-2 1 98-15,2-1 123 16,0 3 36-16,0-4 31 0,0 3-14 15,0-2-11-15,0 1-14 0,0-1-41 16,0 0-91-16,0-1-53 0,0-2-48 16,0 2-52-16,0-3-42 0,0-2-26 15,0 0-15-15,-2-2-75 0,2 2-29 16,0 1-19-16,0 0-21 0,0 0-47 16,-2 5-22-16,2-1 39 0,-2 3-14 15,2-3-46-15,-2 2-27 0,0 0-75 16,0-5-187-16,0-1-379 0</inkml:trace>
  <inkml:trace contextRef="#ctx0" brushRef="#br1" timeOffset="-190868.729">5106 9847 2316 0,'0'0'497'16,"0"0"-246"-16,0 0-101 0,0 0 86 16,0 0 77-16,0 0-4 0,0 0-60 15,0 0-41-15,0 0 32 0,-6 0 36 16,6 0 4-16,0 7-31 0,2 0-85 16,4 4-22-16,0 2-6 0,5 5-16 15,-1 1-29-15,0 4-31 0,5-1-21 16,-1 3-9-16,1-1-6 0,-1 2-22 15,1-6-1-15,-5 1 0 0,2-6-1 16,-3-2-2-16,-3-7-43 0,-2 1-51 16,-2-4-40-16,2-3-45 0,-4 0-70 15,0 0-156-15,0-3-180 16,0-6-349-16,0 2-423 0,0-3-885 0</inkml:trace>
  <inkml:trace contextRef="#ctx0" brushRef="#br1" timeOffset="-190584.818">5424 9834 2088 0,'0'0'1341'0,"0"0"-1094"16,0 0-74-16,0 0 126 0,0 0 55 16,0 0-9-16,0 0-48 0,0 0-142 15,0 0-70-15,0 0 3 0,-22 40 12 16,9-11 18-16,-1 1-6 0,-5 6-21 15,0 4-7-15,-1 2-14 0,-3 10-16 16,2-4-12-16,3 3-9 0,-3-3-5 16,7-8-10-16,-3 0-6 15,5-5-10-15,-1-4 0 0,1-7-2 16,2-4-2-16,1-7-10 0,5-3-43 16,0-4-59-16,4-4-73 0,0-2-49 15,0-4-19-15,0-2-43 0,4-4-132 16,0 2-336-16,5-4-937 0</inkml:trace>
  <inkml:trace contextRef="#ctx0" brushRef="#br1" timeOffset="-190233.876">5474 10557 1562 0,'0'0'1797'0,"0"0"-1480"0,0 0-112 16,14-54 165-16,-14 32-2 0,-6 3-85 15,-6 0-35-15,-3 6-66 0,-3 5-78 16,-1 6-47-16,-2 4-8 0,3 8-4 15,-1 5 13-15,5 3 5 0,1 1 19 16,7 3-15-16,2-2-19 0,4 0-12 16,0-3-12-16,8-2-15 0,5-5-9 15,3-5-39-15,1-4 6 0,3-2-37 16,1-10-60-16,2-3-70 0,0-5-55 16,-9-3-142-16,0 4-336 0,-1-7-968 15</inkml:trace>
  <inkml:trace contextRef="#ctx0" brushRef="#br1" timeOffset="-189984.437">5575 9796 3429 0,'0'0'568'0,"0"0"-345"16,0 0 87-16,0 0 80 0,0 0-93 16,56 5-84-16,-48 17-71 0,-6 6-72 15,-2 4-56-15,0 4-14 0,-2-1-3 16,-6 0-15-16,0-6-40 0,-5-3-90 16,1-4-93-16,2-5-169 0,-1-7-673 15,1 2-1837-15</inkml:trace>
  <inkml:trace contextRef="#ctx0" brushRef="#br1" timeOffset="-185868.714">23948 7008 1608 0,'0'0'415'0,"0"0"-236"0,0 0 347 16,0 0-19-16,0 0-154 0,0 0-72 15,0 0 24-15,0 0-28 0,0 0 9 16,-21-17 18-16,21 17-6 0,2 0 3 16,2 0-53-16,9 0-94 0,1 0-22 15,1 0-20-15,7 0-34 0,3 4-18 16,2-3-27-16,2 0-11 0,0-1-19 15,0 0 8-15,0-4-11 0,0-3-12 16,-4 1 9-16,-1-2-25 16,-5 0-26-16,0 1-42 0,-7 3-43 0,-6 0-20 15,-2 4-23-15,-4 0-54 16,0 0-165-16,-8 2-73 0,-2 2-124 16,-5 2-587-16,-3 5-521 0</inkml:trace>
  <inkml:trace contextRef="#ctx0" brushRef="#br1" timeOffset="-185635.318">23952 7108 375 0,'0'0'2174'0,"0"0"-1707"16,0 0-65-16,0 0 119 0,0 0-80 16,0 0-156-16,0 0-58 0,0 0 17 15,0 0-15-15,0 0-20 0,56-6-21 16,-34 3-64-16,3 3-43 0,4-2-26 15,0 0-28-15,-2 0-26 0,2 1 2 16,-2 0-3-16,-2 0 0 0,-9 1-21 16,3 0-43-16,-9 0-60 0,-4 0-105 15,0 0-51-15,-6 0-122 0,0 0-318 16,0 2-593-16,-8 7-388 0</inkml:trace>
  <inkml:trace contextRef="#ctx0" brushRef="#br1" timeOffset="-185317.802">24128 7321 3179 0,'0'0'581'0,"0"0"-352"16,0 0 156-16,70 0-21 0,-39-7-134 16,4-4-86-16,2-3 8 0,7-4 0 15,1-6 15-15,1-2 3 0,3-3-40 16,-3-2-52-16,1-3-8 15,-3 4 5-15,-5 3 9 0,-4 3 7 16,-4 0-10-16,-4 4-18 0,-4 6-11 16,-9 0-4-16,-6 4-6 0,1 3-29 15,-7-1-13-15,-2-2-21 0,-2 0 6 16,-11-2 13-16,-1 0-1 0,-11-4 1 16,-4 3 0-16,-4-1-10 0,-8 2 9 15,-3 0-21-15,-3-2-46 0,-1 2-47 16,-2 1-49-16,5-1-39 0,-3 0-134 15,15 5-340-15,-8 0-1081 0</inkml:trace>
  <inkml:trace contextRef="#ctx0" brushRef="#br1" timeOffset="-184384.673">18774 8575 1076 0,'0'0'1740'16,"0"0"-1669"-16,0 0 64 0,0 0 146 15,0 0 24-15,0 0-68 0,0 0-83 16,0 0 0-16,0 0 33 0,-13-12 101 16,20 8 31-16,3-2-38 0,4-3-77 15,3 2-38-15,6-4-14 0,1 1-19 16,1 2-37-16,2 0-20 0,0 3-16 15,0 0-24-15,-2 2-21 0,-5 0-14 16,1 3-1-16,-4-2-15 0,-5 2-54 16,-4-2-73-16,-2 2-54 0,-4 0-44 15,-2-2-103-15,-2 2-144 16,-6 0-160-16,2 2-543 0,-15 5-486 0</inkml:trace>
  <inkml:trace contextRef="#ctx0" brushRef="#br1" timeOffset="-183853.385">18737 8700 2812 0,'0'0'621'0,"0"0"-418"0,0 0 168 0,0 0-14 16,0 0-101-16,0 0-22 0,0 0-11 16,0 0 0-16,0 0-1 0,59-34-26 15,-40 27-35-15,6-1-40 16,-2 1-28-16,6 2-18 0,-5 1-23 15,3 2-16-15,-2 2-15 0,-2 0-6 16,-3 0-12-16,-3 4-2 0,-3-1-1 16,-1 0-18-16,-7-2-63 0,-4 0-67 15,0 2-52-15,-2-1-66 0,-6 1-80 16,-6 1-5-16,-7 3-40 0,-4 4-205 16,-2 4-178-16,1 2-310 0,-5 2 90 15,2-1 374-15,0 0 245 0,4-2 375 16,3 0 20-16,1-2 423 0,4-1 209 15,3-2-40-15,4-2-103 0,4-2-25 16,2-3-12-16,2 0-5 0,4-4-67 16,4 0-96-16,4 0-78 0,5 0 8 15,4-4 1-15,8-3-37 0,4 0-40 16,12-8-28-16,13-2-27 0,8-6-18 16,-2 3-6-16,-14 2 8 0,-15 3 31 15,-8 4-1-15,2-2-20 16,4-3-25-16,2-2-30 0,-8-1-3 15,-2 1-15-15,-9 0-5 0,-1 0-7 16,-9 0-11-16,-4-1-1 0,-2 1-1 16,-4-2-14-16,-9 2 12 0,-5 2-10 15,-5-2 10-15,-6 1-42 0,-6 1-39 16,-2-1-55-16,-3 4-26 0,1-2-44 16,2 3-118-16,-2 1-316 0,16 5-716 15,-10 3-1491-15</inkml:trace>
  <inkml:trace contextRef="#ctx0" brushRef="#br1" timeOffset="-183251.993">19632 8225 2395 0,'0'0'448'16,"0"0"-258"-16,0 0 199 0,0 0 29 16,0 0-116-16,0 0-81 0,0 0 29 15,0 0 51-15,0 0 63 16,0 0-12-16,-9-26-132 0,18 31-50 16,3 3-14-16,7 3-14 0,1 3-40 15,1 7-29-15,4 1-25 0,4 3-15 16,0 4-18-16,4-3 9 0,-4 3-3 15,-5-2-18-15,3-4 0 0,-6-3-1 16,-2-5-2-16,-7-3-2 0,-4-7-40 16,-2-3-45-16,-3-2-46 0,-3 0-72 15,0-6-6-15,0-6-24 0,-7-1-99 16,1-2-166-16,2-2-155 0,-2 4-485 16,-2-5-407-16</inkml:trace>
  <inkml:trace contextRef="#ctx0" brushRef="#br1" timeOffset="-183002.661">20051 8256 2951 0,'0'0'626'0,"0"0"-415"15,0 0 167-15,0 0 25 0,0 0-89 0,0 0-64 16,0 0 15-16,0 0-22 0,0 0-28 16,0 0-86-16,27 23-41 15,-43 3-13-15,-1 4 1 0,-10 15 11 16,-8 18-3-16,-10 18-18 0,-3 10-14 15,7 1-4-15,-1-9-3 0,15-13-9 16,1-17-9-16,9-11-15 0,3-15-12 16,7-8-48-16,-3 0-81 0,2-4-40 15,2-4-51-15,6-9-79 0,4-5-256 16,2-4-369-16,12-11-960 0</inkml:trace>
  <inkml:trace contextRef="#ctx0" brushRef="#br1" timeOffset="-182568.67">20136 9023 3517 0,'0'0'454'0,"0"0"-319"15,0 0 201-15,0 0 6 0,10-56-130 16,-18 44-62-16,2 2 2 0,-5 5-18 16,3 1-16-16,-6 4 9 0,1 5-3 15,1 5-33-15,2 6-49 0,1 2-15 16,5 1-12-16,4-2-13 0,0 1 10 16,4-2-12-16,5-7 0 0,5-2-18 15,3-7-33-15,1-6-67 0,-3-7-60 16,5-8-59-16,-7-3-104 0,3-3-262 15,-7 5-860-15,5-7-1367 0</inkml:trace>
  <inkml:trace contextRef="#ctx0" brushRef="#br1" timeOffset="-182001.119">20258 8760 2711 0,'0'0'628'15,"0"0"-377"-15,0 0 232 0,0 0-42 16,0 0-139-16,0 0-63 0,0 0 66 15,0 0-11-15,0 0-73 16,0 0-46-16,45-32-21 0,-22 30-28 16,4 1-33-16,4-1-17 0,4 2-13 15,2 0-18-15,5 0-9 0,-3 0 9 16,2 0-3-16,-3 0 0 0,-3-3-9 16,-4 0 0-16,-4-4-12 0,-5 0-9 15,-5 1-11-15,-5-3-1 0,-4 4-12 16,-1-1 0-16,-7-1-12 0,0 0-9 15,-9-1 6-15,-7-2 9 0,-1-3 15 16,-1 0 1-16,-7 0 1 0,0-3-1 16,2 1-25-16,-1 0-3 0,3 3-6 15,6 1 3-15,1 3 9 0,6 1 12 16,4 5 9-16,4 2 3 0,0 0 40 16,10 2 5-16,6 7-30 0,5 1-13 15,4 6-2-15,4 2 0 0,0 4 0 16,0 3 2-16,-9 3 19 0,1 1-6 15,-4-1-3-15,-9 2-9 0,-6 0-3 16,-2-3-2-16,-2-2-13 16,-6-3-6-16,-9-3-9 0,3-7-57 15,-9-1-61-15,0-5-41 0,0-3-65 16,-1-3-208-16,3 0-566 0,2 0-1355 0</inkml:trace>
  <inkml:trace contextRef="#ctx0" brushRef="#br1" timeOffset="-181467.476">21023 8320 821 0,'0'0'2283'16,"0"0"-1907"-16,0 0-34 0,0 0 156 15,0 0-105-15,0 0-136 0,0 0-18 16,0 0 77-16,0 0-29 0,0 0-39 15,29-26-61-15,-15 42-46 0,1 5-38 16,3 7-31-16,-1 6-18 0,3 1-21 16,-3 4-30-16,4 2 15 0,-5-2-18 15,1-6 1-15,-5-6-1 0,-2-8 0 16,1-5-57-16,-5-6-51 0,-4-6-40 16,0-2-45-16,0-2-60 0,-2-11-59 15,0-3-146-15,0-6-175 0,0 4-495 16,0-17-520-16</inkml:trace>
  <inkml:trace contextRef="#ctx0" brushRef="#br1" timeOffset="-181228.072">21411 8223 3131 0,'0'0'805'0,"0"0"-485"0,0 0 92 16,0 0 5-16,0 0-122 0,50-3-95 15,-44 13-15-15,-6 3-31 0,-6 8-48 16,-2 5-16-16,-3 8 1 0,-13 12-10 15,-7 12-27-15,-11 19-24 0,3 6-16 16,-9-2-14-16,9-9 0 0,12-19 1 16,5-11 2-16,3-14-1 0,7-7-2 15,-5 1-26-15,5 0-55 0,-5-2-70 16,7-8-33-16,3-2-15 16,1-6-50-16,0-3-143 0,6-1-179 0,0-1-435 15,2-1-290-15,11-1-888 0</inkml:trace>
  <inkml:trace contextRef="#ctx0" brushRef="#br1" timeOffset="-180833.45">21521 9074 3119 0,'0'0'969'0,"0"0"-851"0,0 0 121 16,31-57 140-16,-27 33-118 15,-4-2-109-15,0 8-21 0,-8-2-4 16,-3 11-21-16,-5 2-21 0,1 7-9 16,-3 0 2-16,3 10 10 0,-1 7-18 15,3 1-19-15,5 4-33 0,0 4-15 16,8-1 0-16,0-1-3 0,10-5-23 16,3-3-25-16,3-7-25 0,1-6-48 15,5-5-57-15,-5-12-53 0,4-7-104 16,-7-6-193-16,-1 6-700 0,-3-14-1262 15</inkml:trace>
  <inkml:trace contextRef="#ctx0" brushRef="#br1" timeOffset="-180438.38">21692 7932 3609 0,'0'0'1129'0,"0"0"-941"0,0 0 120 16,0 0 50-16,50 31-143 0,-35-3-112 15,-1 14-22-15,-8 15-29 0,0-3-14 16,-3-3-38-16,-3-7-72 0,-7-14-61 15,1 2-134-15,-8 1-109 0,5-12-360 16,3 6-2291-16</inkml:trace>
  <inkml:trace contextRef="#ctx0" brushRef="#br1" timeOffset="-177137.886">5575 5678 192 0,'0'0'1619'0,"0"0"-363"0,0 0-861 15,0 0-84-15,0 0-6 0,0 0-12 16,0 0-27-16,0 0-66 0,0 0-32 16,-12-31-21-16,1 31-16 0,-1 0-4 15,-5 0-26-15,-1 2-29 0,-1-1-29 16,1 6-22-16,-1-2-18 0,0 1 9 15,1 1-10-15,-1-1 1 0,3 1-1 16,3 1 0-16,1-1 0 0,2-1-2 16,-1-1 1-16,5 0 1 0,2 0 10 15,-2 0 0-15,4 2 13 16,0 2-1-16,2 0-3 0,-3 4-9 16,3 1-9-16,0 5 9 0,0 3-11 15,0 1-1-15,0 5-2 0,0 2 1 16,0 1-1-16,0 3 0 0,0 2-10 15,0-3 11-15,-2 3-1 0,0-5 1 16,-2 2 1-16,2-5 1 0,-2-5 1 16,0-5 0-16,2-3 1 0,0-5 0 15,2-4 0-15,0-4 36 0,0-1 22 16,0-1-4-16,2 0 109 0,2 0-51 16,4-1-46-16,3-2-18 0,5 0-12 15,-1 0-3-15,1 0-6 16,1 1-5-16,1 0-4 0,1 2-20 15,-1-2-1-15,1 1 0 0,-4 1-3 16,-1 0-40-16,-2 0-56 0,-3 0-54 16,-1-1-49-16,-2-3-46 0,-2-2-131 15,-2-2-214-15,0 1-539 0,-2-1-634 0</inkml:trace>
  <inkml:trace contextRef="#ctx0" brushRef="#br1" timeOffset="-176969.316">5472 5971 2801 0,'0'0'1448'0,"0"0"-1104"0,0 0-163 15,0 0-21-15,0 0 35 0,0 0-18 16,0 0-71-16,-62 15-77 0,43-12-29 16,-1 3-79-16,1-2-116 15,0-3-129-15,3 1-170 0,5 0-822 16,-1 0-1346-16</inkml:trace>
  <inkml:trace contextRef="#ctx0" brushRef="#br1" timeOffset="-176521.698">5749 6281 3002 0,'0'0'485'0,"0"0"-191"0,16-71 71 15,-16 44-60-15,2-2 6 0,-6 5-60 16,-8 8-89-16,-1 8-80 0,-5 8-12 16,-1 6 15-16,1 8-6 0,-1 8-21 15,0 3-16-15,5 5-5 0,6 0-10 16,1 1-12-16,7-5-12 0,0-5 15 15,5-6-6-15,5-5-12 0,0-6-10 16,3-4-56-16,3-12-89 16,1-5-79-16,-1-7-56 0,-1-5-103 15,-3 4-398-15,3-11-1139 0</inkml:trace>
  <inkml:trace contextRef="#ctx0" brushRef="#br1" timeOffset="-176293.265">5676 5413 3691 0,'0'0'664'15,"0"0"-388"-15,0 0 110 0,62 4-87 16,-43 12-92-16,-2 8-20 0,-3 8-54 15,-4 6-81-15,-3 1-37 0,-3 5-15 16,-4-4-16-16,-6-2-153 0,-7-6-153 16,5-7-159-16,-5 1-824 0</inkml:trace>
  <inkml:trace contextRef="#ctx0" brushRef="#br1" timeOffset="-158302.919">22222 8487 722 0,'0'0'427'0,"0"0"-144"0,0 0 45 16,0 0-181-16,0 0-21 0,0 0 250 16,0 0-24-16,0 0-150 0,0 0-6 15,-33-28 46-15,31 25-20 0,-1 3-10 16,3 0-21-16,-2-1-6 0,2-1-17 15,0 2 27-15,0-3 27 0,0 2 17 16,0 1-8-16,5-2-18 0,3 2-73 16,2-1-47-16,3-1-26 0,7 1-19 15,-3-4-11-15,8 1-4 16,-1 0 3-16,-1 1 3 0,-2 0-5 16,2 1-4-16,-7 2-9 0,3 0-18 15,-1 0-3-15,-3 0 0 0,-5 0-48 16,5 0-58-16,-7 0-33 0,0 0-40 15,-4 0-30-15,2 0-71 0,-6 0-152 16,0-2-206-16,0 2-390 0,-4 0-259 16</inkml:trace>
  <inkml:trace contextRef="#ctx0" brushRef="#br1" timeOffset="-157692.334">22240 8595 1953 0,'0'0'373'16,"0"0"-192"-16,0 0 186 0,0 0-40 15,0 0-43-15,0 0 35 0,0 0 5 16,0 0-16-16,0 0-6 0,0 0-35 16,23-27-38-16,-11 25-41 0,5 1-33 15,-1 1-28-15,5 0-27 0,-4 0-15 16,5 1-22-16,-5 2-11 0,2 0-4 15,-7 3-24-15,5-3-22 0,-9 0-2 16,0-1-15-16,0 0-36 0,-1 0-28 16,-3-1-33-16,-2-1-36 0,-2 0-28 15,0 2-39-15,0 0-72 0,-2 0-20 16,-5 0 39-16,-3 1-37 16,2 2-38-16,0 0-15 0,-9 5-9 0,5 0-3 15,1 1 70-15,-5 1 109 16,3 2 93-16,-1-1 78 0,2 0 20 15,-1-1 13-15,1 0 3 0,3-5 20 16,3-1 80-16,4-2 82 0,0-4 37 16,2 0 58-16,2 0 87 0,6-7-9 15,3 1-37-15,3-2-7 0,5-1-36 16,2 0-36-16,5 0-29 0,3 3-37 16,2-2-25-16,4 2-34 0,1-3-33 15,-1 1 2-15,0 0 4 0,-2 0-18 16,-4-2-10-16,0 0-15 15,-4-1-5-15,-3-2-25 0,1 0-12 16,-6-3 0-16,3 1-17 0,-9-3-1 16,-1 2-3-16,0 3-9 0,-8 0 9 15,-2 1 0-15,0 1-9 0,-6 0 9 16,-4 1 0-16,-3-3 1 0,-7 0 2 16,1 0 1-16,-8-2-1 0,-2 1-12 15,-2 1-15-15,-2 0-34 0,-4-1-74 16,4 6-62-16,-2-1-57 0,2-1-150 15,6 5-358-15,-2-3-1683 0</inkml:trace>
  <inkml:trace contextRef="#ctx0" brushRef="#br1" timeOffset="-156673.922">23346 8057 1861 0,'0'0'677'0,"0"0"-474"16,0 0 32-16,0 0 82 0,0 0-60 16,0 0-29-16,0 0 45 0,0 0-25 15,0 0-41-15,0 0-19 0,-2-37-28 16,2 35-10-16,0 2 0 0,-2 0 11 15,2 0 6-15,-2 6-3 0,2-1-1 16,0 6-51-16,-2 8-46 0,0 3-17 16,0 7-4-16,0 5-10 0,0 7-34 15,-2 0 0-15,-1 5 29 16,-3 6-3-16,6-2-12 0,-2-2-13 0,0 2 1 16,2-9 10-16,2 5-11 0,-2-6 13 15,2-4-12-15,-2-5 0 16,2-7 0-16,0-7-1 0,0-1 1 15,0-7-1-15,0-4 0 0,0-1-2 16,0-2 0-16,0-2-27 0,0 0-22 16,-2 0-11-16,-3-2 9 0,1-5 51 15,-4-1 1-15,2-5 2 0,0-3 9 16,-5-2 0-16,1-2-9 0,0 1 0 16,1 1-2-16,1 0-1 0,-2 5 0 15,3 3 0-15,5 4 1 0,-2 0 0 16,2 5 11-16,0 1 3 0,2 0 24 15,-2 7 28-15,2 4-25 0,0 4-15 16,2 5-12-16,2 2 0 0,2 1 21 16,1 1 6-16,3 1 55 0,2-4 26 15,-1-1-60-15,3-4-21 0,1-3-3 16,1 0-9-16,-1-7 3 0,1-3-3 16,1-3-12-16,3-6-18 15,-1-7-12-15,6-10-6 0,0-1 0 16,-5-4-6-16,3-3 3 0,0 0-78 15,-5 5-48-15,-1 0-40 0,-5 7-15 16,1 4-90-16,-3 2-272 0,-6 5-592 16,9 3-1289-16</inkml:trace>
  <inkml:trace contextRef="#ctx0" brushRef="#br1" timeOffset="-155942.054">23892 8163 3358 0,'0'0'572'0,"0"0"-349"15,0 0 187-15,0 0-17 16,0 0-216-16,0 0-55 0,0 0 18 16,-2 65-28-16,-2-34 7 0,0 5 11 15,-3 12-30-15,1 9-37 0,2 12-15 16,-2-7-5-16,4-12-10 0,0-16-15 16,2-9 0-16,0 3 0 0,0-1 0 15,0-2-3-15,4-4-13 16,-2-8 1-16,2-6 8 0,0-7-11 0,0-4-48 15,7-10-42-15,-3-9 41 16,-2-7 25-16,2-14 0 0,1-12 9 16,-7-14 3-16,-2-3 9 0,-4 4 1 15,-9 9 2-15,5 12 2 0,-2 12 13 16,-1 8-12-16,3 6 15 0,0 1 6 16,-7 2-22-16,7 4 0 0,2 7 22 15,0 6 19-15,-1 2 29 0,1 10 12 16,4 1-11-16,2 6 47 0,0 3-54 15,0 6-36-15,8 1-27 0,1 1 10 16,-1 1-1-16,2-4-9 0,9-2 9 16,-5-1-10-16,9-5 0 0,-2-7-2 15,1-3-1-15,3-5-17 0,-2-2 0 16,-2-12-4-16,1-4 4 0,3-8 0 16,-8-3 3-16,3-4 13 0,-5-1 2 15,1 1-2-15,-7 3-1 0,-1 7 3 16,0 5 0-16,-6 8 2 0,0 6 28 15,0 2 46-15,-2 7-27 16,2 7-49-16,-2 9-30 0,0 8-6 16,0 5 14-16,-2 8 20 0,-4 11 2 15,-2 8 3-15,2 9 16 0,0 1-18 16,-1-14 1-16,3-17 0 0,2-14 1 16,2-10-2-16,0 4-1 0,0-3-46 15,0-3-56-15,0-7-49 0,6-6-32 16,-2-3-38-16,3-7-164 0,1-8-164 15,4-1-449-15,-3 0-539 0,3-9-776 16</inkml:trace>
  <inkml:trace contextRef="#ctx0" brushRef="#br1" timeOffset="-155638.902">24421 8161 1383 0,'0'0'2049'0,"0"0"-1748"16,0 0 10-16,0 0 153 0,0 0-137 15,0 0-122-15,0 0-4 0,0 0 21 16,0 0-46-16,0 0-31 0,8 69-21 16,-8-41-21-16,0 4-16 0,0 6-15 15,0 3-20-15,0 2-22 0,0 1-3 16,0-3-9-16,0 0-16 0,0-4 1 15,0-5-3-15,0-4-23 0,0-4-43 16,0-4-31-16,2-5-24 0,0-5-17 16,1-7-23-16,-3-3-72 0,2 0-172 15,-2-10-108-15,0-3-98 0,0 1-397 16,4-14-326-16</inkml:trace>
  <inkml:trace contextRef="#ctx0" brushRef="#br1" timeOffset="-155340.553">24299 8007 2877 0,'0'0'651'0,"0"0"-395"0,0 0 224 16,0 0-47-16,0 0-178 0,0 0-56 16,56-36 47-16,-40 36-43 15,7 5 24-15,2 3-12 0,0 2-49 16,0 6-46-16,4 1-9 0,0 5-8 15,-1 2-22-15,-1 4-24 0,-2 5-39 16,0 6-16-16,-4 4-2 0,-1 9 30 16,-3 14 0-16,-11 12 9 0,-6 3-9 15,-6-4-9-15,-17-9-9 0,4-21 3 16,-5-9 3-16,-1-11-18 0,0-4-2 16,-8-2-16-16,-6 4-24 0,-3-4-66 15,1-8-99-15,2-3-85 0,4-9-197 16,10-1-554-16,-2 0-1254 0</inkml:trace>
  <inkml:trace contextRef="#ctx0" brushRef="#br1" timeOffset="-153723.738">18666 10173 36 0,'0'0'1927'0,"0"0"-1584"15,0 0 254-15,0 0 105 0,0 0-277 16,0 0-87-16,0 0-4 0,0 0-55 15,0 0-93-15,13-21-55 0,1 18 15 16,1-1 2-16,3 0-42 16,3 0-21-16,0-1-28 0,3 0-17 15,1 2-7-15,0-3-9 0,-2 3-22 16,-1 2-2-16,-5-2 0 0,2 3-1 16,-9 0-23-16,0 0-52 0,1 0-51 15,-7 0-33-15,-4 0-22 0,0 3-59 16,-2-2-169-16,-9 2-17 0,-1 3-182 15,2-2-172-15,-7 1 19 0,3 1 8 16,-5 0 67-16,2 1 217 0,-3 2 268 16,1 1 202-16,1 0 150 0,-1 4 310 15,0-2 120-15,3 1-11 0,-1 0-79 16,5-3-79-16,-1-1-61 0,7-4 1 16,2-3-15-16,0 1-43 0,0-3-49 15,4 0 1-15,4-3 85 0,2 0 3 16,7-5-96-16,5-1-52 0,3-3-36 15,4 0-38-15,4-1-38 0,2 0-34 16,-2 0-12-16,2 2-11 16,-9 4-14-16,1-1 1 0,-2 6-3 15,-9 0-29-15,-2 2-58 0,1 2-61 16,-11 1-37-16,0 5-40 0,0 1-95 16,-11 1-140-16,-3 4-211 0,6-3-486 15,-15 7-497-15</inkml:trace>
  <inkml:trace contextRef="#ctx0" brushRef="#br1" timeOffset="-153389.663">18641 10409 2552 0,'0'0'393'0,"0"0"-111"16,0 0 191-16,0 0-114 16,0 0-115-16,0 0-15 0,0 0-4 15,0 0-14-15,62 9-27 0,-37-15-29 16,6-2-24-16,4-2-31 0,5 0-24 15,3-5-10-15,5 2-11 0,-3-2-10 16,5 0 0-16,-5 0 10 0,-1 1 2 16,-1 1 7-16,-6 3-7 0,-4-5-15 15,0 2-21-15,-8-3-6 0,-2 1-13 16,-4-1 0-16,-5-3-2 0,-4 1 0 16,-1-2-1-16,-7 0-1 0,-2-1 0 15,-11-3 2-15,-1-2 0 0,-5-1 12 16,-7 0 3-16,-3 0-3 0,-4 4 3 15,-2 1-14-15,-5 5 2 0,1 3-1 16,-2 5-2-16,-2 5-17 0,1 3-61 16,1-1-85-16,2 2-94 0,4 0-101 15,8 0-306-15,0 0-1183 0</inkml:trace>
  <inkml:trace contextRef="#ctx0" brushRef="#br1" timeOffset="-149402.193">19813 9657 775 0,'0'0'368'0,"0"0"-127"0,0 0 29 16,0 0-85-16,0 0-45 0,0 0 391 15,0 0-112-15,0 0-150 0,0 0 11 16,-14-47-4-16,14 44-50 16,0 0-56-16,-2 2-14 0,2 1-4 15,0-1 11-15,0 1 0 0,0 0-6 16,0 0-19-16,-2 0-14 0,2 0-2 15,0 0-12-15,0 2-28 0,0 1-40 16,0 3-9-16,0 0 4 0,0-1 8 16,0 4 4-16,0 0-4 0,0 2-3 15,0 3 4-15,0 0-10 0,0 6 0 16,0-2-3-16,0 2-3 0,0 4-5 16,0 1-23-16,0 4-1 0,0 4-1 15,-2 2 1-15,2 2-1 0,-2 2 1 16,2 2 2-16,0-3 9 0,0 2-9 15,0 0 9-15,0-1 3 0,0-1-13 16,0-1 0-16,0-2 10 0,0-1-10 16,-2-3 1-16,2 0-1 0,0-4 0 15,0-1 1-15,-2-2-1 0,2-4 0 16,0-2-1-16,-2-2-1 0,2 1 0 16,-3-6-1-16,3 0-1 0,-2-2 0 15,2-3 0-15,0-3-1 16,0-1-9-16,0-2-9 0,0 0-9 15,-4 0-4-15,4-5 11 0,-2-5 23 16,-2-4 2-16,-2-2 0 0,0-3 1 16,2-1 9-16,-7 0-11 0,3 0-1 15,-2 4 1-15,1 0-1 0,-3 2 1 16,0 2-1-16,3 1 1 0,-1 4 0 16,0 1 1-16,1 4 0 0,3-1 1 15,0 3 0-15,2 0 21 0,0 5-3 16,0 2 0-16,1 5-3 0,1-2-3 15,2 4-12-15,0 3 9 16,0-3-9-16,2 3 9 0,3-1-9 16,1 1 15-16,0 0-6 0,4-3 0 15,-1 2 6-15,3-5-5 0,0 2-12 16,-1-4 1-16,5-2 13 0,-3-4-3 16,3-1 6-16,1-2 3 0,-3 0 69 15,3-5 3-15,-1-8-50 0,1-3-25 16,-1-2-15-16,1-6-3 0,-3 0 0 15,3-1-3-15,-5-1-9 0,5-1-9 16,-7 1-73-16,3 2-92 0,-1-2-74 16,-2 3-112-16,-3 9-331 0,9-1-1020 0</inkml:trace>
  <inkml:trace contextRef="#ctx0" brushRef="#br1" timeOffset="-148766.866">20161 10440 2537 0,'0'0'425'16,"0"0"-146"-16,0 0 165 0,0 0-167 16,0 0-128-16,0 0-3 0,0 0 68 15,0 0-1-15,45-62-13 0,-30 45-32 16,-3-3-34-16,5 0-30 0,-3-4-28 16,5-3-12-16,-1 0-4 0,1-4-11 15,-3-2-4-15,3 3-2 0,-4 1 8 16,-1 2-5-16,-4 2-4 0,-1 6-18 15,-1 3-9-15,-2 6-13 0,-6 2-2 16,0 4 0-16,0 3-1 0,0 1-11 16,0 0 10-16,-2 6-13 0,-4 4 15 15,-2 6 21-15,-3 2-9 16,5 7-9-16,-2 4 12 0,-1 1-12 16,5 3 15-16,2 2 10 0,2-1-13 15,0 0 0-15,2-3-3 0,5-4-9 16,3-3 12-16,0-5-14 0,3-1-1 15,1-8-1-15,-2-3-26 0,7-3-55 16,-7-4-99-16,5 0-47 0,-5-8-48 16,1-4-107-16,1-5-218 0,-7 2-747 15,5-12-1070-15</inkml:trace>
  <inkml:trace contextRef="#ctx0" brushRef="#br1" timeOffset="-148627.669">20429 9670 4211 0,'0'0'566'0,"0"0"-409"15,0 0 47-15,0 0-176 0,0 0-28 16,0 0-349-16,0 0-138 0,0 0-811 16,0 0-1642-16</inkml:trace>
  <inkml:trace contextRef="#ctx0" brushRef="#br1" timeOffset="-147276.244">20752 10465 1079 0,'0'0'1756'0,"0"0"-1439"0,0 0 2 16,0 0 89-16,0 0-82 0,0 0-121 16,0 0-47-16,27-60 36 0,-27 49-16 15,-6-2-47-15,-5 3-15 16,1 0-21-16,0 3-25 0,-5 5-22 16,3 0 1-16,-5 2 2 0,3 8-2 15,3 2-10-15,-1 5-5 0,6 2-1 16,2 1 3-16,4 1-15 0,0 0-8 15,4 0-10-15,4-7-3 0,7 1-2 16,-3-7-74-16,7-6-54 0,-3 0-56 16,5-12-51-16,-7-2-79 0,3-4-169 15,-9 4-683-15,6-6-1112 0</inkml:trace>
  <inkml:trace contextRef="#ctx0" brushRef="#br1" timeOffset="-146192.956">20791 10133 1535 0,'0'0'422'0,"0"0"-250"0,0 0 165 15,0 0 14-15,0 0-65 0,0 0-40 16,0 0 43-16,0 0 20 0,0 0-2 16,0 0-37-16,-41-15-33 0,41 15-22 15,0 0 13-15,0 0 7 16,0 0-8-16,4 0-52 0,4 0-63 0,3 3-27 15,-1 0-1-15,2 0-2 0,3 0-22 16,-5-1-18-16,5-1-9 16,-1-1-6-16,-1 0-9 0,3 0-3 15,-4 0-13-15,7-1 0 0,0-3 1 16,1 0-1-16,5-3 0 0,-2 1-2 16,4-4 1-16,0 2 0 0,-1-1 1 15,-3 2 0-15,-2-3 13 0,2 4 3 16,-11 2 1-16,3 0-7 0,-5 2-10 15,-4-2-1-15,-2 4 1 0,-2-1-2 16,-2 1-28-16,0 0-20 0,-4-2-12 16,-4 0 48-16,-2-1 9 0,-5 0 1 15,3 0-10-15,-7-2 11 0,7 1-11 16,-5 0-12-16,3-2-3 0,-1 1 6 16,3 1 3-16,3-3 3 0,3 4 2 15,-2 0 1-15,6 0 0 0,0 0 10 16,2 2 2-16,0-2 13 0,4 1 15 15,8-2-13-15,-1 1 0 0,7 3-13 16,-3-3 10-16,5 3-10 16,-3 3 0-16,4 6 1 0,-7 1-1 15,5 7 0-15,-9 1-2 0,3 4-1 16,-5 3-1-16,-4 2-1 0,-2-1 0 16,-2-1-12-16,-2-2 3 0,0-2-3 15,-6-2-13-15,-3-8-59 0,-1-1-46 16,2-3-33-16,-5-7-58 0,5 0-186 15,-3 0-514-15,3-3-1028 0</inkml:trace>
  <inkml:trace contextRef="#ctx0" brushRef="#br1" timeOffset="-145526.56">21434 10400 1812 0,'0'0'704'16,"0"0"-598"-16,0 0 245 0,0 0 87 16,0 0-90-16,0 0-94 0,0 0 16 15,0 0 18-15,0 0-33 0,0 0-31 16,23-62-41-16,-9 45-31 0,-1-1-37 16,1-5-15-16,3-1-15 15,1-6-15-15,1-3-16 0,4-2-18 16,-5-2-5-16,3 1-13 0,2 2 0 15,-9 1-15-15,3 4 9 0,-9 7 0 16,2 4-9-16,-6 5 12 0,5 3 0 16,-7 6 0-16,-2 3-14 0,0 1 2 15,0 0 10-15,0 1-11 0,-2 6-2 16,-5 3 0-16,3 5 12 0,-2 7-9 16,0 1 18-16,4 7-3 0,0 2-3 15,-2 2-12-15,4 1 0 0,0-1 18 16,0-3-6-16,6 0-3 0,-2-5-11 15,6-2 1-15,3-5-2 0,-1-3-18 16,5-6-36-16,-5-4-85 0,9-3-60 16,-7-3-59-16,5-7-92 0,-5-5-184 15,-3 0-581-15,3-7-781 0</inkml:trace>
  <inkml:trace contextRef="#ctx0" brushRef="#br1" timeOffset="-145322.141">21752 9572 3757 0,'0'0'1257'0,"0"0"-1153"16,0 0-12-16,0 0 108 0,0 0-75 15,0 0-125-15,0 0-52 0,0 0-78 16,0 0-44-16,0 0-76 15,34-17-169-15,-30 17-798 0,4 4-1596 0</inkml:trace>
  <inkml:trace contextRef="#ctx0" brushRef="#br1" timeOffset="-144825.873">22013 10373 2737 0,'0'0'478'0,"0"0"-284"15,0 0 161-15,0 0-8 0,0 0-120 16,0 0-51-16,0 0 31 0,0 0 29 16,43-57-40-16,-28 40-47 0,-7 1-40 15,2-5-8-15,5-1-11 0,-3 1-8 16,3-1-9-16,-5 3 2 0,2 1-11 15,-1 4-13-15,-3 2 4 0,-4 5-4 16,2 2-6-16,-1 3 0 0,1 2 0 16,-4 2-11-16,2 7-20 15,-2 8-14-15,-2 5-30 0,0 7-1 16,0 8 19-16,0 4 9 0,-2 0-9 16,-2-3 10-16,2-1-19 0,2-5-36 15,-4-4-37-15,4-8-33 0,0-2-36 16,0-6-58-16,0-6-98 0,4-2-277 15,4-4-1177-15</inkml:trace>
  <inkml:trace contextRef="#ctx0" brushRef="#br1" timeOffset="-141125.351">7210 7710 121 0,'0'0'88'16,"0"0"-56"-16,0 0 386 0,0 0-262 16,0 0-156-16,0 0-50 0,0 0 5 15,0 0 34-15,0 0 11 16,0 0 26-16,0-3 26 0,-2 3 26 15,2 0-6-15,0 0 9 0,0 0 11 16,0 0-1-16,0 0 49 0,0 0 3 16,0 0 3-16,0 0-6 0,0 0-23 15,0 0-55-15,0 0-62 0,-2 0-50 16,-2 0 18-16,-2 0 32 0,-2 0 0 16,-3 0 1-16,-1 0 12 0,-1 0 6 15,-5 0 46-15,3 0 19 0,-5 0 7 16,-1 2-32-16,0-2-14 0,1 1 7 15,-5 1 25-15,2-2-51 0,-4 2-3 16,-2 0-20-16,-2-2-3 0,-2 1-52 16,0 1 52-16,-2 0 0 0,0 1-17 15,-2 1-297-15,4 2-1400 0,6-1 1479 16,-8 7 213-16</inkml:trace>
  <inkml:trace contextRef="#ctx0" brushRef="#br1" timeOffset="-140771.536">6286 7787 78 0,'0'0'72'0,"0"0"-43"15,0 0-29-15,0 0-88 0,0 0-3 16</inkml:trace>
  <inkml:trace contextRef="#ctx0" brushRef="#br1" timeOffset="-140626.959">6286 7787 417 0,'-35'-53'470'0,"35"53"67"0,-4 0-400 15,-2 0-111-15,-3 0 279 16,-5 0 0-16,-3 0-136 0,-1 0-50 0,-3 0-54 15,-2 0-42-15,-1 0-23 0,1 0-10 16,-8 0-226-16,0 0 87 16,-2 0 149-16,-4 1 13 0,-5 1-10 15,-3 0-6-15,1 2-153 0,-3 0-530 16,-1 0 25-16,3 3 384 0,12-2-4 16</inkml:trace>
  <inkml:trace contextRef="#ctx0" brushRef="#br1" timeOffset="-140108.473">5141 7763 166 0,'0'0'196'0,"0"0"443"16,0 0-196-16,0 0-121 15,0 0-30-15,0 0-159 0,0 0-123 16,0 0 3-16,0 0-13 0,0 0 149 15,-14-5 15-15,-1 5-25 0,-1 0-55 16,-3 1-26-16,-2-1-29 0,-1 0 3 16,-7 0 0-16,4 0-13 0,-4 0-19 15,0 2-74-15,-4-2-64 0,0 2-30 16,-6 1 94-16,-9-1-17 0,-10 2-294 16,2 0-602-16,7-1 537 0,18 0 229 15,-11 9-14-15</inkml:trace>
  <inkml:trace contextRef="#ctx0" brushRef="#br1" timeOffset="-139507.892">3932 7790 496 0,'0'0'743'0,"0"0"-392"15,0 0-3-15,0 0-118 0,0 0-68 16,0 0-55-16,0 0-52 0,0 0-55 16,0 0 0-16,0 0-29 0,16-5-7 15,-16 5 7-15,0 0-3 0,0 0-43 16,0 0-28-16,0 0-8 0,0 0 4 16,0 0 39-16,0 0 49 0,-2 0 19 15,0 0-4-15,-4 0 4 0,0 0 43 16,-7 0 5-16,-3 0 69 15,-7 0 113-15,-2 0-230 0,-4 0-71 16,-4 0-81-16,-2 0 51 0,0 2 43 16,-4 0 56-16,-5 1 0 0,7-1 4 15,-2 1-4-15,0 0-153 0,3 0-633 16,5 4-27-16,9-1 691 0</inkml:trace>
  <inkml:trace contextRef="#ctx0" brushRef="#br1" timeOffset="-139088.562">3037 7858 704 0,'0'0'326'0,"0"0"-326"15,0 0-78-15,0 0 78 0,-62-45 1008 16,45 42-655-16,-1 2-136 0,-9 1-88 16,4 0 12-16,-6 0 1 0,-4 0-4 15,-2 0-138-15,0 1 0 0,2 2-360 16,10 0-439-16,-4 6-1002 0</inkml:trace>
  <inkml:trace contextRef="#ctx0" brushRef="#br1" timeOffset="-137556.961">1685 8186 297 0,'0'0'1342'0,"0"0"-978"0,0 0-170 16,0 0-135-16,0 0 96 0,0 0 528 16,0 0-259-16,0 0-231 0,0 0-115 15,-21 4 26-15,21-4 53 0,0 0 13 16,0 0-40-16,0 0-40 0,0-4-12 16,0 1 11-16,0-3-9 0,2-3-6 15,2 0 0-15,0-2 11 0,1-5 10 16,1 0-6-16,-2-2-10 0,8-1-12 15,-3-1-9-15,-1 1-12 0,2-3-1 16,3 2 7-16,-5-2-13 0,2 1-8 16,1-1-10-16,-1-2-3 0,-2 3 3 15,3-3 10-15,-3 4-1 0,0-4-9 16,-2 5-3-16,3 0-3 16,-5 3 6-16,0 2-5 0,0 3 2 15,-2 2-6-15,0 3 3 0,-2 2 0 16,0 3 6-16,0 1 0 0,0 0 10 15,0 2-1-15,0 5-3 0,0 5-24 16,0 4 12-16,-2 2-12 0,0 6 0 16,2 1 0-16,-2 4 9 0,2 0-10 15,4 2 1-15,2 0 0 0,-2 0 12 16,7 1-13-16,-1-3 1 0,0-2 0 16,5-3-1-16,-5-4-2 0,0-4-12 15,5-5-39-15,-5-3-43 0,-1-3-66 16,1-5-55-16,-4-2-71 0,0-7-127 15,0-7-259-15,-6 5-638 0,3-14-815 0</inkml:trace>
  <inkml:trace contextRef="#ctx0" brushRef="#br1" timeOffset="-137401.309">1805 7537 3071 0,'0'0'1333'16,"0"0"-1138"-16,0 0-143 0,0 0-21 16,0 0-31-16,0 0-68 0,0 0-170 15,0 0-414-15,0 0-1681 0</inkml:trace>
  <inkml:trace contextRef="#ctx0" brushRef="#br1" timeOffset="-136906.191">2094 8240 1474 0,'0'0'1180'0,"0"0"-957"15,0 0-92-15,0 0 87 16,0 0 151-16,0 0-32 0,0 0-86 15,0 0-101-15,0 0-11 0,0 0 74 16,-4-23 8-16,6 12-43 0,2-1-20 16,0 1 0-16,3-4-6 0,-1 0-19 15,4-1-27-15,0-3-21 0,-1 0-7 16,1 0 4-16,2 0-25 0,1 0-12 16,-5 5-12-16,4 3-12 0,-5 2-8 15,1 4 5-15,-4 4 6 0,2 1 3 16,-2 5-15-16,3 8-12 15,-5 6-36-15,2 6 12 0,-2 4-28 16,2 0-53-16,-4 1-55 0,2-5-64 16,0-3-52-16,-2-1-114 0,0-5-169 15,2-6-598-15,4 5-914 0</inkml:trace>
  <inkml:trace contextRef="#ctx0" brushRef="#br1" timeOffset="-135387.721">2869 6866 163 0,'0'0'417'0,"0"0"-42"0,0 0 13 16,0 0-46-16,0 0-79 0,0 0-46 15,0 0-10-15,0 0 10 16,0 0 21-16,-8-31-26 0,6 25-23 16,0-1 18-16,0 2 5 0,2 0-22 15,0 1-11-15,-2 1 3 0,2-1-2 16,0 4 18-16,0 0 18 0,0 0 20 15,0 0-2-15,0 0-39 0,0 0-53 16,2 0-17-16,0 2-23 0,2 1-14 16,-2 2-16-16,2 1-17 0,-2 1-10 15,2 3-9-15,-2-1-9 0,1 3-3 16,3-1 1-16,-2 5-7 0,0-1 6 16,0 0 0-16,0 1 6 0,0 2-6 15,3-2-3-15,-7 2 3 0,8 2-6 16,-2 0 3-16,-2 0 6 0,2 1-9 15,-1 2 7-15,-1-1 2 0,2-2 0 16,-2 5-3-16,2-4-6 0,-2 2 6 16,1 0-6-16,-1 1-15 0,-2 1 18 15,0-2-19-15,0 1-2 0,2 0-30 16,-4-1 15-16,2 0 14 16,-2-1 0-16,0 3 1 0,2-5 1 15,-2 2-1-15,0-2 1 0,0-1 0 16,0-1 1-16,0 0-1 0,-2-3 0 15,0 3 0-15,-2-5 1 0,4 1-1 16,-2 1 0-16,2-3-1 0,-2 0 0 16,0-2 0-16,0 5 0 0,0-6 0 15,-3 2-1-15,3 0 0 0,0-2-1 16,0 1 1-16,0-2 0 0,0 0 0 16,0-1 1-16,0-1 0 0,2 1 0 15,0-2 0-15,0 1-1 16,0 1 0-16,0-1-1 0,0-3-1 15,0 1 0-15,0-3 0 0,0-1-12 16,0 0-3-16,0 0 3 0,0 0-9 16,0 0-3-16,0 0-1 0,-4 0 7 15,4-1 9-15,0-3 10 0,-2 1 0 16,2-3-1-16,0-1 0 0,-2-3 2 16,-2-2 0-16,1-3 1 0,-1-5 2 15,0 0 1-15,0 0-1 0,-2-4-1 16,0 4 0-16,2-2 0 0,-3 4 1 15,3 2-1-15,-2 2-1 0,2 4 0 16,-2 3 0-16,4 3-2 0,2 2 1 16,0 2-1-16,0 0 0 0,0 0 0 15,0 0 1-15,0 0 1 0,-3 2 1 16,3 2 11-16,0 0-10 0,0 1 0 16,0 4 10-16,0 2-11 0,0 0 2 15,0 2 0-15,3 1 0 16,3 4-1-16,0 0 0 0,0 1 1 15,-2 1-1-15,3 1 0 0,-3-1 2 16,4-2-2-16,-4-1 1 0,2 0-1 16,-2-3 0-16,-2-3-1 0,3-2 1 15,-3-5 0-15,-2-1 0 0,2 0 0 16,-2-3-2-16,0 0-1 0,0-3 1 16,0-4 1-16,2-5 11 0,4-3 9 15,-4-5 18-15,4 0 9 0,-2-3 3 16,3 0-6-16,-1 2-6 0,4-1-6 15,-2 4 21-15,3 0 12 16,1 1-33-16,-2 2-31 0,-1-1-2 16,-1-1-27-16,2-1-90 0,-1-4-126 15,-3 2-91-15,-2 2-316 0,0-10-1132 0</inkml:trace>
  <inkml:trace contextRef="#ctx0" brushRef="#br1" timeOffset="-132635.653">22447 9935 1463 0,'0'0'303'0,"0"0"-209"16,0 0 3-16,0 0 1 15,0 0 12-15,0 0 20 0,-48 4 293 16,42-4-163-16,0 0 35 0,2-1 19 16,2-1-36-16,0 1-32 0,0-2-22 15,2 3 17-15,0 0 55 0,2 0 18 16,6 0-64-16,4 0-84 0,1 0-35 16,10 4-20-16,-7 0-14 0,7 1-27 15,2 1-4-15,-1-2-24 0,-1 1-24 16,0-3-6-16,-2 2 0 0,-5-4-12 15,3 0-3-15,-7 0-12 0,-4 0 3 16,3 0-24-16,-5-2-76 0,-2 1-48 16,-2-1-39-16,-2 2-53 0,0-1-86 15,0-1-117-15,-8 2-140 0,-2-2-446 16,3 1-235-16,-1 1-389 0</inkml:trace>
  <inkml:trace contextRef="#ctx0" brushRef="#br1" timeOffset="-132363.805">22439 9995 1000 0,'0'0'1108'15,"0"0"-759"-15,0 0 93 0,0 0 19 16,0 0-84-16,0 0-113 0,0 0-13 16,0 0 0-16,0 0-7 0,0 0-11 15,4 38-26-15,4-33-36 0,7-1-26 16,-5-3-20-16,9 2-19 15,-3-3-7-15,5 0-8 0,-3 0-15 16,5 0-31-16,4-6-31 0,-2-1-14 16,-2-3-2-16,-1 1-16 0,-1 0-43 15,-7 2-29-15,-3 1-34 0,-3 3-46 16,-6 3-36-16,-2 0-86 0,0 0-230 16,-8 6-230-16,4-2-549 0,-7 7-767 0</inkml:trace>
  <inkml:trace contextRef="#ctx0" brushRef="#br1" timeOffset="-132044.041">22567 10206 176 0,'0'0'2357'0,"0"0"-1935"16,0 0-125-16,0 0 91 0,0 0-67 15,0 0-91-15,0 0-56 0,52 24 5 16,-36-24 18-16,-3-4 3 15,7-3-41-15,-3-2-31 0,5-2-13 16,5-2-5-16,0-1 2 0,2-3-15 16,2 1-9-16,-2-1-40 0,4 0 28 15,0-2 14-15,-2 3-20 0,-2-2 5 16,-2 2-24-16,-4 0-8 0,-7 1-7 16,1-3-24-16,-7 4-9 0,-2-1-1 15,-5 2-2-15,-3 3-12 0,-5 0-6 16,-5 3-9-16,-9-2 8 0,-1 2-8 15,-7-1-54-15,-4-1-70 0,-4 0-79 16,2-3-97-16,-5 2-263 0,12 1-757 16,-14-2-1598-16</inkml:trace>
  <inkml:trace contextRef="#ctx0" brushRef="#br1" timeOffset="-131212.803">23466 9766 995 0,'0'0'1014'15,"0"0"-813"-15,0 0 68 0,0 0 92 16,0 0-43-16,6-51-70 0,-6 42-10 16,0 1 18-16,0 2-17 0,0 3-22 15,0-1-18-15,0 3-21 0,0 1 46 16,-2 4 48-16,-2 5-41 16,4 6-95-16,-4 8-51 0,0 5-15 0,-2 6-22 15,-3 7-9-15,3 1 1 16,0 10-4-16,-2 8-6 0,-3-5-3 15,3-3-6-15,4-9 10 0,0-8-4 16,-2 3-15-16,-1 3-9 0,1-7-2 16,2-6 1-16,0-6-2 0,4-8-1 15,-2-6-11-15,2-2-33 0,0-6-61 16,0 0-88-16,2-7 4 0,2-4 38 16,0-3-31-16,-2-4-64 0,4-2-82 15,-3-1-111-15,-1-3-193 0,-2 7-426 16,2-11-214-16</inkml:trace>
  <inkml:trace contextRef="#ctx0" brushRef="#br1" timeOffset="-130745.048">23464 9650 372 0,'0'0'1678'0,"0"0"-1253"16,23-50 42-16,-17 32 60 0,0 2-85 15,-2 3-100-15,0 2-48 0,-2 6-17 16,-2 3-22-16,0 0 3 0,0 2-9 16,0 4-40-16,-2 4-49 0,-4 8-84 15,0 5-16-15,-11 4-6 0,5 5-12 16,2 1-2-16,-7 2-19 0,5-2-3 16,-5 0-18-16,5-1-19 15,-1-6 7-15,1-2 10 0,4-7-10 0,0-2 9 16,-3-6-15-16,7-4 5 0,0-2 10 15,0-1-15-15,4 0 3 16,-2-5 13-16,2-5 1 0,2-6 1 16,2-2 12-16,2-7 0 0,7-2 3 15,-3-2-12-15,2 4 10 0,5-2-11 16,-5 3-2-16,7 0-25 0,-7 4 23 16,7 2 2-16,-7 2 1 0,3 4 14 15,-3 5 1-15,-4 4 8 0,5 3 15 16,-5 0 9-16,-2 5-9 0,0 6 0 15,-1 4 37-15,-3 4-22 0,2 3-36 16,-4 2-16-16,0 3 0 0,0 1-2 16,-4-3 0-16,2 3-36 0,-1-3-34 15,1-3-41-15,0-4-40 0,2-5-45 16,0-3-63-16,2-4-172 0,3-3-295 16,5-2-1250-16</inkml:trace>
  <inkml:trace contextRef="#ctx0" brushRef="#br1" timeOffset="-130280.503">24140 9753 3395 0,'0'0'559'15,"0"0"-323"-15,6-69 197 0,-12 42-40 16,0-2-170-16,-5 1-95 0,-7 3-10 15,1 6 10-15,-5 5-29 0,-5 5-17 16,0 8-12-16,-10 1 5 0,1 12-5 16,-3 7-1-16,0 6-15 0,2 7-21 15,2 7-3-15,-1 10-8 0,3 12-1 16,6 11-21-16,5 5-9 0,11-9 9 16,7-7 14-16,4-13-2 0,2-10 12 15,5-10 0-15,3-3-6 0,6 4-6 16,3-1-11-16,8 1-1 0,2-8-24 15,4-6-36-15,0-9-46 0,-2-5-54 16,-2-4-48-16,0-6-55 0,-4-7-130 16,-7 3-286-16,7-5-990 0</inkml:trace>
  <inkml:trace contextRef="#ctx0" brushRef="#br1" timeOffset="-129845.308">24198 10102 2899 0,'0'0'1094'15,"0"0"-943"-15,0 0 67 0,0 0 186 16,0 0-134-16,16-58-145 0,-26 53-28 15,2 3 34-15,-7 2 24 0,-3 0-13 16,-7 5-33-16,6 5-58 0,-3 5-26 16,-1 2-10-16,6 4 0 0,1 2-13 15,5 0 0-15,5 0 1 0,4-2 9 16,2-4 0-16,0-2 3 0,4-4-12 16,2-3 0-16,11-6-3 15,-3-2-2-15,7-5-28 0,-4-8 0 16,5-2 6-16,-1-5 9 0,-4 1 11 15,-5 4 1-15,0 3 3 0,-1 7 22 16,-7 5 14-16,2 1-6 0,0 9-14 16,-2 9-16-16,-1 6-15 0,1 4 0 15,-4 5 12-15,2-3 1 16,0-1-13-16,0-6-61 0,2-8-75 0,0-8-46 16,2-8-89-16,1-3-222 15,-1-6-764-15,6-10-1043 0</inkml:trace>
  <inkml:trace contextRef="#ctx0" brushRef="#br1" timeOffset="-129468.476">24710 10046 3772 0,'0'0'576'0,"0"0"-467"15,0 0 122-15,0 0 15 0,-51 1-139 16,26 6-67-16,4 0-25 0,-6 0-15 16,3-1 0-16,-3-3-74 0,4 0-125 15,-2-3-112-15,5-3-121 0,7-1-596 16,1-5-892-16</inkml:trace>
  <inkml:trace contextRef="#ctx0" brushRef="#br1" timeOffset="-129291.921">24520 9911 2771 0,'0'0'704'15,"0"0"-492"-15,0 0 164 0,15 68-37 16,-13-40-178-16,2 3-115 0,-4 1-27 15,0 0-19-15,2-1-2 0,-2-5-26 16,0-5-80-16,2-4-78 0,2-7-149 16,0-5-320-16,5-5-1009 0</inkml:trace>
  <inkml:trace contextRef="#ctx0" brushRef="#br1" timeOffset="-128976.724">25324 9549 3772 0,'0'0'657'0,"0"0"-503"15,0 0 86-15,0 0 82 0,0 0-140 16,-72-47-88-16,39 47-15 0,-2 0-3 16,0 0-3-16,-5 7-16 0,1-1-29 15,-2 3-27-15,4-2-1 0,-1 2-43 16,3-3-87-16,4-1-64 16,2 3-50-16,2-1-43 0,11-1-102 15,-3 1-302-15,13-1-733 0,4 6-823 0</inkml:trace>
  <inkml:trace contextRef="#ctx0" brushRef="#br1" timeOffset="-128746.152">25029 9538 2375 0,'0'0'1187'16,"0"0"-938"-16,0 0 107 0,0 0 103 15,0 0-146-15,0 0-139 0,0 0-43 16,41 55 6-16,-41-26 18 0,0 6-40 15,-8 4-27-15,2 4-31 0,-1 5-39 16,-3 1-18-16,0-2-15 0,4-1-6 16,-5-2 3-16,-1-4-6 0,6-4-28 15,2-3-39-15,-3-4-54 0,3-5-38 16,2 0-39-16,0-3-103 0,2-5-365 16,2 9-925-16</inkml:trace>
  <inkml:trace contextRef="#ctx0" brushRef="#br1" timeOffset="-128545.686">25196 10337 3149 0,'0'0'1121'0,"0"0"-873"0,0 0 41 16,0 0 102-16,0 0-120 0,0 0-122 15,-41-52-16-15,12 47 30 16,-2 5-21-16,-4 0-58 0,-2 7-54 15,-3 3-30-15,-3 4-12 0,0 1-105 16,-1 0-119-16,5 2-67 0,10-4-217 16,-10 4-963-16</inkml:trace>
  <inkml:trace contextRef="#ctx0" brushRef="#br1" timeOffset="-125356.421">18509 11735 1881 0,'0'0'1478'16,"0"0"-1038"-16,0 0-51 0,0 0 27 15,0 0-57-15,0 0-81 0,0 0-47 16,66-10-31-16,-47 8-18 0,4 0-37 15,-1-3-31-15,3 3-8 0,0-2-13 16,-4 2-30-16,-1-2-15 0,-1 1-15 16,-3 0-31-16,1 1-2 0,-7-1-2 15,1 1-13-15,-3-1-57 0,-2-2-51 16,0 3-49-16,-6 2-48 0,0 0-50 16,-2 0-110-16,-8 0-149 0,-2 4-112 15,5 2-462-15,-11 4-344 0</inkml:trace>
  <inkml:trace contextRef="#ctx0" brushRef="#br1" timeOffset="-125109.497">18538 11814 1828 0,'0'0'528'16,"0"0"-198"-16,0 0 167 0,0 0 9 16,0 0-91-16,0 0-70 0,0 0-2 15,0 0-52-15,0 0-26 0,0 0-38 16,35 3-24-16,-14-4-43 0,4-2-30 15,4 2-34-15,2-1-29 0,0-1-22 16,0 2-21-16,-2 1 0 0,-3 0-6 16,-1 0-16-16,-6 0-2 0,-3 0-2 15,-3 0-22-15,-5-2-63 0,-2-1-76 16,-2-4-48-16,-4 2-31 0,0-1-68 16,-8 2-145-16,-4-2-150 0,3 6-446 15,-11 0-362-15</inkml:trace>
  <inkml:trace contextRef="#ctx0" brushRef="#br1" timeOffset="-124741.676">18559 12016 1790 0,'0'0'996'0,"0"0"-707"15,0 0 116-15,0 0 3 0,0 0-75 16,0 0-76-16,64-6 2 0,-46 0 8 15,7-3-35-15,2 0-40 0,6-1-23 16,6-5-20-16,1 1-34 0,5-4-28 16,1-1-11-16,-3 4 2 0,0-5-3 15,-1 4 1-15,-5-2 2 0,-2 3 12 16,-2-1-8-16,-6-2-25 0,2-1-24 16,-8 0-6-16,-3 0-3 15,-3 0-3-15,-7 0-3 0,0 3-6 16,-8-1-11-16,0 3 0 0,-8-2-1 15,-6 1 0-15,-1 2-2 0,-8-2 0 16,-1 3 1-16,-3-1-1 0,-4 3 0 16,-2 0-10-16,-5 1-39 0,1 3-60 15,0 0-52-15,2 3-51 0,0 0-73 16,2 2-240-16,10-1-694 0,-2 2-1806 0</inkml:trace>
  <inkml:trace contextRef="#ctx0" brushRef="#br1" timeOffset="-123459.671">19770 11515 962 0,'0'0'684'0,"0"0"-515"16,0 0 74-16,2-68 181 0,0 47-82 16,0-5-121-16,4 0-19 0,-3 2 78 15,-1 1 36-15,2 1-33 0,-2 2-15 16,0 3-18-16,2 7-29 16,-4 0-40-16,2 7-16 0,-2 3 26 15,0 3 85-15,0 9-85 0,-4 9-122 16,-2 19-45-16,-5 17-12 0,-3 22 3 15,2 6-15-15,-5-3-21 0,5-2-3 16,-3-11 9-16,5 2 0 0,2-7 13 16,1-14 1-16,3-9 1 0,-2-16 1 15,6-4 1-15,0-2-2 0,-2 0-1 16,2-5-41-16,0-6-37 0,0-5-45 16,2-3-55-16,6-4-79 0,-4-8-69 15,3 0-91-15,-3-6-169 0,2-2-427 16,-2 4-308-16</inkml:trace>
  <inkml:trace contextRef="#ctx0" brushRef="#br1" timeOffset="-123059.107">19820 11354 2055 0,'0'0'1336'0,"0"0"-1117"15,0 0 141-15,29-58 102 0,-25 48-150 0,-2 5-131 16,-2 2-41-16,0 3 7 15,0 0 23-15,-4 7-58 0,-9 7-24 16,-1 6-21-16,-5 4-25 0,1 10-11 16,-7 3-16-16,2 5-15 0,2-2-12 15,-5 2-1-15,5-3 10 0,4-3 3 16,-1-9 1-16,5-7 15 0,5-3-16 16,-2-9 0-16,6-5-16 0,1-3 1 15,3 0-6-15,0-6 21 0,9-7 24 16,3-8-9-16,1-5-12 15,5-6 1-15,-1-2 8 0,5 0-10 16,-1-1 0-16,0 0 10 0,2 4 0 16,-5 3-10-16,1 3-2 0,-3 6-1 15,-3 5 1-15,-1 4 21 0,-4 5 36 16,1 3 7-16,-5 2 87 0,-2 3-22 16,0 6-68-16,-2 4-52 0,0 7-9 15,-4 4-12-15,0 7 10 0,-5-2 0 16,5-1-50-16,-4 2-56 0,4-4-61 15,2-4-46-15,0-3-48 0,2-3-167 16,0-4-254-16,0-3-952 0</inkml:trace>
  <inkml:trace contextRef="#ctx0" brushRef="#br1" timeOffset="-122424.448">20287 11327 2944 0,'0'0'568'15,"0"0"-349"-15,0 0 193 0,0 0-43 16,0 0-141-16,0 0-22 0,0 0-1 15,-60 70 2-15,35-30-31 0,-6 14-58 16,-6 14-61-16,0 4-17 0,-1-6-13 16,12-13-12-16,9-17 0 0,1-8-12 15,3-3 9-15,-1 5-9 16,-3-1-1-16,1 0-1 0,3-4-1 16,5-6-3-16,2-7-36 0,-1-6-49 15,7-3-51-15,0-3-25 0,7-7-12 16,-1-5 54-16,6-8-43 0,5-4-41 15,-5-4-10-15,9-3-7 0,-7-4 24 16,9-1 35-16,-6-4 9 0,1-3 61 16,1-1 62-16,-3-2 32 0,3 0 1 15,-5 1 132-15,1 4 46 0,-1 3 10 16,-5 6 41-16,1 8-32 0,0 7-41 16,-3 8 6-16,-1 9 42 0,2 0-22 15,-4 13-74-15,6 7-51 0,-5 7-41 16,-3 8-17-16,0 5-15 0,0 7 0 15,-2 1 14-15,0 8-2 0,0 6 1 16,0-5-14-16,0-7 13 0,-2-9-12 16,2-10 3-16,-2 0 9 0,2 0 1 15,0-10 2-15,0-6 2 16,0-10-2-16,0-5-3 0,0-5-21 16,-2-8 24-16,-5-3 42 0,-1-5-12 15,-4 1 10-15,1-3-22 0,-3 2-16 16,-1 6-2-16,1 4-27 0,-3 2-64 15,7 4-64-15,-6 4-65 0,5 1-108 16,5 0-240-16,-2 0-828 0,8 0-1019 0</inkml:trace>
  <inkml:trace contextRef="#ctx0" brushRef="#br1" timeOffset="-121858.156">20890 11306 3250 0,'0'0'467'0,"0"0"-269"0,0 0 228 16,0 0-80-16,0 0-152 0,0 0-72 15,0 0 37-15,0 0 75 0,0 0-25 16,-64-25-60-16,37 36-46 0,-4-1-40 16,-2 0-33-16,0 0-15 0,0 1-15 15,4-1-1-15,0-1 1 0,3 2 0 16,3 2 2-16,4 1 10 16,1-1-9-16,7 2-2 0,-3 4-1 15,5 0-1-15,3 3 1 0,4 0-1 16,-2 3 1-16,4 3-1 0,-2 3 0 15,2 2 1-15,0 0 0 0,0 0 2 16,-2 3-2-16,-2-1 0 0,2 3 0 16,-2-3 1-16,-3-2-1 0,3-4 1 15,0-2 0-15,2-8-1 0,-2-3-1 16,2-6 1-16,2-4 1 0,0-3 2 16,0 0 25-16,2-3 8 0,4 0 3 15,0 0-6-15,7 0 12 0,5-3 52 16,5-1-16-16,0-1-15 0,2 2 4 15,2 0-1-15,1 3 6 0,-5 0-18 16,2 3-21-16,-4 1-15 0,-5 2-19 16,1 2-2-16,-7-2-1 0,-2-2-26 15,-1-1-48-15,-3 1-75 0,-4-3-43 16,0-1-57-16,0-1-119 16,-2-7-126-16,-5-3-214 0,5 0-525 15,0-11-565-15</inkml:trace>
  <inkml:trace contextRef="#ctx0" brushRef="#br1" timeOffset="-121706.942">20783 11660 3276 0,'0'0'686'15,"0"0"-347"-15,0 0 139 0,0 0-95 16,0 0-164-16,-6-51-95 0,-11 51-14 16,-1 0 20-16,-9 7-9 0,-4 0-70 15,0 1-51-15,-2-1-39 0,0-1-146 16,2-6-142-16,6 0-232 0,-4-3-819 15</inkml:trace>
  <inkml:trace contextRef="#ctx0" brushRef="#br1" timeOffset="-121103.469">21122 11613 3365 0,'0'0'758'15,"0"0"-565"-15,0 0 150 0,0 0 123 16,0 0-168-16,0 0-106 0,0 0-41 15,0 0-3-15,58-6-9 0,-31 6-49 16,0 0-35-16,2 0-31 0,4-3-22 16,0-3-2-16,-2 1-1 0,-7 1-11 15,-1-1-7-15,-10 2-47 0,-1 3-57 16,-4 0-44-16,-4 0-41 0,-4 0-41 16,0 5-138-16,-10-1-120 0,-2 3-118 15,1 0-435-15,-11 2-293 0</inkml:trace>
  <inkml:trace contextRef="#ctx0" brushRef="#br1" timeOffset="-120890.153">21103 11748 1774 0,'0'0'1095'0,"0"0"-746"16,0 0 210-16,0 0 11 16,0 0-144-16,0 0-113 0,48 7-39 15,-19-10-32-15,0-1-51 0,2 0-67 16,2-1-42-16,0-1-25 0,-2 1-42 15,-2 1-13-15,-8-4-2 0,1 5-12 16,-7 0-55-16,-3-1-78 0,-6 2-60 16,-4 2-38-16,-2 0-116 0,-2 0-129 15,-12 4-58-15,6 2-547 0,-9 10-813 0</inkml:trace>
  <inkml:trace contextRef="#ctx0" brushRef="#br1" timeOffset="-120606.91">21246 11914 2259 0,'0'0'1211'0,"0"0"-970"0,66-13 155 15,-33 1 101-15,9-3-150 0,-1-1-145 16,6-4-44-16,-1 1-6 0,6-3 6 16,-7 0-19-16,5 1-27 0,-7-4-16 15,-2 0 1-15,-5 2 2 0,-5-1-14 16,-7 2-22-16,-3 3-15 0,-11 0-15 15,-1 5-12-15,-7 0-20 0,-2 1-1 16,-11 4-24-16,-5-1 6 0,-7 3 16 16,-8 2 2-16,-6-2-1 0,-9 2-17 15,-5-3-24-15,-9-3-51 0,0 0-40 16,10-3-36-16,5 1-67 0,8-1-137 16,8 3-328-16,-15-2-1048 0</inkml:trace>
  <inkml:trace contextRef="#ctx0" brushRef="#br1" timeOffset="-119048.727">22110 11281 2130 0,'0'0'1243'0,"0"0"-903"0,0 0-26 15,0 0 142-15,0 0-13 0,0 0-102 16,0 0-58-16,0 0-26 0,0 0-51 16,27 15-41-16,-19-3-29 0,9 2-19 15,-5 3-23-15,3 3-19 0,3 4-21 16,-5 2-21-16,5-1-17 0,-3 0-16 16,1-1-21-16,-5-2 3 0,1-2 3 15,-4-5-9-15,-2-4-39 0,-1-3-49 16,1-1-35-16,-4-4-31 0,0-3-36 15,2 0-116-15,-4 0-208 0,0-3-170 16,2-7-292-16,-2 3-319 0,4-5-615 16</inkml:trace>
  <inkml:trace contextRef="#ctx0" brushRef="#br1" timeOffset="-118798.314">22441 11210 2861 0,'0'0'662'0,"0"0"-268"0,0 0 165 15,0 0-57-15,0 0-140 0,0 0-104 16,0 0-46-16,0 0-79 0,0 0-24 16,2 71-7-16,-10-33-8 0,-9 5-25 15,3 11-21-15,-13 14-39 0,-4 14-9 16,2 2-30-16,0-5 12 0,8-11 3 16,5-18 13-16,3-12 1 0,5-9 1 15,-2-5-3-15,-1-1-54 0,5-1-34 16,-4-1-29-16,4-6-37 0,-1-7-49 15,5-4-115-15,0-4-208 0,2-5-236 16,0 1-620-16,2-7-788 0</inkml:trace>
  <inkml:trace contextRef="#ctx0" brushRef="#br1" timeOffset="-118499.149">22528 12055 1307 0,'0'0'2461'0,"0"0"-2158"0,0 0-75 16,20-62 183-16,-20 39-108 0,-4 1-129 16,-4 3-67-16,-5 8-7 0,-5 4-3 15,-1 7 0-15,3 5-3 16,-7 8-9-16,9 5-10 0,-3 3-14 15,7 5-25-15,3-3-15 0,5 3-6 16,2-5-15-16,5-5-9 0,3-4-21 16,10-6-21-16,-1-6-49 0,8-3-63 15,-3-12-44-15,1-8-39 0,0-8-93 16,0-3-214-16,-11 5-639 0,11-17-788 0</inkml:trace>
  <inkml:trace contextRef="#ctx0" brushRef="#br1" timeOffset="-118278.291">22697 10962 3676 0,'0'0'665'0,"0"0"-405"16,0 0 219-16,0 0-108 0,50 25-204 15,-40-1-98-15,-2 7-20 0,-4 6-10 16,-4 4-10-16,0 0-29 0,0-3-3 16,-4-3-78-16,-6-8-122 0,0-5-117 15,1-6-240-15,1 5-1161 0</inkml:trace>
  <inkml:trace contextRef="#ctx0" brushRef="#br1" timeOffset="-117577.826">22625 11732 3525 0,'0'0'482'0,"0"0"-284"0,0 0 304 16,0 0-37-16,0 0-228 0,0 0-64 16,0 0 36-16,0 0-10 0,56-13-45 15,-34 7-42-15,7 1-16 0,2-5-3 16,2 3-14-16,5-5-22 0,-3 3-6 15,0 2-15-15,2 1-18 0,-2 2 0 16,-2 1 6-16,-6 1 9 0,-2 2-9 16,-9 0-9-16,-1 0-13 0,-7 0-1 15,-6 0-1-15,-2 0-24 0,0 0-39 16,-4-2 3-16,-8-4 30 16,-5 0 12-16,-3-4 17 0,-1-1 0 15,-4-4 1-15,0 0-15 0,3-2-6 16,-1 2 3-16,4 1 6 0,5 2 9 15,3 5 1-15,3 1-10 0,8 3 12 16,0 3 44-16,6 6 22 0,7 4-45 16,3 3-19-16,5 7-2 0,6 3-2 15,-2 4-10-15,-5 1 11 0,1 1 0 16,-7-1 1-16,-3-2-1 0,-5-1-2 16,-6-3-9-16,0-3-9 0,-6-5-33 15,-9-1-100-15,3-6-32 0,-9-3-47 16,5-4-133-16,-5 0-297 0,7-4-796 15,-5-3-1881-15</inkml:trace>
  <inkml:trace contextRef="#ctx0" brushRef="#br1" timeOffset="-117031.245">23379 11168 2556 0,'0'0'541'16,"0"0"-321"-16,0 0 296 0,0 0-20 15,0 0-153-15,0 0-88 0,0 0 50 16,0 0 62-16,0 0-28 0,0 0-89 16,19-29-51-16,-9 45-42 0,7 6-55 15,-3 9-36-15,3 7-18 0,1 12-9 16,5 10-15-16,-2-2-9 0,-7-7-3 16,-1-7-12-16,-1-15-36 0,-4 2 9 15,3-3 3-15,-3-8 6 16,-2-6-33-16,-2-8-42 0,-4-5-33 15,2-1-67-15,-2-7-33 0,0-7 20 16,0-3-117-16,0-7-152 0,2-2-124 16,0-2-387-16,3 6-286 0,7-19-505 0</inkml:trace>
  <inkml:trace contextRef="#ctx0" brushRef="#br1" timeOffset="-116815.898">23799 11139 1937 0,'0'0'1421'0,"0"0"-928"16,0 0 33-16,0 0-2 0,0 0-133 15,0 0-139-15,0 0-98 0,0 0-48 16,0 0 0-16,25 91 3 0,-48-35 14 16,-8 17-5-16,-6 11-28 0,2-2-30 15,-3-3-60-15,5-11-9 0,4-12-24 16,9-14 15-16,5-9 3 0,1-6-3 16,-3 0-39-16,3 1-43 15,-3 1-56-15,5-7-26 0,1-6-30 16,5-3-94-16,2-5-164 0,2-2-276 15,2-2-775-15,4 2-937 0</inkml:trace>
  <inkml:trace contextRef="#ctx0" brushRef="#br1" timeOffset="-116498.231">23627 12036 368 0,'0'0'3253'15,"0"0"-2885"-15,0 0-57 0,44-60 226 16,-22 35-171-16,3-8-168 0,-2-3-61 16,8-1 11-16,0-1 15 0,0 3-33 15,0 6-39-15,-4 7 8 0,-6 9 55 16,-3 6 30-16,-3 7-73 0,-5 9-51 15,-4 10-33-15,-4 15-27 0,-2 19-24 16,-2-2 9-16,-4 0 0 0,-2-7 3 16,-1-10-21-16,1 1-60 0,0 1-34 15,0-10-17-15,-1-8-34 0,3-9-118 16,4-9-299-16,2 0-631 0,0-16-1126 0</inkml:trace>
  <inkml:trace contextRef="#ctx0" brushRef="#br1" timeOffset="-109828.405">7287 7692 254 0,'0'0'59'0,"0"0"-58"0,0 0-1 15,0 0 26-15,0 0 0 0,0 0-13 16,0 0 232-16,0 0 166 0,0 0-102 15,-9-1-71-15,9 1-37 0,-2 0-35 16,2-3-7-16,0 3 3 0,0-3 6 16,0 3-26-16,0 0-42 0,0-2-19 15,0 2-17-15,0-1-3 0,0 0-6 16,0-1-33-16,0 1-9 0,0-1 9 16,0 2 7-16,0 0 19 0,0 0 10 15,0 0 6-15,0 0 6 0,0 0 7 16,0 0-1-16,0 0 4 0,0 0-8 15,0 2 1-15,0-1-13 0,0 1-15 16,0-2-8-16,0 0-2 0,0 0 9 16,0 0 16-16,0 1 6 0,0-1 22 15,0 0 6-15,0 0-1 16,0 0 1-16,0 0-8 0,0 0-2 16,0 0-4-16,0 0-3 0,0 0 3 15,2 1-9-15,-2 1-1 0,5-2-5 16,-5 0-10-16,0 3-7 0,0 1-35 15,2 5-13-15,-2 6 42 0,0 3 19 16,0 6-12-16,0 2-6 0,0 0-7 16,0 4-11-16,0-1 2 0,0 0-12 15,0 0-12-15,0-1 9 0,0 3-12 16,0-5 0-16,0 0-2 0,0-3-13 16,0 2-31-16,2-3-48 0,-2 0-61 15,0 0-66-15,2-4-126 0,2 1-271 16,4-4-662-16,-2-3 824 0,13 2 2 0</inkml:trace>
  <inkml:trace contextRef="#ctx0" brushRef="#br1" timeOffset="-109329.088">7287 8433 261 0,'0'0'114'0,"0"0"1277"0,0 0-756 16,0 0-379-16,0 0-137 0,0 0-13 15,0 0 29-15,0 0 66 0,0 0 48 16,0 0-5-16,-4-3-27 0,4 4-59 15,0 4-46-15,0 4-9 0,0 6 5 16,0 5-3-16,0 4-9 16,0 5 6-16,0 3-1 0,0 1 10 0,-5 2-4 15,5 1-22-15,0 0-21 16,0 0-30-16,5-1-12 0,-5-1-22 16,0-3-55-16,0-4-58 0,2-4-46 15,-2-5-71-15,0-7-150 0,0-2-337 16,0-5-696-16,0-3-478 0,0-1 1613 0</inkml:trace>
  <inkml:trace contextRef="#ctx0" brushRef="#br1" timeOffset="-108848.007">7299 9240 160 0,'0'0'143'0,"0"0"873"0,0 0 256 15,0 0-735-15,0 0-470 0,0 0-67 16,0 0-7-16,0 0 7 16,0 0 150-16,0 0 120 0,-12 65 61 15,12-38-73-15,0 2-84 0,0 1-53 16,0 0-63-16,0 1-58 0,0-1-61 16,2-3-132-16,2 1-142 0,0-6-364 15,4-4-773-15,-1-4 961 0,11-1-46 0</inkml:trace>
  <inkml:trace contextRef="#ctx0" brushRef="#br1" timeOffset="-107910.687">7270 10481 245 0,'0'0'332'0,"0"0"967"16,0 0-990-16,0 0-141 0,0 0 26 15,0 0 163-15,0 0 2 0,0 0-35 16,0 0-62-16,17 35-32 0,-17-25-27 16,0 3-26-16,0 2-26 0,0 2-40 15,2 3-56-15,0 3-52 0,-2 4 50 16,2 2-53-16,0 11-65 0,0 16-30 15,0 10-66-15,0 6-25 0,2-3 56 16,0-15-250-16,7-17-137 0,1-9 300 16,-1-12-366-16,15 15-1389 0</inkml:trace>
  <inkml:trace contextRef="#ctx0" brushRef="#br1" timeOffset="-107447.671">7289 11460 264 0,'0'0'1406'15,"0"0"-351"-15,0 0-766 0,0 0-144 16,-2 68-30-16,2-45 31 0,0 3 38 16,0 1 50-16,0 3-49 0,2-1-185 15,0-1-10-15,0 0-159 0,-2 1-71 16,2 2-164-16,2-3-368 0,2 4-501 15,-2-8 778-15,11 14 169 0</inkml:trace>
  <inkml:trace contextRef="#ctx0" brushRef="#br1" timeOffset="-106842.772">7289 12337 258 0,'0'0'172'0,"0"0"1484"0,0 0-1019 16,0 0-380-16,0 0-202 0,-2 72 111 16,2-38 60-16,0 4 69 0,0 4 46 15,0 3-33-15,0 0-107 0,0 0-111 16,0 0-90-16,4-2-93 16,-2-1-86-16,0-1-61 0,0-1-166 15,4-2-380-15,7 0 21 0,-5-10 473 0,13 10-882 16</inkml:trace>
  <inkml:trace contextRef="#ctx0" brushRef="#br1" timeOffset="-106339.77">7268 13424 1588 0,'0'0'1221'0,"0"0"-1057"16,0 0-123-16,10 50 247 0,-5-25-62 15,-3 4-80-15,-2 5-42 0,2 4-13 16,-2 6-47-16,2 9-44 0,2 11-73 16,0 9-56-16,-2-6-118 15,2-14-188-15,0-15-238 0,5-10 437 16,-3-4 70-16,8 17-1076 0</inkml:trace>
  <inkml:trace contextRef="#ctx0" brushRef="#br1" timeOffset="-105850.558">7278 14738 646 0,'0'0'19'0,"0"0"604"16,0 0-25-16,0 0-138 0,0 0-133 16,0 0-28-16,7 54 2 0,-7-27-53 15,0 8-58-15,0 10-39 0,0 12-26 16,0 10-45-16,2 5-80 0,2-8-39 16,-2-12-121-16,2-14-133 0,-2-9-285 15,2-2-860-15,0-7 754 0,9 16 322 0</inkml:trace>
  <inkml:trace contextRef="#ctx0" brushRef="#br1" timeOffset="-105397.344">7297 16009 7 0,'0'0'2013'16,"0"0"-283"-16,0 0-1334 0,0 0-306 15,0 0-71-15,0 0 18 0,-2 55-26 16,2-24-11-16,0 15-16 0,2 9-31 16,-2 0-68-16,2-6-115 0,0-7-187 15,2-9-328-15,-2-5-359 0,11 17 665 16</inkml:trace>
  <inkml:trace contextRef="#ctx0" brushRef="#br1" timeOffset="-105000.69">7235 16883 2304 0,'0'0'998'0,"0"0"-842"16,0 0-76-16,6 58 49 0,-6-32-46 15,0 5-61-15,-2 3-20 0,0 2-2 16,0-1-78-16,0-2-227 0,2-11-290 16,0 4-773-16</inkml:trace>
  <inkml:trace contextRef="#ctx0" brushRef="#br1" timeOffset="-102885.992">7037 9790 1767 0,'0'0'315'0,"0"0"690"16,0 0-683-16,0 0-93 0,0 0 61 15,0 0-11-15,0 0-61 0,0 0-39 16,0 0-22-16,-19-3-28 0,15 3-13 16,2 0-6-16,2 0-3 0,-2-1-4 15,2 1-6-15,0-1 19 0,0 0 20 16,0-1 33-16,0 2 16 0,0-3-4 15,2 1-13-15,0 1-20 0,4-2-13 16,-4 3 3-16,4 0-12 0,5 3-20 16,-3 3-31-16,4 0-9 15,1 7-21-15,3 2-12 0,-5 3-9 0,3 2 0 16,1 2-3-16,1 2-9 16,-1-2 0-16,-1 1 0 0,1-2-9 15,-7-2 12-15,4-2-13 0,-1-3-1 16,-7-2 1-16,2-4-1 0,-2-4-1 15,-2-1-15-15,0-2-39 0,-2 1-42 16,0-2-60-16,0 0-40 0,-2-2 28 16,-2-3-27-16,0-1-94 0,-2-2-167 15,4-3-225-15,-5 4-589 0,5-2-720 0</inkml:trace>
  <inkml:trace contextRef="#ctx0" brushRef="#br1" timeOffset="-102518.058">7336 9739 2345 0,'0'0'961'0,"0"0"-695"0,0 0 85 16,0 0 28-16,0 0-33 15,0 0-63-15,0 0-63 0,0 0-89 16,0 0-25-16,0 0 37 0,0-10 96 15,-4 13-43-15,-2 3-33 0,2 1 0 16,-2 5-7-16,-3 0-32 0,3 4-40 16,-2 4-15-16,2 4-6 0,-5 1-3 15,1 6-12-15,-2 2-9 16,1 1-11-16,-1 3-7 0,2 3-6 0,-5-1-3 16,3 1-9-16,1-3 12 15,-1-2-12-15,2-3-2 0,-1-1 1 16,1-6 0-16,2-3-2 0,1-4-3 15,3-5-33-15,-4-2-25 0,6-5-38 16,0-3-48-16,0-3-36 0,0 0-10 16,0-4-45-16,2-3-109 0,0-5-191 15,0 2-406-15,0 0-616 0,6-1-996 0</inkml:trace>
  <inkml:trace contextRef="#ctx0" brushRef="#br1" timeOffset="-101951.093">7295 10350 1717 0,'0'0'1084'0,"0"0"-788"16,0 0 7-16,0 0 49 0,0 0-6 15,0 0-78-15,0 0-21 0,0 0 2 16,0 0-25-16,0 0-17 0,4-34-4 15,0 26-15-15,2-2-22 16,5-1-11-16,-5-2-11 0,2 1-26 16,1-4-25-16,3 0-12 0,-4 1-11 15,5-1-4-15,-1-3-12 0,-6 3-9 16,5-2-12-16,-1 4 3 0,-2 2-6 16,-2 0-6-16,1 3 0 0,-3 3-6 15,-2 0 0-15,4 4-15 0,-4 1 15 16,-2 0 0-16,2 1 6 0,-2 0-3 15,2 3-5-15,-2 6-16 0,0 4-13 16,0 6 1-16,2 6 0 0,-2 2 12 16,2 2-1-16,-2 2 1 0,2-3-1 15,0 0 1-15,-2-5 0 0,3 1-2 16,-1-5-10-16,-2-2-3 0,0-4-21 16,2-8-63-16,-2 1-45 0,2-3-37 15,-2-3-38-15,2 0-89 0,0 0-180 16,0-4-452-16,6-4-1111 0</inkml:trace>
  <inkml:trace contextRef="#ctx0" brushRef="#br1" timeOffset="-100667.921">7405 7771 1565 0,'0'0'1071'16,"0"0"-784"-16,0 0 106 0,0 0 48 16,0 0-101-16,0 0-41 0,18-55-43 15,-18 43-65-15,-6 1-26 0,-4 0-9 16,-3 2-10-16,-3 0-31 16,-1 2-26-16,1 2-29 0,-3 3-8 15,5 2 5-15,1 1 16 0,1 5 5 16,1 3 1-16,5 3-7 0,2 1-5 15,4 2-13-15,0 0-9 0,2 0-24 16,6 1-9-16,3-2-9 0,1-2 13 16,7-3-14-16,-5-2-1 0,9-3 1 15,-7-4-2-15,5 0 0 0,-4-9-3 16,-1-2-19-16,-3-4 19 16,-1-5-18-16,-8 2 18 0,-2-1-15 15,-2 1 17-15,-2 3-1 0,-4 1-1 16,-6 3-12-16,-1 4 14 0,-1 1 1 15,-3 3 1-15,1 3 1 0,-3 2 16 16,5 5-3-16,1 4-3 0,5 3 3 16,2 1 7-16,2 2-7 0,1 2-3 15,3-2 0-15,7-3-9 0,-1-1 9 16,4-2 0-16,7-4-9 0,-5-4-1 16,3-3-2-16,1-1 0 0,-1-8-12 15,-1-4 0-15,-2-4 0 0,-3-1 9 16,-3-3-15-16,-4 1 16 0,-2 3-1 15,0 1 1-15,-8 4 0 0,-1 5-11 16,1 0 11-16,-6 4 1 0,1 3 1 16,1 0 1-16,-5 5 12 0,3 3 2 15,2 5-3-15,3 2 3 16,1 1-12-16,4 0 15 0,2 0-6 16,2-2-10-16,0-3 10 0,4-3 0 0,2-3 3 15,2-3 3-15,3-2-18 16,-5-7-1-16,4-2-20 0,-1-6 9 15,1-5 0-15,-6 2 0 0,-4-1 10 16,0 0-10-16,0 4 10 0,-4 2 1 16,-4 3-11-16,-3 5 9 0,1 2-12 15,-5 3 13-15,3 2 2 0,2 5 2 16,-1 6 10-16,3 4 3 0,2 1 0 16,2 4-3-16,4-1-9 0,0 1 9 15,4-3-9-15,2-1 0 0,2-5 9 16,3-3-9-16,-3-5-1 15,2-4-2-15,3-1-33 0,-7-6-76 0,0-5-114 16,0-7-106-16,-2 3-234 16,1-14-1091-16</inkml:trace>
  <inkml:trace contextRef="#ctx0" brushRef="#br1" timeOffset="-98081.863">5852 6991 140 0,'0'0'245'0,"0"0"-4"16,0 0-26-16,0 0-32 0,0 0-27 16,0 0-3-16,0 0 0 0,0 0-3 15,0 0-114-15,-23-11-4 0,17 11 4 16,4 0 19-16,0 0 17 0,0 0 5 15,0-2 86-15,2 2-60 16,-2 0-18-16,2 0 34 0,0 0 17 16,0 0-7-16,0 0 6 0,-2 0 0 15,2 0 3-15,0 0 3 0,0 0-7 16,0 0-7-16,0 0 0 0,0 0-1 16,0 2-12-16,2 0-58 0,0 2 1 15,0 0 5-15,0 1-4 0,0-2-8 16,4 3-10-16,-4 1-12 0,0-3-12 15,3 3-14-15,-3 0 10 0,4-1-11 16,-2 1 2-16,0-2 10 0,4 1-12 16,-3 4 1-16,1-2-2 0,0 2 1 15,4-2 0-15,-1 2 1 0,-1 1-1 16,-2-1 2-16,4 0 13 0,-1 1-13 16,-1 2 0-16,2 0-1 0,3 0-1 15,-5 0 0-15,0-1 1 0,3-2 0 16,-3-1-1-16,0 0 1 0,0-1-1 15,1-1 1-15,-1 0 1 16,-2-1-1-16,0 2 1 0,3-1 12 16,1 0 1-16,-4 0-14 0,2 2 13 15,3-3-2-15,-1 4-11 0,0-2 1 16,1-1 9-16,1 3-9 0,-2-2-1 16,3 0 16-16,-3 1-15 0,3 1-1 15,-3-1 11-15,2 0-11 0,-1 0 10 16,-1-2 1-16,0 2 2 0,-1-3 10 15,1 1 0-15,-2-3-7 0,0-1-15 16,3 3 0-16,-3-3 13 0,4 1-4 16,-3 0 0-16,1-1-10 15,2 2-1-15,-1-2 1 0,1 1-1 0,1 1 1 16,-1-2-1-16,0 2 2 16,1-2 0-16,-3 2 12 0,3 0 1 15,-1-1-4-15,-2 0-9 0,1 1 13 16,1-1-15-16,-2 2 0 0,1-3 2 15,-3 1 0-15,0 1 9 0,0-1-10 16,-1-2 1-16,3 1 0 0,-6-2 0 16,0 1 10-16,5 1-12 0,-3-3-1 15,0 4 0-15,-2-4 0 0,2 3 0 16,1-3 1-16,-3 3 0 0,2-2 1 16,-4 0-1-16,4-1 11 0,-4 0 16 15,-2 0-7-15,0 0-9 0,0 0-12 16,0 0-2-16,0 0-25 0,0 0-7 15,0 0 0-15,0-2 22 0,-8-1 12 16,4-2 0-16,-2-2 0 16,-3-1 1-16,3-3 1 0,-4 2-1 15,-3 0 0-15,5-2 0 0,-2 1 0 16,-1-2 1-16,3 1 0 0,0 0-1 16,-2-2 0-16,-1 1 1 0,3-1-1 15,2 2 1-15,-3-2-1 0,3 3 1 16,2 0 1-16,0 2 1 0,2 1-2 15,0 1 1-15,-2 3-2 0,4-2-1 16,0 4-1-16,0-2 0 0,-2 3-2 16,2 0-10-16,0 0 10 0,0 0 1 15,0 0 0-15,0 0 2 0,0 1-1 16,0 2 1-16,2 2 1 16,0 0 14-16,4 0-12 0,-2 2-2 15,2 0-1-15,1 1-1 0,1 1 1 16,-2 0 0-16,2 1 0 0,1 0 0 15,1 2 0-15,-2 0 0 0,2 1-1 16,-1-2 1-16,3 3 1 0,-2-3 0 16,1 2 0-16,-1-1 1 0,1-1-1 15,-1 0 0-15,2-1 1 0,-1 0 0 16,1-1 10-16,-2 0-10 0,1 1-1 16,-1-3 2-16,0-1 10 0,-1 0-10 15,-3 0 15-15,2-2-16 0,-2-1 1 16,-2 1 9-16,-4-3-10 0,2 0-2 15,-2 1-1-15,0-2-14 0,0 0-6 16,0 0 2-16,0 0-7 0,-2 0 26 16,-6 0 21-16,0 0-3 0,0-3 10 15,-3 1 0-15,-5-2 6 0,-1 0-1 16,-3 0-5-16,-3 0-10 16,2-2 1-16,-6 3-16 0,4 2-1 15,-1-1 1-15,1 1-3 0,-2 1-41 16,2 0-217-16,7 0-179 0,-7 0-813 0</inkml:trace>
  <inkml:trace contextRef="#ctx0" brushRef="#br1" timeOffset="-96649.469">7487 7018 1650 0,'0'0'195'0,"0"0"-13"0,0 0 532 15,0 0-322-15,0 0-67 0,0 0-8 16,0 0-41-16,0 0-50 0,0 0-49 16,13-14-60-16,-15 14-61 0,-3 0 24 15,-1 0 43-15,0 0 14 0,-4 0-39 16,-3 0-34-16,3 0-6 0,-5 1-15 16,1 2-4-16,-3 0-17 0,3 3-4 15,0-1-16-15,-1 0 10 0,-1 0-10 16,1 0-1-16,3 0 0 0,-3 0 0 15,3-1 0-15,-1 0-1 16,3 0 0-16,4-2-1 0,0 0 1 16,2 1 0-16,-3-1 0 0,5 0 1 15,2-2 2-15,0 3 28 0,0-3 8 16,0 3-8-16,2 0-7 0,0 4 3 16,5 0-3-16,-3 2-5 0,0 2-4 15,2 2-13-15,-2 2-2 0,0 3 0 16,0 0-2-16,1 4-1 0,-3 2 2 15,-2 1-1-15,0 0-1 0,0 1-12 16,0-2-22-16,0-1 22 0,0-3 0 16,0-1 3-16,-2-4 9 0,2-2 0 15,-5-2 3-15,5-4 0 0,0-3 12 16,0 0 9-16,7-2 0 0,-5-2 0 16,4 0-2-16,2 0 5 0,3-2 18 15,1-1-2-15,2 0-4 0,3-2 3 16,2 2 28-16,-5 0 5 0,0 2-32 15,1-2-25-15,-7 3-12 16,0 0-3-16,1 0-3 0,-3 0-73 16,-2 0-96-16,-2 0-74 0,-2-2-101 15,0-1-230-15,0 1-408 0,0-4-483 0</inkml:trace>
  <inkml:trace contextRef="#ctx0" brushRef="#br1" timeOffset="-96466.955">7483 7239 2850 0,'0'0'645'0,"0"0"-351"15,0 0-127-15,0 0 72 0,0 0 0 16,0 0-44-16,-52-6-72 16,38 4-77-16,-5 1-33 0,5-1-13 15,-7 0-160-15,3-1-174 0,3 1-158 16,5-2-729-16,-1 4-1173 0</inkml:trace>
  <inkml:trace contextRef="#ctx0" brushRef="#br1" timeOffset="-95931.844">7553 7373 1562 0,'0'0'432'16,"0"0"-286"-16,0 0 13 0,0 0-75 16,0 0-48-16,0 0 61 0,0 0 74 15,0 0 22-15,0 0 9 0,0 0 57 16,0-17 29-16,0 12 2 0,0 0-4 16,2-3-28-16,1-2-42 15,3-2-29-15,2-2-21 0,0-1-17 16,-2 0-21-16,1 1-25 0,3-2-15 15,2 2-18-15,-3 0-15 0,-1 3-13 16,0 0-3-16,3 2-2 0,-5 3-10 16,0 1 0-16,-2 3-3 0,0 0-6 15,-2 2 4-15,0 0 2 0,2 6-15 16,-4 2-9-16,0 5-21 0,0 6 6 16,0 3 15-16,0 1 1 0,0 2-1 15,0 0-13-15,0 0-26 0,0-1 9 16,0-5-18-16,0 0-37 0,-4-4-24 15,4-5-34-15,0-6-64 0,0-2-151 16,0-2-310-16,7 0-898 0</inkml:trace>
  <inkml:trace contextRef="#ctx0" brushRef="#br2" timeOffset="-86285.918">15466 6835 117 0,'0'0'209'0,"0"0"-196"16,0 0 20-16,0 0 45 0,0 0 571 16,0 0-428-16,0 0-201 0,0 0-7 15,0 0 36-15,-6-3 32 0,6 0 16 16,-2 1 30-16,0-3-3 0,2 2-7 16,-2 1-26-16,0-1-46 0,0 1-19 15,0 2-23-15,-2 0-1 0,4 2 40 16,-2 3 46-16,-3 0-43 0,1 0-19 15,2 1 259-15,2-3-111 0,-2-1-126 16,2 0-45-16,-2 1-3 0,2-1 35 16,-2 1 1-16,0-1 12 0,2-1-3 15,-2 1 6-15,2-1 29 0,-2-1 10 16,2 0-20-16,-2 0 3 0,2 0 32 16,-2 0 3-16,2 0 12 0,0 0 54 15,-4 0 43-15,4 0-8 16,0 0-4-16,0 0-2 0,0 0-21 15,0 0-26-15,0 0-16 0,0-1-12 16,4 1-31-16,2-1-30 0,4 1-18 16,3-1-7-16,7 1 0 0,5-1 10 15,4 1 21-15,2-1 17 0,8 0-23 16,1 1-4-16,13-2-24 0,11 1 13 16,17-1-16-16,4 2 0 0,2-2-6 15,-7 1-3-15,-3 1 16 0,1 0-19 16,-1-2 6-16,-3 2 9 0,1-2 27 15,-5 2 27-15,-2 0-8 16,2 0-31-16,-4-2-12 0,3 2-24 16,1-2-15-16,4 2 0 0,-1-2-3 15,1 2-3-15,1 0-9 0,-5 0 0 16,-6 0 11-16,-4 0-2 0,-11-3 2 16,-13 3 0-16,-10 0-2 0,-1 0-9 15,-2 0-24-15,0 0-12 0,0 0-15 16,-9 0 2-16,-2 0 7 0,-7 0-9 15,-5 0-9-15,0 0-58 0,-11 0-66 16,-5 0-49-16,-11 3-128 0,-4-3-295 16,6 0-871-16,-16 0-1103 0</inkml:trace>
  <inkml:trace contextRef="#ctx0" brushRef="#br2" timeOffset="-85120.065">15320 6977 101 0,'0'0'114'0,"0"0"-88"16,0 0-13-16,0 0-13 0,0 0 0 15,0 0 11-15,0 0-8 0,0 0-3 16,-50 0 2-16,42 0 102 0,-1-3 89 16,1-1-193-16,2 0 0 0,-2 0 535 15,6 2-486-15,0 0 97 0,-1 1 183 16,3 1-329-16,0 0-141 16,0 0-31-16,0 0 71 0,0 0 45 15,0 0 53-15,0 0 0 0,0 0-20 16,-2 0 20-16,2 0-14 0,0 0 17 15,-2 0 1-15,2 0-1 0,0 0-3 16,0 0-20-16,0 1-8 0,0-1 31 16,0 0 104-16,0 0 75 0,0 0-23 15,0 1-58-15,0 0-46 0,0 0-52 16,0 0-62-16,0 1-9 0,0 0 49 16,0 1 22-16,-2-1 16 0,2-1-12 15,0 1 22-15,0 1 3 0,-2-3 33 16,2 0 29-16,0 0 32 0,0 1 52 15,0-1 30-15,0 0-8 0,0 0-45 16,0 0-71-16,0 0-81 0,0 0-34 16,-4 2-14-16,4 0 3 0,0 1 42 15,-2 0-20-15,-2 0 0 16,2-3 22-16,-2 4-1 0,2-4-9 16,0 0 11-16,2 0 13 0,0 0 42 15,-3 0 68-15,3 0 12 0,-2 0 0 16,0 0-3-16,0 0 5 0,0 0 1 15,0 0-14-15,-2 0-32 0,4 0 0 16,-2 0 12-16,2 0 9 0,-2 0 3 16,2 0 11-16,-2 0 29 0,2 0 42 15,0 0 6-15,0 0-7 0,0 0-7 16,0 0-16-16,4 0-1 0,2 0-45 16,7 0-47-16,3-2-14 15,3 2 3-15,3-2-1 0,3 2 19 16,8-1 5-16,0 1-14 0,17-1-10 15,14 0-18-15,21 0-11 0,8 0-4 16,2 0-12-16,-4 1 0 0,-8 0 15 16,1 0 3-16,1-3 24 0,4 3 40 15,-2 0-19-15,2 0-33 0,-3 0-15 16,3 0-24-16,-2 0-14 0,0-2 2 16,2 2 15-16,0-2-16 0,2 1-2 15,0 1-1-15,0-2-2 0,4 1-15 16,-6 0 0-16,-1 0-15 0,-1 1 0 15,-10-1-9-15,-17 0 12 0,-17 1 12 16,-12-1-15-16,-8 1-27 0,-2 0-7 16,-1 0-11-16,-5 0-15 0,-7 0-25 15,-8 0-51-15,-6 0-191 0,-11 2-141 16,-6 0-439-16,5 0-713 16,-7-2-765-16</inkml:trace>
  <inkml:trace contextRef="#ctx0" brushRef="#br2" timeOffset="-77155.089">7272 12662 143 0,'0'0'206'15,"0"0"-180"-15,0 0 33 0,0 0-27 16,0 0-15-16,0 0 2 0,0 0-6 15,0 0 7-15,0 0-4 0,-16-16 56 16,14 14 22-16,2-2 47 0,0 1 28 16,0 1 17-16,0 2 55 0,0-3 3 15,0 2-66-15,0 1-80 0,0 0-69 16,0 0-29-16,0 0-36 0,0 0-22 16,0 0-27-16,0 0-2 0,0 0 51 15,0 0 33-15,-2 0-10 0,2 0 13 16,0 0 35-16,0 1 47 0,0-1 15 15,0 0 26-15,0 0-6 0,0 3-7 16,0-3-3-16,0 0-23 0,0 0-6 16,0 0-4-16,2 0-48 0,0 2-7 15,2 0 23-15,0-1 26 16,0-1-14-16,0 2-5 0,0 0-1 16,3-2-3-16,-3 2 3 0,0 0 3 15,0 0-12-15,4 1 2 0,-2 0 4 16,3 0-3-16,-3 0-20 0,2 1 0 15,0 2-2-15,5-1 8 0,-5 0 4 16,7 1-6-16,-3 0 2 0,2 3-6 16,5-2 10-16,-4 5-19 0,3-2 16 15,3-1 2-15,-3 1-12 0,3 1-3 16,0-1-3-16,-1 0 6 0,1 2-16 16,-2-3 13-16,3 0-15 0,-5 0-1 15,2 0 0-15,-7 0-1 0,7 0-2 16,-7 0 0-16,5 1 0 0,-3-1 1 15,7 2 0-15,-7 1 1 0,9-1 1 16,-2 2-1-16,-1-3 1 16,5 4 0-16,-4-2 0 0,6 0 0 15,-5-1 1-15,3-1 1 0,-2 0 1 16,0 2 10-16,1-3-13 0,-3 2 1 16,2 0-1-16,2 2 0 0,-5-1 0 15,3 1 0-15,-2-1 0 0,-1 0 0 16,3 3 0-16,2-4 1 0,-4 2-1 15,-1 0 1-15,5-1 1 0,-6 1 11 16,1 1-13-16,3-2 1 0,-4-1-1 16,1 1 2-16,3-3 1 0,-4 1 13 15,3 1 3-15,-3-2 3 0,2-1 0 16,1 2-3-16,-1-1-3 0,2 1-14 16,2 2 17-16,-5-1-19 15,3 0-1-15,2 2 1 0,-2-1 0 16,-1-1 0-16,1 0 1 0,0 2 14 15,-5-3-15-15,5 1 0 0,0 0 3 16,-4 0-2-16,5-2 0 0,-5 1 2 16,2 2 13-16,1-3-13 0,-1-1 22 15,0 3 1-15,4-2-11 0,-5 0-12 16,1 1-2-16,4 1 3 0,-7-1-3 16,5 2 0-16,2 0-1 0,-5 1 2 15,3-4-2-15,2 4 2 0,-4-3-2 16,1 1 1-16,3-1-1 0,-2 0 0 15,2 2 1-15,-2 0 0 0,5 0 2 16,-1-1 13-16,-2 4 0 0,4-3 2 16,0 2 4-16,0 0-3 0,2-1 0 15,0 1-3-15,0 0 6 0,0-1-10 16,-2 0 11-16,0-1 5 0,-2 1-3 16,2 0 13-16,0 1-1 15,0-2 13-15,2 2-3 0,2-1-7 16,-2 2-18-16,-2 1-19 0,2-3-1 15,0 3 0-15,-5-1-1 0,5 0 0 16,0-2 0-16,-2 0 0 0,0-1-1 16,2-3-1-16,-2 0 0 0,0-2 1 15,0 3-1-15,2-2 0 0,4 2-2 16,11 6 1-16,18 2-14 0,12 11 13 16,11 2 3-16,-6 0 11 0,-3 0 79 15,-12-5-3-15,3 3 6 0,-1 2-66 16,4 4-27-16,3-1 0 0,5 1-15 15,-1-2 13-15,6-1 1 0,-5-2 1 16,3-2 0-16,-5-1 1 16,-1-3 2-16,2-2 15 0,-3 1-15 15,-2-5 13-15,5-1-14 0,-3 1 13 16,-1-3 1-16,-3 1-13 0,3 0 12 16,-1-3-14-16,-2 2-1 0,1 1 1 15,1-4-1-15,5 4 0 0,-5-3 0 16,3-3 0-16,1 0 1 0,-1 1-1 15,-1-2 0-15,1 2-12 0,-3-2 12 16,-2 3-1-16,1-2 0 0,1 2-1 16,1 1-1-16,-5-1-10 0,0 0 12 15,-2 1-1-15,1-2 2 0,-5 3-1 16,-4-2-2-16,-3 4-9 0,-5-2 11 16,-2 0-2-16,-13-1 1 0,-8-1 0 15,0-3-1-15,0 1 0 0,8 4 1 16,0 0-11-16,-4 0-2 0,-4-3-4 15,-6 2-24-15,0-4-13 0,-11-3-21 16,3 1-34-16,-9-1-73 16,-6-3-153-16,0 0-307 0,-4-3-492 15,-5-6-543-15</inkml:trace>
  <inkml:trace contextRef="#ctx0" brushRef="#br2" timeOffset="-75139.16">7262 12666 196 0,'0'0'36'16,"0"0"12"-16,0 0 31 0,0 0 185 15,0 0 81-15,0 0-302 16,0 0-24-16,0 0 4 0,0 0 58 16,-8 0 11-16,6 0 5 0,0 0 4 15,2-3 42-15,0 2 36 0,-5 1-16 16,5-2-11-16,0 2-3 0,0 0-19 16,0 0-52-16,0 0-49 0,0 0-29 15,-2 0 1-15,2 0 0 0,-4 0 102 16,0 0-6-16,-4-1 19 0,2-2-3 15,-5-3-17-15,3 2-6 0,-4-3-4 16,-1-1-3-16,-1-1-9 0,1 0-14 16,-3-1 0-16,1 1-9 0,-5-1-9 15,1 1-7-15,0-2-10 0,-1-1-6 16,1 0 3-16,-6-1 6 0,5-1 4 16,-1 1 6-16,-2 0 0 0,3 0 6 15,-3 1 6-15,2-1-9 0,0 2-16 16,3 2 0-16,-5-2-3 0,7-1 0 15,-9 2-3-15,4-2 9 16,0-1-5-16,-3-1-4 0,3 0-3 16,0-2 6-16,-6-1-1 0,5 0-2 15,-3-2-3-15,2 1 2 0,-4 1 1 16,2-3 0-16,-1 3 6 0,1-2-13 16,-4 2 1-16,4-1 5 0,-2 0-2 15,0 2-1-15,3-1-2 0,-3 2-10 16,0-3 9-16,0 2 1 0,0 1-10 15,2-4 9-15,-2 4 1 0,-2-5-11 16,0 2 0-16,1-5 1 0,-3 3 9 16,0-3-10-16,-3 1 1 0,3-2 13 15,-4 1 12-15,2 0 0 16,0-1-4-16,-2 2-5 0,2 0 6 16,2 0-1-16,0 0 1 0,0 1 0 15,4 1-4-15,-4 1-2 0,4-3-1 16,-4 3 1-16,2 0-4 0,0-1-12 15,0 0 9-15,-2 0-11 0,0 0-1 16,2 0-24-16,0 0 21 0,3 0 1 16,-3 1 0-16,4 0 1 0,-2 0 1 15,2-3 0-15,0 0 1 0,-4 0 0 16,3 0 2-16,-3-3-1 0,2 1 1 16,-2-3 0-16,2 1 0 0,-2-2 0 15,0 2-2-15,2-2 2 0,-4-3 0 16,4 2 0-16,-6-2-1 0,0 3 0 15,4-1 1-15,-4 0 0 0,2-1 0 16,0 2 0-16,-2-1 0 16,0 1-1-16,0-3 1 0,0 1 9 15,0 1-11-15,2-2 0 0,-2 1-1 16,2-3-2-16,2 3-13 0,0-2 3 16,2 2 10-16,-2-1-2 0,4 1 3 15,-2 3 0-15,2-1 1 0,3 2 0 16,-1 2 2-16,4 3-1 0,1 1 2 15,1 1-3-15,5 5-2 0,-1 3-22 16,5 2-38-16,2 3-52 0,4 3-50 16,0 3-50-16,2 0-66 0,2 5-176 15,2 1-577-15,15-2-876 0</inkml:trace>
  <inkml:trace contextRef="#ctx0" brushRef="#br2" timeOffset="-73273.091">7266 12737 1588 0,'0'0'539'0,"0"0"-335"0,0 0-58 15,0 0 331-15,0 0-14 0,2-53-213 16,-2 42-23-16,0 0 40 0,2-2-8 16,-4-1-34-16,-2-1-19 0,0-1-22 15,-2-1-10-15,-5 2-13 0,1-1-40 16,0 4-57-16,-3 5-22 0,1 1-14 15,2 3-4-15,-3 3 6 0,3 3 6 16,-1 6 10-16,1 2 5 0,6 4-2 16,0 2-1-16,2 1-12 0,2 3-6 15,0-3-2-15,6 1-7 0,0-3-6 16,5-2 3-16,-1-2 6 16,2-3 0-16,3-6 0 0,-1-1-21 15,3-2 8-15,-1-8-11 0,-1-5-3 16,-3-5-18-16,-2-2 18 0,-1-1-9 15,-5 1 10-15,-2 0 1 0,-2 5-2 16,-4 1 1-16,-2 2-1 0,-7 2-12 16,1 6 13-16,-3 4 2 0,1 0 1 15,-3 7 11-15,3 2 6 0,4 8 0 16,-1 1-6-16,5 2 0 0,2-1-10 16,4 0 13-16,0 0-12 0,4-3 12 15,2 0-2-15,5-6-10 0,-1-1 12 16,2-4 3-16,5-4-17 15,-3-1 0-15,3-7-1 0,-3-5-3 16,1-5-12-16,-3-2-3 0,-4-3 14 16,-3-1-11-16,-1 2 12 0,-4 1 0 15,-7 5 0-15,-1-1-12 0,-2 4 3 16,-5 4 9-16,-1 2 0 0,-1 4 2 16,1 2 1-16,-1 0 0 0,3 6 15 15,3 4-3-15,1 2 3 0,4 4 4 16,2-1-4-16,4 2-3 0,0 0 0 15,6 0-9-15,2-2 9 0,5-2 0 16,1-1 0-16,3-8-10 0,-3-1 1 16,3-3-1-16,-1-5-2 0,1-6-3 15,-5-2-9-15,-4-5-3 0,1-1 0 16,-7-3 12-16,-2 3 0 0,-2 0-9 16,-9 1 9-16,-3 4-12 15,-1 0 15-15,-1 4 0 0,-3 3-1 0,1 4 0 16,1 3 1-16,3 3 3 15,1 6 9-15,5 3 3 0,4 5-3 16,2 2 3-16,0 2-3 0,6-1-9 16,4 2 9-16,5-4-10 0,-1 0 10 15,4-5-10-15,-3-3 1 0,1-3 9 16,3-4-11-16,-1-3-1 0,-1-9-12 16,-3-4-3-16,1-3-6 0,-7-6 6 15,-2 0 0-15,-4 0 12 0,-2-2-9 16,-4 5 9-16,-7 2 1 0,-1 2-13 15,-3 5 13-15,1 1 0 0,-3 6 0 16,3 3 0-16,-3 0 2 0,7 9 13 16,-1 4 5-16,5 2-6 0,4 4 3 15,2-2-3-15,0 4-10 0,4-2 13 16,4-1-13-16,2-5 13 16,1-1-12-16,3-5 15 0,-2-3-6 15,3-4-11-15,-3-1-1 0,2-9 0 16,-1-2-21-16,-5-6 9 0,0-1 0 15,-4 2 9-15,-2 0-9 0,0 5 0 16,-4 5-6-16,-2 3 0 0,0 4 6 16,-3 3-10-16,1 4-89 0,8-7-185 15,-12 18-186-15,10-8-916 0</inkml:trace>
  <inkml:trace contextRef="#ctx0" brushRef="#br2" timeOffset="-71554.623">14846 15240 1380 0,'0'0'296'0,"0"0"964"15,0 0-933-15,0 0-25 0,0 0 26 16,0 0-14-16,0 0-25 0,0 0-3 16,0 0-53-16,-45 39-44 0,26-13-45 15,5 4-32-15,-7 6-6 0,2 1 0 16,-1 7-9-16,-1 0-22 0,2 3-29 16,1-5-13-16,5 1-33 0,1-6 0 15,2-5-2-15,1-7 1 16,1-3 1-16,2-6-2 0,2-6 1 15,0-4-1-15,2-6-16 0,2 0-12 16,0-3-25-16,6-10 31 0,2-5 23 16,4-8 1-16,3-6 0 0,1-5 1 15,3-6 1-15,2-1 1 0,-3-4 9 16,1 5-12-16,0 2-27 0,-5 7 12 16,3 6 15-16,-5 10 1 0,-4 5 20 15,3 8 12-15,-5 5 10 0,2 0 5 16,-6 13-15-16,6 5-16 0,-3 9-17 15,-1 6-3-15,-2 6 1 0,0 5 2 16,-2 3 0-16,2 0 0 0,-2 2-18 16,0-1-36-16,0-4 14 0,0-2 13 15,0-7 25-15,0-12 2 0,0-5 15 16,0-12-15-16,-4-6-27 16,-2-9 27-16,-7-8 0 0,3-3 24 15,-7-8 4-15,3 0-13 0,-3 2-13 16,-1 3-2-16,3 6-14 0,3 4-98 15,1 6-88-15,1 4-64 0,2 3-130 16,6 0-183-16,2 3-636 0,0 6-604 0</inkml:trace>
  <inkml:trace contextRef="#ctx0" brushRef="#br2" timeOffset="-71259.442">15127 15273 3082 0,'0'0'705'0,"0"0"-412"16,0 0 121-16,0 0-66 0,0 0-143 16,9 57-80-16,-9-32 3 0,-5 4 63 15,1 3-12-15,0 4-64 0,-2 2-42 16,2 3-22-16,-2 1-15 0,-1 0-36 15,3-1-12-15,-2-3-15 0,2-6 12 16,2-8 3-16,-2-3-9 0,4-8-43 16,0-5-72-16,0-6-46 0,0-2-61 15,0-5-142-15,0-8-53 0,4-5-286 16,0 0-648-16,0-13-743 0</inkml:trace>
  <inkml:trace contextRef="#ctx0" brushRef="#br2" timeOffset="-71005.713">14964 15200 901 0,'0'0'2510'0,"0"0"-2068"15,0 0-37-15,0 0 99 0,0 0-158 16,50 3-105-16,-28 9-29 0,1 7 12 16,2 6-9-16,2 4-59 0,0 4-44 15,0 2-10-15,-1 4-15 0,-1 2-11 16,2 8-19-16,-4 13-21 0,-5-9-9 15,-3-2-27-15,-7-8-12 0,-6-11-6 16,-2 3 0-16,-2 1 0 0,-8-7 0 16,-3-5-15-16,-3-10-67 15,-7-4-50-15,2-6-28 0,-3-4-36 16,-3-6-107-16,0-6-257 0,6 0-485 16,-4-5-779-16</inkml:trace>
  <inkml:trace contextRef="#ctx0" brushRef="#br2" timeOffset="-70791.238">15408 15115 4197 0,'0'0'569'0,"0"0"-293"0,0 0 162 16,50 52-168-16,-40-24-161 0,-1 5-67 15,3 3-3-15,-8 1-3 0,-2-4-36 16,-2-2-23-16,-2-3-137 0,-6-6-128 16,0-5-199-16,1 7-1002 0</inkml:trace>
  <inkml:trace contextRef="#ctx0" brushRef="#br2" timeOffset="-64316.444">7303 12584 117 0,'0'0'26'16,"0"0"-23"-16,0 0-6 16,0 0-7-16,0 0 7 0,0 0-16 15,0 0 19-15,0 0 280 0,0 0-224 16,-14-18 214-16,12 16-136 0,2 2-82 16,0 0-39-16,0-2 39 0,0 2 43 15,0 0-43-15,0 0 16 0,0 0 53 16,0 0 68-16,0 0 35 0,0 2 0 15,0-2-32-15,2 2-24 0,-2-2-35 16,0 3-46-16,0-2-43 0,0 0-44 16,0 1-29-16,0 0-10 0,0-2 4 15,0 3 6-15,0-3 12 16,0 2 15-16,0-2 2 0,-2 2 20 16,2-2 15-16,0 0 10 0,0 0 20 15,0 0 48-15,0 0 12 0,0 0 4 16,0 0-26-16,0 0-23 0,0 0 3 15,0 0-10-15,0 0-6 0,0 0 0 16,0 0 13-16,0 0-1 0,0 0-10 16,0 0-2-16,0 0 5 0,0 0 10 15,0 0-3-15,-2 0 15 0,2 0-3 16,0 0 0-16,0-2 5 0,0 2 7 16,-2-2 17-16,2 2 10 0,0 0 2 15,0 0 0-15,0 0-10 0,0-3-18 16,0 3-16-16,0 0-6 0,0 0 16 15,0 0 32-15,-5-2 6 0,5 2 6 16,0 0-21-16,0-1 3 0,0 1-3 16,0 0-31-16,5-1-18 0,-1 0 3 15,-2 1 16-15,2-1 5 16,2 1-15-16,2 0-9 0,5 0-12 16,-5 0-6-16,4 0 4 0,3-1 2 15,-5 1 9-15,7 0 3 0,-3-2-12 16,5 2-3-16,-3 0-9 0,5 0-12 15,0 0 0-15,-1 0-15 0,7 0 15 16,-4 0 0-16,4 0-6 0,-2 0-12 16,2-2-3-16,-1 2-3 0,-1 0-11 15,0-2 1-15,0 2 10 0,4-1-12 16,-2-1 0-16,0 2-1 0,4-2-1 16,-2 1 1-16,2 1 1 0,0 0-1 15,0-2 0-15,-3 2-1 0,3 0 1 16,0 0 1-16,-4 0 0 0,0 0 0 15,2 0-1-15,-2-1 1 0,2 1 0 16,0-1 1-16,-2 1 1 0,-2-1 1 16,-1 2 0-16,1-1 9 15,-2 0 0-15,0 0-11 0,-3 0 1 16,5 0-1-16,-2 0 0 0,-2 0 0 16,5 0-1-16,-1-1 2 0,-2 1-2 15,2-1 1-15,4 1 1 0,-2 0-2 16,2-3 0-16,-5 3 0 0,5 0-1 15,0-3 0-15,-2 3 1 0,2 0-3 16,-6 0 0-16,4-2 1 0,-5 1-1 16,3 1 0-16,-8-1 0 0,5 1 1 15,-5 0 1-15,0-2 0 0,-5 2 0 16,2-1 1-16,-5 1-1 0,1 0 0 16,0 0 1-16,-1 0 0 0,-5 0 0 15,2 0 0-15,-2 0 1 16,0 0-2-16,-2 0 1 0,-2 0-2 15,0 0-1-15,0 0-9 0,0 0-9 16,0 0-18-16,0 0-18 0,-8 0 12 16,0 0 24-16,-5 0 6 0,-3 0 3 15,-5 0 12-15,0 0 0 0,-5 1 1 16,-3 1 2-16,-2-2-3 0,-4 1 1 16,-3 2 0-16,1-3 2 0,-4 3 9 15,-5-3-11-15,3 0 1 0,2 3 1 16,-5-3 12-16,1 1 0 0,3 0-12 15,-5 0 15-15,1 0-3 0,1-1 0 16,-1 0 3-16,3 2-16 0,-3-4 1 16,1 4 0-16,4-2 12 0,3 0-14 15,-3 0 1-15,8 1 1 0,-2-1 12 16,4 2-13-16,0-2 0 0,6 0 10 16,-6 0-10-16,2 2 0 15,2-2 10-15,0 1-10 0,0-1 1 0,5 0 0 16,-7 0-2-16,6 2 2 15,2-2-2-15,-1 0 1 0,5 0-2 16,1 2 1-16,5-2 0 0,-1 0-1 16,1 0 0-16,7 0 0 0,-6 0-1 15,6 0 0-15,-2 0 0 0,2 0-1 16,-1 0 2-16,3 0-1 0,0 0 0 16,2 0-1-16,-2 0 0 0,0 0 0 15,0 0-1-15,2 0 0 0,0 0-9 16,0 0 9-16,0 0 0 0,0 0-9 15,0 0 10-15,0 0-1 0,0 0 0 16,0 0-9-16,0 0 0 16,-4 2-6-16,2-2-6 0,0 1 12 15,-2-1-3-15,-3 0-3 0,1 0-3 16,2 0-3-16,-4 0 3 0,4 0 6 16,-3 0 12-16,3 0-9 0,2 0 0 15,2 0-6-15,-2 0-21 0,2 0-27 16,0 1-39-16,2-1-52 0,4 0-74 15,3 0-220-15,-1 0-613 0,15 0-1619 0</inkml:trace>
  <inkml:trace contextRef="#ctx0" brushRef="#br2" timeOffset="-62807.479">7506 12419 688 0,'0'0'538'0,"0"0"-236"16,0 0 24-16,0 0 98 0,0 0-29 16,0 0-35-16,0 0-19 0,0 0-4 15,0 0-73-15,21-32-29 0,-21 30-23 16,0-2-21-16,0 4 6 0,0 0 5 16,0 0-22-16,0 0-18 0,0 0-14 15,0 0-2-15,0 0 26 0,-3 0 0 16,1 0-3-16,0 3 3 15,-2 0-43-15,-2 1-20 0,0 4-19 16,0-2-18-16,-1 3-21 0,3-2-18 16,-8 2-12-16,6-3-9 0,-5 1-11 15,7-3 1-15,-8-1 0 0,3 0 1 16,1 1 9-16,-2-1-9 0,0 0 9 16,1 1 0-16,1 0-9 0,-2-1 15 15,1 1-16-15,1 1 10 0,2-1-11 16,-4 1 1-16,1-1 0 0,1 0 1 15,0 2-2-15,4-3 1 0,-5 1-1 16,5-2-1-16,-2 1 0 0,2 0 0 16,2-2 0-16,0 1 1 0,0-1-1 15,2-1 2-15,0 0 1 0,0 2-1 16,0-2 0-16,0 0 0 0,0 0 10 16,0 0-9-16,0 1 9 15,0-1-9-15,0 0-1 0,0 3 0 16,-2-3 1-16,2 4 0 0,0-2-1 15,0-1 0-15,0 2 1 0,0 0 0 16,0-3 15-16,0 3-3 0,2 0-12 16,0-2 9-16,2 1-10 0,0-1-1 15,2 4 2-15,0-3 0 0,5 1-2 16,-5-1 1-16,2 2-1 0,3 1-1 16,-1-2 1-16,2 3-1 0,-1 1 1 15,3 0 0-15,-1 1 0 0,1-1 0 16,-4 0 1-16,3 0-1 0,-1 1 1 15,-1-3-1-15,1-1 0 0,0 0 0 16,-1-2 1-16,-1 1-1 0,4 0 0 16,-3-1-1-16,3-2 0 0,-3 1 0 15,1 0 1-15,0-1-1 0,-5 2 0 16,1 2 1-16,0 0 1 0,-2-2 0 16,1 2-2-16,-5-1-2 0,0 2-1 15,0 0-15-15,-2 0 6 16,2-2 9-16,-2 1-9 0,2 0 0 15,-2-2 9-15,0-1-12 0,0-1-3 16,0 0-12-16,0 0 5 0,-2 0 13 16,-2 0 0-16,0-1 9 0,-3-3-12 15,-3 2 14-15,-2-2 0 0,3-1 1 16,-7 2-12-16,3-1-12 0,1 1-3 16,-2 0 9-16,3 0 0 0,-1-1 6 15,-1 0 0-15,5-2 10 0,-4 4 0 16,1-2-1-16,5 1 1 0,-4 0-1 15,4 1-21-15,-3 0 9 16,3 1-3-16,2 0 0 0,-6 1 0 16,6 0 3-16,-3-2-3 0,1 2 6 15,2 0 0-15,0-2 0 0,-2 2 9 16,4 0-15-16,-3 0 16 0,3 0-1 16,0 0-21-16,0-1 3 0,2 0 3 15,-2 0-6-15,0-1-16 0,2-1-11 16,0 2-12-16,0-1-24 0,0-2-61 15,2-2-142-15,2 0-274 0,0-1-569 16,3-2-1013-16</inkml:trace>
  <inkml:trace contextRef="#ctx0" brushRef="#br2" timeOffset="-62086.772">7429 12446 212 0,'0'0'792'0,"0"0"-163"16,0 0-103-16,0 0-80 16,0 0-60-16,0 0-44 0,0 0 1 15,0 0-3-15,0 0-9 0,0 0-19 16,23-6-69-16,-23 16-84 0,2 6-64 15,-2 5-25-15,0 5-21 0,2 1-7 16,0 1-11-16,-2-2-4 0,0-4-9 16,2-3-3-16,0-5 0 0,1-5-2 15,-3-5 2-15,2-4-3 0,0-2-12 16,0-8-27-16,0-5 11 0,2-5 14 16,2-6-1-16,-4-2 0 0,0-2 2 15,-2 4 1-15,0 4 2 0,0 6 0 16,2 6 0-16,-2 5 11 0,2 5 56 15,0 7-11-15,1 8-58 0,-1 5 0 16,2 4-3-16,0 2 1 16,0 3 2-16,2-3 0 0,-4-6 3 15,0-2 21-15,-2-7-3 0,2-3-5 16,-2-5-14-16,2-3-2 0,-2-1-40 16,0-7 31-16,0-5 9 0,0-7 3 15,0-2 0-15,-2-4-1 0,0-1 0 16,2 5 1-16,-4 2 0 0,2 7 9 15,-2 4-10-15,2 5 11 0,2 4 53 16,0 7 82-16,0 6-6 0,0 7-105 16,2 4-25-16,4 2-11 0,-2 1 2 15,0-5 9-15,-1-4-9 0,-1-7-1 16,0-5-2-16,-2-6-10 16,0-1-42-16,0-11 1 0,-2-7 30 0,-3-6-6 15,1-7-40-15,-2-2-99 16,-4-1-119-16,4 10-277 0,-1-4-1044 0</inkml:trace>
  <inkml:trace contextRef="#ctx0" brushRef="#br2" timeOffset="-59919.319">1464 12646 773 0,'0'0'485'15,"0"0"-286"-15,0 0 6 0,0 0 917 16,0 0-702-16,0 0-69 0,0 0-26 16,0 0 39-16,0 0-21 0,14-48-44 15,-14 45-52-15,0 2-58 0,-2-2-19 16,-2 1 18-16,-4 1-25 0,-3 1-30 16,-1 0-33-16,-7 0-28 0,5 3-27 15,-7 3-23-15,0 0-21 0,-1 0-1 16,1 1-52-16,2-1-65 0,1-3-64 15,3-3-37-15,-3 0-55 16,7 0-148-16,1 0-142 0,2 0-447 16,4 0-319-16,4 0-723 0</inkml:trace>
  <inkml:trace contextRef="#ctx0" brushRef="#br2" timeOffset="-59724.834">1488 12757 2161 0,'0'0'1412'0,"0"0"-1005"16,0 0-193-16,0 0 16 0,0 0 115 15,0 0-72-15,0 0-60 16,-68 26-58-16,46-26-61 0,-7 0-57 16,0 0-37-16,0 2-110 0,2 1-183 15,-2 3-188-15,12-2-709 0,-5 6-2064 0</inkml:trace>
  <inkml:trace contextRef="#ctx0" brushRef="#br2" timeOffset="-59240.908">759 12386 2199 0,'0'0'761'0,"0"0"-361"16,0 0-58-16,0 0 83 0,0 0-58 15,-4-49-93-15,4 46 2 0,-2 3-2 16,2 7-19-16,0 7-37 0,0 5-88 16,0 10-39-16,0 13-13 15,0 16 6-15,0 14 4 0,0 9-28 16,0-5-3-16,2-7-12 0,-2-11 1 15,0-10-13-15,0-9-18 0,0-11-3 16,0-4-10-16,0 3-2 0,0 1 0 16,0-1-30-16,0-8-52 0,0-5-8 15,0-7-33-15,0-4-43 0,0-3-49 16,0-3-54-16,0-5-96 0,-2-6-146 16,2 2-443-16,0-10-538 0</inkml:trace>
  <inkml:trace contextRef="#ctx0" brushRef="#br2" timeOffset="-58906.807">595 12381 3235 0,'0'0'379'0,"0"0"-272"0,0 0 66 16,0 0 188-16,0 0-48 0,0 0-70 15,0 0 8-15,0 0-34 0,-4-54 23 16,15 46 17-16,1 1-36 0,-2 0-35 16,11 1-47-16,-2 1-25 0,5 3-5 15,3 0-22-15,4 2-36 0,-2 0-18 16,2 0-18-16,0 4 6 0,-2 7 6 16,-4 1-15-16,2 5-12 0,-8 5-1 15,-3 0-14-15,-4 5 0 16,-3 0-6-16,-7 3-24 0,-2 0-48 0,-4-1-33 15,-9 1-25-15,1 1-24 0,-7-1-51 16,1-2-119-16,-3 2-199 16,2-5-434-16,3-5-569 0,-5 2-954 0</inkml:trace>
  <inkml:trace contextRef="#ctx0" brushRef="#br2" timeOffset="-58576.106">804 13261 2161 0,'0'0'1751'15,"0"0"-1422"-15,0 0-207 0,0 0 73 0,0 0 186 16,0 0-106-16,48-59-99 16,-38 40-61-16,9-3-12 0,-5 5 10 15,5 1 29-15,-5 5-25 0,1 5 4 16,-3 6 6-16,-2 0-22 0,1 11-54 16,-5 3-51-16,0 5-9 0,-4 6-24 15,0 0-6-15,0-1-66 0,-2-4-67 16,0-3-43-16,-2-6-84 0,4-5-228 15,-2-3-864-15,9-3-1882 0</inkml:trace>
  <inkml:trace contextRef="#ctx0" brushRef="#br2" timeOffset="-56107.283">6509 12890 1861 0,'0'0'1105'0,"0"0"-645"16,0 0-168-16,0 0 32 0,0 0 22 16,0 0-55-16,0 0-82 0,0 0-47 15,0 0-22-15,-16-37-12 0,1 36-15 16,-1 1-22-16,-5 0-22 0,3 1-17 15,-7 3-7-15,-2-1-18 0,2 0-8 16,2 1-17-16,-3-1 1 16,1-1 0-16,4 2 9 0,0-2-12 15,5 2 1-15,1-1 1 0,3 4 1 16,4-2 12-16,-1 2 0 0,7 2 3 16,-2-2 3-16,4 0-3 0,0 2 1 15,0 0 8-15,0 0 0 0,4 4 3 16,-2 0 12-16,5 5 1 0,-3 1-16 15,0 4-15-15,2-1-12 0,-4 5 0 16,-2 2-30-16,0 2 3 0,0 0 15 16,0 0-1-16,0-5 12 0,0-2 1 15,0-2 0-15,-2-6 0 0,-2 0 1 16,4-6 2-16,0-2 16 0,0-2-7 16,0-2 3-16,0-1 9 0,4 1 9 15,-2-2-3-15,6-1-3 0,1 0 3 16,5 1-5-16,-1-2 8 15,3 0 9-15,1 0 15 0,3 0 3 16,-1 0-21-16,2-2-11 0,-3 1-16 16,-1 0-11-16,-1 0-1 0,-3 0-1 15,-3 0 0-15,0 1-30 0,1-3-80 16,-5 0-79-16,0-3-54 0,-2-6-40 16,0 2-154-16,-2-6-187 0,-2 3-532 15,0-5-563-15</inkml:trace>
  <inkml:trace contextRef="#ctx0" brushRef="#br2" timeOffset="-55940.967">6392 13071 3406 0,'0'0'683'0,"0"0"-465"16,0 0 20-16,0 0 39 0,0 0-65 15,0 0-69-15,-62 4-76 0,41 5-67 16,4 0-1-16,-7-2-90 0,3-1-157 15,0-2-127-15,7-2-331 0,-1-1-1139 0</inkml:trace>
  <inkml:trace contextRef="#ctx0" brushRef="#br2" timeOffset="-55475.046">6423 13513 2360 0,'0'0'571'0,"0"0"-276"0,0 0 1 16,0 0 64-16,0 0-46 0,0 0-50 16,0 0-30-16,20-51-28 0,-11 38-16 15,1-2-29-15,2-1-18 16,3 1-21-16,-5 2-16 0,5 0-13 15,-1 4-14-15,-4 2-3 0,3 5 8 16,-3 2 10-16,-2 2-1 0,1 11-35 16,-3 5-57-16,2 6-1 0,-6 6-16 15,0 2-2-15,0 3-9 0,-2-5-63 16,0-4-46-16,0-4-30 0,0-7-52 16,0-5-126-16,0-5-232 0,0-3-735 15,5-2-988-15</inkml:trace>
  <inkml:trace contextRef="#ctx0" brushRef="#br2" timeOffset="-53538.333">6890 17437 183 0,'0'0'1145'0,"0"0"-983"16,0 0 1-16,0 0 308 0,0 0 175 15,0 0-277-15,0 0-59 0,0 0-13 16,-29-55-4-16,25 47-27 0,4 3-37 16,-4 0-32-16,-1 2-22 0,3 1-22 15,2-1-3-15,0 3 8 0,-2 0 18 16,2 0 3-16,0 0-7 15,0 0 21-15,0 0 9 0,0 5-6 0,4 3-76 16,5 2-36-16,-3 6-27 16,6 2-24-16,3 6-9 0,-5 1 3 15,9 0-6-15,-5 3-3 0,7-2 3 16,-5 1-3-16,3-3 3 0,-9-5-9 16,1-4-10-16,-1-3 0 0,-4-1-2 15,0 2-1-15,1-4-17 0,-1-2-36 16,-4 0-48-16,-2-4-72 0,0-2-52 15,0-1-3-15,-2 0-70 0,-6-4-185 16,1-6-217-16,1 2-583 0,4-5-1001 0</inkml:trace>
  <inkml:trace contextRef="#ctx0" brushRef="#br2" timeOffset="-53205.843">7225 17286 2289 0,'0'0'1634'0,"0"0"-1364"16,0 0-71-16,0 0 165 0,0 0 37 16,0 0-109-16,0 0-95 0,0 0-40 15,0 0 76-15,0 0-22 0,-25 16-55 16,13 4-11-16,1 4-22 0,-3 5-21 15,-3 9-24-15,-1 10-21 0,-9 16-8 16,-2 16-7-16,-2 4-15 0,2-4-6 16,4-10 0-16,6-18-3 0,7-14 0 15,0-8-6-15,3-10-10 16,3-1 0-16,-2 2-2 0,-2 1-15 16,-1 1-54-16,3 0-67 0,-2-8-44 15,5-5-36-15,1-5-46 0,2-5-103 16,2-1-214-16,0-4-570 0,9-11-1280 0</inkml:trace>
  <inkml:trace contextRef="#ctx0" brushRef="#br2" timeOffset="-50652.767">7039 18246 1494 0,'0'0'370'15,"0"0"-204"-15,0 0-30 0,0 0-55 16,0 0 407-16,0 0-77 0,0 0-197 16,0 0-36-16,-52 23 8 0,44-20 6 15,6-1-21-15,-2 1-12 0,-1 0-7 16,3-3 6-16,0 0 8 0,0 2-6 15,2-2-4-15,0 0-4 0,0 0 13 16,0 0 8-16,0-2-22 0,2-1-39 16,2-2-51-16,3-1-4 0,-1-3 3 15,4-2 1-15,0 0 5 0,1-3 3 16,-1 2-11-16,3-3-10 0,-1 1-3 16,-2 1-3-16,3 0-12 0,-3 1 9 15,2 1-3-15,-3 2 1 0,1 3 2 16,-2-2-3-16,-2 5-6 0,-1 0-6 15,1 1-3-15,-2 2-6 0,0 0-12 16,2 0 9-16,-2 2-10 0,-4 4-2 16,5 0-2-16,-3 2-1 0,-2 1-9 15,2 2 9-15,-2 2 0 0,0 2 0 16,0 2 1-16,0 3-1 16,0 4 2-16,0 4 0 0,-2 3 1 15,0 1 1-15,-3 1 1 0,3-5 1 16,-4-4 12-16,4-1-3 0,0-5-11 15,-2 3-1-15,-2 0-1 0,4-3-20 16,0-7-57-16,-1-3-127 0,1-6-36 16,0-3-42-16,2-11-181 0,0-1-682 15,7-19-1990-15</inkml:trace>
  <inkml:trace contextRef="#ctx0" brushRef="#br2" timeOffset="-23167.459">7320 12578 320 0,'0'0'280'0,"0"0"-133"0,0 0 16 16,0 0 22-16,0 0-12 0,0 0-13 16,0 0-40-16,0 0-22 0,0 0-30 15,-13-17 0-15,11 15 17 0,0 0-11 16,0 1-2-16,0 1 2 0,2-2 4 16,-2 2 3-16,0 0 19 0,2-1 26 15,0 1 55-15,0-1-7 0,0 1-68 16,0-1-19-16,0 1-49 0,2-1 77 15,2 1 309-15,0 0-273 0,3-3-75 16,1 0-26-16,-4 1 13 0,2-2-13 16,0 0-18-16,1-2-10 0,-1 2-9 15,0 0 6-15,-4-1-3 0,0 4 6 16,2 0 12-16,-2 1 6 16,0 0-20-16,0 1-20 0,-2 3-37 15,0 5-35-15,-2-1 15 0,2 4 35 16,-4-2 20-16,0 1-11 0,0-4-6 15,0 0-6-15,-2-5-9 0,1-1 12 16,1 1-3-16,0-2-51 0,2 0-155 16,2 0-246-16,0-3-737 0</inkml:trace>
  <inkml:trace contextRef="#ctx0" brushRef="#br2" timeOffset="-22462.482">7328 12540 1357 0,'0'0'280'0,"0"0"-92"0,0 0 23 16,0 0 75-16,0 0-28 0,0 0-42 16,0 0-7-16,0 0-23 0,0 0-33 15,0 0-4-15,17-15-9 0,-11 8-11 16,-2 2-9-16,2-2-1 0,2 1-8 16,1 0-43-16,1 2-36 0,-2-2-32 15,5 3-43-15,-1 0-127 0,-4 1-180 16,3 0-360-16,3 2-1307 0</inkml:trace>
  <inkml:trace contextRef="#ctx0" brushRef="#br2" timeOffset="-18427.896">8149 13335 75 0,'0'0'150'0,"0"0"-137"0,0 0-19 15,0 0 25-15,0 0 102 0,0 0-69 16,-11-55-52-16,7 43-183 0</inkml:trace>
  <inkml:trace contextRef="#ctx0" brushRef="#br2" timeOffset="-18130.779">8128 13249 68 0,'0'0'47'0,"0"0"-47"0,0 0-19 16,0 0-4-16,0 0 7 0,0 0 16 16,0 0 101-16,0 0 6 0,0 0 63 15,0-4-63-15,0 3-54 16,0 1-8-16,0-2-2 0,0 2-14 15,0 0-6-15,0 0 6 0,0 0 4 16,0 0-18-16,0 0-14 0,2 0 1 16,0 0 50-16,2 0 7 0,-4 0 29 15,7 0 26-15,-5 0-20 0,0 0 7 16,0 0-6-16,0 0 41 0,0 0 30 16,0 0 13-16,-2 0 12 0,2 0-22 15,-2 0-65-15,0-1-98 0,0 1-6 16,-6 0-3-16,0 0 3 0,-9 0 103 15,-1 0-9-15,-9 0-26 16,2 0-13-16,-6-2-36 0,-4 4 3 16,2-1-18-16,-4 2-3 0,2-1-1 15,0 0-61-15,0 1-143 0,-2 0-42 16,4 1-289-16,6-1-643 0</inkml:trace>
  <inkml:trace contextRef="#ctx0" brushRef="#br2" timeOffset="-17498.558">7367 13276 300 0,'0'0'36'16,"0"0"-7"-16,0 0 711 0,0 0-320 16,0 0-124-16,0 0-10 0,0 0-1 15,0 0-72-15,0 0 28 0,0 0-9 16,2-11-73-16,-2 11-69 0,-4 0-55 15,-4 0 70-15,-6 0 37 0,-3 0-75 16,-4 0-20-16,-8 0-15 0,-2 0-17 16,-4 3 0-16,-2-3-15 0,-2 0-66 15,-3 3 53-15,-3-2-186 16,-1-1-183-16,9 1-369 0,-12-1-644 0</inkml:trace>
  <inkml:trace contextRef="#ctx0" brushRef="#br2" timeOffset="-16871.972">6644 13278 453 0,'0'0'1118'0,"0"0"-894"0,0 0-62 15,0 0 23-15,0 0 19 0,0 0 3 16,0 0-65-16,0 0-29 0,0 0-7 16,0 0 9-16,33 3-79 0,-33-3-36 15,-4 0-138-15,-4 0 86 0,-3 0 52 16,-7-1 0-16,-5 1-354 16,2 0-408-16,-12-5-997 0</inkml:trace>
  <inkml:trace contextRef="#ctx0" brushRef="#br2" timeOffset="-16280.812">5817 13304 215 0,'0'0'199'16,"0"0"-140"-16,0 0 941 0,0 0-756 15,0 0 3-15,0 0 9 0,0 0 55 16,0 0-25-16,0 0-118 0,0 0-88 16,21 1-45-16,-23-1-35 0,-5-1 3 15,-1 1 122-15,-6 0 18 0,-3 0-22 16,-4-1 3-16,-3 1-36 0,-3 0-31 15,0 0-32-15,-2 1-12 0,-8 0-13 16,4 0-22-16,-5 1-54 0,3 2-50 16,-4-1-116-16,2 0-360 0,2 2-749 15,10-1-29-15</inkml:trace>
  <inkml:trace contextRef="#ctx0" brushRef="#br2" timeOffset="-15814.687">4918 13399 65 0,'0'0'215'0,"0"0"-156"0,0 0-58 15,0 0-1-15,0 0-70 0,0-50 70 16,-2 46 309-16,2-1 1225 0,0 2-1116 15,0 3-112-15,0-2-110 0,-2 2-94 16,-5 0-70-16,1-1 89 0,-6 1-31 16,-1 0-36-16,-1 0-19 0,-3 0-16 15,-1 0-6-15,-3 0 2 0,1 1 4 16,-5-1-19-16,-2 2 0 0,0 0 0 16,-4-1-1-16,-2 0-91 0,-4 1-22 15,-3 1-56-15,-1-3-12 0,-4 4-208 16,-1-2-433-16,-4 2-389 0,3 1 902 15,12-1 255-15,-15 5-37 0</inkml:trace>
  <inkml:trace contextRef="#ctx0" brushRef="#br2" timeOffset="-15415.152">4112 13337 232 0,'0'0'1436'16,"0"0"-1156"-16,0 0-118 0,0 0 39 15,0 0 67-15,0 0-113 0,-60 15-23 16,37-14-58-16,-4 0-10 0,-4 1-3 16,0-2-23-16,-4 3 29 0,2-3-28 15,-4 2-37-15,-1 0-2 0,1 0-3 16,-2-1-112-16,0 2-94 0,-3-1-10 15,5 1 25-15,-4-1-262 0,2-1-976 16,1 4 1210-16,1 0-121 0,12 2 343 16,-12 4-18-16</inkml:trace>
  <inkml:trace contextRef="#ctx0" brushRef="#br2" timeOffset="-15032.709">3062 13363 787 0,'0'0'606'16,"0"0"379"-16,0 0-585 0,0 0-179 15,0 0-169-15,0 0 105 0,0 0 31 16,-67 14 5-16,41-14-72 0,-3 0-58 15,-2 2-32-15,-5 0-30 0,1-1-1 16,-2 1-50-16,-2 1-29 0,-5-2-38 16,3 1-71-16,-2-2-237 0,12 0-288 15,-9-6-1418-15</inkml:trace>
  <inkml:trace contextRef="#ctx0" brushRef="#br2" timeOffset="-13812.715">1819 13382 1792 0,'0'0'363'16,"0"0"-272"-16,0 0 336 0,0 0 198 16,0 0-216-16,0 0-104 0,0 0-47 15,0 0-51-15,0 0-25 0,-10-17 3 16,10 15-14-16,-2 0 9 0,0 0-3 16,2-1-22-16,-2 3-22 0,2-2-15 15,0 2-12-15,-2 0 42 0,2 0 8 16,0 0-29-16,-2 5-28 0,2 5-2 15,0 8-10-15,0 4-18 16,0 9-33-16,0 7-15 0,4 2 3 16,-2 5-12-16,4 1 0 0,-4-2-9 15,2 0 0-15,-2-6 9 0,0-5-10 16,-2-7 1-16,0-3-3 0,0-7-2 16,0-4-10-16,0-3-21 0,0-6-39 15,0 0-42-15,4-3-55 0,-4 0-14 16,2-4-1-16,-2-6-16 0,0-3-111 15,0-3-140-15,0-4-176 0,0 6-503 16,0-9-721-16</inkml:trace>
  <inkml:trace contextRef="#ctx0" brushRef="#br2" timeOffset="-13481.045">1664 13332 1281 0,'0'0'1787'0,"0"0"-1452"16,0 0-84-16,0 0 139 0,0 0-6 15,-10-56-103-15,10 48-18 0,2 1-24 16,4 1-30-16,0 0 4 0,3-1-5 16,1 4-29-16,6 3-32 0,-1 0-11 15,6 0-25-15,-5 0-23 0,7 8-19 16,0 0-15-16,-3 5-3 0,5 0-15 15,-4 5-6-15,-3-2-6 0,1 4-21 16,-5 1 0-16,1-1-3 16,-7 0 0-16,-4 0-12 0,-2-1-3 0,-2-2-18 15,-6-1-72-15,-2-4-55 0,-7-3-26 16,1-2-37-16,-5-2-85 16,5-2-218-16,-7-1-411 0,9 1-528 15,-9 1-1185-15</inkml:trace>
  <inkml:trace contextRef="#ctx0" brushRef="#br2" timeOffset="-12964.549">1873 13863 1467 0,'0'0'1120'16,"0"0"-853"-16,0 0-17 0,0 0 234 16,0 0 40-16,0 0-114 0,0 0-102 15,0 0-57-15,23-49-35 0,-13 38-28 16,2 0-30-16,9 2-25 0,-2 0-18 15,1 4-22-15,-1 0 4 0,0 4 5 16,-1 1 10-16,-3 5-31 0,1 3-24 16,-3 4-20-16,-7 2-16 0,4 3-19 15,-6 2-2-15,-2 0-1 0,-2 5 0 16,-4-1-2-16,-6 0-9 16,4 0-13-16,-5-2 7 0,-1 0 6 15,2-2 12-15,-1-3 1 0,1-1 17 16,0-3 3-16,1-2-8 0,3-3 5 15,2-3 15-15,0-2 6 0,4 1 6 16,0-3 57-16,4 2 63 0,6 0-99 16,1-1-41-16,9-1-23 0,3 0-2 15,0 2 0-15,8-2-3 0,-4-2-12 16,0-3-16-16,-5 2-38 0,-3-1-51 16,-3 2-48-16,-3-4-40 0,-5-1-96 15,-4 0-292-15,0-1-662 0,5-2-1226 16</inkml:trace>
  <inkml:trace contextRef="#ctx0" brushRef="#br2" timeOffset="-11797.41">2935 12707 2159 0,'0'0'430'16,"0"0"-218"-16,0 0 84 0,0 0 67 16,0 0-56-16,0 0-55 0,0 0-8 15,0 0-27-15,0 0-1 0,-18-51-7 16,14 48-7-16,2 3-1 15,2 0 12-15,0 0 29 0,0 0 9 0,0 0-13 16,0 3-24-16,6 0-85 16,0 4-30-16,2 0-18 0,1 4-6 15,1 2-15-15,0 3-8 0,1-1-4 16,-3 3-3-16,4-1-6 0,-1 2-3 16,-3 0-9-16,2 1-12 0,1 0 3 15,-3 2 0-15,-4 0-15 0,4 2 15 16,-2-1 0-16,-1 3-6 0,-3-1 3 15,2 3 0-15,-4 3-12 0,2-3 9 16,-2 2-12-16,0 1-36 0,-2-1 15 16,-2-1 9-16,-1-2 9 0,-1-5 1 15,-2 0 2-15,4-3-1 0,-2-4 0 16,-1-4 0-16,3-2 1 16,-2 1-1-16,-2-3 1 0,6 0 0 15,-4-3 0-15,1 2 0 0,3-4 2 16,0 3 0-16,0-2 1 0,2-1 9 15,-2 2-9-15,2-1 9 0,0-2-12 16,-2 0 0-16,2-1 0 0,0 0 1 16,0 0-1-16,0 0 0 0,0 0-1 15,0 0 1-15,0 0-2 0,0-2-1 16,0-2-9-16,0-4 9 0,0-2-12 16,0-4 14-16,0-3 0 0,-2-6 1 15,-6-1 0-15,4-2 0 0,-7 2 2 16,3-2 1-16,-2 3-1 0,1 0-1 15,3 6 1-15,-2 2-2 0,0 5 0 16,6 1-1-16,0 5-11 0,-3-1 9 16,3 5 1-16,2 0-13 0,-2 0 3 15,2 0 10-15,-2 0 1 16,2 0 1-16,0 3 1 0,0 3 11 16,0 1-9-16,0 2 9 0,2 6-12 15,2 3 0-15,3 2-2 0,-1 6-1 16,0-1 0-16,0-1 1 0,5 0 1 15,-7-1 1-15,6-3 1 0,-2-1 1 16,-1-1 10-16,-1-5-9 0,2-3 0 16,-2-2 9-16,0-2 6 0,1-3-3 15,1-3 0-15,0 0 0 16,2 0 3-16,1-6-6 0,1-2 12 0,1-2-6 16,1-3 3-16,5-2-18 15,-19 15 21-15,37-41 27 0,-16 14-15 16,1-1-19-16,-3 1-16 0,2-1-2 15,-3 1-13-15,1 1-64 0,-5 1-102 16,-1 3-81-16,-1-3-115 0,0 10-550 16,9-8-1013-16</inkml:trace>
  <inkml:trace contextRef="#ctx0" brushRef="#br2" timeOffset="-9328.727">8279 13230 1524 0,'0'0'319'0,"0"0"-134"0,0 0 584 15,0 0-282-15,0 0-122 0,0 0-21 16,0 0-22-16,0 0-34 0,0 0-27 15,37-50-31-15,-35 40-63 0,-2-2-24 16,0 0-3-16,-2-1-13 0,0 4-21 16,-8 0-37-16,4 4-26 0,-5 1-10 15,5 4-6-15,-8 1-3 0,3 9-9 16,5 1 4-16,-2 3-7 0,2 4 3 16,3 1-13-16,3 0 0 0,-2-2 1 15,7 1 9-15,1-4-9 0,2-3 0 16,0-3 15-16,3-1-6 0,1-5-10 15,-2-2-2-15,3-1-2 0,-1-8-13 16,1-4 0-16,-1 0 3 0,-4-5 10 16,-6-1-13-16,2 3 13 15,-4-2-10-15,0 5 9 0,-4 2-9 0,-2 4-4 16,-6 3 4-16,-1 4 11 16,5 0 1-16,-6 6 0 0,1 4 3 15,5 2 12-15,0 4-2 0,1-3 2 16,3 3-12-16,4-1 15 0,0-3 0 15,0-1 0-15,6-3 21 0,1-7 15 16,1 1-27-16,-2-2-5 0,4-6-1 16,-1-4-3-16,3 0 0 15,-6-4-3-15,1 1 3 0,-5 1 0 16,0 1-15-16,-2 2 8 0,0 1-11 16,-4 4-1-16,-5 1 0 0,3 1-1 15,-6 2 0-15,-1 2 2 0,3 3 0 16,-2 4 1-16,3 2 11 0,3 1 3 15,4 4-3-15,2 0-9 0,0 1 12 16,0-1-13-16,6-2 1 0,5-2 12 16,1-4-3-16,-4-3 0 0,5-2-10 15,1-3 0-15,-6-5-2 0,5-5 0 16,-3-6-3-16,-4-3-12 0,-4-3 13 16,0-3 0-16,-2 0 0 0,-2 4 2 15,-2 3 1-15,-4 4 2 0,-4 4 0 16,-1 2-1-16,1 6 0 0,-1 2 0 15,3 2 10-15,-4 9 0 0,1 3 4 16,9 4-1-16,0 4 0 0,4 0-12 16,0 0 15-16,2-1 6 15,2-5 63-15,4-2-6 0,1-3-33 16,5-5-18-16,-4-5-15 0,7-1-14 16,-5-3-1-16,3-6-15 0,-3-6-12 15,-4-3-36-15,-3-6-87 0,-5-1-76 16,-2-4-81-16,-5 7-332 0,-1-10-959 0</inkml:trace>
  <inkml:trace contextRef="#ctx0" brushRef="#br2" timeOffset="-8644.527">8215 13302 1623 0,'0'0'425'0,"0"0"-81"0,0 0 78 15,0 0-2-15,0 0-10 0,0 0-67 16,0 0-39-16,0 0-37 0,0 0-30 15,10-16-23-15,-8 16-61 16,-2 2-74-16,2 3-79 0,0 1 0 16,0 4-24-16,1 2-77 0,-1 0-125 15,2 1-79-15,-4 0-107 0,2-2-342 16,2 9-741-16</inkml:trace>
  <inkml:trace contextRef="#ctx0" brushRef="#br2" timeOffset="-8455.489">8254 13675 802 0,'0'0'1884'0,"0"0"-1592"0,0 0-10 16,0 0 96-16,0 0-69 15,21 56-124-15,-17-46-66 0,-2-3-69 16,-2 0-50-16,2-1-13 0,-2 2-24 16,0 0-82-16,0 1-76 0,0-1-53 15,0 1-73-15,0 1-133 0,0 0-152 16,0 2-56-16,0 1 43 0,0 2 75 15,0-4 64-15</inkml:trace>
  <inkml:trace contextRef="#ctx0" brushRef="#br2" timeOffset="-8352.767">8283 13973 473 0,'0'0'606'0,"0"0"-105"0,0 0-137 15,0 0-75-15,2 57-62 0,0-47-43 16,0 1-81-16,0-2-68 0,-2-2-35 16,2 0-163-16,-2-1-270 0,0-1-357 15,2 2-606-15</inkml:trace>
  <inkml:trace contextRef="#ctx0" brushRef="#br2" timeOffset="-8199.177">8300 14349 1448 0,'0'0'702'15,"0"0"-547"-15,0 0-90 0,0 0-20 16,0 0-45-16,0 0-74 0,0 0-153 15,0 0-172-15,0 0-356 0</inkml:trace>
  <inkml:trace contextRef="#ctx0" brushRef="#br2" timeOffset="-7757.814">8293 14587 810 0,'0'0'453'15,"0"0"-95"-15,0 0 48 0,0 0-73 16,11 58-135-16,-11-45-76 0,0-2-16 15,0-1-67-15,0 1-39 0,0-1-12 16,0-1-36-16,-2 1-162 0,0-3-74 16,2 2 8-16,-2 0 16 0,2 1-13 15,-3-2 91-15,3 5 123 0,0-2 59 16,0 2 78-16,0 1 95 0,0-1 38 16,0 0-9-16,0 2-30 0,0-1-52 15,0 1-42-15,0-1-7 0,0-1-19 16,0 2 29-16,0-2 2 0,0 1-5 15,0 1-43-15,0-2-32 0,0 0-3 16,0 1 3-16,0-2-3 0,-2-2-10 16,2 3-54-16,0-3-78 0,0 1-1 15,0 0 14-15,0 0 51 0,0 1 52 16,0 0 26-16,0 0 1 0,0 0 61 16,0-2 83-16,0 2 43 15,0-1-7-15,2-2 12 0,-2 2-13 16,3-2-30-16,-3-1-12 0,0-2-27 15,2 0-32-15,-2-1-79 0,0 2-3 16,0-4-29-16,-2 1-53 0,2 1-136 16,-3 1-83-16,-1 2-83 0,0 1-24 15,2 2-122-15,0-1-99 0,2 1-36 16</inkml:trace>
  <inkml:trace contextRef="#ctx0" brushRef="#br2" timeOffset="-7543.838">8269 15416 473 0,'0'0'723'15,"0"0"-153"-15,0 0-181 0,0 67-46 16,0-47-33-16,0-3-28 0,0-1-45 15,0 0-46-15,0-1-62 16,0-3-59-16,-2-1-40 0,-1-1-30 16,1-3-18-16,0-1-30 0,0-1-101 15,0 2-54-15,0-1-5 0,0 2 0 16,2 2 57-16,0 0 48 0,0 1 54 16,0 3 30-16,0 0 19 0,0 2-2 15,0 1 1-15,0-4 1 0,-2 6 29 16,2-3-28-16,0-1-1 0,0-1 0 15,0 0 0-15,0-3-48 0,2 0-155 16,-2-1-144-16,2 2-134 0,0-4-118 16,2 3-89-16</inkml:trace>
  <inkml:trace contextRef="#ctx0" brushRef="#br2" timeOffset="-7057.56">8277 16012 680 0,'0'0'662'0,"0"0"-285"0,0 0-59 15,4 52 65-15,-4-33-106 0,2-2-71 16,-2 0-4-16,0-3-39 0,0 1-96 15,0-3-51-15,0-1-16 0,0-1-41 16,0 0-167-16,0-2-110 16,0 1-43-16,-2-2 8 0,2 3-30 15,-2 2 15-15,0-1 65 0,0 4 150 16,2-1 78-16,-4 2 75 0,4 1 1 16,-2-1 15-16,2 4 66 0,-2-3 117 15,2 0 48-15,0-1-16 0,0 2-13 16,0-5 22-16,0 2 7 0,0 1 5 15,0-3-7-15,2 3-14 0,-2-2-45 16,2-1-90-16,2 0-74 0,-2-1-20 16,0-2-2-16,-2 0-15 0,2-2-77 15,-2 2-17-15,0 2 0 0,0-3-10 16,0 1 36-16,0 2 28 0,0 1 38 16,-2 0 15-16,2 1 4 0,-2-1 8 15,0-2-7-15,2 1-2 16,0-2 2-16,0-1 10 0,0 2-12 0,0-4-1 15,0 3 2-15,0 0 24 0,0-1 51 16,2 3 26-16,-2-2-7 16,2 4 13-16,0 1 25 0,0-1-19 15,-2 1 12-15,0 0-19 0,0 0-14 16,0 1 7-16,0-3-3 0,0 0-45 16,0-2-50-16,0 1-3 0,0-1-3 15,0 0-16-15,-2 0-91 0,2 3-57 16,-2-3 6-16,2 2 30 0,0 1-2 15,0-4-56-15,2-1-13 0,0-3-11 16,-2-2-191-16,2-6-707 0</inkml:trace>
  <inkml:trace contextRef="#ctx0" brushRef="#br2" timeOffset="-4582.363">7884 17372 277 0,'0'0'522'0,"0"0"-216"15,0 0 26-15,0 0-120 0,0 0-33 16,0 0 436-16,0 0-253 0,-27-50-118 15,25 43 62-15,-2 1 53 0,2 1-16 16,-2-2-44-16,-2 3-17 16,4-1-6-16,0 0-22 0,-1 3-5 15,1-1-3-15,2 2-7 0,0 1 2 16,0-1 9-16,0 1-9 0,0 0-19 16,5 2-29-16,-1 6-82 0,4 1-27 15,0 5-24-15,5 4-6 0,3 4-12 16,-1 0-6-16,3 4-3 0,-1 2 3 15,1-2 0-15,-1-1-3 0,-1 2-9 16,1 0-6-16,-3-1-16 0,-3 0 0 16,-1-5-2-16,2 0 0 0,-9-7 0 15,1-5-27-15,-2-2-27 16,-2-2-39-16,0 0-57 0,0-2-39 16,-6-3 2-16,1-3-32 0,-5-5-118 15,4-6-136-15,0 0-264 0,2-4-414 16,1 6-450-16,1-7-787 0</inkml:trace>
  <inkml:trace contextRef="#ctx0" brushRef="#br2" timeOffset="-4282.187">8149 17372 2327 0,'0'0'990'0,"0"0"-774"0,0 0 81 16,0 0 192-16,0 0-16 0,0 0-112 15,0 0-63-15,0 0-32 0,0 0-12 16,0 0-27-16,22-23-17 0,-22 30-47 16,-2 5-61-16,-2 4-15 15,-4 8-6-15,0 4 12 0,-5 6-14 16,1 3 2-16,-7 11-6 0,-3 17-15 16,-7 11-3-16,-2 5-18 0,2-6-3 15,6-18-6-15,6-18 0 0,3-11-3 16,6-8-24-16,-3-4-2 0,3 2-1 15,-4 1-24-15,-1 1-48 0,3-4-60 16,0-3-36-16,5-9-43 0,1-4-29 16,4-4-55-16,0-9-227 0,4 4-620 15,13-8-1192-15</inkml:trace>
  <inkml:trace contextRef="#ctx0" brushRef="#br2" timeOffset="-3684.922">8006 18204 2906 0,'0'0'410'16,"0"0"-149"-16,0 0 225 0,0 0 8 15,0 0-128-15,0 0-73 0,4-57-38 16,0 47-13-16,-2 4-30 0,5-3-31 16,3 3-36-16,2-1-1 0,-1 2-26 15,3-1-19-15,3 2-33 0,-1 2-12 16,3 0-6-16,2 2-6 0,-7 4-6 16,-2 4-3-16,1 1-22 0,-7 6-11 15,-4 1-21-15,-2 5 3 0,0-1 6 16,-4 3 0-16,-4 0 11 0,-5 1-2 15,1-2 2-15,-3 2 1 0,1-2 1 16,4 2 1-16,-7-1 16 0,5-1 12 16,3-5 24-16,1 1 7 0,2-5 11 15,2-1 96-15,4-4-27 0,0-1-48 16,8-3-36-16,4-2-33 0,1 1-21 16,8-3-3-16,-3 0-11 0,9 2 8 15,-2-4-36-15,4-3-42 16,-7-1-57-16,1-1-42 0,-2 1-55 15,-9-4-116-15,-1 4-388 0,5-9-964 0</inkml:trace>
  <inkml:trace contextRef="#ctx0" brushRef="#br2" timeOffset="-2801.828">9009 16368 1231 0,'0'0'332'16,"0"0"492"-16,0 0-288 0,0 0-70 15,0 0-29-15,0 0-1 0,51-31-64 16,-44 28-19-16,-5 1-12 0,-2 1-19 16,0 1-59-16,0-1-79 0,-9 1-72 15,1 0 17-15,-4 0 67 16,-9 0-40-16,-2 6-15 0,-4 1-2 15,-6 0-31-15,-2 1-24 0,-4-1-33 16,0-1-27-16,-5-3-6 0,1-2-15 16,-5-1 12-16,3-3-3 0,-5-1-11 15,5-4 1-15,3 0 0 0,-1 2-2 16,2-1-11-16,5 2-19 0,5 2-24 16,5 0-18-16,1-1-30 0,6 1-25 15,3 0-17-15,5 1-21 0,5 1-10 16,4 1-45-16,2 1-60 15,0 5-16-15,4 4-142 0,6 4-209 16,7 1-392-16,-7-1-111 0,17 7-208 0</inkml:trace>
  <inkml:trace contextRef="#ctx0" brushRef="#br2" timeOffset="-2500.424">8887 16427 2681 0,'0'0'645'0,"0"0"-448"15,62-7 15-15,-40 6 194 0,-5 1 7 16,2 0-81-16,-9 0-24 0,-2 3 21 16,-4 2-36-16,-4-2-54 0,0 1-67 15,-4 2-49-15,-8 1-9 0,-7 0 34 16,-1 3-7-16,-12 0-24 0,-1-1-8 16,-16 3-16-16,-7-2-9 0,-16-1-21 15,-3-3-12-15,5-5-15 16,6-1-15-16,8 0-18 0,0-5 0 15,7 3-2-15,9 0-1 0,11-3-45 16,5 5-24-16,-3-2-39 0,-4 2-48 16,2 0-22-16,4 0 1 0,11 5-64 15,1-2-160-15,9 0-271 0,4 2-289 16,0 0-217-16,8 3-1079 0</inkml:trace>
  <inkml:trace contextRef="#ctx0" brushRef="#br2" timeOffset="-2132.786">8500 16242 2771 0,'0'0'1005'16,"0"0"-795"-16,0 0 153 0,0 0 115 15,0 0-80-15,52-34-112 0,-48 32-8 16,-4 2-24-16,0 0-37 0,0 1-76 15,-8 5-71-15,-3 4-4 0,-9 7 18 16,-1 2 24-16,-8 5-12 0,-2 1-21 16,-4 6-8-16,-4 4-10 0,-1-1-20 15,1 1-36-15,2-1-1 0,2-2 18 16,2-3-6-16,2-2 3 0,4-4 0 16,6-2 0-16,5-3 3 0,3-1 6 15,9-6 3-15,4 0 12 0,2-2 24 16,13 0 18-16,1 1-33 0,11 0-27 15,4 1-21-15,6-2-1 0,5-2 1 16,3 1-3-16,0-3-12 16,5-1-9-16,-6-3-42 0,3 1-39 15,-1-2-51-15,-9-2-37 0,-2-3-56 16,-4-2-181-16,-6 1-602 0,6-1-1082 16</inkml:trace>
  <inkml:trace contextRef="#ctx0" brushRef="#br2" timeOffset="-851.479">2811 12741 430 0,'0'0'630'0,"0"0"-279"0,0 0-110 16,0 0-117-16,0 0-66 0,0 0 4 15,0 0 3-15,0 0 262 0,-8-53-120 16,8 47-84-16,0-1-33 0,0 1 26 15,0-1 16-15,2 1-4 0,0-1-16 16,2 2-7-16,-2-1-6 0,5 0-42 16,-3 1-38-16,0 0-16 0,0 2 70 15,-2 1 89-15,2 1 102 0,-2 1 40 16,2 0 21-16,-1 2 1 0,5 5-30 16,0 3-44-16,2 0-6 0,1 5-26 15,1 4-12-15,3 1-24 0,1 0-36 16,1 5-31-16,1 0-15 0,-3 3-21 15,5 1-6-15,-1-1 0 0,-2 3 4 16,-1 1-13-16,-3 2-9 0,-1 0-15 16,-8 3-6-16,4 2-12 0,-6 0-24 15,-2 0-9-15,-4-1-51 16,-2-4 6-16,-8-3-33 0,-5-2-67 16,2-10-50-16,-1-7-70 0,-3-8-196 15,5-2-694-15,-1-2-1401 0</inkml:trace>
  <inkml:trace contextRef="#ctx0" brushRef="#br2" timeOffset="-212.423">2950 12613 1843 0,'0'0'696'16,"0"0"-309"-16,0 0-38 0,0 0 44 15,0 0-21-15,0 0-88 0,0 0-8 16,0 0-24-16,0 0 2 0,0 9-26 15,2-4-12-15,2 3 2 0,2 6-25 16,1 3-30-16,1 2-36 0,6 9-19 16,-1 3-15-16,1 5 1 0,1 5-19 15,1 1-12-15,-1 11-15 0,-3-5-9 16,-4 2-15-16,-2-2-12 0,-3-8-12 16,-3 4-22-16,0-7-68 15,-7-5-51-15,-1-5-67 0,2-3-60 16,-4-7-140-16,3-4-588 0,3 0-1352 0</inkml:trace>
  <inkml:trace contextRef="#ctx0" brushRef="#br2" timeOffset="431.047">2989 12741 2108 0,'0'0'611'0,"0"0"-239"0,0 0 43 15,0 0 27-15,0 0-76 0,0 0-66 16,0 0-8-16,0 0-35 0,6-52-2 15,1 52 3-15,-1 0-25 0,2 3-25 16,4 8-36-16,3 3-49 0,-1 7-38 16,3 4-19-16,2 5-15 0,-3 2-3 15,1 2 6-15,-5 2-9 16,-2-1-9-16,1 5-15 0,-9-3-9 16,2 1-12-16,-4 0 0 0,-2-4-17 15,-4-5-37-15,-7-2-21 0,3-5-54 16,-3-1-67-16,-3-4-45 0,-1-2-118 15,7-5-373-15,-6 3-1181 0</inkml:trace>
  <inkml:trace contextRef="#ctx0" brushRef="#br2" timeOffset="3218.201">8318 13589 1129 0,'0'0'267'0,"0"0"793"0,0 0-660 16,0 0-41-16,0 0 13 0,0 0 13 15,35-49-7-15,-33 43-16 0,0 4-31 16,-2 1-39-16,0-1-46 0,0 2-64 16,-4 0-61-16,0 0-34 0,-2 0 85 15,-8 3 0-15,1 2-46 16,-3 2-26-16,-1 2-13 0,-4-3-30 16,3 4-21-16,-5-3-18 0,0-1-16 15,5 3 0-15,-7-4 0 0,4-1 0 16,3 2-1-16,1-3 0 0,1 1-1 15,5-1 0-15,5-1 1 0,0 0 1 16,4 0 13-16,2 1 18 0,0 3 3 16,4 4-18-16,2 2-3 0,4 2 3 15,-1 4-3-15,1 3-12 0,2 3 18 16,-3 3-9-16,-1 3-9 0,0 2-1 16,-4 1-1-16,3 2 1 0,-5 1-2 15,0-2-30-15,-4-2 3 16,2-1 12-16,0-5 3 0,0-2 10 15,-2-7 2-15,0-1 0 0,2-6 2 16,0-5 16-16,0-1 12 0,0-2 19 16,6-2-10-16,-2 0-6 0,6 0 42 15,5 0 33-15,-3-2-42 0,7 0-33 16,-3-1-9-16,5-1-3 0,-3 2 3 16,1-2-12-16,-4 2-9 0,1 0 0 15,-6 1-2-15,1 1-1 0,-1 0-2 16,-6 0-34-16,-2 0-39 0,2 0-51 15,-2 0-45-15,1 0-40 0,-3-6-41 16,2-3-107-16,-2-3-184 0,0-2-234 16,0 1-482-16,0-6-418 0</inkml:trace>
  <inkml:trace contextRef="#ctx0" brushRef="#br2" timeOffset="3364.327">8389 13885 2085 0,'0'0'1511'0,"0"0"-1080"16,0 0-96-16,0 0 66 15,0 0-46-15,0 0-57 0,0 0-43 16,0 0-58-16,-58-21-40 0,39 24-58 16,-8 2-57-16,2 0-42 0,-2-1-42 15,-1-2-136-15,3-2-94 0,-2 0-113 16,6-1-347-16,1 1-1004 0</inkml:trace>
  <inkml:trace contextRef="#ctx0" brushRef="#br2" timeOffset="3920.025">8407 14087 1053 0,'0'0'2048'0,"0"0"-1789"0,0 0-9 16,0 0 286-16,0 0-59 0,0 0-99 15,0 0-49-15,-21-59-16 0,32 45-47 16,1-2-34-16,1 3-39 0,5-1-33 15,1 3-34-15,4 3-27 16,1 4-18-16,-3 1-15 0,4 6-18 16,0 7-11-16,-5 6-19 0,-1 7-18 15,-5 3-2-15,1 4-13 0,-11 1 2 16,-2 2 10-16,-4-1-12 0,0-2 14 16,-4-3-1-16,-9 0-1 0,3-5 1 15,-7 0 1-15,3-4-1 0,-3-1 2 16,5-2 0-16,-3-5 15 0,5 0 10 15,5-5 2-15,1-2 15 0,2-2 0 16,4-1 12-16,0 0 117 0,10 0 3 16,3-1-84-16,10-2-39 0,1 2-30 15,5-1-9-15,4 2-10 16,7 0-2-16,-5 0-2 0,0 0-13 16,-6 2-36-16,-6-1-24 0,-7-1-60 15,-10 0-72-15,-1-6-94 0,-5-3-318 16,-3 0-877-16,1-2-2472 0</inkml:trace>
  <inkml:trace contextRef="#ctx0" brushRef="#br2" timeOffset="9274.737">17726 13429 1615 0,'0'0'630'0,"0"0"-384"16,0 0-124-16,0 0 597 0,0 0-209 15,0 0-211-15,0 0-19 0,0 0 44 16,0 0 31-16,-21-18-26 0,27 15-105 16,7-2-64-16,1 2-3 0,3-1-9 15,3 0-18-15,3-1-34 0,2 0-21 16,2-1-11-16,0 2 8 15,-1 1-3-15,1 0-6 0,-2 3-15 16,0 0-9-16,-2 0-9 0,-3 2-9 16,-1 1-19-16,0 0-2 0,-9-1-2 15,4-1-19-15,-5-1-42 0,-5 0-24 16,0 0-63-16,-4 0-61 0,0 0-39 16,-4 0-49-16,-4 0-117 0,-5 2-189 15,1-1-406-15,1 0-429 0,-5 5-752 0</inkml:trace>
  <inkml:trace contextRef="#ctx0" brushRef="#br2" timeOffset="9570.973">17748 13537 2726 0,'0'0'708'0,"0"0"-518"0,0 0 160 0,0 0 109 16,0 0-132-16,0 0-125 16,0 0-3-16,0 0 75 0,0 0-5 15,0 0-60-15,56 9-37 0,-35-9-33 16,4-3-37-16,2-3-39 0,-1 1-21 16,3-2-21-16,0 0-19 0,-4-2-2 15,-2 1-1-15,-2 3-2 0,-7-1-21 16,-2 3-51-16,-1 1-75 0,-7-1-62 15,-2 2-32-15,-2 1-81 0,0 0-123 16,-6 0-143-16,2 1-404 0,-13 10-414 0</inkml:trace>
  <inkml:trace contextRef="#ctx0" brushRef="#br2" timeOffset="9947.117">17831 13666 638 0,'0'0'1866'15,"0"0"-1566"-15,0 0-18 0,0 0 164 16,0 0-95-16,0 0-90 0,0 0-37 16,0 0 17-16,56 13 11 0,-35-17-25 15,5-1-38-15,3-3-28 0,7-1-25 16,3-5-33-16,2 0 12 0,3-2 3 16,1-4 3-16,1 0-13 0,1-3-14 15,-4-1-22-15,1 3-27 0,-5-2 9 16,0 2-3-16,-5-1 4 0,-1 0-22 15,-11 5 9-15,-1-2-3 0,-7 5-12 16,-1 2 0-16,-7 1 3 16,-2 2-15-16,-4-1-15 0,0 1 0 15,-6-1-1-15,-4-2 0 0,-9-2 1 16,-2-1 15-16,-1 1-3 0,-11 0 6 16,0 0 3-16,-5 1-9 0,-7 4-9 15,1 0 9-15,-5 1-12 0,1 5-2 16,5-3-19-16,-7 3-72 0,7-1-120 15,4-2-95-15,-1 1-138 0,15 1-729 16,3 4-2229-16</inkml:trace>
  <inkml:trace contextRef="#ctx0" brushRef="#br2" timeOffset="16212.789">19040 13002 1212 0,'0'0'328'0,"0"0"-29"16,0 0 139-16,0 0-105 0,0 0-294 16,0 0 427-16,-18-55-163 0,16 46-122 15,-2 3 34-15,4 0 59 0,-2 0-28 16,2 0-45-16,-3 2-38 0,3 4 22 15,0-1 20-15,0 1-4 0,-2 0-4 16,2 0-18-16,0 0-7 0,0 5 7 16,0 4-74-16,0 1-42 0,0 6-17 15,2 8-13-15,-2 5-3 0,0 3 0 16,0 5 3-16,0 4 3 16,0 3-36-16,0 2-16 0,0 10 14 15,0-8 0-15,0 2 2 0,3-1 2 16,-1-7 1-16,2 4 9 0,0-7-10 15,-4-5 16-15,2-7-6 0,-2-7 0 16,2-7-9-16,-2-4 0 0,0-6-3 16,0-2-2-16,0-1-46 0,-2-1 15 15,-4-6 33-15,-3-6 2 16,-3-5 13-16,4-4 3 0,-7-3-6 16,3-6 0-16,-3 2-10 0,3 3-1 15,2 2 0-15,-1 6-1 0,5 5 0 0,-2 6-1 16,4 5 1-16,2 2 0 15,0 4 24-15,2 7 4 0,-2 9-10 16,2 4-16-16,0 5 0 0,2 8 0 16,2 0 1-16,2 1 12 0,2-3-12 15,5-1 15-15,-7-3-16 0,6-4 10 16,3-7 3-16,-3-4 3 0,5-6 3 16,-5-7-3-16,5-3-6 0,-1-9 15 15,5-11-7-15,-3-8-20 0,5-6-15 16,-4-7-3-16,1 0 3 0,-1 1-36 15,-5 5-73-15,-1 5-56 0,-1 7-46 16,1 5-94-16,-5 7-233 0,2 2-626 16,-1 6-777-16</inkml:trace>
  <inkml:trace contextRef="#ctx0" brushRef="#br2" timeOffset="16849.654">19644 12995 2594 0,'0'0'760'0,"0"0"-556"15,0 0 36-15,0 0 265 0,0 0-134 16,0 0-208-16,0 0-71 16,0 0 18-16,-14 66 61 0,5-32 5 15,-5 8-36-15,-5 11-56 0,-4 10 13 16,1 11-27-16,-1-7-25 0,2-12-14 16,9-18-4-16,2-9-6 0,-1 1-3 15,1 1-16-15,0-3 1 0,1-6-2 16,3-7-1-16,4-7-15 0,0-5-33 15,2-2-70-15,2 0-58 0,4-13 40 16,2-3 8-16,5-10-37 0,1-4-42 16,3-6-54-16,-5-2-55 0,1-3-31 15,1 0 1-15,-1-1 38 0,-1 2 104 16,-4-1 89-16,0 3 71 0,3 1 44 16,-1 2 22-16,-6 3 94 0,5 6 91 15,-3 6 3-15,2 6 8 0,-2 9 12 16,-2 5 30-16,1 3-34 15,1 10-68-15,-2 10-50 0,0 6-35 16,4 4-14-16,-6 8-10 0,2 7-16 16,5 11-8-16,-3 13-13 0,4-9 0 15,-6-13-10-15,3-14 17 0,-3-13 26 16,2 4 26-16,4-2 11 0,-4-1 43 16,-1-7-16-16,-1-8-9 0,-2-6 6 15,-2-3-27-15,0-9-79 0,-2-5 15 16,-4-5 9-16,-3-3-7 0,-7-1-17 15,3 3-3-15,-9 2-18 0,3 3-43 16,0 3-102-16,-1 6-62 0,3 2-34 16,-1 2-130-16,5 2-277 15,5 2-631-15,0 7-966 0</inkml:trace>
  <inkml:trace contextRef="#ctx0" brushRef="#br2" timeOffset="17180.444">20004 12980 2531 0,'0'0'1161'0,"0"0"-997"0,0 0 62 15,0 0 194-15,0 0-118 0,0 78-167 16,2-36-22-16,-2 16 21 0,0 13 25 16,0 2-11-16,-4-6-51 0,-1-15-21 15,3-14-9-15,0-10-19 0,-2-3-30 16,4-2-15-16,-2 1 0 16,0 1 7-16,2-9-10 0,0-3-51 15,0-8-37-15,0-5-69 0,0 0-108 16,0-9-40-16,2-6-45 0,-2-4-223 15,0 0-542-15,2-9-655 0</inkml:trace>
  <inkml:trace contextRef="#ctx0" brushRef="#br2" timeOffset="17431.975">19836 12932 1311 0,'0'0'2218'0,"0"0"-1943"0,0 0 6 15,0 0 228-15,70-28-196 0,-43 28-166 16,0 10-16-16,4 5 46 0,2 4 26 16,-2 7-21-16,-2 3-22 0,4 13-18 15,-4 12-40-15,-8 18-47 0,-5 4-55 16,-9 1-32-16,-7-1 32 0,-7-5 2 16,-11-4 20-16,-7 1-7 0,2-17-3 15,-1-11-11-15,1-12-1 0,4-9-2 16,-10 0-95-16,-4 1-102 0,-2-6-73 15,2-4-80-15,8-4-266 0,-8-6-832 0</inkml:trace>
  <inkml:trace contextRef="#ctx0" brushRef="#br2" timeOffset="18649.521">20566 13302 3591 0,'0'0'1008'0,"0"0"-891"0,0 0 92 16,0 0 224-16,0 0-151 0,70 16-170 15,-45-9-34-15,4 3 19 16,4 1 36-16,6-1-37 0,5-2-50 16,-1-2-13-16,3-2-6 0,-1-2 0 15,-6-2-3-15,-1 0-6 0,-5 0-4 16,-2 0-14-16,-9 0 0 0,-5 0 0 15,-1-2 0-15,-7 0-3 0,-7-2-15 16,-2-1-27-16,0-4 9 0,-2-5 12 16,-13-1 21-16,1-2 2 0,-7-1-1 15,-2 0-1-15,-1 1 0 0,-3 4 2 16,4 2-2-16,0 4-10 0,0 1 10 16,9 3 0-16,0 2-9 0,7-2 10 15,5 3 2-15,2 0 27 0,4 3 39 16,9 1-39-16,10 2-25 0,3 5-1 15,7 1-1-15,5 2-1 0,3-1 1 16,-2 3 2-16,1-2 1 0,-7 3 12 16,-9 1 3-16,-5 2-15 15,-7 4-3-15,-5 0-1 0,-7 3-14 16,-11 1-12-16,-3-1 0 0,-15-1-27 16,-2-6-73-16,-4-5-69 0,2-6-67 15,-5-9-141-15,10 0-529 0,-8-16-882 0</inkml:trace>
  <inkml:trace contextRef="#ctx0" brushRef="#br2" timeOffset="21985.882">21792 13045 2601 0,'0'0'1026'0,"0"0"-824"0,0 0 97 16,0 0 77-16,0 0-105 0,0 0-90 16,0 0-16-16,0 0 9 0,0 0 17 15,-25 30-42-15,4 8-46 0,-4 20-34 16,-8 20-48-16,-2 10 0 0,2-1-8 16,4-8-1-16,6-13-9 0,3-15 12 15,9-13-12-15,1-14 9 0,4-5-9 16,0-4-3-16,2-2-32 15,4-4-59-15,0-8-57 0,0-5-77 16,4-9 67-16,6-8-28 0,7-8-55 16,-1-5-95-16,3-4-84 0,6-12 1 15,3-14 12-15,1-10 3 0,2-3 17 16,-8 13 90-16,-4 14 125 0,-9 19 172 16,-2 5 129-16,5-5 237 0,-3 0 114 15,0-1-13-15,-1 10-47 0,-1 7-77 16,-2 6-17-16,-4 8 21 0,4 1-50 15,-1 11-84-15,-1 6-58 0,-4 7-58 16,2 16-43-16,-2 19-36 0,0 16-18 16,0 9-2-16,-2 1-1 0,-2-4 0 15,-1-11-12-15,3-6 12 0,2-15 3 16,0-12 0-16,0-14 3 16,0-7 12-16,2-2-3 0,-2-7-12 15,0-1-2-15,-2-6-67 0,-2-8 35 16,-4-8 33-16,-6-3 1 0,1-4 16 15,-3-1-15-15,-1 0-1 0,-2 5-2 16,5 0-2-16,-5 4-65 0,7 1-83 16,0 1-61-16,1 1-47 0,5 2-115 15,4 3-353-15,2 1-682 0,6 0-525 0</inkml:trace>
  <inkml:trace contextRef="#ctx0" brushRef="#br2" timeOffset="22261.013">22133 13002 3220 0,'0'0'647'16,"0"0"-417"-16,0 0 220 0,0 0-44 15,4 51-195-15,-4-24-74 0,-6 5 24 16,-3 7 30-16,1 12-31 0,0 13-30 15,-4 13-42-15,-5 1-25 0,9-11-33 16,-1-18-15-16,3-20-12 0,4-4 9 16,0 0-12-16,-2 0-1 0,4-3-38 15,0-6-42-15,0-7-52 0,4-9-49 16,0 0-51-16,5-9-114 16,-5-8-149-16,2-6-258 0,-4 4-590 15,0-17-377-15</inkml:trace>
  <inkml:trace contextRef="#ctx0" brushRef="#br2" timeOffset="22528.299">21974 12889 2692 0,'0'0'1160'16,"0"0"-942"-16,0 0 251 0,0 0 4 16,0 0-232-16,60-46-71 0,-40 45 34 15,7 1 10-15,4 8-17 0,4 5-50 16,2 9-35-16,5 7-31 0,-1 13-15 15,0 20-8-15,-3 24-16 0,-7 5-17 16,-11 4-25-16,-13-8-42 0,-7-6 27 16,-7-4 15-16,-11-3 3 0,1-17 9 15,-5-17-10-15,3-11-2 16,-2-14 0-16,-8 1-45 0,-4-5-109 0,-6-5-93 16,2-7-73-16,4-15-205 15,6 0-523-15,-2-18-1228 0</inkml:trace>
  <inkml:trace contextRef="#ctx0" brushRef="#br2" timeOffset="22891.336">22610 12609 4135 0,'0'0'568'0,"0"0"-289"16,0 0 235-16,56 49-153 0,-39-10-195 15,1 19-94-15,-7 15-21 0,-1-4-21 16,-6-15-18-16,-4-18-12 0,0-17-30 16,0-3-148-16,-4-5-166 0,-2-2-304 15,6-9-1548-15</inkml:trace>
  <inkml:trace contextRef="#ctx0" brushRef="#br2" timeOffset="23560.964">23135 13387 3739 0,'0'0'590'0,"0"0"-389"16,0 0 290-16,0 0-73 0,71-22-155 15,-42 16-72-15,6-3 20 0,14 2-66 16,9-2-67-16,15-3-30 0,-7 2-38 15,-17-3-10-15,-11 2-3 0,-14 4-27 16,1 1-24-16,-4 2-76 0,2-1-38 16,-13 4-20-16,-6 1-30 0,-4 6-73 15,-6 1-275-15,-7 5-176 0,-11 1-277 16,-3-1 264-16,-4 4 5 16,-6-1 489-16,-3-2 261 0,3 2 375 15,-6 1-5-15,-3-3-55 0,5-1-11 16,2 0 95-16,3-4 23 0,5-2 8 15,4 0-28-15,7-3-49 0,9-3-39 16,7 0-33-16,4 0 5 0,4-7 117 16,17 1-84-16,2-3-108 0,12 2-84 15,15 1-46-15,12 3-48 0,-2 3-12 16,-11 1-21-16,-5 4 0 0,-11 2-12 16,0-1-6-16,4 4-63 0,-14-2-67 15,-3 2-57-15,-11 0-27 0,-9 2-61 16,0 1-144-16,-13 2-234 0,-7 1-597 15,3-4-230-15,-14 7-202 0</inkml:trace>
  <inkml:trace contextRef="#ctx0" brushRef="#br2" timeOffset="23811.295">23305 13618 1630 0,'0'0'734'0,"0"0"-244"0,0 0 143 0,0 0 135 16,0 0-353-16,0 0-127 15,62-9 5-15,-17 0-22 0,26-4-56 16,20-2-46-16,16-4-63 0,5-3-25 15,-5 0-9-15,-10-3-5 0,-4-4-34 16,-12-1 0-16,-13-3 12 0,-12 2 6 16,-21 4 0-16,-8 2-2 0,-13-1-19 15,3-4-15-15,-9-6-14 0,-4-4 0 16,-10 2-1-16,-23 1-1 0,-18 3 0 16,-34 4 0-16,-6 3-2 0,-12 8-30 15,0 5 3-15,4 0-52 16,-2 4-107-16,-3-1-77 0,7 4-136 15,25 1-327-15,12 6-1465 0</inkml:trace>
  <inkml:trace contextRef="#ctx0" brushRef="#br2" timeOffset="25110.014">17740 15133 1964 0,'0'0'741'16,"0"0"-487"-16,0 0 47 0,0 0 131 16,0 0-54-16,0 0-113 0,0 0 13 15,0 0 81-15,0 0 62 0,-35-3-30 16,49-3-152-16,9-2-46 0,6 1-31 15,13 0-26-15,13-2-40 0,14 0-42 16,-5 1-24-16,-15 3-6 0,-16 3-9 16,-10 0-3-16,0 2-10 0,-7-1 1 15,1 1-1-15,-7 0-2 0,-6 0-1 16,-4 2-47-16,-6 3-81 0,-4 2-4 16,-15 5 22-16,-4 1 18 0,-4 3-1 15,-4-1 16-15,-3 0 21 0,-3 1 20 16,0-1 22-16,-1-2 15 0,1-3 0 15,4 2 0-15,1-2 1 0,3-3 11 16,4 1 3-16,8-1 31 16,3-1 17-16,5-2 6 0,7-1-2 15,6-1-1-15,2-1 30 0,6-1 28 16,11 3-70-16,8-3-3 0,6 0-24 16,8 0-15-16,2 0-10 0,5 0-1 15,1 0 0-15,-5 0-1 0,-3 3 0 16,-4-1-1-16,-8 2-14 0,-4 0-30 15,-7-2-51-15,-6 1-37 0,-3 0-23 16,-7 0-10-16,0 2-73 0,-11 1-145 16,-7 1-46-16,-3 2-93 0,-6-1-92 15,-2 2 19-15,-4-1 134 0,0 1 227 16,-2 3 158-16,2 0 77 16,2 1 155-16,4 0 109 0,-2 0-11 15,6-2 27-15,7-3 18 0,3-2-15 16,5 1-14-16,8-3 35 0,0-1 58 15,12 0-93-15,7-2-56 0,10 1-13 16,17-3-31-16,20-3-33 0,23-7-27 16,12-3-34-16,0-3-15 0,-4-6-8 15,-8 1-10-15,-8-4 6 0,-3 0 3 16,-9-3 15-16,-16 6-2 0,-11 0-13 16,-16 4-12-16,-3 1-12 0,-4-2-3 15,-3-6-9-15,1-1-12 0,-15-2-3 16,-6-1-2-16,-17 0 0 0,-14-6 0 15,-23-5 2-15,-22-4 1 0,-7 4-1 16,-2 7-42-16,6 8-54 0,7 4-49 16,3 3-32-16,3 4-56 0,4 3-96 15,14 7-249-15,13 4-913 0</inkml:trace>
  <inkml:trace contextRef="#ctx0" brushRef="#br2" timeOffset="26177.036">19394 14766 2598 0,'0'0'566'0,"0"0"-432"15,0 0 203-15,0-62 98 0,0 51-127 16,0 2-97-16,0 5 10 0,0 3 85 16,0 1 38-16,0 0-50 0,0 5-71 15,0 5-84-15,0 9-48 0,0 7-22 16,0 17-18-16,0 16-51 0,0 17 6 16,-2 5-6-16,0 1 30 0,2-6 9 15,-4-5-6-15,-3-5 1 0,5-2-4 16,-2-11-6-16,0-14-6 0,2-7 3 15,2-9-18-15,-2 2 9 16,0-5-12-16,0 0-1 0,2-10-26 16,-2-7 0-16,0-3-43 0,-2-8 46 15,-5-6 24-15,5-8 12 0,-6-4-6 16,2-8-6-16,-3 0-3 0,-1-2 0 16,1 2 0-16,-3 6-9 0,2 4 12 15,3 9 0-15,-1 7 1 0,4 5 2 16,2 6 43-16,2 10 5 0,-1 5-18 15,3 9-21-15,0 6 0 0,7 2 0 16,3 1 0-16,2 3 6 0,5-5 12 16,2-2 9-16,7-2-18 0,-1-4-21 15,4-8 72-15,2-3-9 0,4-11-45 16,3-4-18-16,3-12-1 0,-2-13 0 16,9-17-1-16,1-16-13 0,-1-12-57 15,-3-3-99-15,-16 14-37 0,-10 17-45 16,-7 16-145-16,1 8-277 15,-9 4-750-15,12 0-1336 0</inkml:trace>
  <inkml:trace contextRef="#ctx0" brushRef="#br2" timeOffset="26660.291">20248 14772 2255 0,'0'0'1203'0,"0"0"-1028"16,0 0 190-16,0 0 112 0,0 0-169 15,0-51-93-15,0 51 44 0,0 5 84 16,0 10-107-16,0 10-100 0,2 15-51 15,-2 22-52-15,0 16 24 0,0 8 19 16,0 0-13-16,-2-5-18 0,-3-12-9 16,-1-3-18-16,2-13-15 0,0-12 15 15,0-14-18-15,2-7-12 0,0-1-24 16,2-1-24-16,-2-5-49 16,2-7-53-16,-2-6-86 0,2-2-61 15,-3-12-68-15,1-7-71 0,2-2-218 16,-2 1-446-16,-4-15-313 0</inkml:trace>
  <inkml:trace contextRef="#ctx0" brushRef="#br2" timeOffset="26927.573">20031 14863 342 0,'0'0'3177'0,"0"0"-2814"0,0 0 32 15,6-65 59-15,4 45-178 0,-2-1-29 16,5 5-16-16,5-2 36 0,3 6-19 15,8 1-80-15,2 3-56 0,6 5-37 16,5 3-15-16,-1 11-24 16,2 10-5-16,5 15 20 0,-7 20 3 15,0 19-18-15,-10 7 12 0,-10-7-24 16,-17-15-6-16,-4-19-15 0,0-10 0 16,-6-7-2-16,-8 2-1 0,-3-2-75 15,-8-2-78-15,-2-7-31 0,-6-9-30 16,0-6-91-16,-2-6-253 0,10-3-681 15,-8-11-1344-15</inkml:trace>
  <inkml:trace contextRef="#ctx0" brushRef="#br2" timeOffset="27493.57">20789 15637 3231 0,'0'0'625'0,"0"0"-424"16,19-61 210-16,-17 34 51 0,-2-2-148 16,0 2-159-16,-11 7-18 0,1 7 14 15,0 9-30-15,-9 4-27 0,3 9-1 16,-7 7 1-16,4 6-22 15,3 4-35-15,5 1-22 0,3 2-15 16,4 1 0-16,4-5-58 0,2-1 10 16,8-6-3-16,1-6-13 0,9-8-44 15,-1-4-77-15,6-7-54 0,0-6-108 16,-5-5-273-16,-1 5-897 0,2-5-1245 0</inkml:trace>
  <inkml:trace contextRef="#ctx0" brushRef="#br2" timeOffset="28585.909">21062 15606 2436 0,'0'0'1394'16,"0"0"-1221"-16,0 0 177 0,0 0 107 15,0 0-239-15,0 0-130 0,0 0-12 16,0 0 10-16,0 0-23 0,0 0-32 15,-43-6-28-15,30 6-3 0,-3 0-27 16,5 0-113-16,-3 0-99 0,4-2-74 16,1 0-167-16,3 0-509 0,0-1-404 15</inkml:trace>
  <inkml:trace contextRef="#ctx0" brushRef="#br2" timeOffset="28761.005">21091 15685 447 0,'0'0'2865'0,"0"0"-2393"16,0 0-51-16,0 0-111 0,0 0-85 15,0 0-56-15,0 0-62 0,0 0-67 16,-58-18-40-16,42 23-27 16,3 1-179-16,-5 4-114 0,9-2-333 0,-3 2-1255 15</inkml:trace>
  <inkml:trace contextRef="#ctx0" brushRef="#br2" timeOffset="29161.412">21184 15675 2895 0,'0'0'553'15,"0"0"-335"-15,0 0 214 0,0 0-71 16,0 0-133-16,35-57-34 0,-25 39 41 15,5-3-6-15,-5 1-59 0,7 1-61 16,-7 4-46-16,3 2 1 0,1 5-1 16,-8 6 7-16,2 2-10 0,-1 9-12 15,-1 5-23-15,-4 13-25 0,-2 5-3 16,0 7-12-16,-2 3-43 0,-4-5-42 16,4-4-42-16,-3-8-64 0,1-10-76 15,2-6-180-15,0-5-782 0,2-4-1195 16</inkml:trace>
  <inkml:trace contextRef="#ctx0" brushRef="#br2" timeOffset="30396.396">21273 15180 2479 0,'0'0'306'0,"0"0"6"0,0 0 210 15,0 0-129-15,0 0-129 0,0 0-19 16,0 0 84-16,0 0 13 0,0 0-65 15,0 0-59-15,29-44-15 0,-11 38-16 16,7 0-39-16,2 3-49 0,2 0-24 16,6 3-15-16,0 0-5 0,5 4-7 15,-1 2 0-15,2 2-6 0,3 0 3 16,-3 1-6-16,-2-3-12 0,1 2-9 16,-5-4-6-16,-2-2-12 0,-2-2 0 15,-6 0-1-15,-5 0-11 0,-7-1 10 16,-5-2-13-16,-6 1 0 0,-2-3-27 15,-2-1-3-15,-8-5 15 0,-3-1 6 16,-10-4 9-16,1-2 0 16,-5-1 0-16,2-1-18 0,-4 0 0 15,0 1 3-15,6 2 2 0,3 2 10 16,1 2 16-16,9 4-1 0,-1 3 0 16,9 3 3-16,2 1 1 0,9 2 66 15,3 2-43-15,11 4-22 0,6 7-2 16,0 3 0-16,12 5-2 0,0 1 0 15,-1 2-1-15,1 2 2 0,-2 0-8 16,-6 0 9-16,-8-2 18 0,-2 0-15 16,-13-2 0-16,-2-2 7 0,-8-3-10 15,-6-1-24-15,-8 0-3 0,-11-1 2 16,-2-1-59-16,-6-5-69 0,-4-2-49 16,-2-4-107-16,1-3-274 0,9 0-792 15,-6-6-2053-15</inkml:trace>
  <inkml:trace contextRef="#ctx0" brushRef="#br2" timeOffset="30945.303">22379 14655 3298 0,'0'0'406'0,"0"0"-3"0,0 0 143 16,0 0-263-16,0 0-124 0,2 80-16 16,-2-23 18-16,0 19-3 0,0 10-55 15,-2-1-9-15,-4-2-25 0,4-10-2 16,-5 2-16-16,1-7-9 0,0-16-14 16,2-11-4-16,2-13-6 15,-2-6-17-15,2-3-1 0,2-3-15 16,0-1-49-16,-3-11-75 0,3-4-100 15,0-10-58-15,0-9-14 0,3-4-147 16,-1 3-563-16,0-15-620 0</inkml:trace>
  <inkml:trace contextRef="#ctx0" brushRef="#br2" timeOffset="31245.024">22182 14766 3089 0,'0'0'1108'0,"0"0"-900"16,17-59 98-16,-9 35 43 0,5-1-78 15,5 1-113-15,5 3 30 0,2-1 72 16,6 6-73-16,4 0-78 0,6 6-22 16,5 4-6-16,-5 6-8 15,5 6-16-15,-3 14 3 0,-2 15-6 16,-1 18 0-16,-5 16-3 0,-10 6-6 15,-13-6-11-15,-12-14-34 0,-6-18-63 16,-3-7 36-16,-1-4 6 0,-11 1 3 16,1-3-33-16,-7-4-72 0,-2-7-61 15,-4-11-39-15,0-7-94 16,0-10-284-16,6 0-628 0,-2-12-1210 0</inkml:trace>
  <inkml:trace contextRef="#ctx0" brushRef="#br2" timeOffset="32312.555">22637 15538 2247 0,'0'0'1642'15,"0"0"-1319"-15,0 0-124 0,0 0 48 16,0 0 128-16,0 0-86 0,0 0-58 16,29-57 5-16,-14 41-46 0,7 0-66 15,5-1-18-15,-2 6-10 0,0 2-9 16,2 2-27-16,0 7-17 0,-7 2-7 16,-3 9 0-16,-7 9-12 0,-2 5-24 15,-6 5-1-15,-2 4-11 0,-8 1 9 16,-2-1-18-16,-3-1-27 0,-5-4 9 15,1-3 14-15,-3-4 13 0,-1-2 10 16,4-3 2-16,-3-3 0 16,3-1 18-16,1-4 25 0,5-2 17 15,7-2 9-15,0-3 0 0,4-1 69 16,0 0 46-16,8 3-61 0,7 0-69 16,8 1-36-16,5 0-18 0,8 0-1 15,1 2-11-15,2-1-9 0,7-1-57 16,-5 0-67-16,-6-3-47 0,-2-2-39 15,-4 0-119-15,-14-4-287 0,7-7-878 16</inkml:trace>
  <inkml:trace contextRef="#ctx0" brushRef="#br2" timeOffset="34248.865">19288 16406 703 0,'0'0'798'0,"0"0"-456"16,0 0-37-16,0 0 707 0,0 0-624 15,0-52-6-15,0 44 9 0,0 3-14 16,5 1-21-16,-5 1-60 0,2 3-36 15,-2 0-2-15,2 0-38 0,0 3-51 16,0 9-46-16,-2 7-32 0,0 14-52 16,0 22-18-16,-6 20-21 0,-1 10-12 15,-3 3 9-15,2-8 1 0,0-6 2 16,1-2 1-16,-1-6 11 0,4-11 0 16,2-17-9-16,2-10 12 0,-2-7-3 15,2-3-9-15,0-3 0 0,-2-4-3 16,2-7-2-16,-2-6-82 0,-2-8 38 15,-3-9 19-15,1-7 24 0,-6-5-12 16,-1-6 15-16,-1 2-2 16,-3 1 0-16,-1 4 0 0,1 7 0 15,3 7 0-15,-1 7-13 0,5 5 6 16,0 4 9-16,-1 8 24 0,5 9 9 16,2 5-6-16,2 6-8 0,2 5-1 15,2 2 3-15,4-1 15 0,4 1 21 16,7-4 0-16,2-4-24 0,1-2-6 15,7-6-9-15,-2-6-18 0,6-10 0 16,2-3-21-16,0-16 9 0,6-11 0 16,1-17-3-16,-1-20-39 0,2-14-6 15,-6 5-76-15,-10 17-53 0,-12 18-59 16,-1 13-108-16,-6 9-250 0,9-8-1001 16</inkml:trace>
  <inkml:trace contextRef="#ctx0" brushRef="#br2" timeOffset="34748.686">19880 16393 3224 0,'0'0'612'0,"0"0"-452"0,0 0 84 16,0 0 91-16,0 0-12 0,0 0-21 15,0 0 81-15,0 0-62 0,0 0-95 16,0 0-75-16,39 11-52 0,-25 15-18 16,5 7-8-16,0 4-37 0,3 6 24 15,5 3 0-15,2 3-12 0,0 2-15 16,-2-3-21-16,2-3 6 0,0-5-3 15,-4-7-14-15,-1-9-1 16,-7-6-24-16,0-8-45 0,-9-7-39 16,0-3-49-16,0-11-65 0,-6-7-32 15,3-8-75-15,-5-5-108 0,0-8-142 16,0 9-479-16,0-17-521 0</inkml:trace>
  <inkml:trace contextRef="#ctx0" brushRef="#br2" timeOffset="34949.763">20351 16378 2985 0,'0'0'1180'16,"0"0"-901"-16,0 0 60 0,0 0 20 16,0 0-55-16,50 5-80 0,-46 11-18 15,-4 9-4-15,-2 14-57 0,-11 18-73 16,-7 23-9-16,-5 11-6 0,-4 6-5 16,-4 4-28-16,0-5-12 0,0-5-10 15,2-8-2-15,6-19 0 0,10-19-49 16,3-16-41-16,2-9-60 15,3 1-67-15,-5 0-43 0,6-3-119 16,4-1-192-16,0-9-853 0,8 3-1546 0</inkml:trace>
  <inkml:trace contextRef="#ctx0" brushRef="#br2" timeOffset="36926.022">20607 17408 2334 0,'0'0'1673'16,"0"0"-1419"-16,0 0-40 0,0 0 27 15,6-59 81-15,-16 47-127 0,-2 5-86 16,-1 7 7-16,-7 0 17 0,-3 7-21 16,4 7-30-16,-3 3-28 0,5 2-32 15,0 2-10-15,7 1-10 0,8-1 10 16,0-1-10-16,2-4 1 0,8-4-3 16,7-5-3-16,5-7-52 0,7-1-72 15,2-13-54-15,-4-4-53 0,4-7-87 16,-4-5-282-16,-7 7-844 0,7-13-1262 0</inkml:trace>
  <inkml:trace contextRef="#ctx0" brushRef="#br2" timeOffset="37508.689">20754 17136 3354 0,'0'0'428'0,"0"0"-164"16,0 0 126-16,0 0-17 0,0 0-9 15,0 0 7-15,0 0 19 16,0 0-97-16,0 0-140 0,0 0-50 16,45-21-10-16,-13 17 21 0,1 0-18 15,8 1-39-15,9-2-27 0,12 2 3 16,10-1-12-16,-6-1-18 0,-12 3 25 16,-19 1-1-16,-10 1-24 0,2 0 12 15,-3 0-12-15,3 0 0 0,-6 0-2 16,-11-1-1-16,-1-1-2 0,-9-3-25 15,0-1-13-15,-5-6 7 0,-5-4 15 16,-11-5 6-16,3-4 11 0,-9-1-2 16,-2 3-36-16,-2-1 0 0,2 2 3 15,2 3 21-15,7 3 3 0,-1 5 10 16,8 4-13-16,3 3 13 0,6 3 2 16,4 1 15-16,6 5 39 0,9 7-30 15,1 7-23-15,9 2 0 0,6 5-1 16,0 2 1-16,2 5 0 0,0-2 0 15,-8 3 1-15,-6-3 10 0,-1 1-11 16,-12-4 0-16,-4 1-1 16,-4-4 0-16,-6-2-18 0,-13-3-3 15,-1-5-27-15,-3-4-102 0,-4-6-46 16,-2-3-27-16,0-4-121 0,2-4-284 16,8 0-744-16,3-3-2038 0</inkml:trace>
  <inkml:trace contextRef="#ctx0" brushRef="#br2" timeOffset="38058.971">21808 16640 2666 0,'0'0'594'0,"0"0"-330"0,0 0 102 15,0-57 10-15,0 46-20 0,0 2-36 16,0 6 43-16,2 2 49 0,5 1-73 15,-1 10-95-15,6 3-51 0,-2 9-49 16,7 9-42-16,0 16-30 0,9 19-21 16,1 12-15-16,-2 7-15 0,-2-16 0 15,-5-19-2-15,-9-20-4 0,-3-7-3 16,2-2-12-16,3-1-21 16,-3-6-49-16,-4-7-53 0,-2-7-48 15,0-2-79-15,-2-10-9 0,0-7-31 16,0-8-116-16,-4-4-125 0,2-5-520 15,0 8-473-15,2-15-690 0</inkml:trace>
  <inkml:trace contextRef="#ctx0" brushRef="#br2" timeOffset="38275.392">22178 16590 2775 0,'0'0'1356'0,"0"0"-1039"16,0 0 59-16,54-28 13 0,-44 26-67 15,1 4-80-15,-3 6 30 0,-4 7-22 16,-4 6-69-16,0 10-67 0,-12 14-36 15,-7 17-15-15,-10 20-12 0,-10 13-18 16,-5 0-18-16,1-1-3 0,4-11 0 16,2-8-9-16,3-15-3 0,8-16-27 15,11-16-81-15,-1-10-81 0,7-2 14 16,-5-3-6-16,1-3-39 0,11-10-134 16,0-5-196-16,4-10-189 0,0 3-731 15,19-12-1085-15</inkml:trace>
  <inkml:trace contextRef="#ctx0" brushRef="#br2" timeOffset="38693.149">22263 17202 2711 0,'0'0'1230'0,"0"0"-972"16,0 0 74-16,-2-66 120 15,8 43-77-15,4 3-136 0,9 3-9 16,-2 1 15-16,10 3-67 0,-1 2-55 16,3 2-29-16,2 5-16 0,0 4-24 15,-4 0-24-15,0 9 0 0,-2 4-27 16,-4 5 21-16,-7 4-9 0,-6 3-12 15,-4 1-3-15,-2 2 0 0,-2-2 1 16,-2-1 1-16,-2-2 10 0,-4 1 15 16,4-3-9-16,-4-2 12 0,-1 1 51 15,7-6 40-15,-2-1-22 0,4-4-12 16,0-3 12-16,0 1 0 0,6-4-21 16,9 2-27-16,1-2-24 0,7-1-27 15,4 1-1-15,2 0-1 16,2 1 0-16,0-1-61 0,-2-3-54 15,2 0-48-15,-2 0-51 0,-2-7-115 16,-11 0-362-16,11-7-859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13T08:04:14.6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2621 16396 35 0,'0'0'290'16,"0"0"-85"-16,0 0 7 0,0 0-85 15,0 0-127-15,0 0-312 0,0 0-67 16,-35-50 201-16</inkml:trace>
  <inkml:trace contextRef="#ctx0" brushRef="#br0" timeOffset="1596.948">2621 16396 576 0,'-45'-63'75'16,"45"62"-75"-16,-2-1-212 0,2 1 62 16,-2 0 101-16,2 1 49 0,0 0 2 15,0 0 64-15,-2 0 113 0,2 0 46 16,0 0-13-16,-3 0-144 0,1 0-16 16,0 0-39-16,2 1 284 0,-2-1 152 15,2 0-206-15,0 0-126 16,0 0-26-16,0 0 48 0,0 0 42 0,-2 0 60 15,2 0 29-15,0 0-24 0,0 0-20 16,0 0-18-16,0 0 6 16,0 0-16-16,-2 0-21 0,2 0-6 15,0 0-35-15,0 0-1 0,-2 0-3 16,2-1-19-16,0 1-16 0,0 0-5 16,0 0 5-16,0 0 13 0,0 0 8 15,0 0-12-15,-2 0-27 0,2 0-13 16,0 0-8-16,0 0-4 0,0 0 0 15,0 0 1-15,0 0-1 0,4 0-18 16,-2 0-3-16,4 0 0 0,-1 0-8 16,1 0-7-16,-2 0-6 0,8 0-10 15,-3 0 10-15,3 0-12 0,-2 0 1 16,5 0-1-16,-1 0 2 0,3 0 1 16,1 0 9-16,1 0-10 0,2 0 13 15,-1 1-3-15,5-1-9 0,0 0 0 16,0 0 9-16,0 0-10 0,3 0 13 15,4 0-14-15,-4 0 1 0,6 0-1 16,-1 0 11-16,2 0-10 16,0 0 10-16,0 1 3 0,2-1-13 15,0 0 10-15,1 0 0 0,3-1-9 16,-4 1 15-16,5 0-15 0,-5 0 15 16,6 0 1-16,-2 0-7 0,3 1 6 15,-1-2 3-15,1 1 6 0,-1 0-6 16,3 0-3-16,-3-1-6 0,5 1 0 15,-3 0 0-15,1 1 0 0,-3-1-10 16,7 0 1-16,-5 0-1 0,0-1 0 16,3 1-1-16,0 0-1 0,7 0 1 15,7 0-1-15,9 0 0 0,1-1 2 16,-6 1-1-16,-2-3 1 0,-8 3 0 16,4 0 1-16,-2 0 9 0,0 0-9 15,-2 0 15-15,4 0-6 0,-5 0 0 16,1 0-9-16,2 0 9 0,-2 0 0 15,2 0-9-15,-2-2 9 16,-1 2 0-16,3-1-9 0,2 1 9 16,-2 0-10-16,0 0 1 0,0 0-2 15,0 0 2-15,2 0-1 0,0-2 0 16,-3 4-1-16,5-4 2 0,-2 1-1 16,5 1-2-16,-1 0 2 0,0 0-2 15,0 0 1-15,2 0-1 0,0 0 0 16,-2 0 2-16,0 0-1 0,0 0-1 15,2 1 1-15,-1-2 2 0,1 1-1 16,0-2 1-16,0 1 0 0,0 1-2 16,2 0 1-16,1 0 10 0,-1 0-12 15,2 0 2-15,-2-1 1 16,0 0 9-16,1 1-11 0,1-1 1 16,0 0 0-16,-2 0 0 0,3-1-2 15,-1 0 0-15,2 4 1 0,-1-4 1 16,-1 1 0-16,2 1 0 0,-1 0 0 15,-1 0-2-15,-2 0 0 0,4-1 0 16,1 1 0-16,-3 0 0 0,4 0 0 16,-3 0 2-16,3-1 0 0,1 1-2 15,-1-1 12-15,-2 1-12 0,-1 1 3 16,-1-1 9-16,0-1 0 0,0 0 0 16,1 1-10-16,-5-1 10 0,4 1-10 15,-2 0 1-15,1-1 0 0,-3 1 13 16,2-2-14-16,-2 2 16 0,0 2-3 15,0-4 0-15,-1 2-3 0,1 0-10 16,-2 0-2-16,2 0 1 0,0 0 0 16,0 0 2-16,0 0-2 15,0-2 11-15,1 2-10 0,-3 0-2 16,2 0 1-16,-4 0 0 0,2 0 1 16,0 0-1-16,0-2 1 0,-2 2-1 15,2 0 1-15,0 0 0 0,0-1-2 16,0 0 0-16,-2 1 0 0,3-1 0 15,-8 2 0-15,5-1-1 0,-2 0 1 16,0-1 0-16,-2 1 1 0,-2 0 0 16,2 0 0-16,0 0 1 0,-2 0 0 15,-3 0-1-15,3 0 11 0,-6-1-10 16,6-1 1-16,-3 2 0 16,-9 2 0-16,-7-2 0 0,-4 0 0 0,-4-2-1 15,6 2 0-15,2 0 0 0,11 0-1 16,-5-1-1-16,1 0-1 15,1 1 1-15,-1-1 0 0,-3 1-1 16,-2 0 0-16,7 0 1 0,-5-1-1 16,-2 1 1-16,5 0 1 0,-3 0 0 15,-2 0-1-15,3-1 1 0,-5 0 0 16,4 2-1-16,-4-2 1 0,3 1 0 16,-5 0 0-16,2 0-1 0,0 0 0 15,-4 0 0-15,2 0 0 0,-1 0-1 16,-1-2-1-16,0 2 2 0,-2 2-1 15,4-4 0-15,-2 2-1 0,0 0 0 16,2 0 1-16,-2 0 0 0,2 0 0 16,3 0 0-16,-5-2 0 0,2 2 1 15,0 0 0-15,-2 0-1 0,2 0 1 16,0 0-1-16,-2 0 1 0,0 0 0 16,3 0-1-16,-3 0-1 0,0 0-10 15,0 0 12-15,0 0-3 0,-4 0 3 16,2 0-1-16,-2 0 0 0,-2 0-2 15,2 0-9-15,-7 0 10 16,3 0-1-16,-4 0 2 0,-1 0-14 16,-3 0-3-16,-1 0-15 0,-1 0-46 15,-3 0-20-15,-3 0-18 0,-1 0-33 16,-4 0-37-16,4 0-60 0,-4 0-167 16,1-2-636-16,9-5-946 0</inkml:trace>
  <inkml:trace contextRef="#ctx0" brushRef="#br0" timeOffset="5744.412">2745 16684 72 0,'0'0'85'0,"0"0"45"0,0 0-130 16,0 0 0-16,0 0-49 0,0 0-16 15,0 0 65-15,0 0 42 0,0 0 974 16,-41 6-853-16,39-5-163 0,0 0-212 16,0 1 183-16,2-1 29 0,0-1 173 15,0 0-76-15,0 0-58 0,0 0-3 16,0 0 32-16,0 0 40 0,0 0 41 16,0 0 4-16,0 0 6 0,0 0 12 15,0 0 7-15,0 0 13 0,0 0-17 16,0 0-27-16,0 0-9 0,0 0 9 15,0 0 15-15,0 0 25 0,0 0 9 16,0 0-1-16,0 0-4 0,0 0-13 16,0 0-24-16,0 0-21 0,0 0-19 15,0 0-19-15,0 0-6 0,0 0 5 16,0 0 16-16,0 0 6 16,0 0 2-16,0 0-17 0,0-1-26 15,0-2-8-15,0 1-10 0,0 2-2 16,0-2-4-16,0 2 4 0,0-1 2 15,0 1-3-15,0-2 4 0,0 0-1 16,0 2-6-16,0 0 4 0,0-1-1 16,0 1 3-16,0-1-6 0,0 0 6 15,0-1-5-15,0 0 11 0,0-2-3 16,0-1-3-16,0-5-12 0,0-1-3 16,0-2-9-16,0-3-6 0,0-6-3 15,0-3-6-15,0-6-6 16,0-14-10-16,2-13 13 0,-2-14-13 15,0-2 10-15,0 2-12 0,0 10-26 16,2 7-31-16,-2 9 21 0,0 9 12 16,0 9 12-16,0 0 11 0,2-1 1 15,-2-2 3-15,0-3 12 0,2 4-13 16,-2 3 19-16,0 1-6 0,0-1 3 16,2-1 0-16,-2 0 6 0,0-6 6 15,0-4 0-15,0-2-6 0,2-6-5 16,-2-7-18-16,0-11-1 0,2-9-46 15,-2-2 19-15,0 8 9 0,0 5 3 16,0 17 15-16,0 7 0 0,0 8 0 16,0 2 1-16,0-6 11 0,2-5-9 15,-2-5 18-15,0-9-3 0,0-10-15 16,4-8 18-16,-4 1-3 0,0 4-18 16,2 6-24-16,-2 4 9 0,0 0 14 15,3-1 0-15,-3-1 1 16,0 1 2-16,0 1 1 0,2-1 0 15,-2 0 12-15,0 3-12 0,2-4 12 16,-2 4-2-16,0-2 5 0,2 0-15 16,-2-1-3-16,0 0-46 0,2-5 22 15,-2-1 12-15,0-3 12 0,0 0 0 16,2-2 12-16,-2 2-9 0,0 0 12 16,0-3 3-16,2 3 1 0,-2 0-1 15,0 2 0-15,0 0-18 0,2 0-35 16,0 2 7-16,-2-4 26 0,2 4 0 15,-2-4 2-15,0 4 1 0,0-3 11 16,0-2 10-16,2 1-7 16,-2-3-14-16,2 1 23 0,-2 1-12 15,0-1-12-15,0 2-39 0,2-4 15 16,-2-1 8-16,0 2 16 0,0 2 2 16,4-4-1-16,-4 5 18 0,3-3 5 15,-3 3-6-15,2 0 3 0,0 4-9 16,-2-2-12-16,2-1-51 0,-2-1 24 15,0-5 25-15,2 1 2 0,-2-3 2 16,0-2 0-16,2-1 19 0,-2-1-6 16,0 0 9-16,2-1 0 0,-2-2-11 15,2 3-13-15,-2 1-39 0,0-5 18 16,2 5 10-16,0 0 11 0,0 0 12 16,-2 1 0-16,2 0 18 0,-2 0-6 15,0-1-3-15,0 2-21 0,2-2-18 16,-2 0-48-16,0-3 33 0,0 3 21 15,0 1 12-15,0-2 2 0,2 6 13 16,3 0 6-16,-5 2 0 0,2 5 3 16,-2-2-12-16,2 4-12 15,-2 2-42-15,2 0 27 0,-2-2 12 16,0 1 3-16,0 1 2 0,2 2 13 16,-2-2-12-16,2 1 15 0,-2-3-3 15,0 2-3-15,2 0-10 0,-2-2-1 16,0 5-1-16,0-3-42 0,0 1 12 15,0 1 18-15,0 3 9 0,0 2 0 16,2 8 3-16,-2 8 0 16,0 6 18-16,0 1-15 0,2-3 18 0,-2-7-6 15,0-3-3-15,2 1 3 16,-2 4 6-16,0 0-18 0,0 1-3 16,2 2-12-16,-2-1-3 0,0-2-3 15,0-1 3-15,2-1 13 0,-2-4-1 16,0-2 0-16,0-1 2 0,0 2-1 15,0-3 2-15,0 5 0 0,2 1 0 16,-2 0 2-16,0 3 10 0,0 0-9 16,0 4-1-16,0-2 10 0,0 2 0 15,0 3-11-15,2 0-1 0,-2 1-42 16,0 0 24-16,0 2 3 0,0 2 15 16,0-4 1-16,0 3 2 0,0-1-2 15,0 1 1-15,0 3-1 0,0 0 2 16,0 5 9-16,0 1-11 0,0 2 0 15,0 2 1-15,0 0 0 0,0 0-1 16,0 1-1-16,0 0 1 0,2-1-1 16,-2 3 1-16,0 2-1 0,5 2-1 15,-5 3-2-15,0 0-36 0,0 3-28 16,2 0-26-16,-2 0-30 16,4 2-45-16,-2-2-46 0,2-3-69 15,0 3-256-15,0-1-620 0,0 2-477 16,-2 1 358-16</inkml:trace>
  <inkml:trace contextRef="#ctx0" brushRef="#br0" timeOffset="6974.853">2824 5914 1672 0,'0'0'110'0,"0"0"513"0,0 0-371 16,0 0-34-16,0 0 49 15,0 0-19-15,4-53 13 0,-4 46-28 16,0 0-28-16,0 1-34 0,-2 3-34 16,0 1-13-16,0 2 2 0,-2 0 22 15,-3 6 60-15,1 6-10 0,-2 9-42 16,-2 6-44-16,-1 8-42 0,-1 7-22 15,-5 12-5-15,1 8-10 0,-1-5-9 16,5-5-9-16,-1-8-12 0,3-10 9 16,-2 3 1-16,-1 4-10 0,1-7 9 15,2-6-10-15,-1-6 0 0,3-5-2 16,2-7-11-16,0-2-7 0,1-3-4 16,1-3 7-16,2-2 12 0,2 0 1 15,0-7 2-15,0-4 30 0,0-8 10 16,8-8-13-16,-1-6-27 0,3-7-9 15,7-12-3-15,-1-10 10 0,7-11 2 16,-2 6 1-16,-3 15 2 0,-8 17 18 16,-1 8 0-16,1 1-9 15,2 0 6-15,3-1 3 0,-3 7 10 16,1 2 2-16,-1 8 18 0,-4 0 76 16,-1 7-37-16,-1 1-35 0,0 2-7 15,-4 3-9-15,2 9-12 0,0 6-24 16,0 16-1-16,5 20-1 0,1 23 0 15,5 12 2-15,5-1 0 0,-1-6 12 16,4-14 0-16,-3-8 3 0,-3-10 9 16,-3-15-24-16,-5-8-3 0,-3-9-30 15,0 1-15-15,2-6-36 16,-4-3-46-16,-2-9-54 0,-2-2-124 0,-4-13-50 16,-8-6-164-16,6 2-513 15,-9-15-792-15</inkml:trace>
  <inkml:trace contextRef="#ctx0" brushRef="#br0" timeOffset="7706.693">1869 5709 1858 0,'0'0'1533'16,"0"0"-1282"-16,0 0-18 0,0 0 125 15,0 0-11-15,0 0-9 0,0 0 50 16,0 0-51-16,0 0-168 0,0 0-69 16,-6 39-37-16,8 4-2 0,2-1 2 15,-2 4-9-15,-2 12-21 16,0-15-20-16,0 8-10 0,0 1 0 15,0-11 9-15,0 1-9 0,-2-5 0 16,0-6-3-16,0-6-12 0,0-6-31 16,-3-6-32-16,1-4-55 0,2-6-60 15,0-1-49-15,-2-2-65 0,0-7-139 16,0-4-223-16,0 0-463 0,0-16-670 0</inkml:trace>
  <inkml:trace contextRef="#ctx0" brushRef="#br0" timeOffset="8009.543">1656 5620 3220 0,'0'0'474'16,"0"0"-219"-16,0 0 33 0,0-54 62 16,0 43-2-16,6 1-19 0,0 2-22 15,3 1-71-15,1-1-45 16,4 0-26-16,3 3-20 0,4 2-19 15,1-1-32-15,3 4-28 0,6 0-24 16,2 2 6-16,0 8 12 0,-2 3 6 16,2 7 24-16,0 4-26 0,-4 4-28 15,-2 4-12-15,-2 2-24 0,-8-1-29 16,-3 1 5-16,-8-3 9 0,-6-3-1 16,-2-4 1-16,-12-1 0 0,-1-4-9 15,-10-3-51-15,-3-4-78 0,-6-4-61 16,-1-5-63-16,0-3-266 0,8 0-888 15,-6 0-2239-15</inkml:trace>
  <inkml:trace contextRef="#ctx0" brushRef="#br0" timeOffset="9157.761">14032 16124 1342 0,'0'0'244'0,"0"0"-17"15,0 0 477-15,0 0-292 0,0 0-133 16,0 0 39-16,-52 0 1 15,44 0-54-15,4 0-16 0,0 0-17 16,-1-1-8-16,5 1 3 0,0-2 26 16,0 0 53-16,2 2 9 0,9-1-104 15,1 0-72-15,7-2-19 0,4 3-8 16,1 0-10-16,9 0-15 0,0 4-24 16,3 2-12-16,3 6 3 0,-2 0 6 15,0 5 16-15,1-2-7 0,-3 4-18 16,-4-1-18-16,2 0 3 0,-6-3-15 15,-7-4-6-15,3-4-12 0,-4-2 9 16,-7-3-9-16,-2 0 9 0,-5-2-12 16,1 0 0-16,-4 2 0 0,-2-2-12 15,-2 2-12-15,-7-2-3 0,-5 4 25 16,-9 1 2-16,-6 5 3 0,-8 5 12 16,-4 4 0-16,-5 5 0 0,-1 1-14 15,-1 2-1-15,1-3-42 0,5-2-9 16,3-6-21-16,2-6-42 15,6-5-55-15,0-5-23 0,6 0-40 16,0-4-151-16,13 0-359 0,4 2-906 0</inkml:trace>
  <inkml:trace contextRef="#ctx0" brushRef="#br0" timeOffset="10041.209">14766 16144 2556 0,'0'0'477'15,"0"0"-352"-15,0 0 168 0,0 0 49 16,0 0-68-16,0 0 6 0,-19-54 79 16,19 49-37-16,0 2-36 0,0 1 12 15,0 1 40-15,6 1-21 16,0 0-97-16,3 4-43 0,3 6-36 0,3 6-30 16,-1 8-41-16,3 5-25 0,-1 4-9 15,1 2-6-15,-1 3 3 16,-3-4-12-16,-1-3-19 0,-2-6-2 15,-1-5-1-15,-1-7-26 0,-4-5-42 16,0-1-21-16,-2-6-43 0,2-1-35 16,-2-1-27-16,0-6-31 0,5-6-46 15,-1-1-109-15,2-9-120 0,2-2-80 16,3 1 17-16,3-3 52 0,1 0 167 16,4 1 227-16,-1 3 118 0,3 1 195 15,2 3 108-15,-2 2 41 0,-1 2 80 16,-3 2 7-16,-3 4-14 0,-5 2-43 15,-1 4-38-15,-2 2-31 0,-4 1-43 16,-4 4-45-16,0 8-55 0,-4 10-54 16,-14 14-36-16,-11 16-8 0,-15 23 14 15,-5 10 12-15,-3 2 0 16,2-4-24-16,7-10-66 0,6-2-36 16,0-7 19-16,10-15 17 0,6-13 3 15,7-13 12-15,1-7-15 0,1 0 0 16,-1 1-39-16,-1-3-24 0,6-5-51 15,1-7-43-15,5-2-53 0,2-5-55 16,0-10-175-16,5 0-684 0,7-11-1146 0</inkml:trace>
  <inkml:trace contextRef="#ctx0" brushRef="#br0" timeOffset="13709.101">8312 5748 26 0,'0'0'88'0,"0"0"-88"0,0 0-19 16,0 0-21-16,0 0 40 0,0 0 346 16,0 0-330-16,0 0 1455 0,0 0-1130 15,-37-23-335-15,33 17-6 0,4 1-58 16,0 1 23-16,0 3 35 0,0 0 36 16,0 0 22-16,0 1 7 0,0 0 35 15,0 0 46-15,0 0 57 16,0 1 9-16,0 0-13 0,0-1-33 15,4 1-10-15,-4 1 5 0,0-2 10 16,2 2-5-16,0-2-5 0,-2 2-5 16,2-1-11-16,-2-1 13 0,0 1 5 15,0 0 6-15,0-1-7 0,0 1-10 16,0 0 0-16,0 0-21 0,0 0-13 16,0 0-15-16,0-1-16 0,0 1-8 15,0-1-4-15,0 1-20 0,0 2-1 16,0 0-9-16,0 5 16 0,0 2-1 15,0 3 0-15,0 2-6 0,0 7-9 16,0 3 7-16,0 4-10 16,-2 7 9-16,2 1-6 0,0 5-9 15,0 9-6-15,-2 9-15 0,2 12 12 16,0 1 3-16,0-4 0 0,0-4 6 16,0-6 0-16,0 3 3 0,-2-2-6 15,2 3 1-15,0 0-8 0,0 5-26 16,0 4-3-16,0 0-11 0,-4 7 14 15,2 1 0-15,2 1 3 0,0 6 18 16,0 0-6-16,-2 2 6 0,2 3-3 16,-3-1-18-16,3 5-51 0,-2 2 15 15,2 2 35-15,-2 4 1 0,0 3 24 16,2-1 9-16,0 0 6 0,-2 2 9 16,2 3-48-16,-2 1-45 0,0 2 45 15,2 2 34-15,-2 2-10 0,2 3 24 16,0-1 12-16,0 0-60 0,-2-2-9 15,0 2 9-15,2-2 3 0,-2-1 9 16,2 0 27-16,-2 0 0 0,-2-1-39 16,2 2-52-16,2 1 31 15,-3 0 21-15,1 0 10 0,0-1 20 16,0 3 9-16,0-1-39 0,2 1-75 16,-2 1 55-16,0 0 20 0,2 0 27 15,-2-3 18-15,2-1 3 0,0-1-48 16,-2 2-51-16,0 1 31 0,0 2 20 15,0 0 21-15,2 1 6 0,-2-1-3 16,-2-3-24-16,4-3-72 0,-3 3 57 16,3-2 15-16,-2-2 39 0,2 0 6 15,-2-4-33-15,2-5-12 0,-2-5-60 16,2-4 50-16,-4-2 10 16,4-5 18-16,-2-2 12 0,0-1 3 15,0-4-27-15,2 0-6 0,0-1-51 16,-2-1 24-16,2 1 12 0,-2-1 15 15,2 0 3-15,0-3 18 0,0 0 3 16,0-2-6-16,0-3-3 0,-2-4-15 16,2-1-50-16,0-8 20 0,-2-11 27 15,2-9 1-15,-2-12 2 0,2-1 3 16,0 4 9-16,0-1-9 0,0 5 9 16,-5-4-11-16,5 0 1 0,0-1 0 15,0-1 1-15,0 2-1 0,0 0 0 16,-2 4-1-16,2-1-1 0,0 1-10 15,0-1-35-15,0 0 9 0,-2-2 3 16,2-4 6-16,-2 0-3 16,0-1 18-16,0 0 0 0,2-1 12 0,-2-2-1 15,2 0-1-15,0-4-1 16,-2 3 0-16,2-3-9 0,0 2 9 0,0-1 0 16,0-1 0-16,0 1-12 15,-2 0 13-15,2 0 0 0,0-2-1 16,0 0 1-16,0-3 0 0,0 0 1 15,0-1-1-15,-2 4-1 0,2-4 0 16,0 3 0-16,0-2 0 0,0 1 1 16,0-1-13-16,0-1 0 0,0-3-6 15,0-2-3-15,0 0-1 0,0-2 7 16,-2 2 0-16,2-4 15 0,0 1 0 16,0 1 0-16,0-3 2 0,0-2 0 15,0 0 1-15,0-3 1 0,0 0-1 16,0 0 1-16,0 0-1 15,0 0-1-15,0-1-26 0,0-2 0 16,0 0-6-16,0 0-18 0,0 0-18 16,0-3-45-16,0-2-55 0,2-2-66 15,2-6-212-15,2-4-548 0,7-3-879 16,-7 4 365-16,12-11 169 0</inkml:trace>
  <inkml:trace contextRef="#ctx0" brushRef="#br0" timeOffset="15044.044">8269 5139 1570 0,'0'0'526'0,"0"0"442"0,0 0-563 16,0 0-98-16,0 0 8 0,-5-60-35 15,5 51 1-15,0 2-26 0,-2 2-41 16,2 2-40-16,0 1-25 16,0 1-10-16,-2 1 13 0,2 0-1 0,-2 1-6 15,2 6-4-15,-2 5-17 16,-2 7-52-16,2 7-27 0,0 7-15 16,-4 5 4-16,0 3-16 0,1 2-15 15,1-1-1-15,0-3 10 0,0-7-9 16,2-2 12-16,2-8 12 0,0-5 0 15,0-3 0-15,0-5 3 0,0-4 12 16,0 1 60-16,0-5-15 0,4 3-39 16,0-3-11-16,4 1-10 0,5-1 3 15,-5 1-9-15,7-2-6 0,-1 0 0 16,1 0-13-16,3 0 1 0,-5 0 0 16,3-3-1-16,-6 0-2 0,1 1 0 15,1 0-3-15,-6 2-12 0,-1-1-27 16,-1 1-61-16,0 0-44 0,-2 0-36 15,0-2-52-15,-2 0-108 0,2-1-229 16,-2-1-429-16,4-2-204 0,-2 0-1023 16</inkml:trace>
  <inkml:trace contextRef="#ctx0" brushRef="#br0" timeOffset="15596.183">8608 5104 2493 0,'0'0'1349'0,"0"0"-1119"0,0 0 115 15,0 0-21-15,0 0-54 0,0 0 11 16,0 0-47-16,0 0-116 0,0 0-39 16,-25 66-22-16,14-38 6 0,1 1 4 15,-2 4-4-15,3 1-14 0,-3 0-10 16,2 0 0-16,4-3-12 0,-7-2-12 15,7-4-13-15,0-5-2 0,2-6-2 16,2-4-1-16,-1-4-18 0,3-3-30 16,0-3-15-16,0 0-16 15,3-3 3-15,1-5-26 0,4-2 20 16,2-6 27-16,-1-3 13 0,-3-3 18 16,2-3 2-16,-2-1 13 0,5-3 9 15,-5-2 2-15,-2 1 1 0,0 3 1 16,0 2 1-16,-2 5 10 0,0 6 0 15,2 6 1-15,-2 1 14 0,3 6 24 16,-1 1 13-16,-2 0-3 16,2 3-16-16,2 3-21 0,0 4-12 0,3 3 3 15,-3 3-13-15,-2 4 10 0,4 1 0 16,-2 3 4-16,5 1-1 16,-5 1-3-16,0-2 12 0,0-1 3 15,-2-3 6-15,1-3-12 0,-5-1 7 16,0-7-7-16,0-1-20 0,-5-3-1 15,-1-2-24-15,-2-3 9 0,0 0 13 16,-7 0-1-16,3-5 0 0,-5 0 0 16,5-1-12-16,0-2 3 0,-1 1-48 15,3-1-85-15,6 3-64 0,-3 1-83 16,3 2-178-16,0 1-291 0,4 1-854 0</inkml:trace>
  <inkml:trace contextRef="#ctx0" brushRef="#br0" timeOffset="16112.317">9073 5112 2647 0,'0'0'689'0,"0"0"-463"16,0 0 124-16,0 0 26 0,0 0-38 15,-25-51-31-15,19 40-39 0,-9 2-61 16,3 1-70-16,-3 2-46 16,-1 3-16-16,1 3-5 0,-5 2-19 0,1 5-17 15,0 5-4-15,1 5 6 0,1 2-18 16,-3 4-3-16,7 1-12 15,-1 2 9-15,1-1-11 0,9-1 2 16,0-4 0-16,2-4 10 0,2-5-1 16,0-3 3-16,6-3 3 0,0-3-16 15,7-2-2-15,3 0-2 0,7-2-10 16,-2-3 9-16,4 0 2 0,4 1-1 16,2-1 2-16,-2 4 2 0,-5 1 16 15,3 0 18-15,-4 4 3 0,0 2 3 16,-9 2 55-16,-1 4 14 0,-3 1-42 15,-4 2-38-15,-6 1-7 0,0 3-9 16,-4 1-14-16,-4 1 2 0,-9-2 9 16,3 4-11-16,-9-3 2 0,-2-1 0 15,0 1-3-15,-2-5-3 0,-1-1-18 16,-1-6-73-16,0-4-80 0,4-4-92 16,4-2-151-16,0-3-665 0,3-3-1347 15</inkml:trace>
  <inkml:trace contextRef="#ctx0" brushRef="#br0" timeOffset="16979.105">9672 4816 3079 0,'0'0'639'0,"0"0"-347"0,0 0 86 15,0 0-93-15,0 0-82 0,0 0 8 16,0 0 11-16,0 0-34 0,0 0-51 15,-54-18-43-15,36 18-16 0,-7 4-11 16,-2-3 5-16,0-1-24 0,-2 1-14 16,7-1-13-16,-5 2-18 0,4 0 9 15,4 1-10-15,1 0-1 0,5 1 2 16,1 0 0-16,2 3 12 0,6-1 9 16,1 3 18-16,3 3-6 0,0 1 49 15,0 4 11-15,3 3-45 16,1 2-18-16,2 7-20 0,0 4-11 15,4 3 1-15,-3 4 9 0,-5 6-10 16,4 7 10-16,-4 11-9 0,-2-6-1 16,0-4 1-16,0-8 0 0,-2-10 0 15,-2 7 12-15,0 1-14 0,-1-2 1 16,-1-5 1-16,0-5 6 0,0-3-9 16,0-8-45-16,2-1 27 0,1-6 15 15,1-3 1-15,0-6 2 0,2-2 18 16,0-2 12-16,0-1 24 0,7 0-15 15,1-2 0-15,6-2 39 0,1-1 48 16,7-1-48-16,-3 1-35 0,2-2-19 16,1 4-3-16,-3 1-20 0,2 1-1 15,-7 1-1-15,1 0-38 0,-5 0-64 16,-2 0-92-16,-2-2-73 16,1-3-141-16,-5 0-625 0,4-5-844 0</inkml:trace>
  <inkml:trace contextRef="#ctx0" brushRef="#br0" timeOffset="17947.64">9674 5201 2312 0,'0'0'1168'0,"0"0"-1000"16,0 0 182-16,0 0-12 0,0 0-75 15,0 0 14-15,0 0 37 0,0 0-7 16,0 0-61-16,0-42-62 15,0 49-42-15,0 6-70 0,0 6-39 16,2 9-18-16,0 3-12 0,3 6 16 16,1 2 2-16,0 0 0 0,0-4-18 15,0-3 0-15,-2-8-1 0,3-5 1 16,-1-7 18-16,4-7-9 0,-4-5-12 16,-1-5-14-16,3-9-16 0,0-8 9 15,2-3 18-15,-5-6-9 0,1-4 10 16,0 1 2-16,0 0 0 0,-4 3 0 15,0 7 12-15,0 4 3 0,0 6 3 16,-2 5 6-16,2 6 9 16,1 3 30-16,-3 0 52 0,4 5-7 15,2 8-57-15,0 1-36 0,4 9-13 16,-3 0-1-16,-1 5 0 0,2-1 0 16,0 0 0-16,1-3 0 0,-3-1 0 15,4-6 2-15,1-3 0 0,-3-6 9 16,0-6-9-16,4-2-3 0,1-10-14 15,-3-6-4-15,9-9-3 0,-3-12 6 16,7-17 3-16,-4 0-6 0,-5 7-33 16,-1 8-37-16,-3 9-47 0,-2 0-73 15,0-1-85-15,-1 6-271 0,1 7-667 16,2-1-1406-16</inkml:trace>
  <inkml:trace contextRef="#ctx0" brushRef="#br0" timeOffset="23621.768">10280 5538 947 0,'0'0'553'0,"0"0"-306"16,0 0-71-16,0 0-7 0,0 0-27 16,0 0 17-16,0 0-30 0,0 0-39 15,0 0-19-15,-41 10 68 0,39-10-20 16,-3 0 166-16,1-1-56 0,2-1-58 15,0 0-25-15,2 1-5 0,0-1 8 16,0-1 7-16,0-4 42 0,4-1 16 16,5-2-67-16,-3-5-36 0,4-2-22 15,7-5-22-15,-5 1-15 16,2-5-16-16,-5 2-2 0,3-1-7 0,1 3-5 16,-7 0-4-16,-2 5-15 15,0 5 12-15,0-1-3 0,-2 8-9 16,-2 1-1-16,0 2 1 0,0 2 15 15,0 0 18-15,0 0 10 0,0 4-1 16,0 7 1-16,-4 5-34 0,0 7-11 16,-2 8 0-16,-3 13 1 0,-3 14 0 15,0 16 1-15,-5 2 0 0,5-3 12 16,3-16-15-16,3-17-22 0,0-10 19 16,4-7 1-16,-4-1 2 0,4-2 3 15,-2-4 9-15,4-9-12 0,0-7-1 16,0-7-72-16,2-12 56 0,2-7 17 15,4-10 2-15,2-3-1 0,-3-5 1 16,-1 2 1-16,0 4 9 0,2 4-10 16,-4 11-1-16,1 7-1 0,-3 5 0 15,2 9 19-15,-2 1 32 0,4 1-23 16,0 2-10-16,5 3-3 16,-3 0-12-16,2 4 27 0,5-3 10 15,-5-2-7-15,2-3-3 0,7-1-6 16,-7-5-23-16,5-8-1 0,-5-2-2 15,5-5-1-15,-9-3-12 0,2-2 12 16,-1 0-9-16,-3 2 10 0,-2 1 1 16,-2 1 1-16,-2 3 2 0,0 4 0 15,0 1 1-15,0 2-1 0,0 4 0 16,0 1-2-16,0 3 1 0,0 1 1 16,0 1 29-16,0 1 26 0,0 0 22 15,2 0 32-15,2 0-2 16,0 0-49-16,3 0-15 0,-1 0-11 15,2 0-4-15,-4 0-15 0,-2 3 3 16,5 0 0-16,-3 5 3 0,-2 1-18 16,2 4-3-16,-2 5-15 0,0 2-3 15,-2 4 17-15,2 0 0 0,0 0 1 16,0-2 2-16,2-1 1 0,0-8 0 16,1-1 9-16,1-5-9 0,4-3-2 15,-2-5-1-15,3-5-30 0,1-7-6 16,1-7 3-16,3-5 8 0,-1-6 7 15,-3 0 0-15,0-2-3 0,-3 4 19 16,-3 3 1-16,-2 6 0 0,-2 9 1 16,0 4 1-16,-2 5 17 0,0 2 15 15,0 2-8-15,0 5-25 0,4 6-22 16,-4 5 10-16,2 3 12 0,-2 3 0 16,2 0 3-16,2 0 0 0,-1-5 9 15,1-1-11-15,-2-3 2 0,4-4 0 16,-2-3 16-16,6-4-7 0,-3-4-12 15,-1-2-12-15,4-8-19 16,5-4 4-16,-7-3 9 0,2-2 15 16,1-1-12-16,-3 2 12 0,-4 5 1 15,0 0 2-15,-2 8 0 0,-2 2 18 16,2 3 9-16,-2 0-6 0,0 4-21 16,0 6-3-16,0 4-24 0,0 3 12 15,0 3 15-15,2 2 0 0,5-2 3 16,-1 1 9-16,0-3-9 0,0-1 9 15,2-4-10-15,5-2 0 0,-3-4 16 16,0-5-18-16,5-2-12 16,-5-6-6-16,5-7-3 0,-3-6-3 15,-2-1 6-15,3-6 3 0,-3 0 3 16,-6-2 10-16,3 1 0 0,-3 4-10 16,-4 2 11-16,0 4 0 0,0 3 1 15,0 3-2-15,2 3 1 0,-2-1 0 16,0 5 1-16,0-1 3 0,0 1 21 15,4-1 9-15,2 2 3 0,0 0-12 16,5-1 0-16,1 3 4 0,2 1-7 16,3 0 6-16,0 1-12 0,-1 5 0 15,1 1-12-15,-1 2 9 0,-3 0-9 16,-3 3 0-16,0 1 0 0,-6 0-3 16,-2 0-3-16,-2 0-18 0,0 0-6 15,-10-3 9-15,2 0 3 0,0-3 0 16,-3 2 3-16,-3-6-10 0,6-1 4 15,-5-2 6-15,1 0 0 0,3 0 9 16,3 0 0-16,2 1 1 16,2 3 2-16,-2 0 21 0,4 0 3 15,0 2 4-15,0 2-13 0,6 2-12 16,0-2 0-16,0 0 15 0,3-1-16 16,3 1 13-16,-1-2-13 0,1-2 0 15,0-1 1-15,1-1-1 0,-3-2 1 16,2 0-1-16,-1 0-1 15,-1-5-1-15,5-4 0 0,-7-1-3 0,8-4-9 16,-3-4 9-16,-1-2 0 0,3-5-12 16,-5 2 13-16,2 2 0 0,1 5 2 15,-7 4 1-15,-2 4 23 0,2 5 0 16,-4 3 3-16,5 0-12 16,-5 5-13-16,0 6-2 0,0 5-2 15,-2 5-16-15,0 4 16 0,0 3 1 16,0-4 1-16,-2 0 1 0,0-4-1 15,2-6-1-15,-2-4 0 0,2-3 0 16,0-5-2-16,0-2-36 0,0-5-6 16,2-7 31-16,2-4 14 0,2-2 0 15,-2-3-2-15,2 4 1 0,-2 3 1 16,5 4 12-16,-1 7 15 0,-4 0 6 16,0 3-15-16,2 5-15 0,-1 3-3 15,3 4 0-15,-2 1-2 0,0 1-1 16,-2 0 3-16,3 1 1 0,1-5 11 15,0-5 0-15,-2-2-9 0,5-3-1 16,3-3-2-16,-1-8-12 0,5-5-6 16,-1-4 3-16,3-6 3 0,-5-1 9 15,3-2 0-15,-7 1 0 0,-3 3 0 16,0 3 1-16,-6 5-1 16,-2 5 0-16,2 6-9 0,-8 2-3 15,-2 3 15-15,0 2 1 0,2 1 1 16,-5 3 19-16,3 5 3 0,0 3 0 15,6 1 3-15,-3 6-12 0,5-1 3 16,0 6-6-16,5-1 0 0,5 0-10 16,4 1 10-16,1-1-11 0,3-1-1 15,-3-4-1-15,6-4-11 0,-7-5-45 16,3-2-48-16,-7-3-40 0,-2-5-57 16,1 0-40-16,-5-8-156 0,-2-3-252 15,-2 1-476-15,0 10-664 0</inkml:trace>
  <inkml:trace contextRef="#ctx0" brushRef="#br0" timeOffset="23788.611">11715 5026 3191 0,'0'0'732'15,"0"0"-450"-15,0 0 90 0,49-49-86 16,-32 40-169-16,-3 3-72 0,-4 3-14 15,5 1-31-15,-7 0-11 0,-2-1-124 16,-1-1-132-16,-5-6-198 0,2 3-740 16,-2-11-1009-16</inkml:trace>
  <inkml:trace contextRef="#ctx0" brushRef="#br0" timeOffset="24088.431">10964 5034 2944 0,'0'0'1247'15,"0"0"-1095"-15,0 0 145 0,0 0 154 16,0 0-129-16,0 0-34 0,0 0-13 16,0 0-85-16,64-7-111 0,-37 9-79 15,8 0 0-15,2-1-52 0,5-1-140 16,1-3-132-16,7-5-107 0,-15 2-320 16,10-3-1131-16</inkml:trace>
  <inkml:trace contextRef="#ctx0" brushRef="#br0" timeOffset="24771.3">11737 4713 3429 0,'0'0'682'0,"0"0"-508"0,0 0 111 15,0 0 35-15,54-60-106 0,-33 47 33 16,1 3 29-16,7 3-62 0,2 4-90 15,0 0-36-15,2 3 29 0,-2 3 43 16,-2 5-61-16,-4 2-59 0,-4 0 8 16,4 3-24-16,-11 2-21 15,3 5-2-15,-7 0-1 0,-2 7-1 16,3 2-2-16,-5 2 1 0,-4 4 0 16,0 1-25-16,-2 2-3 0,0 2 8 15,0 3 10-15,0 1 10 0,0 9 0 16,2 14 1-16,-2 10 1 0,6 1 1 15,-2-7 2-15,5-13 0 0,-5-23 16 16,0-5-16-16,-2-5 12 0,2 2-13 16,-2 0 10-16,4-4-12 0,-4-5-2 15,-2-11 1-15,0-3 0 16,-2-4-26-16,-6 0 27 0,-4-5 19 16,-11-1 17-16,-6-6 9 0,-6-1 15 15,0 2-24-15,-7 1-21 0,-5 2-15 16,5 5-18-16,-1 3-48 0,2 0-115 15,1 0-138-15,9 3-180 0,11 0-864 16,1 13-2533-16</inkml:trace>
  <inkml:trace contextRef="#ctx0" brushRef="#br0" timeOffset="29559.174">5377 5888 1881 0,'0'0'437'15,"0"0"-275"-15,0 0-68 0,0 0-49 16,0 0 45-16,0 0 42 0,0 0 285 16,0 0-153-16,0 0-185 0,-9 3-44 15,9-3 6-15,-2 0 35 16,2 0-1-16,-2 0-21 0,2 0-13 0,0 0 31 15,0-3 51-15,-4 0 26 16,4 0-46-16,0-1-26 0,-2-1-5 16,2 2 14-16,0 0 31 0,0 0 27 0,0 3 3 15,0 0-12-15,0-2-20 16,0 1 1-16,0 1-1 0,0 0 0 16,0 0-15-16,0 0-15 0,0 0-15 15,0 0-13-15,0 0-15 0,0 0-8 16,0 0-7-16,0 0 3 0,0 0 0 15,0 0 3-15,-2 0 0 0,2 3 6 16,0-2 10-16,0 5-4 0,0 1-12 16,4 4-6-16,0 2-12 0,3 3-3 15,-1-1 3-15,2 2-3 0,0 2-10 16,1 0 13-16,-1-2-14 16,0 2 1-16,0-1 0 0,1 1 1 15,-1-1-1-15,-2 1 13 0,2 0-14 16,-1 4 11-16,3 0-10 0,0 5 26 15,3 1-10-15,1 2 0 0,1-1 0 16,-1 0 0-16,0-1-3 0,-1 1 3 16,-1 2-6-16,5-1 3 0,-5 5 0 15,5-1 3-15,1 0-15 0,3 4-3 16,2 2-12-16,2 3-6 0,1 1 6 16,12 12 11-16,5 10-1 0,11 11 2 15,6 3 0-15,-4 1 2 0,-3-9 13 16,-1-6 6-16,-4 1 15 0,3 0 0 15,3 4-6-15,-2-6-12 0,-1 3-18 16,1-2-57-16,4 2 39 0,-2 0 18 16,1 2 2-16,5 0 10 15,2 3 3-15,-2 1 3 0,6 0-3 0,5 0 3 16,-3 0 3-16,2-3-21 16,3 1 0-16,5 2-54 0,-1-1 36 15,1 1 18-15,1 0 2 0,3 2 16 16,3 3 6-16,4-3 0 0,0 2-3 15,6-1-3-15,-4 0-18 0,6-3-43 16,2 1 19-16,-2-1 22 0,5-3 1 16,-1 1 1-16,4-3 15 0,1-2 6 15,-3-1 0-15,9-2 0 0,0-2 0 16,-3-2-21-16,3-1-3 0,3-2-21 16,-1 0 7-16,4 0 17 0,-2-1 1 15,6 2 1-15,2-3 10 0,0 1 0 16,0 2 0-16,0-2-9 15,4 2 15-15,2-2-3 0,2-3-3 16,-3 1-12-16,3-4-12 0,0 2-42 16,1-1 33-16,-1-3 21 0,-4 1 2 15,2-6 13-15,-6 0 3 0,0-6 6 16,-2-1-3-16,-6-6 0 0,-4-2-6 16,-7-7 13-16,-8-2 71 0,-10-3-33 15,-2-1-27-15,-9-3-25 0,-8 1-14 16,-3-3 0-16,-12-2-2 0,-16-1-19 15,-8-1-39-15,-6-4-48 0,2 0-43 16,2 0-23-16,-2 1-37 0,-13-4-96 16,-2 0-252-16,-8 0-475 0,-4 0-747 0</inkml:trace>
  <inkml:trace contextRef="#ctx0" brushRef="#br0" timeOffset="30693.695">13637 11076 1846 0,'0'0'1653'15,"0"0"-1331"-15,0 0-8 0,0 0-6 16,0 0-61-16,0 0 26 0,0 0-41 16,0 0-89-16,-29 51-48 0,17-22-26 15,-1 1-2-15,-1 7-18 0,-3 0-22 16,3 2-15-16,-3 1 0 15,5 1-9-15,1-3 12 0,1-5-15 16,2-6-2-16,2-7-10 0,1-5 10 16,3-6 2-16,2-6 3 0,0-3 15 15,0 0-18-15,7-10-14 0,-1-5-13 16,2-5 25-16,4-8 0 0,-1-3 2 16,1-6 1-16,1-2-1 0,-3-1-29 15,-2-3 13-15,3 5 16 0,-3 4 1 16,-2 6 1-16,-2 8 17 0,0 8-4 15,-4 5 6-15,2 4 12 0,-2 3 34 16,2 5-40-16,-2 7-26 0,7 5 1 16,-5 6 0-16,2 8 1 0,2 2 0 15,-2 3 0-15,2 4-2 16,3-1-1-16,-1 1 1 0,0-8 1 16,0-3-2-16,-3-4-1 0,3-9 1 15,-4-5 39-15,-2-4 1 0,-2-5-16 16,0-2-24-16,-4 0-21 0,-6-6 21 15,1-3 12-15,-5 0 0 0,-1-2-9 16,3 0 9-16,-5 1-12 0,3 0-66 16,2 5-107-16,1-2-87 0,3 1-63 15,4 0-149-15,0 3-270 0,4 1-726 16,2 2-863-16</inkml:trace>
  <inkml:trace contextRef="#ctx0" brushRef="#br0" timeOffset="30953.277">13914 11162 3253 0,'0'0'734'16,"0"0"-501"-16,0 0 86 0,0 0-48 15,-2 65-96-15,-2-40-7 0,0 4 51 16,-1 5-58-16,3 3-73 0,-2-2-43 15,-2 4-15-15,6-5-30 0,-2-5-12 16,2-3-15-16,0-6-18 0,0-9-49 16,0-7-67-16,2-3-40 0,0-2-77 15,2-7-151-15,-2-6-124 0,0-5-201 16,-2 4-557-16,0-11-480 0</inkml:trace>
  <inkml:trace contextRef="#ctx0" brushRef="#br0" timeOffset="31193.37">13811 11120 2070 0,'0'0'1225'0,"0"0"-835"0,0 0 67 0,6-62-66 16,0 46-95-16,11 1-15 15,-5 5 54-15,7 1-38 0,-1 8-74 16,9 1-36-16,2 4-33 0,-2 12-31 16,6 6-29-16,-4 7-19 0,0 6-15 15,-4 13-3-15,3 12-9 0,-7 8-15 16,-8-5-9-16,-5-12-12 0,-8-17-11 15,0-11-1-15,-8 4-21 0,-3-2-51 16,-3 0-54-16,-5-6-52 0,-2-4-14 16,-1-7-34-16,-3-6-122 0,2-2-260 15,5 0-530-15,-5-9-871 0</inkml:trace>
  <inkml:trace contextRef="#ctx0" brushRef="#br0" timeOffset="32961.896">8180 9468 737 0,'0'0'804'0,"0"0"-586"16,0 0 246-16,0 0 179 0,0 0-288 15,16-57-30-15,-14 42 25 0,2 3-23 16,-4 2-26-16,3 0-21 0,-3 1-44 16,0 3-32-16,-3 0-40 15,-3 3-30-15,0 3-31 0,-2 0-24 16,-7 3-7-16,3 6-21 0,0 4-14 16,-3 3-10-16,3 3-24 0,5 1 15 15,-1-1-16-15,6 0 10 0,0-2-9 16,2-4 12-16,4-2-12 0,4-3 12 15,1-3-12-15,3-2-3 0,7-3-2 16,-5-1-16-16,5-6 6 0,-3-4 9 16,3-4-9-16,-9-1 9 0,1-5-12 15,-5 3 12-15,-4 1 0 0,-2 1 0 16,-10 2 1-16,-1 2 2 0,-1 1 3 16,-9 5 12-16,5 3-13 0,-7 3 1 15,6 2 9-15,1 8-9 16,5 3 15-16,1 2 0 0,4 3-2 0,6 3-1 15,0 0 3-15,6 3-16 16,7-4 10-16,-3-2 0 0,4-5-10 16,3-3 1-16,1-5 12 0,1-5-13 15,0-2-2-15,-7-11-3 0,3-2-12 16,-3-5 0-16,-8-2 3 0,-4 1 10 16,0-1 2-16,-2 3 14 0,-4 6 16 15,-7 2-9-15,1 4 0 0,-2 4-9 16,-1 3 0-16,3 3 9 0,-1 8 9 15,5 4 73-15,2 7 11 0,4-2-50 16,2 5-37-16,2-5-15 0,6-1-9 16,0-5 0-16,7-4-3 15,-7-7-39-15,4-3-106 0,3-12-102 0,-3-4-82 16,1 0-233-16,-1-14-927 0</inkml:trace>
  <inkml:trace contextRef="#ctx0" brushRef="#br0" timeOffset="34287.432">9025 8508 2463 0,'0'0'1607'16,"0"0"-1423"-16,0 0-100 0,0 0 102 15,0 0-7-15,0 0 8 0,-68-18-4 16,47 18-15-16,-4 0-43 0,-6 0-13 15,5 0-39-15,-3 1-25 0,2 0-17 16,6 0-10-16,-6 0-19 0,9 2 10 16,1 0 6-16,5 1 15 15,-1 3 4-15,5 4 17 0,2 5 73 16,0 3 0-16,-1 6-58 0,3 3-27 16,0 6-11-16,0 4-10 0,2 5-6 15,-4 7 0-15,-5 13-13 0,3-6 13 16,0-7-15-16,2-7-1 0,2-12-50 15,-5 1 30-15,3 0 17 0,2-6 3 16,2-8 1-16,2-6 1 0,0-3 27 16,2-5 20-16,6-2 9 0,7-2-9 15,-1 0 52-15,9 0-10 0,4-3-27 16,-2-2-21-16,6 1-6 0,-2 2-15 16,-1 1-3-16,-1 1-15 0,-4 0-2 15,-4 1-1-15,-1 1-2 0,-9 2-34 16,-1-4-60-16,-4 2-79 0,-2-2-72 15,-2 0-121-15,0-5-190 0,-4-1-211 16,0 1-491-16,-2-10-610 0</inkml:trace>
  <inkml:trace contextRef="#ctx0" brushRef="#br0" timeOffset="34434.565">8876 8905 1596 0,'0'0'2492'0,"0"0"-2073"0,0 0-169 16,0 0 96-16,0 0-96 0,0 0-65 15,0 0 0-15,0 0-25 0,-68-9-85 16,43 16-54-16,1 0-21 0,1-2-102 16,0-2-122-16,-4-3-73 0,6 0-253 15,7-1-607-15,0-2-1128 0</inkml:trace>
  <inkml:trace contextRef="#ctx0" brushRef="#br0" timeOffset="35036.125">9304 9285 3079 0,'0'0'946'0,"0"0"-761"16,0 0 89-16,35-64 52 0,-35 37-47 16,-2 0-45-16,-10-2-9 0,-5 3-4 15,-7 3-40-15,-3 5-69 16,-2 6-55-16,0 8-12 0,2 4-5 16,0 4-7-16,4 8-12 0,7 3-3 15,1 4 6-15,9 0-12 0,4 0 3 16,2 2-15-16,12-5-13 0,5-2-53 15,4-5-64-15,3-8-60 0,3-4-43 16,6-14-97-16,-8 2-266 0,12-24-1141 16</inkml:trace>
  <inkml:trace contextRef="#ctx0" brushRef="#br0" timeOffset="37437.846">8120 9512 137 0,'0'0'137'0,"0"0"-134"0,0 0 27 16,0 0-30-16,0 0-36 0,0 0-92 16,0 0 128-16,0 0 1318 0,0 0-1276 15,-15-43-6-15,15 42-36 0,4 0-16 16,-4-1-26-16,3 2 29 0,1 0 13 16,-4 0 42-16,4 0 0 0,2 0-22 15,-2 0 61-15,0 0-3 0,0 0 33 16,3 0 51-16,-5 0-23 0,0 0-32 15,-2 0-26-15,0 0-81 0,0 0-6 16,0 0-65-16,0 0-7 0,0 0 62 16,0 0 16-16,0 0 87 15,0 0 30-15,0 0-4 0,-2 0-29 16,-2 0-20-16,-5 0 56 0,1 0 31 16,-2 0 6-16,-5 0 16 0,-3 0-55 15,-9 0-45-15,0 0-6 0,-6 0-48 16,0 0 12-16,-5 0-31 0,3 0-54 15,-4 0 39-15,2 0 11 0,-7 2 4 16,-5-1-149-16,-13 0-142 0,-8 1-37 16,-3-1-76-16,1 2-715 0,16 0 409 15,23-3 482-15,-4 6-4 0</inkml:trace>
  <inkml:trace contextRef="#ctx0" brushRef="#br0" timeOffset="37870.312">7099 9535 205 0,'0'0'222'15,"0"0"241"-15,0 0-251 0,0 0-66 16,0 0-146-16,0 0-55 0,0 0-378 16,0 0 433-16,-7-54 1072 15,3 51-900-15,-6 0-172 0,0 3 0 16,-3 0 10-16,-1 0 119 0,-3 0 24 15,1 0-30-15,-3 0-30 0,0 0-6 16,5 0-6-16,-5 0 54 0,1 0-9 16,-3 0 56-16,0 0-28 0,1 0-33 15,-9 0-41-15,0 0-80 0,-2 0-3 16,-4 0-22-16,-9 1 22 0,-16 1-64 16,-10 1-22-16,-6 0-39 0,1 0-222 15,7 1-195-15,10-4-486 0,0 4 317 16,13-2 336-16</inkml:trace>
  <inkml:trace contextRef="#ctx0" brushRef="#br0" timeOffset="38370.26">5685 9493 635 0,'0'0'349'0,"0"0"370"0,0 0-378 15,0 0-111-15,0 0-65 0,0 0-36 16,0 0-13-16,0 0-38 0,0 0 9 15,0 0 28-15,6-12-9 0,-6 12 3 16,-2 0-17-16,-4 0-31 0,-3 0 127 16,-7 0-33-16,-1 0-79 0,-8 1-36 15,-1 1-2-15,-7-2-3 0,-3 1-13 16,-3 0-22-16,-2 1-59 0,-9 1-32 16,-10-3-13-16,-10 3-33 0,0-2-239 15,4 1-329-15,14 0-352 16,21-2 41-16</inkml:trace>
  <inkml:trace contextRef="#ctx0" brushRef="#br0" timeOffset="38661.238">4620 9533 101 0,'0'0'260'0,"0"0"-260"16</inkml:trace>
  <inkml:trace contextRef="#ctx0" brushRef="#br0" timeOffset="38788.24">4620 9533 380 0,'0'0'1619'0,"0"0"-1295"16,0 0-201-16,0 0-62 0,-27-37 174 16,17 37 51-16,-7 0-62 0,1 0-74 15,-5 0-67-15,-2 0-68 0,-1 0-15 16,-3 0-16-16,-2 0-131 0,0 0-70 15,-2 0-7-15,-2 1 21 0,0 0-71 16,-7 0-232-16,14-1 96 16,-20 3-355-16</inkml:trace>
  <inkml:trace contextRef="#ctx0" brushRef="#br0" timeOffset="39173.014">3719 9504 1322 0,'0'0'1276'0,"0"0"-915"0,0 0-60 16,0 0-120-16,0 0-79 0,0 0-89 16,0 0 37-16,0 0-5 0,0 0-30 15,-54-2 19-15,33 2-34 0,1 0-13 16,-7 0-2-16,-4 0-33 0,-4 0 48 15,-5 0 38-15,-3 0-38 0,0 0-161 16,-3 0-148-16,1-3-54 0,-1 0-50 16,5-2-196-16,12 0-179 0</inkml:trace>
  <inkml:trace contextRef="#ctx0" brushRef="#br0" timeOffset="39506.532">2933 9496 1228 0,'0'0'712'0,"0"0"-420"15,0 0 128-15,0 0-178 0,0 0-236 16,0 0 52-16,0 0 77 0,0 0 136 16,0 0-36-16,0 0-61 0,-60 7-48 15,38-7-70-15,-1 1-28 0,-2-1-28 16,0 2-254-16,5-1 95 0,3 1-476 15,-1 3-1202-15</inkml:trace>
  <inkml:trace contextRef="#ctx0" brushRef="#br0" timeOffset="40786.275">1929 9137 2017 0,'0'0'201'16,"0"0"936"-16,0 0-857 0,0 0-47 15,0 0 19-15,0 0 19 0,0 0 28 16,0 0-69-16,0 0-31 0,-11-16-16 15,11 16 14-15,0 7 18 0,-2 7 3 16,2 8-82-16,0 18-40 0,0 17-14 16,0 18 5-16,2 7-9 0,0-3-5 15,3-7-19-15,-3-12-15 16,-2-12-15-16,2-10-3 0,-2-8-18 16,0-6 10-16,0 0-13 0,0-1-33 15,0-5 3-15,-2-7-24 0,-5-9-67 16,5-2-71-16,-2-6-4 0,0-9-16 15,0-1-54-15,2-7-133 0,-2-1-239 16,0 6-584-16,2-5-599 0</inkml:trace>
  <inkml:trace contextRef="#ctx0" brushRef="#br0" timeOffset="41152.466">1689 9099 3276 0,'0'0'551'0,"0"0"-340"16,0 0-8-16,0 0 178 16,0 0-9-16,0 0-94 0,17-55-32 15,-9 43-47-15,4-2-5 0,3 0-25 16,5 1-18-16,1 0-10 0,4 2-20 15,4-2-28-15,2 3-21 0,0 4-6 16,4 2 0-16,0 4 12 0,-2 6 7 16,0 5-34-16,-4 8-27 0,-2 2 3 15,-4 5-12-15,-7 3-15 0,-3 4-2 16,-7-1-10-16,-6 3 0 0,0-1 0 16,-6 0-3-16,-7-3-30 0,-3 0-55 15,-5-3-44-15,-2-1-39 0,-4-5-34 16,1-3-96-16,3-4-211 0,-2-2-254 15,6-7-760-15,-1 4-1003 0</inkml:trace>
  <inkml:trace contextRef="#ctx0" brushRef="#br0" timeOffset="41460.684">2301 9745 176 0,'0'0'3661'0,"0"0"-3045"16,0 0-403-16,56-41-23 0,-48 23 122 16,-4-2-69-16,-4 0-55 0,-4 2-48 15,-13 0-25-15,3 5-31 0,-9 6-42 16,-4 7-11-16,2 0 2 15,-3 10 6-15,1 3 12 0,2 2-18 16,6 1-6-16,5 2 4 0,8 0-4 16,4 0-3-16,2-1-9 0,10-3-15 15,4-2-77-15,5-7-113 0,2-5-43 16,-5-1-42-16,7-15-148 0,-9 4-693 16,7-17-1698-16</inkml:trace>
  <inkml:trace contextRef="#ctx0" brushRef="#br1" timeOffset="49252.114">20775 2253 2236 0,'0'0'806'0,"0"0"-671"0,0 0-116 15,0 0 16-15,0 0 112 0,0 0-46 16,0 0 26-16,0 0 25 0,0 0-45 15,4-17-32-15,-10 14 120 0,-3-1 33 16,-1 0-12-16,2-3-43 0,-7-2-8 16,-1 1-12-16,-3-2-28 0,1-3-24 15,-5-2-16-15,0 1-15 0,-2-6-22 16,-2 0-14-16,-4-4-16 0,0 0 12 16,-2-3 4-16,-2-2 2 0,2 1 6 15,0 6-8-15,-4-7 20 0,-15-4 9 16,-12-8-2-16,-15-5-16 0,-7 6-18 15,5 5-26-15,5 8 2 0,3 6 0 16,9 1 19-16,-4 3 5 0,-6-3-25 16,-1-1 22-16,-6-1-6 0,1-3-15 15,-5-4 12-15,-2 1 21 0,0-3-12 16,1 0-12-16,-3 2 0 0,-2-2-11 16,-4 3-1-16,-2-1 0 15,-5 1-13-15,-1 2 1 0,2 2 0 16,-3 0 9-16,3 0 1 0,0 5 0 15,-3-2 2-15,-1 3 0 0,-3 3 1 16,3 0 2-16,10 4-1 0,2 0 0 16,0 2 0-16,2 2 0 0,-17-1 1 15,3 2 0-15,-2 2-2 0,-1 0 1 16,3 4 0-16,1 0-1 0,1 5-1 16,-11 5 0-16,1 6 0 0,1 4 0 15,-2-1 0-15,17 4-1 0,0 3 0 16,4 0 0-16,0 4 0 0,4-3 1 15,2 5 0-15,0-1 1 16,0-2 2-16,5 3-1 0,-1 1 1 16,5 1 0-16,1 1-1 0,5 1 0 15,-3-2-2-15,9 3-33 0,4-1 15 16,0 1 15-16,2 3-9 0,0 1 12 16,13 0 1-16,-5 7 1 0,4 8 1 15,3 2 0-15,0 9 15 0,7 0-16 16,5-3 13-16,6 2 0 0,3-1 0 15,3 0-3-15,4-1 4 0,7-1-16 16,0-1-22-16,6 1 1 0,4-2 6 16,2-3 14-16,10 0 1 0,0-2 3 15,7-1 9-15,2-1 0 0,6-5 0 16,2 3 4-16,6 0-1 16,4 2-3-16,0 3-10 0,11 0-2 0,-3-1 0 15,7 2-46-15,6 0 25 16,2 0 18-16,4-2-9 0,2-1 12 0,5-1 1 15,5-4-1-15,3-3 3 16,6-4 0-16,4-2 9 0,4-6-10 16,4-2-1-16,2 0 1 0,7-6 0 15,-1-1-1-15,5 0-1 0,2-1-17 16,1-1-1-16,3 2 17 0,0 3-11 16,4-2 9-16,2 4 1 0,-2-2-1 15,2 0 1-15,0 4 0 16,2-7 1-16,2 1 0 0,0-4 1 0,3-5 0 15,-3-1 1-15,2-4 0 0,-2-6-1 16,2-1 0-16,1-6 0 16,-1 0 0-16,-4 0-1 0,0-6-1 0,0 1 2 15,0-4-1-15,-2-1 0 16,-6-2-11-16,0-1 11 0,-6-3-1 16,-3-1 2-16,1-6-1 0,-7-3 1 15,-4-4 1-15,-2-4 1 0,-1-4-1 16,-12-5 2-16,1-3 0 0,-8-3 9 15,-3-1-12-15,0-3 2 0,-10-2 9 16,-4 0-11-16,-2-5-18 0,-2 0-27 16,-6-4 21-16,-1 2 9 0,-9-3 0 15,-1 3 12-15,-6-1-9 0,-6 5 11 16,0-2 1-16,-11 3 2 0,1 1-1 16,-7 2 10-16,-2 0-11 0,-6 1-1 15,-2-1-14-15,-2 0-28 0,-10 1 19 16,0-4 6-16,-11 1 16 15,2 1-1-15,-8-1 2 0,-4-1 1 16,-2 1 3-16,-6-1 9 0,-3 1 0 16,-5 3 3-16,-3-1-3 0,-8 4 6 15,0-1-5-15,-4 2-13 0,-4 2-39 16,-5 0 24-16,1 3 13 0,-9 0 0 16,-1 3 1-16,-3 7 1 0,-2 4 0 15,-8 0 3-15,0 4 12 0,-4-2-3 16,-3 4 0-16,-1 0 6 0,-4-1-16 15,1 2 2-15,-5-1 11 0,1 1 0 16,-6-1-13-16,3-1 10 0,-7 2-10 16,0-3 1-16,2 2 12 0,-4-1-3 15,0-1-10-15,-2 2 10 0,0 1-12 16,-2 4 0-16,4 1-30 0,-4 4 27 16,0 3 0-16,0 5-9 0,2 3 12 15,0 5 1-15,0-1 2 0,4 7-1 16,0 2 13-16,2 5-3 15,0-1 9-15,2 4-3 0,3 2 0 16,1 3 3-16,0 4 0 0,5-1-6 16,-1 2 4-16,1 1-19 0,6 0-3 15,-1 3-10-15,5 3 10 0,4-1-12 16,4 2 12-16,7 4 0 0,-1 3 2 16,11 3 0-16,1 5 1 0,5 2 1 15,6 4 1-15,6 5 10 0,5 0-10 16,5 4 14-16,9 0-4 0,4 3 3 15,7 0 6-15,7 2-6 0,7-4-15 16,6 1-32-16,4 1 17 0,8-4 12 16,10-1 3-16,7-1 12 0,4-5 0 15,6-1 3-15,9-1 0 0,1-1 3 16,9 0-6-16,8-1-11 0,4 1-1 16,4 1 0-16,7 2-36 15,3 1 12-15,7 0 0 0,6 3 12 16,4 0 8-16,7 0 1 0,3 2-12 15,5-6 14-15,4 1 0 0,1 0 2 16,5-3 0-16,7-1 1 0,1-4 12 16,2-3-14-16,3-3-42 0,3-4 21 15,5-2 18-15,-3-6-9 0,5 0 12 16,0-5 2-16,3-5-1 0,1-1 1 16,0-6 1-16,0-2 12 0,0-6-14 15,0-3 1-15,-1-5 0 0,-1 0 0 16,-2-9-1-16,-2-3 1 0,-5-4 0 15,-2-4-1-15,-1-3-1 0,-3-2 0 16,-4-5-1-16,-2-1 1 0,-6-5 1 16,-2 1-1-16,-2-3 1 0,-2-2 0 15,-11-1 1-15,-2-1 10 0,-6-3 3 16,-4-2-3-16,-6-3 1 16,-9-4-13-16,1-3-6 0,-9-5-22 15,-8-7 13-15,-8-5 3 0,-3-7-6 16,-9-3 18-16,-7-4-1 0,-4 2 2 15,-11-1 0-15,-3-1 11 0,-11 4-9 16,-4 2-3-16,-2-1-42 0,-15 2 6 16,-1 1 18-16,-11 3 8 0,-4 1 10 15,-7 2 15-15,-7 3-3 0,-3 2 6 16,-12 3-16-16,-4 4 19 0,-4 2-21 16,-11 0-45-16,-2 3 33 0,-7 0 10 15,-3 0 2-15,-7 0 0 16,-3 2 1-16,-5-4 2 0,-7 1 18 15,-5-1 3-15,-4-3 0 0,-6 0 0 16,-1 2 12-16,-5 4-30 0,-7 3-6 16,-4 3-2-16,-5 9-10 0,-6 4 9 15,18 7 1-15,-3 9 1 0,-4 7 1 16,-1 9 0-16,-49 8 0 0,-1 18-21 16,-5 6-99-16,-1 5-40 0,22-5-43 15,0 1-49-15,2-3-177 0,4 5-206 16,46-7-640-16,2 1-1458 0</inkml:trace>
  <inkml:trace contextRef="#ctx0" brushRef="#br1" timeOffset="52101.317">20667 1299 7 0,'0'0'586'0,"0"0"-250"0,0 0 143 16,0 0-98-16,0 0 44 15,0 0 668-15,0 0-770 0,0 0-17 16,-14-61 39-16,12 43-32 0,0-2-80 16,-3-2-27-16,-3 0-23 0,2 4-46 15,-4-2-25-15,1 8-42 0,-7 3-4 16,3 6 13-16,-3 3 12 0,-1 7-31 16,-3 7-20-16,5 9-13 0,-5 4-12 15,5 4-3-15,-1 7-9 0,3 0-2 16,1 2 0-16,6-1 2 0,1-1 0 15,5-4-3-15,0-6-3 0,9-4 1 16,5-11-10-16,-1-7-33 16,7-6-22-16,-1-14 37 0,6-9 19 15,2-15 10-15,4-17 1 0,2-18-39 16,4-22 39-16,-6 0 3 0,-4 5-2 16,-13 18 29-16,-1 25 9 0,-7 15 12 15,-4 12-20-15,-2 4-19 0,2 3-10 16,-2 2-2-16,0-1 0 0,2-1 0 15,-2 3 38-15,0 9 32 0,0 2-49 16,-2 11-21-16,0 7-1 0,2 5-1 16,-4 6 1-16,-5 12 1 0,5 10 2 15,0 5-1-15,0 3 2 0,2-6 0 16,2-5 21-16,0-5 3 0,0-5 0 16,4-4-12-16,0-10-12 0,0-4 9 15,3-8 0-15,-3-8-12 0,0-5-35 16,-2-1-73-16,2-11 50 0,0-5 28 15,2-4 9-15,-2-5 3 0,5-3 17 16,-5 0 1-16,-2-1 1 16,2 5 2-16,2 1 15 0,-2 5 3 15,1 7 18-15,1 2 22 0,0 4 20 16,-2-2-18-16,4 3-17 0,5 0 11 16,-5 1-15-16,2 3-3 0,5 1-9 15,-5 0 6-15,3 0-9 0,-7 0-9 16,0 3-15-16,-2 0 0 0,-2 0-3 15,-2 2-4-15,0 4-38 0,0 2 0 16,0 3 0-16,-2 6 21 0,-2 2 21 16,-2 4 2-16,4 1 10 0,0-1-9 15,2-1 21-15,0-1-12 16,2-6 6-16,4-2 0 0,2-5-3 0,0-5-15 16,5-4-2-16,1-2-40 15,5-5 12-15,2-6 15 0,3-2 12 16,-3-4-9-16,4-2 12 0,-2 1 0 15,-1-1 15-15,-7 4 12 0,-3 4 9 16,1 2 6-16,-9 6 1 0,-4 2-19 16,0 1-24-16,0 2-15 0,0 4-13 15,-4 6-38-15,-7 2 39 0,3 4 15 16,-2 2 0-16,1-1-3 0,-3-2-9 16,4-2-6-16,4-4 12 0,2-4 15 15,-1-2 0-15,3-5-39 0,0 0-22 16,0-6 16-16,5-5 46 0,3-4 1 15,0-4 1-15,2-1-11 0,-3 0 11 16,1 2 2-16,0 5 22 0,-2 3 33 16,-1 6 58-16,-3 4-73 0,2 1-18 15,-4 8-21-15,4 5-3 0,0 4-9 16,0 2-10-16,0 0 19 0,3 3 24 16,-3-4-6-16,0-4-16 15,-2-1 1-15,2-7 0 0,2-3 0 16,-2-4-3-16,5 0-28 0,1-7-26 15,0-7 12-15,7-4 9 0,-1-7 15 16,7-6-1-16,-6 1 7 0,3-11 10 16,7-13 2-16,-2-11 3 0,2-20 9 15,-4 12-9-15,-7 13 16 0,-8 19-16 16,-6 19 9-16,-2 5-10 0,0-6-2 16,0 1-12-16,0-1-13 0,0 0 7 15,0 9-6-15,0 3 0 0,0 5 24 16,-4 6 2-16,2 0 19 15,-2 6 9-15,-2 8-15 0,0 3-15 16,-3 7-1-16,3 8 0 0,-8 16-2 16,-1 12 2-16,-1 18 0 0,-1 10-2 15,7-12 3-15,0-15 2 0,5-18 13 16,3-17 7-16,2 0 2 0,0-1-3 16,0-3-3-16,0-10-18 0,2-9-15 15,5-5-42-15,5-11-10 0,-4-7 28 16,11-7 15-16,-7-2 6 0,1 4 16 15,1-4 2-15,-4 1 0 0,3-3 18 16,1 0 0-16,-3 6 21 0,1 3 18 16,-4 6 4-16,-1 6-13 0,-1 7-12 15,0 3-9-15,2 2-27 0,-2 11-1 16,-1 6-32-16,-1 6 15 16,-2 3 15-16,0-1 1 0,-2 4 1 0,2-2 1 15,-2-4 3-15,2 1 12 16,0-7 3-16,4 1 6 0,-2-7 0 15,3-2 12-15,-3-4-3 0,6-4-33 16,2-3 0-16,-1-2-21 0,9-7 0 16,-3-5 0-16,6-6-6 0,-3-6 15 15,1-2 0-15,0 0 10 0,-9 2 2 16,1 2 17-16,-1 0 7 0,-6-3-24 16,5 0 0-16,-3 2-15 0,-6 5-6 15,-2 3-9-15,0 5 15 0,-2 4 5 16,-4 4 10-16,-3 4 21 0,3 7 6 15,-6 11-3-15,-1 7-3 0,5 10-3 16,0 2-6-16,4 3 3 0,4-1-13 16,0-2 10-16,4-2-2 0,4-4-10 15,0-5-54-15,9-6-57 0,-5-7-73 16,5-6-42-16,-1-7-95 0,1-3-248 16,-3-11-494-16,-1 2-337 0,7-24-778 15</inkml:trace>
  <inkml:trace contextRef="#ctx0" brushRef="#br1" timeOffset="52255.905">21845 742 4356 0,'0'0'616'16,"0"0"-414"-16,0 0 126 0,0 0-61 16,0 0-182-16,0 0-70 0,52-57-15 15,-31 43-88-15,6-6-97 0,4-2-79 16,4-3-151-16,-8 4-588 15,35-25-1112-15</inkml:trace>
  <inkml:trace contextRef="#ctx0" brushRef="#br1" timeOffset="53949.707">22399 1404 1865 0,'0'0'1307'0,"0"0"-1093"0,0 0-201 16,0 0 92-16,0 0 129 0,0 0-8 15,0 0 16-15,0 0 16 0,-8-62-11 16,14 40-35-16,3-12-50 0,3-12-37 16,3-1-37-16,-7 3-43 0,2 10-26 15,-4 13-16-15,1 1 9 0,-1 0 0 16,-4 0 34-16,4 4 87 0,0 12-36 16,-4 9-97-16,-2 26-51 15,0 25 11-15,-8 25 13 0,-2 17 12 16,-7 5 15-16,7-19 1 0,4-24-1 15,-1-25 0-15,3-17-49 0,0-5 22 16,0 1 15-16,2-3 0 0,-2-1-13 16,0-4-60-16,4-6-37 0,0-10 110 15,0-8 12-15,0-8 28 0,6-6 2 16,0-6-9-16,6 2 4 0,-3 1-7 16,1 4-3-16,5 6 10 0,-5 6 38 15,2 6 13-15,5 5 0 0,-3 2 3 16,5 2-10-16,-5 1 1 0,7-1-10 15,0 0-8-15,-5-3-25 0,7-2-24 16,-4-7 9-16,1-4-11 0,3-5 0 16,-9-4-1-16,5 1 3 0,-9 2 18 15,-3 0 9-15,-1 2 1 0,0-3-13 16,-2-1-18-16,-2 6-12 0,-2 6-6 16,0 3-1-16,-6 6 19 15,-2 7 34-15,-3 4 23 0,1 12-9 16,-4 3-12-16,5 5-5 0,3 0-7 15,2 3-6-15,4-1-3 0,0-3 0 16,6-3-3-16,0-1-11 0,7-5-1 16,5-3 0-16,-3-4-15 0,8-3-6 15,1-5-9-15,-1-2-10 0,0-8-5 16,4-4 9-16,-2-3 0 0,-5-4 0 16,1 0 18-16,0 2 15 0,-9 2-22 15,-6 7 25-15,0 2 24 0,-1 6 18 16,-3 3-3-16,-2 0-39 15,2 5-9-15,-2 3-36 0,0 3-1 16,0 4 22-16,-4 1 23 0,-1 1 0 16,3 0 0-16,0-2-1 0,0-3 0 15,0-5 2-15,2-3-1 0,0-4-22 16,0 0-28-16,4-4-10 0,0-5 40 16,9-4 19-16,-5-3-1 0,2-2-9 15,5 0 12-15,-7 2 12 0,5 3 21 16,-1 4 19-16,-4 3-7 0,0 6-12 15,3 2-33-15,-1 7-3 0,-6 4-12 16,5 4-6-16,-1 2 18 0,0 4 3 16,-2-4 0-16,-2 1 3 0,3-5 18 15,-3-2-18-15,4-7 0 0,-2-3-3 16,0-3-18-16,1-6-42 0,5-5 14 16,-2-5 16-16,3-6 12 0,1 1 6 15,-3 2 10-15,-3-3 2 0,6 1 1 16,-5 0 1-16,1-2 13 15,0 5 15-15,1 4 43 0,-7 4-1 16,2 5-46-16,0 5-26 0,2 6-27 16,-1 8-6-16,-1 9 0 0,0 1 15 15,0 5 18-15,2 0 2 0,-1 0 1 16,-1 0 15-16,2-3-3 0,2-6 0 16,1-3 9-16,-5-6-6 0,4-6-18 15,3-5-10-15,-5-1-47 0,2-9-4 16,5-7 22-16,-5-7 12 0,-2-1 9 15,3 1 17-15,-3-3 1 0,-4-3 24 16,2-1-9-16,5-4 6 0,-3 1 9 16,-2 5 19-16,-2 5 23 15,5 1 7-15,3 8-16 0,-2 3 0 16,1 5-8-16,7 2-10 0,-1 4-18 16,3 1-24-16,5 3-2 0,-4 2-1 15,6 5 1-15,0-1-1 0,-3 3 1 16,-3 1 0-16,2-2 2 0,-9-1 21 15,1 0-24-15,-9-1-24 0,-4 1-27 16,-2 1-10-16,-6 1 22 0,-9 1 21 16,-3 0 15-16,-7 0-18 0,2 1 19 15,1-3-10-15,-3 0 11 0,6-1 1 16,3 0 0-16,3-2 12 0,3-1 18 16,6 2 18-16,4 0 16 0,2 3-19 15,8 0-6-15,5 2-12 0,7 0 6 16,-1 0 12-16,10-1 22 0,2-4 65 15,8-2-78-15,1-3-54 16,-1-4-13-16,0-9-8 0,7-9-3 16,-9-5-6-16,-6-4 3 0,-8 2 0 15,-8-4 0-15,-1 1 9 0,-5-4-15 16,-3-1 5-16,-4 2-2 0,-4 6 6 16,-2 5 12-16,-6 6 12 0,-5 6 11 15,-3 8 7-15,1 6 0 0,-8 13-16 16,9 9 10-16,-3 6-12 0,9 5-1 15,4 1-38-15,2 1-9 0,2-3 0 16,8-1-27-16,3-5-25 0,5-3-42 16,-1-2-39-16,5-8-116 0,-5-2-144 15,5-5-273-15,-9-6-523 0,9-11-788 0</inkml:trace>
  <inkml:trace contextRef="#ctx0" brushRef="#br1" timeOffset="54143.526">23385 725 3469 0,'0'0'1577'0,"0"0"-1446"0,0 0-33 16,0 0 151-16,-8-54-46 0,25 41-101 15,-1-7-44-15,7 1-42 0,8-8-16 16,2-2-51-16,0-1-122 0,2 0-139 15,-2-4-158-15,-8 9-799 0,19-38-2120 0</inkml:trace>
  <inkml:trace contextRef="#ctx0" brushRef="#br1" timeOffset="55233.97">21848 2292 2749 0,'0'0'650'0,"0"0"-526"15,0 0 85-15,0 0 83 0,2-56-63 16,0 47 7-16,-2 1 44 0,0 4 11 16,0 1-32-16,0 3-37 0,0 0-16 15,0 0-13-15,0 0-27 16,0 3-21-16,-2 1-7 0,2 2 19 0,-2 3-1 15,-1 7-21-15,1 9-66 0,0 18-36 16,2 17-33-16,-2 19-15 16,-2 7 13-16,0-5 2 0,2-4 2 15,-2-11 10-15,2-3 4 0,2-13-1 16,0-13 3-16,0-12-3 0,0-6 0 16,0-3 0-16,0-3-3 0,-2-2-12 15,2-6-1-15,0-4-14 0,0-1-12 16,0 0-3-16,-2-1-7 0,-3-5-8 15,-1-2 44-15,0-5 1 16,-6-4 2-16,-1-4 1 0,5-2-2 16,-6 1-1-16,1 0 0 0,-3 3-1 15,5 4-1-15,5 4 2 0,-4 3 0 16,1 5 0-16,7 3 3 0,-2 0 18 16,2 7 16-16,-2 6 14 0,2 6-12 15,2 5-18-15,0 3 3 0,2 4 9 16,4 0 18-16,2-2 75 0,9-2-33 15,-5-5-18-15,7-2-21 0,-2-9 0 16,5-4-18-16,7-7-19 0,0-5-17 16,4-13-30-16,4-6-12 0,-3-13-6 15,1-3 12-15,-4-7-3 0,0 0-33 16,-6 3-30-16,-5 3-36 0,1 7-40 16,-7 6-83-16,1 7-233 0,-9 7-662 15,8 7-1034-15</inkml:trace>
  <inkml:trace contextRef="#ctx0" brushRef="#br1" timeOffset="55985.224">22472 2250 3422 0,'0'0'481'0,"0"0"-164"16,0 0 178-16,0 0-189 0,0 0-52 16,0 0 225-16,0 0-96 15,0 0-235-15,-2 70-73 0,2 6-15 16,0 12-45-16,-2 0 9 0,2-8 10 16,-2-12-1-16,2-13 3 0,0-12 9 15,0-12-9-15,0-6-9 0,0-2-9 16,0-3-6-16,0-2-9 0,0-12 0 15,0-6-3-15,2-6-90 0,0-14-18 16,0-16 87-16,4-22 6 0,-4-23-7 16,-2-6 4-16,0 0 15 0,-4 9 2 15,0 21 1-15,-2 10 18 16,-1 15-1-16,-1 6-16 0,2-2 2 16,0 5 12-16,0 2-15 0,1 12 0 15,1 6 0-15,0 3 36 0,2 6 54 16,2 10-21-16,0 5-39 0,0 9-5 15,2 2-24-15,6 2-1 0,3 2 2 16,-1-2 13-16,7-4-3 0,-3-3 3 16,7-4 15-16,1-7-6 0,1-6-12 15,2-7-2-15,6-4-10 0,2-11-15 16,0-12-9-16,2-7 6 0,3-6-3 16,-3-8 9-16,-2-1 11 0,-8 4 1 15,-5 5 1-15,-7 10-1 0,-9 11-1 16,-2 7-8-16,0 8 9 0,-2 2 48 15,0 13-3-15,-2 17-12 0,-4 26-31 16,-3 27 1-16,-1 12-3 0,4-1-1 16,2-9 1-16,0-15 2 0,1-14 10 15,1-12-12-15,2-14-13 0,0-8-44 16,0-2-69-16,7-3-60 16,-3-5-79-16,10-8-197 0,-3-5-680 15,11-9-1616-15</inkml:trace>
  <inkml:trace contextRef="#ctx0" brushRef="#br1" timeOffset="56470.311">23034 3174 4025 0,'0'0'489'0,"0"0"-424"0,0 0 240 16,37-66 52-16,-16 32-83 0,2-12-8 15,6-15-36-15,2-12-62 0,-5 9-47 16,-5 16-16-16,-11 18 7 15,-5 19 8-15,1 2 0 0,-2 4 18 16,2 3 40-16,-2 4-46 0,-2 12-78 16,3 17-54-16,-5 27-39 0,0 25 0 15,-3 14 9-15,-1-6-12 0,2-26-30 16,0-26-55-16,2-16-83 0,0-10-151 16,0-3-282-16,0-3-648 0,11-5-1813 0</inkml:trace>
  <inkml:trace contextRef="#ctx0" brushRef="#br1" timeOffset="88917.428">3233 6121 748 0,'0'0'283'16,"0"0"-51"-16,0 0-135 0,0 0-58 16,0 0 36-16,0 0 20 0,0 0 35 15,0 0 402-15,0 0-241 0,-12-15-126 16,12 15 15-16,0 0 0 0,0-2-36 15,-2 2-29-15,2 0-23 0,0 0-13 16,0 0 10-16,0 0 6 0,0 2 22 16,0 1 31-16,0 1 6 15,0 1-7-15,4 3-35 0,0 1-16 16,2 4-16-16,0 1-12 0,-2 0-18 16,7 0-4-16,-5 1-18 0,0 1-7 15,0 1-5-15,-1 1-1 0,3 2 0 16,0 1 7-16,-2 2-1 0,3 1 1 15,-1 2 2-15,0 1-2 0,2 3 5 16,-1 0-5-16,5 3 2 0,-1 1 1 16,-1 1-1-16,2-1 4 0,-1 3-4 15,3-1-6-15,1 5 1 0,-1-2-1 16,1 4 3-16,4 0 1 16,-3 3 8-16,3 1-5 0,0 0 2 15,1 11 7-15,7 6-7 0,2 10-3 16,2 5-2-16,-2-6-7 0,0-6 3 15,-2-3-3-15,4-3-12 0,0 4-3 16,3 1-33-16,-1 3 30 0,4 2 3 16,-2 2 2-16,5 1 19 0,-3 0 0 15,4 3 7-15,-1-1 2 0,1 0 3 16,-2-1 1-16,3-2-6 0,-1 2-28 16,-2 3-2-16,3 0 1 0,-1 0 1 15,1 2 3-15,3 0 12 0,1 0-3 16,-3 1 6-16,3-6-2 0,1 3-5 15,-1-5-11-15,2 2-34 0,-1 0 13 16,1-4 19-16,-1 0 2 0,3 0 1 16,2-1 11-16,0 1 3 0,1 0 7 15,7 0-4-15,0 1-6 0,3 0-12 16,3 2-13-16,0-1-2 16,2-1 12-16,1 3-9 0,1-3 12 15,2 0 4-15,1 0 11 0,-1 0-3 16,3-2 3-16,3-2 3 0,3-1-18 15,2-2 0-15,-1 1-45 0,5 3 26 16,2-1 17-16,4 0 2 0,2 0 2 16,-1 2 14-16,-1 0-4 0,8-1 3 15,0 4 3-15,1-4-3 0,3-1-4 16,-1 1-11-16,5-2-27 0,-3 1 9 16,1 1 6-16,5-3 11 0,-2-3 1 15,1-2 1-15,-1-2 14 0,2-1 3 16,-3-1 0-16,-1-4 13 0,3-4-7 15,1-3-3-15,0-2-21 0,0 0-20 16,-3 0 19-16,5-1 1 0,-2-1 18 16,6 1 3-16,-5-3 9 0,5 3 7 15,0-1 8-15,2-4-3 0,2 3-12 16,0-1 1-16,0 1-13 0,0-2 0 16,4 0 3-16,0-4 0 15,-6 0-3-15,0-2 0 0,2-4 0 16,0-6-15-16,-4 1-3 0,2-6-15 15,-2 1 3-15,-4-2 12 0,0-3-1 16,-3 0 1-16,-5-5 3 0,1 1 0 16,-5 0 9-16,-3-2-9 0,-2 2 12 15,-4-2-3-15,-2 5-11 0,-2 0-1 16,-2 3 0-16,-4-1 0 0,-4 4 1 16,-7-2-1-16,-4 4-1 0,-6 2 0 15,-8-5-1-15,-16-1-1 16,-7-4 1-16,-7 0-10 0,5 2-9 15,0 2-30-15,0-2-58 0,-6-1-69 16,-8-5-67-16,-9-3-129 0,-2-2-292 16,-6-4-1166-16</inkml:trace>
  <inkml:trace contextRef="#ctx0" brushRef="#br1" timeOffset="90193.829">13860 13400 1345 0,'0'0'117'0,"0"0"973"16,0 0-768-16,0 0-65 0,0 0 39 15,2-54-26-15,-2 48-18 0,0 0 11 16,0 4-17-16,0 1-58 0,0 1-46 16,0 0-1-16,-2 6 5 0,-4 6 1 15,2 7-38-15,-4 7-39 0,1 5-30 16,-7 15-10-16,6 12-12 0,-7 13 0 16,3 1-5-16,-3-13-10 0,7-11 15 15,0-20-6-15,4-3 6 0,-5 3 3 16,3-3-19-16,-6-3-2 0,8-6-17 15,-3-7-10-15,1-5-9 0,2-4-4 16,0 0-27-16,4-4-24 0,0-9 15 16,0-2 30-16,6-6 10 15,0-5 2-15,3-3-15 0,1-2-18 0,2-5 34 16,-1 0 17-16,3-1 13 16,-1-2 1-16,-5 3 2 0,4 4 2 15,-1 5 13-15,-5 6 16 0,0 5 15 16,2 8 12-16,1 3 15 0,-1 5-12 15,-2 3-15-15,4 7-16 0,-1 7-16 16,-1 5-14-16,-2 8-12 0,4 5 0 16,-1 6 10-16,3 5 0 0,-2-1-13 15,1 3 15-15,1-4 1 0,-2-4 0 16,1-6 1-16,-5-1-2 0,-2-9-1 16,-2-5 1-16,0-5 22 0,-2-6 12 15,-2-5-34-15,-2-3-15 0,-6 0-2 16,-5-9 17-16,3-3 27 0,-9-4-5 15,5-6-1-15,-5-1-6 0,0 1-15 16,3-1-1-16,-1 2-120 0,5 3-90 16,1 2-89-16,-1 1-163 15,8 7-575-15,3-1-855 0</inkml:trace>
  <inkml:trace contextRef="#ctx0" brushRef="#br1" timeOffset="90486.88">14187 13446 3424 0,'0'0'635'15,"0"0"-469"-15,0 0 79 0,0 0 45 16,0 0-75-16,-8 76-8 15,8-42 52-15,0 2-44 0,0 5-82 16,2-2-48-16,0 5-25 0,2-3-12 16,4-1-20-16,-6-4-26 0,4-2 0 15,-2-6-2-15,1-4-1 0,-1-3-66 16,-2-7-39-16,0-3-36 0,4-6-36 16,-6-5-53-16,0-1-157 0,0-11-173 15,0-4-164-15,-2 1-532 0,-4-16-648 0</inkml:trace>
  <inkml:trace contextRef="#ctx0" brushRef="#br1" timeOffset="90726.814">14019 13374 2221 0,'0'0'1204'0,"0"0"-972"0,0 0 133 16,0 0 127-16,56-25-119 0,-29 30-74 15,4 11-4-15,6 8-37 0,0 7-80 16,7 6-72-16,-3 6-13 0,1 5 10 15,-5 1 14-15,-4 0-21 16,-2-1-35-16,-8 1-28 0,-5-3-15 16,-10-1-16-16,-1-5 9 0,-7-6-11 15,-9-6-15-15,-1-9-88 0,-13-8-80 16,-2-8-55-16,-6-4-46 0,0-11-171 16,5 0-477-16,-10-15-846 0</inkml:trace>
  <inkml:trace contextRef="#ctx0" brushRef="#br1" timeOffset="90963.311">14410 13008 3528 0,'0'0'1085'16,"0"0"-925"-16,0 0 140 0,0 0-10 16,39 70-175-16,-20-18-57 0,-5 1 2 15,-3-6-59-15,-5-4-1 0,-6-14-39 16,0 0-152-16,0-4-163 0,-4-12-357 16,-2-8-2189-16</inkml:trace>
  <inkml:trace contextRef="#ctx0" brushRef="#br1" timeOffset="93626.093">15367 12960 2906 0,'0'0'1109'0,"0"0"-974"16,0 0 120-16,0 0 91 0,-14-59-92 15,3 50-37-15,-1 3-4 0,-3 2-28 16,-3 3-40-16,-3 1-39 0,-4 0-28 16,-2 0-20-16,-1 1-25 0,-3 2-15 15,0-2 9-15,0 1 3 0,2 0-18 16,0 0-9-16,4 1 12 0,2-1-13 16,4 3 10-16,5 3 0 0,4 2 3 15,1 6 7-15,3 2 5 16,4 6-3-16,0 5 6 0,2 6 0 15,0 9 21-15,6 18-1 0,-2 14-50 16,7 12 0-16,-5 1-2 0,0-1-1 16,0-3 2-16,-2 0 1 0,-4 2 0 15,0-1 3-15,0-5 15 0,-6-5-3 16,-2-18-15-16,2-15-1 0,-5-12-56 16,7-7 36-16,-6 1 9 0,2 0 12 15,-5 0 2-15,7-5-1 0,0-7 2 16,2-4 12-16,2-3 9 0,2-3 36 15,0 0 22-15,4-2-22 0,8 3 57 16,5-2-18-16,1 1-36 0,11-2-27 16,0 0-12-16,4 0-11 0,0-1-10 15,3 1-1-15,-7 1-2 0,-1-2 0 16,-3 0-3-16,-2 0-13 0,-4 0-35 16,-3 0-69-16,-3-7-84 0,-3-7-79 15,-2-3-136-15,-6-5-310 0,2 3-819 16,0-6-1599-16</inkml:trace>
  <inkml:trace contextRef="#ctx0" brushRef="#br1" timeOffset="94526.936">15390 13421 1846 0,'0'0'1889'16,"0"0"-1672"-16,0 0-13 0,-2-57 203 16,0 49-130-16,0 6-81 0,2 4 139 15,-2 12 14-15,-3 10-189 0,1 19-94 16,0 16-14-16,0 19-13 0,2-5-12 15,0-17-6-15,2-15-3 0,0-16-6 16,0 0 0-16,2 0-9 0,2 1 12 16,2-9-3-16,-2-7 0 0,5-7 6 15,-1-3-18-15,0-12-35 0,1-10-13 16,7-14 3-16,-4-16 24 0,-1-16 3 16,-5-7 15-16,-4 5 3 0,-2 7 0 15,-6 15 21-15,-2 13 12 0,3 7 18 16,-1 7-6-16,0 1-11 0,0 4-19 15,0 6-13-15,2 4 0 0,1 8 37 16,3 9 81-16,-2 7 22 0,2 7-91 16,2 5-33-16,5 3-17 15,3 4 14-15,0-2-3 0,3-3 6 16,1-2 3-16,1-7 0 0,3-3-6 16,-3-7-3-16,7-6-12 0,-1-7-1 15,2-9-17-15,-2-10-6 0,1-9 0 16,1-6 12-16,-4-4 9 0,-1-2 2 15,-3 0 1-15,-3 4 3 0,-4 5 15 16,-1 6-6-16,-3 12 3 0,-4 7 12 16,2 6 54-16,0 9-15 0,0 10 30 15,-2 17-71-15,0 21-25 16,0 22-1-16,-2 5 1 0,2-5 0 0,0-16 2 16,0-23 10-16,0-8-12 15,0-4 0-15,0 2-3 0,0 0-55 16,0-3-41-16,0-8-63 0,0-9-34 15,2-6-62-15,0-4-177 0,0 0-310 16,2-4-622-16,4-2-787 0</inkml:trace>
  <inkml:trace contextRef="#ctx0" brushRef="#br1" timeOffset="95042.105">15853 13989 3138 0,'0'0'990'0,"0"0"-806"15,0 0 166-15,0 0 8 16,29-50-104-16,-19 29-11 0,5-2 20 16,-1-2-42-16,-2 1-77 0,3 4-74 15,-5 1-46-15,3 6 24 0,-5 6 15 16,-2 4 3-16,2 3 22 0,-3 7-19 16,-1 8-36-16,0 7-33 0,-2 10 0 15,-2 3 0-15,0 2 0 0,2-2-39 16,-4-3-24-16,2-8-55 0,0-4-32 15,0-6-10-15,0-7-27 0,0-4-67 16,0-3-208-16,2-7-464 0,0-2-312 16,4-9-1173-16</inkml:trace>
  <inkml:trace contextRef="#ctx0" brushRef="#br1" timeOffset="95265.747">15925 13160 3999 0,'0'0'678'0,"0"0"-454"16,0 0 218-16,60 43-117 0,-39-18-165 16,-5 6-54-16,1 3 30 0,-3 4-37 15,-5-1-80-15,-3-2-19 0,-6-7-69 16,0-4-115-16,-2-7-127 0,-4-7-224 15,1-6-687-15,-1-4-1505 0</inkml:trace>
  <inkml:trace contextRef="#ctx0" brushRef="#br1" timeOffset="95760.184">16093 12973 3639 0,'0'0'638'16,"0"0"-375"-16,0 0 247 0,0 0-123 16,0 0-109-16,0 0-24 0,0 0 0 15,66-41-53-15,-37 39-71 0,0 2-43 16,6 0-15-16,2 0-24 0,-2 8-21 15,2-1 12-15,-4 4 6 0,-2 4-6 16,-2 3-3-16,-4 7-11 16,-4 6-23-16,-5 4-2 0,-1 15 0 15,-3 15-61-15,-6 17 28 0,-3 6 12 16,-3-1 3-16,0-3 15 0,0-5-9 16,0 0 10-16,0 0-10 0,0-2 0 15,0 0 0-15,4-7-9 0,0-16-9 16,-2-13-21-16,2-15 12 0,-2-5 24 15,2 0 13-15,2-2 2 0,1-2 12 16,-1-7 3-16,-2-5 12 0,0-4-3 16,-4-1-3-16,0-3-3 0,-2-4 15 15,-4-2 9-15,-7-1 12 0,-3 0 6 16,-7 5-20-16,-2 1-13 0,-6 4-25 16,-2 9-1-16,-2 1-1 0,-2 6-27 15,0-3-106-15,0-1-122 0,1-5-97 16,7-5-355-16,-6-2-1062 0</inkml:trace>
  <inkml:trace contextRef="#ctx0" brushRef="#br0" timeOffset="98946.244">14828 10326 3845 0,'0'0'557'16,"0"0"-356"-16,0 0 152 0,0 0-51 15,0 0-107-15,0 0-10 0,0 0 39 16,0 0-10-16,-40-38-72 0,18 48-49 16,-1 0-15-16,-6 6-36 0,-2 1-18 15,6 1-21-15,-2 4-1 0,4 0 11 16,3 4-10-16,5 3 12 16,3 4-3-16,0 12 0 0,9 13 3 15,1 17-9-15,2 10-6 0,-2 3-57 16,6 4 35-16,1 1 22 0,1 0 0 15,0 1 3-15,-4-5 22 0,-2-7 2 16,0-7 0-16,0-7-6 0,-4-18-21 16,0-11-23-16,-2-12 0 0,4-8 23 15,2-1 39-15,-3-4 0 0,-1 1-12 16,4-9 12-16,0-1 87 0,2-2-15 16,5 1-38-16,11 0-19 0,3-1-12 15,4 3-21-15,8-3-9 0,0 3 9 16,0 1-9-16,2-1-9 0,-4 2-1 15,0 0-2-15,-6-2-3 0,-4 1-30 16,-3-5-45-16,-1-2-55 0,-7 0-59 16,-2-9-55-16,-6-6-123 0,-2-7-256 15,0 4-643-15,0-11-984 0</inkml:trace>
  <inkml:trace contextRef="#ctx0" brushRef="#br0" timeOffset="99495.932">14931 10872 4224 0,'0'0'520'0,"0"0"-303"16,0 0 140-16,0 0-181 0,-6 64-88 15,4-9 21-15,-2 20 48 0,4 8-21 16,-5-4-78-16,5-17-22 0,0-22 6 16,0-11-9-16,0-8-12 0,7-1-6 15,-3-8 1-15,2-3-14 0,0-9-2 16,0-11-28-16,3-12-11 0,1-15 15 16,0-18-12-16,-4-20 6 0,1-8 15 15,-5 0 12-15,-2 7 1 0,-9 12 2 16,5 14 18-16,-2 14 0 0,2 16 15 15,-2 9-3-15,0 5-18 0,-1 6-11 16,7 2 35-16,0 16 52 0,0 9 5 16,0 6-18-16,2 6-29 0,11 4-7 15,-1 0-3-15,3-3 9 0,1-3 6 16,3-7 27-16,2-5 36 0,-1-11-48 16,1-7-36-16,0-9-30 0,-1-11-2 15,1-10-19-15,0-7 6 16,-3-5 13-16,1-1 0 0,-7 4 2 15,1 5 1-15,-5 9 2 0,0 10 21 16,-4 9 19-16,0 15-25 0,1 20-18 16,-1 18-2-16,2 22-7 0,-2 4 9 15,-2-11 15-15,2-17 6 0,-4-23-9 16,0-3-9-16,0 0-3 0,0-3 0 16,0-2-66-16,0-8-58 0,-2-9-89 15,2-3-79-15,0-7-130 0,-2-5-309 16,6-7-959-16</inkml:trace>
  <inkml:trace contextRef="#ctx0" brushRef="#br0" timeOffset="100046.56">15501 11456 3043 0,'0'0'586'0,"0"0"-195"16,0 0 18-16,0 0-107 0,0 0-17 16,17-56 45-16,-9 30-15 0,5-5-64 15,-3-5-103-15,2 1-22 0,3 2-29 16,1 2-40-16,-1 9-9 0,-1 6-9 16,-1 7 16-16,-5 9 11 0,4 6 27 15,-3 10-45-15,-3 9-48 0,-2 10 0 16,-2 3-1-16,-2 6-29 0,0-2-27 15,0-4-39-15,0-7-49 0,0-8-42 16,0-8-51-16,-4-6-113 0,0-5-178 16,2-4-507-16,2-6-655 0</inkml:trace>
  <inkml:trace contextRef="#ctx0" brushRef="#br0" timeOffset="100512.336">15561 10509 4025 0,'0'0'483'16,"0"0"-359"-16,0 0 272 0,0 0-76 16,0 0-81-16,0 0 173 0,0 0-129 15,0 0-84-15,0 0-64 0,60-16-45 16,-33 16-24-16,6-4-18 0,5-1-18 15,1 1-27-15,4-1 0 0,3 2 12 16,-3 3 0-16,0 3-3 0,-3 6 12 16,-1 5-3-16,-4 7-2 0,-8 6-16 15,0 5-1-15,-4 18-2 0,-5 14-30 16,-1 21-39-16,-5 10 36 0,-10 6 18 16,0 1 3-16,-2-7-12 0,0 0-6 15,0-8 0-15,-2-5 18 0,2-11 11 16,0-14-1-16,0-15-28 0,0-15 0 15,0-8 15-15,0 0 12 0,2-3 3 16,0-3 2-16,-2-7 22 0,2-6-24 16,-2-2-12-16,0-5 12 0,0-6 23 15,-2 0 25-15,-6-1 6 16,-2-1 6-16,-9 6 0 0,1 6-21 16,-11 3-2-16,0 12-10 0,-4 11-6 15,-5 5-21-15,3 6-12 0,0 0-30 16,2-1-85-16,-2-9-107 0,4-9-97 15,8-8-264-15,-6-7-885 0</inkml:trace>
  <inkml:trace contextRef="#ctx0" brushRef="#br0" timeOffset="101814.875">17564 6440 3317 0,'0'0'620'0,"0"-62"-415"0,0 33 65 15,3-4 45-15,-3-1-97 0,-3 8-44 16,3 5 3-16,0 9 20 0,0 8-21 15,0 4 54-15,0 11 44 0,0 18-153 16,-4 26-85-16,0 31-33 0,2 18 15 16,0 7-1-16,2-7-17 0,0-16-48 15,6-6 30-15,0-11 18 0,-1-15 15 16,-1-17 3-16,0-13 3 0,0-8-9 16,-2-5-10-16,2-3 10 0,-2-6-12 15,-2-7-50-15,2-15 2 0,-2-19 33 16,0-27 12-16,2-29 0 0,-2-17 0 15,0-3 3-15,0 6 0 0,0 12 18 16,-4 8 9-16,-2 11 6 0,4 20-1 16,-2 17-31-16,4 18 0 0,0 8 14 15,0 8-12-15,0 5 39 16,0 3 94-16,4 15 32 0,2 11-84 16,5 15-54-16,1 16-15 0,9 13 0 15,-5-5 3-15,3-14-4 0,-5-17-14 16,-1-13-2-16,1 0 2 0,5-5 2 15,3-2 10-15,-1-13-10 0,2-6-2 16,0-15-12-16,1-16 0 0,3-19 12 16,-2-16 1-16,-6 4 11 0,-9 10 0 15,-6 18-12-15,0 17-33 0,-4-1 9 16,0 6 21-16,0 6 3 16,0 8 9-16,0 7 51 0,0 15-38 15,0 18-7-15,0 22 0 0,2 21 9 16,0 7-21-16,0-4-3 0,3-7-33 15,-1-13 15-15,2-6 15 0,-2-11 0 16,0-15-10-16,2-11-35 0,-6-5-60 16,5-5-51-16,-1-2-52 0,2 0-72 15,0-6-200-15,-2-1-564 0,7-1-976 0</inkml:trace>
  <inkml:trace contextRef="#ctx0" brushRef="#br0" timeOffset="102071.739">18098 7168 4440 0,'0'0'649'0,"0"0"-463"0,0 0 141 0,14-60-45 16,-5 34-128-16,1-3-37 15,0 0 34-15,5 1-13 0,-1 3-53 16,-1 5-19-16,-1 7-6 0,-2 8-3 15,1 5 6-15,1 13-30 0,-8 11-31 16,2 7-2-16,-2 8-3 0,-1 3-12 16,-3 0-24-16,0-7-54 0,0-10-75 15,-5-6-76-15,1-13-155 0,2-5-515 16,0-5-657-16</inkml:trace>
  <inkml:trace contextRef="#ctx0" brushRef="#br0" timeOffset="103149.404">18615 6389 1717 0,'0'0'519'0,"0"0"-270"0,0 0 481 15,0 0-256-15,-29-55-160 0,24 44 33 16,1 2-4-16,0 3-51 0,2-1-57 15,0 4 8-15,2 3 30 0,0-1 26 16,0 1-22-16,2 0-33 0,4 0-88 16,7 1-27-16,-3 4 1 0,7 4-22 15,1 3-15-15,7 3-15 0,0 5-9 16,6 2-15-16,0 2-3 0,2 2-6 16,0 0 0-16,2-3-27 15,-2-3-17-15,-2-2 0 0,0-5 11 16,-2-5-9-16,-4-3 9 0,0-1 0 15,-5-4 0-15,-3 0-10 0,-5 0 1 16,-3-4 12-16,-1 4-3 0,-6-2 0 16,-2 2-12-16,0 0-1 0,-2 3-17 15,-13 7 15-15,-1 7 3 0,-9 4 2 16,-4 10 0-16,-6 6 0 0,-4 5 10 16,-1 2-9-16,-3-2 9 0,0-2-10 15,-1-9-2-15,1-6-12 0,4-8-48 16,-1-8-84-16,5-6-96 0,4-3-70 15,10 0-273-15,1 0-1073 0</inkml:trace>
  <inkml:trace contextRef="#ctx0" brushRef="#br1" timeOffset="106991.343">19596 6225 2990 0,'0'0'716'0,"0"0"-423"15,7-60 51-15,-3 38 2 0,-2 6-116 16,-2 6-37-16,0 8 90 0,0 4 81 16,0 13-116-16,-2 14-143 15,-9 24-60-15,3 25-21 0,-8 13-8 16,3 6-4-16,3-5 6 0,2-14-18 16,3-3-24-16,5-9-1 0,0-17 25 15,3-13 1-15,1-12 36 0,4-8-4 16,-4-4-6-16,2-4 6 0,5-8-21 15,1-9-12-15,0-23-36 0,9-21 18 16,-6-22 16-16,3-11-9 0,-10-3 11 16,-1 6 12-16,-7 10 6 0,0 5 3 15,-4 6-3-15,-3 14-18 0,3 13-3 16,-4 15 2-16,6 9 1 0,-4 5-1 16,2 3 1-16,-1 4 10 0,1 11 56 15,2 11 88-15,0 5-73 0,2 5-48 16,2 5-12-16,4 0 3 0,7 2 3 15,3-3 3-15,-1-4 6 0,5-5-34 16,1-5 0-16,4-8 1 16,-2-8-3-16,6-7-1 0,4-8-14 15,-4-14 12-15,2-8 0 0,-5-8 3 16,1-3-1-16,-4-4-10 0,0 3-40 16,-9 3 30-16,-1 5 19 0,-3 11 1 15,-6 8 1-15,-2 9 12 0,-2 6 24 16,0 7 9-16,0 10-45 0,0 11 0 15,0 15 0-15,-4 19 2 0,2 16 16 16,0 6-3-16,-4-3-15 0,4-7-18 16,2-8-15-16,-2-4 12 15,2-9 6-15,0-12 12 0,0-11-18 0,0-5-54 16,2-1-66-16,-2-2-40 16,6-4-42-16,0-7-109 0,-4-6-223 15,2-4-682-15,7-1-1438 0</inkml:trace>
  <inkml:trace contextRef="#ctx0" brushRef="#br1" timeOffset="107258.066">20144 7086 3466 0,'0'0'619'16,"0"0"-408"-16,0 0 50 0,0 0 25 15,39-51-93-15,-24 25 8 0,1-5 73 16,-3-3-47-16,3-2-73 0,-3 4-27 16,-3 4-7-16,3 12-26 0,-7 4-7 15,0 11 48-15,0 2-11 0,-2 13-70 16,-2 7-54-16,-2 9-12 16,0 8-3-16,0 0-27 0,0 1-42 15,0-7-58-15,-2-9-57 0,0-8-78 16,0-12-202-16,0-2-512 0,2-9-673 0</inkml:trace>
  <inkml:trace contextRef="#ctx0" brushRef="#br1" timeOffset="107474.718">20349 6046 4226 0,'0'0'553'0,"0"0"-268"16,0 0 175-16,62-29-215 0,-44 30-88 16,3 14 48-16,-2 11 36 0,-1 13-87 15,-3 15-85-15,-7-2-33 0,-6-2-26 16,-2-8-10-16,-10-9-27 0,-3 3-96 16,-1 8-79-16,-5-7-78 0,7-11-253 15,-5 10-870-15</inkml:trace>
  <inkml:trace contextRef="#ctx0" brushRef="#br1" timeOffset="112741.626">8091 12209 108 0,'0'0'280'0,"0"0"-192"0,0 0-52 16,0 0 3-16,0 0-13 0,0 0-10 15,0 0 7-15,0 0-6 0,0 0-15 16,0 0 14-16,0 0 4 0,0 0 74 16,0-1 108-16,0 1 78 0,0-2 39 15,0 2-98-15,0-1-42 16,0 0 12-16,0 1 4 0,0 0-27 16,0 0-26-16,0 0-36 0,0 0-19 15,0 0-3-15,0 0 2 0,0 0-6 16,0 0-41-16,0 0 25 0,0 0 57 15,0 0 12-15,0 0-98 0,0-2-35 16,-2 2-70-16,-2 0-9 0,-5 0 79 16,-5 0 35-16,-1 0 41 0,-7 0-34 15,-1 0-14-15,-2-3-6 0,-4 3-21 16,-2 0 2-16,0 0-3 16,-2 0-29-16,-2 0-73 0,0 0-124 15,-9 3 5-15,18-3-194 0,-22 0-1173 0</inkml:trace>
  <inkml:trace contextRef="#ctx0" brushRef="#br1" timeOffset="113209.009">7169 12209 1167 0,'0'0'579'0,"0"0"-209"0,0 0-175 16,0 0-127-16,0 0-55 0,0 0 0 15,0 0 0-15,0 0 103 0,0 0 106 16,0 0 55-16,-37-10-57 0,22 10-54 15,-8 0-61-15,-1 0-26 16,-3 0-38-16,-4 0-25 0,-2 0-13 16,-2 0-3-16,-13 0-47 0,-10 0-39 15,-16 0 45-15,-3 0 3 0,1 3-128 16,8-1-298-16,24-2-745 0,3 0-179 0</inkml:trace>
  <inkml:trace contextRef="#ctx0" brushRef="#br1" timeOffset="113609.471">5829 12199 1391 0,'0'0'517'15,"0"0"-277"-15,0 0-49 0,0 0 3 16,0 0-46-16,0 0-74 0,0 0 4 15,0 0 21-15,0 0 170 0,0 0-132 16,-29 0-44-16,11 0-42 0,-3 0-7 16,-10 0 3-16,-2 0 14 0,-6 0-27 15,-13 0 20-15,-14 0-3 0,-15 0-33 16,-5 0-5-16,5-2-13 0,7-3-134 16,9-4-177-16,8-3-288 0,3-4-93 15,15 0 52-15,3 7-661 0</inkml:trace>
  <inkml:trace contextRef="#ctx0" brushRef="#br1" timeOffset="114059.793">4668 12286 349 0,'0'0'404'0,"0"0"-84"15,0 0-96-15,0 0-67 0,0 0 25 16,0 0-182-16,37-56-671 0,-37 43 671 16,0 2 23-16,0 4 1036 0,2 7-871 15,2 0-52-15,-4 0-3 0,0 0-58 16,-4-2-73-16,-6 1 144 0,-5 0 28 16,-3 1-7-16,-7-1-74 0,-6 1-45 15,-2 0-20-15,-5 0-15 0,-9 0-13 16,-13 0-12-16,-10 0 12 0,-7 0 0 15,1 0 0-15,3 2-70 0,5-1-87 16,0-1 71-16,2 2 5 0,0-2-15 16,4-3-149-16,16-1-439 15,5-4-605-15</inkml:trace>
  <inkml:trace contextRef="#ctx0" brushRef="#br1" timeOffset="114410.91">3494 12190 1891 0,'0'0'335'16,"0"0"-90"-16,0 0-38 0,0 0-139 16,0 0-46-16,0 0 88 0,0 0 11 15,-54 5-21-15,27-5-55 0,-2 0-33 16,-4 0-12-16,-2 0-16 0,-4 0-70 15,-11 1-245-15,-10 2 96 0,-14-3 196 16,-3 0-32-16,21-4-273 0,7-5-1274 0</inkml:trace>
  <inkml:trace contextRef="#ctx0" brushRef="#br1" timeOffset="116078.462">1865 12067 1026 0,'0'0'817'0,"0"0"-561"0,0 0-100 15,0 0 370-15,0 0 6 0,0 0-253 16,-13-60-95-16,13 48-14 0,-2-1 22 15,2 1-18-15,-2 3-13 0,0 1 6 16,2 3 17-16,-2 4 0 0,2-1 11 16,0 2 46-16,0 3 19 0,0 10-21 15,-2 6-148-15,6 20-34 0,0 22-9 16,-2 23 0-16,0 11-2 16,5-4 2-16,-7-9-48 0,0-14 0 15,0-16-15-15,-3-13 13 0,3-13 2 16,0-4 3-16,0 1 0 0,0-3-1 15,-4-1-2-15,4-7-2 0,-2-6-58 16,2-5-70-16,0-1-66 0,0-3-19 16,0-6 12-16,0-5-49 0,0-1-90 15,0-4-177-15,-2 3-269 0,2-6-701 0</inkml:trace>
  <inkml:trace contextRef="#ctx0" brushRef="#br1" timeOffset="116395.632">1635 11914 2992 0,'0'0'625'16,"0"0"-445"-16,0 0-161 0,0 0 239 15,0 0 72-15,0 0-58 0,0 0-17 16,0 0-29-16,11-58-16 0,-3 43-31 15,8 5-31-15,-1-3 0 0,8 1-15 16,6 0-33-16,-1 4-31 0,3 3-27 16,3 5 13-16,-1 2 14 0,-2 12 54 15,-5 8-23-15,3 7-34 0,-4 8-27 16,-4 2-9-16,-5 4-12 0,-7 3-6 16,-1-1-12-16,-10-2-1 0,2-2-1 15,-10-5-13-15,-3-2-63 0,-5-9-85 16,-1-1-68-16,-4-8-101 0,0-3-220 15,9-7-625-15,-7 3-1067 0</inkml:trace>
  <inkml:trace contextRef="#ctx0" brushRef="#br1" timeOffset="116719.888">1982 12746 3216 0,'0'0'688'0,"0"0"-477"0,0 0-55 15,0 0 190-15,23-67 4 0,-14 47-111 16,1-1-72-16,2 2-30 15,-1 3-16-15,-1 4-21 0,2 4-1 16,-1 7 22-16,-1 1 3 0,0 9-43 16,-1 9-56-16,-3 4-25 0,2 9-21 15,-2-1 6-15,-2-2-27 0,-2-4-115 16,1-7-66-16,-1-9-78 0,-2-5-195 16,0-3-753-16,4-7-960 0</inkml:trace>
  <inkml:trace contextRef="#ctx0" brushRef="#br1" timeOffset="118247.661">3010 9616 1395 0,'0'0'455'0,"0"0"-237"0,0 0 248 15,0 0 20-15,0 0-160 16,0 0-53-16,0 0-14 0,0 0-33 16,0 0-5-16,-17-42-25 0,15 40-5 15,2 1 30-15,-2-1 5 0,2 2-19 16,0 0 20-16,0 0 21 0,0 0 15 15,4 2-103-15,5 3-49 0,-1 6-20 16,4 2-4-16,1 8-15 0,-3 4-12 16,7 7-12-16,-1 5 0 0,-1 2-6 15,3 12-3-15,1 8-37 0,3 12 1 16,1 4 12-16,0-1 3 0,0 0 6 16,-5-5 0-16,3 7 4 0,-4 2 5 15,-1 3-3-15,-1 1-9 0,-7 5 6 16,0-1 0-16,-6 3-27 0,-2-1-60 15,-4 0 60-15,-8-4 6 16,3-4 33-16,-7-2 15 0,1-3 42 16,-1-3-39-16,-3-2-15 0,5-5-12 15,-3-4-30-15,3-11-21 0,1-12-15 16,3-8 18-16,4-2 16 0,-7 2 1 16,3 2 1-16,-2 6 2 0,-3-6 0 15,3-3 0-15,1-2 1 0,1-2 0 16,-2 0-2-16,3-6 1 0,1 2-2 15,0-5 0-15,2 1-3 0,-1-5 1 16,1 0 0-16,2-2-1 0,2-1-9 16,-2-4 9-16,4 0-9 0,-2-5 0 15,2 1-6-15,0-1 6 0,0 2 10 16,0-2 1-16,0 0-1 0,0 0-10 16,0 2 0-16,0-1 9 0,0-1-18 15,0 1 6-15,-2-1 0 16,0 0-6-16,2 0 0 0,-2 0 3 15,0-1 0-15,0-2-3 0,2-5 6 16,0-6 3-16,0-3 12 0,0-10 0 16,0-4 0-16,0-14 0 0,0-16-1 15,0-10 1-15,-5-3 1 0,1 7 1 16,-2 12 13-16,-2 17-12 0,6 10 15 16,-2 4 0-16,-3-2-6 0,3 4-10 15,0 2 0-15,0 8-2 0,2 6-12 16,-2 6 10-16,2 0 2 0,2 7 3 15,0 6-2-15,-2 5 0 0,2 6-1 16,0 5-2-16,0 6-10 0,0 2 9 16,2 4 2-16,4 2-1 0,-2 1 2 15,0 3 2-15,0 0 1 0,-2 1 12 16,3-4 0-16,-3 0-12 0,0-4 0 16,0-6 9-16,0-4-9 0,-2-5 0 15,2-5 0-15,2-4 0 16,2-6 12-16,-2-3-12 0,0-2 15 0,5-2-6 15,-3-3 0-15,6 0 0 16,-1-6 3-16,3-6 0 0,1-7 3 16,3-3 3-16,3-9 3 0,6-14-3 15,8-17 3-15,8-23-9 0,5-5-13 16,-1 2-1-16,-3 10-1 0,-7 13-36 16,-4 14-60-16,-8 10-78 0,-4 7-52 15,-3 5-113-15,-1 7-424 0,20-21-1112 0</inkml:trace>
  <inkml:trace contextRef="#ctx0" brushRef="#br1" timeOffset="119823.632">8180 12277 1886 0,'0'0'247'16,"0"0"412"-16,0 0-178 0,0 0-154 15,0 0-31-15,35-58 3 0,-31 38-10 16,4-2-37-16,1-3-40 0,-3 1-26 15,-4-2-15-15,-2 1-16 0,0 3-22 16,-8 0-12-16,-1 6-3 0,-1 3-18 16,-2 4-33-16,-3 6-13 15,5 3 3-15,-7 0 6 0,3 7 31 16,1 4 11-16,3 3-27 0,0 5-32 16,6 2-19-16,1 1-6 0,3 3-3 15,0 0-17-15,7 1 2 0,-1-4 12 16,6-1-13-16,3-7-2 0,1-3-14 15,1-5 2-15,-1-5 0 0,3-1-6 16,-5-7 3-16,3-4 3 0,-7-4 12 16,1-3-15-16,-3-2 0 0,-4-4-7 15,-2 5 10-15,-2-2 10 0,-4 5-1 16,-6 3 1-16,-3 4 1 0,3 3 1 16,-5 3 3-16,1 3 15 0,-1 7 4 15,3 8 5-15,4 1-6 0,-3 8 9 16,7 1-3-16,2 4-3 0,2 2 0 15,4-6 0-15,7 2-24 0,-3-7-15 16,6-2 15-16,3-7 2 0,0-4 1 16,-1-5 0-16,7-2 9 15,-5-10-12-15,3-2-2 0,-6-8 0 16,1-4 1-16,-10-3 1 0,0 1 0 16,-3 1 0-16,-3-1-27 0,-3 4 25 15,-5 4 2-15,-6 5 3 0,-3 4 12 16,-1 6-12-16,1 0 9 0,-8 3-9 15,5 6 9-15,1 4-9 0,2 2 12 16,7 5 3-16,4 0 0 0,2 2-3 16,4-1 0-16,0-1-12 0,6-1 9 15,4-5-9-15,5-1 10 16,-1-4-13-16,5-6-27 0,-1 0 15 0,1-7 10 16,-2-4 2-16,-1-5-1 15,-6-5-11-15,-3 2-15 0,-5-4 12 16,-2 5 0-16,-2 1 13 0,-11 5-1 15,3 6 3-15,-9 3 1 0,3 3 14 16,-7 9 0-16,4 6 0 0,3 2-4 16,1 4-11-16,5 3-75 0,4-4-93 15,2-4-85-15,4-6-94 0,0-7-302 16,8-6-1247-16</inkml:trace>
  <inkml:trace contextRef="#ctx0" brushRef="#br1" timeOffset="120504.264">9077 11292 3499 0,'0'0'988'15,"0"0"-877"-15,0 0 150 16,0 0 91-16,-6-55-100 0,-7 42-64 16,-1 3 15-16,-3 1-28 0,-3 3-46 15,-7-1-32-15,0 1-22 0,-2 5-9 16,0 1-15-16,-2 0-20 0,6 7-16 15,-2 3-3-15,0 5 0 0,11 5 3 16,-5 2 0-16,9 5 0 0,-1 6 3 16,5 2-3-16,6 4 6 0,-2 4-1 15,4 8-20-15,-2 10-15 0,2 11 12 16,4 4 3-16,-2-6 2 0,-2-13 16 16,0-17 6-16,0-8 15 0,0-9 27 15,0 7 0-15,0-2-18 0,0 0-12 16,0-5-6-16,0-7 1 0,0-4 2 15,2-7 3-15,0-1 33 16,4-4 39-16,3 0-39 0,3-2-24 16,3-2-9-16,5-3-9 0,3-1-12 15,2 1-13-15,0 0 10 0,1 1-12 16,-3 0 0-16,-2 3-1 0,2 1-32 16,-9 0-48-16,5-1-51 0,-9 1-42 15,4 1-37-15,-5-4-71 0,-5-5-209 16,2 0-472-16,-2 1-433 0,0-10-1159 0</inkml:trace>
  <inkml:trace contextRef="#ctx0" brushRef="#br1" timeOffset="120658.85">9029 11702 2745 0,'0'0'1883'0,"0"0"-1671"16,0 0 45-16,0 0 163 0,-49-38-124 15,30 34-121-15,-2 4-42 0,-3 0-36 16,-3 0-58-16,0 7-39 15,0-2-79-15,0 1-126 0,0-1-118 16,5 0-218-16,7-2-636 0,1 3-1423 0</inkml:trace>
  <inkml:trace contextRef="#ctx0" brushRef="#br1" timeOffset="121105.652">9188 12091 3506 0,'0'0'715'15,"0"0"-439"-15,0 0 145 0,29-58-30 16,-18 32-97-16,5-2-27 0,-1-3-14 15,3 1-54-15,-5 1-82 0,5 9-41 16,-7 5-16-16,3 6 21 16,-6 9 57-16,-1 11-60 0,-1 12-59 15,-2 16-19-15,-2 1-21 0,2 6 6 16,-2 3-48-16,-2-13-69 0,2-2-64 16,-4-9-44-16,2-11-174 0,0-8-351 15,2-6-1050-15</inkml:trace>
  <inkml:trace contextRef="#ctx0" brushRef="#br0" timeOffset="130942.649">7793 16741 1110 0,'0'0'123'15,"0"0"173"-15,0 0 703 0,0 0-615 16,0 0-6-16,0 0-1 0,-41-54-9 15,35 47-39-15,-3 0-54 0,5 1-11 16,0 5-22-16,2-2-17 16,2 3 14-16,0 0 31 0,0 0 1 15,2 6-18-15,6 3-90 0,5 4-61 16,1 9-18-16,7 2-6 0,2 8 12 16,6 2-5-16,-3 4-19 0,3 0-21 15,0-3-12-15,-2-2-3 0,-6-6-28 16,-3-7 1-16,-1-6-2 0,-5-4-1 15,-5-4-24-15,-3-4-36 0,0-2-30 16,-2 0-55-16,-2 0-53 0,0 0-49 16,0-2-72-16,-2-2-183 0,-2-3-244 15,0 1-579-15,2-3-873 0</inkml:trace>
  <inkml:trace contextRef="#ctx0" brushRef="#br0" timeOffset="131227.777">8211 16656 3026 0,'0'0'1080'0,"0"0"-846"15,0 0 112-15,0 0 65 0,0 0-67 16,0 0-26-16,0 0-37 0,0 0-103 16,0 0-97-16,0 0 6 0,0 35 40 15,-17-11 41-15,1 5-39 0,-9 11-12 16,-4 15-11-16,-2 16 2 0,0 7-3 15,4 4-15-15,6-6-18 0,-1-6-21 16,7-2-12-16,-8-2-6 0,9-16-33 16,-1-13-51-16,7-11 15 0,-2-6 15 15,0 0-9-15,-1-4-21 16,-1 2-42-16,1-10-54 0,3-6-31 16,4-2-44-16,0-9-148 0,2-5-312 15,4 2-774-15,2-6-1993 0</inkml:trace>
  <inkml:trace contextRef="#ctx0" brushRef="#br0" timeOffset="132127.41">8473 16620 2797 0,'0'0'1368'0,"0"0"-1182"0,0 0 34 16,0 0 170-16,0 0-15 0,0 0-32 16,0 0-29-16,0 0-130 0,0 0-66 15,-8 64-28-15,8-30-8 0,0 2 8 16,0 4-12-16,0-1-36 0,0-1-27 15,-2-5-13-15,2-5 0 0,0-9-2 16,0-3-3-16,0-9-36 0,0-5-48 16,0-2-40-16,0-11 19 0,2-8 63 15,0-6 9-15,6-5 0 0,-1-3 2 16,-1-3 7-16,6 0 16 0,3 4 11 16,-3 3 12-16,5 4 6 0,-5 9 10 15,2 5 35-15,-3 4 30 0,-1 7 3 16,-2 0-8-16,-1 5-10 0,-3 6-36 15,-2 7-24-15,-2 2 0 0,-2 4 0 16,-9 2 0-16,3-1-3 16,-2-1-13-16,-5-4-2 0,1-1 0 15,3-4-3-15,-3 0-9 0,2-4 0 16,3-2-6-16,1-2-36 0,4-1-36 16,4-1-3-16,0 2 29 0,10 1-14 15,1 0-3-15,5 4 14 16,3-3 25-16,3 1 23 0,-3-2 19 0,2-2 2 15,-5-4 16-15,-1-2 0 0,-9 0 9 16,0-8 16-16,-6 0 2 0,0-3 3 16,-6-4 9-16,-6-3 21 15,-9-1 4-15,-4-4 5 0,-4 0-12 16,-2 2-12-16,-2 0-24 0,0 0-37 16,-2 1-2-16,0-1-30 0,0-4-105 15,-3-2-124-15,1-2-160 0,8 4-727 16,-4-14-2498-16</inkml:trace>
  <inkml:trace contextRef="#ctx0" brushRef="#br0" timeOffset="152484.507">17674 8560 1763 0,'0'0'314'0,"0"0"-174"0,0 0 18 16,0 0 506-16,0 0-325 0,0 0-85 15,0 0 32-15,0 0-59 0,0 0-53 16,-8-21-3-16,8 21 23 0,0-1 3 16,0 1-20-16,0 0-9 0,-2 0 20 15,2 0-6-15,0 2-12 0,0 2-16 16,0 3-66-16,0 4-52 0,0 5-6 16,0 7-6-16,2 8-6 0,-2 3 3 15,0 6 0-15,0 4-3 0,0 10 0 16,0-4 4-16,2 1 5 0,-2 2-10 15,2-8-17-15,0 7-39 0,0-2 27 16,0 1 12-16,0-3 18 16,0-3 12-16,0-2-3 0,0-1 3 15,0-4 0-15,-2-4 3 0,0-4 0 16,0-7-6-16,0-4-15 0,0-9-9 16,-2-2-3-16,-2-5-27 0,0-3 3 15,-4-1 6-15,4-6 16 0,-7-6 2 16,3 0 1-16,0-7 17 0,-3-1 0 15,1-3-6-15,0 1 3 0,2 1-3 16,-1 1 4-16,1 6-4 0,0 2 0 16,2 3-9-16,3 6 9 0,-3 2-10 15,4 2 10-15,0 0 3 16,0 4 9-16,0 5 3 0,2 4-9 16,0 4 0-16,0 3 18 0,2 4-6 15,2 2-3-15,0-2 0 0,3 0 0 16,1 3-9-16,0-3 0 0,0-2-3 15,3-1 12-15,-1-4 6 0,0-4 0 16,3-6 49-16,1-4-25 0,3-4-57 16,-1-11 0-16,5-9-27 0,6-4 6 15,-7-8 0-15,3-2-3 0,2 1-28 16,-6 1-50-16,-3 4-48 0,3 7-30 16,-7 3-55-16,1 7-151 0,-1 2-300 15,-2 3-794-15,5 5-1501 0</inkml:trace>
  <inkml:trace contextRef="#ctx0" brushRef="#br0" timeOffset="152851.172">18236 8707 3205 0,'0'0'420'0,"0"0"-212"16,0 0 216-16,0 0-157 0,0 0-92 16,0 0 92-16,0 0 66 0,0 0-72 15,0 0-76-15,0 0-37 0,-22 53-36 16,17-9-28-16,5 18-24 0,0 16-2 15,0 5-4-15,2-5-54 0,-2-19-12 16,0-20 9-16,0-11 1 0,0-4 0 16,0-1 0-16,3 2-1 0,-3-1-21 15,0-8-40-15,2-6-32 0,0-3-34 16,-2-7-54-16,2-1-104 16,0-9-169-16,2-7-193 0,-2 3-540 15,0-12-679-15</inkml:trace>
  <inkml:trace contextRef="#ctx0" brushRef="#br0" timeOffset="153165.269">18050 8609 1592 0,'0'0'1963'0,"0"0"-1651"16,0 0 89-16,19-52 72 0,-7 36-160 15,3 3-8-15,1 0 16 16,7 3-22-16,4 2-72 0,4 4-62 16,2 2-32-16,4 2-28 0,2 4-18 15,1 7 3-15,1 5-3 0,-4 6-2 16,0 3-13-16,-3 2-21 0,-8 3-15 16,-5 3-9-16,0 2-24 0,-11 1 0 15,-4 1 9-15,-4 0-12 0,-4-3-1 16,-10-3-11-16,-5-4-9 0,-3-3-51 15,-7-8-82-15,-4-3-86 0,2-6-40 16,-2-5-247-16,8-2-751 0,-2-3-1866 0</inkml:trace>
  <inkml:trace contextRef="#ctx0" brushRef="#br0" timeOffset="154250.546">17734 10229 140 0,'0'0'1964'0,"0"0"-665"15,0 0-944-15,0 0 7 0,0 0 2 16,0 0-23-16,0 0 11 0,0 0-102 16,0 0-53-16,0 35-40 0,0-12-27 15,-2 8-9-15,2 3-1 0,2 5-17 16,0 13-25-16,2 13-6 0,0 13-2 16,5 2-7-16,-3-5-39 0,0-18-12 15,-2-17-12-15,-2-11 12 0,0-4 3 16,-2 0 0-16,2-1-3 0,-2-3 3 15,0-7-14-15,0-7-1 16,-4-4-30-16,-2-3 6 0,0-3 9 16,-5-6 13-16,1-5-1 0,-4-4 1 15,-1-7 1-15,-1 0 0 0,-1-4 1 16,-2 1 3-16,1 3-1 0,1 6-1 16,1 6 1-16,3 6-2 0,5 4 1 15,0 3 11-15,4 3 12 0,2 7 12 16,2 5 6-16,0 3 0 0,6 6-12 15,0 5-3-15,4-2 27 0,3 2 51 16,-1-1-38-16,3-3-19 0,1-3-12 16,3-2-3-16,-1-6-6 0,3-4 0 15,-2-6-12-15,5-4-15 0,-1-11 0 16,4-10-18-16,2-9-3 0,0-13-12 16,2-14-51-16,-4 2-49 0,-6 8-47 15,-5 6-42-15,-6 13-146 0,-1 7-376 16,7-9-1004-16</inkml:trace>
  <inkml:trace contextRef="#ctx0" brushRef="#br0" timeOffset="155151.755">18220 10215 1372 0,'0'0'1174'0,"0"0"-875"16,0 0 134-16,0 0-11 0,-6-57-86 16,3 47-23-16,1 4 15 0,0 3-37 15,2 3-43-15,0 0 10 0,-2 3 21 16,2 8-104-16,0 9-81 0,0 6-34 16,2 5-21-16,2 16-3 0,3 10 0 15,1 15-2-15,0 6-7 0,0-8 6 16,-1-11 3-16,-1-19-9 0,0-11-27 15,-2-5-30-15,0-4 29 0,0 1 1 16,1-5 21-16,-1-8 3 16,-2-8-3-16,0-4-21 0,4-9-27 15,-4-11 24-15,2-6 3 0,0-8 2 16,-4-2 13-16,2-4 0 0,-2 1-12 16,0 4-3-16,0 6-1 0,3 10 1 15,-1 8 2-15,2 8 34 0,0 7 34 16,4 7 53-16,0 8-21 0,5 10-69 15,1 7-21-15,-1 6-11 0,1 2 11 16,3 1-12-16,-3-2-6 0,3-5-48 16,-3-6 54-16,-1-6 30 15,-3-7 3-15,0-6-9 0,3-8 3 16,-5-2-15-16,4-11-12 0,1-8-3 0,1-8 3 16,5-18 1-16,1-13 14 15,1-13-13-15,4-3 1 0,-13 12-3 16,1 16-57-16,-5 17-33 0,-2-1-78 15,2-12-70-15,1-14-82 0,1-15-279 16,-6 10-789-16,0 5-2023 0</inkml:trace>
  <inkml:trace contextRef="#ctx0" brushRef="#br0" timeOffset="157585.706">18980 8195 1072 0,'0'0'87'15,"0"0"470"-15,0 0-112 0,0 0-157 16,0 0-14-16,0 0 22 0,0 0-5 16,0 0-62-16,0 0-5 0,-39-49-4 15,35 48 16-15,2-1-50 0,0 1-22 16,2 1-7-16,0-2-19 0,0 1 31 16,0 1 44-16,0 0 42 0,6-2-49 15,4 2-85-15,5 0-15 16,3 2-3-16,3 2-28 0,4 5-12 15,2 0 1-15,-2 3 2 0,-1-1 6 16,1 4 19-16,-2-3-16 0,-6 2-21 16,1 0-15-16,-5 1-9 0,-1 1-12 15,-2 3-6-15,-1 0-11 0,-3 2-1 16,0 2 0-16,-2 3 0 0,2 3 0 16,-4 3 1-16,0 3 0 0,3 1 0 15,-5 2 11-15,2 2 3 0,0-2-3 16,-2 2 6-16,0-2 9 0,0-1 0 15,-2-2 0-15,-3 0-6 0,1-1-6 16,-4 2 6-16,0-2 0 0,0 2 6 16,-1-3-25-16,1 0 1 0,2 0 10 15,-5-3-10-15,5-1 15 0,4-2-3 16,-2-4 3-16,0-2 0 0,2-2 3 16,2 3 0-16,2-6 3 0,6 4-6 15,0-2-3-15,5-1 0 0,1 3-13 16,3-2 13-16,1-1-13 0,1-1 25 15,0-1-9-15,1-3-15 16,-5-2 12-16,3-1-12 0,-5-2 0 16,-1-2-1-16,-1 0 10 0,-5 0-10 15,-2-2-2-15,-2-3 1 0,0 3-1 16,-2-1-11-16,0-1-13 0,-2 3-12 16,-4-3 21-16,0 4 13 0,-5 1 0 15,-1 3 0-15,4-2 2 0,-7 3 1 16,5 2 2-16,2 3 0 0,-3 4 12 15,7 6-3-15,0 6 0 0,4 4-10 16,0 13 10-16,10 17 0 16,7 13-1-16,6 10-11 0,-1 1-45 15,5-2 9-15,0 0 12 0,4 4 6 16,0 9 18-16,0 4 1 0,0 8 20 16,0 2 0-16,-4-2-21 0,-2-11-3 15,-7-10-78-15,-9-12 78 0,-5-19 3 16,-4-18 24-16,-2-16 6 0,-9-9-6 15,-9 0-23-15,-16-4-1 0,-19-7 0 16,-18-7 0-16,-7-14 0 0,-3-11-1 16,9-1-47-16,5-1-78 0,5 2-76 15,-2-1-41-15,6 0-64 0,11 6-213 16,16 5-705-16,4 2-1618 0</inkml:trace>
  <inkml:trace contextRef="#ctx0" brushRef="#br0" timeOffset="162281.765">20136 8560 1767 0,'0'0'584'0,"0"0"539"0,0 0-718 15,0 0-169-15,0 0-12 0,0 0 33 16,0 0 44-16,0 0-5 0,0 0-46 16,-2-6-44-16,2 12-46 0,0 2-36 15,0 5-24-15,0 7-10 0,0 1-14 16,0 7-10-16,2 4-12 0,0 3 0 16,0 0-15-16,4 1-6 0,-2-4-5 15,1-4-1-15,1-6-12 0,2-5 0 16,0-4-14-16,-2-6 1 15,3-4-2-15,-1-3-18 0,-2 0-9 16,5-7-1-16,-7-4 13 0,2-3-9 16,0-3 3-16,-2-4 19 0,5-3-1 15,-3-7 1-15,-4 0 1 0,4-4 1 16,-4 0 15-16,2 2 9 0,-2 4 9 16,0 9-5-16,-2 8-7 0,0 4 15 15,2 8 33-15,3 0 96 0,-1 9-63 16,0 9-60-16,2 6-42 0,2 9-14 15,3 6 12-15,-3 4 2 0,0 1 2 16,2 0 1-16,5-4 15 0,-1-6-16 16,5-4-2-16,-5-12-30 0,5-3 27 15,-2-11 1-15,1-4 2 0,1-7-1 16,4-12-1-16,-1-9-1 0,-3-9 3 16,2-4 0-16,-1-6-18 0,-7-4-3 15,5 1 0-15,-7 3 9 0,1-1 10 16,2 8-34-16,-7 6-57 15,1 3-54-15,-2 10-55 0,-4 4-84 16,0 5-204-16,-2 4-580 0,0 5-684 0</inkml:trace>
  <inkml:trace contextRef="#ctx0" brushRef="#br0" timeOffset="162765.478">20020 9374 2962 0,'0'0'651'0,"0"0"-358"0,0 0 111 16,0 0 7-16,0 0 24 0,0 0-79 15,0 0-8-15,0 0-47 0,0 0-66 16,54-21-27-16,-31 15-43 0,6-1-33 15,2 0-20-15,6-4-19 0,4 1-30 16,5-3-3-16,-3-5-9 0,3 4-12 16,1-5-9-16,-6 5-3 15,1-2-24-15,-1 4 0 0,-6 4-2 16,-2 0-1-16,-8 4-15 0,0 2-36 16,-4 1-33-16,-11-2-48 0,0 3-37 15,-8 0-38-15,-2 0-85 0,0 6-293 16,-8 4-408-16,-2-2-436 0,-5 19-1867 0</inkml:trace>
  <inkml:trace contextRef="#ctx0" brushRef="#br0" timeOffset="163081.681">20270 9652 3584 0,'0'0'592'16,"0"0"-272"-16,0 0 111 0,0 0-99 16,0 63-95-16,0-22-3 0,0 13 4 15,0 17-90-15,-2 6-60 0,0-6-10 16,0-5-21-16,0-19-18 0,2-13-15 15,0-8-21-15,0-8 12 0,0-2-15 16,0-2-12-16,2-2-42 0,0-10-51 16,0-2-82-16,0-8-82 0,-2-5-40 15,0-7-144-15,0-4-274 16,0 6-565-16,0-8-1066 0</inkml:trace>
  <inkml:trace contextRef="#ctx0" brushRef="#br0" timeOffset="163333.101">20179 9638 3823 0,'0'0'539'15,"0"0"-280"-15,0 0 226 0,58-51-159 16,-35 39-90-16,4 3 42 0,4 3 6 16,-2 5-86-16,2 1-59 0,0 5-1 15,-6 6 15-15,-1 7-38 0,1 5-34 16,-6 2-12-16,-5 6-15 0,-3 1-6 15,-5 6-21-15,-4 2-27 0,-2-3-9 16,-4-2-30-16,-7-1 9 0,-1-8 0 16,-9-5-30-16,3-8-45 0,-3-6-46 15,-4-4-35-15,3-3-61 16,-1-8-175-16,2 0-332 0,-2-12-961 0</inkml:trace>
  <inkml:trace contextRef="#ctx0" brushRef="#br0" timeOffset="165297.394">21149 9600 2538 0,'0'0'1142'0,"0"0"-947"0,0 0-53 15,0 0 71-15,10-55-33 0,1 29-41 16,-1-2 37-16,0-4 11 0,5-5-58 15,-5-2-35-15,4-3 7 0,3 3-4 16,-5 2-24-16,3 3-24 0,-5 7-10 16,3 7 10-16,-1 7 17 15,-6 9 68-15,7 4 62 0,-5 3-51 16,0 10-70-16,-4 8-43 0,0 9-32 16,-2 3-12-16,-2 4 12 0,0 2 3 15,-6-4 16-15,2-3-16 0,-4-8 7 16,-5-3-10-16,3-8-19 0,2-3 4 15,-5-4-9-15,1-3 6 0,4-2 6 16,-3 2 9-16,5-3 2 0,0 0 1 16,4 0 0-16,2 0 36 0,0 0 31 15,0 0 32-15,4 0 12 0,4 0 16 16,7 0-52-16,-1 2-33 0,5-2-9 16,-5 0 6-16,7 0-6 0,-6 0 6 15,3-2 18-15,-3-2 25 0,1-5-34 16,1-4-33-16,1-7-15 0,1-7 0 15,4-14-2-15,6-16-12 0,-13 5 14 16,1 1 1-16,-7 11 1 16,-6 14 1-16,-2 2 0 0,-2 2-1 15,0 10-2-15,0 9-15 0,-4 3 15 16,-2 9 15-16,0 12 3 0,-5 7-18 16,-3 9-1-16,6 9 0 0,-3-1 1 15,3 2 1-15,4-3 1 0,4-6 1 16,0-9-3-16,10-4 0 0,3-8-54 15,-1-8-40-15,9-8-65 0,8-3-57 16,0-15-70-16,2-5-158 0,-9 3-612 16,15-9-735-16</inkml:trace>
  <inkml:trace contextRef="#ctx0" brushRef="#br0" timeOffset="167083.577">21953 9465 3705 0,'0'0'444'0,"0"0"-379"0,0 0 153 16,0 0 4-16,21-51-31 0,-13 30 23 15,0-1 27-15,5-6-86 0,-3-3-70 16,4-4-9-16,1 3-16 16,-3 1-27-16,5 5-8 0,-5 7 2 15,3 5 3-15,-5 8 12 0,0 6 22 16,3 2 45-16,-5 11-13 0,-4 6-56 15,0 6-40-15,-4 6-12 0,0 4-3 16,0 0 12-16,-2-1 0 0,-2-3 0 16,2-9-9-16,-4-4 9 0,2-7-18 15,-3-5-6-15,3-3-6 0,2-3-13 16,0-9 10-16,2-5 16 0,0-8 20 16,6-5 24-16,7-4-12 0,-5 2 0 15,4 1 0-15,3 6 3 0,-7 7 10 16,5 6 8-16,1 6 18 15,-4 3 0-15,5 9 7 0,-3 4-10 16,-1 7-9-16,5 2-18 0,-8 4 12 16,5 2 21-16,1-4 3 0,-3-1-8 15,3-4-10-15,-4-7 6 0,1-4-6 16,3-6-9-16,-1-2-30 0,5-13-9 16,1-9-12-16,4-8 6 0,-5-6 12 15,5-8-12-15,0 0 14 0,-7-3 1 16,-1 2 2-16,-7 3 16 0,0 5-16 15,-4 6-1-15,-4 8-1 0,0 7-12 16,-8 8-6-16,2 6 0 0,-4 4 18 16,-5 12 2-16,3 8 10 0,-5 8-12 15,5 4 0-15,-1 6-2 0,3-3-1 16,6 4 3-16,2-4 0 0,2-2 3 16,6-3 9-16,4-4 6 0,5-7-6 15,-3-3 3-15,9-7-14 16,4-6-1-16,-5-5-2 0,7-11-22 15,0-7 0-15,4-5 9 0,-4-7-3 16,-4-3 3-16,2-4-12 0,-1-1-34 16,-3 3 22-16,-7 3 6 0,1 8 6 15,-3 6 9-15,-5 8 15 0,-5 4 2 16,0 6 1-16,-2 3 0 0,0 11-9 16,-2 5-33-16,-5 8 18 0,1 2 21 15,-4 4 0-15,2-4 3 0,1 1 2 16,1-6-1-16,2-3 11 0,-2-6 3 15,4-6-12-15,2-2 9 0,0-7-12 16,0 0-12-16,0-9-11 0,6-7 23 16,4-10 24-16,1-3-21 0,5-6 0 15,-1 1 9-15,3 1 0 0,-5 5-9 16,3 5 12-16,-3 9 0 16,-7 9 21-16,2 5 15 0,-2 8-5 15,-2 8-28-15,-2 8-18 0,-2 5-12 16,0 4 12-16,-2 0 3 0,-2-2 12 15,-2-4-3-15,2-3-11 0,2-6 1 16,0-6 0-16,0-5-2 0,2-7 0 16,0 0-21-16,0-7-16 0,4-11 37 15,2-5 1-15,4-6 3 0,1-3-1 16,-3 2 0-16,4 2 9 0,-3 8 0 16,-3 5 0-16,-2 10 6 0,2 2 12 15,0 3 3-15,-1 11-15 0,-1 4-18 16,0 4-1-16,0 7-2 0,0 0 3 15,2-1 18-15,3 0-15 0,-1-3 0 16,-2-4 0-16,4-5 9 0,3-3 6 16,-3-7-3-16,9-3-13 0,-5-6-2 15,7-10-12-15,-3-3-3 16,5-9 12-16,-8-1 1 0,3-3 0 16,-5 0 1-16,-1 2 1 0,-4 4 1 15,-6 1-1-15,-2 5-1 0,0 6-14 16,-2 4 0-16,-4 3 3 0,-4 5-6 15,2 2 18-15,-1 6 1 0,-1 7 20 16,-2 3-9-16,1 8-11 0,5 3 1 16,0 0 0-16,0-1 0 15,6 3 1-15,0-3 15 0,8-3 0 0,2-1-3 16,3-3 3-16,5-4-15 16,-1-5 0-16,5-3 0 0,3-6-3 15,-4-2-1-15,4-9-14 0,2-5 0 16,-5-7 12-16,1-4-12 0,0-3 12 15,2-3 2-15,-7-1 0 0,5 1-11 16,-11 4 9-16,5 7-21 0,-11 8 7 16,-2 4 17-16,0 6 21 0,-4 3-3 15,0 6-18-15,0 10-19 0,0 3-20 16,-2 6 15-16,-2 5 9 0,0 2 14 16,0 0-2-16,0-4 2 0,0-4-1 15,2-3 1-15,0-4 1 0,2-7 1 16,0-1 11-16,0-9 6 0,6 0-18 15,2-13-12-15,2-5-9 0,7-8 19 16,-1-6 0-16,5-4 1 0,-4-1 1 16,3 2 12-16,-3 3 0 0,-3 7 3 15,-1 7 3-15,-3 7 3 16,-2 7 15-16,-4 4 0 0,1 5-3 16,-1 10-19-16,-2 1-14 0,0 8-18 15,2 0 0-15,-4 3 17 0,0-1 0 16,2-1 0-16,0-7 1 0,0-1 1 15,2-5 11-15,0-7 0 0,1-2 3 16,3-3-15-16,4-11-10 0,1-6-2 16,1-6 10-16,3-5-1 0,-1-5 1 15,1 2 2-15,-5 3 11 0,3 0-8 16,-5 6 12-16,-2 9-3 0,3 3 3 16,-5 8 18-16,0 2 0 0,0 8-4 15,2 5-28-15,-1 10 67 0,1 5-22 16,-2 6-45-16,0 5-1 0,5 2-16 15,-5 0 4-15,0-4-9 0,0-3-27 16,7-3-30-16,-5-9-36 16,0-7-15-16,-2-6-31 0,5-8-48 0,-1-4-145 15,-2-13-293-15,7-8-404 16,-3 1-375-16,3-18-633 0</inkml:trace>
  <inkml:trace contextRef="#ctx0" brushRef="#br0" timeOffset="167226.331">24097 8715 995 0,'0'0'3078'0,"0"0"-2507"0,24-72-129 16,-13 44-13-16,7-5-199 0,1 2-170 15,8 2-27-15,4 1-18 0,0 0-15 16,2 3-100-16,-4 2-82 0,-11 8-55 16,-1 5-95-16,-9 5-445 0,-2 5-1085 15</inkml:trace>
  <inkml:trace contextRef="#ctx0" brushRef="#br0" timeOffset="167450.73">22968 8626 3332 0,'0'0'1921'0,"0"0"-1690"16,52-24-7-16,-11 10 91 0,21-3-177 16,19-1-120-16,16 2-18 0,-2 3-46 15,-13-1-111-15,-9-1-93 0,-9 0-69 16,-19 1-393-16,1 3-1982 0</inkml:trace>
  <inkml:trace contextRef="#ctx0" brushRef="#br0" timeOffset="168630.551">21550 10373 767 0,'0'0'2739'0,"0"0"-2282"16,0 0-240-16,0 0 131 0,0 0 3 16,-6-50-70-16,6 50 102 0,2 1 22 15,-2 6-151-15,2 9-92 0,0 8-35 16,0 17-34-16,-2 19-27 0,0 15-15 15,0 11 9-15,-2-3-15 0,-2-5-45 16,2-9-25-16,2-6 25 16,0-12 27-16,0-11-6 0,0-15-6 15,0-3-12-15,-2-2-2 0,2-2-1 16,0 0-36-16,0-8-36 0,2-7-39 16,-2-3-30-16,8-7-49 0,0-7-72 15,7-6-80-15,-5-6-125 0,4-3-189 16,-3-4-131-16,3-2-405 0,-1 8-183 15</inkml:trace>
  <inkml:trace contextRef="#ctx0" brushRef="#br0" timeOffset="168847.608">21713 10600 1554 0,'0'0'1044'0,"0"0"-555"16,10-66 43-16,-7 48-72 0,3-1-121 16,-4 9 13-16,0 3 12 0,0 7 41 15,0 4-27-15,0 8-122 0,-2 8-78 16,0 14-54-16,2 20-31 0,0 17-12 15,-2 8-81-15,0-1-3 0,0-9 3 16,0-10 2-16,0-11 13 0,-2-11-15 16,0-13 0-16,2-7-33 0,-2 1-51 15,0-5-58-15,-2 0-47 0,0-6-71 16,-3-5-175-16,3-2-248 0,-2 0-632 16,2-6-880-16</inkml:trace>
  <inkml:trace contextRef="#ctx0" brushRef="#br0" timeOffset="169166.947">21322 10936 3962 0,'0'0'580'16,"0"0"-361"-16,0 0 191 0,0 0-63 15,0 0-141-15,0 0-34 0,21 75 93 16,-15-40-69-16,7 11-63 0,3 14-13 15,9 11 21-15,-2 2-33 0,0-5-39 16,3-5-8-16,-9-18-10 0,2-8-3 16,-3-9-46-16,1-4-1 0,7-1 2 15,1-3 21-15,12-5 9 0,1-11-15 16,9-14-9-16,15-27-9 0,15-27 0 16,1-17 2-16,-5-7 16 0,-15 4-9 15,-13 15-9-15,-10 15-69 0,-6 14-15 16,-14 12-25-16,3 8-14 15,-5 1-42-15,3-3-46 0,-6 1-156 0,1 7-375 16,3-5-1059-16</inkml:trace>
  <inkml:trace contextRef="#ctx0" brushRef="#br0" timeOffset="170048.362">20161 13199 2179 0,'0'0'1004'0,"0"0"-546"0,0 0-174 16,0 0-39-16,0 0-15 0,0 0 23 15,0 0 8-15,0 0-50 0,0 0-64 16,27-53-32-16,-15 27-3 0,7-5 4 16,-3-7-1-16,5-11-37 0,8-13-36 15,-4-8-2-15,-5 5 11 0,-3 17-3 16,-11 16 13-16,-4 17-10 15,0 2-21-15,0 1-6 0,0 6 6 16,-2 6 37-16,0 3 62 0,0 10-11 16,0 9-90-16,-2 8-28 0,0 11-11 15,0 3 11-15,2 3 3 0,0-3 9 16,2 0 3-16,4-6-12 0,1-5 12 16,3-6-13-16,-2-3-2 0,5-8-18 15,-1-7 16-15,0-6 2 0,7-6-3 16,-5-15-27-16,9-14 27 0,0-21 0 15,4-13 0-15,-2-7-40 0,-5 5 19 16,-9 12 21-16,-3 18 3 0,-4 12 2 16,-2 4 19-16,-2 4-5 0,2 4 17 15,-2 6 0-15,4 8 48 0,-2 3 6 16,2 12 33-16,-1 14-63 0,1 15-42 16,4 15-14-16,6 17 11 0,-3 3 0 15,1-16-10-15,1-15 1 0,-9-19-3 16,4-4-13-16,0 0-68 0,5-2-84 15,-3-2-9-15,2-11-7 0,3-7-57 16,-1-6-176-16,1-6-525 16,5-9-666-16</inkml:trace>
  <inkml:trace contextRef="#ctx0" brushRef="#br0" timeOffset="170303.829">21568 12640 3889 0,'0'0'1332'0,"0"0"-1125"16,0 0-180-16,0 0 121 0,0 0 40 15,-59-3-43-15,32 10 105 0,-2 5-57 16,0-2-109-16,-2 0-59 0,-2 1-24 15,0-4-1-15,2 0-85 0,6-4-110 16,0-1-53-16,6-1-42 0,5-1-147 16,6 0-169-16,6 1-438 0,2 1-225 15,10 1-519-15</inkml:trace>
  <inkml:trace contextRef="#ctx0" brushRef="#br0" timeOffset="170450.439">21486 12814 1907 0,'0'0'1935'0,"0"0"-1471"16,0 0-115-16,0 0 84 0,0 0-74 15,0 0-150-15,0 0-73 0,0 0 66 16,0 0 16-16,0 0-74 0,-58 22-57 16,29-24-47-16,0 0-40 0,2 2-78 15,-2-3-145-15,6 3-115 16,9-1-283-16,-5-1-861 0</inkml:trace>
  <inkml:trace contextRef="#ctx0" brushRef="#br0" timeOffset="171133.406">21814 13099 2451 0,'0'0'800'0,"0"0"-510"0,0 0 4 16,0 0 48-16,0 0-4 0,0 0-14 16,50-59 43-16,-35 33-48 0,5-6-77 15,-1-14-28-15,6-18-27 0,6-13-45 16,-5-5-40-16,-7 16-26 16,-4 20-22-16,-9 23-15 0,-4 9-12 15,0 4 6-15,0 3 3 0,0 7 15 16,-2 3 45-16,0 11-39 0,-2 19-57 15,-2 17 0-15,2 22-2 0,0 4-1 16,2-3 3-16,0-15 1 0,0-21 11 16,2-8-9-16,0-5 0 0,4 0 15 15,0-3 0-15,7-6-18 0,-3-7-1 16,7-9-11-16,-3-15-9 0,13-18 6 16,-2-17 13-16,4-18-34 0,0-5 9 15,-7 2 9-15,-3 15 17 0,-9 20 1 16,-6 9 12-16,0 9 0 0,3 2 3 15,-3 6 0-15,4 4 18 0,-2 7 46 16,-2 11-10-16,5 12-33 16,1 15 21-16,2 22-3 0,3 20-24 0,4 7-18 15,-3-3-11-15,5-13 11 0,-5-21-10 16,-3-12-2-16,-5-14-22 16,0-7-56-16,9-1-6 0,-7-7-52 15,9-6-50-15,-7-6-57 0,7-16-104 16,-9-2-212-16,0 0-597 0,9-12-1023 0</inkml:trace>
  <inkml:trace contextRef="#ctx0" brushRef="#br0" timeOffset="176846.444">22823 12004 2134 0,'0'0'349'0,"0"0"343"0,2-50-358 16,2 28-27-16,1-4-11 0,-5 2-54 16,4 2 15-16,-4 3 23 0,0 6-2 15,0 4-38-15,0 4 3 16,0 5-13-16,0 0 5 0,0 9-33 0,0 7-36 16,0 19-73-16,0 23-39 15,0 22-6-15,0 10-6 0,0 0 0 16,2-12 6-16,0-24-12 0,-2-13-36 15,2-12-21-15,-2-5-3 0,2-2 9 16,0-2 12-16,-2-1-12 0,2-8-18 16,2-6-27-16,-2-5-39 0,0 0-55 15,2-8-5-15,3-5-13 0,-1-5-42 16,6-8-68-16,-1 1-88 0,-3-6-92 16,6-2-42-16,1-3 62 0,-3 3 56 15,7 0 144-15,-3 0 98 0,5 3 144 16,-4 2 48-16,-3 1 182 0,-2 4 27 15,1 2 21-15,-7 2 11 0,-2 1 3 16,-4 1 32-16,0 4-24 0,0 2-47 16,-4 5-40-16,-8 4-32 0,-5 2-11 15,-4 4 14-15,-1 8 9 16,-7 3-22-16,-2 5-32 0,-2 2-40 16,0 3-36-16,0 3-33 0,2 0-12 15,0 0-16-15,6 3 1 0,2-3-3 16,4-1-13-16,7-2-56 0,0-3-3 15,5-1-3-15,7-6-25 0,0-2-11 16,9-3 3-16,7-3-4 0,1 2-14 16,10 0-7-16,2-1-3 0,4 0-4 15,2-2-17-15,0-4 26 0,2 0 61 16,-2-2 54-16,-2-2 16 0,-2-3 1 16,-4-5-1-16,-2 0 30 0,-11 0 61 15,1 1 4-15,-5 0 11 16,-6 1 21-16,-2 1 0 0,-2 1-24 15,-4 0-25-15,-2-3 10 0,-12-1 26 16,-3-2 16-16,-8-4 5 0,-4 0 7 16,-4 0-28-16,-3 0-24 0,1 1-42 15,0 3-27-15,2-1-21 0,-3 0-42 16,3 0-78-16,-2 1-72 0,2-1-97 16,1-5-200-16,18 6-766 0,-7-5-2097 0</inkml:trace>
  <inkml:trace contextRef="#ctx0" brushRef="#br0" timeOffset="177830.007">21296 13817 2270 0,'0'0'1465'0,"0"0"-1264"0,0 0 72 15,0 0 121-15,0 0-13 16,0 0-64-16,0 0-32 0,0 0-52 16,0 0-91-16,6 59-39 0,-12-14 5 15,-1 15 31-15,1 10-58 0,2 5-48 16,0-15-31-16,0-16 0 0,2-15-1 16,0-4 1-16,-2 1-1 0,1-1-1 15,1-1-36-15,0-10-36 0,2-7-36 16,0-7-37-16,0-6-39 0,4-11 69 15,3-9 12-15,1-10-15 0,0-4-3 16,5-7 20-16,1 3 19 0,-4-3 33 16,9 4 49-16,-7 5 15 0,5 1 0 15,-7 5 49-15,3 3 85 0,-1 4 24 16,-4 10-13-16,-4 5-39 0,1 7 6 16,1 3 14-16,-4 13-20 0,2 5-37 15,-2 20-30-15,-2 15-36 0,0 17-15 16,-2 5 12-16,-4-3-2 15,4-6-11-15,0-19 0 0,0-12-1 16,2-11 11-16,0-8-12 0,0-3-27 16,0 0-48-16,0-2-69 0,0-7-64 15,-2-4-55-15,-1 0-98 0,-1 0-81 16,-4 0-183-16,0 0-327 0,-9-2-328 0</inkml:trace>
  <inkml:trace contextRef="#ctx0" brushRef="#br0" timeOffset="178096.442">21019 14334 3510 0,'0'0'796'0,"0"0"-564"15,0 0-16-15,0 0 188 0,0 0-121 16,31 69-114-16,-15-35 104 0,5 16-14 16,6 12-78-16,8 16-46 0,2 4-26 15,0-5-16-15,-8-16-21 0,-2-19-51 16,-6-11-21-16,-5-10-2 0,9 0 2 15,0-4 1-15,4-4 26 16,2-12-12-16,0-9-15 0,2-13-1 16,4-23-14-16,11-24 3 0,1-20 11 15,5-7-20-15,-6 8-75 0,-3 13-81 16,-10 15-88-16,-4 11-70 0,-10 10-208 16,-5 16-785-16,15-7-1995 0</inkml:trace>
  <inkml:trace contextRef="#ctx0" brushRef="#br0" timeOffset="178898.002">20150 15457 3196 0,'0'0'423'0,"0"0"-161"15,0 0 161-15,0 0-31 0,0 0 43 16,0 0-54-16,0 0-64 16,0 0-63-16,31 52-76 0,-16-25-37 15,8 18 1-15,8 14-16 0,4 17-87 16,0-2-39-16,-4-13-1 0,-12-15-1 15,-5-19 0-15,-4-8 0 0,5 3-10 16,-5-4-33-16,0-3-12 0,-1-8-30 16,1-7-31-16,-8-7-65 0,2-10-32 15,-2-9-41-15,2-6-93 0,-1-6-90 16,1-6-168-16,0 3-62 0,2-2-77 16,0 2 75-16,0 7 201 0,7 1 470 15,1 4 272-15,-1 6 233 0,5 4 80 16,-7 6-44-16,5 4-41 0,-5 5-44 15,-1 4-57-15,-4 5-67 0,2 9-50 16,-1 6-79-16,-10 7-37 0,3 9-46 16,-12 12-14-16,-7 21-10 0,-9 23 3 15,-8 11 4-15,3 4-22 0,0-9-15 16,2-13-18-16,4-11-12 16,3-10 0-16,3-15-15 0,2-10-21 15,7-12-18-15,-3-5-84 0,1 1-18 16,2-2-31-16,-5-2-26 0,7-4-64 15,-3-8-110-15,5-5-202 0,4 0-638 16,4-2-1204-16</inkml:trace>
  <inkml:trace contextRef="#ctx0" brushRef="#br0" timeOffset="179628.708">20721 16677 2707 0,'0'0'1439'16,"0"0"-1246"-16,-2-59-13 0,-4 34 204 15,-9-3-42-15,1 6-138 0,-3 5-56 16,-1 9-5-16,-1 8-22 0,5 6-28 16,-5 8-14-16,4 7-22 0,9 5-24 15,0 3-18-15,6 4-13 0,4-3-1 16,7-3 1-16,3-7-2 0,7-8-42 16,6-10-67-16,-1-4-81 0,-1-14-70 15,2-7-47-15,-2-5-222 0,-7 6-561 16,1-13-875-16</inkml:trace>
  <inkml:trace contextRef="#ctx0" brushRef="#br0" timeOffset="179879.541">21081 16090 4124 0,'0'0'635'0,"0"0"-454"15,0 0 57-15,0 0 130 0,0 0-162 16,-67-28-67-16,43 33 21 0,-1 5-58 16,0 5-69-16,-2-2-33 0,0 3-50 15,5-1-122-15,5-2-106 0,1 0-107 16,1-4-199-16,11-1-609 0,4 0-524 15</inkml:trace>
  <inkml:trace contextRef="#ctx0" brushRef="#br0" timeOffset="180030.134">21072 16289 1061 0,'0'0'2707'16,"0"0"-2204"-16,0 0-221 0,0 0 31 15,0 0-166-15,0 0-46 0,0 0 70 16,0 0 44-16,-51-8-115 0,28 2-100 15,0 3-15-15,-4-3-206 0,5 4-200 16,7-1-545-16,-3 3-1423 0</inkml:trace>
  <inkml:trace contextRef="#ctx0" brushRef="#br0" timeOffset="180340.305">21250 15519 3735 0,'0'0'692'0,"0"0"-559"0,0 0 21 16,0 0 159-16,0 0-18 0,0 0 36 15,0 0 68-15,0 0-125 0,4 52-102 16,9-20-61-16,1 4-18 0,5 3-45 15,-3 9 0-15,7-2-27 0,-2 1-3 16,-1-2-15-16,5-3 0 0,-6-6-3 16,1-6-25-16,-3-6-59 0,0-8-45 15,-3-5-34-15,0-11-32 0,-5-3-62 16,3-13-145-16,1-9-234 16,-7 4-498-16,8-21-465 0</inkml:trace>
  <inkml:trace contextRef="#ctx0" brushRef="#br0" timeOffset="180545.64">21759 15535 859 0,'0'0'3184'16,"0"0"-2655"-16,0 0-240 0,0 0-7 15,0 0-85-15,6 88-75 0,-25-28 66 16,-8 26 51-16,-4 13-37 0,-4 11-48 16,-4 3-40-16,2-6-45 0,0-4-20 15,-1-11-19-15,5-9-12 0,8-22-18 16,3-17-27-16,7-14-76 0,1-7-23 15,-1-1-37-15,5 2-36 16,-5-4-79-16,7-7-196 0,6-4-526 16,2-2-709-16</inkml:trace>
  <inkml:trace contextRef="#ctx0" brushRef="#br0" timeOffset="180863.04">21533 16744 3406 0,'0'0'606'16,"0"0"-289"-16,0 0 140 0,38-75-48 15,-26 41-120-15,7-3-25 0,-3-4-17 16,7-3-84-16,-5 3-78 15,3 4-49-15,0 8-9 0,-5 9 3 16,1 11-3-16,-5 9-6 0,-1 8-18 16,1 13-3-16,-6 8-11 0,-4 7-4 15,-2 6-33-15,0 2 21 0,-2-2 9 16,-2-4-9-16,-4-6-61 0,2-10-47 16,-1-5-28-16,1-8-52 0,4-8-143 15,-2-1-239-15,0-3-704 0,4-8-1243 0</inkml:trace>
  <inkml:trace contextRef="#ctx0" brushRef="#br0" timeOffset="181135.325">22346 15983 4332 0,'0'0'598'0,"0"0"-436"0,0 0-16 15,0 0 88-15,0 0-116 0,0 0-12 16,-73-20 67-16,44 35-31 0,-2 6-82 16,-4 1-60-16,2 3-15 0,-2 0-115 15,4-6-112-15,2-2-64 0,8-3-81 16,1-2-170-16,7-1-481 15,3-3-367-15,10 9-586 0</inkml:trace>
  <inkml:trace contextRef="#ctx0" brushRef="#br0" timeOffset="181283.334">22269 16286 3041 0,'0'0'807'16,"0"0"-368"-16,0 0-108 0,0 0 13 15,0 0-115-15,0 0-77 0,0 0 31 16,-39-60 11-16,10 49-65 0,-6 4-71 15,0 3-58-15,-7 4-27 0,5 0-158 16,0 5-151-16,10 0-251 0,-4 1-1334 0</inkml:trace>
  <inkml:trace contextRef="#ctx0" brushRef="#br0" timeOffset="181748.299">22548 15483 3253 0,'0'0'706'15,"0"0"-424"-15,0 0 84 0,0 0 55 16,0 0-71-16,0 0-77 0,54-16 17 15,-31 36-52-15,8 13-66 0,4 21-42 16,8 25-25-16,-1 8-21 0,-3 1-63 16,-6-10-20-16,-6-13 0 0,-2-16 1 15,-11-13 10-15,3-12-12 0,-11-8-14 16,6-1-40-16,3-5-42 0,-5-5-49 16,5-5-41-16,-5-15-62 0,-2-9-124 15,5-11-178-15,-5-5-480 0,-2 7-404 16,9-19-903-16</inkml:trace>
  <inkml:trace contextRef="#ctx0" brushRef="#br0" timeOffset="181945.478">23259 15585 3933 0,'0'0'738'0,"0"0"-392"0,0 0-53 16,0 0-74-16,0 0-141 16,-8 90 16-16,-17-28 103 0,-14 27 53 15,-11 17-24-15,-1 7-33 0,-5 2-40 16,-2-9-33-16,0-7-48 0,6-11-20 15,7-21-28-15,12-22-24 0,12-12-70 16,-4-9-5-16,3-2-18 0,3-3-42 16,-6-1-34-16,15-10-41 0,0-8-158 15,8-2-330-15,2-3-624 0,20-8-1311 0</inkml:trace>
  <inkml:trace contextRef="#ctx0" brushRef="#br0" timeOffset="182710.966">23656 15148 3602 0,'0'0'451'16,"0"0"-273"-16,0 0 163 15,0 0 0-15,0 0-166 0,0 0 114 16,0 0 32-16,-12 70-115 0,12 5-91 16,0 11-22-16,4 0-21 0,0-4-11 15,0-25-22-15,-2-14-15 0,0-15-24 16,5-12 0-16,-5-3-42 0,2-3 15 16,4-4-12-16,-2-6-1 0,0-8-41 15,5-11 6-15,1-9 17 0,1-8 37 16,-3-2 20-16,4-6-2 0,-1-2-9 15,7 0-30-15,-5-1 27 0,6 4 15 16,-7 2 14-16,5 3 37 16,-9 10 37-16,-2 6 17 0,-1 8-8 15,-5 10-4-15,-2 4-6 0,-2 6-18 16,-9 9 34-16,1 5-37 0,-11 7-15 16,3 4-18-16,-9 5-12 0,-2 1-19 15,-2 1 10-15,2-1-12 0,0-2 0 16,4-3-2-16,2-7-16 0,3-4-6 15,9-7-15-15,5-6-15 0,4-4-15 16,2-2 42-16,10-2 12 0,7 0-37 16,4-6-5-16,10 1 15 0,2 0 21 15,4-1-3-15,6 0-9 0,1 2 9 16,-3 1 0-16,2 0 9 0,-1 1 13 16,-11 1 2-16,-8-2 0 0,-5 2 24 15,-12-1 30-15,-4 0 21 0,-4 1-54 16,-12-2-6-16,-7-1 39 0,-10-2 22 15,-10-3 5-15,-19-4-15 0,-10 4-9 16,-7-2-9-16,7 2-12 16,10-2-35-16,10 1-1 0,15-5-47 15,2 1-109-15,4-2-127 0,0-5-145 16,9 2-662-16,-5-14-2106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8:16:51.5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2627 15908 118 0,'0'0'186'0,"0"0"-186"15,0 0-22-15,0 0-14 16,0 0 36-16,0 0 32 0,0 0 37 16,0 0-30-16,0 0-10 0,0-26-3 15,0 22 7-15,-2 0-33 0,0-1-13 16,0 2 12-16,0-3-12 0,-4 0-11 15,6 2 22-15,-4-3 2 0,0 1-75 16,0 1 9-16,-3-1-9 0,3 2-22 16,0 1-11-16</inkml:trace>
  <inkml:trace contextRef="#ctx0" brushRef="#br0" timeOffset="1032.557">2547 15794 382 0,'0'0'88'0,"0"0"397"0,0 0-335 16,0 0-101-16,0 0-23 0,0 0 114 16,0 0 133-16,0 0 108 0,0 0-2 15,0 0-75-15,-2-2-82 0,2 2-14 16,0 0-10-16,0 0 0 0,0 0-15 16,0 0-25-16,0 0-23 0,0 0 1 15,0 0 10-15,0 0-3 0,0 0-19 16,0 0 9-16,0 0 12 0,2 0-11 15,0 0-8-15,2 0-10 0,-2 0 0 16,2 0-13-16,0 0-15 0,3 0-6 16,1 0-6-16,0 0-4 0,2 0-5 15,3-1-7-15,-1 1-8 0,3 0-4 16,-3-1 6-16,7 1 10 0,-5 0-7 16,7-1 12-16,-3 1-17 0,3-1-1 15,0 1-9-15,-3 0 12 16,7 0-30-16,0-2 0 0,2 2-3 15,0 0-19-15,0 0 0 0,6 0 1 16,0 0-1-16,0 0-1 0,6 0 0 16,0 0-1-16,1 0 0 0,3 0 2 15,9-2 1-15,8 2-1 0,12-2 14 16,2 4-15-16,1-2 0 0,-5-2 11 16,-4 2-9-16,7-1 12 0,1 1-3 15,3 1-9-15,1-1-2 0,5 0 1 16,-1 0 10-16,3 0 3 0,4 0 3 15,-2 0 6-15,4-1-3 16,0 1 12-16,0 0 36 0,0 0-24 16,-2 0-27-16,4-2 3 0,-2 2-18 15,0 0 9-15,4 0-10 0,-2 0 0 16,4-3 0-16,2 3 10 0,0 0-10 16,5 0 10-16,1-1-10 0,5 0 0 15,-1 1 1-15,5 0 9 0,0 0-9 16,3 1 9-16,-1-2-9 0,4 1 9 15,-4-2-9-15,4 3 0 0,2-2 9 16,0 0-10-16,0 1 0 0,0-1 0 16,-1 0 0-16,4-2-1 0,1 1 0 15,2 1 0-15,-2-1-1 0,4 1-2 16,2 1 1-16,1-3 0 0,1 3 0 16,5 0 1-16,-1-2 0 0,-2 2 1 15,3 0-1-15,-1 0 2 0,5-2 0 16,0 2 1-16,-3-2-2 0,5 2-1 15,0 0 1-15,-5-1 1 0,7 1 1 16,-2 0-1-16,1-3 1 16,3 3-1-16,-4 0-1 0,4-3 1 15,-2 3-1-15,6 0 1 0,-5-1 2 16,3 0 17-16,-4 1-9 0,4-2-10 16,-6 2 1-16,-1 0 0 0,-1-1-2 15,-4 1 1-15,-1 0-1 0,-4-2-1 16,5 0 0-16,-9 2 0 0,2 0-1 15,-6-2 1-15,3 1-1 0,-3 1 1 16,-2-1-2-16,-6 1 2 16,6 0-1-16,-7 0 1 0,-3 0 0 15,-2-2 0-15,-5 2 0 0,-3-1 1 16,-3-1-2-16,-4 2 0 0,-6-1 0 16,-2 1 1-16,-8 0 0 0,-5 0 2 15,-4-1-1-15,-6 1 1 0,-6 0 1 16,-12 1 0-16,-11-1 0 0,-12 0 0 15,-2 0 8-15,2 0-11 0,-7 0-2 16,5 0-25-16,-9 0-49 0,-3 0-47 16,-7 0-45-16,-2 0-52 0,-2 0-75 15,-4 0-210-15,-5 0-568 0,-9 3-923 0</inkml:trace>
  <inkml:trace contextRef="#ctx0" brushRef="#br0" timeOffset="4349.855">2735 16105 228 0,'0'0'564'16,"0"0"863"-16,0 0-1168 0,0 0-175 16,0 0-3-16,0 0 70 15,0 0 3-15,0 0 51 0,0 0-29 16,-6 16-43-16,6-13-47 0,0-1-13 16,-2 1-42-16,2-1-30 0,0 0-1 15,-2-2 12-15,2 0 17 0,0 0 43 16,0 0 42-16,0 0 42 0,0 0 52 15,0 0-7-15,0-2 0 0,0 0-10 16,0 0-11-16,-2 1-15 0,2 1-22 16,0-2-15-16,0 2-10 0,0-1-9 15,0-1-15-15,0 2-31 0,-3-2-17 16,3 0-25-16,0-4-19 0,0 0 0 16,0-10 16-16,0-4 6 0,0-9 9 15,0-7-5-15,0-12 2 16,0 3 3-16,0-2 18 0,0-1 31 15,-2 5-13-15,4-6 9 0,-2-6 0 16,0-11 7-16,0-12 2 0,0-2-9 16,3 6-12-16,-3 6-55 0,0 4-11 15,0-2-3-15,0-3 1 0,0 1 2 16,2-1 1-16,-2-4 1 0,0 2 13 16,0-5 0-16,2-2-3 0,-2-3 0 15,0-4-12-15,0 0-12 0,0-6-18 16,2 1 18-16,-2-1 11 0,0 2 1 15,0 0 21-15,0 0 3 0,2 1 6 16,-2-2 15-16,0 2-45 0,0-3-24 16,0-3 10-16,2 1 14 0,-2 0 12 15,0-1 9-15,2-2 9 0,-2-2 9 16,0-1-5-16,2-3-34 0,-2-2-52 16,0-1 22-16,2-1 30 15,-2 2 0-15,0-3 27 0,0 4 7 16,0-2-7-16,0 0-27 0,2 1-24 15,-2-2 5-15,0 2 19 0,2 2 19 16,-2-2-1-16,2 0 12 0,-2 0-21 16,0 2-9-16,0-2-76 0,0 0 43 15,0 1 24-15,0-3 9 0,0-1 12 16,0 0 15-16,2 4-11 0,-2-1-16 16,0 3-52-16,4 3 21 0,-4 3 31 15,0 4 15-15,3 2 15 0,-3 1 6 16,0 1-2-16,2 2-34 0,-2-3-42 15,0-2 15-15,0-1 27 0,2-2 2 16,-2-2 1-16,0-2 15 16,2 2 10-16,-2-1-25 0,0 3-3 15,2 3-46-15,-2 1 13 0,0 3 15 16,2 5 18-16,-2 3 3 0,0 3 18 16,0 2-3-16,0 2 6 0,0 2-18 15,2 1-6-15,-2 0-24 0,0-2 23 16,0-1 1-16,0 1 2 0,2-2 13 15,-2 0 1-15,0-4 2 0,0 2-3 16,2 3 6-16,-2-2-6 0,0 6-15 16,0 5-33-16,2 1-3 0,-2 2 11 15,0 0 10-15,0 4 14 0,0 1 1 16,2-2 1-16,-2 4 0 0,0 4 17 16,0 11-6-16,0 5 4 0,0 3-4 15,0-6 0-15,0-3-12 0,2-1-37 16,-2 1 16-16,0 5-3 0,0 4 23 15,0 4-1-15,0 5 2 16,0 4 0-16,0 0 2 0,0 3 1 16,0 0-2-16,0 0-1 0,0 0-12 15,0 0 9-15,0 0-24 0,0 1-15 16,0-1 6-16,0 5 9 0,0 0 25 16,0 3-1-16,0 2-9 0,0 1-36 15,0 2-39-15,0-2-48 0,0 1-58 16,2-1-94-16,0-2-215 0,3 0-857 15,7-3-1739-15</inkml:trace>
  <inkml:trace contextRef="#ctx0" brushRef="#br0" timeOffset="5568.065">2785 6033 114 0,'0'0'626'0,"0"0"-443"15,0 0-7-15,0 0 84 0,0 0 56 16,-9-60 12-16,7 45 28 0,-2-3-29 16,2 5-179-16,0 2 172 0,0 0 110 15,2 4-133-15,0 2-61 0,0 3 28 16,0 1 8-16,0 1 5 15,-2 0-21-15,2 3-37 0,-2 10-52 16,0 8-115-16,-2 9-13 0,-5 13-9 16,7 1-6-16,-6 5-2 0,0 0-10 15,-5-5-9-15,3 6 0 0,-2 1 0 16,-3-4 0-16,1 0 0 0,-3-4 0 16,3-4 0-16,-3-8-3 0,9-6-24 15,-3-7 3-15,3-5 5 0,0-4 14 16,6-3-13-16,0-4 0 0,2-2 0 15,0-2 3-15,2-8 12 0,6-6 12 16,2-5-12-16,3-8 0 0,1-7 1 16,1-4-1-16,1-11 0 0,3-13-39 15,-3-9 20-15,1-2 16 0,-9 8-11 16,1 14 14-16,-5 18 2 0,-2 9 10 16,0 7-9-16,0 1 10 0,2 2-10 15,0 2 12-15,0 7 12 0,-2 7 28 16,7 5-16-16,-3 11-15 15,4 14-24-15,-2 23-1 0,9 22-11 16,-3 8 12-16,3 1 0 0,-5-6 2 16,-1-13 10-16,1 0-10 0,0-5 0 15,-3-12-2-15,1-10-30 0,-4-11-91 16,1-6-49-16,-3-1-28 0,2 1-46 16,-2-5-99-16,0-8-243 0,-2-4-799 15,4-4-1274-15</inkml:trace>
  <inkml:trace contextRef="#ctx0" brushRef="#br0" timeOffset="6202.288">1654 5843 1201 0,'0'0'1159'0,"0"0"-955"0,0 0 323 16,0 0-157-16,0 0 4 15,0 0 65-15,0 0-93 0,0 0-100 16,0 0-83-16,0 0-38 0,14 90-13 15,-5-23-2-15,1 6-10 0,0 0-21 16,1-5-18-16,-3-8-31 0,-6-12-15 16,2-8-13-16,2-9 10 0,-4-7-9 15,0 5-1-15,0-1-2 0,1-2-26 16,-1-5-59-16,-2-6-30 0,0-7-43 16,-2-5-52-16,-3-3-84 0,1-10-95 15,-2-8-165-15,2 2-524 0,-4-19-621 0</inkml:trace>
  <inkml:trace contextRef="#ctx0" brushRef="#br0" timeOffset="6485.753">1468 5834 3276 0,'0'0'416'15,"0"0"-230"-15,0 0 50 0,0 0 81 16,18-60 7-16,-7 46-36 0,5-1-53 15,7 0-99-15,2 1-42 0,4 1-9 16,4 1-3-16,4 4-12 0,2 5-1 16,-4 4 28-16,3 10 9 0,-5 9-31 15,0 4-21-15,-2 7-12 0,-6 2-2 16,-3 6-13-16,-3 0-13 0,-7 3-14 16,-10 0-1-16,-2 0 0 0,0-5-11 15,-12-1 10-15,-9-4-28 0,-3-6-61 16,-5-3-78-16,-4-8-66 0,-3-7-102 15,10-3-317-15,-14-7-1010 0</inkml:trace>
  <inkml:trace contextRef="#ctx0" brushRef="#br0" timeOffset="7603.216">14941 15638 258 0,'0'0'1850'0,"0"0"-1585"15,0 0-106-15,0 0 124 0,0 0 258 0,0 0-296 16,-10-53-18-16,10 49 66 15,0 1 6-15,2-1-43 0,2 4-10 16,2 0 4-16,-2 0-52 0,7 6-40 16,1 1-40-16,-1 6-12 0,7-3-3 15,3 3-19-15,2 2-5 0,6 0-19 16,-1-1-3-16,8-3-9 0,1-1-8 16,2-7-22-16,2-3 0 0,3 0-6 15,-1-9-9-15,-1-3 12 0,-1-1-13 16,-4 0 16-16,0 4-6 0,-6-1-10 15,-2 5 10-15,-6 3-9 0,-4 2 15 16,-9 0 3-16,2 4-6 16,-8 3 9-16,-6 3-24 0,-4 5 0 15,-10 1-21-15,-9 5 18 0,-8 2 1 16,-13 5-1-16,-12 3 1 0,-14 1 2 16,-4-2 1-16,5-4 0 0,5-5 1 15,8-7-2-15,9-4 0 0,11 0-18 16,7-7-75-16,7 4-112 0,-1-1-88 15,-2 1-122-15,4 1-332 0,7 3-1079 0</inkml:trace>
  <inkml:trace contextRef="#ctx0" brushRef="#br0" timeOffset="8888.042">15801 15434 1949 0,'0'0'779'15,"0"0"-297"-15,0 0-180 0,0 0 33 16,0 0-24-16,0 0-40 0,0 0 93 16,0 0 6-16,0 0-84 0,13-26-86 15,-7 39-67-15,2 10-36 0,0 4-25 16,5 6-11-16,-1 6-4 0,1 2 0 16,3 4-16-16,1-2-40 0,-3-4 16 15,3-6-1-15,-3-1-13 0,1-8 0 16,-3-6-2-16,-2-6-1 15,1-6-46-15,-3-1-50 0,0-5-64 16,-2 0-52-16,1-4-61 0,-3-3-116 16,2-4-199-16,-4 0-549 0,6-2-801 0</inkml:trace>
  <inkml:trace contextRef="#ctx0" brushRef="#br0" timeOffset="9137.973">16335 15408 909 0,'0'0'2820'0,"0"0"-2340"0,0 0-179 16,0 0 87-16,0 0-70 0,0 0-84 15,0 0-43-15,0 0-49 0,-17 70-18 16,-18-10-30-16,-13 25-13 0,-10 18-15 16,1 10-64-16,-1 2 0 15,10-8 1-15,1-3 15 0,1-8 7 16,3-10-1-16,5-8 0 0,12-20-21 15,5-15-3-15,6-14-88 0,3-9-50 16,0-1-68-16,-1-4-72 0,3-4-145 16,4-9-548-16,6-2-1455 0</inkml:trace>
  <inkml:trace contextRef="#ctx0" brushRef="#br0" timeOffset="12931.738">9228 5771 179 0,'0'0'59'0,"0"0"704"0,0 0-151 15,0 0-164-15,0 0-124 0,0 0-107 16,0 0-63-16,0 0 52 0,0 0-4 16,0-42-55-16,0 39-74 0,0 1-40 15,0 1-33-15,0 0-19 0,0 0 16 16,0 0-20-16,0 0 4 0,0 1-9 15,0 0-7-15,0 0-4 16,0 0 39-16,0 0 13 0,0 0 99 16,0 0 53-16,0 0 56 0,0 0-29 15,0 0-41-15,0 1 8 0,0-1 24 16,0 0-16-16,0 1-16 0,0-1-28 16,0 1-16-16,0-1-12 0,0 1-28 15,0 0-12-15,0 0-10 0,0 0-11 16,0 0 2-16,0 1 7 0,0 1 11 15,0 2 25-15,0 1 34 0,0 4-44 16,0 0-8-16,0 5 5 16,0 1 16-16,0 3 5 0,0 4-5 15,0 1-25-15,0 4-9 0,0 3 1 16,0 1-28-16,0 6 12 0,4 3-6 16,-4 9 3-16,-4 11 3 0,4 8 0 15,4 4-3-15,-8-3-3 0,8-8 1 16,-4-6-1-16,0-1 3 0,0 0-3 15,2-1-6-15,-2-4-15 0,2 4-6 16,-4 1-18-16,4 3 17 0,-2 3 1 16,0 1 18-16,0 3 6 0,0 2 15 15,0 3 39-15,0 5 9 0,2 4-30 16,-2 3-12-16,0 1-11 0,2 0-34 16,-2 4-51-16,0 3 24 0,0 2 27 15,0 2 0-15,2-3 15 0,0 2 6 16,-2-3 15-16,0-3 1 0,0-1-25 15,0 2-12-15,0 0-27 0,0 6 24 16,0 1 3-16,0 3 12 0,0 1 12 16,0 1 15-16,0 1-6 15,2 3-33-15,-2 0-34 0,0 1 7 16,0 3 27-16,2 1 2 0,-2-1 25 16,0 2 9-16,0-1 0 0,2-1-36 15,-2 1-27-15,0 1-6 0,0 0 33 16,3-3 16-16,-3 0 20 0,0 1 3 15,-3 0-21-15,6 2-18 0,-3-1-66 16,0 4 63-16,0-2 3 0,2 1 30 16,-2-6 9-16,0 3 6 0,0-2-45 15,0-1-12-15,2 1-15 0,-4-2 24 16,4 1 3-16,-2-2 17 0,0-1 4 16,0-3 20-16,2 0-41 0,-4 0-66 15,2 0 38-15,2-1 28 0,-2 1 18 16,0-1 0-16,0-1 12 0,0 0 6 15,0 0-36-15,0-2-49 0,0 1 19 16,0-3 18-16,2 3 12 0,-2-5 18 16,0 4 6-16,0-5 3 15,0-4-9-15,0 1-18 0,0-4-40 16,0-4 7-16,4-2 30 0,-8-6 3 16,8-2 6-16,-4-4-3 0,-4-4 13 15,8-8-16-15,-4-11 0 0,0-10-3 16,2-3-6-16,-2 3-45 0,-2 2 24 15,4 6 27-15,-2-7 0 0,0-3 0 16,0-4 1-16,0-3-10 0,0-2-6 16,-2 1 16-16,2-2-19 0,0 4-6 15,0 3 12-15,0 2 14 0,2 2-17 16,-2 0 17-16,0 3-1 0,0 0 2 16,0-1 0-16,0-3 0 15,0-2 2-15,0-2-2 0,0-7 0 16,0 1-12-16,0-8 10 0,0-1-10 15,0 1 9-15,-2-3-21 0,2-1 6 16,0 1 15-16,2 2 0 0,-2-3 0 16,0 2-9-16,0 1 9 0,0-1 1 15,0-3-13-15,0 1 0 0,0-3-3 16,0-1 3-16,0-3-3 0,0-1-3 16,0 1 9-16,0-2 9 0,0 1 3 15,0-1 11-15,0 0 1 0,0 0 0 16,0 0 0-16,0 0-11 0,0 0-1 15,0 1-12-15,0 2-6 0,0 1 3 16,0 5 0-16,0 1-21 0,0-2-9 16,0 0 3-16,0-3 0 0,0-2 15 15,0 0 3-15,0-3 6 0,0 0 3 16,0 0 0-16,0 0-7 0,0 0 19 16,0 3-15-16,0-1-3 15,0 6-6-15,0 1 0 0,0 7 9 16,0 2-18-16,0 1-12 0,0 0 0 15,0-5 5-15,0-5 13 0,-2-4 6 16,-2-3 12-16,4-2 9 0,-2-2-15 16,2-3-30-16,0 1-43 0,0-1-33 15,0 1-15-15,0 2-27 0,0 2-1 16,0 0-16-16,0 2-64 0,2 2-141 16,6-3-362-16,-4-1-1035 15,9-8-188-15</inkml:trace>
  <inkml:trace contextRef="#ctx0" brushRef="#br0" timeOffset="14180.576">9530 5208 658 0,'0'0'283'16,"0"0"-55"-16,0 0-127 0,0 0 251 15,-5-62 255-15,5 50-290 0,0-1-5 16,0 0-23-16,0 1-15 0,0 2-23 16,0 1 7-16,0 3-35 0,-2 1-30 15,0 2-10-15,2 2-4 0,-2 1 32 16,2 1 6-16,-2 9-6 0,0 5-72 15,0 11-51-15,0 5-39 0,0 6-7 16,2 6-12-16,0 1-2 0,-2 1-13 16,-2-1-3-16,4-5-11 0,-2 1 1 15,0-4 10-15,-1-3-10 0,-1-7 10 16,4-2 12-16,-2-6 3 0,2-3 10 16,0-4-1-16,0-6 30 15,2-2 64-15,5-3-30 0,1 0-43 16,2-2-15-16,7-4-3 0,1-5-6 15,5-1 3-15,0-1 9 0,-3 2-11 16,3 0 2-16,0 4 3 0,-7 0-3 16,3 5-18-16,-4 0-16 0,1 2-1 15,-6 0-1-15,-1 0-36 0,-3 0-78 16,0 0-73-16,-2 0-57 0,-4 0-116 16,2-7-242-16,-2 3-399 0,0-7-561 15</inkml:trace>
  <inkml:trace contextRef="#ctx0" brushRef="#br0" timeOffset="14681.394">9926 5087 2872 0,'0'0'512'0,"0"0"-195"15,0 0 108-15,0 0-108 0,0 0-61 16,0 0 30-16,0 0-27 0,0 0-92 15,0 0-60-15,0 0-20 0,23 8-20 16,-33 23-22-16,-3 7-11 0,-3 11-7 16,4-4-6-16,-3 2 3 0,3 1-12 15,-3-10 3-15,5 2-12 0,2-8-2 16,-1-7-1-16,1-7-13 0,4-8-5 16,0-2-36-16,4-6-22 0,0-2-21 15,0-12 6-15,8-5 52 0,2-8-7 16,-1-4 7-16,3-9 9 0,2-2 5 15,-3-3 22-15,-1 1 2 16,3 1 1-16,-7 5 12 0,0 7 1 0,2 7 5 16,1 9 6-16,-1 7 16 15,-4 6 8-15,4 7 7 0,5 10-13 16,-3 7-27-16,-2 9-15 0,5 13-1 16,1 13 1-16,-2-3 0 0,1-5 0 15,-5-7 0-15,-2-8 2 0,3 0 1 16,3 1 16-16,-8-8 20 0,-2-8-9 15,-2-9-29-15,0-6-1 0,-2-6-27 16,-10-8 26-16,-3-6 1 0,-1-8 15 16,-5 0 0-16,0-2-15 0,5 0-12 15,-7 5-82-15,7 4-100 0,-5 4-80 16,11 1-146-16,-3 5-279 0,5 2-744 16,4 3-731-16</inkml:trace>
  <inkml:trace contextRef="#ctx0" brushRef="#br0" timeOffset="15096.385">10557 5034 2775 0,'0'0'681'0,"0"0"-289"15,0 0 56-15,-23-61-110 0,5 48-95 16,-3 6-35-16,-6 7-19 0,-4 6-41 16,-4 7-17-16,2 6-13 15,-4 6-39-15,1 4-46 0,5 2-31 16,3 1 1-16,3 0-1 0,8 0-1 16,3-3 1-16,7-1-2 0,7-7-24 15,0-1 0-15,11-5 6 0,5-6-4 16,1-3 1-16,12-4 18 0,2-2-12 15,8-1 14-15,15-6 0 0,8-2-11 16,-4 0 10-16,-11 2-10 0,-7 3 9 16,-16 4 3-16,1 0 33 0,-6 5 49 15,-3 5 14-15,-9-1-20 0,-7 6-25 16,-3 4-5-16,-13 3 5 0,-3 7 0 16,-12 2-3-16,-18 8-17 0,-7 10-4 15,-14 8-12-15,-5-3-15 0,17-11-42 16,13-15-151-16,16-15-164 0,14-9-251 15,-16 7-1338-15</inkml:trace>
  <inkml:trace contextRef="#ctx0" brushRef="#br0" timeOffset="16232.603">8897 16290 1570 0,'0'0'393'0,"0"0"602"16,0 0-650-16,0 0 49 0,-19-55-13 16,19 46-69-16,0 3-31 0,0 3 23 15,0 1 28-15,5 2-47 0,3 2-61 16,4 4-24-16,1 8-29 0,5 4-35 16,-1 8-46-16,6 1-17 0,-3 7-13 15,3 1-15-15,0 0-25 0,-3-1-20 16,1-2-39-16,-2-3 18 15,-5-7 9-15,1-4 11 0,1-6-1 0,-8-6-28 16,1-6-28-16,1 0-38 0,-4-9-48 16,0-7-22-16,1-8-12 15,-3-5-37-15,2-5-73 0,-2 0-63 16,0 0-32-16,-2-1 67 0,4 4 145 16,3 2 108-16,-1 5 63 0,2 1 56 15,-1 3 97-15,3 3 36 0,-4 0 49 16,-2 8 13-16,1 2 3 0,-1 3-8 15,-4 3-10-15,4 1-15 0,-4 7-40 16,-4 7-54-16,0 11-58 0,-8 17-12 16,-5 20 3-16,-10 21 1 0,-4 13 5 15,-4 0-39-15,2-5-27 0,5-13-18 16,1-8 3-16,0-14 14 0,4-14 1 16,7-15 1-16,-1-4-1 0,1-5-39 15,1 2-37-15,-3-2-53 0,6-9-22 16,-3-5-33-16,9-4-36 15,2-2-117-15,2-8-175 0,2-1-261 16,6 1-788-16,5-2-780 0</inkml:trace>
  <inkml:trace contextRef="#ctx0" brushRef="#br0" timeOffset="16812.469">9542 16077 3052 0,'0'0'633'0,"0"0"-353"0,0 0 93 16,0 0-12-16,0 0-23 0,0 0-9 16,0 0-68-16,0 0-77 0,0 0-54 15,-12 85-30-15,1-45-19 0,5 6 1 16,2-1-4-16,0 1-30 0,0-2-18 15,2-5-30-15,-1-5-22 0,-1-9-2 16,4-9 9-16,0-4 3 0,0-11-30 16,7-2-16-16,1-14-59 0,0-5-10 15,7-9 30-15,-1-6 16 0,5-4 11 16,-1-2 1-16,5 0-1 0,-2 2-3 16,-1 3 50-16,3 6 23 0,-8 8 15 15,1 4 55-15,-6 7 45 0,-1 5 24 16,-3 5 0-16,0 1-12 0,-6 5-34 15,0 5-38-15,-8 7-31 0,-7 5 9 16,-1 4 3-16,-1 4-3 0,-8 0-9 16,1 1-12-16,3 1-11 15,-4-1 1-15,4-2-2 0,5-6-18 16,-3-1-45-16,9-6 0 0,6-5 11 16,4 0 16-16,0-5 3 0,8-2 3 15,11-1 0-15,-1-1 6 0,7-2 12 16,4 0 11-16,4 0 0 0,-6-4 0 15,-4-3 1-15,-3-1 1 0,-1-2 1 16,-11 1 13-16,-6-2 15 0,-2 1-3 16,0-1-3-16,-12-2 15 0,-9-1 7 15,-1-4 5-15,-9 0-6 0,-5-2-17 16,-3-2-28-16,0 0-12 0,-9-4-27 16,3-2-145-16,1-4-169 0,9 7-362 15,-12-12-1776-15</inkml:trace>
  <inkml:trace contextRef="#ctx0" brushRef="#br0" timeOffset="19247.747">6127 5904 245 0,'0'0'1'0,"0"0"48"0,0 0 580 16,0 0-170-16,0 0-52 0,0 0-31 15,0 0-65-15,0 0-63 0,-33-32-32 16,31 25-8-16,-4 4-20 0,2-2-3 16,-1 2 2-16,3 2 17 0,2 0-9 15,-2 1-8-15,2 0 12 0,0 0 20 16,0 0 17-16,0 0-37 0,0 0-26 16,0 0-3-16,0 2-9 0,2 2-46 15,3 7-43-15,1-1-17 0,2 4-13 16,2 4-15-16,1 1-3 0,1 1-5 15,-4 1 2-15,5 1 0 16,-1 0 0-16,1 1-3 0,-1 3 6 16,2 0-3-16,3 5 0 0,4 0 0 15,1 4 0-15,3-2 16 0,2 3 2 16,-2-2 18-16,2 0 21 0,2 2-17 16,-5 0-16-16,3 0-12 0,2 3-6 15,2 5-12-15,6 0 0 0,7 8-15 16,10 10-30-16,10 14 9 0,8 7 3 15,0-5 16-15,3-1-1 0,-7-5 3 16,2-1 2-16,5 2 10 0,1 2 9 16,1 0 3-16,5 3 6 0,1-2-4 15,2 2-26-15,2 0-48 0,2 4 31 16,-1 1 17-16,3 0 15 0,2 3 9 16,3 1 3-16,-1 0 0 0,-2-4 3 15,6-3 0-15,-2-1-30 16,2-2-42-16,0-2 24 0,1 0 18 0,-1-2 0 15,2-1 3-15,3 1 18 16,3-1 3-16,-4 2 0 0,11 1-3 16,2-5-8-16,0-1-13 0,1 2-51 15,5-4 36-15,0 3 15 0,0-2 3 16,9 0 15-16,-3 0 6 0,2 1 0 16,4 2 9-16,-1 0-3 0,3-1-6 15,0 1-18-15,1-1-6 0,1-2-21 16,3 3 6-16,2-3 12 0,-3 3 2 15,5-5 1-15,2 3 12 0,-5 0 3 16,7-5 3-16,-6-3 3 16,-1-3 9-16,3-8-3 0,-4-3-27 15,-7-9-46-15,-2-4 35 0,-4-3 11 16,-4-7 12-16,-6-3 0 0,-2-1 3 16,-6-4 4-16,-7 0-7 0,-8-3 3 15,-6-2-13-15,-9 0 1 0,-5-2-3 16,-13-1 0-16,-6-1-15 0,-15-1-25 15,-12-3-62-15,-6-3-69 0,2 0-49 16,-3 0-36-16,1 0-124 0,-6-4-330 16,-1-9-1174-16</inkml:trace>
  <inkml:trace contextRef="#ctx0" brushRef="#br0" timeOffset="20334.466">15144 10810 1212 0,'0'0'231'15,"0"0"292"-15,0 0-34 0,25-59-108 16,-19 43-13-16,-2 4 14 0,-4 6-13 15,0 2-46-15,0 1-63 0,0 3 2 16,-2 3-14-16,-4 7-19 0,-5 5-38 16,-3 10-49-16,-7 16-29 0,-8 18-23 15,-2 19-14-15,-2 8-22 0,4-1-18 16,4-7-14-16,7-22-7 16,3-14-3-16,5-11 3 0,2-7-12 0,-5 0 0 15,7-1-3-15,-2-4 0 16,4-7-30-16,0-8 5 0,4-4-14 15,2-7-39-15,8-11 50 0,0-8 4 16,13-15 0-16,4-18-27 0,6-10-1 16,0-3 13-16,-6 3 12 0,-4 9 9 15,-7 18 14-15,-5 9 3 0,-5 11 1 16,0 9 13-16,2 1 2 0,-1 4 0 16,1 3 15-16,-4 5 10 0,2 10-16 15,-2 6-9-15,0 12-15 0,-2 13-3 16,1 22-9-16,-1 9 10 0,0 6 2 15,-2-5 0-15,0-18 0 0,2-17 2 16,-2-10-1-16,2-6 1 0,0-2 1 16,-2-2-1-16,0-7 28 0,0-9-30 15,-6-6-15-15,-3-10 15 0,-5-9 11 16,-3-6 7-16,1-2-18 16,-3-3-3-16,1 2-142 0,-3 3-37 15,4 4-70-15,3 2-158 0,2 9-293 16,7 1-925-16</inkml:trace>
  <inkml:trace contextRef="#ctx0" brushRef="#br0" timeOffset="20582.799">15408 10775 3216 0,'0'0'700'15,"0"0"-426"-15,0 0 132 0,0 0-102 0,0 0-151 16,7 72-58-16,-7-37 48 0,0 13 42 16,0 14-73-16,0 12-51 15,0-7-10-15,0-14-5 0,-4-15-28 16,4-14-17-16,0 2-1 0,0-4-2 16,0 0-31-16,0-10-67 0,4-5-52 15,-4-7-85-15,0-4-166 0,0-9-103 16,0 1-588-16,0-13-822 0</inkml:trace>
  <inkml:trace contextRef="#ctx0" brushRef="#br0" timeOffset="20832.858">15295 10710 2827 0,'0'0'1297'0,"0"0"-1132"0,0 0 197 15,0 0 49-15,58-31-161 0,-38 31-62 16,5 6 46-16,4 9-5 0,0 5-63 15,2 7-75-15,-2 4-7 16,-2 5-6-16,0 10-6 0,-5 14-29 16,-5 10-22-16,-5 7-19 0,-10-5 1 15,-4-8 0-15,-10-17-1 0,2-11-1 16,-1-10-1-16,-5-5-12 0,-3-2-43 16,-6-2-68-16,-4-1-61 0,-2-11-51 15,0-5-83-15,0-3-208 0,9-6-453 16,-5-7-627-16</inkml:trace>
  <inkml:trace contextRef="#ctx0" brushRef="#br0" timeOffset="25328.426">9120 9001 271 0,'0'0'22'16,"0"0"-5"-16,0 0 2 0,0 0 438 15,0 0-239-15,0 0-107 0,0 0-17 16,0 0 17-16,0 0 0 0,13-3 16 15,-9 3 55-15,0 0-85 0,0 0-9 16,-4 0 48-16,4 0 43 0,-2-2 34 16,0 2 3-16,0 0-3 0,0 0-5 15,-2 0-13-15,0 0-39 0,0 0-26 16,0 0-28-16,0-1-14 0,0 1 3 16,0 0-21-16,0 0-68 0,-4 0-2 15,2 0 12-15,-4 0 60 16,0 0 8-16,-4 0 10 0,-5 0 4 15,3 0 8-15,-11 0-12 0,4 0-13 16,-3 0-6-16,-7 0-3 0,-2 0-13 16,-2 1-21-16,-5 1-15 0,-13-2-19 15,-7 3 0-15,-15 0-4 0,-3-1-94 16,4 0-155-16,3 1-24 0,5 1-6 16,0 0-242-16,0 4-462 0,2 3-461 15,21 2 685-15,-3 1 613 0</inkml:trace>
  <inkml:trace contextRef="#ctx0" brushRef="#br0" timeOffset="25712.197">7911 9036 82 0,'0'0'0'0,"0"0"2"0,0 0 1900 16,0 0-1747-16,0 0-93 0,0 0 71 15,0 0 141-15,-60-15 48 0,41 15-53 16,3 0-20-16,-7 0-18 0,3 0-4 16,-3 0-63-16,-4 2-24 15,2-1-52-15,-4-1-88 0,-4 0-16 16,-10 2-18-16,-13-1-53 0,-19 1-4 16,-5 0 68-16,-7-1 23 0,8 2-217 15,5 1-178-15,0 2-422 0,3 4-683 16,5 4 822-16,17-3 554 0,3 4-194 0</inkml:trace>
  <inkml:trace contextRef="#ctx0" brushRef="#br0" timeOffset="26127.926">6150 9055 2413 0,'0'0'410'16,"0"0"-160"-16,0 0-71 0,0 0-48 16,0 0-82-16,0 0-47 0,0 0 82 15,0 0 42-15,0 0 41 0,0 0 28 16,-64-3-37-16,37 3-24 0,-4 0-26 16,-2 0-18-16,-6 0-31 0,1 1-44 15,-3 1-15-15,-7-2-40 16,-18 3-34-16,-10 0-4 0,-5 0 50 15,5 1-168-15,3-1-147 0,13 3-247 16,7 3-916-16,20-2 227 0,-5 5 1246 0</inkml:trace>
  <inkml:trace contextRef="#ctx0" brushRef="#br0" timeOffset="26547.912">4659 8976 150 0,'0'0'1846'15,"0"0"-1486"-15,0 0-34 0,0 0-23 16,0 0 7-16,46 63-46 0,-44-47-46 16,0-7-36-16,-2-4-43 0,-2-3-139 15,-6 0-151-15,-9-2 132 16,-4 0 19-16,-5 0 25 0,-10 0 6 0,-3 1 7 15,-12 1 16-15,-14-2-16 16,-15 3-1-16,-7-3-18 0,0 2-7 16,9 0-12-16,3-2-21 0,5 3-152 15,-2-3-132-15,1 3-114 0,5-1-81 16,4 0-945-16,10 0 1246 0,13 2 82 16,12-3-352-16,-6 4-65 0</inkml:trace>
  <inkml:trace contextRef="#ctx0" brushRef="#br0" timeOffset="26874.744">3355 9105 1835 0,'0'0'525'0,"0"0"-369"16,0 0-96-16,0 0-60 0,0 0-120 15,0 0 120-15,0 0 94 0,-68 0-17 16,35 0 10-16,-6 0 10 0,-9 0-65 15,-12 2 0-15,-16 0 11 0,-11-2-41 16,4 0 48-16,0-7-50 0,34 0-610 16,-3-2-1158-16</inkml:trace>
  <inkml:trace contextRef="#ctx0" brushRef="#br0" timeOffset="27845.605">1784 8881 2526 0,'0'0'1021'0,"0"0"-872"0,0 0 12 16,0 0 90-16,0 0 45 0,0 0 13 15,0 0-45-15,0 0-69 16,-21 70-28-16,19-37-3 0,0 14-48 16,2 15-26-16,-4 14-32 0,4 3-4 15,4-5-11-15,0-15-19 0,-2-19 3 16,1-11-12-16,-3-7-3 0,2 1-12 16,0-2-2-16,-2-4-49 0,2-8-55 15,-2-9-73-15,2-1-88 0,-2-11-10 16,0-8-81-16,0 20-244 0,0-44-587 15,0 7-456-15</inkml:trace>
  <inkml:trace contextRef="#ctx0" brushRef="#br0" timeOffset="28127.893">1579 8977 460 0,'0'0'2615'0,"0"0"-2124"16,0 0-166-16,0 0 86 0,-2-57 12 15,6 40-37-15,1-1-54 0,5-1-69 16,2-2-63-16,3 2-7 16,8 0-30-16,-1 0-31 0,5 6-32 15,0 5-19-15,2 6 12 0,0 2 18 16,0 13-21-16,0 7-30 0,-4 7-20 16,-5 4-10-16,1 7-9 0,-9 2-3 15,-3 3-18-15,-5 1-21 0,-4-1-45 16,-9-5 29-16,1-1-2 0,-8-6-60 15,-5-6-63-15,-2-6-64 0,3-8-78 16,-5-5-261-16,6-3-641 0,1-3-867 0</inkml:trace>
  <inkml:trace contextRef="#ctx0" brushRef="#br0" timeOffset="28464.043">2026 9518 3691 0,'0'0'674'0,"0"0"-452"16,0 0-49-16,19-62 179 0,-19 44-2 15,0 4-114-15,0 4-97 0,-7 3-84 16,-1 5-16-16,-4 2-3 16,1 5 4-16,-1 7-4 0,-1 5 9 15,1 3-6-15,6 6 3 0,2-2-14 16,4-2-10-16,-2-6 3 0,8-2-3 16,2-6-6-16,2-5-12 0,5-3-13 15,-1-6-48-15,3-9-98 0,0-3-80 16,-1-6-76-16,-4 0-197 0,-3 4-835 15,5-8-2020-15</inkml:trace>
  <inkml:trace contextRef="#ctx0" brushRef="#br1" timeOffset="35464.726">18716 2336 2093 0,'0'0'1251'0,"0"0"-1156"15,0 0-28-15,-48-54 82 0,23 25 43 16,-3-7 54-16,-8-3-31 0,-9-12-76 15,-13-9-3-15,-12-5-12 0,-7 0-14 16,3 8 13-16,4 10-28 0,3 9-22 16,1 4-21-16,-2 5-13 0,-6-2 4 15,-3 2 12-15,-3-2 15 0,-7-2 42 16,-4 1 34-16,-4 1-49 0,-5 3-43 16,-1 4-21-16,-4-3-12 0,-5 5-9 15,-3-2 1-15,-7 3 5 0,0 1 9 16,-4 1-24-16,2 4-3 0,-4-3-2 15,0 3 0-15,-5-3-1 0,-1-1 1 16,0 1 0-16,2 1 1 0,-3 1 1 16,-1 1 0-16,-3 2 1 0,3 2 2 15,-2 4-3-15,3 5 3 16,5 2 0-16,-2 4 15 0,2 6-15 16,2 5 12-16,0 3-12 0,2 4 0 15,10 8 15-15,-4 2-15 0,8 4 0 16,3 6 0-16,4 3 0 0,1 8 0 15,7 3 0-15,6 3-3 0,3 7-21 16,9 2 0-16,5 4 6 0,-1 2 13 16,9 6 2-16,0-1 2 0,8 3 16 15,3 0-3-15,3 2 0 0,5 1 9 16,3 0-5-16,7-1-19 0,6 0-30 16,8 1 6-16,1-4 21 0,9-2 3 15,5-3 2-15,6-5 19 0,9-2 1 16,3-3-1-16,11-4 0 0,6 0-9 15,8-1-12-15,2-2-33 0,15 0 15 16,4-1 15-16,6-3 2 0,8-1 1 16,5 1 2-16,7-3 10 15,3-3-9-15,12 0 9 0,1-2 3 16,5-4-13-16,11-3 10 0,0-4-10 16,12-3-2-16,4-4 0 0,0-2-33 15,11-2 15-15,0-5 2 0,3-2 15 16,7-2 1-16,2-3-1 0,0-1 1 15,7-4 0-15,1-1 0 0,0-1 1 16,5-4 1-16,-1-2 2 0,3 0-1 16,1-2-1-16,1-4 1 0,-1-1 0 15,1-1-2-15,-1-2 2 0,-1-2-1 16,-1 0 0-16,-3-2-2 0,-5-3 2 16,-2 1-1-16,-6-5 1 0,-2-2 0 15,-2-6 0-15,-6 0 0 16,-7-6 0-16,-8-2 10 0,-6-6-10 15,-6-4 10-15,-4-5-12 0,-11-3-16 16,-8-9 1-16,-10-3 14 0,-11-7 0 16,-6-2-1-16,-10-3 0 0,-11-2 2 15,-7-1 1-15,-16-2 1 0,-5 1 13 16,-11 0-13-16,-6 3-2 0,-8 2-54 16,-17 0 18-16,-6 7 18 0,-8-1 3 15,-11 5 15-15,-8 5 1 0,-8-1 11 16,-13 2 3-16,-3 3-3 0,-9-2 0 15,-6 3-10-15,-7-2-2 0,-5 0-30 16,-13-2 3-16,-2-1 26 0,-6-2 1 16,-7 2 2-16,-3 0 13 0,-7 1-3 15,-2 0 3-15,-6 1-12 0,-2 2 18 16,-4 1 1-16,-5 2-4 0,-1 3-6 16,-5 5-12-16,1 4-14 0,-3 1 12 15,0 8 2-15,21 6 0 16,2 5 2-16,3 4 13 0,-1 4-13 15,-19 2 13-15,-1 5-12 0,3 4 15 16,5 3-3-16,2 2-3 0,2 6-9 16,-15 6 12-16,5 5-3 0,4 0-9 15,1 1 15-15,20-1-6 0,7-1 12 16,1 4 46-16,6 0-16 16,8 4-30-16,4 4-12 0,7 4-10 0,3 3 1 15,7 7-1-15,6 0 10 0,6 6 0 16,9 4-11-16,7 4 2 0,5 1-3 15,8 4-30-15,5 2 9 16,9-1 9-16,9 0 10 0,4 5 2 16,2-3 12-16,13 1-9 0,-1 1 18 15,13-2-6-15,4 2 3 0,0-1 0 16,16 1-3-16,3 0-6 0,12-1-9 16,2 4-48-16,8-1 27 0,11 0 18 15,4 3 3-15,4 0 1 0,12 0 2 16,5-1 15-16,3 1 0 0,11 1-3 15,4-3-13-15,7 0-2 0,3-5-30 16,11 0-3-16,0-4 18 0,10-1 3 16,2-3 12-16,6-4 1 0,5-2 11 15,3-4-9-15,7-3 9 0,0-6 0 16,6-3-10-16,0-2 10 0,6-2-10 16,3-4-1-16,-3 2-1 0,4-1-1 15,3-1-35-15,-1 0 18 0,3-3 0 16,-3 0 6-16,3-5 9 15,-1-5 1-15,-1-3 1 0,1-4 1 16,-4-5 2-16,-1-2 0 0,-3-7 1 16,-4-6 0-16,-2-6 9 0,-4-4-10 15,-4-5 0-15,-7-6 1 0,-3-3 0 16,-7-5 9-16,-4-4-11 0,-8-3 11 16,-9-4-9-16,-7-5-3 0,-7-2-21 15,-12-4 0-15,-7-4 3 0,-8-3 16 16,-10-2-1-16,-8-2 1 0,-11-3 2 15,-8-5 2-15,-4-1 1 0,-13-4 15 16,-3 2-15-16,-11-2-3 0,-2 2-48 16,-13-1 9-16,-10 3 11 0,-6 0 10 15,-10 7 3-15,-9 1-6 16,-8 3-3-16,-12 5 6 0,-12 8 0 16,-7 5-39-16,-11 1-58 0,-9 1-30 15,-7 0-34-15,-14-5-73 0,-5-1-157 16,-7-2-245-16,34 16-680 0,-3-1-1097 0</inkml:trace>
  <inkml:trace contextRef="#ctx0" brushRef="#br1" timeOffset="36899.53">18838 2437 783 0,'0'0'1310'0,"0"0"-1126"0,0 0-109 16,0 0 38-16,0 0 325 0,0 0-105 15,0 0-91-15,0 0-77 0,0 0-20 16,23-35 16-16,-13 26 0 0,6-2-12 16,-1-1-3-16,6-3-7 0,1 1 6 15,5-3-7-15,4-3-6 0,6-2 0 16,15-7-1-16,12-10-13 0,19-12-36 16,8-4-6-16,2-4-3 0,-6 1-21 15,-9 4-7-15,-1 3 0 16,-5 4 7-16,-2 3 23 0,-2 5 31 15,-1 4 0-15,-3 4-40 0,0-1-12 16,0 3-14-16,-4 2-7 0,0-1-18 16,0 5-12-16,-13 2 12 0,-7 5-13 15,-7 5 1-15,-15 0-1 0,5 3-1 16,-2 0 1-16,1-2 0 0,3 1-1 16,-4 0 11-16,-3 3-12 0,-9 3-11 15,-1 0-10-15,-6 3-18 0,0 0-49 16,-2 0-38-16,-2 0 17 0,-4-1 45 15,-4-1 16-15,1 0-15 0,-3-1-19 16,-1-3-6-16,3 2 24 0,0-4 7 16,4 2 17-16,1-1 22 0,3-2 18 15,0 1 1-15,2 0 17 0,0 4 0 16,0 0-5-16,0 1 20 0,0 2 31 16,0 0-19-16,-2 1-43 0,-10 1 41 15,-3 5 26-15,-3 3-29 16,-7 1-30-16,-4 4-10 0,-2-2-12 15,-2 1 12-15,0-3 34 0,2-2-33 16,4-3 0-16,6-4 1 0,3-1 0 16,7 0 1-16,3 0 12 0,6-4 12 15,4 1 49-15,10-1-34 0,5 0-27 16,8 0 0-16,12 4 3 0,2 0-15 16,5 0 16-16,-1 5-18 0,-6 3 1 15,5 3 58-15,-5 1 15 0,-6 1-17 16,-8 0-13-16,-3 0-6 0,-11 0-26 15,-5 5-13-15,-4-3-33 16,-6 2-6-16,-11 2 11 0,-4 2-5 0,-8 1-84 16,-4 1-52-16,-2-1-55 0,-4 0-143 15,0-4-313-15,8-5-792 16,-13 3-1450-16</inkml:trace>
  <inkml:trace contextRef="#ctx0" brushRef="#br1" timeOffset="38399.938">21492 772 1714 0,'0'0'480'0,"0"0"-89"16,0 0 44-16,0 0-42 0,0 0-36 16,-2-50-1-16,0 41-20 15,2-1-55-15,-2 1-39 0,2 0-38 16,-2 3-9-16,2 1 5 0,-2 2-18 15,2 3-43-15,0-2-27 0,0 2-16 16,0 0-2-16,0 0-4 0,0 0-18 16,0 0-6-16,0 2 7 0,0 4-34 15,0 2-12-15,0 2-3 0,0 6-12 16,0 6 3-16,2 3-12 0,-2 12 9 16,2-1 9-16,0 11-19 0,-2 6 1 15,2-4 9-15,-2 1 0 0,0-12-10 16,0-10 13-16,0-12-15 0,0-3-14 15,0-8-43-15,0-5-21 0,0-3-24 16,0-6 102-16,0-5 18 0,0-5-18 16,0-5-3-16,0-7 2 0,0-3 1 15,0-3 12-15,0-3 3 0,0 0-3 16,0 3 6-16,0 2-3 0,0 8-3 16,0 1 3-16,0 8 21 0,0 5 51 15,2 5 6-15,0 8-66 16,-2 0-27-16,6 11-11 0,-2 10-10 15,1 14 0-15,-3 13 9 0,2 16 9 16,-2-3 1-16,-2-5 0 0,0-8 2 16,0-10 1-16,0 3 14 0,0-3-3 15,0-8 0-15,0-7-12 0,0-12-20 16,0-7-79-16,0-9-30 0,2-18 102 16,4-17 27-16,0-21-3 0,3-20-9 15,-1 1 11-15,-2 13 1 0,0 18 18 16,-2 18 0-16,-4 12-3 15,2 3 3-15,0 4-15 0,-2-1 30 16,3 0 27-16,-1 4 75 0,0 0-48 16,0 9-87-16,-2 15-20 0,2 19-16 15,0 21 9-15,-2 18 9 0,-4 15 16 16,0 4 2-16,-3-16 1 0,-1-22 0 16,4-21 11-16,4-20 3 0,-2-4-3 15,0 0-12-15,2-1-15 0,-2-7-66 16,0-1-69-16,2-18 108 0,0-19 42 15,0-25 1-15,4-24-1 0,2-3 1 16,-2 12 1-16,0 20 16 0,-2 24 3 16,-2 14-3-16,0 4-15 0,0 4 9 15,0-1-9-15,0 1 63 0,0 3 36 16,2 3-60-16,-2 13-42 0,0 15-45 16,0 21 15-16,0 22 15 0,0 11 13 15,-8 9 2-15,4-14 0 0,0-19 1 16,0-18 14-16,2-19-3 15,0 2-10-15,2-3-2 0,-2-4-11 0,0-3-82 16,2-8-63-16,0-18 121 16,2-21 35-16,4-21 0 0,4-19-12 15,-2-3 12-15,-1 3 0 0,-3 20 12 16,-4 18 1-16,0 10 5 0,0 13-3 16,0 3-12-16,0 4-3 0,0 0 0 15,0 1 33-15,0 0 30 0,0 3 3 16,0 7-66-16,0 7-15 0,0 8-30 15,0 3 18-15,4 8 3 0,0 3-15 16,0 2-55-16,-2 0-53 0,0 1-52 16,4-6-79-16,-3-2-249 15,-3-9-613-15,2 5-963 0</inkml:trace>
  <inkml:trace contextRef="#ctx0" brushRef="#br1" timeOffset="39034.982">21746 1118 3171 0,'0'0'950'0,"0"0"-707"16,0 0 32-16,0 0 53 0,0 0-38 16,0 0-4-16,0 0-11 0,0 0-87 15,0 0-44-15,0 0-41 16,-20 23-19-16,9-5-18 0,1 5-15 16,-7 2-11-16,3 2-19 0,-5-1 0 15,7-2-6-15,-7 1 6 0,5-3 3 16,3 0-6-16,-1-2-6 0,2-3-11 15,1 0 0-15,-1-4-1 0,4 0-18 16,-2-4 15-16,8-1-9 0,-4-1 10 16,1-5 0-16,3 0-13 0,-2-2-3 15,2 0 0-15,-2 0 0 0,0-4 18 16,-2-1 6-16,-2-3 21 0,-2-5-3 16,4-2 0-16,-11-3-24 15,5-5-16-15,1 1 13 0,-5 0-9 16,4 2 11-16,1 0-1 0,-1 5 1 15,0 4 0-15,3 1 1 0,3 2 0 16,2 5 2-16,-2 0 10 0,2 2 9 16,2 1 15-16,0 0 12 0,0 0-3 15,0 4 15-15,6-1-15 0,-4 5-18 16,7 2-6-16,-1 0-6 0,6 3-13 16,-1 3 22-16,1-3-6 0,1 1 1 15,1 1 2-15,-1-1 0 0,1-3-6 16,-3-2-13-16,1-1 0 0,-1-4-2 15,-7-3-1-15,4-1-26 0,2-8-28 16,-3-6 10-16,-1-12 12 0,2-3-6 16,3-5-30-16,-5-4-42 0,-2 6-36 15,-2 3-52-15,5 2-66 0,-5 1-183 16,0 4-503-16,10-18-827 0</inkml:trace>
  <inkml:trace contextRef="#ctx0" brushRef="#br1" timeOffset="41893.246">22722 1009 2549 0,'0'0'390'0,"0"0"-317"15,0 0 151-15,25-58 104 0,-23 47 3 16,0-1 2-16,4-6-35 0,-4-1-43 16,-2-4 0-16,0-1-27 0,0 0-30 15,-8 0-53-15,2 1-26 0,-3-1-8 16,-3 4-14-16,-5 2-24 0,3 1-10 16,-7 3 15-16,5 2-5 0,-5 5-34 15,-4 0 21-15,5 4 0 0,-5 3-3 16,-2 0-23-16,-2 3-4 0,2 4-12 15,-4 6-15-15,6-2 9 0,-4 6-10 16,0 2-1-16,1 2 14 0,-1 1-12 16,2 4 9-16,4 1 3 0,0 2 6 15,-2 1 3-15,9 1-6 0,-7 4 6 16,5 4 0-16,3-2 0 0,1 1 0 16,1-5 3-16,7-4 0 0,4 0-6 15,0-1 0-15,0-1 0 0,2 0-3 16,2-3-3-16,2-2 0 15,6-1-3-15,5-1 3 0,-1-1-3 16,7-3-9-16,4 2 0 0,2-2-3 16,4-1 0-16,2-2-4 0,2-2-14 15,0-2 6-15,2-3 10 0,-2-1 1 16,0-5-11-16,-4 0 12 0,0 0 0 16,-4-7-1-16,-2-1 1 0,2-5-2 15,-6-1 2-15,-3-1-3 0,3-1-33 16,-9 2 18-16,3-1 3 0,-5 3 13 15,-6 2 0-15,0 1-16 0,-1 2-6 16,-3 1-6-16,0 2 12 0,-5-3 16 16,1 2 1-16,-8-2-1 0,-5-2 2 15,1 1 0-15,-3 0-1 16,-4 0 1-16,3 0-1 0,-5 0 1 16,2 3 0-16,0 0 0 0,3 1 2 15,-3 1 0-15,9 1 0 0,-5 1-1 16,7 1 1-16,1 0-1 0,3 0 2 15,4 0 9-15,0 0 15 0,4 1 15 16,0 1 18-16,6 1-21 0,0 1-37 16,7 2 1-16,-1-1 0 0,7 2-1 15,-5-1 0-15,9-2-1 0,-7-1 0 16,5 0 0-16,4-1-1 0,-7-4 0 16,3 2-1-16,0 0 0 0,-5 0 1 15,5 0 0-15,-9 0 1 0,7 0 1 16,-7 0 0-16,1 0 11 0,-1 2-11 15,-4-1 0-15,-1 1 0 0,-1-1-2 16,0 3-2-16,-2 1-14 0,-2-1-5 16,2 5-3-16,-4 1-6 15,2 1 12-15,-2 2 6 0,0 0 10 16,-4 0-16-16,-4 0-3 0,-2 4 9 16,-1-3-3-16,-7 1 3 0,1-1-3 15,-6 1-15-15,-1-2 18 0,1-3-6 16,-2-2 15-16,-4-2-9 0,2 1-3 15,-2-5 13-15,5-2 0 0,-1 0-1 16,-2-2 0-16,2-2-12 0,6-1 14 16,-5-1-2-16,7 0-9 0,-1 1 0 15,-3-2 0-15,6 0-9 0,-1-3 3 16,1 1 6-16,1-2-12 16,-3 1-12-16,5-5 11 0,-3-1 4 0,5-3 6 15,0-4 13-15,-1-1-1 16,3-5 3-16,4-4 0 0,0 5 0 15,0 1 3-15,4 0 9 0,0-2-9 16,0-4 27-16,2-1-5 0,4-2-1 16,0 4 3-16,9-1 3 0,-1 5 0 15,-1 3 0-15,7 0 9 0,3 4 0 16,-2 3-9-16,1 2 0 0,5 0-9 16,0 6-3-16,-2-3 0 0,4 3-17 15,-2 2 1-15,4 0-1 0,-4 3 29 16,0 1-15-16,-3 3-3 0,3-1-12 15,-2 2 2-15,-2 2-2 0,-5 3-1 16,3 0-2-16,-6 0-15 0,-1 0 6 16,-4 0-6-16,-3-2-6 0,-3-1-18 15,-2 0-9-15,-2-1-12 0,0 0 18 16,-4-1 42-16,-5 0-12 0,3 0 14 16,-10-1 1-16,1-2 0 15,-6-1 1-15,3 1 0 0,-7 0 2 16,-2-1 0-16,2 2-2 0,-2 2 14 15,1 0-14-15,-3 2 2 0,0 5 9 16,-2 1-10-16,4 5 10 0,0 1 0 16,2 4 0-16,0 2-9 0,1 2 12 15,-1 3-3-15,6 6 0 0,-8 5 6 16,7 3-6-16,5 2 3 0,3-2 0 16,1-4 0-16,7-2 3 0,0 1-3 15,4-2-14-15,0-1 17 0,2-4 9 16,6 1-3-16,7-5-9 15,-3 2-3-15,9-4-9 0,0 1-1 16,6-3-2-16,1-2-13 0,6 2-5 16,3-8-3-16,0 0 3 0,6-6 3 15,-3-1 12-15,-1-4-12 0,0-5 3 16,-4-7 9-16,-2-2-8 0,-2-6 10 16,-4 1 1-16,-2-4-30 0,-6 0 6 15,-1 0 3-15,-7 1 9 0,-1 0 9 16,-2 3-15-16,-6 3 6 0,0 0-3 15,-2 4-6-15,-4 2 9 0,-2 2 11 16,-6 2 1-16,1 2 2 0,-7 1 10 16,3 2-10-16,-10 1 1 0,5 0-2 15,-3 0-1-15,-4 3 0 0,0-2-1 16,5 1 1-16,-5 0-2 16,0 0 0-16,0-2 0 0,4 0 0 0,5 0 1 15,-1 0 0-15,7-2-1 16,1 2 2-16,3 0 1 0,4 0 17 0,2 0 15 15,2 0 27-15,0 0 21 16,2 5-45-16,2 0-24 0,8 2-11 16,-3 5 2-16,9-3 0 0,-3 2 9 15,3-3-9-15,1 0-2 0,4-3-1 16,-5-2 0-16,7-1-3 0,0-2-9 16,0 0 10-16,-7-4-1 0,5 0 0 15,-8 2 1-15,-1-3 0 0,-6 3 0 16,-6 0-10-16,2 1-15 0,-4 1-12 15,0-2-21-15,-4 2 9 0,-2-3 51 16,-8 2 0-16,-1-1 1 0,-6 0 0 16,3 1 0-16,-7 1-1 0,4-2 0 15,3 2 0-15,-1 0-1 0,7 2 1 16,-1-2 0-16,3 0 1 0,6 0 20 16,2 0 30-16,2 0 24 0,6 0-18 15,9 0-54-15,-1 0-2 16,9-2 0-16,2 4-1 0,1-2 0 15,5 0-2-15,0 0 1 0,-2 0 1 16,0 0 1-16,-2 0 1 0,-8 0 0 16,1 1 0-16,-5-1-1 0,-1 2 0 15,-5 0-1-15,-1-1 1 0,0 2-1 16,-4-1-3-16,0 1-15 0,-1 2-6 16,-3 0-18-16,0 3 0 0,-5 3 12 15,-3 4 15-15,-4 1 14 0,-1 3-17 16,-5-2 15-16,1 2-9 0,-6-2 9 15,-1 3-18-15,1-4-3 0,-4 0 6 16,0-3 3-16,-4 0 0 0,2 0 13 16,0-3-13-16,-2-2 12 15,6-1-9-15,-1-3 10 0,-3-4-10 16,2 0 0-16,2-2 9 0,2-3-9 16,1-6 11-16,-1-4-1 0,4-2 1 15,-6-4 1-15,7 0 1 0,3-2-1 16,-3-3-24-16,3 2 9 0,5-2 11 15,-5 2 4-15,7-2 4 0,4 1 11 16,0-3 0-16,2 4 3 0,2 1 3 16,0 3 6-16,0-1 3 0,6 2 3 15,-2-5 0-15,4-3-6 0,7 1 3 16,-5-2-6-16,9 1-6 0,-3 2-3 16,9-2-3-16,-4 1 3 0,6 1-12 15,2 1 21-15,0 4-12 0,2 1 9 16,0 6-6-16,0 1-3 0,-2 6 0 15,2 2-9-15,-7 4 0 0,5 2-2 16,-4 6-1-16,2 2-1 0,-8 2-2 16,1 2-12-16,1 4-6 0,-9 2 6 15,1-1-9-15,1 1 6 16,-8 2 3-16,-1 1 3 0,1 1-9 16,-4 3 3-16,4-1-3 0,-6-5-3 15,2-6 6-15,-2-4 6 0,0-4 10 16,0-1-1-16,0-4-15 0,0-2-3 15,0 0-18-15,0 0-15 0,0-6 17 16,0-1 37-16,-2-7 18 0,-2-2-16 16,0-7 1-16,0-1-2 0,-3-3 1 15,3 0-2-15,-4 0-2 0,-2 5 1 16,1 1-1-16,5 7 1 16,-2 5 1-16,0 5 21 0,0 2 12 0,-1 4 12 15,5 6-15-15,0 2-12 16,2 4 3-16,0 3-19 0,2 0 13 15,5 1-13-15,1-3-2 0,-2-1-21 16,0-3-78-16,0-4-97 0,1-5-78 16,-5-2-228-16,4-6-485 0,-6-17-633 0</inkml:trace>
  <inkml:trace contextRef="#ctx0" brushRef="#br1" timeOffset="42895.06">21664 1211 202 0,'0'0'2405'0,"0"0"-2029"0,0 0-40 16,0 0 80-16,0 0-7 0,0 0-43 15,0 0 1-15,0 0-71 0,0 0-89 16,12-24-49-16,-16 30-22 0,-2 4-12 16,-3 3-27-16,-1 4-31 0,2 3-11 15,-7 2-25-15,5 1-6 0,2-1-3 16,-5 0-3-16,5-3-15 0,0-3 9 15,6-3-11-15,-2-4-1 0,-1-4-30 16,3 1-15-16,-2-6 0 0,2 0 45 16,-2 0 1-16,0-2 1 15,-2-2 10-15,4 0-11 0,-7 1 1 0,1-2-1 16,-2 0 0-16,1-2 0 16,-3 2 2-16,-2-1-3 0,3-2-1 15,-3-2 0-15,1 0-2 0,-1 0-9 16,1-2 10-16,5 0 2 0,0 1 0 15,0-1 2-15,1 3 1 0,3 3 12 16,2 1-3-16,2 1 3 0,0 1 21 16,0 2 24-16,0 1 7 0,0 0 35 15,4 0 12-15,5 0-68 0,1 0-22 16,0 2-9-16,-1 2 0 0,3-1-14 16,0 1 1-16,-5-1 0 0,3 0 1 15,4-3-1-15,-7 0-2 0,5 0-1 16,3-7-17-16,-5-1 3 0,4-2 3 15,-1 1 10-15,1-1 0 0,-1 1 2 16,-5 3 21-16,0 0-21 16,0 2-15-16,-1 3-109 0,-3-1-117 0,-2-1-91 15,-2 1-320-15,8-1-1088 0</inkml:trace>
  <inkml:trace contextRef="#ctx0" brushRef="#br1" timeOffset="44142.984">21494 2271 866 0,'0'0'179'15,"0"0"-146"-15,0 0 65 0,0 0-7 16,21-54-29-16,-17 44-13 0,0 3 19 16,-2-1-54-16,0 3-14 0,2-1-16 15,-2 1-4-15,0 0-51 0,0-1-4 16,1-2 42-16,-1-2 7 0,-2-5 26 15,0 1 134-15,0-1 152 16,0-2 0-16,0 6-78 0,0-2 834 16,0 3-559-16,0 4-93 0,0-1-9 15,0 4-42-15,0 2-45 0,0 1 44 16,0 0-4-16,0 2-65 0,0 7-73 16,0 4-115-16,0 7-60 0,0 6-19 15,0 3 19-15,0 8-3 0,-2 1 0 16,-1 12-3-16,1 13-3 0,2 14-12 15,0 6-34-15,0-5 13 0,0-6 19 16,2-22 2-16,-2-11 0 0,3-11 12 16,-3-6 6-16,0 0 9 0,0-6-13 15,0 2-14-15,0-9-18 16,0-5-9-16,-5-4-30 0,1 0-21 16,-4-7 63-16,-2-5 15 0,1-8 0 15,-3-8 15-15,0-7 0 0,-1-7-12 16,-3-2 12-16,5 0-12 0,-5 4-1 15,3 7 1-15,5 8 9 0,0 7-10 16,2 8 0-16,4 7-2 0,-1 3 18 16,3 0 33-16,0 6 15 0,0 9-33 15,3 8-32-15,3 8 1 0,2 5 1 16,2 2 16-16,-1 4-16 0,7 0 18 16,-3-3 6-16,3-2 3 0,-1-7 6 15,3-6 21-15,-3-6 0 0,3-10-18 16,1-8-39-16,6-10-41 0,2-12-22 15,8-18 0-15,4-22-39 0,-2-13-67 16,0 4-51-16,-12 15-118 0,-4 19-273 16,-13 23-690-16,13-7-1556 0</inkml:trace>
  <inkml:trace contextRef="#ctx0" brushRef="#br1" timeOffset="44498.378">22532 2057 3399 0,'0'0'654'0,"0"0"-563"16,0 0-51-16,0 0 150 0,0 0 51 16,-60-34 8-16,33 32-7 0,-4 2-38 15,-4 7-55-15,-4 8-37 0,-3-1-24 16,-3 6-58-16,-1 0-30 0,5 2-30 15,-3 1-143-15,7-5-91 0,6 0-54 16,4-2-141-16,5 1-314 0,5-6-706 16,7 10-714-16</inkml:trace>
  <inkml:trace contextRef="#ctx0" brushRef="#br1" timeOffset="44692.889">22184 2191 3421 0,'0'0'660'0,"0"0"-423"16,0 0 79-16,36 60-6 0,-26-18-148 16,-4 19-83-16,-2 16-52 0,-4 5-27 15,0-7-16-15,0-20 13 0,0-18-12 16,0-10-67-16,-2-7-86 0,2 2-56 16,0-2-48-16,0 0-262 0,0-8-668 15,11-6-856-15</inkml:trace>
  <inkml:trace contextRef="#ctx0" brushRef="#br1" timeOffset="44925.574">22627 2087 3774 0,'0'0'527'15,"0"0"-317"-15,0 0 132 0,0 0-140 16,16 65-159-16,-16-23-41 0,0 14 41 15,0 16-4-15,-2 6 22 0,0-4-49 16,-2-5-12-16,0-14-21 0,2-8-3 16,0-11-68-16,0-10-67 0,2-7-22 15,0-1 9-15,0-3-26 0,2-3-63 16,0-11-91-16,-2-4-274 0,2-7-704 16,-2-20-209-16</inkml:trace>
  <inkml:trace contextRef="#ctx0" brushRef="#br1" timeOffset="45242.183">22528 2160 2786 0,'0'0'555'16,"4"-51"-203"-16,4 36 42 0,11-2-43 15,-1 2-82-15,9 6-27 0,4 5-16 16,2 4-22-16,4 10-58 0,3 6-25 16,-3 6-24-16,2 4-19 0,-6 4-26 15,-8 2-19-15,-2 2-9 0,-11 1-24 16,-2 3-10-16,-10 2-20 0,0 1-22 15,-10 1 19-15,0-1 9 0,-5-4 12 16,-1-2 11-16,3-9-1 0,-5-5 1 16,7-8 0-16,1-5-12 0,0-1 13 15,4-5 36-15,6-2 18 0,0 0 58 16,0 0 81-16,8 0 136 0,8 0-167 16,5 1-117-16,8 2-44 0,4 2-1 15,4 4 0-15,5 2-21 16,-1 0-39-16,-4 0-57 0,5 1-76 15,-9-1-57-15,-4-4-107 0,-5-1-263 16,-11-4-716-16,3 4-1640 0</inkml:trace>
  <inkml:trace contextRef="#ctx0" brushRef="#br1" timeOffset="45693.297">21550 3490 3779 0,'0'0'645'0,"0"0"-472"16,0 0 45-16,0 0 140 0,0 0-84 15,0 0-195-15,-8 102-25 0,-3-21-11 16,1 14 23-16,0 4 34 0,5-8 3 16,-1-11-43-16,0-5-36 0,2-16-24 15,4-14-54-15,0-16 33 16,0-4-12-16,2-4-61 0,4 0-6 16,2-6-36-16,-3-9-59 0,5-9-131 15,0-15-432-15,-1 0-576 0,-1-25-478 16</inkml:trace>
  <inkml:trace contextRef="#ctx0" brushRef="#br1" timeOffset="46059.538">21560 3460 385 0,'0'0'3744'0,"0"0"-3343"16,0 0-250-16,0 0 251 0,0 0-74 15,0 0-155-15,33 60-76 0,-37-26-24 16,-8 7-19-16,-5 3 4 15,-3 3-13-15,-9-1-42 0,-4-4 9 16,-1-2-10-16,3-5-2 0,0-6-2 16,2-4-10-16,9-9-3 0,-1-5-9 15,11-6-16-15,-1-3-11 0,7-2-9 16,4-4 12-16,9-9 48 0,7-6 64 16,5-7-58-16,4-3-6 0,8-4-3 15,12-4 3-15,-3 3 1 0,3 2-1 16,3 3 15-16,-9 11-13 0,-2 0 10 15,-4 9 21-15,-4 6 13 0,-4 4 14 16,-11 10-3-16,3 5-17 0,-7 8-40 16,-6 5-1-16,-2 4-21 0,-2 4 7 15,-2-1-3-15,-2-4-91 16,0-4-81-16,-2-7-80 0,0-6-148 0,2-5-532 16,4-3-1215-16</inkml:trace>
  <inkml:trace contextRef="#ctx0" brushRef="#br1" timeOffset="46351.056">22542 3457 4070 0,'0'0'556'0,"0"0"-529"16,0 0 63-16,0 0 87 0,-60-10-60 16,29 15-26-16,-2 6-2 0,-6 4-38 15,-3 3-23-15,1 0-19 0,-4 0-9 16,1-6-110-16,5-3-100 0,2-6-100 15,2-3-142-15,12 0-595 0,0-5-795 0</inkml:trace>
  <inkml:trace contextRef="#ctx0" brushRef="#br1" timeOffset="46527.584">22195 3504 1714 0,'0'0'2458'0,"0"0"-2203"16,31 62-203-16,-21-29 100 0,0 17-48 0,-1 13-70 15,-1 11-22-15,-2 2-12 16,-6-14-12-16,0-15-52 0,0-16-97 16,-4-3-124-16,2 5-340 0,-2-4-473 15,4 15-570-15</inkml:trace>
  <inkml:trace contextRef="#ctx0" brushRef="#br1" timeOffset="46908.788">22858 3964 3450 0,'0'0'486'15,"0"0"-356"-15,-8-55 63 0,-4 30 3 16,-9 3-107-16,-2 4-21 0,-4 9 18 15,-6 5 4-15,0 4 14 16,0 7 6-16,0 7-12 0,2 6-31 16,4 5-12-16,9 5-16 0,-1 3-8 15,11 1-29-15,2-3-1 0,3-1 11 16,6-5 0-16,5-6 0 0,4-7-10 16,7-4-2-16,-1-4-21 0,7-4-9 15,2-9-7-15,-2-2 7 0,-4-2 14 16,-1 0 16-16,-3 3 19 0,-1 4 23 15,-5 6 44-15,1 0-1 0,0 11-31 16,-3 5-51-16,3 8-3 0,1 4-18 16,-5 2 3-16,6-2-9 15,-3-4-80-15,-1-8-69 0,4-8-41 16,-5-6-186-16,18-9-1216 0</inkml:trace>
  <inkml:trace contextRef="#ctx0" brushRef="#br1" timeOffset="50481.092">9213 9030 1269 0,'0'0'1005'0,"0"0"-450"16,0 0-196-16,0 0-34 0,0 0-28 16,0 0-19-16,0 0-57 0,0 0 2 15,40-63-4-15,-40 47-20 0,-3-2-22 16,-3 2-37-16,0 1-21 0,-8 0-34 15,1 7-33-15,1 1-25 0,-5 7 3 16,7 0 16-16,-7 10 8 0,7 4 1 16,2 3-13-16,0 4-9 15,5 3-33-15,3 1-13 0,3-1 13 16,9 0 1-16,-2-4 1 0,9-2 13 16,-1-6 3-16,5-4-6 0,0-6 4 15,-2-2-1-15,3-9-12 0,-1-5 15 16,-6-6 6-16,-1-2-6 0,-7-3-3 15,-7 1 3-15,-2 4 0 0,-2 3-2 16,-3 3-14-16,-9 5 1 0,-1 5 9 16,-1 4-9-16,-1 2 12 0,1 9-13 15,-1 7 10-15,5 5 3 0,-1 3-12 16,7 5 15-16,4-2 0 0,2 0-16 16,4-3 10-16,7-4 0 0,1-6 6 15,-2-6 3-15,7-5-6 0,-3-5-2 16,5-10-13-16,-7-5 0 15,3-8-2-15,-3-4 2 0,-5-1 1 16,-7-1 0-16,0 1 1 0,-9 4 1 16,-5 7 9-16,-3 3-9 0,-5 6 12 15,-3 3-12-15,2 5 0 0,-2 3-2 16,0 8 2-16,9 2 12 0,-3 5-14 16,11 2 2-16,4-1 15 0,4 0 0 15,2 0-6-15,4-3-11 0,11-5 2 16,-1-4-3-16,9-5-27 0,-2-2-85 15,-1-10-99-15,3-8-88 0,-12 3-181 16,11-22-919-16</inkml:trace>
  <inkml:trace contextRef="#ctx0" brushRef="#br1" timeOffset="52681.611">3605 6095 688 0,'0'0'72'15,"0"0"462"-15,0 0 16 0,0 0-258 16,0 0-20-16,0 0 22 0,0 0-11 15,0 0-59-15,0 0-11 0,-31-40 19 16,31 40-12-16,-2 0-2 0,2 0-16 16,0 0-28-16,0 0-13 0,0 0-8 15,0 0 4-15,-2 0-10 0,2 1-10 16,0 0 0-16,0 4-1 16,0-1-17-16,4 7-65 0,2 4-15 15,1-1 7-15,1 6-4 0,2-1 3 16,-2 1-5-16,3 1-10 0,-1-1 0 15,0 1 0-15,-1-1-12 0,-1 0-15 16,2 2 10-16,1 5-11 0,3 6 0 16,5 7 13-16,3 4 0 0,5 3 3 15,2 4 3-15,2-3 9 0,0-1-9 16,7 11-18-16,3 5 0 0,6 10 12 16,3 4 9-16,-2-2 4 0,-3-5 5 15,1-5-3-15,1 5-12 0,3 5 0 16,3 1-3-16,3 1 3 0,4 2 0 15,4 0-18-15,2 5-45 0,3-3 24 16,1 7 21-16,2-1 2 0,3-1 31 16,3 5 3-16,-3-3 9 0,1-2 3 15,3-1-5-15,-5-2-16 16,3 0-24-16,1 0 39 0,-1 1-6 16,-1-2-15-16,3 2-3 0,-3-2 6 15,3 2-3-15,1 1 0 0,3-4-18 16,4 3-3-16,-2 2-51 0,5-2 24 15,4 4 27-15,3-3 0 0,0 0 15 16,2 3 9-16,0 2 0 0,3-2 9 16,1 1-24-16,2 1-9 0,3-2-24 15,3 0 21-15,-3 0 3 0,1-1 11 16,1-1 4-16,4 0 6 0,-3-6 3 16,5-1-24-16,-4-4 0 15,4-1-60-15,-3-1 39 0,-1-2 21 16,4-1 0-16,1 1 12 0,-1-2 0 15,6 6 3-15,-2-2 6 0,4 4-6 16,2 1 0-16,2 0-15 0,-2 2-35 16,5 1 8-16,-3-3 12 0,2 2 14 15,2-4 1-15,-1 0 3 0,1-3 18 16,-2-2-3-16,0-5 6 0,1-6-24 16,-1-3-33-16,-2-4 15 0,2-4 3 15,-4-4 15-15,-2-4 0 0,2-2 3 16,0-2 9-16,-2-1-9 0,-4-4 9 15,2-1-10-15,2 0 1 0,-2 0 9 16,-4-1-9-16,4 2 9 0,-6 1 3 16,2 0-12-16,-5 1 15 0,1 0-3 15,-2 0 0-15,-7-3-12 0,3 2-3 16,-5-4-22-16,-6 4 4 0,0-2 16 16,-6-2-1-16,0 0 1 0,-2-2 0 15,-6-2 2-15,-3 2 0 16,-7-5 1-16,-3 0 0 0,-8-6 1 15,-14-3 10-15,-5-4-11 0,-18-4-1 16,4-3 0-16,-2 1-1 0,4 0-1 16,-2-3-22-16,-7 0-45 0,-3 0-63 15,-7 0-37-15,-1-1-23 0,-7 0-53 16,-2 1-133-16,-2 2-386 0,0 0-807 16,2 9-1135-16</inkml:trace>
  <inkml:trace contextRef="#ctx0" brushRef="#br1" timeOffset="53724.14">14974 13408 143 0,'0'0'1680'0,"0"0"-548"16,0 0-809-16,0 0-2 0,0 0 29 16,2-55-108-16,-2 52-78 0,0 3-15 15,-6 6 92-15,0 6 16 0,-4 7-95 16,-3 18-65-16,-5 16-24 16,-7 16-9-16,4 7-9 0,-2-1-13 15,3-9-11-15,5-16-1 0,5-13-18 16,0-10-9-16,3-5 9 0,-3-2-12 15,4-1-18-15,0-5-6 0,2-6-3 16,4-8-28-16,0-8-27 0,2-12 48 16,8-8 7-16,2-9 6 0,7-13-7 15,4-11-29-15,-1 3 20 0,-3 7 19 16,-2 6 18-16,-5 9 0 0,-2 1 3 16,7 2 18-16,-7 7 3 0,-4 9 25 15,3 11 30-15,-3 6 22 0,-2 8-41 16,0 13-32-16,0 14-28 15,0 18 0-15,-2 16 0 0,5 5 1 0,-3-4 0 16,-2-13 11-16,-2-17-10 16,0-11 0-16,0-4 0 0,0 2-2 15,0-1-18-15,0-4 18 0,-4-7 0 16,-2-9 0-16,1-6 1 0,-3-11-1 16,-4-5 15-16,-1-7 0 0,-1-2-3 15,-3 0-12-15,3 0-69 0,-5 5-134 16,7 6-114-16,-1 1-151 0,5 7-754 15,2 3-1343-15</inkml:trace>
  <inkml:trace contextRef="#ctx0" brushRef="#br1" timeOffset="53981.05">15237 13518 1672 0,'0'0'1868'16,"0"0"-1587"-16,0 0-35 0,0 0 130 15,8 55-80-15,-8-25-118 0,0 6-43 16,0 13 17-16,4 11 16 0,-4-3-38 16,2-8-48-16,-2-8-48 0,0-10-34 15,2-3-6-15,-2 0-22 0,2-10-26 16,1-7-74-16,-3-8-70 0,0-5-141 15,2-10-52-15,-2-5-209 0,0 1-650 16,0-15-763-16</inkml:trace>
  <inkml:trace contextRef="#ctx0" brushRef="#br1" timeOffset="54226.03">15129 13474 3748 0,'0'0'537'0,"0"0"-249"0,0 0 194 15,56-22-132-15,-29 20-116 0,2 2-53 16,2 5 19-16,6 9-7 0,-2 5-46 16,5 6-41-16,-1 4-16 0,-6 5-3 15,-6 6-30-15,-4 1-27 0,-7 12-18 16,-8 7-11-16,-8 9-1 0,-6-4 0 16,-8-17-3-16,-1-14-36 0,-3-10-75 15,-3-1-40-15,-8-7-35 0,-4 0-25 16,-2-10-79-16,2-6-156 15,2-7-234-15,8-4-841 0,-4-9-940 0</inkml:trace>
  <inkml:trace contextRef="#ctx0" brushRef="#br1" timeOffset="54420.419">15543 13241 3183 0,'0'0'1499'16,"0"0"-1308"-16,51 23 23 0,-32-1 163 16,2 17-141-16,-3 13-133 0,-5 17-73 15,-5-3-11-15,-6-14-19 0,-2-16-2 16,-8-12-67-16,-3 1-185 0,-3-5-178 16,-3 5-819-16</inkml:trace>
  <inkml:trace contextRef="#ctx0" brushRef="#br1" timeOffset="57606.066">9937 8067 2047 0,'0'0'1593'16,"0"0"-1312"-16,0 0 45 0,0 0 42 16,0 0-103-16,0 0-48 0,0 0-22 15,-62-43-16-15,43 45-9 0,-4 2-22 16,-3 3-42-16,-8-1-49 0,1 0-18 15,0 2-20-15,0-1-7 0,2-2-11 16,2 0-1-16,5 2 0 0,3 0 0 16,4 1 0-16,7 3 15 0,2 1 0 15,4 3-12-15,-1 6 15 0,5 1-3 16,5 7 12-16,3 4 0 16,-4 2 9-16,6 5 4 0,3 3-16 15,-5 2-9-15,-2 0-13 0,2-1 0 16,-3-4 0-16,-1-3 0 0,-2-6 0 15,-4-8 0-15,2-2 0 0,0-8-1 16,0-3 1-16,0-3 13 0,0-3 15 16,0-2 24-16,6-2-6 0,2 0-2 15,7 0 44-15,3 0 3 0,7-2-45 16,-2 1-27-16,2 0-9 16,-1 1-10-16,3 0-2 0,-8 0-1 15,2 0-17-15,-7 0-54 0,0 1-105 16,-5-1-76-16,-1-1-94 0,-4-5-226 15,0 0-745-15,2-12-806 0</inkml:trace>
  <inkml:trace contextRef="#ctx0" brushRef="#br1" timeOffset="57748.685">9895 8414 4035 0,'0'0'635'0,"0"0"-411"15,0 0 33-15,0 0 47 0,0 0-89 16,0 0-12-16,-64-9-55 0,40 16-76 15,-5-1-51-15,-2 4-21 0,2-4-55 16,-2-1-175-16,0 0-133 0,10-2-186 16,-8 3-1126-16</inkml:trace>
  <inkml:trace contextRef="#ctx0" brushRef="#br1" timeOffset="60256.985">10164 8805 1524 0,'0'0'760'16,"0"0"-28"-16,0 0-368 0,15-54-53 16,-15 37 19-16,0-1-48 0,-9 5-59 15,-1 2-44-15,-7 4-29 0,5 5-12 16,-7 2-19-16,5 7 6 0,0 6-3 16,1 1-13-16,5 6-18 0,4 0-30 15,0 4 2-15,8-1-2 0,4-1-19 16,4-3-9-16,7-8-9 0,-2-6-24 15,3-5-20-15,-3-13-46 0,1-10-86 16,-9-17-78-16,-3-15-81 0,-6 8-232 16,0-14-1240-16</inkml:trace>
  <inkml:trace contextRef="#ctx0" brushRef="#br1" timeOffset="61173.56">9873 10716 2624 0,'0'0'1650'0,"0"0"-1514"0,0 0-55 16,0 0 98-16,0 0-1 0,0 0-43 16,-58-23-31-16,39 27-31 0,-4 5-24 15,3-2-1-15,-5 3-5 0,0-3-1 16,-2 0-26-16,5 0-15 0,1 0 0 16,-2 3 1-16,11 2 0 0,-3 0 13 15,7 8-3-15,2 1 3 0,2 6-3 16,2 2 1-16,2 6 2 15,0 2 21-15,0 7-2 0,4 0 2 16,0 2 21-16,0-1 40 0,0 2-12 16,0-6-12-16,0-2-25 0,-1-3 0 15,-1-7 4-15,-2-4 8 0,0-6 9 16,4-1 16-16,0-5-16 0,0-4-12 16,0 0 3-16,4-4 4 0,7-2 5 15,-3-2-3-15,11-1-21 0,0 0-3 16,-1 0-18-16,7-1 12 0,-4 1-6 15,-2 0-6-15,-2 0-22 0,1 2-2 16,-5 1-2-16,-1 2-25 0,-5-3-48 16,1 1-57-16,-4-2-70 0,-1-1-45 15,-3-5-103-15,-4-7-199 0,0-6-212 16,0 4-783-16,0-11-644 0</inkml:trace>
  <inkml:trace contextRef="#ctx0" brushRef="#br1" timeOffset="61305.718">9879 11197 3432 0,'0'0'785'16,"0"0"-543"-16,0 0-8 0,0 0 113 16,0 0-91-16,-62-7-86 0,41 7-61 15,-2 0-51-15,-3 0-58 0,-1 0-16 16,2 0-118-16,0-5-127 0,-2 1-112 16,9 0-363-16,1 4-1313 0</inkml:trace>
  <inkml:trace contextRef="#ctx0" brushRef="#br1" timeOffset="61639.99">9972 11604 821 0,'0'0'2896'15,"0"0"-2421"-15,0 0-242 0,54-33 100 16,-38 12-27-16,5-1-102 0,-5-3-52 16,3 4-3-16,-7-1 6 0,3 7-19 15,-3 4-10-15,-8 8 7 0,3 3-9 16,-3 10-52-16,-2 8-72 0,2 10-27 15,-2 5-9-15,0 3-9 0,0 3-46 16,0-3-36-16,0-7-33 0,0-10-39 16,0-7-99-16,-2-7-218 15,5-4-862-15,1-4-1587 0</inkml:trace>
  <inkml:trace contextRef="#ctx0" brushRef="#br1" timeOffset="64344.396">9110 11701 248 0,'0'0'2'0,"0"0"1"16,0 0 56-16,0 0-56 16,0 0 698-16,0 0-183 0,0 0-310 15,0 0-117-15,0 0 16 0,2-6 42 16,-2 6-35-16,0 0-20 0,2 0 35 16,0 0 29-16,0 0 29 0,0 0 6 15,0 0 47-15,0 0-4 0,-2 0-36 16,2 0-49-16,1 0-28 0,1 0-4 15,-2 0 1-15,0 0 2 0,2 0 11 16,-2 0 9-16,0 0-6 16,-2 0-1-16,0 0-18 0,0 0-50 15,0 0-67-15,-4 0-33 0,-4 0 33 16,-9 0 7-16,-4 0 42 0,-5 0 6 16,-10 0-10-16,-11 0-23 0,-9 2-22 15,-14 2-1-15,-3-1-85 0,3 1-174 16,14 0-138-16,15 0-275 0,10 4-823 15,19 0 419-15,-21 10 566 0</inkml:trace>
  <inkml:trace contextRef="#ctx0" brushRef="#br1" timeOffset="64814.719">8002 11725 1415 0,'0'0'1260'0,"0"0"-987"16,0 0-148-16,0 0 73 15,0 0 35-15,0 0-69 0,0 0-50 16,0 0 18-16,0 0 129 0,0 0 65 15,-31-6-46-15,8 6-47 0,-8 2-80 16,-2-1-68-16,-6 1-30 0,-5-1-19 16,-1 0-26-16,2 1-10 0,-13 0-34 15,-6 0-88-15,-13 1-39 0,-3 1-14 16,1-1-3-16,5 0-35 0,10 0-286 16,8 2-689-16,11 2 157 0,10 2 572 15,12-2 338-15,-16 20-400 0</inkml:trace>
  <inkml:trace contextRef="#ctx0" brushRef="#br1" timeOffset="65245.301">6505 11732 385 0,'0'0'1932'0,"0"0"-1457"0,0 0 238 16,0 0-425-16,0 0-24 0,0 0-192 15,0 0-56-15,0 0 140 0,0 0 64 16,0 0-45-16,-62 23-64 0,29-21-16 16,-12-2-21-16,-15 2-22 0,-13-2-28 15,-9 2-22-15,1 0-2 0,1 1-1 16,3-3-27-16,-1 4-189 0,-1 1-63 15,-2-1-140-15,11 2-347 0,0 0-707 16,8 3-13-16,16-1 1171 0</inkml:trace>
  <inkml:trace contextRef="#ctx0" brushRef="#br1" timeOffset="65655.11">5147 11730 790 0,'0'0'1048'0,"0"0"-74"0,0 0-691 16,0 0 68-16,0 0 56 0,-64 41-24 15,44-33-107-15,-9-6-48 0,-2 0 9 16,-5-2-97-16,-3 2-97 15,-4-1 6-15,1 1-49 0,-3 1-17 16,-9-2-102-16,-8 3 6 0,-16-3 46 16,1 4-62-16,3-1-201 0,16 0-195 15,16 2-732-15,11 1-687 0,17-1 1850 16,-19 13 93-16</inkml:trace>
  <inkml:trace contextRef="#ctx0" brushRef="#br1" timeOffset="66044.827">3539 11910 157 0,'0'0'1800'0,"0"0"-1621"16,0 0-127-16,0 0-52 0,-10-60-1348 16,1 49 1348-16,1 4 2592 0,2 3-2055 15,-2 2-417-15,-7 2 113 0,-1 0 135 16,-9 0-141-16,-2 0-86 0,-4 0-74 15,-2 0-27-15,-4 0-38 0,-5 0-1 16,-11 0-1-16,-16 1-18 0,-17 0-22 16,-3 1-76-16,0 0-117 15,12-1-23-15,9 1-42 0,4-1-66 16,2 2-178-16,17-1-170 0,11 3-302 16,-1-1-427-16</inkml:trace>
  <inkml:trace contextRef="#ctx0" brushRef="#br1" timeOffset="67062.659">1710 11509 320 0,'0'0'1883'0,"0"0"-619"0,0 0-989 16,0 0 17-16,0 0 80 0,0 0-14 16,0 0 19-16,0 0-40 0,0 0-91 15,-9 0-95-15,9 23-31 0,0 11-2 16,-2 9-18-16,2 18-31 0,0 13-15 15,-2 5-9-15,6-4-12 0,-2-17-9 16,1-15-9-16,-1-15-2 0,-2-2-11 16,0 3 1-16,2-3-3 0,2 2-31 15,-2-6-44-15,0-7-39 0,-2-8-31 16,0-4-45-16,0-3-88 0,0-5-153 16,0-5-118-16,0-1-405 0,-6-12-486 15</inkml:trace>
  <inkml:trace contextRef="#ctx0" brushRef="#br1" timeOffset="67363.031">1486 11522 2816 0,'0'0'1216'0,"0"0"-974"0,2-53-69 15,-2 34 154-15,0-4 68 0,9 5-85 16,1-1-31-16,2 0-83 0,5 1-33 15,0 0 12-15,9 2 3 0,3 2-43 16,2 1-36-16,4 6-33 0,1 3 3 16,1 4 3-16,0 9-2 0,-4 7 5 15,-2 6 3-15,-4 9-3 16,-6 6-30-16,-7 12-21 0,-8-3-24 16,-6 3-40-16,-2 1 4 0,-12-9 6 15,-5 1-24-15,-8-4-42 0,5-8-64 16,-7-8-50-16,0-4-55 0,0-7-145 15,2-7-314-15,8-3-643 0,-6 1-1174 0</inkml:trace>
  <inkml:trace contextRef="#ctx0" brushRef="#br1" timeOffset="67688.976">1838 12294 3476 0,'0'0'659'0,"0"0"-369"0,0 0-49 15,0 0 117-15,0 0-68 0,35-53-86 16,-23 34-38-16,3-1-42 0,-1-2-21 15,1 3-31-15,-1 5 7 0,-3 4 11 16,5 7 22-16,-4 3 8 0,1 11-42 16,-3 10-44-16,-1 6-31 0,-3 10-1 15,4 1-2-15,-4 2-22 0,0-2-90 16,-1-10-32-16,-3-8-43 0,-2-7-43 16,2-8-100-16,0-5-329 0,-2-6-771 15,14-11-1734-15</inkml:trace>
  <inkml:trace contextRef="#ctx0" brushRef="#br1" timeOffset="68970.995">2989 9284 2822 0,'0'0'566'0,"0"0"-189"16,0 0 85-16,0 0-72 0,0 0-70 15,-20-63-55-15,15 53-24 0,3 0-56 16,-2-1-19-16,2 4-18 15,0 1-9-15,0-1 3 0,2 6 17 16,0-1 22-16,0 2 5 0,4 0-24 16,2 2-38-16,3 6-28 0,-1 2-12 15,8 6-21-15,-1 5-24 0,6 4-12 16,-1 9-3-16,1 1-6 0,2 7 6 16,-1 9-3-16,3 13-3 0,2 8 9 15,-2 9-9-15,0-2 3 16,-9-4 0-16,1-3 9 0,-3-1 5 0,-3 2-35 15,1 3-54-15,-2 5 27 16,1 2 26-16,-5 0 1 0,2 1 3 16,-4 0 21-16,-2-5 0 0,-2-4 0 15,0-5-24-15,-2-4-3 0,-4-2-75 16,-2 0 48-16,-3 0 27 0,1 0 3 16,-6-1 2-16,1 3 10 0,-4-6 0 15,3-1 0-15,-1-9 0 0,1-9 0 16,3-10 3-16,1-2-15 0,-2 2-1 15,-3 6-50-15,0 1 15 0,1-2 15 16,1-5 0-16,3-3 18 0,-2-6-9 16,5-1 11-16,3-4 1 0,0-2-2 15,2-4 0-15,0-2-1 0,2-1-12 16,0-1 0-16,2 0 12 0,0 0-15 16,0-3 16-16,0 2-1 0,0-3 0 15,-3 0-12-15,3 1 13 0,0-4-10 16,0 0 9-16,-2 0-9 0,2 0 0 15,0 0-9-15,0 0-6 16,0-3 0-16,0-4 6 0,0-8 18 0,0-7 1 16,2-9 2-16,-2-15 2 15,0-12 10-15,-2-17-9 0,-2-3 15 16,-6 3-3-16,6 18 3 0,-2 16-18 16,-1 10-13-16,1 5-38 0,2-2 36 15,-4 0 13-15,4 5 0 0,0 8 2 16,-1 6 2-16,3 6 10 0,2 3 12 15,0 6-3-15,-2 7-18 16,0 6 12-16,0 6-12 0,2 5 12 16,0 3-13-16,0 5 13 0,-2 0-12 0,2 1-1 15,0 2 13-15,0 3-15 16,0 2-1-16,0-1-47 0,2 3 24 16,-2-2 9-16,0-5 13 0,2 0 2 15,0-10 0-15,2-4 3 0,-2-5 15 16,5-7-3-16,-3-4-3 0,4-5 3 15,2-5 6-15,3-2-18 0,1-10 0 16,5-8 15-16,4-7-3 0,3-8 6 16,10-14 3-16,7-12 0 0,11-15 0 15,0-3 0-15,1 6-3 0,-11 16-6 16,-11 19-15-16,-6 8-12 0,-3 7-66 16,5-3-24-16,0 0-48 0,0-4-27 15,-4 4-25-15,-6 3-62 0,-7-2-170 16,-4 1-320-16,-1 5-790 0,1-8-1750 15</inkml:trace>
  <inkml:trace contextRef="#ctx0" brushRef="#br1" timeOffset="72186.581">17285 5613 1413 0,'0'0'472'0,"0"0"797"16,0 0-899-16,0 0-61 0,0 0 9 15,0 0-41-15,0 0-15 0,0 0-22 16,0 0-2-16,-8-44 17 16,8 44 9-16,-2 0-34 0,2 0-40 15,-2 3-21-15,0 4-10 0,2 6-23 16,-2 3-34-16,2 7-45 0,0 7-12 16,0 13 0-16,0 17-12 0,-2 17-6 15,2 9-9-15,0 2-6 0,2-5 9 16,-2-9 13-16,0-3-1 0,0 0 0 15,0-7-9-15,0-1 3 0,2-15 0 16,-2-9-27-16,2-14-6 0,-2-3-24 16,0 2 15-16,0-4 3 0,0 1 11 15,-2-9 0-15,2-5 1 0,-2-3-1 16,2-4-1-16,0 0-16 0,-2 0-6 16,2 0 9-16,-4-3 14 0,-3-4-1 15,1-4 1-15,-2-6 1 0,-4-4 12 16,1-6 0-16,-3-3 0 0,-3-1-9 15,1 0 12-15,-1 3-12 0,3 4-1 16,-1 4-2-16,3 6-11 0,4 6-25 16,-1 4 24-16,7 4 12 15,-2 2 21-15,2 8 6 0,2 4-3 16,0 5-9-16,4 2-9 0,4 5-6 16,-1 1-3-16,3 1-9 0,2 0 9 15,5-4 1-15,-3 1 2 0,5-4 3 16,-2-3 9-16,1-5 6 0,1-8 3 15,-1-5-9-15,-1-3 0 0,1-12-9 16,3-10 9-16,4-15-9 0,2-16 9 16,0-14-10-16,-3 5 1 0,-3 13-3 15,-6 19-51-15,-5 16-108 0,2 1-49 16,1 1-26-16,3 2-52 0,-3 4-155 16,-1 6-334-16,9 3-1340 0</inkml:trace>
  <inkml:trace contextRef="#ctx0" brushRef="#br1" timeOffset="72573.575">17978 5703 2711 0,'0'0'727'0,"0"0"-401"0,0 0 164 16,0 0-81-16,0 0-87 0,0 0 44 16,0 0-18-16,0 0-42 0,0 0-101 15,0 0-40-15,-6 42-32 16,6 4-43-16,0 14-27 0,0 18-3 15,0 6-9-15,0-2-9 0,0-7-9 16,0-12-3-16,0-15-6 0,0-10-3 16,0-12-18-16,-2-2-2 0,0 1-1 15,-1-1-15-15,1 2-15 0,2-6-54 16,0-2-45-16,0-7-39 0,0-4-13 16,2-2-12-16,1-5-48 0,-1 0-159 15,0-8-298-15,0-1-467 0,0-13-416 0</inkml:trace>
  <inkml:trace contextRef="#ctx0" brushRef="#br1" timeOffset="72887.515">17734 5745 703 0,'0'0'2730'0,"0"0"-2310"0,0 0-15 16,0 0 50-16,50-62-127 0,-30 45-42 16,7 1 6-16,0 2-72 0,10 1-41 15,2 0-5-15,5 1-38 0,5 2-40 16,-3 5-17-16,-1 5-28 0,-1 2 9 16,-3 14 24-16,-6 8-15 0,-2 8-48 15,-6 6-6-15,-6 5-12 0,-7 4-3 16,-7 1 0-16,-5-1 0 15,-4 0-1-15,-11-3-1 0,-7-5-19 16,-5-6-69-16,-6-7-69 0,-2-5-58 16,-5-10-99-16,10-4-421 0,-14-6-1444 0</inkml:trace>
  <inkml:trace contextRef="#ctx0" brushRef="#br1" timeOffset="75054.077">17285 7475 160 0,'0'0'1717'0,"0"0"-619"0,0 0-571 15,0 0-60-15,-6-60 1 0,4 50-64 16,0 1-74-16,2 6-56 0,-2 2-23 16,2 1 36-16,-2 2-9 15,2 7-64-15,-2 6-70 0,0 6-51 16,-2 17-30-16,0 16-21 0,1 20-9 15,1 9-12-15,-2 2-3 0,2 0 3 16,0-7-6-16,0 3 6 0,0-5-2 16,0-3-1-16,2-14-18 0,0-14-12 15,0-15-55-15,0-9 49 0,-2 0 18 16,0-1 0-16,0-8 0 0,2-8-2 16,-6-4-31-16,-1-7 6 0,-1-12 25 15,0-15 2-15,-5-19 15 0,-1 0 3 16,4 5-6-16,-5 3 3 0,5 10-12 15,-5-3 12-15,1-1-15 0,1 7-23 16,3 8 2-16,2 9 9 0,4 9 12 16,2 6 1-16,0 4 59 0,2 10-27 15,0 7-5-15,0 8-1 0,4 6-9 16,2 3 6-16,0 2 6 0,4 1-30 16,-1-1-37-16,1-4 37 0,0-1 11 15,5-4 31-15,-1-4 24 16,1-3-18-16,1-7-9 0,3-10-18 15,2-7-6-15,1-7-14 0,3-16-1 16,6-13-2-16,4-19 0 0,-4 2 2 16,-4 2 0-16,-4 6-33 0,-7 10-51 15,3-2-81-15,2-4-52 0,-3 6-26 16,-3 4-164-16,-1 2-361 0,-5 9-702 16,9 3-1710-16</inkml:trace>
  <inkml:trace contextRef="#ctx0" brushRef="#br1" timeOffset="75721.109">17686 7400 2587 0,'0'0'1000'0,"0"0"-744"15,0 0 239-15,-18-60-32 0,16 43-93 16,0 6-69-16,2 5-31 0,0 5 5 16,0 1 89-16,4 6-108 0,4 8-82 15,4 9-69-15,5 16-50 0,2 18-31 16,5 21-12-16,1 8-11 0,0-1 1 16,-4-6 10-16,-3-7 3 0,-1-9-3 15,-3-14 3-15,-1-10-3 0,-5-12 0 16,2-7 0-16,-1-1-10 0,1-3-2 15,0-3-2-15,-4-8-28 0,1-7 27 16,-1-12-36-16,0-8 24 0,-2-11 15 16,2-5-18-16,-6-4-6 0,0-3 12 15,0 2 12-15,0 3 12 0,0 7 18 16,2 8-3-16,3 7-3 0,-1 10 12 16,4 8 24-16,4 2-27 0,1 12-9 15,3 6 0-15,3 10-21 0,2 6 9 16,-3 6-10-16,1 2 1 0,-1-4 0 15,1-4 9-15,0-3-10 16,-3-5 10-16,7-8-10 0,-9-9-2 16,5-9-11-16,0-7 11 0,3-20 1 15,7-25 1-15,4-24-2 0,2-17-38 16,-3-7 14-16,-4-2 12 0,-7 9 12 16,0 3 0-16,-5 7 15 0,1 19-15 15,-5 15-18-15,1 16-96 0,-7 9-64 16,2-3-56-16,5 2-133 0,-5 1-388 15,6 2-1065-15</inkml:trace>
  <inkml:trace contextRef="#ctx0" brushRef="#br1" timeOffset="77839.989">18792 5369 267 0,'0'0'281'0,"0"0"992"0,0 0-867 16,0 0-44-16,0 0 11 0,0 0-31 15,-22-55-2-15,20 50-15 0,2-1-9 16,0-1 9-16,2 2-5 0,6-2-52 15,2-1-39-15,1 2-32 0,5-1-22 16,3 2-30-16,5 3-15 0,-1 2-19 16,6 2-17-16,0 8-13 0,2 5-12 15,2 2-5-15,0 5-4 0,-2 0-9 16,0 6-9-16,-2 0-12 0,-2 6-9 16,-6 1-6-16,-1 5-13 0,-3 4 0 15,-1 7-2-15,-3 13-10 0,-3 11-47 16,-6 5 30-16,-4-5 9 0,0 2 16 15,-4-4 2-15,-6 0 1 0,-3-1 11 16,5-1 6-16,-6-6 15 0,3-10 0 16,5-12 3-16,-2-12 0 15,4-9-6-15,2 2-30 0,0-2 1 16,0-3 2-16,2-5 36 0,2-5 67 16,4-2-25-16,4-2-42 0,7-3-9 15,5-2-15-15,5 0-14 0,2-7 2 16,-2 0 15-16,0-1-6 0,-2 1 3 15,-2 2 3-15,-7 1 0 0,1 4-16 16,-9 1 10-16,0 7-12 0,-2 4 0 16,-6 6-12-16,0 16-6 0,-12 20-9 15,-5 21 9-15,-1 11-3 0,1 2 19 16,1-3 1-16,10-8-2 0,-3 3 0 16,9 0 0-16,4 5 3 0,7-1 0 15,5-2-29-15,11 2-52 16,4 1 52-16,4 1 29 0,0 5 3 15,-1-3 18-15,-1-2-6 0,-4-2 3 16,-5-5 12-16,-7-8-27 0,-5-6-3 16,-12-5-66-16,-2-14 49 0,-12-8 17 15,-3-10 12-15,-18 1-9 0,-27-1 0 16,-27-3 12-16,-14-9-12 0,-1-16 18 16,7-19-12-16,19-10-9 0,-3-8-78 15,5-5-106-15,5-6-65 0,7-1-79 16,15 5-331-16,18 14-856 0,12 2-2301 0</inkml:trace>
  <inkml:trace contextRef="#ctx0" brushRef="#br1" timeOffset="79074.393">20126 6285 1649 0,'0'0'273'0,"0"0"526"16,0 0-391-16,-9-60-13 0,9 41 9 15,-2-1-87-15,0 6-29 0,0-1-35 16,-2 6-27-16,2 3-15 0,2 3 14 15,0 3 26-15,0 0-18 0,-2 3-43 16,2 7-42-16,0 6-67 0,-2 6-27 16,2 8-18-16,0 6 1 15,0 13 2-15,0 11-6 0,0 10-12 16,4 3-6-16,4-6-15 0,-2-5-26 16,1-15 8-16,1-11 6 0,2-7 12 15,-4-6 2-15,3 1 13 0,1-3 0 16,2-3 12-16,-3-11-3 0,1-7-24 15,0-8-16-15,-1-14-2 0,3-14 7 16,3-19 11-16,-5-16 3 0,4-7 9 16,-3 3 3-16,-5 19 6 0,-4 20 3 15,0 14-6-15,0 7-18 0,0 6-18 16,2 2 18-16,2 7 44 0,5 7 4 16,-5 12 66-16,4 18-75 0,5 22-39 15,-1 16 0-15,3 6-57 0,-7-13 21 16,0-20 24-16,-3-19 12 15,3-6 12-15,-4-1-9 0,5 0 12 16,-1-3 6-16,0-13-9 0,1-6-12 16,3-14-14-16,0-20 2 0,11-25 12 15,4-25 0-15,-4-8 1 0,0 0 11 16,-4 9 3-16,-5 15-1 0,-1 12-14 16,-7 14-111-16,4 11-126 0,-1 5-31 15,-5-5-103-15,6-3-324 0,1 6-788 16,3-3-1924-16</inkml:trace>
  <inkml:trace contextRef="#ctx0" brushRef="#br1" timeOffset="79759.483">19969 7162 2609 0,'0'0'776'16,"0"0"-267"-16,0 0 29 0,0 0-58 15,0 0-98-15,0 0-76 0,0 0-48 16,53-11-17-16,-30 6-18 0,4-2-42 16,4 1-40-16,6-2-9 0,11-4-15 15,14 0-44-15,6-5-34 0,-6 3-21 16,-15-1-18-16,-11 6-1 0,-12 0-1 15,7-2-19-15,2-4-61 0,1 0-74 16,-6-1-48-16,-7 3-49 0,-6 4-121 16,-7 3-314-16,-2 3-852 0,-4 7-1809 0</inkml:trace>
  <inkml:trace contextRef="#ctx0" brushRef="#br1" timeOffset="80075.018">20359 7353 3484 0,'0'0'759'0,"0"0"-570"0,0 0 147 16,0 0 111-16,0 0-174 0,0 0-106 15,6 60-13-15,-6-5-33 0,0 18-18 16,0 14-13-16,-2-1-8 16,0-8-37-16,2-21-15 0,-2-11-9 0,2-14-9 15,0-9-12-15,0 2 0 0,0-4-63 16,-2 0-40-16,2-10-44 16,-2-6-47-16,0-5-127 0,0-9-77 15,0-8-140-15,0 1-497 0,-6-13-470 0</inkml:trace>
  <inkml:trace contextRef="#ctx0" brushRef="#br1" timeOffset="80310.147">20200 7482 13 0,'0'0'3868'0,"0"0"-3355"16,0 0-263-16,52-63 186 0,-27 44-99 15,-1 0-124-15,5 5-44 0,4 3 34 16,5 7-23-16,-3 4-14 0,4 8-21 15,-10 9-16-15,0 6-24 0,-6 8-24 16,-5 6-27-16,-7 1-30 0,-7 2-6 16,-4-2-18-16,-2-3 0 0,-7-2-2 15,-9-4-16-15,1-5-9 16,-10-5-63-16,0-7-75 0,1-5-52 16,-3-7-39-16,4-2-176 0,2-7-542 15,4-6-1043-15</inkml:trace>
  <inkml:trace contextRef="#ctx0" brushRef="#br1" timeOffset="81194.826">20994 7453 3347 0,'0'0'538'15,"0"0"-431"-15,0 0 240 0,0 0 36 16,14-73-101-16,-8 40-80 0,7-5-5 16,-1-4-21-16,-1-2-27 0,1-2-35 15,5 4-62-15,-7 2-28 0,0 4-12 16,3 7 6-16,-5 5 0 0,2 8 9 15,-1 6 16-15,-1 7 26 0,2 3 91 16,5 1-49-16,-5 9-48 16,2 6-35-16,3 8-28 0,-9 6-1 15,0 5-3-15,-2 6 3 0,-4-1 1 16,0 3 19-16,-2-5-3 0,-4-7-16 16,2-6-43-16,-6-6 19 0,-5-4 6 15,5-4 6-15,-7-4 9 0,3-3 0 16,3-2-12-16,-3-2 13 0,6 0 1 15,1 0-1-15,3 0 0 0,0-2 2 16,4 1 30-16,6-2 40 0,5-2-31 16,9-5-24-16,3 0-13 0,6-7 19 15,6-2 6-15,5-5-6 0,5-2-6 16,-8-7-12-16,2-2-3 0,-5 2-3 16,-8-1-15-16,-3 3 17 0,-12 5 0 15,-3 6 0-15,-6 6-1 0,-2 5-1 16,-4 5 3-16,-2 4 0 0,-7 7 30 15,-5 10 3-15,-1 6-3 16,2 7-6-16,-1 5 30 0,3 3 33 16,7 0-36-16,0-1-31 0,6-3-20 15,2-4-45-15,2-5 21 0,12-9-24 16,1-11-24-16,7-5-48 0,7-10-61 16,4-12-26-16,3-6-80 0,-3-2-249 15,-4 5-538-15,8-10-569 0</inkml:trace>
  <inkml:trace contextRef="#ctx0" brushRef="#br1" timeOffset="83035.015">21856 7233 3317 0,'0'0'971'16,"0"0"-844"-16,0 0 9 0,0 0 185 16,0 0-62-16,18-56-103 0,-7 33-32 15,1-1 22-15,-2-2-10 0,3-2-18 16,3 1-42-16,-3 2-34 0,3 1-6 15,-5 4-2-15,-1 4-1 0,2 6 3 16,-1 5 6-16,-5 5 15 0,0 2 19 16,5 8-10-16,-5 9-45 0,-2 5-21 15,-4 5-21-15,0 4 19 16,0 0-1-16,0 2 2 0,0-4 0 16,-2-2 0-16,0-4-1 0,-2-3-10 15,-1-7-18-15,-1-6 6 0,4-3 0 16,0-6-10-16,0-2 7 0,2-11 27 15,0-7 23-15,2-10 11 0,8-8-22 16,1-3-12-16,-1 0-12 0,3 4 12 16,-1 6 14-16,-2 6 7 0,5 7 18 15,-5 10 21-15,0 3 12 0,7 5-8 16,-7 9-7-16,3 5 12 0,-1 5-21 16,-4 6-33-16,1 1-3 0,3 1-10 15,-6-2 16-15,0-2-6 0,1-2-10 16,3-5 0-16,-2 0 16 0,-2-5 6 15,3-5 3-15,3-3 0 0,-2-3-25 16,7-7-2-16,-3-7-18 0,9-9 0 16,-4-6-3-16,1-5 9 0,-3-3 10 15,0-2-10-15,-7 1 12 0,2 3 1 16,-6 4 0-16,-3 4 0 16,-3 7-1-16,0 7-12 0,-5 5-6 15,1 7 6-15,-6 1 9 0,2 7 3 16,1 8 12-16,-5 8 3 0,4 5-12 15,2 4 9-15,1 1-10 0,3 2 0 16,2-3 0-16,0 0 1 0,2-4 9 16,3-4-10-16,7-5 1 0,2-6 15 15,-1-7-16-15,5-6-2 0,-1-4-3 16,6-9-24-16,-7-9 3 0,5-6 3 16,0-2 6-16,-5-5 3 15,5 2 0-15,-9 1 11 0,7 4 0 16,-9 3 0-16,0 6-1 0,3 6 2 15,-7 4 3-15,0 5 24 0,-2 4-15 16,1 1-12-16,1 8 0 0,-2 6-21 16,-2 4-9-16,-2 5 9 0,0 6 9 15,0 1 9-15,0-4 2 0,-2 1 0 16,0-2-1-16,-4-7 1 0,4-1-2 16,0-7 0-16,2-2 2 0,-3-7 1 15,3-2-3-15,0-2-15 0,5-7 16 16,3-6 1-16,2-8-2 0,1-5-12 15,1-1 12-15,0-2 3 0,1 2 2 16,-1 7 1-16,-4 5 18 0,1 7 0 16,1 2 9-16,-4 7 3 0,0 2-12 15,-4 9-3-15,5 4-15 0,-5 4-3 16,0 5-1-16,0 1 1 0,-2-1 1 16,0 0 2-16,0-4 0 0,0-2-1 15,-2-5-2-15,0 0 0 16,2-6 0-16,0-5-1 0,0-1-14 15,0-1-6-15,0-8-3 0,4-6 24 16,6-5 0-16,-2-7-1 0,-1 1-2 16,1 1 3-16,2 6 0 0,-1 6 15 15,-5 5 12-15,0 6 0 0,2 2 0 16,0 4-12-16,0 7-12 16,1 3-1-16,-3 4-2 0,0 3-12 0,2 0 12 15,0-1 2-15,0-2 1 0,-1-3-1 16,1-4 1-16,-2 0 12 0,4-2-3 15,3-5 3-15,-3-2-12 16,2-2-2-16,7-2-1 0,-3-7-3 16,5-4-9-16,-3-5 0 0,3-5-3 15,-5-5 12-15,5-4-9 0,-7-2 9 16,1-1 2-16,-3 1 0 0,-6 4 1 16,-2 7-1-16,-2 5-2 0,-2 5-15 15,-2 6 3-15,-2 3 0 0,-6 3 12 16,1 1-7-16,1 5 10 0,-5 11 21 15,5 1-9-15,0 6 3 0,1 4-12 16,5 1 9-16,2 3-10 0,2-2 13 16,4-2-3-16,5-1-9 0,3-4 15 15,0-6-16-15,7-1 1 0,2-4 0 16,-3-6 0-16,9-5-3 0,-2-5-1 16,-2-10-14-16,2-5 12 0,-1-6-21 15,-1-7 12-15,-4-3 9 0,3-2-12 16,-5 1 14-16,0 3-1 15,-7 6 0-15,0 8-13 0,-2 8 13 16,-1 5 2-16,-5 6 17 0,0 2-17 16,0 12-18-16,-2 5-6 0,0 10 0 15,0 6 9-15,0 2 13 0,-2 3-1 16,-2 0 2-16,0-4 1 0,-1-5 0 16,3-7 0-16,-2-2 1 0,4-11 11 15,0-3-11-15,0-4 11 0,0-3-12 16,6-8 0-16,5-7-12 0,-1-10-6 15,5-6-3-15,1-4 9 0,3-3 12 16,-5 3 0-16,3 2 2 0,-5 7 10 16,-4 5-9-16,5 9 18 0,-7 6 3 15,0 6 3-15,-4 1-12 0,4 10-12 16,-4 7-2-16,7 5-1 0,-7 4-12 16,2 0 12-16,-2-2 0 0,2-4 2 15,-2-3 10-15,2-7-9 0,0-2 12 16,1-8-12-16,5-1 15 15,0 0-16-15,1-10-2 0,5-5-15 16,1-5-3-16,1-5 6 0,-1-5 9 16,1-3 0-16,-3 2 1 0,-1 3 2 15,-5 7 0-15,-3 6 2 0,2 5 13 16,0 7 15-16,-3 3-9 0,1 6-3 16,-2 6-18-16,2 9-1 0,4 7-11 15,-1 6-3-15,-3 1 13 0,2 3 0 16,5-3 0-16,-3-1-1 0,0-4-12 15,5-1-24-15,-5-2-27 0,2-7-30 16,1-1-22-16,-7-9-23 0,4-4-16 16,3-6-36-16,-7-2-118 15,2-9-243-15,3-3-397 0,-3-1-406 0,2-12-658 16</inkml:trace>
  <inkml:trace contextRef="#ctx0" brushRef="#br1" timeOffset="83184.104">23989 6637 1881 0,'0'0'2166'16,"15"-60"-1671"-16,-5 27-31 0,0-3-68 16,5-6-108-16,-1 3-146 0,1-1-87 15,5 7-37-15,-3 2-18 0,6 4-44 16,-5 5-59-16,-3 0-112 0,-5 9-92 16,-4 5-189-16,-4 5-866 0,-2 6-1319 0</inkml:trace>
  <inkml:trace contextRef="#ctx0" brushRef="#br1" timeOffset="83394.001">22937 6427 4659 0,'0'0'622'0,"0"0"-413"0,0 0 139 15,72-34-37-15,-24 17-160 0,16 3-97 16,14 1-37-16,11 1-17 0,-8 6-24 16,-15 0-57-16,-23 1-121 0,-12 1-115 15,-10-1-193-15,25-13-1023 0</inkml:trace>
  <inkml:trace contextRef="#ctx0" brushRef="#br1" timeOffset="85401.979">21511 8057 1421 0,'0'0'1747'0,"0"0"-1298"0,0 0-225 15,0 0 131-15,0 0 51 0,0 0-83 16,0 0-116-16,0 0-85 0,-9 76 15 15,1-15 21-15,4 17-52 0,-2 7-21 16,0-1-22-16,3-10-14 0,-1-19-13 16,2-10-18-16,2-16-6 0,-2-4-12 15,2 0 0-15,0-5-33 0,2-2-13 16,4-9-14-16,-1-9-34 0,5-8-57 16,4-15-47-16,-1-15-18 0,7-19-22 15,-3-14-73-15,4-4-36 16,-11 8-11-16,2 12 11 0,-3 19 66 15,-5 8 147-15,-2 3 134 0,4-3 115 16,0 0 131-16,0-1 39 0,-1 8 36 16,-1 3-16-16,0 8-8 0,-4 5 0 15,2 5 42-15,2 0-69 0,-2 10-82 16,2 9-64-16,0 14-43 0,-4 20-29 16,7 21-31-16,-5 7-3 0,0 5 0 15,0-7-17-15,-2-11 2 0,2-13-1 16,-2-13-1-16,2-14-1 0,-2-10-33 15,0-1-34-15,2-5-50 0,-2-2-28 16,0-10-58-16,0-3-159 0,-2-10 13 16,-8-3-117-16,-5-6-215 0,5 8-544 15,-19-8-382-15</inkml:trace>
  <inkml:trace contextRef="#ctx0" brushRef="#br1" timeOffset="85672.291">21333 8726 3473 0,'0'0'461'16,"0"0"-225"-16,0 0 238 0,0 0-109 16,0 0-148-16,0 0-32 0,33 52 6 15,-25-23-18-15,0 16-28 0,9 17-30 16,2 17-19-16,3 5-48 0,-1-5-47 16,-4-19 24-16,-1-21-7 0,-1-13 6 15,-3-6 3-15,9-3-6 0,-3-4 3 16,11-4-12-16,0-9-10 0,2-19-2 15,8-15 0-15,9-22 0 0,2-24 0 16,5-13 3-16,-7-5 18 0,-5 8-6 16,-10 18 6-16,-10 15-21 0,-2 19-18 15,-9 12-57-15,5 6-115 0,-5-2-76 16,7-3-133-16,-7 3-580 0,17-11-1864 16</inkml:trace>
  <inkml:trace contextRef="#ctx0" brushRef="#br1" timeOffset="87536.416">19847 10845 1937 0,'0'0'311'16,"0"0"-84"-16,0 0 827 15,0 0-706-15,0 0-144 0,0 0 77 16,0 0 34-16,33-77-39 0,-19 43-53 15,9-15-34-15,0-14-4 0,8-18-28 16,-2-2-24-16,-5 3-27 0,-7 20-33 16,-5 19-10-16,-8 12-12 0,1 8-18 15,-1 4 1-15,-2 3 8 0,0 4 6 16,-2 10 27-16,0 5 97 0,0 11-82 16,-2 17-90-16,-4 22-3 0,1 18 1 15,1 6 2-15,2-4 1 0,2-16 1 16,0-21 13-16,2-12-15 0,0-4-19 15,5 2-38-15,1-2 44 16,2-3 13-16,0-7 3 0,5-9-2 16,1-6-1-16,7-11-18 0,-2-13 15 15,4-15 0-15,4-13 3 0,-9 2 0 16,-1 4 3-16,-5 8-3 0,-3 15 0 16,-5 1-12-16,2 4 12 0,-2 8 2 15,1 13 46-15,-1 0 30 0,-2 14-39 16,4 10-24-16,0 8-14 0,5 16 0 15,1 14 0-15,7 11-1 0,0-7-15 16,-5-15-54-16,-1-18 15 0,-1-13-21 16,1 1-58-16,3-5-45 0,1-3-36 15,2-11-133-15,-3-2-274 0,11-16-1007 16</inkml:trace>
  <inkml:trace contextRef="#ctx0" brushRef="#br1" timeOffset="87930.205">21370 10262 4397 0,'0'0'606'0,"0"0"-468"16,0 0 23-16,0 0 106 0,0 0-73 0,0 0-73 15,-74-33 15-15,45 37 20 0,-9 3-35 16,3 9-52-16,-2-4-48 16,0 3-20-16,2-1-1 0,6-3-36 15,0-1-136-15,6-2-72 0,2-4-58 16,9-1-53-16,2-2-79 0,6 2-234 16,4-2-447-16,4 1 60 0,16 5-601 0</inkml:trace>
  <inkml:trace contextRef="#ctx0" brushRef="#br1" timeOffset="88070.825">21244 10438 2081 0,'0'0'1195'0,"0"0"-735"16,0 0 14-16,52 37-21 0,-44-28-116 16,-8-2-111-16,-4 0-68 0,-13 1-27 15,-3-4 35-15,-5 2-3 0,-8 0-42 16,-7-1-51-16,3-4-51 0,0-1-19 16,0-8-115-16,4-3-157 15,4-7-122-15,8 5-296 0,-2-9-1499 0</inkml:trace>
  <inkml:trace contextRef="#ctx0" brushRef="#br1" timeOffset="88784.411">21775 10704 3231 0,'0'0'527'0,"0"0"-398"0,0 0 191 16,0 0 43-16,0 0-101 15,23-66-51-15,-13 40 36 0,3-5 17 16,7-12-25-16,3-15-49 0,2-17-66 15,2-2-37-15,-7 13-20 0,-9 17-19 16,-5 20-18-16,-4 11-12 0,4 0-3 16,-4 6 6-16,0 4 18 0,2 6 55 15,-1 13 23-15,-1 9-99 0,-2 18-18 16,2 20-12-16,2 18 10 0,2 3 2 16,4-11 3-16,-3-21 18 0,-3-20-3 15,0-4-18-15,2-2 0 0,0-2-45 16,7-1 45-16,-5-11 0 0,4-9 15 15,5-9-15-15,-5-14-24 0,9-18 22 16,0-15 2-16,-3-19 3 0,3-3-3 16,-13 12-30-16,-4 19 9 0,-2 17 18 15,0 10 0-15,-2 3 3 0,0 2 0 16,2 6 24-16,3 9 45 0,1 6 3 16,2 13-42-16,0 16-28 15,11 20-1-15,-3 17 1 0,5 7 10 16,-2-5-10-16,-1-16 10 0,-5-20-12 15,-1-11-10-15,-4-7-44 0,1 0 12 16,3-6-27-16,-2 1-36 0,-3-11-40 16,3-5-63-16,0-11-54 0,-1-8-119 15,-3-6-210-15,-2 6-628 0,6-11-1115 0</inkml:trace>
  <inkml:trace contextRef="#ctx0" brushRef="#br1" timeOffset="89419.412">22648 9469 1956 0,'0'0'2657'0,"0"0"-2282"0,0 0-165 16,0 0 237-16,0 0-181 0,35 71-185 15,-35-36-32-15,0 16 38 0,0 8 4 16,-11 14 29-16,5-8-12 0,-2-14-108 16,0-16 0-16,1-13-27 0,3-5 12 15,2-2 0-15,0-2-15 16,2-10-33-16,0-3-12 0,0-9 14 0,4-9 51 15,7-8 10-15,3-6 12 16,-4-8-10-16,9 1 10 0,-5-3 3 16,7 4 4-16,-6 2-4 0,3 7-14 15,-5 5 1-15,3 12 35 0,-6 8 44 16,-1 4-3-16,-3 8-11 0,2 8-31 16,-6 8-34-16,-2 5 0 0,0 3 1 15,-10 2-3-15,0 0-15 0,-1 0-3 16,-5-1 3-16,1-3 13 0,-3-2-16 15,5-5 14-15,-3-2-8 0,7-8 0 16,3 0-3-16,2-10 0 0,2-1-15 16,2-2 30-16,6-2 6 0,5-4 12 15,5-4-16-15,3 4-1 0,3-1 14 16,7 1-12-16,-4 2 15 0,0 1-16 16,4 1 0-16,-4 1 0 0,-5 1 10 15,-5 0 13-15,-5 0 26 0,-4 0 6 16,-6 0-42-16,0-4-15 0,-10 0 0 15,-4-3 15-15,-9-6 9 16,-8-5 21-16,-4-6 24 0,-5-4 81 16,-5-4-74-16,-9-6-55 0,3 4-21 15,3 2-31-15,-14 1-96 0,4 11-152 16,4 4-146-16,9 5-611 0,8 12-1751 0</inkml:trace>
  <inkml:trace contextRef="#ctx0" brushRef="#br1" timeOffset="91439.07">19698 12217 2077 0,'0'0'609'16,"0"0"411"-16,0 0-746 0,0 0-85 15,0 0 72-15,0 0-39 0,0 0-59 16,16-68-31-16,-5 40 6 0,1-5 5 16,5-4-18-16,-5-5-25 0,7-2-24 15,-5-1-1-15,5 1-2 0,-7 3-15 16,0 7-16-16,1 6-15 0,-7 9 9 16,2 9 16-16,-4 6 35 0,5 4 94 15,-5 1-75-15,0 8-46 0,2 2-27 16,0 4-18-16,1 5-12 15,1 1-1-15,-6 3 13 0,2 0-13 16,-2 0 13-16,-2 1-3 0,2-5-11 16,-2-2-1-16,0-2-1 0,-2-2-14 15,-2-4 0-15,0-2-6 0,-7-3-3 16,1 0 3-16,0-2 0 0,-3 0 0 16,1-2 3-16,4 2-3 0,-5 1-3 15,5 1 21-15,0-1 3 0,4 5 3 16,4-2 21-16,0 2 0 0,0 0-3 15,4 1 6-15,6-7-6 0,9 0 3 16,1-3-9-16,9-6-3 0,0-9 0 16,9-5 6-16,-1-8-6 0,2-5-9 15,0-6 12-15,-4-5 4 16,-4-3-4-16,-4 3-3 0,-8 3 0 16,-5 8 0-16,-10 8 9 0,-4 8-9 15,0 5-12-15,-10 10 1 0,-2 2 11 16,-7 11 18-16,3 9-9 0,-5 7 36 15,2 7-15-15,3 1-21 0,3 5-18 16,7-4 9-16,4 1-9 0,2-3-2 16,4-6-1-16,11-7-36 0,5-5-45 15,5-9-45-15,0-7-46 0,6-4-18 16,0-11-48-16,-2-4-146 0,0-1-204 16,-4 2-679-16,10-6-1144 0</inkml:trace>
  <inkml:trace contextRef="#ctx0" brushRef="#br1" timeOffset="93073.369">20651 12030 3534 0,'0'0'332'0,"0"0"-203"15,0 0 264-15,14-72-19 0,-1 38-147 16,-3-1-84-16,2 0 13 0,5-1 20 16,-3 4-52-16,3 3-45 0,-3 10-9 15,1 4 5-15,-7 8 22 0,2 7 30 16,1 3-40-16,-5 13-50 15,-4 4-37-15,-2 8-24 0,0 5 6 16,0 1 16-16,0-2 0 0,0-3 0 16,-4-6-13-16,2-5 3 0,0-7-15 15,-2-6-18-15,4-5-13 0,0-1-38 16,0-10 68-16,4-7 28 0,2-3 1 16,0-5 11-16,4 2-10 0,3 3 11 15,-3 6 8-15,3 7 24 0,1 8 40 16,-2 3 2-16,5 10-30 0,-3 4-27 15,5 4-8-15,-4 0-4 0,5-1 9 16,-5-1 3-16,5-7 0 0,-5-5-3 16,3-7-6-16,-1-4-21 0,4-11-12 15,1-8-3-15,-3-8 12 0,6-3-12 16,-9-3 13-16,1 0 2 0,-7 3 0 16,1 5 2-16,-9 5-1 0,0 8 0 15,-4 4-1-15,-9 6-1 0,1 5 1 16,0 1 10-16,-9 12 2 15,2 4 9-15,-3 9-6 0,3 4-12 16,5 2 9-16,4 3-9 0,1-2 0 16,5-4-1-16,2-3 1 0,9-5-1 15,3-5-2-15,9-3 0 0,3-6-12 16,1-6-9-16,4-3 3 0,4-9 3 16,-2-5 0-16,0-6 12 0,0 0-12 15,-2-5 0-15,2-1 12 16,-8-1-21-16,-2 5 0 0,-1 2 0 15,-7 6 2-15,-1 6 11 0,-4 5 11 16,-3 3 22-16,-3 3-19 0,2 6-3 16,-2 6-14-16,-2 7-10 0,0 4-6 15,-4 4 27-15,0 4 2 0,-3-2 1 16,1-3 1-16,-2-4 0 0,2-1 0 16,-1-7 1-16,7-6 0 0,-2-5-2 15,0-3-23-15,2-5 5 0,0-11 18 16,4-5 15-16,5-9 0 0,-1-4-12 15,6 3 9-15,-3-1-11 0,3 10 14 16,-3 6 6-16,-5 7 13 0,2 7 38 16,2 2-6-16,-3 10-18 0,-5 4-27 15,2 6-21-15,-2 4-2 0,-2 1-1 16,0 2 0-16,0-4 0 16,-2-4 0-16,2-3 0 0,-2-4-9 0,2-5 12 15,0-5-1-15,0-2-2 0,0 0-45 16,2-12 9-16,4-4 21 15,6-6 18-15,-1-5 0 0,-1 2 1 16,5 3 0-16,-7 5 2 0,0 7 21 16,-2 5 12-16,3 5 6 0,-3 1-6 15,-2 10-15-15,-2 2-21 0,2 5-1 16,0 5-14-16,0-2 14 0,3 1 1 16,-3-6 3-16,2 0 0 0,0-7 12 15,4-5 1-15,5-1-14 0,-3-3-2 16,11-10-1-16,-4-4-24 0,8-9 10 15,-1-3 12-15,1 0-12 0,-4-3 14 16,-4 3 1-16,-1 1 2 0,-7 6 1 16,-3 3-2-16,-4 4-1 0,-2 5-15 15,-2 1-6-15,-2 3 6 0,-6 3 13 16,-1 3 2-16,-5 7 12 0,-1 3 12 16,3 6-6-16,0 2-6 0,1 1 0 15,7 4-9-15,2-3 9 16,2 0 4-16,0-1-14 0,6-3 10 15,7 0 0-15,3-4-9 0,3-5-2 16,-1-4-1-16,9-5-2 0,-4-1-22 16,4-7 5-16,2-3 4 0,0-9-6 15,-4-2 0-15,-5-4 0 0,3-2 0 16,-2-2 0-16,-7 3 6 0,1 4-3 16,-5 3 3-16,-6 7 5 0,0 6 10 15,0 4 33-15,-2 2 3 0,-2 10-36 16,3 3-14-16,-3 9-19 0,0 3 12 15,-3 5 19-15,-1 0 2 0,0-2 0 16,2-3 0-16,2-6 0 16,-2-3 0-16,2-5 1 0,0-4 2 15,0-5 24-15,2-2-21 0,2-7-6 16,5-6-33-16,7-9 0 0,-1-3 18 16,5-7 12-16,-5-2 0 0,3 2 3 15,-3 5 2-15,1 6 13 0,-10 8 6 16,5 6 6-16,-3 3 24 0,-2 4 0 15,-2 11-15-15,1 2-15 0,-1 7-21 16,-2 5-2-16,2 1-19 0,-4-1 19 16,2-1 1-16,2-5 1 0,-2-5 1 15,2-5 1-15,0-3 10 0,1-6-12 16,1 0-21-16,6-11-27 0,1-6 6 16,1-7 9-16,7-3 21 0,-7 0 12 15,5 4 3-15,-7 6 18 0,1 7 6 16,-5 6 18-16,2 4 0 0,1 6-15 15,-1 7-11-15,-4 5-19 0,2 7-1 16,5 1-15-16,-7 2-2 0,0-3 17 16,2-3-14-16,3-8-24 0,-1-6-33 15,-2-2-36-15,7-6-46 16,-3 0-36-16,5-10-22 0,-3 1-43 16,-1-3-68-16,1-3-125 0,-6 1-168 15,1-2-417-15,-1 3-235 0,-2-8-394 0</inkml:trace>
  <inkml:trace contextRef="#ctx0" brushRef="#br1" timeOffset="93193.593">22761 11665 209 0,'0'0'1555'0,"0"0"-823"16,31-70-73-16,-14 28-99 0,12-17-123 0,4-14-24 15,4 5-50-15,-2 12-134 0,-6 20-138 16,0 12-91-16,4 1-23 0,2 4-127 16,-2 4-39-16,-4 7-14 15,-12 9-115-15,-3 7-834 0,-8 14-1693 0</inkml:trace>
  <inkml:trace contextRef="#ctx0" brushRef="#br1" timeOffset="93406.673">21802 11262 3801 0,'0'0'1593'15,"0"0"-1423"-15,0 0 9 0,0 0 144 16,64 28-139-16,-23-13-139 0,19 2-30 16,15 0-14-16,12-4-1 0,-9-12-41 15,-3-5-161-15,-15-11-127 0,-17 0-251 16,2-2-1205-16</inkml:trace>
  <inkml:trace contextRef="#ctx0" brushRef="#br1" timeOffset="94356.589">21217 12407 3643 0,'0'0'544'0,"0"0"-286"0,0 0 278 16,0 0-95-16,0 0-119 0,0 0-26 16,0 0-31-16,0 0-109 0,-2 71-74 15,2 5-37-15,-2 14-12 0,-4 1-3 16,0-9-12-16,-3-12-6 0,1-14 0 15,4-14-10-15,2-13-2 0,0-7-2 16,2-3-37-16,0-4-33 0,0-5-27 16,0-10-10-16,2-13-62 0,6-20 86 15,9-21 31-15,-3-16 9 0,9-8-19 16,-7 6 28-16,5 6 26 0,-7 18 10 16,1 13 27-16,-5 8 3 0,-1 7 19 15,3 0 59-15,-2 7 10 0,5 4 2 16,1 9-8-16,-1 9-22 0,-1 16-45 15,-1 17-33-15,3 20-12 0,-5 19 0 16,-1 2 1-16,0-5 1 0,-8-7 1 16,-2-9 9-16,0-2-12 0,-2-9-3 15,0-14-18-15,-2-10-36 16,4-9 15-16,-2-4 12 0,2-3 2 16,-4-5-41-16,2-8-93 0,-4-13 68 15,1-6-2-15,-5-5-7 0,-7 2-42 16,3 2-115-16,-9 6-181 0,-2 9-292 15,7 5-849-15,-13 5-977 0</inkml:trace>
  <inkml:trace contextRef="#ctx0" brushRef="#br1" timeOffset="94694.131">20913 12945 3007 0,'0'0'1088'16,"0"0"-836"-16,0 0 273 15,0 0-74-15,58 22-102 0,-39-9-59 16,3 10-21-16,7 6-10 0,6 15-52 16,5 21-63-16,7 18-72 0,1 8-72 15,-7-1 30-15,-4-5-8 0,-4-11-4 16,-4-14 0-16,-2-14 3 0,-6-13-3 15,-2-9 3-15,7-1 0 0,3-3-9 16,4-11 3-16,1-9-15 0,3-33-12 16,6-34-12-16,11-40-3 0,-2-25 3 15,1-9 9-15,-1 9 15 0,-11 20 18 16,-6 11-18-16,-1 19-39 16,-6 15-112-16,-9 15-95 0,2 12-28 15,-9 11-215-15,-4 11-738 0,17-19-2635 0</inkml:trace>
  <inkml:trace contextRef="#ctx0" brushRef="#br1" timeOffset="95724.461">20124 14354 2323 0,'0'0'1035'16,"0"0"-797"-16,0 0 229 0,-11-52 2 15,9 45-100-15,2 5-100 0,0 2 68 16,0 2 84-16,4 8-119 0,0 9-113 16,7 8-47-16,5 16-43 0,1 16-30 15,10 16-18-15,2 4-3 0,2-5 9 16,-11-17-3-16,-1-18-17 0,-5-12-31 15,3-8-6-15,-1-1-46 0,5-3 10 16,2-5-36-16,-2-10-39 0,-3-8-42 16,5-15-16-16,-9-17 4 0,7-19-13 15,-4-17-46-15,1-6-57 16,-3 1-38-16,-1 11 53 0,-4 17 79 16,1 13 101-16,-3 9 86 0,2 7 49 15,-3-2 139-15,3 0 86 0,2 1 3 16,-3 9-4-16,-3 7-4 0,-2 5 5 15,2 4-36-15,-6 13-67 0,0 15-51 16,-4 26-60-16,-13 22-24 0,-7 17-2 16,-7 13 8-16,-7 4 3 0,1-1-3 15,-8 3 3-15,-3-3-33 0,5-7-12 16,-5-13-81-16,13-21 51 0,6-21 9 16,13-17-30-16,-3-10-46 0,5-3-29 15,-1-2-30-15,5-5-52 0,6-9-129 16,4-4-351-16,0-7-580 0,20-10-1270 0</inkml:trace>
  <inkml:trace contextRef="#ctx0" brushRef="#br1" timeOffset="96134.277">20717 15417 3886 0,'0'0'379'0,"0"0"-149"16,25-79 87-16,-21 40-5 0,-4 2-93 16,-2 3-67-16,-11 5 42 0,-1 7 33 15,-1 9-94-15,-3 10-58 0,-1 4 13 16,1 14 41-16,-3 11-33 0,6 7-56 16,3 8-10-16,6 1-15 0,6 0 0 15,2 2 3-15,6-6-6 0,9-6 0 16,3-4-12-16,3-8-2 0,4-9-37 15,0-11-64-15,4-3-47 0,-6-14-40 16,-3-9-36-16,-1-6-92 0,-4-5-193 16,-3 8-724-16,3-15-1460 0</inkml:trace>
  <inkml:trace contextRef="#ctx0" brushRef="#br1" timeOffset="96431.1">21318 14782 1201 0,'0'0'3645'0,"0"0"-3123"15,0 0-319-15,0 0-21 16,-68 6 81-16,37 5-137 0,-2 3-78 16,-2 5-11-16,0-3-10 0,4 2-27 15,0-5-2-15,6-1-37 0,2-4-82 16,-2-4-105-16,9-2-62 0,6-2-110 16,3 0-190-16,5-1-665 0,4-2-414 0</inkml:trace>
  <inkml:trace contextRef="#ctx0" brushRef="#br1" timeOffset="96567.245">21254 15004 3228 0,'0'0'687'16,"0"0"-215"-16,0 0-73 0,0 0-182 15,0 0-122-15,0 0-43 0,0 0 6 16,-74 32 2-16,45-30-26 0,-4 0-34 16,2 0-177-16,2-2-215 0,10 0-369 15,-3 0-2175-15</inkml:trace>
  <inkml:trace contextRef="#ctx0" brushRef="#br1" timeOffset="96967.176">21597 14209 1918 0,'0'0'1935'0,"0"0"-1720"0,0 0 43 15,0 0 209-15,0 0-183 0,0 0-134 16,0 0-4-16,0 0 87 0,0 0 91 15,0 0 62-15,-37-32-100 0,50 41-106 16,-3 7-54-16,11 7-32 0,-1 16-28 16,9 18-27-16,6 18-21 0,3 8-15 15,-5-13 9-15,-11-19 3 0,-3-20-13 16,-9-9-2-16,5 1-22 0,1-2-65 16,1-5-73-16,-1-6-56 0,-5-10-37 15,1-4-90-15,-2-12-159 0,-3-9-110 16,-3-6-346-16,0 6-296 0,4-23-515 0</inkml:trace>
  <inkml:trace contextRef="#ctx0" brushRef="#br1" timeOffset="97152.028">22040 14199 2138 0,'0'0'1755'0,"0"0"-1217"0,0 0 46 16,0 0-169-16,0 0-88 16,0 0-107-16,0 0-90 0,25 91 3 15,-48-15 47-15,-4 14-41 0,-4 3-28 16,-4 3-9-16,0-3-15 0,-3 1-39 15,3 0-48-15,-2-11-12 0,4-12-99 16,4-15 3-16,13-19-24 0,1-13-37 16,7-6-42-16,-5 1-57 0,1 2-183 15,4 2-190-15,-3-7-675 0,9 7-899 0</inkml:trace>
  <inkml:trace contextRef="#ctx0" brushRef="#br1" timeOffset="97403.39">21721 15427 2636 0,'0'0'1415'0,"0"0"-1167"16,54-48 15-16,-31 18 17 0,4-7-78 16,4-2-92-16,0 0-1 0,-2 6 92 15,-2 7-7-15,-7 10-34 0,-5 12 9 16,1 6-6-16,-7 14-66 0,-5 10-76 15,-2 9-21-15,-2 6-12 0,-2 4 11 16,-2-2-1-16,-3-4-37 0,1-9-61 16,2-9-63-16,0-9-51 0,2-8-117 15,2-8-202-15,0-5-468 16,6-15-762-16</inkml:trace>
  <inkml:trace contextRef="#ctx0" brushRef="#br1" timeOffset="97628.876">22583 14754 4150 0,'0'0'1078'16,"0"0"-859"-16,0 0-74 0,0 0-5 15,0 0 2-15,-74-32-85 0,43 36-27 16,-2 8-6-16,-2 4-24 0,0 0-12 15,2 1-75-15,2-3-79 0,6-1-25 16,2-3-58-16,2-2-121 0,13-5-256 16,0 1-838-16,12 2-741 0</inkml:trace>
  <inkml:trace contextRef="#ctx0" brushRef="#br1" timeOffset="97768.124">22538 14995 2999 0,'0'0'1022'0,"0"0"-588"16,0 0-28-16,0 0-85 0,0 0-156 15,0 0-141-15,0 0 40 0,0 0 36 16,-62 12 6-16,29-21-52 0,-2 0-54 16,0-1-78-16,-3-2-183 0,1-1-120 15,8 4-235-15,-2-4-1491 0</inkml:trace>
  <inkml:trace contextRef="#ctx0" brushRef="#br1" timeOffset="98216.318">22966 14308 2372 0,'0'0'555'15,"0"0"58"-15,0 0 70 0,-6-57-145 16,6 48-116-16,0 5-24 0,6 4-17 15,0 2-88-15,4 10-64 16,9 6-82-16,4 17-54 0,6 19-30 16,8 19-21-16,0 4-6 0,-2 0-3 15,-8-17-9-15,-10-20 0 0,-1-9-8 16,-3-7-16-16,3 1-11 0,1-6-80 16,1-3-86-16,-3-11-12 0,3-7-22 15,-3-16-45-15,-5-11-134 0,5-9-148 16,-7-6-238-16,2-2-552 0,-4 8-80 15,7-13-90-15</inkml:trace>
  <inkml:trace contextRef="#ctx0" brushRef="#br1" timeOffset="98399.839">23483 14249 2383 0,'0'0'1135'15,"0"0"-508"-15,0 0-29 0,0 0-100 16,0 0-112-16,49-25-78 16,-43 44-52-16,-6 17-87 0,-2 20-54 15,-12 27-1-15,-9 11 21 0,-8 7-24 16,-4 2-27-16,-2-5-20 0,-9 4-36 15,-3-4-28-15,3-8-88 0,-1-14-14 16,9-19-51-16,10-16-24 0,9-16-4 16,0-6-15-16,1-1-85 0,-1 0-182 15,-2 0-213-15,11-7-810 0,10 2-975 0</inkml:trace>
  <inkml:trace contextRef="#ctx0" brushRef="#br1" timeOffset="99765.056">24020 13706 3250 0,'0'0'1161'0,"0"0"-947"16,0 0 16-16,0 0 67 0,0 0-5 15,0 0-101-15,0 0-67 0,43 50 9 16,-36 11 15-16,-3 26-46 16,-4 10-26-16,0-3-25 0,0-16-51 15,-2-23-33-15,0-19 6 0,0-12-1 16,2-8-38-16,0 1-36 0,0-1-16 16,0-4 3-16,0-7 27 0,2-5 19 15,6-15-83-15,0-8 0 0,0-10 40 16,3-14 11-16,9-14 3 0,3-8-6 15,0 3 21-15,0 15 43 0,-7 13 40 16,3 10 19-16,-1-4 100 0,3-2 74 16,4 0-19-16,-4 5-28 0,-7 8 20 15,1 8 13-15,-7 6 17 0,-4 4-6 16,-4 3-27-16,0 10-43 0,-8 9-83 16,-11 15-10-16,-10 18 3 0,-8 15-3 15,4-1-24-15,0-15-3 0,10-13-38 16,11-14 2-16,-9-1-13 0,6-2-29 15,-5-3-12-15,12-5 5 16,-1-7 7-16,5-5 15 0,4-1 45 16,2 0 6-16,9 0 12 0,3-5-31 15,7-2 16-15,6-1 15 0,4-1 0 16,2 0 2-16,0-1-1 0,0 0 11 16,-4 1 19-16,-11 0 59 0,1 3 19 15,-13 2 11-15,-6-1-12 0,-2 1-62 16,-14-1 5-16,-13-1 3 0,-23 1 15 15,-12 3 39-15,-6 2-3 0,-1 0-66 16,7 0-39-16,8-3-56 0,1-10-103 16,-1-6-130-16,12 0-105 0,13 4-537 15,7-1-1076-15</inkml:trace>
  <inkml:trace contextRef="#ctx0" brushRef="#br1" timeOffset="108271.12">9135 11763 303 0,'0'0'323'0,"0"0"-65"15,0 0 2-15,0 0-217 0,0 0 5 16,0 0 57-16,0 0 636 0,0 0-359 16,0 0-156-16,25-8-20 0,-17 7 12 15,-2 0-20-15,-2 0 9 0,4 1 1 16,-1-2 22-16,-1 0 18 0,-2-1-15 15,0 1-38-15,-2-3-48 16,0-1-39-16,-2-4-19 0,0-2-16 16,0-4-3-16,0-1-6 0,0-5-9 15,-4 1-6-15,-4 0-13 0,-5 2 4 16,5 2-13-16,-2 6-9 0,-3 1-15 16,5 7 13-16,2 3 5 0,-2 3 24 15,-3 7-2-15,5 3-7 0,2 6-3 16,4 3-14-16,0 4-7 0,0-2-10 15,0 3 0-15,6-3 10 0,5-5-9 16,-1-2 12-16,0-3 3 0,7-6 0 16,-3-2-16-16,9-5 14 0,-4-1-15 15,3-7 2-15,1-6 12 0,-6-3 0 16,1-5 0-16,-7 2 6 0,-3-3-18 16,-4 1 12-16,-4 4-3 0,-2 1 0 15,-6 1 7-15,-5 5-4 0,-5 5 9 16,-1 1-9-16,-2 2-13 15,1 2 1-15,1 6 18 0,0 3-9 16,7 3 0-16,-2 4-9 0,3 3 15 16,7-1-15-16,2 1 9 0,2 0-8 15,2 0 11-15,2-6-3 0,7 2-9 16,5-6 0-16,-1 0-2 0,5-2-1 16,7-3-2-16,-4-2 0 0,2-2-10 15,-1-5 9-15,-1-5-12 0,-8-6-1 16,-3-2-2-16,-4-4 3 0,-1-3 0 15,-7 2 0-15,-5-2 13 0,-7 3-1 16,-2 3-12-16,-5 3 14 0,-2 3-2 16,-4 4-8-16,-1 4 11 0,1 5 0 15,2 0 2-15,0 9 1 16,7 4 15-16,1 3-6 0,7 2 0 16,4 1 3-16,2 3-3 0,2 0 0 15,4-1-9-15,0-2 12 0,8-4-2 16,3-1-1-16,-1-5-10 0,9-3-1 15,-4-3-1-15,3-3-1 0,5-3-2 16,-6-7-16-16,-2-6 16 0,-3-3-21 16,-5-4 9-16,-7-3 3 0,-2-1 0 15,-2 3 10-15,-6 0-10 0,-5 5 10 16,-5 4-10-16,-1 2 11 0,-6 4 1 16,3 2 0-16,-1 5 1 0,-2 2 0 15,5 9 2-15,1 3 15 0,7 5-3 16,-1 3-3-16,5 3 0 0,2 1-9 15,4-1 9-15,2 2 0 0,6-5-9 16,5-2 13-16,-5-2-13 16,9-1 9-16,-1-6-10 0,1-3-2 15,-1-5 0-15,5-1-2 0,-4-10-13 0,1-3-1 16,-5-8-2-16,-3 0 6 16,-2-9 0-16,-6 0 9 0,-2 1-9 15,-6 1 10-15,-4 3-1 0,-1 5-9 16,-9 2 10-16,3 8-1 0,-6 4 1 15,3 5 0-15,1 3 2 0,0 7 0 16,5 7 12-16,0 6 0 0,3 1-9 16,7 3 9-16,2 1-9 0,2-3 9 15,0-1 3-15,2-5-13 16,4 0 10-16,5-8-9 0,3-1 10 16,-2-3-13-16,7-5 0 0,-2-1-3 0,3-4-16 15,-3-5 7-15,1-4 0 16,-3-5-3-16,-1-2 3 0,-7-4 0 15,-3 4 9-15,-4-2-9 0,0 4 9 16,-9-1-12-16,-1 7 12 0,-8-1 0 16,-3 6 1-16,2 3 0 0,-6 4-1 15,3 0 1-15,3 9 2 0,-2 2 1 16,9 4-1-16,-2 3 3 0,7 2 12 16,3-1-12-16,4 0 12 0,0 0-12 15,6-3 15-15,3-2-15 0,3-2 15 16,-2-4-15-16,7-4 9 0,-1-2-11 15,3-2-1-15,-2-4-3 0,3-6-15 16,-7-7 3-16,1-1 0 0,-8-4 12 16,3 1-15-16,-9-2 6 0,0 1 10 15,-7 3-13-15,-3 3 13 0,-6 4 0 16,1 5-14-16,-6 5 16 16,3 2 0-16,-3 11 0 0,3 5 2 15,3 3 11-15,-1 7-1 0,5 1-10 16,5-1 1-16,6 2 0 0,0-3 12 15,-2-3-13-15,4 0 0 0,0-7 0 16,6-2-2-16,5-4-19 0,-3-6-81 16,7-3-79-16,-1-1-63 0,1-9-115 15,-1 3-348-15,7-9-1230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13T08:12:31.22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15714 12945 1383 0,'0'0'169'15,"0"0"-94"-15,0 0 415 0,0 0-162 16,-6-60-86-16,6 51-11 0,0 5 16 16,0 4-27-16,0 0 47 0,0 10 0 15,0 8-151-15,-2 5-58 16,2 11-30-16,2 7-16 0,-2 5-10 0,4-1 1 16,0 2-3-16,-1-6-1 15,1-3 1-15,-2-11 2 0,2-5 10 16,-2-8-10-16,0-6-1 0,-2-8 12 15,2 0-13-15,-2-9-47 0,2-7 28 16,0-10 18-16,0-4 1 0,-2-5 16 16,0-4 9-16,0 1 12 0,0 0 4 15,0 3 15-15,0 4 12 0,0 9 25 16,-2 3 21-16,0 7-33 0,0 8-35 16,2 2-12-16,0 2 55 0,0 8 52 15,0 8-83-15,0 8-43 0,0 6-14 16,2 7 1-16,0 4 1 0,0-3-3 15,-2 2-32-15,4-4 16 0,-2-3 15 16,1-7 1-16,-1-7 0 0,-2-7 1 16,0-10-1-16,0-3-27 0,0-13-10 15,0-8 37-15,0-16 11 0,0-2 2 16,0-7-10-16,0 0 12 0,2 9-3 16,-2-1-12-16,4 7-1 15,0 9-14-15,2 8-49 0,0 5-161 16,1 0-196-16,-1 4-722 0,12-9-1868 0</inkml:trace>
  <inkml:trace contextRef="#ctx0" brushRef="#br0" timeOffset="1766.095">19985 7499 1611 0,'0'0'798'16,"0"0"-485"-16,0-50-117 0,2 36 83 15,0 4 20-15,0 3-80 0,0 7 23 16,0 3 28-16,0 11-127 0,-2 11-78 16,0 17-37-16,0 18-26 0,-4 13 1 15,0 2-1-15,0-13 0 0,4-18 0 16,-4-18 1-16,2-8-1 0,-2 2 2 16,2-4-1-16,2-4-2 0,0-6-1 15,0-6-28-15,0-7-36 0,0-9 64 16,0-19 12-16,2-16-9 0,4-22-1 15,-2-2 0-15,-4 0 17 16,0 18 15-16,0 18 31 0,-2 11 31 16,0 6 14-16,-4 2 29 0,2 2-45 15,-3 7-60-15,1 7-33 0,2 11 21 16,-2 21 48-16,-2 23-18 0,1 25-28 16,5 8-24-16,2 1 0 0,7-18-12 15,1-25-13-15,-2-14-48 0,-6-14-67 16,6-4-94-16,0-8-140 0,-1-2-371 15,11-17-1616-15</inkml:trace>
  <inkml:trace contextRef="#ctx0" brushRef="#br0" timeOffset="4354.789">15807 13214 1911 0,'0'0'619'16,"0"0"-349"-16,0 0 10 0,0 0 64 15,0 0-11-15,0 0-27 0,0 0-41 16,0 0-21-16,0 0-44 0,27 7-80 16,-35-4-31-16,-4 0 21 0,-5 0 2 15,-6 0-20-15,5-2-22 0,-7 0-19 16,2-1-20-16,-4 0-7 0,5 0-3 16,-5 0-6-16,4-4-2 0,-2 1-10 15,2-1 0-15,3-1 0 0,1 0 0 16,5 1 0-16,-1 0-1 0,5 3-1 15,4 1 11-15,-1 0-12 16,5 0 2-16,2 0 10 0,0 0 27 16,2 0 1-16,5 0-39 0,9 0-1 15,1 0-1-15,8 0-11 0,-1 0 9 16,7-3-9-16,0-1 10 0,4-4-2 16,1 1 1-16,-3-2 2 0,-2-1 1 15,0 3 1-15,-4 1 0 0,-3 1 3 16,-5 0 11-16,-2 2 0 0,-1 1 6 15,-8 2 0-15,-1-3-3 16,-5 3-9-16,-2 0-9 0,-2 0-39 16,-9 0 39-16,-5 0 1 0,-5 3 11 15,-4 1 0-15,-4 0-10 0,-2-2 10 16,-2 1-10-16,0-1 0 0,0-2 0 16,2 0 1-16,-2 0-2 0,6 0 0 15,0-2 0-15,4 2 0 0,1-3 0 16,9 3-1-16,3 0-1 0,0 0 1 15,10 0 0-15,0 0 27 0,0 5 27 16,10-1-42-16,4 1-12 0,3 2-3 16,6-1-12-16,4 0 14 0,-1-2 1 15,3-1 1-15,0-3 11 0,-2 0 6 16,0 0 3-16,-6 0-2 0,-1 0 5 16,-5-2-3-16,-3 1 6 0,-5 1 9 15,-1 0 10-15,-6 0-9 0,0 0-37 16,-4 0-36-16,-7 0 33 0,-3 0 3 15,-7 0 2-15,-4 0 13 16,-4 0-13-16,2 0 0 0,-4-3-1 16,0 0 0-16,3 0 0 0,1-1-1 15,-2-2 0-15,8 1-1 0,2-3-2 16,5 3-18-16,2-2-13 0,5 1-80 16,5-3-95-16,2-1-40 0,2 0-82 15,5 0-321-15,9-8-807 0</inkml:trace>
  <inkml:trace contextRef="#ctx0" brushRef="#br0" timeOffset="9179.041">20152 7674 2583 0,'0'0'608'0,"0"0"-395"16,0 0-48-16,0 0 75 0,0 0-23 16,0 0-35-16,0 0 36 0,0 0-11 15,0 0-78-15,9 24-89 16,-24-26 31-16,-10-1 5 0,-8 4 7 15,-14-1-19-15,-13 7-25 0,-17 8-14 16,-1 6-4-16,14 0-3 0,20-3-5 16,13-9-11-16,2 3 1 0,3-4-1 15,-3 0 0-15,2-1-2 0,8-4-1 16,5-1-2-16,7-1-10 0,7-1 13 16,7 0 14-16,9-3-5 0,17-4-9 15,19-6-12-15,12-3 10 0,8 0-11 16,-16 3 12-16,-10 5 0 0,-19 3 1 15,-1 2 0-15,3 0 1 16,2 1 1-16,0 1 1 0,-6 1 1 16,-6 0 14-16,-7 0 12 0,-6 0 25 15,-4 0 0-15,-2 0-31 0,-6 0-24 16,-8 1 0-16,-5 1 12 0,-8 0 0 16,-4 0 1-16,-2 2-1 0,-2-1 0 15,2-1-11-15,2 0 1 0,2 0-2 16,4-2 0-16,5 0-1 0,-1-4 0 15,9 2-1-15,1-3-13 0,7 1-1 16,4 0 7-16,2 1 9 0,13-1 40 16,5-1-16-16,11 1-24 0,4 2-1 15,9-1-11-15,-7 3-3 0,2 0 15 16,-6 1 0-16,-6 5 3 0,-4-1 15 16,-13 2 12-16,-3-1 28 15,-7 0-19-15,-7-2-24 0,-9 1-15 0,-9 0 0 16,-10 0 4-16,-6-2-1 0,-3-3 0 15,3 0-2-15,-5-6-1 16,1-6-94-16,3-4-201 0,3 0-198 16,10 2-566-16,-14 1-1659 0</inkml:trace>
  <inkml:trace contextRef="#ctx0" brushRef="#br0" timeOffset="13066.548">15683 13180 1831 0,'0'0'622'0,"0"0"-499"0,0 0-84 16,0 0 80-16,0 0-64 0,0 0-36 15,0 0 74-15,0 0 279 16,0 0 40-16,-18-52-204 0,12 42-98 0,1-1-2 15,1-1 13-15,0-3-28 0,0 0-12 16,0-2-13-16,2-2 3 16,0-2-3-16,2 1 6 0,-2-3-3 15,2-1-10-15,0 1-8 0,0 0-14 16,2-2-8-16,2 0 6 0,-2-1-1 16,0 2-2-16,4-2-7 0,0 0 16 15,1 1-9-15,-1-1-1 0,0 3-15 16,0 1-2-16,0 1-13 0,1 4 9 15,-3 1-9-15,2 1 9 0,0-2 0 16,2 0-9-16,3 1 13 0,-1-1-13 16,3 0 15-16,-1 1-15 15,0-4 15-15,5 2 4 0,-1 3-1 16,3-4 0-16,0 3 0 0,-3 0 1 16,1 2-7-16,1 0-3 0,1 2 9 15,-3 1-3-15,3 0 1 0,-2-2-4 16,3 1-12-16,-1-1 12 0,2 0-13 15,1-2 1-15,1-1 0 0,0 1 12 16,2-1-13-16,-3 1-2 0,3 2-2 16,0-3 1-16,0 6 1 0,-5-2 0 15,3 0 3-15,-2 2-1 0,2 0 1 16,-5-1 9-16,3-1-11 0,-3 1 1 16,3-1-1-16,0 0 1 0,-3-2-1 15,5-2 0-15,-2-1 0 0,-1 1-1 16,1-1 0-16,2-1-1 0,0-1 0 15,-3 1 1-15,3 1 0 0,0 0 0 16,-5 2 0-16,5 0 1 0,-4 1-1 16,1 0-1-16,-3 1-1 15,1 2 0-15,-1-2-1 0,0 0 0 16,-1 0 0-16,1-5 0 0,-1 2 0 16,5-5-9-16,-3 1 10 0,3-1-1 15,-2-1 0-15,1 0 1 0,-1-1-1 16,0 2 1-16,-3-1 1 0,1 3-1 15,1-3 0-15,-3 3 1 0,1-3 0 16,1 2 0-16,-1-1 1 0,-1-3 1 16,3 2 0-16,-5-3-1 0,3 0-24 15,1 0 11-15,-3-1 11 0,1-1 0 16,-1 1 0-16,-1-2 0 0,-1 0-1 16,1-1 1-16,-5 1 1 0,2 1 0 15,-4 0 1-15,1-1-1 0,-3 3 0 16,0 3 0-16,-2-1 1 0,0 3-1 15,0 1 0-15,-2 1 1 0,0 2-1 16,0 2 0-16,0 0 1 16,0 1 0-16,0 0 0 0,0 3-2 0,-2 2 0 15,2-1 0-15,0 2-10 16,-2 0 10-16,2 2 1 0,0 1-1 16,-2 2-1-16,2 1 2 0,0 0 1 15,0 1 21-15,0 0 16 0,0 0 8 16,4 0-42-16,0 0-1 0,0 0 1 15,2 1 0-15,1 1 0 0,1-2-1 16,0 0-1-16,0 0-1 0,3 0-3 16,-1-4-12-16,2-2 13 0,5-2 0 15,-3-4 1-15,5 2 1 0,-4 0 0 16,3-2 1-16,-3-1 0 16,-1 1 1-16,3 3 10 0,-1-3-11 15,-1 1 11-15,-1 2 0 0,1 0-10 16,-1-2 1-16,-14 11 10 0,31-19-11 15,-16 7-2-15,-1 1 1 0,5 1-1 16,-5-2 0-16,5 0 1 0,-5 2 0 16,1-1 2-16,1-1-3 0,-1 1 0 15,-1 1-3-15,1-2-10 0,-1 2 12 16,1 0-1-16,1-2 0 0,1-1 0 16,-1 0-1-16,1 2 0 0,-1-6 1 15,1 3 0-15,-1-4 2 0,3 1-1 16,-1 1 1-16,-1-1 2 0,0 0 0 15,-1 1 1-15,1 0 0 0,-1-2 13 16,-1 2-13-16,-1 2 9 0,1 0-11 16,-5 1 2-16,2-3-1 0,1 3 1 15,-1-5-1-15,1 1 0 0,3-1 0 16,-1-1-2-16,-1-2 0 0,0 0 1 16,1 0 1-16,-3 0 1 15,3 0 0-15,-3 1 9 0,3 1-9 16,-3 0 15-16,0 2 3 0,1-3-5 15,1 2-15-15,-1-4 1 0,1 2-2 16,-1-2 1-16,1 0 0 0,-2-3 14 16,3 1-14-16,-1-4 11 0,-1 3-12 15,-1 0 0-15,3 0-20 0,-3 2 18 16,3-2-1-16,-3 0 0 0,0 3 3 16,1-1 3-16,-1 1 0 0,3-2 9 15,-7-3-10-15,2 3-1 16,5-1 1-16,-7-3 1 0,0 4 0 0,1-1 0 15,1-1 9-15,-2-2-10 0,0 2-1 16,1-2 2-16,1 1 0 16,0-2-2-16,-1 1 2 0,3 0-1 15,-4-1 1-15,3 1 0 0,-1 1-1 16,-2-1 1-16,3-1 0 0,-1-1-1 16,0 1 1-16,1 2-1 0,-1-1 1 15,2 3-3-15,-3 3-2 0,1-1-13 16,2 3 12-16,-1 1 0 0,-1-3-9 15,2 0 11-15,1-3-1 0,-3 1-1 16,3-2 0-16,-1 0 1 0,-2 1-1 16,1-2 2-16,-1 2-1 0,0 1 2 15,1-2 0-15,-3 3 1 0,2 2 0 16,3-2-1-16,-7 4 1 0,2 1 2 16,2 0-1-16,1 1 1 0,-3 1 12 15,2-2-13-15,3 2 10 0,-5-1-9 16,4 0 15-16,1 1-6 0,-3-2-10 15,5 2 0-15,-3-3-1 16,3 3-1-16,1-2 1 0,-6 2 0 16,5-1 0-16,-1 2 1 0,1-3-2 15,-1 5 1-15,3 0-1 0,-1-1 0 16,-1 3-1-16,3 0-1 0,1 0 0 16,0-1 1-16,3-1 1 0,-3-1 12 15,4-2 7-15,2-3-1 0,-5 0-3 16,5-3-3-16,0 0-11 0,-2-1-1 15,1-1 0-15,-1 4-3 0,2-1-12 16,-4 8-27-16,-1 3-46 16,1 4-24-16,-2 6-33 0,1 6-56 15,-5 8-83-15,1 3-244 0,-5-1-709 16,11 6-1246-16</inkml:trace>
  <inkml:trace contextRef="#ctx0" brushRef="#br0" timeOffset="14096.771">15131 10352 2073 0,'0'0'1743'16,"0"0"-1351"-16,0 0 42 0,0 0-29 16,0 0-125-16,0 0-13 0,0 0-6 15,0 0-2-15,0 0-27 0,-26-31-36 16,7 26-37-16,-4 1-39 0,0 3-48 15,-3-2-24-15,5 3-20 0,-4 0-13 16,2 0-13-16,1 0 1 0,1 0-2 16,-2 3-1-16,7-2-43 0,-1 2-41 15,3 0-57-15,1 0-36 0,3 1-31 16,2-1-42-16,4 1-119 0,-1 1-201 16,5-2-354-16,0-2-415 0,3-1-804 15</inkml:trace>
  <inkml:trace contextRef="#ctx0" brushRef="#br0" timeOffset="14315.364">14966 10152 718 0,'0'0'2829'16,"0"0"-2337"-16,0 0-6 0,0 0-53 15,0 0-179-15,0 0-78 0,4 56 15 16,-6-26-3-16,-2 4-43 0,2 2-57 15,-2-1-43-15,2 0-42 0,-2-7-3 16,4-2-27-16,-5-5-67 16,5-9-60-16,0-5-49 0,5-4-64 15,-1-3-179-15,0-3-701 0,4-6-834 0</inkml:trace>
  <inkml:trace contextRef="#ctx0" brushRef="#br0" timeOffset="14799.337">15063 9954 333 0,'0'0'2572'0,"0"0"-2156"0,0 0 66 16,0 0 17-16,0-62-168 0,0 50-33 15,6-1 19-15,1 0 11 0,3 3-49 16,2-3-68-16,3 2-39 0,3 1-40 16,3 0-32-16,0 2-19 15,2 1-15-15,-1 4 0 0,3 3-3 16,-4 0-3-16,-1 4-6 0,1 7-9 16,-6 6-21-16,-1 3-23 0,-4 6-1 15,-1 5-18-15,-5 4 0 0,-4 5 3 16,0 2 12-16,0 1-12 0,-6 1 12 15,-1 3 0-15,-5-3-9 0,2-3 12 16,-3-1 1-16,-1-4 2 0,-3-2 0 16,5-3 12-16,-1-6-12 0,3-3 15 15,0-4 6-15,6-5 12 0,-3-3 16 16,7-4 8-16,0 1 6 0,0-4 69 16,7 2-42-16,5-2-42 15,2-2-24-15,5 2-3 0,2 0-23 16,-5 0-1-16,9-2-2 0,-6 1 0 15,-1-2-19-15,-1 0-30 0,-3-2-63 16,1-2-57-16,-3-3-40 0,-1-1-56 16,-5-2-188-16,0 4-548 0,0-7-648 0</inkml:trace>
  <inkml:trace contextRef="#ctx0" brushRef="#br0" timeOffset="15065.273">15586 10385 4479 0,'0'0'538'0,"0"0"-248"15,0 62 150-15,-2-31-235 0,0 7-102 16,-4-1-4-16,6-2-34 0,-4-7-65 16,0-3-88-16,-1-10-84 0,1-4-106 15,0-4-147-15,2-6-341 0,2-1-1142 0</inkml:trace>
  <inkml:trace contextRef="#ctx0" brushRef="#br0" timeOffset="15496.396">15590 10183 2168 0,'0'0'1769'0,"0"0"-1592"0,0 0 202 15,9-62 45-15,-1 36-167 0,0-3 11 16,5-4 32-16,1-1-71 0,0 1-84 16,3-4-48-16,-2 3-25 0,1 3-9 15,1 3-3-15,-1 2-6 0,-1 3-5 16,-3 5 2-16,-2 3-12 0,-3 6-3 16,-3 5 0-16,-2 4 6 0,0 0 18 15,-2 9 3-15,0 10-60 16,0 7-3-16,-2 6-15 0,-2 17 3 15,-5 13 11-15,7 13 1 0,-4 5 2 16,2-8 1-16,0-7 12 0,0-16 0 16,2-12 0-16,0-9-13 0,2-7 1 15,-3 1-3-15,3 0 0 0,0-6-30 16,0-5-39-16,0-5-42 0,0-6-45 16,0-2-49-16,5-6-75 0,1-4-174 15,0-2-311-15,0 2-778 0,5-1-1483 0</inkml:trace>
  <inkml:trace contextRef="#ctx0" brushRef="#br0" timeOffset="16397.383">15989 10393 1243 0,'0'0'2885'16,"0"0"-2506"-16,31-63-3 0,-18 32 18 15,1-6-191-15,5-13-39 0,1-11 60 16,3-13-34-16,0-6-61 0,-7 1-59 16,-1 5-13-16,-9 9-12 0,-2 14-6 15,-4 13-9-15,0 11-3 0,0 10-27 16,0 0-18-16,-4 4-3 0,-2 1 9 15,2 8 0-15,-2 4 10 16,-3 10 2-16,1 4 2 0,-2 14 16 16,-1 12-3-16,3 16 0 0,2 15-5 15,0 5-10-15,6-1-51 0,0-6 24 16,2-10 12-16,6-2 4 0,-2-9 11 16,3-8 3-16,-1-13 12 0,2-4 0 15,3-4 0-15,3 0 0 0,1-3-13 16,-1-11 0-16,3-5-2 0,-3-8-15 15,1-9-9-15,-5-7 0 0,-1-5 6 16,-3-5 15-16,-4-1-12 0,-4 1 14 16,2 2 1-16,-4 4 0 0,-2 4-1 15,-4 8 0-15,1 5-2 0,1 3 0 16,2 3 3-16,0 4 1 0,2 1 17 16,2 0 21-16,0 0 36 0,0 0 28 15,2 0 50-15,4 0-36 0,4 0-57 16,1 0-27-16,3-4-12 0,-1-1-6 15,1-3-13-15,3 2-1 0,-3-1 12 16,-4 2-12-16,3 2 1 16,-5 2 0-16,0 1 10 0,-1 2-9 15,-3 6-3-15,0 8-12 0,-2 2-13 16,-2 8 7-16,0 2 3 0,0 4 13 16,0-1 0-16,2-2-1 0,0-2 3 15,0-2 0-15,2-6 1 0,0-3 2 16,5-4 12-16,-3-5-3 0,2-7-9 15,5 0 0-15,-1-9-3 0,4-8-2 16,5-4-10-16,2-12 11 0,0-4 1 16,6-12 0-16,4-20 2 0,4-20 10 15,2-14 0-15,-4-1 4 0,-6 2 5 16,-8 12 3-16,-9 12-24 16,-3 15-33-16,-7 17 5 0,-2 18 13 0,0 12 14 15,-2 1 0-15,-5 6-1 16,1 4-13-16,-4 8 0 0,-3 15 15 15,-3 10 0-15,-3 16 1 0,-3 21 2 16,1 17 9-16,0 15 0 0,9-6 6 16,4 0 4-16,5-12 2 0,3-8-24 15,5-7-29-15,1-12 29 0,2-13 1 16,0-11 14-16,3-7-3 0,1 4-10 16,3-3-2-16,1 0-22 0,1-8-39 15,-3-5-47-15,-4-4-60 0,-1-5-31 16,-5-3-54-16,-2-10-209 0,-2-8-497 15,0 4-500-15,-6-22-1566 0</inkml:trace>
  <inkml:trace contextRef="#ctx0" brushRef="#br0" timeOffset="16519.782">16318 9580 4240 0,'0'0'606'16,"0"0"-511"-16,0 0 64 0,0 0-159 15,0 0-288-15,0 0-23 0,0 0-370 16,0 0-1840-16</inkml:trace>
  <inkml:trace contextRef="#ctx0" brushRef="#br0" timeOffset="16863.669">16876 10180 4215 0,'0'0'1006'0,"0"0"-912"16,0 0 170-16,-2-53-40 0,4 41-169 16,2 5-55-16,0 0-32 0,1 5-143 15,1 2-195-15,-4 0-740 16,12 3-2526-16</inkml:trace>
  <inkml:trace contextRef="#ctx0" brushRef="#br0" timeOffset="17610.833">15491 11211 1982 0,'0'0'0'15,"0"0"-195"-15,0 0 33 0,0 0-304 0</inkml:trace>
  <inkml:trace contextRef="#ctx0" brushRef="#br0" timeOffset="18218.546">15437 11011 3213 0,'0'0'1558'0,"0"0"-1466"16,0 0 37-16,0 0 69 0,0 0-76 16,0 0 54-16,0 0 109 0,0 0-40 15,0 0-71-15,27 86-38 16,-25-29-1-16,2 16-5 0,-1 2-37 15,-1-1-21-15,0-10-12 0,-2-20-3 16,0-6-17-16,0-14-40 0,0-4-30 16,0-2 9-16,0 2 6 0,0-5-12 15,-2-3-42-15,0-5-63 0,-1-5-52 16,1-2-17-16,2-6-34 0,0-6-104 16,0-5-202-16,0 1-405 0,9-15-677 0</inkml:trace>
  <inkml:trace contextRef="#ctx0" brushRef="#br0" timeOffset="18534.676">15702 10987 4088 0,'0'0'595'0,"0"0"-411"0,0 0 238 16,0 0-134-16,0 0-121 0,0 0 20 16,0 0 33-16,39 55-60 0,-47-20-67 15,-6 3-29-15,-5 5-16 0,-6 0-6 16,2 1-15-16,-4-1 6 0,1-1 6 15,1-4 12-15,0 0 12 16,4-7 48-16,3-5-45 0,7-5-20 16,3-5 5-16,4-7 27 0,4-3 39 15,4-2 0-15,6-1-39 0,9-3-33 16,4 3-24-16,10-3-3 0,0 0-17 16,4 0 1-16,0 0-2 0,-1 0-2 15,-3-3-13-15,-7 3-24 0,-3-4-30 16,-6 1-51-16,-5 1-39 15,-4-2-40-15,-6-2-86 0,-2-1-203 0,0-2-459 16,0 2-326-16,0-5-1282 0</inkml:trace>
  <inkml:trace contextRef="#ctx0" brushRef="#br0" timeOffset="18820.096">16206 11180 3827 0,'0'0'650'0,"0"0"-406"0,19-60 133 16,-21 38-109-16,-6 3-113 0,-7 4-10 15,-6 9 76-15,-1 6-28 0,-5 11 12 16,-2 9-9-16,2 5-34 0,4 7-57 16,3 8-39-16,5 8-21 0,5-1-3 15,8 2 3-15,2-1-11 0,8-11-1 16,9 3-33-16,7-7-6 0,1-8-9 15,6-9-6-15,0-10-16 0,0-6-53 16,0-7-63-16,-8-12-15 16,0-18-13-16,-11-17-39 0,-8-12-94 15,-4-9-238-15,-12 6-445 0,-3 17-573 16,-1 13-519-16</inkml:trace>
  <inkml:trace contextRef="#ctx0" brushRef="#br0" timeOffset="18966.784">15907 10858 3871 0,'0'0'933'15,"0"0"-356"-15,0 0 80 0,0 0-187 16,0 0-176-16,0 0-89 0,72 31-49 16,-24-25-48-16,18-2-48 0,20-2-42 15,5-2-18-15,-2-12-20 0,-8-10-88 16,-13-9-108-16,-6-7-100 0,-4-3-187 16,-15 7-782-16,-3-1-2825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13T07:01:56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15630 7569 323 0,'0'0'394'0,"0"0"-240"0,0 0-99 15,0 0-39-15,0 0-3 0,0 0 26 16,0 0 17-16,0 0 19 0,0 0 35 15,0-4 21-15,-2 1-47 0,2 1-80 16,-3-1 28-16,3 2 20 0,-2-2 400 16,2 3-241-16,0-3-88 0,0 3 22 15,0 0-3-15,0 0-16 16,0 0 48-16,0 0 44 0,0 0-8 16,-2 0-19-16,2-2-17 0,0 2-16 15,0-2-20-15,0-1-15 0,0-3-1 16,0-1 2-16,0-1-25 0,0-3-9 15,0-2-16-15,-2 1 0 0,0 1-13 16,0-1-6-16,0-1 4 0,-2 2 2 16,2 3-6-16,-2-1-3 0,0 3-12 15,2 1-4-15,-3 2-11 0,3 0-7 16,0 1-3-16,-4-1 0 0,0 0 1 16,4 0 5-16,-6-1 3 0,1-1 4 15,-1 0 5-15,0-3 1 0,0 0-1 16,-1 0 7-16,1-1-4 0,0 0 0 15,2-1 1-15,-3 1-10 0,1-1-6 16,-2 3-9-16,6 1-9 0,-5-3 19 16,1 3-19-16,0-1 12 0,-3 2-3 15,3-2 0-15,-2 2 3 16,2 0 0-16,-3 0-3 0,3-2 7 0,-2 1-1 16,-1 0 0-16,1 1 3 15,2-1-9-15,-3 0-9 0,-1 3 12 16,-1-2 0-16,3-2-3 0,-2 4 4 15,-1-3 2-15,1 3 0 0,0 0-3 16,-1-1-3-16,3 4 0 0,-1-3 3 16,-1 3 0-16,2-2 0 0,-3 1 6 15,3 0-8-15,-4-2 2 0,1 3 0 16,1-2-12-16,-1 1 15 0,-1 0 0 16,-1 1-3-16,3 0 0 0,0 0 0 15,-3 1-12-15,1 0 12 16,-1 1 0-16,3 1-3 0,-1 1 3 15,1-1-3-15,-3-1-8 0,7 1 11 16,-4 0-13-16,-1-1 0 0,1 1 0 16,2-3 0-16,-3 3 0 0,1-1 0 15,-1-2-1-15,3 3-1 0,-2-3 1 16,-3 2 0-16,7-1-1 0,-6 1 0 16,1-2 0-16,1 2 0 0,-1 1-2 15,-1-1 2-15,1 2 1 0,-1 1 1 16,4 0 0-16,-3-1 0 0,3 1-2 15,0-1-1-15,-1 0 1 0,-1 2-2 16,6 1 1-16,-5 0 1 0,3 3 0 16,0 2 1-16,-3-3 0 0,3 4 1 15,-4 0-2-15,3-1 0 0,1 1 1 16,-2 0-1-16,0-2 0 0,-1 2 0 16,1 0 0-16,0 0-1 15,-1 2 1-15,1-3-1 0,0 1 2 16,3 1-1-16,-1-1 1 0,0 1 1 0,-3 5 1 15,7-3 0-15,-2 5-1 16,0-1 1-16,2 4 0 0,-2-1-1 16,-3 1 1-16,7-1 0 0,-4 2 0 15,2-1-2-15,2-2 1 0,-2 1 0 16,0-3 0-16,-1-1 0 0,-1-2-1 16,6-1 1-16,-4 2-2 0,2-3 1 15,2 2 1-15,-2-2 0 0,2 2 0 16,0 0 1-16,0-1 0 0,0 2 0 15,0 0 0-15,0 0 0 0,2-1 0 16,0 0-1-16,2-1 0 0,-2 1 0 16,4 1 0-16,-1-4-2 0,1 2-1 15,-2-1-26-15,4 0 25 0,-6 0 0 16,9-1 0-16,-3-1 2 0,-2 0 0 16,2 1 1-16,3-2 0 0,-3 0 0 15,2 3 2-15,-3-4-1 16,7 0 0-16,-4 0 0 0,-1 0 10 15,7-3-10-15,-1 3-1 0,-1-5 0 16,1 4 0-16,1-3-1 0,-1 2 0 16,1-2-1-16,-1 1 1 0,3-1 3 15,-3 0-2-15,1-1-1 0,3 2-1 16,-3 0 1-16,1 0 0 0,1-1 0 16,1 3 0-16,-2-1-1 0,1 0 1 15,1 0 0-15,-5 1 0 0,5-1 0 16,-3-2 0-16,5 1 0 0,-2 1 0 15,-1-3-1-15,1 2-1 0,2-4 1 16,-1-2 0-16,1-1 0 0,0-1 1 16,-1 0 0-16,-1 0-2 15,4 0 1-15,-3 0 0 0,1 0 1 16,0 0 0-16,-1-1 0 0,3 1-1 16,-2-1 1-16,-1 1 0 0,1 0 0 15,0-1 0-15,-1-1-1 0,-1 0-1 16,0-1 1-16,1-2-1 0,1 0-1 15,0-5 0-15,-3 0 1 0,1-1 0 16,1-2 0-16,-1-2-1 0,0-1 3 16,-3-2-1-16,1 0-1 0,-1 0 1 15,1-1 1-15,-1 0 0 0,1-3 0 16,-3 3-1-16,1-2 1 0,-1 2-1 16,1 0 1-16,-3 1 0 0,5-1 1 15,-5-1-1-15,-2 1 0 0,3 1 0 16,-1-1 1-16,-1 0-1 0,-3 0 1 15,2-1 0-15,-4 0-1 0,5 0-14 16,-3-3 2-16,-2 3-3 0,0-2 12 16,1 0 0-16,-3 1-9 15,0-2 10-15,-2 1 1 0,0 0 0 16,0 1-2-16,-2-2 2 0,0 1 1 16,0-1-1-16,0 0 1 0,-2-1 0 15,0 4 1-15,-2-1-1 0,0 1 1 16,-3 1-1-16,3 1 0 0,-2 0 1 15,0 2 0-15,0 0 0 0,-5 3 0 16,7-2-1-16,-6 1 0 0,0-1 0 16,1 0 0-16,-3-2 1 0,2 3 0 15,-3-2 1-15,-1 1-2 0,1-1 1 16,-1 3 0-16,-1-2 0 0,-3 1-1 16,1 1 0-16,1 1 0 15,-3-1 0-15,0 0 0 0,1 2 0 16,-1-4 1-16,1 2 0 0,-3 0 1 15,2-2-1-15,-3 0-1 0,5 1 2 16,-4-2-2-16,1 0-12 0,1 2 10 16,-4 0-11-16,7-1 12 0,-3 4-2 15,1-1 1-15,-1 3 2 0,0 0 0 16,3 3 1-16,-5 1-1 0,3 2 2 16,-1 1 1-16,0 0 1 0,-1 1-1 15,1 0-1-15,-1-1-1 0,-1 2 1 16,0-2-1-16,1 2 0 0,-1 0 0 15,0 0 1-15,-2 0-1 0,1 2 1 16,-1 0-1-16,2 2 0 0,-6-1 1 16,11 3-1-16,-7-2 0 0,5 1-1 15,-3 2 1-15,0-1 0 16,7-1 1-16,-7 0-1 0,7 1-1 0,-5 0 0 16,4 0 1-16,-3 0-1 15,1 1 0-15,1 1 0 0,-3 0 0 16,5-1 1-16,-1 2 0 0,-3 0-1 15,5-2 1-15,1 2 1 0,-1 0 0 16,1 2 1-16,-4 0-1 0,7 2-2 16,-3 2-11-16,-1-1 9 0,1 4 0 15,0-2-1-15,1 2-7 0,-1-1 10 16,4 2 1-16,-3-1-1 0,5 3 2 16,-2-1 1-16,2 1 0 0,-1-2 0 15,1-1 0-15,6 3 9 16,-4-2-10-16,2 3 1 0,-2 0-1 15,2 1 1-15,0 1 9 0,0 2-11 16,2-1-1-16,-2 2 2 0,2 0 1 16,0-1 0-16,0-1 0 0,0 1 0 15,0-2 0-15,2-1 9 0,0-2-10 16,-2 0-1-16,2-3 1 0,0 3-1 16,0-3 0-16,2 1 0 0,-2 0 1 15,0 2 0-15,4-1 1 0,-1 4 0 16,1-2-1-16,0 3 7 0,4-2-9 15,-1 1-36-15,1-1 24 0,-2-2 10 16,0 2 1-16,7-2 1 0,-3-2 1 16,1-1 1-16,-1-1 1 0,1-1 0 15,5-2 0-15,-3 0 0 0,3-1-1 16,-3-2 0-16,3 2-1 0,-3 0 1 16,3-2 0-16,3 2-1 0,0-1-1 15,-1-1 0-15,1 2 0 0,4-1-1 16,0 1 0-16,2 1-1 0,-1-1 1 15,1-1-1-15,4-1-10 16,-2-2 9-16,-2-2-9 0,2 1 9 16,0-5 2-16,-6-1-1 0,4 0 0 15,-1-2-1-15,-1 0 2 0,0-4 0 16,0-2 1-16,0 0-1 0,2-2-1 16,-3-1-10-16,1-2 11 0,2-2 0 15,0 3 1-15,2-1-1 0,0 0-1 16,-2-1 1-16,2 0-1 0,0-1-1 15,-1-1 0-15,-3-1 0 0,2-4 0 16,-4 0 1-16,0-4 0 16,-1 0 1-16,-1-1 0 0,-4-1 1 15,-1 2 1-15,1-3 0 0,-5 2 0 16,3-1 1-16,-5-1 1 0,2-1 0 16,-1 2-1-16,-1-3 10 0,-2 2-12 15,0 0-15-15,1 1-4 0,-3-2 16 16,0 1-12-16,-2-2 13 0,-2 1 0 15,0-1 0-15,-2-1 1 0,0-2 0 16,0-1 1-16,-2 1 1 0,-2-3 0 16,-2 0 1-16,0 4-1 0,-2 2 1 15,-3 0-2-15,1-1 0 0,-3 3 0 16,1-3-15-16,-2 0-51 0,-5-2-46 16,-2 0-42-16,-1 0-42 0,-7-2-108 15,-4 2-261-15,8 7-793 0,-15-10-1927 0</inkml:trace>
  <inkml:trace contextRef="#ctx0" brushRef="#br0" timeOffset="15682.995">3547 9133 49 0,'0'0'108'0,"0"0"-1"15,0 0-68-15,0 0 17 0,0 0 293 16,0 0-248-16,0 0-79 0,0 0 1 15,0 0 42-15,-14-10 1 0,14 10-14 16,-2 0-3-16,2 0 9 0,-2 0 4 16,2-1-10-16,0 1 39 0,0-1 118 15,0 1-24-15,-2 0-6 0,2-1-11 16,0 1 17-16,0-1-20 0,0 1-26 16,0 0 9-16,0 0 10 15,0 0 6-15,0 0-8 0,0-1-22 16,0 1-22-16,-2 0-17 0,2 0 3 15,0 0 13-15,0 0 5 0,0 0-12 16,0 0-25-16,0 0-13 0,-2 0-10 16,2 0-6-16,0-1-3 0,0 1-7 15,0 0 10-15,-3 0 2 0,3 0 29 16,0 0 5-16,0 0 4 0,0 0 11 16,0 0 13-16,0 0-1 0,0 0-9 15,0 0-7-15,0 0-20 0,0 0-17 16,0 0-11-16,-2 0-6 0,2 0-7 15,0 0-3-15,0 0-8 0,0 0-1 16,0 0 3-16,0 0 0 0,0 0 4 16,0 0 5-16,0 0-3 0,0 0-2 15,2 0-7-15,3 0-9 0,-3 0-3 16,4 0-10-16,0 0 1 0,-4 0 0 16,8 0 0-16,-3 0-1 0,1 0 13 15,0 0-14-15,5 0 0 16,-3 0 0-16,0 0 1 0,5 0 0 15,-1 0 10-15,3 0-9 0,-1 0-1 16,1 0 10-16,-1 0-8 0,1 0-1 16,-1 0 9-16,1 0 0 0,2 0 3 15,-1 0 3-15,-1 0-6 0,1-2-9 16,1 2 9-16,0 0-9 0,1 0 9 16,-1 0-9-16,1 0 9 0,1 0-10 15,0 0 1-15,-1 0 9 0,1 0-10 16,-2 0 11-16,1 0-11 0,3 0 13 15,-2 0-12-15,-1 0 15 0,3 0 0 16,0 0 0-16,0 0-6 0,-1 2-9 16,1-2 18-16,2 0 3 0,-2 0-21 15,2 0 15-15,-1 0-15 0,-1 0 9 16,4 0-10-16,-4 0-2 0,-1 0 0 16,3 0 0-16,0 0-1 0,-2 0 1 15,2 0-1-15,-1 0 0 16,3 0 0-16,0 0 1 0,0 0 0 15,0 0 0-15,0 0 1 0,2 0 1 16,-2 0 0-16,-1 0 1 0,3 0 9 16,-2 0 1-16,0 0-11 0,0 0 0 15,0 0-1-15,0 0-1 0,2 0 0 16,-5 0 0-16,3 0-1 0,2 0 1 16,-2 0-1-16,2 0 1 0,-2 0 0 15,4 0 0-15,-2 0 0 0,2 0 0 16,-2 0 0-16,2 0 0 0,-2 0 0 15,2 0 0-15,0 0 1 16,-2 0 0-16,2 0-1 0,-2 0 2 16,0 0-2-16,2 0 0 0,0 0 0 15,-4 0 0-15,1 0 0 0,1 0 0 16,-2 0 0-16,0 0 0 0,2 0 0 16,-4 0-1-16,2 0 1 0,-2 0 1 15,1 0-1-15,3 0-1 0,-4 0 1 16,2 0 0-16,0 0-1 0,2-2 0 15,-4 2 0-15,2 0 1 0,-1 0 0 16,-1 0 0-16,2 0 1 0,0 0 0 16,-2-2 0-16,0 2 1 0,-1 0-1 15,3 0 0-15,-2 0 0 0,0 0-1 16,0 0 0-16,0 0 0 0,-3 0-1 16,1 0 1-16,2 0-1 0,-5 0 0 15,5 0-1-15,-2 0 2 0,2 0-1 16,0 0-1-16,-3 0 0 0,3 0 2 15,0-1-1-15,-2 1 1 0,-1 0-1 16,3 0 0-16,0 0 0 16,0 0 1-16,-2 0 0 0,3 0 1 15,-7 0 0-15,2 0-1 0,1 0 1 16,-5 0-1-16,4 0 0 0,-7 0 0 16,5 0 0-16,-7 0 0 0,5 0-1 15,-7-1-1-15,5 1 1 0,-1 0 1 16,-2 0-1-16,5 0 1 0,-7-1-2 15,3 1 2-15,-1 0-1 0,-4-1 0 16,3 1-1-16,3 0 1 0,-6 0-1 16,5 0 1-16,-1 0 1 0,-4 0-1 15,5 0 1-15,-1 0-1 0,-1 0-1 16,1 0 2-16,-2 0-1 0,1 0 0 16,-1 0 1-16,2 0 0 15,-5-1-1-15,3 1 0 0,-2 0-1 16,1-1 0-16,-3 1 0 0,4-2-1 15,-4 2-9-15,5 0 0 0,-3 0 11 16,2 0-2-16,3 0 1 0,-7 0 0 16,4 0 0-16,0 0 0 0,5 0 0 15,-3 0-10-15,3 0 11 0,-1 0 1 16,1 0 0-16,-5 0-1 0,2 0 0 16,-1 0-1-16,-5 0 0 0,-4 0 0 15,0 0-1-15,-2 0-21 0,0 0-12 16,0 0-15-16,0 0-25 0,0 0-51 15,-2 0-67-15,-4 0-21 0,-11 0-59 16,3 0-207-16,-3-3-563 0,3-9-834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13T07:05:10.7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2745 7250 75 0,'0'0'124'0,"0"0"36"15,0 0-10-15,0 0-56 16,0 0-94-16,0 0-29 0,0 0 27 16,0 0 4-16,0 0-12 0,0 0 10 15,-6 10-13-15,6-10-3 0,0 0 14 16,0 0 2-16,0 0 12 0,0 0 17 15,0 0-10-15,0 0 158 0,0 0-24 16,-2 0 3-16,2-1 4 0,-2 1-7 16,2 0-23-16,0-1-39 0,0 1 26 15,-2-1-3-15,2 1-30 0,0-1-6 16,0 0 6-16,0 1 43 0,0 0 28 16,-2 0-13-16,2 0 10 0,0 0 6 15,0 0-7-15,0 0-10 0,0 0-7 16,0 0 6-16,0 0 3 0,0-1 6 15,0 1-4-15,0 0 0 16,0 0-13-16,0 0-10 0,-2 0 5 16,2 0-9-16,0 0-19 0,0 0-13 15,0 0 1-15,0 0-11 0,0 0 4 0,0 0 3 16,0 0 2-16,4 0-42 16,4 0-25-16,2 0-2 0,3 1-15 15,-1-1 11-15,3 0 24 0,-3 0 1 16,3 0 21-16,-3 0-16 0,2 0-11 15,5 0-4-15,-4 0-3 0,1 0-12 16,-1 0-9-16,-1 0 45 0,3 0-18 16,-1 0-17-16,3 0-10 0,-3 0 0 15,3 0 9-15,-3 0-9 0,1 0-1 16,2 0 31-16,1 0-6 16,1 0-26-16,2 1 0 0,-5-1 0 15,9 1 2-15,-4-1 10 0,4 1-11 16,-5-1 13-16,5 1-12 0,0-1 0 15,2 0 0-15,-2 0 12 0,0 0-13 16,2 0-1-16,4 0 1 0,-4 0-2 16,2 0 0-16,0 0 1 0,0 0 0 15,2 0 0-15,-2 1-1 0,2-1 0 16,0 0-1-16,0 0 1 0,0 0-1 16,4 0 0-16,-1 0 0 0,3 0-1 15,-2 0 2-15,2 0-2 0,1 0 0 16,1 0 2-16,0-1 1 0,1 1-1 15,-1 0 0-15,2 0 0 0,1 0 0 16,-1 0-1-16,3 0 1 0,-3 0-1 16,3 0 1-16,-1 0 0 0,1 0 1 15,-1 0 1-15,0 1-2 16,1-1 0-16,-1 0 2 0,3 0 0 16,-3 0-1-16,3 0 0 0,0 0 1 15,-1 0-1-15,-1 1 1 0,-1-1 1 16,5-1 9-16,-5 2-10 0,3-1 13 15,-3 0-12-15,1 0 16 0,1 0-16 16,-1 0-1-16,1 0-1 0,3 0 0 16,-3 0 0-16,3 0-1 0,0 0-1 15,5 0 1-15,7 0 0 0,7 0 0 16,1 0 0-16,-6 0 0 0,-6 0 0 16,-4-1 0-16,-3 1 0 0,3 0 2 15,-11 0 0-15,-5 0 10 0,7 0-10 16,-6 0 1-16,-3 0-1 15,7 0 22-15,-6 0-22 0,7 0 9 0,3 0-10 16,3 0-1-16,-3 0 0 16,1 0 0-16,1-1 0 0,-5 1 0 15,3-1 0-15,-1 1 1 0,1 0-1 16,1-1-2-16,-1 0 0 0,3 1 0 16,-4 0 0-16,1 0 0 0,3 0 2 15,-3 0 0-15,3 0 1 0,-3 0 0 16,1 0 11-16,-1 0-11 0,1 0 1 15,-2 0-2-15,1 0 12 0,-1-1 0 16,-1 1-11-16,3 0 0 0,-5 0-1 16,2 0 1-16,1 0 0 0,-5-1 1 15,3-1 0-15,1 2-2 0,-6 0 0 16,5-2 0-16,-3 2 0 0,3 0 0 16,-5 0 0-16,4 0-1 0,-1 0 1 15,3 0 0-15,-8-2 0 16,7 2-1-16,-1 0 1 0,-2 0-1 0,-1 0-1 15,1 0 1-15,0 0 0 16,-1 0 0-16,-3 0 0 0,0-1 1 16,0 1 0-16,-2 0 1 0,1 0-1 15,-1 0 0-15,-2-2 0 0,0 2 0 16,0 0 0-16,-2 0-1 0,0 0 0 16,0 0 1-16,0 0-1 0,-2 0-2 15,4 0 0-15,0 0-9 0,-2 0 10 16,0 0-1-16,4 2 0 0,-4 1-6 15,2-1 9-15,0 0 1 0,0-1-1 16,-2 1 0-16,-4 0 2 0,-6-2 8 16,2 0-7-16,-9 0-3 15,5-2-1-15,-1 0 0 0,3-1 0 16,2 1 0-16,-2 0 0 0,1-1 0 16,3 1 0-16,-4 1 0 0,4 1-1 15,-1 0-1-15,-3 0 0 0,-2 0 2 16,3-1-2-16,-5 1-9 0,4 0 10 15,1-1-13-15,-3 1 12 0,4-1-9 16,-5 1-3-16,3-1-7 0,4 1 7 16,-7 0 12-16,5 0-15 0,2-1 16 15,-7 1 0-15,5-1 2 0,0 1-1 16,-4 0 0-16,3 0-1 0,-7 0 0 16,3-2 0-16,-3 1 0 0,1 1-10 15,-3 0 10-15,-1-2 1 0,-4 2-11 16,1 0-4-16,-1 0 4 0,2 0-6 15,-1-1 6-15,-3 1 10 0,0 0 0 16,4 0 0-16,-6 0 2 0,1 0-2 16,-3 0-13-16,-2 0-9 15,2 0-10-15,-2 0-11 0,0 0-16 16,2 0-33-16,-2 0-95 0,0 0-93 16,0 0-131-16,0 0-201 0,-2 0-107 15,0 0-288-15,2 1-129 0,0 4 217 0</inkml:trace>
  <inkml:trace contextRef="#ctx0" brushRef="#br0" timeOffset="2918.155">2656 7377 130 0,'0'0'128'0,"0"0"-1"0,0 0 26 15,0 0-26-15,0 0-32 0,0 0-17 16,0 0-32-16,0 0-7 0,0 0-7 16,-22 3-6-16,20-3-22 0,2 0 172 15,0 0-118-15,0 0-45 0,-2 2-11 16,2-1-2-16,0 1-6 0,0 0-33 16,0-2 38-16,0 3 1 0,0-3 1 15,0 0 0-15,0 0 28 0,0 0 23 16,0 0 0-16,0 0-16 15,0 0-34-15,-3 0-2 0,3 0-3 0,0 0-7 16,-2 0 10-16,2 0 85 16,-2 0-10-16,0 0-17 0,2 0 4 15,-2 0 6-15,2 0-9 0,0 0 3 16,-4 0-1-16,4 0-5 0,0 0 9 16,0 0 3-16,-2 0 16 0,2 0 7 15,0 0 28-15,0 0 14 0,0-3 28 16,0 3-22-16,0 0-14 0,0 0-12 15,0 0-11-15,0 0 10 0,0 0 15 16,0 0 17-16,0-2-2 0,0 2-10 16,0 0-2-16,0 0 8 15,0 0 6-15,-2 0-1 0,2 0-10 16,0 0-3-16,0 0 6 0,0 0-14 16,2 0-51-16,0 0-28 0,4 0-7 15,0 0-2-15,1 0-10 0,-1 0-5 16,0 0-4-16,0 2 6 0,0-2 10 15,1 0-4-15,1 0-8 0,-2 0 5 16,7 0 0-16,-3 0 1 0,2 0-1 16,7 0 0-16,-5 0 1 0,7 3-4 15,0-3-6-15,1 1 0 0,1 0 10 16,4-1 20-16,0 0-15 0,-2 0-14 16,6 0-14-16,2 1 13 0,-2-1-13 15,2 1-1-15,0-1 1 0,2 0 0 16,0 0 13-16,2 0-15 15,1 0-1-15,1 0 0 0,-2 1 1 16,4-1-1-16,-1 0 1 0,3 0 0 16,1 0 1-16,-1 0 1 0,5 0 10 15,-3 0-10-15,9 0 10 0,8-1-10 16,8 1 1-16,-6 0 9 0,-12 1-11 16,-1-1-1-16,1 0 1 0,6 1-1 15,8-1-2-15,-8 0 2 0,-6 0-1 16,4 0-1-16,-5 0 1 0,5 0-2 15,-4 0 0-15,4 0 0 0,-1 0 1 16,1 0 1-16,0 0-1 0,2 0 0 16,-2 0 2-16,-1 0 0 0,1 0 0 15,2 0-2-15,-2 0 0 0,2 0 2 16,2 0 0-16,-2 1 1 16,2 0-1-16,0-1 0 0,0 0 0 15,-1 0 0-15,1 0 0 0,-2 0-1 16,0 0 1-16,-2 0 0 0,-2 0-1 15,2 0-9-15,-1-1 10 0,-1 1 0 16,0 0-1-16,0 0 0 0,1 0-1 16,1 0 2-16,2-1 0 0,-6 1 0 15,6 0-1-15,0 0 1 0,-7 0 0 16,3 0 0-16,-2 0 3 0,-5 0 0 16,-8-1 12-16,9 0-14 0,4 1 0 15,1-2 0-15,-3 2 1 0,2-1-1 16,-17 1 1-16,2 0 1 0,13 0-1 15,-1 0-1-15,1 0-1 0,-1 0 0 16,3 0 0-16,-13 0-1 0,3 0 1 16,7 0-2-16,-5 0 1 0,5 0-1 15,3-1 1-15,-6 1 1 0,5 0 0 16,-3 0-1-16,1-3 1 0,-1 3-1 16,2 0 1-16,-3 0-1 15,1 0 0-15,1 0 1 0,-1 0 1 16,1 0 1-16,-1-2-1 0,-1 1-1 15,3 0 1-15,-2 1 0 0,-5-1-1 16,5 1 1-16,-3 0 1 0,-2 0 0 16,-1 0-1-16,3-1 0 0,-5 1-1 15,3 0 0-15,0-1 0 0,-1 1 0 16,-5 0 1-16,4 0-1 0,-1 0 0 16,3 0-1-16,-4 0 1 0,3 0 0 15,-1 0-1-15,2 0 1 0,-3 0 0 16,-1 0 1-16,0 0 1 15,-2 0-1-15,-4 0 1 0,5 0-2 16,-5 0 1-16,0 0-1 0,2 0 1 16,-2 0-1-16,0 2-1 0,0 0 0 15,0 1-1-15,0 0 2 0,-2-1 0 16,-2 0 0-16,0-2 12 0,-4 0-10 16,4-1-1-16,-4-2 0 0,0 0 11 15,1-2-11-15,3 3-1 0,-2 0 0 16,4 1 0-16,-4 0 0 0,-4 0-1 15,2 1-11-15,2 0 11 0,-5-1 0 16,-3 1 1-16,6-1-2 0,-5 1 1 16,-1 0-2-16,4-1 2 0,-5 1-2 15,3 0 0-15,-2 0 1 0,-1 0 1 16,3 0-2-16,-7-1 1 0,9 1 1 16,-8 0-1-16,3 0 0 0,-1 0 1 15,1-2-1-15,-1 2 0 16,1-2-1-16,5 2 0 0,-6 0 1 0,3 0 0 15,-5-2 0-15,3 2-1 0,-5-1 2 16,1 1-1-16,-3-1-1 16,-5 1 0-16,0 0 1 0,-2 0 0 15,2 0-10-15,-4 0 0 0,1 0 0 16,-1 0-4-16,-2 0 1 0,0 0-3 16,0 0 3-16,0 0 3 0,2 0 10 15,-2 0-17-15,0 0-14 0,0 0-37 16,0 0-94-16,0 0-96 0,0 0-177 15,0 1-340-15,-4 1-573 0,4 5-760 0,2-17 1887 16</inkml:trace>
  <inkml:trace contextRef="#ctx0" brushRef="#br1" timeOffset="35272.388">2756 11901 33 0,'0'0'65'0,"0"0"-10"16,0 0 10-16,0 0 40 0,0 0 74 15,0 0 1-15,0 0-34 0,0 0-25 16,-5-3-10-16,-1 1-85 0,6 1 39 16,0 1 182-16,-2 0-32 0,2 0-127 15,0 0-39-15,0 0 6 0,0 0 19 16,0 0 66-16,0 0 32 0,0 0-13 15,0 0-30-15,0 0 0 0,0 0-13 16,0 0-16-16,0 0-7 0,-2 0-3 16,2 0 0-16,0 0 12 0,0 0 45 15,0 0 25-15,0 0-11 0,0 0 0 16,0 0-7-16,0 0-6 16,0 0-36-16,0 0-34 0,0 0-23 15,0 0-8-15,0 0-7 0,0 0 4 16,0 0-11-16,0 0-2 0,0 0-9 15,0 0-19-15,4 0-3 0,2 0-1 16,1 0 1-16,-1 0 12 0,-2 0 28 16,2 0 13-16,-2 0-4 0,5 0 3 15,-3-3 10-15,2 3-1 0,2 0-3 16,-1-1-12-16,1 1-6 0,2 0-16 16,-1 0 0-16,-1 0-5 0,2 0 5 15,-1 0 0-15,-1 0-5 16,3 0-4-16,-3 0 3 0,2 0 0 15,1 0 4-15,1 0 5 0,-1 0-9 16,1 0 7-16,-2 0-7 0,1 0 3 16,3 0 22-16,-1 0 8 0,1 0-2 15,-1 0-4-15,1 0-18 0,3 0-14 16,0 0-12-16,3 1-1 0,1-1 1 16,0 3 0-16,2-3 0 0,-1 0 0 15,1 0 11-15,0 0 12 0,0 0-22 16,0 0 0-16,-1 0-2 0,1 0 3 15,2 0 12-15,0 0-14 0,2 0 14 16,0 0-13-16,2 0 14 0,0 0-13 16,0 0-1-16,4 0-2 0,-2 0 0 15,0 0 0-15,2 0 0 0,-2 0 0 16,3 0 0-16,-1 0 0 0,0 0 0 16,-2 0 0-16,4 0 0 0,-2 0 0 15,2 0 0-15,-1 0-1 0,1 0 0 16,-2 0 1-16,2 0-1 15,0 0 1-15,-1 0-1 0,1 0 1 16,0 0 0-16,0 0 1 0,4 0-1 16,-3 0 0-16,3 0-1 0,-2 0 1 15,3 0 0-15,-3 0 0 0,2 0 0 16,1 0 0-16,-3 0-1 0,4 0-2 16,-3 0 1-16,1 0 1 0,-2 0 0 15,5 0 0-15,-3 0 0 0,0 0 0 16,1 0-1-16,1 0 2 0,-2 3 0 15,5-3 0-15,-5 0 3 0,3 0-2 16,-1 0 0-16,0 0-1 16,-1 0 0-16,1 0 0 0,-1 0 1 15,1 0 0-15,-2 0 0 0,1 0 0 16,-1 0 0-16,0 0 2 0,-1 0-1 16,-1 0 1-16,0 0-1 0,2 0 0 15,-1 0 1-15,1 0-1 0,0 0 0 16,1 0 0-16,-3 0-1 0,2 3 1 15,-1-3 10-15,-1 0-9 0,0 0 12 16,3 0-13-16,-3 0-1 0,0 0 0 16,0 0 1-16,1 0 0 0,-3 0 0 15,0 0 1-15,0 0 33 0,0 0-35 16,-1 0-1-16,1 0 1 0,-2 0 0 16,-2 0-1-16,2 0 0 0,-2 0 1 15,4 0-1-15,-3 0 2 0,-1 0-1 16,-4 0-1-16,4 0 0 0,-2 0-1 15,2 0 0-15,0 0 1 0,0 0-1 16,0 0 1-16,0-3-1 16,2 3 0-16,-2 0 0 0,4 0 0 15,-3 0 1-15,1 0 0 0,0 0 0 16,-2 0 0-16,2 0 0 0,-2 0 0 16,2 0-1-16,0 0 1 0,1 0-1 15,-1 0 1-15,0 0-1 0,-2 0 1 16,2 0-1-16,0 0 0 0,-2 0 0 15,0 0 0-15,-2 0 0 0,0 0 1 16,0 0-2-16,-2 0 0 0,4 0 1 16,-2 0-1-16,0 0 1 0,-2 0 1 15,-2 0 1-15,0 0 0 16,2-2 0-16,-2 2-1 0,4 0 0 16,-2 0 0-16,2 0-1 0,-2 0 1 15,-2 0 0-15,2 0 1 0,-5 0 1 16,5 0-2-16,0-1 0 0,-6 1-1 15,6 0 1-15,-2 0 0 0,2 0 0 16,-2 0 0-16,2 0 1 0,-3 0 0 16,-3 0 0-16,2 0-1 0,2 0-1 15,-7 0 0-15,5 0 0 0,0 0 0 16,0 0 0-16,0 0 0 0,-3 0 1 16,3 0-1-16,-2 0 1 0,-2 0 0 15,1 0-1-15,1 0 1 0,-2 0-2 16,2 0 1-16,1 0 0 0,-5 0 0 15,4 0 0-15,2 0-1 0,-5 0 1 16,3 0-1-16,4 0 0 0,-4 0 0 16,-1 0 1-16,5 0 0 0,-2 0-1 15,-2 0 1-15,1 0 1 0,3 0 0 16,-2 0 0-16,0 0 0 0,-2 0 0 16,4 0 0-16,-1 0 0 15,-3 0 0-15,4 0 0 0,-2 0 0 16,4 0 1-16,-2 0-1 0,2 0 0 15,-5 0 0-15,5 0 0 0,0 1-1 16,0 1 1-16,2-2 0 0,-2 3-1 16,0 0 1-16,2-1 0 0,-2 0 0 15,2 0 0-15,-2-1 0 0,0 2 1 16,0-3 0-16,0 0-1 0,0-4 0 16,0 1 2-16,-4 1-1 0,8 1-1 15,-4-2 0-15,2 3 2 0,0-3-2 16,2 3 0-16,-2 0 1 0,2 0-1 15,0 0 0-15,0 0 1 0,-2-2 0 16,2 2 0-16,0-1-1 0,2 1 0 16,-2 0 0-16,0 0 0 0,2 0-1 15,-1 0 1-15,-1 0 0 0,0 0 0 16,-2 0 0-16,0 0 2 0,2 0-2 16,-2 0 0-16,0 0-1 0,-4 0 1 15,4 0 0-15,-4 0 0 16,4 0 0-16,0 0 1 0,0 0 0 15,-3 0 1-15,3-3-1 0,-2 3 2 16,2 0 0-16,0 0 0 0,-2 0-2 16,2-1-1-16,0 1-1 0,-4 0 0 15,4 0 0-15,-2 0 1 0,0 0-2 16,2 0 1-16,-2 0 0 0,-4-2-1 16,0 2 2-16,2 0 1 0,2 0-1 15,-5 0 1-15,1 0-1 0,0 0 1 16,0 0 0-16,-3 0-1 15,-1 0 0-15,0 0-2 0,0 0 1 16,-3 0 0-16,3 0-1 0,-5 0 0 16,5 0 0-16,-7 0-1 0,7 0 2 15,-6 0-2-15,3 0 2 0,1 0-2 16,-3 0 2-16,3 0-1 0,-3 0 1 16,1 0 0-16,0 0-2 0,-1 0 1 15,1 0 1-15,1 0 0 0,-3 0-2 16,3 0 0-16,-3 0-9 0,3 0 0 15,-3 0-6-15,3 0-10 0,-3 0-5 16,4 0 6-16,-3 0 6 0,1 0 8 16,-3 0 10-16,5 0-21 0,-3 0 9 15,3 0 3-15,-5-1 0 0,7 1 9 16,-7 0 0-16,7 0-9 0,-4 0 12 16,-1 0 0-16,-3 0 0 0,3 0-2 15,-3 0 1-15,-3 0-12 0,4 0 12 16,-5 0-14-16,1 0 3 15,4 0 0-15,-5 0 9 0,-1 0-12 16,2 0-7-16,-1 0 19 0,-3 0-21 16,0 0 3-16,4-1 6 0,-1 1-7 15,1 0 4-15,-4 0 0 0,9 0 17 16,-5 0 0-16,-2 0 1 0,2 0 0 16,-3 0 0-16,-1 0-1 0,-2 0 0 15,-2 0-11-15,2 0-28 0,-4 0-9 16,2 0-2-16,-2 0-13 0,0 0-31 15,0 0-40-15,0 0-40 0,0 1-44 16,4-1 8-16,-4 0 42 16,0 0 68-16,0 0 60 0,0 0 41 15,2 0 0-15,-2 0 50 0,3 0-25 16,-1 0-12-16,0 0 3 0,0 0 0 16,-2 1 0-16,0-1-15 0,2 0-1 15,-2 0-23-15,0 0-49 0,0 2-54 16,0-1-514-16,2 8-887 0,-15-22-156 0</inkml:trace>
  <inkml:trace contextRef="#ctx0" brushRef="#br1" timeOffset="38918.142">2621 12016 141 0,'0'0'131'0,"0"0"15"16,0 0 24-16,0 0-85 0,0 0-10 16,0 0 137-16,0 0 42 0,0 0-117 15,-6-3-27-15,6 3-19 0,0 0-19 16,0 0-17-16,0 0-6 0,0 0-7 16,0 0-3-16,0 0 7 0,0 0 2 15,0 0 4-15,0 0 7 16,0 0 2-16,0 0 1 0,0 0 0 15,0 0 9-15,0 0-7 0,0 0-5 16,0 0-1-16,0 0 13 0,0 0 26 16,0 0-26-16,0 0-16 0,0 0-7 15,0 0-6-15,0 0-4 0,0 0-6 16,0 0-3-16,0 0-3 0,0 0 3 16,0 0 3-16,0 0 0 0,0 0 6 15,0 0 7-15,0 0 6 0,0 0 10 16,0 0 3-16,0 0 3 15,0 0 6-15,0 0-10 0,0 0-2 0,0 0-8 16,0 0-8-16,0 0-1 0,0 0 19 16,0 0 75-16,0 0 1 15,0 0-20-15,0 0-22 0,0 0-29 16,0 0-15-16,0 0-22 0,6 0-13 16,3 0 13-16,-1 0 6 0,-2 1 4 15,2-1-1-15,3 0-10 0,-3 0 1 16,0 0 6-16,7 0-9 0,-5 0 3 15,0 0-1-15,7 0-11 0,-5 0-4 16,3 0-3-16,1 0 4 0,3 0-14 16,-3 0 13-16,5 0 4 0,0 0 5 15,-1 0 1-15,3 0 5 0,0 0 7 16,4 0 6-16,-2 0-4 0,1 0 10 16,1 0-21-16,2 0-4 0,-2 0-9 15,4 0-14-15,0 2 1 0,-2-1 1 16,2-1 0-16,0 0-2 0,0 0-1 15,2 0 0-15,0 2 0 0,0-2-1 16,2 0 1-16,3 0-1 16,-1 0 1-16,0 0 0 0,2 0-1 15,3 0 0-15,-1 0 1 0,2 0 0 16,1 0 0-16,-1 0 2 0,3 0-1 16,-1 0 0-16,1 0 15 0,-3 0 2 15,5 0 0-15,-3 0 1 0,1 0-16 16,-1 0 15-16,1 1 6 0,-1-1-22 15,0 0 10-15,1 0-10 0,-1 0-2 16,3 0 1-16,-3 0 0 0,3 0-1 16,2 0-1-16,3 0-1 0,11 0 0 15,9 0 1-15,-1 2 0 0,-6-2-1 16,-2 1 0-16,-12-1 0 0,2 0 2 16,2 1 0-16,-5-1 0 0,3 0 0 15,0 0 0-15,-9 2 1 16,-5-2 0-16,5 0 0 0,5 0 0 15,1 0-1-15,-1 0 2 0,-11 0-1 16,-10 0-1-16,8 0 1 0,7 1 0 16,5-1-1-16,-1 0 0 0,1 0-1 15,-1 0 0-15,2 0 0 0,-5 0 0 16,3 0 1-16,-1 0 0 0,3 2-1 16,-3-1 1-16,-1-1 0 0,1 0-1 15,-1 0 0-15,-1 0-1 0,1 0 2 16,-1 1 0-16,-1-1 0 0,3 0 0 15,-3 0 0-15,3 0 0 0,-3 0 1 16,1 0 1-16,1 2-1 0,-3-2 0 16,4 0 0-16,1 0-1 0,0 0 2 15,-1 0 0-15,1 0-2 0,1 0-1 16,-1 0 1-16,-1 0 0 0,1 0 1 16,-1 0-1-16,1 0 0 15,0 0-1-15,-1 0 1 0,-1 0 0 16,1 0 0-16,-1 0 0 0,-1 0 0 15,3 0 1-15,-7 0 0 0,4 0 0 16,1 0 2-16,-3 0-1 0,3 0-1 16,-1 0 33-16,-1 0-33 0,-1 0 0 15,0 0 1-15,-3 0 0 0,3 0-1 16,-4 0-1-16,5 0 0 0,-7 0-1 16,4 0 1-16,1 0 0 0,-1 0 1 15,-2 0 0-15,-1 0 1 16,3 0-1-16,-2 0-1 0,3 0 0 15,-3 0 0-15,0 0 0 0,0 0 0 16,1 0 0-16,5 0-2 0,-6 0 2 16,3 0-1-16,1 0 1 0,1 0-1 15,-5 0 1-15,2-2 0 0,3 2 1 16,-3-1 2-16,-2 1-2 0,3 0 11 16,-1 1-10-16,0-1 13 0,-4 0-13 15,5 0-1-15,-3 0 1 0,0 0 0 16,1 0-2-16,-1 0 0 0,-4 0 0 15,2 0 0-15,3 0 0 0,-3 0 1 16,2 0-1-16,0 0 0 0,-2 0 0 16,1 2 0-16,3 1 0 0,-4 0 0 15,3-1 1-15,-5 2 3 0,0-4-4 16,-4 0 66-16,0 0-41 0,-4-3-7 16,4 0 48-16,2-3 19 0,-2 4-51 15,0 0-10-15,2 2-21 0,0-2-1 16,-2 2 0-16,0 0-1 0,0 0-1 15,0 2 1-15,0-2-1 16,-2 0-1-16,2 0 0 0,-4 0-11 16,0 0 12-16,4 0-11 0,-2 0 10 15,0-2 1-15,2 2-1 0,2 0 1 16,-2-1 0-16,0 1 1 0,2 0 0 16,-2 0 0-16,0 0 0 0,0 0 0 15,2-2-1-15,-2 2 0 0,2 0 1 16,0 0 0-16,-2 0-1 0,2 0 0 15,-6 0 0-15,6 0-1 0,-4 0 1 16,2 0-2-16,-2 0 2 0,2-1-1 16,-2 1 0-16,0-1 0 0,-2 1-1 15,-1 0 1-15,1-2-1 0,2 2 1 16,2 0-2-16,-2 0 0 0,0 0 1 16,0 0 0-16,-2 0 1 0,0 0 0 15,2 0 0-15,-2 2-2 0,0-2 1 16,-7 0-13-16,7 0 3 15,-2 0-9-15,2 0 19 0,-7 0-1 16,5 0 0-16,2 0-9 0,-6 0 11 16,-3 0 1-16,5 0 0 0,-4 0 0 15,1 0 0-15,-1 0-1 0,-2 0 0 16,1 0 0-16,-1 0-2 0,-1 0-12 16,1 0 12-16,1 0-16 0,-3 0-2 15,6 0 6-15,-7 0 12 0,7 0-9 16,-7 0 11-16,5 0-2 0,-5 0 0 15,5 0 1-15,-5 0 2 0,7 0-1 16,-7 0 0-16,7 0 0 16,-6 0 1-16,5 0 0 0,-1 0 0 15,-1 0 0-15,1 0-1 0,-2 0-1 16,1 0-1-16,-1 0 1 0,1 0 1 16,-3 0-11-16,3 0-7 0,-3 0 1 15,1 0-3-15,1 0 0 0,-1 0 8 16,-1 0 10-16,1 0-9 0,-1 0 9 15,-5 0-9-15,3 0 10 0,-5 0 0 16,-4 0 0-16,2 0-10 0,-4 0 0 16,5 0-10-16,-7 0-8 0,2 0-7 15,-2 0 7-15,0 0 9 0,0 0-7 16,0 0-2-16,0 0 2 0,0 0 7 16,0 0 6-16,0 0 15 0,0 0 0 15,0 0 0-15,2 0-2 0,-2 0-23 16,0 0-5-16,0 0-13 0,0 0-27 15,0 0-167-15,-2 0-268 0,0 1-487 16,-9 0-872-16,24-3 536 0</inkml:trace>
  <inkml:trace contextRef="#ctx0" brushRef="#br1" timeOffset="155235.697">8112 15574 466 0,'0'0'287'0,"0"0"-29"16,0 0-82-16,0 0-176 0,0 0 32 15,0 0 518-15,0 0-300 0,0 0-107 16,0 0-10-16,24 7-1 0,-22-7-38 16,-2 0-36-16,0-3-35 0,0-1-21 15,0-3 27-15,0 0 22 0,-4-3 4 16,-2-4 19-16,-2-2 13 0,-3-4 9 16,-5-5 1-16,-1-7-8 0,-5-4 13 15,-9-16 10-15,-9-11 5 0,-13-18 4 16,-5-5-23-16,2 1-13 0,0 5-16 15,4 8 9-15,1-1 1 0,-3 0-9 16,2 4-8-16,-3 2-12 0,1 0-19 16,0 0 9-16,-8-1 13 0,4-2 3 15,-4-8 0-15,0-1-1 0,-6-8 1 16,0-6-3-16,-7-3-4 16,-1-4 3-16,-7-3-9 0,-2-1-42 15,-6-1 21-15,-2-1 8 0,2-1 13 16,0 2-6-16,-2 2-9 0,2 2-1 15,5 6-27-15,3 4-12 0,2 4-3 16,5 2 15-16,6 4 0 0,6 2 15 16,1 0 0-16,6-1 1 0,-1 2 5 15,2 1-3-15,0 4-18 0,0 0-24 16,0 1 21-16,3 3-9 0,1 3 12 16,2 3 1-16,3 4 2 0,6 12 9 15,7 9 0-15,10 9-10 16,-1 2 10-16,-2-3-11 0,-2-2-1 15,2 1-30-15,0 2 15 0,9 9 12 16,3 5 0-16,5 6 2 0,8 5 1 16,0 3 15-16,2 1-9 0,4 0-6 15,0 5-77-15,4 4-76 0,-1 3-66 16,3 4-103-16,-6-3-235 0,13 5-721 0</inkml:trace>
  <inkml:trace contextRef="#ctx0" brushRef="#br1" timeOffset="156686.154">5139 15804 935 0,'0'0'75'0,"0"0"42"15,0 0 647-15,0 0-527 0,0 0-65 16,0 0-52-16,-29 59-27 0,23-53-9 16,2 0-16-16,0-2-3 0,2-1-24 15,-1-3-41-15,1 0 0 0,0 0-1 16,0 0-15-16,2 0 14 0,0-4 2 15,0-4 39-15,9-3 15 0,1-7-25 16,2 0-25-16,5-6-1 0,-1 0-2 16,1-4 28-16,1 0 57 15,1 0 20-15,2-1 3 0,1-2 3 16,3 0-1-16,2-3-3 0,2-3-13 16,4-4-7-16,0-3-28 0,11-10-31 15,3-10-14-15,9-18-2 0,2-7 15 16,-2-6 10-16,-5 5 22 0,-3 2 21 15,-3-3 8-15,1-1 1 0,6-3 10 16,-5 2-20-16,5-2-27 0,-1 3-25 16,1-2-16-16,0 3 0 0,4-1 1 15,4-1 2-15,2-4 4 0,4-5 5 16,2-6-5-16,2-6-19 16,-4-4-10-16,1 2 10 0,-8 0 18 15,-1 9 16-15,-4 7 22 0,-2 9 2 16,-7 7-6-16,3 2-12 0,-1 1-9 15,-1-1-4-15,-1 4-5 0,-3-4 8 16,-3 5 1-16,2 1-10 0,-4-1-2 16,3 2-7-16,-3 1-10 0,-4 5-2 15,-2 1-11-15,0 7-2 0,-8 11 11 16,-3 10-1-16,-5 12 2 0,1 5 0 16,-1-2 1-16,4 0 2 0,-1-3 0 15,1 5 0-15,-1 5 1 0,-5 3 0 16,-1 6-1-16,-2 2-2 0,-3 4-13 15,-3 3-20-15,0 0-74 0,-4 0-59 16,0 3-100-16,0 1-107 0,-2 4-237 16,-2-2-646-16,4 4-950 0</inkml:trace>
  <inkml:trace contextRef="#ctx0" brushRef="#br0" timeOffset="187182.522">12698 5601 1144 0,'0'0'319'0,"0"0"-123"16,0 0-115-16,0 0 16 0,0 0 516 16,0 0-307-16,0 0-116 0,0 0-46 15,0 0-16-15,-12-26-32 0,12 22-1 16,0-3 45-16,0 3 15 0,0 0 0 16,0 1-8-16,0-2-5 0,0 2-17 15,0 0-7-15,0 1-7 16,0-1-3-16,0-1 3 0,0 2 3 15,0 1 2-15,0 1-3 0,0-2 9 16,0 2-6-16,0-1-16 0,0 1-12 16,0 0-3-16,0 0-9 0,0 0-10 15,0 3-14-15,0 2-10 0,0 0-21 16,-2 3 4-16,2 2-1 0,0 3-3 16,0 0 6-16,-2 3-9 0,0 2 3 15,0-1-7-15,2 5-13 0,-2 1 10 16,2 2 5-16,-2-1-13 0,2 5 9 15,-2-1 0-15,2 1 3 0,-5 1 0 16,3 0 0-16,0 0 0 16,0 2-14-16,0-3 1 0,-2 1-1 15,0 1-1-15,2-2 0 0,-4-1 1 16,2-2 0-16,-3-5 0 0,5-2-1 16,0-3 0-16,2-3-2 0,-2-2-1 15,2-2-15-15,0-5-18 0,0-1-55 16,0-2-42-16,0-1-30 0,0 0-25 15,2-3-76-15,0-5-51 0,0-4-141 16,-2-2-305-16,7 1-721 0,-3-9-573 0</inkml:trace>
  <inkml:trace contextRef="#ctx0" brushRef="#br0" timeOffset="188017.998">12715 5545 2013 0,'0'0'511'15,"0"0"-246"-15,0 0 91 0,0 0-111 16,0 0-79-16,0 0 52 0,0 0 27 16,0 0-72-16,0 0-43 0,0 0 22 15,-8-5 46-15,8 5 8 0,0 0 5 16,0 0 5-16,0 1-49 0,0 2-34 16,2 1-2-16,0 2-1 15,2 0-19-15,-2 1-23 0,2 3-22 16,0 1-12-16,-4 2-23 0,4 1-7 15,-1 2-24-15,1-2-10 0,0 1 9 16,2 0 1-16,-2-2 2 0,2 0 1 16,1 0 15-16,3-5-6 0,-2-1 6 15,2 0-3-15,-3-3-3 0,7-1-9 16,-4-1 12-16,3 0-15 0,-1-2 0 16,-1 0 0-16,1-2 0 0,0-3-1 15,-3-3-1-15,5 0 0 0,-4-4-1 16,1 1-9-16,3-3 10 0,-1-2 0 15,-3 1 1-15,2 0 1 0,1 0 0 16,-1 1 1-16,1-1-1 0,-3 0-1 16,0 0-17-16,3 3 6 0,-3-2 0 15,-4 3 10-15,5 0-1 16,-3 0 1-16,-2 2-1 0,0 3 1 16,0-2 0-16,-1 3 0 0,-3 3 1 0,2-1 1 15,-4 3 0-15,2 0 2 16,-2 0 0-16,0 0-2 0,0 3-10 15,0 2-17-15,-2 1 24 0,0 4 1 16,-2 0 1-16,-1 3 1 0,-1-2 1 16,2 1 0-16,4 1 1 0,-4 1 1 15,0-1 9-15,2 4-10 0,-2-1 10 16,2 2-9-16,-3 3-2 0,-1 2 1 16,4 4 10-16,-2 2 6 0,2 0-3 15,-2 2 0-15,2 1 3 16,-2-2-6-16,-3 5 3 0,3-2 3 15,-2-1-3-15,2-1-3 0,2 0 3 16,-2-5 0-16,0-2-3 0,0-1-10 16,-1-5 0-16,1-3 13 0,0 0-13 15,2-4 0-15,-2-4-2 0,4-1-1 16,0-3-2-16,0 1-24 0,0-3-51 16,0 2-100-16,0-3-84 0,0 1-34 15,0 3-57-15,0-2-108 0,2 3-214 16,0-2-900-16,8 3-922 0</inkml:trace>
  <inkml:trace contextRef="#ctx0" brushRef="#br0" timeOffset="189085.817">13126 6362 1592 0,'0'0'351'16,"0"0"-175"-16,0 0 31 0,0 0-29 15,0 0 19-15,0 0 47 0,0 0-29 16,0 0-59-16,0 0-13 0,0 0 35 15,-10 3 8-15,8-3-13 0,2 0-6 16,0 0 4-16,0 0-10 0,0 0-16 16,0 0-10-16,0-1-3 0,0-1-3 15,2-1-32-15,0-2-14 0,2 0-10 16,0 0 0-16,5-2 0 0,-1 1-1 16,-2-1 7-16,0-3 6 0,0 2-3 15,5-2-10-15,-3-2-20 0,0 0-7 16,5 1-6-16,-5-2 1 0,2 0 2 15,-3-1 3-15,5 3-6 0,-4 0 0 16,1-1-5-16,-3 2-7 0,4-1-6 16,-2 2-3-16,1-2-6 15,-5 2 3-15,4 1-3 0,-4 0-10 16,0 2 13-16,0 2-13 0,-2-1 10 16,3 3-9-16,-5 1 9 0,2 1 3 15,-2 0 0-15,0 0-13 0,0 0 1 16,0 0-3-16,0 0-2 0,0 3-16 15,0 2 0-15,0-2 15 0,0 2-9 16,0 2 11-16,0-2 0 0,0 3 0 16,-4 1 0-16,1 2 1 0,1 3 0 15,0 1 2-15,0 5 1 16,-2 2 9-16,2 4-10 0,-2 3 13 0,-2 0-3 16,4 2 6-16,0 0 0 15,-3 0 6-15,3 0-3 0,-2-3-6 16,2-4-15-16,-2-3-16 0,2-4 1 15,0-6 12-15,0-2-15 0,2-4 3 16,0-3-27-16,0-2-84 0,0 0-97 16,0-7-22-16,2-4-64 0,2-2-166 15,-2 0-534-15,6-6-1195 0</inkml:trace>
  <inkml:trace contextRef="#ctx0" brushRef="#br0" timeOffset="192750.753">13507 5891 2199 0,'0'0'1178'0,"0"0"-669"0,0 0-223 15,0 0 65-15,0 0-53 0,0 0 20 16,0 0 44-16,0 0-71 0,0 0-101 16,-9-12-72-16,9 12-37 0,0 0-26 15,0 1-22-15,0 1-33 0,0-2-10 16,0 1-8-16,0-1-3 16,0 0-73-16,0 0-108 0,2 0-67 15,3 2-141-15,-3-2-565 0,6 3-1290 0,-25-12 260 16</inkml:trace>
  <inkml:trace contextRef="#ctx0" brushRef="#br0" timeOffset="194115.236">13738 5524 1034 0,'0'0'462'0,"0"0"-192"0,0 0 80 15,0 0-65-15,0 0-46 16,0 0 57-16,0 0 5 0,0 0-65 15,0 0-39-15,0 0-5 0,0-8 0 16,0 8 5-16,0 0 14 0,0 0-10 16,0 0-23-16,0 0-47 0,0 0-14 15,0 0-11-15,0 3 10 0,0 0 9 16,0 0-13-16,2 2-18 0,-2 0-15 16,2 2-7-16,0 2-8 0,0-1-10 15,1 4-6-15,-1-1-8 0,0 0 2 16,-2 4-9-16,2 0 0 0,0 1-13 15,4 2-19-15,-4 0 13 0,2 1 4 16,0 1 0-16,0 1 7 0,1 0-10 16,-1-1 0-16,0 4-12 0,4-2 18 15,-4 0-18-15,0-1 12 0,1 2-12 16,-3-3-1-16,2 3 10 16,-2-3-9-16,0 3-1 0,0-2 0 0,4 2 0 15,-2-2-1-15,-2 2 0 0,3-3 0 16,-1 1 1-16,0-5-1 15,0 0 0-15,-2 1 0 0,0-3-1 16,2 1 0-16,0-2-1 0,-2-1 0 16,0-2 1-16,1-1-1 0,-1 0-1 15,0-2 2-15,-2 1-1 0,2-1-1 16,-2 1 0-16,2-2 0 0,-2 3-1 16,2-1 0-16,-2-1-9 0,0-1 11 15,2-1 0-15,-2-2 0 0,0 0 0 16,0-3 1-16,0 1-1 0,0-1-2 15,2 0-9-15,-2 0 9 0,0-1 0 16,0-2 0-16,2-2 0 0,4-2-9 16,-2-2 11-16,1-2-1 15,-1-1 1-15,2-1 1 0,-2 1 0 16,0-2 2-16,2-1 1 0,-2 1 15 16,3-3 0-16,-1 1-3 0,0-2 0 15,-2-1 0-15,4-1 3 0,1-1 3 16,-1-2 0-16,0 2-6 0,3-3 3 15,-1 1-6-15,0-2-9 0,1 3 0 16,-1-1 12-16,2 0-12 0,-1 0 9 16,1-1-10-16,-2 0 14 0,1-1-13 15,-1 4 9-15,0-2 0 0,1 2 0 16,-1 1 0-16,-2 1-10 0,1 1 13 16,3 0-12-16,-4 3-1 0,3-1 1 15,-3 3 0-15,2 0-1 0,-4 3 1 16,3-1-2-16,-5 1-1 0,6-1-12 15,-4 3 10-15,-1 0-13 0,-1 0 12 16,0 3-9-16,-2-1 11 0,-2 2-1 16,0 3-1-16,2 0-9 15,-2 0-6-15,0 1-34 0,0 0-89 16,0 0-58-16,0 0-15 0,-2 0-56 16,2 0-91-16,-2 0-171 0,-2 0-506 15,4 0-675-15</inkml:trace>
  <inkml:trace contextRef="#ctx0" brushRef="#br0" timeOffset="194912.327">14910 5870 1562 0,'0'0'504'0,"0"0"-122"0,0 0 43 16,0 0-44-16,0 0-21 0,0 0 21 16,0 0-50-16,0 0-71 0,0 0-56 15,0 0-33-15,19-26-18 0,-23 26-37 16,-2 0 33-16,-1 1 15 0,-3 1-40 15,0 2-36-15,-3-1-28 0,-1-3-14 16,-5 3-13-16,5-2-9 0,-5-1-21 16,-2 0 0-16,-1-1-1 0,-1-5 1 15,0-1 0-15,-2 1-1 0,3-2-2 16,-5 1-18-16,6 2-33 16,-2 2-22-16,1 0-33 0,5 3-27 15,1 0-34-15,5 0-22 0,1 3-33 16,-2 0-55-16,7 2-156 0,1 1-344 15,2-1-755-15,2 3-360 0</inkml:trace>
  <inkml:trace contextRef="#ctx0" brushRef="#br0" timeOffset="195460.128">14881 5953 935 0,'0'0'635'0,"0"0"-210"16,0 0-71-16,0 0-25 0,0 0-68 15,0 0-5-15,0 0-4 0,0 0-34 16,0 0-10-16,0 0-3 0,19 8-39 15,-19-8-39-15,0 0-3 0,0 0-4 16,-2 0 3-16,0 0 40 16,-2-1 42-16,0 1-19 0,-5 0-16 15,3 0-25-15,-2 1-23 0,-3 2-26 16,-1-1-20-16,-2 1-16 0,-1 1-14 16,-1-2-7-16,-1 0-6 0,-2-1-3 15,1-1 6-15,-1 0 3 0,-1 0-2 16,-3-3-1-16,8-1-6 0,-5 1-12 15,3 0-17-15,1 0-1 0,3 3 0 16,-3 0-12-16,9 0-63 0,-1 0-76 16,2 4-79-16,0-1-75 0,0 3-197 15,4-2-704-15,2-1-1937 0</inkml:trace>
  <inkml:trace contextRef="#ctx0" brushRef="#br0" timeOffset="205048.435">15185 6072 202 0,'0'0'98'0,"0"0"-75"15,0 0-23-15,0 0-2 0,0 0-18 16,-25 51-29-16,19-45-127 0</inkml:trace>
  <inkml:trace contextRef="#ctx0" brushRef="#br0" timeOffset="205710.105">15129 6170 21 0,'0'0'111'0,"0"0"-59"16,0 0-16-16,-8 50-4 15,6-36 17-15,0-1-13 0,-2-2 404 0,4-2-195 16,0 0-125-16,-2-4 49 15,-2 1 17-15,2-3-62 0,-3 0-79 16,1 0-32-16,2-1-12 0,-2 3 0 16,2-2 16-16,-2 0 15 0,4-1 62 15,-4 0 101-15,4 1 100 0,0-3 22 16,0 2-56-16,-2 0-47 0,2 0-25 16,-2-1-40-16,0 1-18 0,0-1-8 15,2-1 0-15,-3 0-4 0,3 1 20 16,0-1-5-16,0 0 0 0,0 0-7 15,0 0-25-15,0-1-22 0,0-2-9 16,0-4 0-16,0-1 42 0,3-5 4 16,1-2-26-16,0-1-27 0,-4-3-18 15,8-1 3-15,-2-1-7 0,-2 0-5 16,3-1-4-16,-1 0 0 0,0-1 4 16,4 2-1-16,-3 0 1 0,1 3-10 15,-4-1 3-15,6 5 1 0,-1 1-1 16,-1 5 6-16,-2 0-2 15,0 3-1-15,0 2 3 0,1 3 0 16,-1 0 1-16,0 0-10 0,0 3 0 16,-2 3-12-16,3 4-14 0,-3 3-1 15,-2 2 0-15,0 4-2 0,-2 3-10 16,0 2 9-16,0 2 1 0,0 0 1 16,-2 0-1-16,-2-1 1 0,4-6 0 15,-2 0 0-15,-1-6 0 0,3-4-1 16,0-5 1-16,0-3 1 0,0-1-3 15,3-7-21-15,3-6 22 16,2-6 0-16,4-7-1 0,1-3 0 0,-1-4 0 16,1 2 0-16,1 0 3 15,-2 5 1-15,1 3 11 0,1 5 3 16,-1 7-3-16,-1 1 6 0,-4 7 9 16,7 3 12-16,-5 3 1 0,-1 7-7 15,1 4-3-15,-2 10-9 0,-4 1 6 16,0 8-3-16,-2 2-3 0,1 0-2 15,-3-1-4-15,0-2-13 0,0-2-2 16,0-9-1-16,0-3-11 0,0-7-31 16,0-9-86-16,2-3-95 0,6-13-72 15,0-8-82-15,2 0-282 0,13-17-1486 0</inkml:trace>
  <inkml:trace contextRef="#ctx0" brushRef="#br0" timeOffset="206809.655">16297 5836 1056 0,'0'0'984'16,"0"0"-463"-16,0 0-354 0,0 0 52 0,0 0 66 16,0 0-30-16,0 0 23 15,0 0 44-15,11-52-86 0,-11 39-65 16,0 0-26-16,-2-7-13 0,-3 1-12 15,1-5-7-15,-2 0 3 0,0 0 3 16,0 2 6-16,-3 0-7 0,3 3-15 16,-2 1-24-16,-2 4-21 0,1 2-28 15,1 0-3-15,-2 3-9 0,1 2 3 16,-1 2 0-16,0-2-2 0,-1 4 2 16,1 0 0-16,-2 2-3 0,1 1 3 15,-1 0 3-15,0 0 3 0,-1 3-5 16,1 3 2-16,-3 3 12 0,1 2 3 15,1 4 0-15,-1 0-6 0,0 3 1 16,1 1-19-16,1 2 0 0,-3 1-15 16,1 3-17-16,1 1 17 0,-1 0 3 15,-1 2 9-15,3-1 0 0,0 0-10 16,-1-3 13-16,3 3-13 16,0 0 10-16,3-1 0 0,-1 1-10 15,2-1 0-15,2 1 1 0,0 2 9 16,-1-2-10-16,3 3 0 0,0-3 10 15,0 1-10-15,2-1 1 0,0-2 0 16,2-1 9-16,2-1-11 0,3-3 1 16,-1-1 1-16,4-3-1 0,1-2 0 15,1 0-1-15,0-1 0 0,3-1-1 16,1-1 0-16,1-2-1 0,1 0-1 16,1-2 0-16,0-4-13 0,-3 0 12 15,3-3-12-15,-3-3 12 16,1-4-15-16,-1-4 6 0,-1-2 0 15,-1-4 0-15,1 1 10 0,-3-3-10 16,1 1 10-16,-5 2 1 0,0-1 0 16,0 3 1-16,-3 2 0 0,-1 3 2 15,-2 4 1-15,-2 0 0 0,2 3 0 16,-2-2 0-16,0 1 0 0,-2 2-1 16,-2-2 10-16,-3-1-9 0,-1 3 15 15,-4-2-6-15,1 2-9 0,-3-1 12 16,0-2-12-16,-3 3-1 0,3-1-2 15,-3-4-3-15,3 1-57 0,1-4-70 16,3 0-102-16,-1-2-77 0,9-2-104 16,-2 4-329-16,8 3-1285 0</inkml:trace>
  <inkml:trace contextRef="#ctx0" brushRef="#br0" timeOffset="207275.103">16500 5688 1193 0,'0'0'1175'16,"0"0"-878"-16,0 0-68 16,0 0 120-16,0 0-66 0,25-51-46 15,-25 46 78-15,2 1-10 0,-2 2-85 16,0 2-63-16,0 0 12 0,0 5 23 16,-4 5-15-16,-1 5-40 0,1 4-13 15,0 5-6-15,0 6 0 0,0 1-6 16,0 1-18-16,0 4-16 0,0 1-9 15,-1 3-11-15,3 1-10 0,-2 1-9 16,0-2-6-16,-2 1-9 0,2-1-3 16,-2-4-9-16,-1-4-9 0,3-2-1 15,-2-3-1-15,0-5-1 0,2-4-3 16,2-5-12-16,-3-2-9 0,5-3-36 16,0-6-40-16,0-2-56 0,3-5-26 15,3-8-29-15,-2-3-26 0,2-6-76 16,0-2-141-16,0-2-294 0,-1 7-751 15,5-12-623-15</inkml:trace>
  <inkml:trace contextRef="#ctx0" brushRef="#br0" timeOffset="207727.301">16386 5545 2100 0,'0'0'1043'16,"0"0"-1005"-16,0 0 150 0,0 0 129 15,0 0-74-15,0 0 74 0,0 0 11 16,0 0-91-16,0 0-53 0,0 0 14 16,6-31-6-16,3 31-37 15,1 0-13-15,0 0 6 0,5 3-3 16,-1 4-33-16,3 2-16 0,-1 1-14 15,1 4-7-15,1 1-6 0,3 2-15 16,-2 4-14-16,1 1-37 0,1 5 15 16,-2 2 0-16,-3 2-6 0,1 3-9 15,-5 0 15-15,1 4-3 0,-3-1-13 16,-2-1 13-16,-2 1-3 0,-4-1 3 16,1 0-12-16,-3-2 9 0,-3 2-11 15,-1-1 2-15,-4-2 0 0,-4 3 0 16,1-3-2-16,-5-2-1 0,-1 0 0 15,-3-4-2-15,-1 1-1 0,-2-4-9 16,0-1 9-16,1-2-30 0,-1-7-36 16,4 0-46-16,1-5-38 0,1-4-28 15,3-3-30-15,1-2-68 16,5-5-125-16,2 0-172 0,4 0-590 0,2 1-951 16</inkml:trace>
  <inkml:trace contextRef="#ctx0" brushRef="#br0" timeOffset="208225.171">16975 5605 1471 0,'0'0'1530'15,"0"0"-1367"-15,0 0 63 0,0 0 73 16,0 0-82-16,0 0 106 0,0 0 21 15,0 0-92-15,0 0-71 0,0 0-37 16,11-5-13-16,-15 21-19 0,1 5-27 16,-3 5 36-16,2 5 10 0,0 4-17 15,-2 3-11-15,0 3-3 0,1 2 8 16,-3-1-8-16,2 2-16 0,0-1-18 16,0 1-24-16,-1-2-17 0,-1 1-7 15,2-4-16-15,-2-3 1 0,1-4 0 16,3-5-2-16,0-3 0 15,0-6-1-15,2-3-2 0,0-6-16 16,2-2-16-16,0-5-11 0,0-2-21 16,0 0-60-16,0-7-34 0,0-4-3 15,0-6-31-15,0-1-48 0,0-4-157 16,0-1-287-16,0 7-683 0,2-12-1160 0</inkml:trace>
  <inkml:trace contextRef="#ctx0" brushRef="#br0" timeOffset="208624.74">16754 5553 1706 0,'0'0'1332'0,"0"0"-1063"0,0 0 13 15,2-59 242-15,4 38-195 0,1 5-134 16,5-2 14-16,0 5 45 0,1 3-35 16,3 1-43-16,3 2-18 0,0 2-7 15,1 2-21-15,3 2-15 0,2 1-10 16,0 0-5-16,1 1-7 0,-1 4-9 16,2 4-5-16,0 2-4 0,0 1-12 15,-2 3-18-15,-1 3-6 0,-1 2-12 16,-2 2-6-16,2 4 0 0,-9 3 0 15,1 1-10-15,-3 4-11 0,-4-1-33 16,-2 3 15-16,-3-1 3 0,-3 2-3 16,0-3 18-16,-11 1 0 15,-1-4-1-15,-5-2-14 0,-5-5-18 16,-5-2-54-16,-2-6-57 0,-4-3-67 16,0-6-88-16,2-4-252 0,6-2-968 15,4-1-2086-15</inkml:trace>
  <inkml:trace contextRef="#ctx0" brushRef="#br0" timeOffset="209474.931">17870 5840 1208 0,'0'0'1537'0,"0"0"-1248"16,0 0-40-16,0 0 202 0,0 0-61 16,0 0-119-16,0 0-30 0,0 0-29 15,0 0-16-15,-14 33-22 0,4-28-34 16,-3-1-25-16,-3-3-21 15,-1 1-12-15,-1-2-28 0,-1 0-14 16,-4 0-19-16,2-2-18 0,1-1-3 16,-3-1-1-16,2 1-48 0,1 0-72 15,-1 0-45-15,5 0-23 0,-3 3-61 16,7 0-115-16,1 5-227 0,7-1-508 16,2 8-605-16</inkml:trace>
  <inkml:trace contextRef="#ctx0" brushRef="#br0" timeOffset="209725.374">17908 6031 2726 0,'0'0'984'0,"0"0"-789"16,0 0 144-16,0 0-48 15,0 0-51-15,0 0 18 0,0 0 46 16,-52-43-58-16,27 37-49 0,0 4-43 16,-2 2-54-16,-2 1-52 0,1 6-48 15,-3-2-6-15,0 2-154 0,4-1-124 16,-2-1-126-16,8-1-837 0,2 9-2302 0</inkml:trace>
  <inkml:trace contextRef="#ctx0" brushRef="#br0" timeOffset="210929.654">18402 5555 1058 0,'0'0'359'0,"0"0"-122"0,0 0-52 15,0 0 23-15,0 0-49 0,0 0 3 16,0 0 45-16,0 0 25 0,0 0-27 16,0-41-6-16,0 35 14 0,0 0 0 15,0 1 17-15,0 1 9 0,0-1-11 16,0 2-30-16,0 0-25 0,0 3-26 16,0 0 6-16,0 0 24 0,0 0 21 15,0 2-13-15,0 5-70 0,0 2-51 16,-2 6-19-16,0 5-6 0,-3 6-8 15,-1 3-1-15,4 6-3 0,-4 1-27 16,0 6 15-16,2 2 3 0,-5 9 15 16,7-4 4-16,-4 2 2 0,0-1 3 15,4-6-9-15,0 3-3 16,0-3-6-16,0-3-8 0,-1-7-13 16,3-6 9-16,0-6-10 0,-2-7-2 15,2-5 0-15,0-6-3 0,0 0-15 16,0-2-19-16,0-2-44 0,0 0-52 15,0 0-51-15,0 0-4 0,0-2-76 16,2-1-114-16,-2 1-267 16,3 0-748-16,5-1-1104 0</inkml:trace>
  <inkml:trace contextRef="#ctx0" brushRef="#br0" timeOffset="211574.043">18183 5656 1927 0,'0'0'360'16,"0"0"-176"-16,0 0 145 0,0 0-17 16,0 0-117-16,0 0 18 0,0 0 55 0,0 0-67 15,0 0-40-15,0 0-15 16,-13-55-18-16,13 47-14 0,2 2 10 15,2-2 2-15,0-1-4 0,3-1-5 16,1 0-8-16,2-3 4 0,3 2 6 16,-1 0 8-16,0 0-18 0,7 1-12 15,-7 2-6-15,3 0-3 0,1 1-13 16,-1 1-8-16,1-1-4 0,1 3-6 16,0 0-12-16,-1 2 1 0,1 1-7 15,1 1 3-15,3 0 0 0,-2 0 0 16,1 2 0-16,1 4-2 0,2 1-7 15,-5 0-12-15,3 2-6 0,0 2-12 16,-1 2 9-16,1-1-11 0,-7 2 1 16,5 3-1-16,-9-2 2 15,3 2-1-15,-1 3-2 0,-6-2-24 16,-4 2 9-16,0 1 3 0,-2 0-3 16,0-2 12-16,-4 2 0 0,-4-3-12 15,-2 1 3-15,-5-3 10 0,-1 1-1 16,-3-4-10-16,-2-3 10 0,1-2-15 15,-5-1-12-15,-2-4-78 0,4-1-73 16,1-1-51-16,-3-1-74 0,2 0-269 16,9 2-897-16,-1 5-1612 0</inkml:trace>
  <inkml:trace contextRef="#ctx0" brushRef="#br0" timeOffset="211984.012">18896 5958 4077 0,'0'0'599'0,"0"0"-381"15,0 0 26-15,0 0-116 0,0 0-128 16,0 0 0-16,0 0-143 0,0 0-144 16,0 0-409-16,0 0-2143 0</inkml:trace>
  <inkml:trace contextRef="#ctx0" brushRef="#br0" timeOffset="213026.786">19177 5567 1562 0,'0'0'458'0,"0"0"-305"16,0 0 86-16,0 0 16 0,0 0-126 15,0 0-13-15,0 0 86 0,0 0-7 16,0 0-33-16,-11-48-7 0,9 42 6 16,0 1 9-16,2 3 31 0,-4-2 2 15,4 2-18-15,-2 2 6 0,2 0 49 16,0 0 74-16,0 2-50 0,2 4-94 16,4 2-47-16,1 4-11 0,-1 3 3 15,4 0-1-15,-2 2-8 0,3 0-19 16,3-1-21-16,-3 4-17 15,3-2 8-15,0 2-3 0,3 2-3 16,2 2-12-16,-3 1-3 0,3 3-12 16,1 1-3-16,-3-3 3 0,2 1-9 15,-5-1-12-15,-2-6 0 0,3-2-1 16,-7-5-2-16,-2-5 0 0,-1-2-36 16,1-4-57-16,-4 0-36 0,-2-2-46 15,0 0-33-15,0-4-9 0,0-1-94 16,-2-1-126-16,-4 1-130 0,3-3-557 15,1 3-535-15,2 0-211 0</inkml:trace>
  <inkml:trace contextRef="#ctx0" brushRef="#br0" timeOffset="213460.568">19747 5467 2050 0,'0'0'673'16,"0"0"-473"-16,0 0 91 0,0 0 72 16,0 0-92-16,0 0 22 0,0 0 8 15,0 0-91-15,0 0-59 0,0 0 21 16,-6-28 44-16,2 33-54 0,-4 0-26 15,-1 6-11-15,-1 0-1 0,0 6 0 16,-1 3-1-16,-3 7-8 0,0 2-25 16,-3 6-11-16,-2 5-25 0,-1 2-42 15,-1 6 9-15,-6-1 9 0,0 2-6 16,0-1 0-16,1-1-3 0,-1-1 7 16,0-1 2-16,-2-1-3 0,2-1-3 15,2-4-3-15,2 0-9 16,-1-5-9-16,3 1-1 0,4-3 1 15,1-3-3-15,3-6-1 0,7 0-44 16,-4-5-30-16,8-2-37 0,-2-5-32 16,4-4-31-16,0-4-28 0,2-1-45 15,4-2-238-15,0 0-540 0,2 0-759 0</inkml:trace>
  <inkml:trace contextRef="#ctx0" brushRef="#br0" timeOffset="-207072.663">11721 6177 95 0,'0'0'746'0,"0"0"-303"0,0 0-228 15,0 0-62-15,0 0-29 0,0 0 2 16,0 0-87-16,0 0 39 16,0 0-13-16,-15-15 243 0,15 14-98 15,0 0-75-15,0 1-13 0,-2-1-13 16,4 0 29-16,-4-2 44 0,0 2 16 15,4-3-5-15,-6-1-10 0,4 0-14 16,0-1-27-16,-2-2-27 0,2 1-19 16,-2 0-24-16,-2-1-10 0,2 2-16 15,-2-2-6-15,-1 0-3 0,-1 1 3 16,4 2 3-16,-2 1 15 0,0 0 10 16,4-1-1-16,-4 3 4 0,2-1-13 15,-2 2-6-15,-1-2-9 0,-3 3-10 16,6 0 4-16,-4 0-10 0,4 0-12 15,-4 3-12-15,-1 0 9 0,1 0-11 16,0 1 2-16,0 0 0 0,2 0 0 16,2 2 12-16,-3 1-3 0,1 1 0 15,0 1-10-15,-2 1 13 0,4-1-14 16,-2 3 1-16,0-1 0 0,2-2 0 16,0 2-1-16,-1 1 0 15,3-2 3-15,-2 0-1 0,2 1-1 16,-2 0 10-16,2 1-9 0,0-2 0 15,0 1 9-15,2 0 3 0,3 0 9 16,-3 0-2-16,4-1-7 0,4 0 0 16,-2 1 0-16,1-2 3 0,-1-2 7 15,2 1-7-15,1-5-6 0,-1-2-9 16,0-1-3-16,3-1-3 0,-7-7-15 16,4-3 3-16,3-3 0 0,-5-1 2 15,-4 0 1-15,0-2 10 0,-2 3 0 16,0-1-1-16,-2 0-9 15,0 2 10-15,0 1-13 0,-2-2 3 16,-4 3 10-16,0 1-11 0,0 3-5 16,-3 0-6-16,1 3-16 0,2 1 1 15,2 3 12-15,0 0 25 0,-3 1 2 16,3 4 12-16,0 1 3 0,2 0 3 16,0 3 3-16,2-2-2 0,0 1-4 15,0-1 0-15,0-3 0 0,4-1 7 16,4-2-7-16,-1 0 0 0,-1-1-14 15,0 0 2-15,4 0 18 0,1 0 7 16,-3-1-4-16,2-1 0 0,7-1 3 16,-7-2-12-16,5-3-13 0,-3 0 0 15,-2-2-1-15,5 0-1 0,-5-1-1 16,-2-2-1-16,5-2 0 0,-5 2 0 16,-4-3 0-16,5 3 1 0,-3-3 1 15,-2 4 0-15,0 2-1 0,-2 2 0 16,0 3 1-16,-2 2 2 0,2 3 29 15,-2 0 2-15,0 0-15 16,2 3-18-16,-2 5-18 0,0 2 16 16,0 5-10-16,0 5 11 0,0 2 1 15,0 4 0-15,0 3 0 0,-2 4 0 16,0 1 0-16,-2 2 1 0,2 0 0 16,-2 1 1-16,-2 0 1 0,1 1 0 15,1 0 9-15,2-4-10 0,0-3-2 16,0-4 0-16,0-7-12 0,2-2 9 15,0-8 0-15,0-7 3 0,0-3 0 16,0 0-38-16,0-8 16 0,0-7 20 16,2-3 2-16,0-3 0 0,0-5 1 15,2-4 1-15,1 0 10 0,1-3-12 16,0-1-20-16,-2 2 17 0,0 2-12 16,0 6 15-16,0 4 1 15,1 5 2-15,1 4 15 0,-2 4-3 16,0 3 4-16,0 2-1 0,-2 1 12 15,0 1 6-15,0 0 7 0,3 1-16 16,-1 2-12-16,2 2-12 0,-2 0 15 16,0 0 0-16,0 3 7 0,0 0-1 15,1-1 0-15,-1 1 6 0,0-2 3 16,4 1 4-16,0-2-1 0,-1 0-3 16,-3 1-6-16,2-3-9 0,4-1-6 15,-4-2-9-15,1 0 0 0,-3 0-3 16,2-3-1-16,4-5-17 0,-3-2 6 15,-1-3 9-15,2-4-9 0,4-2 9 16,-3-5 0-16,-1-4 0 16,4-3-9-16,-1-5 11 0,-1-2-1 15,2-5 2-15,1 1 0 0,-5-2 0 16,2 4 1-16,-1 2 2 0,-3 7 0 16,0 3 0-16,-2 6 0 0,0 5-3 15,0 4 0-15,1 3-1 0,-3 4-2 16,-2 1-9-16,2 5 9 0,-2 0 0 15,0 0 3-15,0 0 12 0,0 3-9 16,0 5-3-16,0 3-30 0,0 8 6 16,-2 5 12-16,-2 4 9 0,-5 4 0 15,5 2-1-15,-2 2 2 0,0 1 0 16,-3 1 0-16,-1-2 0 0,2-1 0 16,0-4 2-16,1 0 13 0,1-4-1 15,4-3-9-15,0-1 12 0,0-4 3 16,0-4-3-16,2 1 6 0,0-5-3 15,0-3-6-15,0-2 6 0,2-3 0 16,2 0 6-16,2-2 7 16,1-1-1-16,-1 0 0 0,2 0 0 15,4-2 51-15,-1-2 28 0,-3 0-40 16,2 1-30-16,5 1-12 0,-7-2-9 16,0 2-6-16,3 2-9 0,-3 0-3 15,-4 0-2-15,0 0-19 0,0 0-45 16,0 2-64-16,3 0-59 0,-3 0-40 15,-2-2-71-15,2 0-185 0,-2 0-462 16,0 0-623-16,6-6-856 0</inkml:trace>
  <inkml:trace contextRef="#ctx0" brushRef="#br0" timeOffset="-206942.012">12359 6165 3123 0,'0'0'481'0,"0"0"-373"16,0 0-108-16,0 0-299 0,0 0-713 16,0 0-1356-16</inkml:trace>
  <inkml:trace contextRef="#ctx0" brushRef="#br0" timeOffset="-200772.711">19090 8132 1516 0,'0'0'650'0,"0"0"89"0,0 0-409 16,0 0-135-16,0 0 42 0,0 0 41 15,0-63-40-15,0 45-42 16,0-3-44-16,-4 0-22 0,-4-2-29 0,1 4-18 16,-1 2-25-16,-2 3-21 15,-3 7-16-15,1 0 4 0,-2 7 5 16,-3 5 16-16,0 6 9 0,1 6 3 15,-1 7-21-15,3 4-13 0,1 5-9 16,1 0 0-16,2 5-12 0,4-3-3 16,1 0-17-16,5-2 16 0,0-4 1 15,0-4 22-15,5-3 2 0,7-4 3 16,4-8 1-16,-1-7-17 0,8-3-11 16,-3-10-22-16,5-8 4 0,-4-4 16 15,0-3 0-15,-5-4 1 0,-1-2 0 16,-3 3 1-16,-6-1 0 0,-4 4 2 15,-2 2 13-15,0 6 0 0,-2 2-15 16,-4 5-16-16,-4 4-8 0,-1 3 9 16,1 2 12-16,0 1 1 0,1 0 2 15,1 4 1-15,4 1 17 16,2 3 6-16,0-2 1 0,2 1-4 16,2 1 3-16,4-2-9 0,2 2 7 15,3-3-10-15,3 0-9 0,1-1 27 16,-1-3 7-16,1-1 23 0,1-5 43 15,1-6-48-15,-1-5-34 0,1-6-21 16,-1 0-1-16,1-4-11 0,-1 3 10 16,-5 1 0-16,1 7 2 0,-4 3 1 15,-4 7 17-15,1 5 18 0,-3 3 0 16,0 7-36-16,-2 9-3 0,0 8-9 16,-4 6 12-16,-3 15 1 0,-3 10 1 15,0 13-2-15,-1 7-39 16,-1-8 15-16,6-13 3 0,0-18 9 0,1-9 11 15,3-3 1-15,-2 1 0 16,2-1 1-16,-6-1 0 0,6-10-1 16,2-9-1-16,0-7-12 0,0-9-59 15,0-10 57-15,2-9 13 0,6-7 0 16,-4-5 1-16,2-2-2 0,1 0 2 16,-1 4 1-16,2 5 3 0,-4 5 0 15,-4 5 0-15,4 8-1 0,-2 2 1 16,-2 7-1-16,3 3 10 0,-1 1 9 15,0 1 15-15,0 1-21 0,2 0-11 16,0 0 14-16,4 0-6 0,1 0-9 16,-1 0 18-16,0 0 6 0,2 3-6 15,3 0 0-15,-3 3-8 0,1-1-10 16,-3 3 0-16,2-2 9 0,3-3-12 16,-7-2 1-16,2-1-1 15,0 0 0-15,3-6-3 0,-3-7-15 16,2-5 15-16,5-8 1 0,-3-5 2 15,3-5 2-15,3-10 0 0,7-14 13 16,-4-9-15-16,3-6-21 0,-3 1 9 16,-6 7 12-16,-7 18 0 0,2 11 3 15,-8 10 13-15,0 8-13 0,0 2 12 16,0 1-3-16,0 5-11 0,-2 6-1 16,0 6 12-16,0 0-11 0,0 8-1 15,-2 4-24-15,0 9 12 0,0 4 12 16,-2 6 0-16,0 5 0 0,-2 3 2 15,0 12 0-15,-5 7 1 0,1 13 12 16,-5 1-12-16,3-6 0 0,0-15 9 16,5-16-10-16,3-9 1 15,0-6-3-15,0 3 3 0,2-2-3 16,0-1 24-16,2-1 6 0,0-8 7 16,2 0 2-16,2-4 24 0,4-3 61 15,-1-1-31-15,5-2-24 0,0-1-6 16,5 0 1-16,-7 0 14 0,5-4-6 15,-3 0-12-15,-2 4-15 0,1-3-24 16,1 3-18-16,-8 0-3 0,3 0-3 16,-1 0-66-16,-2 1-114 0,2 1-100 15,-2-2-94-15,0 0-318 0,-2 0-891 16,11 0-1329-16</inkml:trace>
  <inkml:trace contextRef="#ctx0" brushRef="#br0" timeOffset="-200674.868">19799 8230 1918 0,'0'0'2450'0,"0"0"-2221"16,0 0-229-16,0 0-62 0,0 0-449 15,0 0-1630-15</inkml:trace>
  <inkml:trace contextRef="#ctx0" brushRef="#br0" timeOffset="-199568.896">20221 7675 2221 0,'0'0'440'16,"0"0"-257"-16,0 0 106 0,4-52 4 15,-4 37-105-15,0 4 17 0,0 3 94 16,0 1-38-16,0 4-87 0,0 1-57 15,-2 2-34-15,0 4 9 0,0 5 37 16,0 9 11-16,-5 5-42 0,1 11-50 16,0 13-17-16,-2 14-13 15,1 17 3-15,-3 3 13 0,4-3-7 16,2-7-3-16,0-19 1 0,4-11-1 16,0-11-21-16,0-6 0 0,-2-3-3 15,2-2 33-15,0-4-17 0,0-11-16 16,0-4-38-16,0-13 5 0,0-8 21 15,0-16 12-15,4-17 1 0,0-13 1 16,-2-8-2-16,0 4-16 0,-2 7-2 16,0 5-6-16,0 1 21 0,0 10 3 15,0 10 0-15,-2 11 12 0,0 7 0 16,0 1-10-16,2 3 10 0,0 5 7 16,0 7 17-16,0 4 79 0,0 4-24 15,0 7 18-15,4 4-55 16,0 7-23-16,2 4-16 0,0 2 9 15,-1 1 6-15,3-1-9 0,0 0 12 16,7-6-5-16,-5 0-13 0,4-3-12 16,1-4-1-16,6-2 0 0,-5-5-2 15,7-5-1-15,-2-4-1 0,1-12-19 16,1-7-4-16,-2-8 10 0,1-6 12 16,-1-1 0-16,-4-3 1 0,-1 1 2 15,-8-1 0-15,3 4 3 0,-7 5 9 16,4 6-9-16,-6 6 16 0,0 8-18 15,-2 3 0-15,0 6 17 0,0 4 18 16,0 7-34-16,-6 8-2 0,0 7 0 16,0 6 0-16,-1 11 1 0,1 13 0 15,-4 9 1-15,0 7 1 0,-1-5 0 16,5-2 9-16,-4-8-11 0,4-9 11 16,1-10-9-16,1-9 15 0,2-4-18 15,0 1-39-15,0-3 18 16,2 1 6-16,-2-8-9 0,2-4-37 15,0-6-93-15,0-3-52 0,0 1-36 16,2-4-57-16,-2 0-183 0,2 0-696 16,6 3-549-16</inkml:trace>
  <inkml:trace contextRef="#ctx0" brushRef="#br0" timeOffset="-199187.964">20504 8362 2364 0,'0'0'532'0,"0"0"-180"0,0 0 36 16,0 0 2-16,0 0-59 0,0 0-12 15,29-52-61-15,-17 32-57 0,-3-1-27 16,3-5-1-16,2 0-12 0,-1 1-40 15,1 1-27-15,-3 3-13 0,-1 4-11 16,2 5-16-16,-5 5-15 0,-3 1-9 16,0 5-9-16,-2 1 0 0,-2 0-1 15,0 10-20-15,0 5-24 0,-2 5-3 16,-2 10 9-16,2 3 0 0,-3 4 15 16,-3 1-12-16,4-4 14 0,-2-2-2 15,2-4-24-15,0-6-33 0,4-3-28 16,-2-6-21-16,2-5-36 0,0-6-31 15,0-2-101-15,0-9-56 0,4-5-228 16,2 4-760-16,8-9-836 0</inkml:trace>
  <inkml:trace contextRef="#ctx0" brushRef="#br0" timeOffset="-198904.711">21246 7748 3007 0,'0'0'723'0,"0"0"-371"15,0 0 53-15,0 0-51 0,0 0-180 16,0 0-30-16,0 0 32 0,0 0 4 15,0 0-59-15,0 0-55 0,-66 18-32 16,35-8-34-16,2-2-13 16,0-2-78-16,0-4-82 0,4 0-58 15,0-2-44-15,3 0-94 0,9-2-345 16,1 2-684-16,8 5-548 0</inkml:trace>
  <inkml:trace contextRef="#ctx0" brushRef="#br0" timeOffset="-198703.432">21275 7927 3138 0,'0'0'730'0,"0"0"-385"16,0 0-28-16,0 0-108 0,0 0-43 16,0 0 57-16,-74 0 39 15,43 0-68-15,0 2-100 0,-9 3-61 16,3 3-33-16,0 0-71 0,0 0-190 15,1 0-138-15,12-3-618 0,1 10-2129 0</inkml:trace>
  <inkml:trace contextRef="#ctx0" brushRef="#br0" timeOffset="-197650.924">21769 7613 2624 0,'0'0'367'0,"0"0"-293"0,0 0 185 15,0 0 90-15,0 0-53 0,2-50 1 16,2 32-33-16,0-5-76 0,3-2-47 15,-3-2-18-15,6-2-19 0,-2 1-22 16,-2-2-21-16,3 1-9 0,1 2-10 16,-2 0-2-16,3 5-7 15,1 2 16-15,-2 4-1 0,-1 5 7 16,-1 3-7-16,2 3 7 0,-4 5 18 16,1 0 8-16,-1 10-17 0,2 5-43 15,-4 5-21-15,-2 7-17 0,0 4-20 16,-2 2 16-16,0 0 6 0,-2-2 12 15,0-5 0-15,-2-2 0 0,0-6 2 16,2-3 1-16,2-5 0 0,-2-6 1 16,2-4-1-16,0 0-19 0,0-6 1 15,2-7 18-15,10-8 21 0,-3-7-9 16,1-3-9-16,6-1-1 0,-3 0 10 16,3 5-9-16,-1 4 12 0,1 8-3 15,-3 7 16-15,1 7 2 0,3 1-6 16,-7 8-3-16,3 6-19 0,-3 7 1 15,-2 4 12-15,-2 5-12 0,1 0 9 16,-5 1-12-16,0-2-2 0,-2-6 0 16,0-3-10-16,0-7-12 15,0-4-88-15,0-7-87 0,0-2-138 16,0-11-57-16,2 2-376 0,8-15-1440 0</inkml:trace>
  <inkml:trace contextRef="#ctx0" brushRef="#br0" timeOffset="-196833.819">22902 6970 2115 0,'0'0'666'0,"0"0"-425"16,0 0 117-16,0 0 167 15,2-63-93-15,-2 47-117 0,0 1-60 16,0 0-35-16,-4 1-22 0,0 2-19 15,-5 0-33-15,1 3-46 0,0 1-31 16,2 0-14-16,-9 3-13 0,5 1-12 16,-1 0-9-16,-3 0 0 0,2 4-2 15,-3 0-1-15,-4 6 0 0,1 5 0 16,1 2-6-16,-3 8 0 0,1 1-9 16,-2 6 9-16,5 4-9 0,-5 3 12 15,0 1-13-15,7 1-1 0,-9 2 1 16,7-1 10-16,-3-1-10 0,3-1-1 15,-1 0 1-15,5-2 0 0,-3 0-2 16,7-3-13-16,2 0 12 0,-3-2 0 16,7-1 1-16,0-1 2 0,2-2 0 15,9-1 13-15,-1-1-12 16,4-1 9-16,7-1-11 0,2 0 0 16,1-4 0-16,1-1 0 0,6-4 1 15,-2-7 0-15,-2-3 0 0,2-2-2 16,-1-6 0-16,3-5-1 0,-6-6-1 15,-2 0 0-15,1-4 2 0,-7-1-1 16,4 2 1-16,-7-1 3 0,0 1 15 16,-3 3 1-16,-5 4-1 0,-2 4-15 15,-2 1 0-15,0 2-3 0,-2 0-11 16,-4 2 9-16,-5 2 1 0,-3-3 0 16,-1 3 1-16,-3 0-1 0,-1 1-1 15,-2 1-10-15,-1-3-43 16,5 2-47-16,-4-1-52 0,5-1-70 0,-1-1-76 15,7 2-127-15,-2 1-289 16,8 1-1339-16</inkml:trace>
  <inkml:trace contextRef="#ctx0" brushRef="#br0" timeOffset="-196450.731">23189 6922 2425 0,'0'0'606'0,"0"0"-344"0,0 0 116 16,0 0 109-16,0 0-163 0,0 0-78 15,0 0-28-15,0 0-53 16,0 0-37-16,8 56 0 0,-14-28-13 16,-4 6-15-16,4 1-21 0,-1 3-12 15,-1 3-7-15,-4 0-12 0,3 0-14 16,1-1-17-16,2-4-17 0,-4-1-49 16,3-5 28-16,1-1 6 0,4-4-3 15,0-7-9-15,-2-3-37 0,4-6-39 16,-2-4-39-16,2-5-47 0,0 0-79 15,0-9-5-15,2-5-110 16,0-2-339-16,0 2-690 0,2-8-586 0</inkml:trace>
  <inkml:trace contextRef="#ctx0" brushRef="#br0" timeOffset="-196083.966">23013 6823 2760 0,'0'0'442'16,"0"0"-238"-16,0 0 164 0,0 0 43 15,0 0-140-15,0 0 34 0,0 0-32 16,0 0-66-16,62-22-34 0,-47 25-6 16,-3 4-31-16,9 4-24 0,-5 2-30 15,7 4-28-15,-6 2-8 0,5 5-4 16,-3 1 0-16,0 2-3 0,1 3-3 15,-5 1-2-15,1 3 5 0,-3 0-6 16,-3 2-6-16,0 3 3 16,-3 0 9-16,-7 0-12 0,0 3-13 15,0-2-14-15,-11 1-39 0,-3 1 21 16,1-2 15-16,-7-4-15 0,1-2 6 16,-4-5-3-16,-3-3-3 0,3-4-45 15,2-8-58-15,-2-1-42 0,7-8-33 16,-3-5-59-16,9 0-137 0,-2-8-176 15,5 0-880-15,7-8-1163 0</inkml:trace>
  <inkml:trace contextRef="#ctx0" brushRef="#br0" timeOffset="-195709.647">23565 6798 2214 0,'0'0'1130'0,"0"0"-911"15,0 0 30-15,0 0 203 0,0 0-145 16,0 0-98-16,0 0-6 0,0 0-5 15,0 52-33-15,-4-24-17 0,2 7-5 16,-6 11-46-16,0 13-31 0,-1 12-8 16,3 4-16-16,-2-5-6 0,-3-6-9 15,5-17-6-15,2-10-21 16,0-8-35-16,0-4 11 0,0 0 6 16,-5 0-3-16,3 0-3 0,2-10-52 15,2-6-57-15,-2-6-34 0,2-3-45 16,0-5-29-16,0-8-17 0,0-5-134 15,2 5-684-15,0-8-991 0</inkml:trace>
  <inkml:trace contextRef="#ctx0" brushRef="#br0" timeOffset="-195343.083">23383 6801 828 0,'0'0'1657'0,"0"0"-1276"0,0 0-35 16,0 0 190-16,38-53-21 0,-26 39-159 15,9 5-58-15,-1-3-38 0,7 2-32 16,4 2-28-16,2 1-45 0,0 3-22 15,0 1-31-15,1 3-14 0,-1 1-16 16,-4 5-11-16,-5 5-13 0,-1 2-3 16,-2 5-15-16,-3 0-3 0,-5 4-24 15,-7 3-1-15,-4 3-2 0,-2 5-2 16,-2 3-10-16,-6 3 9 0,-9 2-9 16,1 0 9-16,-9-4-15 0,0-3-60 15,2-8-73-15,-6-6-66 0,0-7-62 16,3-8-170-16,1-3-658 15,6-6-2116-15</inkml:trace>
  <inkml:trace contextRef="#ctx0" brushRef="#br0" timeOffset="-192175.885">21488 7867 274 0,'0'0'241'15,"0"0"-117"-15,0 0-104 0,0 0 68 16,0 0-43-16,0 0-42 0,0 0 0 16,0 0 16-16,0 0 14 0,-10 0 26 15,10 0 29-15,0 0-17 0,-3 0 154 16,1 0 68-16,2 0-121 0,0 0-58 16,0 0 16-16,0-2 16 0,0 2-20 15,-2-1 29-15,2 0-9 0,0 1-17 16,-2-2 32-16,2 1-17 0,-2 1-16 15,2-1 10-15,0 0 18 0,-2-1 9 16,2 2 46-16,0 0 22 0,0-2 8 16,0 2-15-16,0 0-16 0,2 0-4 15,6 0-17-15,-1-3-46 16,5 3-33-16,5 0-28 0,-3 0-3 0,5-2 2 16,-3 0 7-16,3 1 0 15,6 1-22-15,-5-1-8 0,7 0-22 16,-2 1 3-16,6-2-2 0,2 2-7 15,0-1-15-15,2 1-3 0,5 0 3 16,1-1 0-16,2 0 6 0,1 0-18 16,9-1 12-16,5 2-12 0,11-2 21 15,5-1-6-15,-8 2-16 0,-8-1 1 16,-2 1 10-16,2-1-11 0,-7 2 1 16,3-2 0-16,4 2 9 0,-6 0-10 15,6-2 1-15,1 1 0 0,-5 1 12 16,4-2-14-16,0 1 0 0,0 0-1 15,0-1 0-15,-5 2 0 0,9-1-1 16,-6 1 0-16,0-3-2 0,2 3 1 16,2 0-10-16,-2-3 11 0,-4 3-2 15,-5 0 0-15,-10 0 0 16,-5 0 2-16,-3 0-1 0,6-2-1 0,2 2 0 16,6-2-9-16,-5 2-1 15,-5-2 1-15,-4 2 11 0,-6 0-2 16,-9 0-12-16,3 0 0 0,-11 0-39 15,-2 0-36-15,-2 0-46 0,-1 0-28 16,-3 0-81-16,-3 2-200 0,-3 2-127 16,0-1-809-16,4 5-591 0</inkml:trace>
  <inkml:trace contextRef="#ctx0" brushRef="#br0" timeOffset="-190959.42">22286 8153 1328 0,'0'0'257'16,"0"0"311"-16,0 0-83 0,0 0-211 15,0 0-101-15,0 0 6 0,0 0 3 16,0 0-11-16,0 0 56 0,-11-39 47 16,9 35-38-16,2 2-68 0,0-1-36 15,0 2-6-15,0 1 0 0,0 0 27 16,0 0 42-16,0 0 21 0,0 3-25 15,2 2-55-15,5 4-21 16,-1 4-34-16,2 5-14 0,0 3-22 16,-4 5-3-16,3 0 10 0,-1 5-13 15,2 3-12-15,-2 3-6 0,-1 1-3 16,-1 1 9-16,2 3-6 0,2 2-3 16,0 1-6-16,-1 2 3 0,-1 3-13 15,2-3 10-15,2 0-10 0,-3-3 10 16,-1-2-9-16,0-6 9 0,-2-5-12 15,2-7 0-15,-2-4-15 0,-1-5-18 16,1-6 31-16,-4-1 1 0,2-5 0 16,-2-3 1-16,2 0-15 0,0 0-12 15,0-4 3-15,2-9 6 0,4-3 16 16,1-7 2-16,-3-7 1 0,2-3-1 16,4-5-13-16,-1-2-2 0,-1-11 13 15,7-9 2-15,-1-10 0 0,3 5 15 16,-9 16 9-16,0 11 9 0,1 12-12 15,-3-2 3-15,2-3 6 16,7 2-3-16,-7 2-2 0,1 4-4 16,5 5-3-16,-8 0-3 0,1 1-3 15,5-1-10-15,-8 2 10 0,5-3-10 16,-1 3-1-16,-2-2-1 0,-6 5-1 16,5-1 0-16,-1 5-2 0,-6 3-12 15,6 4-12-15,-4 1-37 0,-2 1-77 16,2 0-97-16,-2 2-97 0,2 3-194 15,2 6-879-15</inkml:trace>
  <inkml:trace contextRef="#ctx0" brushRef="#br1" timeOffset="-155226.715">18652 8644 1250 0,'0'0'201'0,"0"0"-96"0,0 0-27 15,0 0-23-15,0 0 373 0,0 0 80 16,0 0-231-16,0 0-123 0,0 0-13 16,-9 0 18-16,9 0 13 0,0 0-10 15,-2 0-24-15,2-1-18 0,0 1-17 16,0-2 17-16,-2 1 8 0,2 0-20 16,0-1-18-16,0 0-7 0,0-1 10 15,0-3 5-15,0-1 0 0,0-3-9 16,0-3-6-16,2-1-16 0,0-2-3 15,1-3 0-15,-1 0-6 0,0-6 6 16,0-1-4-16,2-2 7 0,-2 1-6 16,0-2 2-16,-2-2-8 0,0-2-1 15,2 1-8-15,0 0-10 0,0 1 0 16,-2-1-2-16,2 1 5 0,0 2-6 16,0 1 0-16,3-2-5 15,-3 0-1-15,2 0-12 0,-2 0-12 16,4 1 9-16,-4 0-9 0,2-1 9 15,-2 2-10-15,2 1 10 0,-1-1 3 16,-1 2-12-16,2-1 15 0,-2 2-15 16,-2 0 15-16,2 3-3 0,0 2-13 15,2 1 10-15,-2 1 0 0,0 5-9 16,-2-2-1-16,2 3 0 0,0 2 2 16,0 1 8-16,0 1-10 0,-2-2 1 15,3 4-2-15,-3-2 1 16,2 1-1-16,-2 2-1 0,0-2 1 0,2 4 0 15,-2-1 0-15,0 2 11 16,0 2 0-16,0 0 6 0,0 0 6 16,0 0-3-16,0 0-6 0,0 5 6 15,-2 5-18-15,0 1 9 0,-3 3-12 16,3 5 0-16,-2 1-1 0,2 2-14 16,0-4-9-16,-4-2-45 0,6-5-82 15,0-1-96-15,0-3-77 0,0 0-133 16,2-4-322-16,6 6-940 0</inkml:trace>
  <inkml:trace contextRef="#ctx0" brushRef="#br1" timeOffset="-154559.905">18501 8604 817 0,'0'0'297'0,"0"0"-186"15,0 0 9-15,0 0-22 0,0 0-1 16,0 0 50-16,0 0 41 0,0 0 26 15,0 0 10-15,0 0-11 0,-10 18-6 16,10-18-27-16,-5 0-13 0,5 0 18 16,0-3 41-16,0 0 12 0,0-1-3 15,5-4-12-15,-5-5-45 0,2 1-33 16,0-4-24-16,0-6 5 0,0-3-3 16,0-1-4-16,-2-8 3 0,4 2 0 15,-2-5-12-15,-2-1-13 0,2-3-18 16,-2-3-22-16,2 0-8 0,0-2-1 15,0-1-5-15,0 2-4 0,5 2-6 16,-3 2-21-16,0 3-10 16,2 5 10-16,2 2 3 0,-1 2 4 15,1 4 11-15,-2 1 3 0,-2 1 6 16,2 1 7-16,1 1 14 0,-1 3-9 16,-2-2-21-16,-4 1-12 0,2 2-16 15,0 4-2-15,0 3 0 0,-2 3-2 16,0 5-19-16,2 0-27 0,-2 2-45 15,2 0-52-15,-2 0-70 0,2 0-61 16,0 0-87-16,-2 0-231 0,2-1-634 16,0-5-644-16</inkml:trace>
  <inkml:trace contextRef="#ctx0" brushRef="#br1" timeOffset="-153775.378">18648 7276 2197 0,'0'0'447'0,"0"0"-97"16,0 0-1-16,0 0-67 0,0 0 8 16,0 0 68-16,0 0-89 0,0 0-99 15,0 0-60-15,0 0-21 0,-7 3-3 16,1 8-3-16,2 2 2 16,-2 3-6-16,-2 3-9 0,-1 1 0 15,-1 2 0-15,4 4-12 0,-7 3 2 16,3 1-2-16,2 1-4 0,-5-2-8 15,3 2-19-15,0-2-6 0,-1-1-18 16,1 0 12-16,0-4-3 0,-3-1-9 16,3-1-2-16,2-2 0 0,-5-2 1 15,3 0-2-15,2-5-2 0,2-2 1 16,1-1 0-16,-1-3-1 0,6-4 2 16,0-3 1-16,0 0 0 0,0 0 0 15,0 0 0-15,2-3-1 0,4-7-26 16,3-5 8-16,1-1 16 0,5-7-13 15,-7-3 13-15,6-3 0 16,1-4-1-16,-1-1 0 0,1 0-12 16,-3 0 13-16,0 0 0 0,-1 1-1 15,1 3 0-15,-1-1 2 0,-1 2 1 16,-2 0 0-16,5 2 1 0,-5-1 2 16,-2 2-1-16,0 1 0 0,-2 2 1 15,0 0 7-15,1 4-10 0,-3 0-3 16,0 4-13-16,2 3 14 0,-2 0 1 15,-2 6 1-15,2 1 1 0,-2 4 15 16,0 1 23-16,2 0 3 0,0 1-9 16,0 5-11-16,0 4-1 0,2 0 0 15,1 4 0-15,-1 3-3 0,0 2 15 16,4 4 4-16,-4 1 29 0,2 4 24 16,3 3-35-16,3 3-54 0,-4 4 26 15,3 5 6-15,3 1 3 16,-3 1 6-16,1 2-6 0,2 1 6 15,-1 1 1-15,5-3-4 0,-5-2 3 16,-1-8-12-16,1-3-6 0,-1-9-12 16,-4-8-12-16,1-5 0 0,-5-6-24 15,0-4-48-15,0-2-109 0,0-8-78 16,0-3-100-16,-2 0-282 0,7-7-857 0</inkml:trace>
  <inkml:trace contextRef="#ctx0" brushRef="#br1" timeOffset="-149833.705">3489 8225 130 0,'0'0'108'0,"0"0"-59"16,0 0 0-16,0 0 39 0,0 0 20 15,0 0-1-15,0 0-42 0,0 0-32 16,0 0-14-16,-2-3 4 0,2 3-3 16,-2-1 6-16,0 0 10 0,-2 1 176 15,0-3-154-15,2 3 53 16,0-2 341-16,0 2-276 0,2-1-82 15,0 1-3-15,-2 0 22 0,2 0 59 16,0-2-33-16,-2 2-36 0,2 0-9 16,0-1 12-16,0 1 36 0,0 0 53 15,0-2-10-15,0 2 13 0,0-1 26 16,0 0 3-16,0 0-13 0,0 1-25 16,0 0-12-16,2 0-38 0,0-1-32 15,0 1-30-15,0 0-9 0,0 0-10 16,2-1 3-16,0 1 0 0,0-1 0 15,3 1 3-15,1-1 15 0,-2 1 6 16,6 0-6-16,3 0-6 0,-1-3-13 16,5 3 1-16,2 0 3 0,-3-3-7 15,9 3-3-15,-4 0 4 0,6-1-4 16,-4 1-2-16,4-1-13 0,-1 1-3 16,1 0 0-16,0-1-3 0,0 1 0 15,2 0-2-15,-2 0-13 0,2 0-3 16,0 0-3-16,2 0 0 15,0 0 0-15,3 0-12 0,-1 0 1 16,0 0 1-16,-2-1 1 0,2 1 9 16,-4 0-10-16,0 0 10 0,0 0-9 15,-2 0 0-15,2 0 15 0,2-2-16 16,-2 2 1-16,0-1 0 0,2 1 9 16,-2-3-12-16,2 3 0 0,0 0 0 15,0 0-1-15,0-2-2 0,3 2 0 16,-1-1-9-16,0 1 11 0,0 0 0 15,-2 0 0-15,0 0 0 16,0 0-1-16,-4 0 0 0,0 0 0 16,-2-2 0-16,0 2 1 0,-4 0-1 15,-1-2 1-15,-1 2-1 0,2 0-1 16,-3 0 0-16,3 0-9 0,-2 0 10 16,-5 0-1-16,3 0 1 0,-2-2 0 15,-3 2-16-15,0 0 6 0,1 0 0 16,-3 0 10-16,-3 0-1 0,1 0 0 15,-4 0-12-15,2 0 0 0,-3 0 12 16,-3 0-9-16,0 0 8 0,-2 0-11 16,0 0-3-16,0 0 6 0,0 0-3 15,0 0-15-15,0 0-27 0,-4 0-7 16,-5 0 37-16,-3 0 12 0,-3 0 12 16,-5 0 0-16,-3 0 2 0,-4 0 1 15,-2 0 1-15,-6 0-1 0,0 0 2 16,-4 0 10-16,-3 0-11 0,1 0 1 15,2 2 0-15,4-2-2 0,-3 2 1 16,5 0 0-16,0-2 1 16,-2 0 0-16,-2 0 1 0,0 0-1 15,-5 0 1-15,-1 0-1 0,-5 1 0 16,-5 0 0-16,-7 0-1 0,-11-1 0 16,9 3 2-16,13-3-1 0,12 1 0 15,8-1 0-15,-7 0 11 0,-1 2-12 16,-6-2 1-16,4 0 1 0,-1 0 0 15,3 0 9-15,4 0-11 0,0 0 1 16,0 0 0-16,-2 0-1 0,2 0 1 16,2 0-1-16,-2 0 0 0,-1 0-1 15,6 0 0-15,-1 0 0 0,4 0-1 16,0 0 0-16,4 0-2 16,5 0 1-16,-1 0 1 0,7 0 0 15,0 0 0-15,1 0 0 0,1 0 0 16,6 0 0-16,-2 0-2 0,2 0 1 15,0 0-1-15,2 0 1 0,0 0-1 16,0 0-10-16,0 0 1 0,0 0 9 16,0 0 2-16,0 0 1 0,0 0 0 15,0 0-1-15,0 0 1 0,0 0-2 16,0 0-10-16,0 0 9 0,0 0 0 16,0 0-12-16,0 0-3 0,0 0 0 15,0 0-46-15,0 0 7 0,0 0-31 16,0 0-72-16,0 2-126 0,4 0-237 15,17 4-1161-15,-46-16-1357 0</inkml:trace>
  <inkml:trace contextRef="#ctx0" brushRef="#br1" timeOffset="-134377.724">3485 9118 192 0,'0'0'199'0,"0"0"0"16,0 0-6-16,0 0-34 0,0 0-35 15,0 0 49-15,0 0-20 0,0 0-39 16,0 0-20-16,9-3 4 0,-9 1-4 15,0 2 0-15,0 0 0 0,0 0-6 16,0 0-10-16,0 0-36 16,2-1 22-16,-2 1-31 0,0-2-32 15,2 1 0-15,-2-1 38 0,2 0-23 16,-2 2 262-16,0-3-133 0,0 3-39 16,0 0-38-16,0 0-11 0,0 0 1 15,0 0-3-15,0 0 12 0,0 0 12 16,0-2 17-16,0 2-16 0,0-1-45 15,0 1-13-15,0 0-9 0,0 0-10 16,0 0 13-16,0 0-4 0,0 0 11 16,0 0 11-16,0 0-2 0,0 0 3 15,0 0 0-15,0 0-1 0,0 0 7 16,0 0 10-16,0 0-1 0,0 0 4 16,0 0-4-16,0 0-32 0,0 0 14 15,2 0 28-15,2 0 22 0,-2 0-1 16,8 0-32-16,-3 0-8 0,-3 0-1 15,4 0-6-15,-4 0-9 0,2 0 6 16,1 0 12-16,-1 0 0 16,2 0-9-16,-2 0-9 0,7 0 0 15,-3 0-7-15,0 0-16 0,7 0 1 16,-1 0 1-16,5 0 11 0,-2 0 10 16,1 0-23-16,1 0 44 0,-2 0-31 15,5 0-13-15,-1 0 0 0,0 0-2 16,0 0 15-16,1 0-2 0,-1 0-10 15,-2 0 43-15,-1 0-28 0,1 0 47 16,4 0-16-16,-2 0-16 0,1 0 1 16,3 0-10-16,0 0-11 0,0 0 11 15,2 0-9-15,0 0-14 0,-2 0 0 16,-2 0 1-16,2 0 1 16,-3 0-1-16,-1 0 1 0,0-3 0 15,-3 3-1-15,3 0-1 0,0 0 0 16,-2 0 2-16,-1-1-2 0,3 1-1 15,0 0 0-15,2-2-1 0,-1 2 1 16,3 0-3-16,2 0 0 0,0-1 1 16,2 0-1-16,0 1-9 0,0-1 9 15,0 1 1-15,-2 0-10 0,-6 0 10 16,-2 0 1-16,-5 0 1 0,-1 0 0 16,-1 0-1-16,-4 0 0 0,3 0 0 15,-3 0-1-15,5 0-1 0,-1 0 0 16,3 0-13-16,-1 0 15 0,1 0-1 15,1 0 0-15,1 0 1 0,1-1 0 16,-3 1-1-16,4 0 0 0,-3 0-1 16,1 0 1-16,-3 0 0 0,1 0-10 15,-3 0 12-15,1-3-1 0,-3 3-1 16,5 0-1-16,-5 0-13 0,5 0 1 16,-3 0 15-16,-1 0-1 15,1 0 1-15,-1 0-1 0,-1-3 1 16,2 3 0-16,1 0-1 0,-3 0-2 15,-1 0 1-15,3 0 1 0,-4-1-2 16,1 1 0-16,-1 0-9 0,-2 0 9 16,3 0-16-16,-5 0 1 0,0 0 6 15,-2 0 9-15,0-1-13 0,1 1 14 16,-1 0 0-16,0 0 0 0,-2 0 2 16,0 0 0-16,0 0 0 0,-2 0 1 15,0 0-1-15,0 0-1 16,0 0-2-16,0 0-31 0,0 0-9 15,0 0 0-15,0 0 16 0,-4 0 11 16,-2 1 4-16,-3 0-3 0,-3-1 2 16,-2 0 12-16,-5 3 1 0,-2-3 1 15,-2 0 0-15,-3 0 1 0,1 0-1 16,-4 0 2-16,2 3-2 0,-4-3 0 16,4 1 0-16,-2-1 1 0,0 1-2 15,0-1 1-15,0 0 2 0,-2 0 9 16,2 1-11-16,-4-1 0 0,0 0 11 15,0 0-10-15,0 1 14 0,-6-1 2 16,0 0 4-16,-3 0-7 0,-1 0-3 16,-3 2 1-16,-1-2-10 0,-1 0 9 15,1 0-10-15,1 4 23 0,5-4 14 16,4 0 1-16,2 0-15 0,6 0-10 16,2 0-3-16,0 1-9 0,4-1 13 15,2 0-15-15,-1 2-1 16,1-2-1-16,2 0 1 0,1 0 12 15,-1 0 0-15,-1 0 3 0,1 0 4 16,-2 3-10-16,3-3-9 0,-1 0-1 16,-4 0-1-16,3 0-10 0,-3 0 8 15,-2 0-11-15,2 0 3 0,3 0-6 16,-1 0-1-16,2 0 7 0,3 0 10 16,3 0-1-16,1 0 0 0,-2 0 0 15,5 0 0-15,1 0 0 0,-2 0 0 16,1 0 1-16,1 0 0 0,2 0-2 15,-2 0-8-15,-1 0 9 0,3 0-21 16,-2 0-10-16,-2 0 13 0,1 0-35 16,-3 0 4-16,2 0 28 0,-3 0 8 15,1 0 13-15,-1 0-18 0,1 0 8 16,2 0 11-16,-3 0-13 0,5 0 13 16,0 0-1-16,2 0 0 15,-1 2-10-15,-1-2 10 0,6 0-12 0,-4 0-13 16,2 0-6-16,0 1-3 0,-3-1 0 15,3 0-3-15,2 0 6 16,-2 0 6-16,4 0 3 0,-2 0 3 16,0 0 10-16,0 0 9 0,-2 0 2 15,0 0 0-15,1 0 1 0,-3 0-1 16,0 0-1-16,0 0-11 0,2 0 13 16,-2 0-2-16,3 0-20 0,1 0 4 15,0 0 15-15,0 0 0 0,0 0-1 16,2 0 1-16,-2 0 2 0,0 0-1 15,0 0 0-15,-2 0 1 0,4 0-1 16,0 0 0-16,0 0-14 16,0 0-2-16,0 0-14 0,0 0 4 15,0 0 3-15,0 0 4 0,0 0-4 16,0 0-7-16,0 0-13 0,0 0-77 16,0 0-162-16,0 0-171 0,6 1-169 15,-4 0-405-15,-10-3-468 0</inkml:trace>
  <inkml:trace contextRef="#ctx0" brushRef="#br1" timeOffset="-119152.369">3506 10015 59 0,'0'0'127'0,"0"0"-23"0,0 0 17 16,0 0-36-16,0 0 12 0,0 0-5 15,0 0-17-15,0 0 316 0,0 0-163 16,-35-5-114-16,33 5-36 16,2 0-13-16,0-1 0 0,0 1 6 15,-2-1 17-15,2 1-13 0,-2-1-7 16,2 1 19-16,0 0 46 0,0 0 23 16,0 0-21-16,-2 0-22 0,2 0 23 15,0 0 34-15,0 0 3 0,0 0 19 16,0 0 9-16,0 0-37 0,-3 0-25 15,3-1 6-15,0 1-6 0,0-1-30 16,0 1-19-16,-2 0-9 0,2 0-1 16,0 0 1-16,0 0 8 0,0 0 13 15,0 0 18-15,0 0 21 0,0 0 11 16,0-3 1-16,2 3-56 0,3 0-48 16,1 0-10-16,-2 0 0 0,8 0 1 15,-1 0-4-15,-1 0-2 0,7 0-4 16,-3 0-3-16,3 0-9 0,1 0-3 15,1 0 1-15,6 0-1 0,-3 0 6 16,5 0-6-16,0 0-13 16,2 0 13-16,0 0 3 0,2 0-3 15,0 0-3-15,0 0-9 0,0 0 0 16,-2 0 10-16,4-3 11 0,-4 3-6 16,0 0-15-16,2 0 0 0,0-1 9 15,0 1 0-15,0 0 9 0,-2 0-6 16,0 0 3-16,0 0-6 0,0-1 7 15,-5 1-17-15,3 0 19 0,0-1-18 16,-2 1 12-16,0-1-13 0,0 1 0 16,-1 0 10-16,-3 0-9 0,2 0-1 15,0 0 0-15,-3-2 0 0,3 2-1 16,0-1-1-16,-3 1-1 0,3 0 1 16,0 0-1-16,-2 0 0 15,1 0 0-15,-1 0 0 0,0 0 0 16,-1 0-1-16,-1-3 0 0,0 3 0 15,-1 0-1-15,1 0 1 0,-3 0-1 16,1 0 0-16,1 0 0 0,-1 0 0 16,2 0 2-16,-3 0-1 0,1 0-1 15,-1 0 1-15,1 0 2 0,-1 0 0 16,1 0-1-16,-3 0 0 0,-1-2-1 16,-1 2 1-16,0 0-1 0,-1 0 1 15,-1 0 0-15,-2 0-1 0,1 0 1 16,-1 0 1-16,-2 0 0 0,2 0 0 15,3 0 0-15,-5 0-1 0,2 0-1 16,3 0-1-16,1 0 0 0,0 0 0 16,5 0 0-16,-5 0-19 0,3 0 20 15,-1 0 0-15,-1-1 0 0,-1 1-1 16,-2 0 1-16,1-1 0 0,1 1 2 16,-4 0-1-16,3 0-1 15,-1 0 1-15,2-2 0 0,-1 2-2 16,-1-1 1-16,3 1-1 0,-5 0-9 15,4 0 10-15,1 0-10 0,-3 0-9 16,4 0 6-16,-1 0-3 0,-3 0 3 16,3 0 3-16,-3-2 10 0,0 2-1 15,1 0 1-15,-5 0 0 0,0 0-2 16,-4 0 3-16,2 0-1 0,-2 0 1 16,-2 0-2-16,2 0-24 0,-2 0-24 15,0 0-13-15,0 0-78 0,0 0-37 16,0 0-34-16,-2 0-19 15,-4 0 11-15,2 0-7 0,-4 0-21 16,1 0-33-16,-1 0-14 0,0 0 13 16,4 0 70-16,-2 0 69 0,3 0 60 15,-1 0 43-15,2 0 18 0,-2 0-6 16,2 0-90-16,-2 2-239 0,0 8-457 0</inkml:trace>
  <inkml:trace contextRef="#ctx0" brushRef="#br1" timeOffset="-93425.31">3489 10926 49 0,'0'0'456'15,"0"0"-214"-15,0 0-37 0,0 0-88 16,0 0-65-16,0 0-9 0,0 0 15 16,0 0 53-16,0 0 149 0,-6-6-113 15,6 6-37-15,0 0 66 16,0 0-8-16,0 0-9 0,0 0 12 0,0-3 7 15,0 3-8-15,0 0-29 16,0 0-35-16,0 0-45 0,0 0-7 16,0-2-19-16,0 2 0 0,0-1 0 15,0 1 7-15,0 0 6 0,0 0-1 16,0 0 14-16,0 0 8 0,0 0 26 16,0 0 100-16,0 0-21 0,-2 0-37 15,2 0-9-15,0 0 5 0,0 0 3 16,0 0-4-16,0 0-9 0,0 0-28 15,2 0-46-15,0 0-9 0,2 0 3 16,-2 0-1-16,1 0 22 0,-1 0 0 16,0 0 12-16,2 0 3 0,2 0-18 15,0 0-9-15,3 0-13 0,-1 0-3 16,2 0 4-16,0 0-4 0,3 0 10 16,-3 0-1-16,7 0 3 0,-1 0 4 15,1 0-4-15,-1 0-30 16,5 0-15-16,-2 0 30 0,3 0-2 15,-1-1 14-15,-4 1-27 0,7 0-3 16,1 0-3-16,0-1-9 0,0 1 9 16,2 0 0-16,0 0 6 0,-1 0-6 15,1 1-11-15,-2-1 2 0,4 0 0 16,-2 0 0-16,0 0 0 0,-2 0 15 16,1 0-16-16,1 0 1 0,-2 0 0 15,2 0-1-15,-4 0 1 0,2 0-1 16,-1 0 11-16,3 0-13 0,-2 0 1 15,2 0 1-15,-4 0 1 0,3 0-1 16,-3 0 0-16,2 0 1 0,-4 0 0 16,1 0 12-16,1 1 0 15,-2-1-15-15,4 0 1 0,-3 0 1 16,1 0 10-16,2 0-12 0,-2 0 2 16,-1 0-2-16,1 0 0 0,0 0 0 15,-2 0 0-15,1 0 1 0,-3 0-2 16,2 0 1-16,1 0 0 0,-1 0 0 15,2 0 0-15,-1 0 0 0,3 0-1 16,-2 0 1-16,0 0 0 0,2 0 0 16,-1 0-1-16,1 0 0 0,0 0-1 15,-2 0 1-15,4 0 1 0,-5 0-1 16,1 0 1-16,2 0-1 0,-4 0 1 16,1 0-1-16,1 0 0 0,-4 0-1 15,-1 0 2-15,1 0 0 0,-3 0-1 16,1 0-1-16,-3 0 0 0,1 0 1 15,-1 0 0-15,1 0 0 16,-3 0 1-16,1 0-1 0,-3 0-2 16,0 0 0-16,1 0 0 0,-1 0 0 15,0 0 1-15,1 0-10 0,1 0 0 16,2 0 0-16,-1 0-7 0,1 0 16 16,-3 0-15-16,1 0 15 0,-2 0-9 15,1 0 10-15,-5 0-1 0,0 0 1 16,-2 0-1-16,0 0-12 0,-2 0 12 15,-2 0-18-15,0 0-6 0,3 0-12 16,-3 0-34-16,0 1-114 0,2 1-46 16,-2-2-111-16,0 3-315 0,0 2-868 15,2 6-1257-15</inkml:trace>
  <inkml:trace contextRef="#ctx0" brushRef="#br1" timeOffset="-84022.731">19042 10757 927 0,'0'0'723'0,"0"0"-408"0,0 0-140 16,0 0 45-16,0 0-48 0,0 0-46 15,0 0-10-15,0 0 291 0,0 0-219 16,-33-18-67-16,33 13 31 0,0-1 22 15,0-2-8-15,0 1-18 16,0-4-11-16,0-1-16 0,5 1-21 16,-3-5 5-16,6-1-4 0,-2 0-5 15,2-3 5-15,1-1-9 0,3 1-10 16,-2 1-12-16,1 1-15 0,-1 3 0 16,2 2 6-16,-1 3 6 0,-1 4 0 15,-4-1-10-15,7 0-2 0,-1 5-13 16,-4-2-5-16,5 3-1 0,-1 1 3 15,-4 0 19-15,3 6 20 0,-3 2 13 16,0 3-15-16,-2 2-31 0,1 3-6 16,-3 3-21-16,-2 2-3 0,-2 4-13 15,0-1-2-15,-2 6-12 0,-4 1-36 16,-3 2 33-16,-1 5 12 0,-2 0 1 16,-1 2 0-16,-5 1 2 0,3 0 0 15,-8-1 3-15,3-1 0 16,-3-2 0-16,-2-4 9 0,2-4-11 15,1-1 1-15,-3-5 13 0,4-4-3 16,3-6-11-16,-1-3 1 0,7-2-2 16,-3-5 0-16,5-1 0 0,2-1 2 15,5-1 10-15,-3 0 9 0,6 0 12 16,0 0 16-16,0 0 14 0,9 0 81 16,-1 0-8-16,6 0-49 0,5 0-36 15,6 4-15-15,-1-1-3 0,5 1-6 16,2-1-9-16,3 0-3 0,-1 2-13 15,-2-2-2-15,-2 1 1 0,-1 4-1 16,-1-3-3-16,0 4-39 0,-4-3-39 16,-2-1-63-16,-5-1-64 0,-3-1-39 15,-3-3-103-15,-4 0-248 0,-2-5-546 16,2-5-732-16</inkml:trace>
  <inkml:trace contextRef="#ctx0" brushRef="#br1" timeOffset="-83605.507">19617 10741 2940 0,'0'0'549'0,"0"0"-368"0,0 0 49 16,31-62 133-16,-27 36-96 0,-2-1-24 15,-2-1 12-15,-2 5-36 0,-8 3-61 16,0 5-51-16,-3 6-53 0,-3 4-18 15,1 5 1-15,-3 1 41 0,3 9-2 16,1 3-22-16,-1 2-11 0,9 2 5 16,-4 1-12-16,8 1-11 0,2-3 17 15,0-1 18-15,8-1-24 0,0-3-18 16,4-4-17-16,5 0-1 0,-3-3-27 16,7-4-24-16,-2 0-70 0,-19 0-75 15,37-9-59-15,-23-1-88 0,3 0-252 16,-5 2-747-16,-1 2-1279 0</inkml:trace>
  <inkml:trace contextRef="#ctx0" brushRef="#br1" timeOffset="-83271.909">20113 10473 3358 0,'0'0'581'0,"0"0"-392"0,0 0-136 15,0 0 87-15,0 0 28 0,0 0-8 16,-60 55 71-16,38-26-8 0,-7 2-59 16,-9 14-27-16,-7 15-21 0,-9 17-50 15,-2 2 13-15,7-2-15 16,5-11-10-16,5-7-15 0,10-13-12 15,4-10 1-15,7-8-10 0,3-5-15 16,1-3 15-16,-3 0-18 0,3-1-21 16,3-7-52-16,5-5-72 0,2-4-52 15,2-3-46-15,2 0-59 0,0-5-101 16,2-3-146-16,2 2-605 0,9 1-750 0</inkml:trace>
  <inkml:trace contextRef="#ctx0" brushRef="#br1" timeOffset="-82970.467">19985 11271 3235 0,'0'0'543'0,"0"0"-398"0,54-40-10 15,-36 17 87-15,-1-5 7 0,-3-3-7 16,-3-3 39-16,-7 1-29 0,-4 2-59 15,-4 1-57-15,-7 10-53 0,-5 3-39 16,-5 9-5-16,1 8 14 0,-5 4 27 16,2 10 7-16,-4 10 2 0,4 5-8 15,5 6-16-15,1 3-2 0,5 0-16 16,8-1-15-16,-3-4 0 0,7-3-10 16,5-7 0-16,3-8 7 0,4-6-9 15,7-8-70-15,2-5-111 16,5-12-70-16,-26 16-50 0,54-58-117 15,-33 31-543-15,16-21-1011 0</inkml:trace>
  <inkml:trace contextRef="#ctx0" brushRef="#br1" timeOffset="-82203.183">19987 11711 2375 0,'68'-20'252'0,"-2"-8"-107"0,5-10-74 16,-9 0-10-16,0-9-57 0,-8-5 66 16,-5-5 36-16,-3-8 63 0,-7-8 22 15,-8-6-10-15,-8-8-39 16,-5-9 3-16,-12-9 7 0,-6-7-15 0,-8-5-37 15,-17-7 5-15,-6-3 7 16,-16-1 14-16,-13 1-21 0,-15 4-47 16,-9 13-36-16,-13 16-1 0,-5 19 4 15,-1 21-10-15,-7 18 0 0,1 19-13 16,1 19-1-16,5 11-1 0,-5 18 3 16,7 10 28-16,4 6 30 0,6 7 12 15,0 1 7-15,13 7-1 0,1 3-36 16,11 4-22-16,6 5-3 0,12 1 6 15,11 7 7-15,6 2-1 0,13 8 4 16,9 6 2-16,9 6 10 16,17 7-4-16,16 6-42 0,15 4-18 15,16 4 18-15,14 4 3 0,13 3 12 16,10 3-15-16,13-3-3 0,10-10-100 16,8-23-3-16,13-26 36 0,4-37-10 15,0-36-2-15,-11-45 15 0,-8-34 36 16,-12-33-5-16,-12-26-10 0,-15-25-65 15,-11-17-95-15,-16-23-181 0,-20-12-321 16,-15 49-494-16,-15-4-361 0</inkml:trace>
  <inkml:trace contextRef="#ctx0" brushRef="#br2" timeOffset="-52990.366">17930 7278 753 0,'0'0'238'0,"0"0"234"16,0 0 188-16,0 0-356 0,0 0-71 15,0 0 34-15,0 0-49 0,-2-55-49 16,2 47-7-16,0 1 0 0,-4-1-23 16,4 1-29-16,0-2 9 0,-2 4 10 15,2 0 24-15,-2 2 8 0,2 2-6 16,-2-1-16-16,0 2-10 0,2 0 20 16,0 0 7-16,-2 2-16 0,2 2-30 15,-2 2-44-15,-2 6-26 0,2 1-10 16,-1 3-6-16,-1 3-6 0,0 2 4 15,-2 5-1-15,2 3-21 0,0 4 3 16,0 5 15-16,-1 11 0 16,1 12 12-16,0 16 1 0,-4 6 5 15,6-1 15-15,0-8 31 0,-2-7 21 16,4-5-19-16,-2-2-6 0,-3-3-8 16,5-12-10-16,-2-7-18 0,0-10-15 15,0-4-27-15,0 3-32 0,0 3 32 16,0 0 0-16,-4-5 2 0,2-3 1 15,0-3-1-15,-1-4 0 0,3 1 0 16,0-5-1-16,0 2 0 0,0-2-1 16,2-2-1-16,0 0-2 0,0-1-27 15,0 0-6-15,0-2-21 0,0-3-31 16,2 0-14-16,0 0-10 0,-2-3-18 16,2 0-42-16,0-6-86 0,-2-4-74 15,3-6-184-15,-1 2-431 0,4-13-693 16</inkml:trace>
  <inkml:trace contextRef="#ctx0" brushRef="#br2" timeOffset="-52506.132">18063 7267 2071 0,'0'0'369'0,"0"0"-91"16,0 0 107-16,0 0-107 0,0 0-53 15,0 0 53-15,0 0 2 0,0 0-38 16,0 0-41-16,0 0-35 0,2-39-22 15,-2 39 6-15,0 2 9 16,0 6 17-16,-2 4-30 0,2 9-52 16,-2 8-31-16,-5 16-32 0,3 18 14 15,-4 22 18-15,0 10 1 0,1 2 5 16,-3-3 1-16,4-6-1 0,0-7 0 16,0-3 19-16,-3-6 32 0,1-8 1 15,2-10-34-15,0-16-69 0,1-8-18 16,1-4 0-16,-2 2 3 0,-2 1 0 15,2 0 12-15,-1-3-13 0,1-3-1 16,-2-6-1-16,4-2 0 16,-2-5-3-16,4 0-21 0,0-7-42 15,-1-3-58-15,3 0-44 0,0 0-25 16,0-9-31-16,0-5-105 0,3-3-207 16,-1 3-598-16,4-12-961 0</inkml:trace>
  <inkml:trace contextRef="#ctx0" brushRef="#br2" timeOffset="-51746.695">17577 8204 235 0,'0'0'261'15,"0"0"29"-15,0 0 29 0,0 0-16 16,0 0 22-16,0 0-3 0,0 0-21 15,-25-57 9-15,21 50 15 0,0 1-28 16,2 1-10-16,-2-2-51 0,2 2-16 16,-1 0-3-16,1 1 6 0,2 3 5 15,-4-1-7-15,4 2 18 0,0 0 4 16,0 0-24-16,0 2-29 16,0 1-57-16,0 2-45 0,4 4-19 15,1 2-3-15,1 3-11 0,0 5-4 16,0-1-6-16,4 8-3 0,-1 1-3 15,1 1-6-15,5 3 7 0,-3 2-1 16,2 1-3-16,5 3 0 0,-2 0-9 16,-1 2-3-16,7 3-12 0,-7 0 0 15,3 0-10-15,-3-1 1 0,1-2 0 16,-5-3-1-16,1-2 0 0,-3-8 1 16,1-5 0-16,-5-2-1 0,-2-7-1 15,-2-3-1-15,4-2-1 0,-6-4-2 16,0-2 1-16,2 3 0 0,-2-4 1 15,2 2 0-15,-2-2 1 0,2 0 0 16,-2 0 0-16,2 0 0 0,0 0 0 16,3 0-1-16,-1 0-1 0,2 0 0 15,2-6-1-15,0-1-12 16,3-6-3-16,3-7 16 0,1-4 2 16,3-4 0-16,5-15 18 0,4-14-3 15,6-15 3-15,2-6 6 0,-4 3 0 16,-4 8-3-16,-2 10 0 0,-2 13 6 15,-7 8-9-15,-3 12 3 0,-1 6 6 16,0-3-6-16,3 1 6 0,1-1 0 16,-1 5 1-16,-5 4-13 0,0 3-14 15,-1 2-1-15,-3 5-1 0,0 0-11 16,-6 0-43-16,0 2-68 0,0 0-93 16,0 0-52-16,0 0-70 0,-6 0-252 15,4 0-670-15,2 4-1725 0</inkml:trace>
  <inkml:trace contextRef="#ctx0" brushRef="#br2" timeOffset="-47614.553">5741 8261 43 0,'0'0'56'0,"0"0"-20"16,0 0-36-16,0 0-1 0,0 0 1 0,0 0 18 16,0 0 2-16,0 0 329 15,0 0-118-15,-13-47-231 0,7 35-254 16,4 4-157-16</inkml:trace>
  <inkml:trace contextRef="#ctx0" brushRef="#br2" timeOffset="-46034.586">5732 8185 59 0,'0'0'45'0,"0"0"-32"16,0 0 13-16,0 0 594 0,0 0-405 15,0 0-111-15,0 0-19 0,0 0 36 16,0 0 74-16,0 0-3 0,-10-10-52 16,8 10-56-16,2-1-26 0,0 1-19 15,-2 0 4-15,2 0 2 0,0 0-3 16,0 0-3-16,0 0 6 0,0 0 7 15,0-1 16-15,0 1 45 0,-2 0 152 16,2 0-5-16,0-2-70 0,0-1 4 16,0 3 35-16,0 0-5 0,0 0-7 15,0 0-10-15,0 0 1 0,0-2-13 16,0 2-14-16,2-1-12 0,2 1-41 16,4-1-43-16,0 1-21 0,7-1-12 15,-1 1-18-15,3-1-1 16,4 1 0-16,-3-1 7 0,5 1-13 15,-2 0 16-15,1 0-16 0,3-2 3 16,-2 1-3-16,4 1 1 0,2 0 2 16,-7 0-3-16,5-1 7 0,0-1-1 15,2 2 0-15,0 0 6 0,2 0-18 16,-4 0-8-16,4-2-1 0,2 2-11 16,-2 0 2-16,0-1 0 0,2 1 15 15,0 0 0-15,-2 0-6 0,0 0 0 16,2 0 3-16,0-3-12 0,0 3 15 15,1 0 4-15,1-1-10 0,-2 1 0 16,2 0-9-16,-2 0 12 0,-2-1-13 16,2 1 0-16,-4 0-1 15,0-1 1-15,2 1-2 0,-2-1 1 16,-6 1 0-16,3-1-1 0,-1 1 0 16,0 0 0-16,4 0-1 0,-6 0 0 15,2 0 0-15,-1 0 0 0,-1 0 1 16,2 0-1-16,-2 0-1 0,4 0-1 15,-5-1 1-15,1 1 0 0,0-1 0 16,-1 1-1-16,1 0-12 0,0-2 12 16,-2 2-12-16,-1-1 2 0,1 1 1 15,-7-2 9-15,5 2-15 0,-9 0 6 16,3 0-6-16,-1 0-3 0,-4 0 19 16,3 0-16-16,1 0 15 0,-1 0-12 15,1 0 13-15,0 0 0 0,1 0-11 16,1 0 12-16,-3 0 0 0,-3-2 0 15,2 2-1-15,-2 0 1 0,-6-1 0 16,1 1 0-16,-1 0-1 0,-2 0-16 16,0 0 3-16,0 0-18 0,0 0-22 15,-2 0 28-15,-3 0 6 16,-3 0 18-16,0 0 1 0,0 0-1 16,1 0 3-16,-3 0-1 0,2 0 1 15,2 0 0-15,1 0 0 0,1 0 0 16,-2 0 0-16,0 0 0 0,0 0 0 15,-3 0 0-15,1 0-1 0,-4 0 1 16,-3 0-1-16,1 0 1 0,-3 1 0 16,-5-1 0-16,1 2 0 0,-8-2 1 15,-2 0-1-15,-2 2 1 0,-2-2 1 16,-2 0-1-16,-5 1 0 0,-1 1 1 16,1-2-1-16,-3 0 2 0,4 0-1 15,-5 0 1-15,1 1 9 0,1-1 0 16,-1 1-9-16,-1 0-1 0,-3-1 1 15,5 1-1-15,-7 0 1 0,5 0-1 16,-4 0-1-16,3 2 1 16,-1-3-1-16,1 0 0 0,-1 1 1 15,3-1-1-15,4 2-1 0,-3-2 1 16,5 0-1-16,0 0 0 0,1 2-1 16,3-2 1-16,2 1 0 0,0-1 0 15,0 0-1-15,4 1-1 0,2-1-10 16,0 2 9-16,2-2-9 0,5 0-3 15,-1 0 14-15,3 0-26 0,-3 1 9 16,4-1 3-16,1 1 13 0,1-1-14 16,3 0 13-16,2 1-12 0,1-1 12 15,3 0-9-15,4 0 11 16,-2 0 0-16,4 0-1 0,0 0 2 16,0 0-2-16,0 0 1 0,0 0-2 15,0 0-9-15,0 0 10 0,0 0-19 16,0 0-1-16,0 0 1 0,0 0 9 15,0 0 9-15,0 0 0 0,0 0 0 16,0 1-15-16,0-1-40 0,0 1-12 16,0 1-37-16,0-2-73 0,4 0-206 15,-2 3-384-15,-2-1-741 0,2 8-531 0,-10-29 1729 16</inkml:trace>
  <inkml:trace contextRef="#ctx0" brushRef="#br2" timeOffset="-40651.999">5778 9146 108 0,'0'0'156'0,"0"0"-156"0,0 0-46 16,0 0-74-16,0 0 22 0</inkml:trace>
  <inkml:trace contextRef="#ctx0" brushRef="#br2" timeOffset="-39027.16">5738 9060 316 0,'0'0'339'0,"0"0"-176"16,0 0-68-16,0 0-17 0,0 0-9 15,0 0-69-15,0 0 9 0,0 0-9 16,0 0 20-16,0 0 211 0,0-5-133 15,0 5-40-15,0 0 4 0,0 0 23 16,0 0 16-16,0 0 6 0,0 0 0 16,0 0 0-16,0 0-10 0,0 0-9 15,0 0-1-15,0 0 1 0,0 0-8 16,0 0-9-16,0 0-9 0,0 0-7 16,0 0-1-16,0 0-2 0,0 0-7 15,0 0-3-15,0 0 6 0,0 0 3 16,-2 0-6-16,2 0-3 0,0 0-7 15,0 0-3-15,0 0 0 16,0 0 6-16,0 0 7 0,0 0-3 16,0 0 6-16,0 0 6 0,0 0 0 15,0 0 19-15,0 0 12 0,0 0-5 16,0 0-27-16,0 0-6 0,0 0-24 16,0 0-5-16,0 0-5 0,0 0-11 15,0 0 0-15,0 0-2 0,0 0-2 16,0 0-10-16,0 0 8 0,0 0-18 15,0 0 7-15,0 0 2 0,0 0 0 16,0 0 1-16,0 0 9 0,0 0-10 16,0 0 11-16,0 0-11 0,0 0 11 15,0 0 2-15,0 0 0 16,0 0 13-16,0 0-1 0,0 0 1 0,0 0 3 16,0 0 0-16,0 0-1 15,0 0-2-15,0 0 6 0,0 0 3 16,0 0-6-16,0 0-13 0,-2 0 31 15,0 0 4-15,0 0-4 0,2 3-2 16,0-3-4-16,0 0 1 0,0 0 6 16,-2 0-1-16,2 0 0 0,0 0 10 15,0 0 3-15,0 0 68 0,0 0 36 16,0 0-2-16,0 0-5 0,2 0 0 16,0 0-46-16,4 0-34 0,3 0 0 15,-1 0-3-15,6 0-9 0,-1 0-16 16,3 0-17-16,3 0-7 0,0 0-11 15,-1 0 2-15,3 0-1 0,2 0 16 16,-1 0-17-16,1 0 0 0,4 0 1 16,0 0-1-16,2 0 2 0,-2 0 12 15,6 0 7-15,-2 0-7 0,2 0 0 16,0 0 15-16,2 0-2 16,0 0-7-16,2 0-6 0,-1 0 0 15,-1 0-3-15,-2 0-9 0,0 0 9 16,-2 0-11-16,2 0-1 0,-2 0 0 15,-4 0 0-15,4 0 0 0,-2 0-1 16,-2 0-2-16,2 0 0 0,-1 0 0 16,1 0-9-16,-4 0 11 0,4 0 0 15,0 0 1-15,0 0-2 0,0 0 0 16,4 0 2-16,-2 0-1 0,2 0 1 16,0 0-1-16,0 0 1 0,-2 0 0 15,2 0 2-15,-2 0 16 0,0 0-18 16,-6-3 0-16,2 3 0 15,-2 0 0-15,0 0 1 0,-7 0 0 16,3 0-1-16,-2 0-1 0,-3 0 1 16,1 0 0-16,-3 0-15 0,3 0 14 15,1 0-1-15,-1 0-10 0,1 0 9 16,3 0-12-16,0 0-6 0,-1-2-13 16,3 2 4-16,0 0 9 0,0-1 5 15,1 1 13-15,-3-1 3 0,0 1 0 16,-5 0 2-16,-1 0 0 0,-5 0 11 15,-4 0-11-15,0 0-1 0,-1 0-1 16,-5 0 0-16,0 0-16 0,0 0 4 16,0 0 9-16,0 0-39 0,0 0 2 15,-2 0 7-15,-7 0 33 0,3 0 0 16,-2 0 0-16,2 0 1 0,-7 0 1 16,3 0 0-16,0 0 1 15,-5 0 0-15,1 0 12 0,-1 0 0 0,-1 0-3 16,-5 0 4-16,2 0-1 15,-10 0 6-15,3 0-3 0,-8 0-6 16,1 0 4-16,-4 0-4 0,-2 0 0 16,-5 1 0-16,3-1-10 0,-4 1 1 15,-3 1 9-15,1-2 3 0,1 3 4 16,-1-3-19-16,-1 0 3 0,3 0 18 16,-3 0-6-16,5 1 0 0,-5-1-3 15,0 1 0-15,5 0-10 0,-4-1 0 16,5 1 0-16,-1 0-2 0,-1-1 0 15,3 0 0-15,2 1 0 0,-3-1 2 16,3 0 2-16,2 0-1 0,2 1-1 16,0-1 1-16,4 0-1 0,4 1-1 15,-2-1 0-15,4 0 0 0,0 0 2 16,0 0-3-16,1 0 0 0,1 0 1 16,-2 0 1-16,2 0-2 0,-1 0 0 15,1 0 0-15,0 0 0 0,-2 0 0 16,2 0 0-16,-1 0-1 0,3 0 0 15,0 0 1-15,3 2-1 16,1-2 0-16,-1 0-1 0,5 0 2 16,-3 0-1-16,1 0 0 0,3 0 0 15,-1 1 1-15,3-1 0 0,-4 0 0 16,3 0 0-16,1 0 0 0,-3 0-1 16,5 0-1-16,-2 0-1 0,2 0 0 15,1 0-10-15,1 0 10 0,4 0 0 16,0 0-9-16,0 0 12 0,2 0 1 15,0 0 1-15,0 0 0 16,0 0-2-16,0 0-2 0,0 0-19 0,0 0-15 16,0 0-10-16,0 0-18 15,0 2-39-15,0-2-61 0,2 0-50 16,-2 3-109-16,0-3-293 0,4 9-959 0,-10-23-850 16</inkml:trace>
  <inkml:trace contextRef="#ctx0" brushRef="#br2" timeOffset="-27916.034">5862 10013 3 0,'0'0'251'16,"0"0"-195"-16,0 0-53 0,0 0-3 15,0 0 13-15,0 0 20 0,0 0 19 16,0 0 49-16,0 0 42 0,0 0-35 16,0-3 3-16,-2 3 62 0,2 0 45 15,0 0-7-15,0 0-12 0,0 0-37 16,0 0-32-16,0 0 3 15,0 0 10-15,0 0 12 0,0 0-29 16,0 0-97-16,0 0 3 0,0 0 52 16,0 0-3-16,0 0-30 0,0 0-22 15,0 0-6-15,0 0 6 0,0 0 9 16,0 0 1-16,0 0 67 0,0 0 60 16,0 0-45-16,0 0-9 0,0 0 30 15,0 0 16-15,0 0 6 0,0 0-6 16,0-2-43-16,2 1-22 0,3-1-24 15,1-1-10-15,2 3-7 0,-2 0 7 16,3 0-16-16,-3 0-6 0,2 0-9 16,0 0 3-16,3 0-16 0,-3 0 4 15,2 0-19-15,5 0 1 0,-7 0 0 16,4 0 0-16,1 0 2 0,-1 0-1 16,3 0 0-16,1 0 0 0,5 0-1 15,-3 0 0-15,5 0 1 0,2 0 0 16,0 0 1-16,2 0 16 15,-3 0-1-15,5 0-15 0,0 0 9 16,-4 0-9-16,0 0 16 0,0 0 2 16,0 0-8-16,-1 0-10 0,-3 0 21 15,4 0-8-15,-4 0-13 0,1 0 0 16,1 0 9-16,4 0 0 0,-6 0-11 16,1 0 0-16,5 0-1 0,-4 0-2 15,0 0 1-15,1 0 1 0,3 0 0 16,-2 0 0-16,0 0-1 0,2 0 1 15,0 0 0-15,0 0 0 0,-3 0 0 16,3 0 0-16,-2-3 1 16,2 3 1-16,-4 0 17 0,-1 0-7 15,3 0-10-15,-4 0 13 0,0 0-13 16,-1 0 1-16,-1 0 15 0,-1 0-18 16,1 0 0-16,0 0-1 0,3 0 1 15,-7 0 0-15,6 0-2 0,-5 0-10 16,1 0 12-16,1 0 1 0,-1-1 1 15,-1 1-1-15,1-1 0 0,1 0 0 16,1 0-1-16,0 1 13 0,1-2 5 16,3 2-15-16,-4 0 9 0,1-1-10 15,3 1-1-15,-4 0-1 0,-1 0-2 16,3 0 0-16,-2 0 0 0,-3 0 0 16,3 0-1-16,1 0 2 0,-3-3-2 15,4 3-12-15,-5 0 14 16,3 0-1-16,1 0-14 0,1 0 13 0,2 0-9 15,-5 0 10-15,5 0 2 0,0 0 0 16,-2 0-1-16,-3-2 1 16,5 2-1-16,-7 0 0 0,3 0-1 15,-5 0 2-15,7 0-1 0,-8 0-2 16,3 0 1-16,-4-1 0 0,1 1 2 16,1 0-12-16,-5 0 10 0,3 0-11 15,-2 0-2-15,-1 0-9 0,-1 0-1 16,0 0 7-16,2 0 16 0,-5 0-1 15,1 0 2-15,-2 0-2 0,0 0 3 16,-2 0 0-16,-2 0 0 0,2 0-3 16,-2-1-15-16,0 1 6 0,0 0-4 15,0 0 4-15,0 0-49 0,-2 0 2 16,-4 0 22-16,0 0 36 16,-3 0 0-16,-5 0 1 0,0 0 2 15,-1 0-1-15,1 0 2 0,-5 0-2 16,0 0 0-16,1 0 0 0,-1 0 1 15,-1 0-1-15,1 0 0 0,-4 0 1 16,0 0 0-16,3 0 1 0,-5 0 0 16,-2 1 9-16,0-1-11 0,0 1 0 15,0-1-1-15,-4 0 0 0,0 0 0 16,0 2 0-16,-2-2 1 0,0 0 1 16,0 0 1-16,0 0 0 0,2 3 0 15,-2-3 0-15,0 0 13 0,0 1-15 16,0-1 1-16,2 2-2 0,-2-2 2 15,0 0-2-15,0 0 0 0,0 0 0 16,2 0 0-16,-3 0 1 0,1 0 0 16,0 0 11-16,0 0-9 0,0 1 10 15,2-1-11-15,-2 0 1 0,2 0 0 16,-2 0-1-16,2 0 10 0,-2 1-12 16,4-1 2-16,-2 0-2 15,0 1 0-15,0-1 0 0,6 0-1 16,-8 0 3-16,6 1-1 0,-2-1 0 15,2 0-1-15,1 0 0 0,1 3 0 16,-4-3 1-16,2 0 0 0,2 0 0 16,-2 0 0-16,2 0-1 0,1 0 0 15,1 0-1-15,4 0 1 0,-3 0-1 16,3 0-2-16,2 0 1 0,1 0-1 16,1 0 2-16,3 0 0 0,-2 0 1 15,-1 0 1-15,-1 3-1 0,1-3 0 16,-1 0-2-16,-1 0 0 15,3 1 1-15,-3-1 0 0,3 0-2 16,1 0 2-16,1 0 1 0,-1 0-2 16,1 0-1-16,4 0-12 0,-3 1 15 15,1-1 0-15,4 0-1 0,0 0-11 16,3 0 12-16,-3 0-1 0,4 0-1 16,-2 0 1-16,2 0-2 0,-2 0 3 15,0 0 0-15,0 0 0 0,-1 0 0 16,-1 0 0-16,2 0-1 0,0 0-2 15,2 0-16-15,0 0-2 0,0 0 8 16,2 0 1-16,0 0 10 0,-2 0 2 16,2 0 0-16,0 0 3 0,0 0 0 15,0 0 9-15,0 0-10 0,0 1 0 16,0-1-1-16,0 0-1 0,0 0-1 16,0 0 1-16,0 0-1 0,0 0 1 15,0 0-1-15,0 0-1 16,0 0 2-16,0 0 0 0,0 0 0 15,0 0 4-15,0 0-4 0,0 0 0 0,0 0-22 16,0 0-92-16,0 0-32 16,2 0-56-16,0 1-125 0,0 0-346 15,4-1-999-15,-18-2 201 0</inkml:trace>
  <inkml:trace contextRef="#ctx0" brushRef="#br2" timeOffset="-15971.274">5803 10939 13 0,'0'0'163'0,"0"0"-88"16,0 0-6-16,0 0-17 0,0 0-13 15,0 0-10-15,0 0-3 0,0 0 20 16,-13-8 3-16,11 7 137 0,2 1-36 15,0 0-43-15,0 0-16 0,0 0-12 16,0 0-8-16,-2 0-19 0,2 0-9 16,0 0-4-16,0 0 26 0,0 0 13 15,0 0-78-15,0 0 65 0,0 0 36 16,0 0 19-16,0 0 20 16,0 1 32-16,0-1 6 0,-2 0-20 15,2 0-22-15,0 0-36 0,0 0-26 16,0 0-23-16,0 0 11 0,-2 0-14 15,2 0-16-15,-2 0 6 0,2 0 65 16,-2 0 25-16,2 0-23 0,0 0-6 16,-2 0 25-16,2 0-17 0,-2 0-6 15,0-1 9-15,2 0-6 0,0 1-18 16,0 0-24-16,-3 0-12 0,3 0 19 16,0 0 18-16,0 0-4 0,0 0 1 15,0 0-7-15,0 0 3 0,0 0 3 16,0 0 16-16,0 0 8 15,0 0 3-15,0 0 0 0,5 0-52 16,1 0-37-16,2 0-20 0,4 0 1 16,1 0 13-16,3 0 1 0,1 0-13 15,4 0 9-15,-1 0-10 0,3 0 0 16,2 0-2-16,2 0 0 0,-2 0 0 16,1 0 0-16,1 0-1 0,2 0 1 15,0 0 0-15,2 0 1 0,0 0 1 16,2 0 0-16,0 0 13 0,2-2 0 15,3 2-3-15,-3 0 10 0,4 0-10 16,-2 0-10-16,3 0 10 0,1 0-10 16,-2 0 35-16,0 0-34 0,3 0 12 15,-5 0-13-15,6 0 19 0,-7 0-18 16,1 0 9-16,-2 0-10 0,0 0-1 16,-2 0 0-16,-2-1-1 0,0 1 0 15,-2 0-1-15,2 0-1 0,-2 0 2 16,-2 0 0-16,4 0 0 15,-2 0 0-15,2 0 0 0,-2 0 0 16,0 0 1-16,2 0-1 0,-2 0-1 16,2 0-1-16,-7 0 2 0,5 0-1 15,-4 0-1-15,0 0 1 0,2 0-1 16,-4 0-1-16,-1 0-12 0,5 0 3 16,-4 0 0-16,2 0 11 0,-2 0-1 15,3 0 0-15,-3 0 0 0,0 0 1 16,2 0 0-16,-5 0 1 0,3 0 0 15,-2 0 0-15,-3 0 0 16,1 0 2-16,-2 0 0 0,-1-1-2 16,1 1 0-16,-1 0 0 0,1 0-2 15,-1 0 0-15,1 0-11 0,-3 0 1 16,1-2 0-16,-1 2 0 0,-6 0 10 16,3 0 0-16,-1 0-1 0,-4 0 1 15,3 0 0-15,-3 0 0 0,0 0 0 16,2 0-10-16,-4 0 11 0,0 0 0 15,1 0 1-15,-1 0-1 0,-2 0 1 16,2 0-2-16,0 0-14 0,2 0 4 16,0 0-6-16,3 0-9 0,-1 0 5 15,2 0 1-15,-1 0 18 0,1 0-15 16,-2 0 17-16,3 0 1 0,-5 0-1 16,0 0 1-16,-4 0 0 0,0 0 0 15,-2 0-16-15,2 0 13 0,-2 0-12 16,0 0-9-16,0 0-40 0,0 0-4 15,-4 0 32-15,0 0 36 16,-2 0 3-16,0 0 0 0,-5 0-2 16,5 0 2-16,-4 0 0 0,1 0 12 15,-5 0-12-15,-1 0 9 0,-3 0-10 16,-1 0 13-16,-6 0-13 0,-4 0 13 16,1 0-12-16,-3 0 0 0,-3 0-1 15,-3 0 0-15,0 0-1 0,-2 0 1 16,2 0 0-16,-7-1-1 0,3 1-1 15,-3 0 2-15,1 0-2 0,0 0 2 16,-1 1-1-16,5-1 0 0,-7 2 1 16,3-2-1-16,2 1 0 0,-3-1 1 15,-1 0 0-15,1 0 10 0,1 1-10 16,0-1 0-16,1 2 1 16,3-2 0-16,-2 0 0 0,-1 0 0 15,3 0 9-15,0 1-11 0,4-1 2 16,-1 0-1-16,1 0 11 0,2 0-11 15,2 0 16-15,0 0-15 0,-2 0 12 16,2 0 7-16,-2 1-19 0,4 0 15 16,-4-1-7-16,2 0-11 0,0 0 0 15,0 0 1-15,0 0 0 0,2 0-1 16,-2 0 0-16,6 0-1 0,-4 0-1 16,2 0 0-16,5 0-1 0,1 0-9 15,-2 0 0-15,5 0 9 0,-1 0-10 16,0 0 10-16,1 0-9 0,1 0 12 15,1 0-1-15,-1 0 1 0,1 0 0 16,1 0 0-16,1 0-1 0,-1 0 0 16,1 0-2-16,-3 0 0 0,3 0-9 15,1 0 0-15,-3 0-10 0,1 0 7 16,1 0-6-16,-1 0-1 16,3 0 7-16,-4 0 0 0,5 0 12 15,-3 0 1-15,3 0 0 0,-1 0-2 16,4 0 1-16,-3 0 0 0,3 0 3 15,0 0-1-15,-2 0 0 0,3 0 0 16,-1 0 0-16,2 0-1 0,0 0-22 16,-1 0-13-16,3 0-3 0,-2 0 1 15,4 0 2-15,0 0 6 0,0 0 13 16,2 0 2-16,-4 0-5 0,4 0-13 16,-2 0-6-16,0 0-13 0,0 0-33 15,-3 0-35-15,3 0-121 0,0 2-239 16,0 0-533-16,2 7-778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13T07:13:34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12155 9823 1709 0,'0'0'299'0,"0"0"-166"0,0 0-39 15,0 0 301-15,0 0 77 0,0 0-251 16,0 0-50-16,0 0-35 0,0 0-34 16,-27-2 30-16,27 0 34 15,0-1 13-15,0 2 2 0,0-2-27 16,0 1-15-16,0-1-10 0,2 3 6 16,2-2 12-16,0 2-10 0,7 0-15 15,-5 0-13-15,2 0-24 0,7 0-12 16,-1 0-4-16,5 2-5 0,-3 1 8 15,7-3-2-15,-2 0-13 0,1 0-2 16,3-8-19-16,-2 0-12 0,-5-1-9 16,5 0-13-16,-8 2-1 0,1 1 0 15,-3 3 0-15,-5 3-1 0,0 0-13 16,-4 0-62-16,-2 3-83 0,-2 0-50 16,0 1-74-16,-6 2-75 0,-6 0-209 15,6-1-610-15,-5 1-671 0</inkml:trace>
  <inkml:trace contextRef="#ctx0" brushRef="#br0" timeOffset="390.577">12087 9745 1752 0,'0'0'493'16,"0"0"-247"-16,0 0 63 0,0 0 12 0,0 0-43 16,0 0 48-16,0 0 8 0,0 0-47 15,0 0-36-15,0 0 16 16,8-20-4-16,-4 20-37 0,8 0-29 15,-1 0-18-15,1 2-7 0,5 3-27 16,-3-2-10-16,7 3-20 0,-3-2-19 16,5-3-27-16,2-1-26 0,0 0-19 15,-5 0-12-15,5-1-12 0,-6-3 0 16,-1 2-18-16,-1-2-21 0,-7 1-31 16,-1-2-56-16,-1 3-52 0,-2-1-45 15,-4 0-71-15,-2 3-177 0,0 0-273 16,-2 0-796-16,-4 6-965 0</inkml:trace>
  <inkml:trace contextRef="#ctx0" brushRef="#br0" timeOffset="951.305">12287 10036 1261 0,'0'0'1386'0,"0"0"-1106"15,0 0 37-15,0 0 23 0,0 0-113 16,0 0-4-16,0 0 72 0,0 0-69 15,0 0-72-15,0 0 2 0,15-10 34 16,1 2-13-16,-6-1-25 0,9-3 0 16,0 0 8-16,3 0-6 0,5-3-33 15,0-1-15-15,0 1-19 0,4-1-11 16,2 0-7-16,0 1-15 16,2-1-9-16,3 2-6 0,-3 2-2 15,2-1-4-15,-2 2-3 0,-2-1 0 16,-2 0 9-16,-4 1-3 0,0 2 9 15,-2-1-9-15,-5 0-12 0,-3 2-9 16,-1 1 0-16,-3 0-15 0,-7 1-1 16,2-1 1-16,-6 2 0 0,-2-1-1 15,0-2-11-15,-4 1 9 0,-4-2-9 16,-2-1 12-16,-3 0 1 0,-3 0 1 16,-7 1 1-16,4-1 0 15,-8 3 0-15,1 2 9 0,-8-1-10 16,1 3 1-16,0 3 0 0,-2-3-2 15,2 3-1-15,-2-1 0 0,4 1-18 16,0-3-27-16,4 0-48 0,6-3-57 16,3 0-55-16,5 0-63 0,1-2-195 15,6 3-482-15,6-2-1289 0</inkml:trace>
  <inkml:trace contextRef="#ctx0" brushRef="#br0" timeOffset="3076.069">13554 9860 1395 0,'0'0'533'0,"0"0"-43"0,0 0-58 0,0 0-83 16,0 0-18-16,0 0-31 15,4-57-10-15,-4 41-29 0,0-1-23 16,-4 0-16-16,0-1-42 0,-2 5-54 15,-2 1-53-15,-3 6-15 0,5 0-7 16,-4 5-5-16,-3 1-1 0,1 4-8 16,-3 9-1-16,1 2-11 0,0 4-7 15,-1 6-8-15,5 2-10 0,1 2-12 16,3-1 10-16,2 0 1 16,4-2 1-16,0-4 2 0,2-4 13 0,6-3-3 15,3-5 9-15,1-4-10 16,7-3-11-16,-1-3-21 0,3-5 3 15,2-5 0-15,-5-2 3 0,1-4-1 16,-4 1 4-16,-1-3 9 0,-6 0-9 16,-4-1 10-16,-2 1-10 0,-2-2 11 15,0 3-2-15,-4 4 0 0,-4-1-12 16,-2 3-4-16,-3 4-5 0,5 1-24 16,0 3-7-16,0 3 24 0,1 0 20 15,3 0 11-15,0 3 19 0,2 3 5 16,2-2 3-16,0 3-2 0,4-1-10 15,0 2 0-15,5 0 6 0,-1-1 16 16,-2-2 2-16,2 1-6 0,3-3-2 16,-1 0-4-16,0-3 3 0,3 0-28 15,-1-4 0-15,0-5-2 0,7-4 0 16,-7-3-2-16,7-2 1 0,-2-3 1 16,-1-1 2-16,-1 0-2 0,1 6-17 15,-6 0 17-15,-3 7 2 16,1 5 16-16,-2 2 19 0,-4 2-1 15,0 8-9-15,-2 8-27 0,0 4 0 16,-2 11-3-16,-4 5 2 0,-4 12 0 16,1 12-32-16,-3 9 12 0,0-3 3 15,1-13 6-15,5-18 11 0,2-7-1 16,0 0 2-16,-2-2 3 0,4 0-1 16,-3-7 1-16,5-8 0 0,0-8-3 15,0-3-9-15,0-10-58 0,0-10 50 16,5-7 17-16,-3-7 1 0,6-2 0 15,-2-4 0-15,-2 2 2 0,2 2 9 16,1 3-9-16,-7 7 0 0,2 8 0 16,4 4 0-16,-4 9 12 0,0 3 28 15,2 2 2-15,-2 0-24 0,2 3 6 16,3 4-2-16,-3 2-7 0,0-2 9 16,4 2-3-16,0 0-6 0,-1-3 22 15,-1-1 47-15,-2 0-11 16,6 0-31-16,-2-3-21 0,1 0 3 15,-5-2-12-15,8 0 6 0,-3 0-18 16,-1-2-3-16,2-5 0 0,1-6-2 16,1-3 0-16,0-4 0 0,-1-3 2 15,1-4 1-15,3-2 1 0,-5-3 10 16,2-3-10-16,7-9 10 0,-5-15-10 16,9-10-2-16,-4 1-39 0,-3 9 24 15,-10 16 14-15,3 17 1 0,-1 7 0 16,-4 1 2-16,2 0 10 0,-2 7 0 15,-2 6 6-15,1 3 13 0,-3 4-19 16,4 7-12-16,-4 7-28 0,0 9 7 16,-4 4 20-16,1 5 0 15,1 4-1-15,-2 3 1 0,-2 2 0 16,2-1-1-16,0-2 2 0,0-4 1 16,-5-4 0-16,7-5 0 0,0-3-1 15,-2-5-10-15,0-4 7 0,2-2 1 16,-2-4-1-16,0 1-12 0,2 2 13 15,-7-3 0-15,7 3 0 0,2 0 1 16,-4 2 0-16,2-2 0 0,0-1 1 16,0 0 1-16,0-2 14 0,2-4 30 15,0-1 22-15,0-2 8 0,2 1 130 16,2-1-55-16,2-1-45 0,3 0-15 16,1-1-5-16,0 0-13 0,3 0-27 15,-1 0-12-15,0 0-12 0,3 0-3 16,-5 0-15-16,-2 0-1 0,3 1-2 15,-3 0-12-15,-4 2-30 0,2-3-72 16,-1 1-94-16,-3 0-56 16,4-1-95-16,-2 0-263 0,2-1-656 0,2-5-802 15</inkml:trace>
  <inkml:trace contextRef="#ctx0" brushRef="#br0" timeOffset="3191.758">14313 9921 3350 0,'0'0'1014'0,"0"0"-884"0,0 0-16 16,0 0-114-16,0 0-40 0,0 0-149 16,0 0-161-16,0 0-645 0,0 0-1949 15</inkml:trace>
  <inkml:trace contextRef="#ctx0" brushRef="#br0" timeOffset="4275.988">14658 9481 897 0,'0'0'2304'0,"0"0"-2004"0,0 0-76 16,0 0 120-16,0 0-95 0,0 0-44 16,0 0 41-16,0 0 54 0,0 0-74 15,0 0-65-15,-12-14-40 0,10 32-27 16,-5 6-39-16,3 4-16 0,-2 4 0 15,0 5-6-15,0 1-8 0,-1 4-10 16,3 1 3-16,-2 1-3 0,2-2-15 16,0-3-18-16,-2-5 3 0,4-4 12 15,2-11 2-15,0-5 0 0,-2-7 1 16,2-7 0-16,0-2-34 0,0-9-8 16,2-7 41-16,4-6 1 0,0-9 2 15,0-1 0-15,0-9 10 16,3-8-10-16,-7-9 10 0,4 6-12 0,-4 5-19 15,-2 8 19-15,0 12 13 16,0-2 14-16,-2 5-5 0,0 5-10 16,-2 11 9-16,4 3 9 0,0 4 0 15,0 3 13-15,0 0 8 0,0 2 94 16,0 6-28-16,0 5-78 0,6 5-21 16,-2 5-15-16,0 4 0 0,0 3 12 15,3 1-12-15,-1-2 15 0,0-1-6 16,0-4-10-16,2-4 1 0,1-3-1 15,-3-7 0-15,8-4-2 0,-1-6 0 16,1-1-21-16,3-9-3 0,1-6-6 16,1-4 9-16,-2-2 6 0,1-4 3 15,-3-1 11-15,1-1 0 16,-3 3 1-16,-3-2 1 0,0 3 0 16,-2 3 2-16,-1 7 9 0,-3 4-9 15,-2 6 21-15,0 4 18 0,-2 0-12 16,0 6-29-16,0 6-1 0,0 5-18 15,-2 4 17-15,-2 7 1 0,0 3 1 16,-1 1 1-16,-1 3 0 0,2 2 1 16,0 1 0-16,-2 2 12 0,0 0-12 15,1 1-3-15,-3-2-20 0,8-6 18 16,-4-3 1-16,-2-7 0 0,4-6-2 16,0-3-9-16,2-4-9 0,0-6-63 15,0-1-85-15,0-3-54 0,0 0-16 16,4 0-55-16,2 0-314 0,-2 0-676 15,9-3-654-15</inkml:trace>
  <inkml:trace contextRef="#ctx0" brushRef="#br0" timeOffset="4658.057">14954 10025 2481 0,'0'0'573'16,"0"0"-241"-16,0 0 96 0,0 0-70 16,0 0-57-16,0 0 7 0,22-58-17 15,-17 42-65-15,5-2-74 0,0-1-28 16,1 0-6-16,-3 0-18 0,2 0-18 15,3 3-13-15,-5 2-11 0,0 6-13 16,-2 3 3-16,1 3 6 0,-3 2 1 16,0 4-10-16,-4 9-39 15,0 6-6-15,0 7-21 0,0 5-3 16,-2 3 5-16,-2 0 1 0,-1 0-9 16,1-4-15-16,0-5-21 0,0-1-19 15,2-5-17-15,2-7-22 0,0-2-49 16,0-7-88-16,2-3-246 0,2 0-856 15,11-6-1472-15</inkml:trace>
  <inkml:trace contextRef="#ctx0" brushRef="#br0" timeOffset="5199.501">15820 9755 3528 0,'0'0'633'16,"0"0"-384"-16,0 0 23 0,0 0-51 16,0 0-99-16,0 0 16 0,0 0 41 15,0 0-30-15,0 0-61 16,-66-16-30-16,45 16-31 0,-4 0-24 15,5-1-3-15,-3-2-1 0,-2-3-57 16,2-1-75-16,0 0-46 0,5-1-41 16,-1 2-43-16,5 0-156 0,-1 5-356 15,9-1-565-15,0 4-661 0</inkml:trace>
  <inkml:trace contextRef="#ctx0" brushRef="#br0" timeOffset="5441.921">15789 9861 1709 0,'0'0'1827'0,"0"0"-1433"0,0 0-112 16,0 0 50-16,0 0-141 0,0 0-13 16,0 0 79-16,0 0 11 0,0 0-17 15,0 0-57-15,-60-45-43 16,39 39-52-16,-6 6-48 0,2 0-35 15,-6 0-16-15,3 0-21 0,1 6-111 16,0 4-167-16,0 0-165 0,8-2-664 16,-1 5-2356-16</inkml:trace>
  <inkml:trace contextRef="#ctx0" brushRef="#br0" timeOffset="8044.296">16130 10083 2416 0,'0'0'426'0,"0"0"-358"0,0 0 185 15,0 0 2-15,0 0-55 0,0 0 11 16,0 0 19-16,0 0-42 0,0 0-33 15,-8-56 6-15,8 42-1 0,4-1-25 16,2-4-9-16,0-2-10 0,2-2-6 16,3-1-10-16,-1-2-12 0,0-1-21 15,1 5-15-15,-1 0-22 0,-2 8-3 16,-1 2-3-16,-1 6 1 0,-2 3 11 16,0 3 9-16,2 0 10 0,-4 7 2 15,2 4-30-15,-2 4-27 0,1 3-18 16,-1 6 6-16,-2 0 0 0,0 2 0 15,0-1 9-15,-5-3-12 0,1 0 14 16,2-3-1-16,-2-6 0 0,0-3-1 16,0-2 0-16,0-4-15 0,0-2-13 15,-1-2 4-15,1 0 9 0,0-1 0 16,-2-1 16-16,2 0-10 16,0 1 0-16,2 1 10 0,-2 0 2 15,1 0 2-15,3 0 16 0,-2 1 9 16,2 2-3-16,0-1 0 0,2 2-2 15,5-4 2-15,-1 2 6 0,4-2-3 16,1-2-6-16,3-5-2 0,0-3 2 16,3-1-3-16,2-5-3 0,-1-3-3 15,3-1-10-15,0-7 0 0,3-2-1 16,-1-5 0-16,0-5 2 0,0-3 0 16,-3 0 9-16,-1-4-9 0,-5 1-3 15,-1 2-27-15,-3 3 24 16,-2 8 1-16,-4 3 1 0,-1 5-1 15,-3 8-1-15,0 4 0 0,-3 6-12 16,-5 6-3-16,2 0 15 0,-2 5 1 16,-1 8 1-16,-1 3 1 0,0 9 1 15,-3 3-1-15,3 3 0 0,0 4 0 16,-3-1 0-16,7 1 1 0,-2-2 0 16,4-4 2-16,0-7-2 0,4-2-1 15,-2-6 0-15,2-6 0 0,6-4 18 16,2-4-18-16,2-8 0 0,5-1-12 15,1-5 12-15,1-1 1 0,-3 3 2 16,3 3 0-16,-7 3-3 0,1 5 2 16,-3 1 22-16,-2 3-6 0,-2 4-6 15,-4 6-12-15,0 5-12 0,0 1-6 16,-4 2 3-16,-2-1 12 0,0 2-12 16,-3-3 15-16,3 2 0 0,-2-2 1 15,2-1 2-15,2 0 12 0,-1-3 3 16,3-2 9-16,2-3 6 15,0-3 1-15,0-3-4 0,4-4 6 16,5 0 39-16,1-6-17 0,2-4-37 16,5-5-6-16,0-4-12 0,-1 0 9 15,1-3-9-15,-1 0 12 0,-1 0-13 16,-1 0 0-16,-4 4 0 0,1 1 0 16,-5 6-1-16,-2 4 0 0,-2 4-1 15,-2 3 12-15,0 0 9 0,0 3-21 16,-2 7-12-16,-2 6-12 0,-2 2 12 15,0 4 0-15,-1 0 10 0,3 0 1 16,0 0-2-16,2-6 0 0,0 2 0 16,0-5 2-16,2-2 1 15,0-4 12-15,2-3 0 0,2-4-12 16,4 0-15-16,1-7-9 0,1-5 9 16,4-2 13-16,-1-6 1 0,-1 0 1 15,-1-2 1-15,-1-1 0 0,-2 4 2 16,-2 2-2-16,-1 6-1 0,-3 3-1 15,-2 6 1-15,0 2 16 0,0 2-4 16,0 5-12-16,-2 5-24 0,-1 3 12 16,-1 4 9-16,2 2 1 0,-2 1 0 15,4 0 0-15,0-2 1 0,0 1 1 16,0-2 0-16,4-2 2 0,2-6 10 16,-1-4-9-16,3-3 21 0,2-5-14 15,5-11-10-15,1-7-12 0,5-7 12 16,4-15 0-16,6-17 3 0,4-12 9 15,2-11 0-15,-4 4 3 16,-4 10-15-16,-4 8-6 0,-7 13-12 0,-1 10 15 16,-7 12-9-16,-3 9 12 15,-1 0 0-15,2 4 0 0,-2 4 1 16,0 4 14-16,-6 3-4 0,2 7-11 16,-2 9-15-16,0 3-12 0,-6 7 15 15,-2 6 11-15,-2 3 1 0,-1 5 0 16,-7 1 0-16,3 0 0 0,-5 6 0 15,3-1 0-15,-2 1 0 0,3-3 0 16,1 0 0-16,1-7 20 0,4-3 22 16,1-7 12-16,7-3 0 0,0-5 43 15,2-6 77-15,0-2-48 16,4-4-30-16,3-3-23 0,3 2-13 16,0-4-12-16,1 1-21 0,5-2-9 15,-3-1-17-15,1 1-1 0,0-1-3 16,-1 0-9-16,-1 0-51 0,-1-3-97 15,1-4-77-15,-2-2-55 0,3 0-203 16,-7 2-466-16,8-3-783 0</inkml:trace>
  <inkml:trace contextRef="#ctx0" brushRef="#br0" timeOffset="8157.443">17205 9951 3816 0,'0'0'383'0,"0"0"-383"0,0 0-91 15,0 0-391-15,0 0-1766 0</inkml:trace>
  <inkml:trace contextRef="#ctx0" brushRef="#br0" timeOffset="9178.307">17637 9390 653 0,'0'0'2768'15,"0"0"-2379"-15,0 0-150 0,0 0 111 16,0 0-100-16,0 0-47 0,0 0 170 16,0 0-133-16,0 0-131 0,-15 34-48 15,3 1-4-15,0 13-8 0,-7 11-22 16,0 12-12-16,-1-4 0 0,7-14 3 16,1-14 3-16,6-10-2 0,-3 4-19 15,1 1-3-15,0-1 3 0,4-8 0 16,2-11 12-16,2-9-12 0,0-5-9 15,0-13-40-15,8-11 49 0,4-16 1 16,7-18 2-16,0-17 0 0,-1-4 9 16,-5 6-12-16,-3 10-18 0,-6 16-18 15,0 8 21-15,-4 10 15 0,0 6 0 16,0 1 1-16,-4 2-1 0,2 6-1 16,0 7 1-16,-4 7 0 0,2 7 54 15,-3 7-11-15,3 9-22 16,0 0-3-16,2 5 12 0,2 3-3 15,0 0 6-15,0 2-2 0,4-3 17 16,2 1 88-16,5-2-52 0,-1-1-36 16,7-4-18-16,-3-2-12 0,5-4-16 15,1-5-2-15,3-6-3 0,2-4-24 16,0-3 0-16,1-10 9 0,-1-8 6 16,2-3-3-16,0-7-12 0,-6-5 15 15,1-4 10-15,1-1-1 16,-4 1 3-16,-5 3 0 0,-5 7 2 0,-5 9 0 15,-2 8 0-15,-2 8-2 0,0 3 27 16,-4 10-3-16,-5 7-12 16,1 8-9-16,-4 5 12 0,1 6-12 15,1 6 21-15,-2 2 0 0,-1 2 3 16,3 1-3-16,-3-1 0 0,3 0-24 16,-2 0-3-16,1-6 0 0,1 0 3 15,4-7 0-15,0-3 2 0,-1-9-2 16,5-7 0-16,0-5-27 0,2-7-72 15,0-3-124-15,7-9-64 0,1-5-52 16,0-3-228-16,0 4-823 0,9-5-1607 0</inkml:trace>
  <inkml:trace contextRef="#ctx0" brushRef="#br0" timeOffset="9610.49">17972 10070 1596 0,'0'0'1754'0,"0"0"-1430"16,0 0-53-16,0 0 83 0,0 0-57 15,0 0-45-15,24-68 17 0,-15 48-28 16,1-8-62-16,5-1-34 16,-5-1-18-16,4 2-36 0,1 2-28 15,-1 2-2-15,-1 9-1 0,-3 5 15 16,0 6 46-16,-3 4-7 0,-1 6-41 15,-2 4-43-15,-2 7-30 0,-2 7-9 16,0 5-12-16,-6 5 2 0,-2 3 7 16,1 1 0-16,-1-1-6 0,2-5-36 15,0-4-45-15,-3-5-46 0,7-6-24 16,0-6-36-16,2-5-117 0,0-4-313 16,4-2-1218-16</inkml:trace>
  <inkml:trace contextRef="#ctx0" brushRef="#br0" timeOffset="57524.225">12539 6842 101 0,'0'0'1118'0,"0"0"-802"0,0 0-108 0,0 0 6 15,0 0 17-15,0 0 24 16,0 0-19-16,0 0-98 0,0 0-67 15,-29 5-10-15,27-5 61 0,-4 0 328 16,6 0-254-16,-2 0-76 0,2 0-4 16,0 0-2-16,0 0 29 0,0 0 41 15,0-2-11-15,0 2-22 0,0-2-4 16,6 1 3-16,-2-3-40 0,5 1-27 16,-1-3-13-16,0-1-7 0,9-6 4 15,-1 0 3-15,7-5-3 0,2-4-4 16,0-3-8-16,-1-3 12 0,5-3-7 15,2-1-3-15,0-2-2 0,0 1-10 16,-2 2-9-16,0 5 4 0,-4 3-1 16,-4 4-9-16,-1 4 0 0,-3 2-12 15,2 3-16-15,-9 2-2 0,2 2-18 16,-1 2 3-16,-5 0-3 16,0 2-18-16,-2-1-43 0,0 0-48 15,0 2-54-15,-2 1-52 0,-2-1-66 16,0 1-172-16,-2 0-299 0,-2 1-581 15,-4 11-743-15</inkml:trace>
  <inkml:trace contextRef="#ctx0" brushRef="#br0" timeOffset="58008.308">12564 7015 300 0,'0'0'1467'0,"0"0"-1201"0,0 0-75 16,0 0 71-16,0 0-42 0,0 0-33 16,0 0 27-16,0 0 7 0,0 0-37 15,0 0 31-15,-23 12 87 0,27-22 30 16,5-3-39-16,1-3-44 0,5-5-23 16,1-2-19-16,7-1-18 0,0-7-35 15,-1 0-36-15,7 0-27 0,0-4-25 16,0 3-17-16,-2 0-7 15,0 4 6-15,-4 1 6 0,3 0 1 16,-1 5 14-16,-2-1-9 0,0 4-27 16,-3 4-18-16,-5 1-12 0,4 5-2 15,-9 2-1-15,2 2-3 0,-3 2-30 16,-9 3-42-16,8-3-55 0,-4 3-63 16,-2 0-36-16,-2 0-66 0,0 0-159 15,0 3-295-15,0 0-598 0,-8 9-567 0</inkml:trace>
  <inkml:trace contextRef="#ctx0" brushRef="#br0" timeOffset="58598.166">12822 6986 1117 0,'0'0'820'0,"0"0"-379"16,0 0-73-16,0 0-89 0,0 0-39 15,0 0 78-15,0 0 29 0,0 0-71 16,0 0-52-16,36-60-26 0,-24 41 5 15,5-3-26-15,1-2-24 0,1-2-4 16,6-2-3-16,-3-2-19 16,3-1-12-16,2 0-12 0,4-1-21 15,-2-1-13-15,2-2-14 0,2-1-7 16,0-1-3-16,0-1-9 0,-2-2 6 16,0 1-2-16,-4 0-10 0,-2 2-30 15,0 0 2-15,-5 3 16 0,-3 2 6 16,1 1-3-16,-3 4-3 0,-3 4 0 15,-1 3 0-15,-3 4 6 0,-4 2 0 16,2 5 0-16,-4 1 0 0,-2 3 1 16,0 0-13-16,0 2 0 0,-6 0-9 15,2-2 18-15,-2 3-6 0,-7-3 6 16,-1 1 3-16,-5 4 0 0,-1-1 6 16,-5 1 18-16,2 1 3 0,-6 2-18 15,-2 5-12-15,-2 0-6 0,-2 3 3 16,2 2-15-16,-2-3 9 0,2 1 3 15,0 0-3-15,4-4-9 0,2-1-1 16,2-2-2-16,6-1-12 0,3-2-9 16,1-1-45-16,3 0-60 15,12 0-91-15,-8-7-57 0,8 2-133 16,0 0-513-16,0 3-1074 0</inkml:trace>
  <inkml:trace contextRef="#ctx0" brushRef="#br0" timeOffset="60917.152">14160 6088 668 0,'0'0'291'0,"0"0"1217"15,0 0-1156-15,0 0-32 0,0-51 79 16,-2 34-30-16,-2 1-77 0,0-2-40 16,2 3 4-16,-7 2-35 0,3 1-56 15,-2 3-40-15,-1 2-25 0,-1 4-12 16,2 3-9-16,-7 0 6 0,3 7 0 15,-5 7-9-15,5 2-22 0,-2 6-15 16,-3 2 1-16,5 3-16 16,-3 2-9-16,5 1-3 0,4 1-9 15,2-1 12-15,1-3-3 0,3-1 9 16,5-3 6-16,3-4-2 0,2-5-13 16,9-4-12-16,-5-7 0 0,7-3-15 15,2-1-10-15,-1-7 7 0,-1-6 0 16,2-6 3-16,-5-4-3 0,-1-5 6 15,-3-2 0-15,-7 0 9 0,-3 2 0 16,0-1-8-16,-4 5 11 0,-8 3 0 16,1 6 0-16,-3 3-3 0,-6 7-12 15,3 5-4-15,-3 1-11 0,5 4-6 16,1 5 15-16,-2 1 21 0,7 1 1 16,1 3 14-16,2-2 0 0,2 0 3 15,0-2 6-15,6-2-6 0,3 0 1 16,3-1 2-16,0-3-3 0,1 0 21 15,1-3-3-15,3-1-17 16,-1-3-16-16,3-6-1 0,0-6-2 16,1 0-2-16,-1-8 1 0,4 1-1 15,-5-5 1-15,-1 3 0 0,-5 1-1 16,1 4 2-16,-7 4 0 0,-2 7 0 16,-2 6 2-16,-2 2 40 0,0 8-42 15,-2 9 0-15,-2 7-18 0,-2 8 6 16,-5 17 11-16,-3 15 0 0,-3 16 1 15,1 5 0-15,1-4 2 0,1-8 10 16,1-13-9-16,5-10 12 0,0-13-15 16,6-10 0-16,-2-9-21 0,0 0 6 15,1-4 14-15,-1-5-1 0,4-9-17 16,0-10-20-16,0-21 39 0,11-18 11 16,1-20 4-16,3-6 0 0,-5 9-4 15,0 17-11-15,-6 22-33 16,-2 4 18-16,0 3 13 0,1 1-1 0,-1 6 3 15,2 6 11-15,0 7 38 0,-2 0-13 16,6 7-15-16,-4 3 0 16,3 4-9-16,1 2 12 0,-2 0 15 15,4 1 4-15,-1-3 98 0,1-2-42 16,0-4-41-16,3-2-16 0,-1-4-9 16,3-2-18-16,1-7-3 0,3-7-10 15,-1-9-1-15,3-6 0 0,4-15-1 16,6-18-1-16,2-15-1 0,-4-7 2 15,-2 4 12-15,-3 4 3 0,-5 6 12 16,0 3 3-16,-9 14 0 0,-2 13-3 16,-4 16-24-16,1 8-3 0,-1 6-12 15,-2 2-3-15,0 5 15 0,-2 4 31 16,0 11-31-16,0 7-18 0,-2 9 17 16,-4 7 1-16,-1 7-1 15,-3 11-13-15,-4 9-43 0,-1-7 39 16,3-4 15-16,-3-9 0 0,5-9 3 15,0 5 2-15,-1 4 13 0,1-2-3 16,2-6 6-16,3-1 3 0,3-4 45 16,0-5 9-16,2-3 142 0,7-5-64 15,1 0-48-15,0-4-27 0,2-2-9 16,1-3 0-16,3-1-12 0,-1-2-18 16,-1-2-27-16,-2 1-12 0,-1-1 0 15,-3-1-12-15,0 0-3 0,-2-1-30 16,-2 2-81-16,2-2-81 0,0 0-54 15,3 0-121-15,-1 0-369 0,-4-5-946 16,14 5-2044-16</inkml:trace>
  <inkml:trace contextRef="#ctx0" brushRef="#br0" timeOffset="61049.086">14923 6280 2183 0,'0'0'2824'16,"0"0"-2443"-16,0 0-284 0,0 0 0 15,0 0-97-15,0 0-190 0,0 0-32 16,18-57-108-16,-16 49-664 0,0-3-2038 0</inkml:trace>
  <inkml:trace contextRef="#ctx0" brushRef="#br0" timeOffset="61983.183">15270 5678 985 0,'0'0'2429'0,"0"0"-2131"16,6-53-15-16,-4 41 98 0,-2 1-109 15,0 6-66-15,0 5 82 0,0 2 37 16,0 9-143-16,-2 7-79 0,-2 6-34 15,-2 9-11-15,2 11-19 16,-5 14-3-16,1 11 0 0,2 4 4 16,2-11 2-16,0-15 12 0,2-15 12 15,-3-4-5-15,1 1-16 0,0 1-18 16,0-4-12-16,2-7-12 0,0-9-3 16,0-8-11-16,0-4-34 0,2-11 42 15,0-10 3-15,6-7 3 0,0-17 0 16,7-16-2-16,-5-18 1 0,0-4 0 15,-2 4 16-15,-4 21 3 0,-2 19 18 16,0 14 0-16,-2 7-9 0,0 7-28 16,-2 1-2-16,4 8 0 0,-4 5 0 15,0 12 35-15,0 8-35 0,0 8-19 16,-1 4 7-16,3 3 12 0,2 1 1 16,0-1 11-16,5-2 10 0,1-6 5 15,4-2 18-15,-2-5 66 0,5-6-33 16,1-7-33-16,3-8-28 0,3-5-17 15,3-13-12-15,2-8 11 0,2-10 1 16,4-9 1-16,2-15 0 16,-4 3 11-16,-2 4 3 0,-11 13-3 15,-5 9 0-15,-5 5-12 0,6 3-3 16,-8 9-14-16,0 9 17 0,-4 5 24 16,0 5-11-16,0 12-13 0,-4 6-3 15,-4 10 3-15,0 13 2 0,0-1-2 16,-1 4-21-16,-1 2 21 0,0-1 3 15,-3 13 15-15,1-6-3 0,1-8 0 16,1-7-12-16,4-9 12 0,-4 1-12 16,8 1-3-16,-5-6-10 0,5-10-59 15,2-5-63-15,0-9-69 0,6-5-46 16,3 0-130-16,3-4-312 0,1-1-691 16,5 0-999-16</inkml:trace>
  <inkml:trace contextRef="#ctx0" brushRef="#br0" timeOffset="62365.072">15590 6353 2085 0,'0'0'1794'0,"0"0"-1555"0,0 0 146 16,0 0 70-16,11-68-153 0,-3 45-16 15,0-5 7-15,3-2-57 0,3-1-79 16,-2 0-58-16,1 2-21 0,-1 2-17 16,1 7-10-16,-3 5 6 15,-4 3-6-15,7 8 0 0,-7 4-6 16,-2 1 3-16,0 11-15 0,-2 6-18 15,-2 9-15-15,0 4-2 0,-6 7-10 16,-2 3 12-16,-1-1-2 0,3-1 2 16,-2-3-15-16,2-5-18 0,2-10-39 15,2-5-60-15,-1-8-52 0,3-8-63 16,5-3-127-16,1-10-264 0,2 3-867 16,9-11-1562-16</inkml:trace>
  <inkml:trace contextRef="#ctx0" brushRef="#br0" timeOffset="67092.787">16353 5743 1436 0,'0'0'403'0,"0"0"-214"15,0 0-30-15,0 0 22 0,0 0-78 16,0 0-25-16,0 0 64 0,0 0 594 16,0 0-299-16,33-45-129 15,-31 45-50-15,-2 0-30 0,0 0-19 16,0-2 15-16,0 1 13 0,0 0-9 15,0 0-19-15,0 1-13 0,0-1-12 16,-2 1-27-16,2 0-31 0,0 0-29 16,0 0-25-16,-2 0-21 0,0 0-15 15,0 0-12-15,-2 0-9 0,-2 2 9 16,-1 2 0-16,-1 2 0 0,-2 0-3 16,-3 2 0-16,-1-1 0 0,-3 2-3 15,1 0 9-15,-3 2-6 0,1 2 3 16,-1-1-5-16,0 1-16 0,1 0 15 15,1-2-15-15,3 2 0 0,-1-2 9 16,1 0-10-16,2-1 1 0,-3 1-2 16,5-3 1-16,-1 2 1 0,1-2 0 15,0 3 0-15,1-2-2 0,1-1 0 16,2-1 0-16,0-1-1 16,-2 0-1-16,1-2 0 0,3-2-2 15,0 0-9-15,0 0 9 0,0-2-12 16,2 0 12-16,-2 0-9 0,-1 0 11 15,1 0 1-15,2 0 0 0,-2 0 0 16,0 0 0-16,0 0 0 0,2 0 1 16,2 0 1-16,0 0 0 0,0 0 13 15,-2 0-12-15,2 0 9 0,0 0 3 16,0 0 3-16,0 0-6 0,0 0 6 16,0 2-6-16,0-1-12 15,0 1 1-15,0-1 1 0,0 0 0 16,0-1 13-16,0 0-14 0,0 2 11 0,2 0-10 15,-2 0 0-15,4 3 1 16,0-2 0-16,2 3-1 0,-2 1 0 16,5 3-2-16,-1 1 1 0,2 1 2 15,3 3 0-15,1-1 12 0,1 0 0 16,1 1 0-16,3-2-12 0,1 2 12 16,-1-2 3-16,2 0 9 0,-1-1 45 15,1 0-42-15,-2 2 0 0,1-5-27 16,-3 1 0-16,-3 0 0 0,1-1-2 15,-3 0 0-15,-4 0-1 0,-1-3-2 16,-3 0-10-16,0 0-15 16,-2-3-30-16,0-1-39 0,-2-1-51 0,2 1-49 15,-2 0-23-15,0-2-94 0,0 0-191 16,0 2-270-16,-2 2-778 0</inkml:trace>
  <inkml:trace contextRef="#ctx0" brushRef="#br0" timeOffset="70653.861">16705 6352 293 0,'0'0'1285'0,"0"0"-1099"0,0 0-167 16,0 0-18-16,0 0 77 15,0 0-13-15,0 0 16 0,0 0 17 16,0 0 2-16,-17-8 10 0,13 6 42 16,2 0-113-16,-2 1 338 0,2 1-15 15,0 0-139-15,2 0-46 0,-3 0 9 16,3 0 25-16,0 0 21 0,0-2-3 15,0 1-50-15,0-1-44 0,0 0-18 16,3-2-19-16,1 0-13 0,2-6-12 16,2-1-3-16,0 0 0 0,3-3-6 15,-3 0-9-15,2-1-7 0,-1-1-8 16,1 0-1-16,-2-2 1 0,3-3-10 16,1-3-3-16,0 0 3 0,-1-3 1 15,1 1-7-15,-2 1 0 0,-1 3-6 16,-3 5 3-16,0 4-6 0,-2 5 16 15,-4 4-4-15,2 2-3 16,-2 0-9-16,2 1-12 0,-2 1 12 16,0 0-12-16,0 0 0 0,0 0-1 15,0 0 1-15,0 0 0 0,0 0 21 16,0 1 1-16,0 3-13 0,0 0-9 16,2 3 21-16,0 2 0 0,3 1 3 15,-3 2-3-15,2 4-12 0,0 2 3 16,0 2-12-16,0 0 12 0,-2 5-12 15,0-4-1-15,-2 3 0 0,0-1 0 16,0 0-2-16,-2-2-2 0,-2 0-1 16,0-5-9-16,-2-2 10 0,2-5-10 15,0-2-3-15,-5-4-12 0,5-2 3 16,-4-1 0-16,0 0 3 0,-3-1 18 16,3-2 1-16,-4 0-1 0,3-1 1 15,1 3 0-15,0-1-1 0,0 2 1 16,3 0 2-16,3 0 2 0,2 0 19 15,0 0 15-15,2 0 0 0,5 0-22 16,3 0-14-16,4 0-3 16,3 0 1-16,2 0 2 0,-1 0 0 15,1 0 1-15,1-5 11 0,1-3-11 16,0-1 0-16,-1-6-1 0,3-6-2 16,-2-1 0-16,2-7 0 0,-3-5-1 15,3-5 1-15,0-11-10 0,2-12 11 16,-1-15 1-16,-1-6 0 0,-4 5 2 15,-7 7 16-15,-8 19 3 0,0 13-6 16,-4 14-3-16,0 8-12 0,-2 2-12 16,-2 5-18-16,-2 0-3 0,0 10 0 15,0 0 18-15,-5 13 15 0,1 5 2 16,-3 7 0-16,1 7-2 0,0 3-1 16,-1 5-47-16,3 2 27 15,2-2 20-15,-1-1 1 0,3-3 1 16,4-7 14-16,2-3 3 0,0-6-3 15,2-5 6-15,6-8 9 0,5-4 0 16,-1-3-12-16,5-3-17 0,3-4-1 16,-3-3 0-16,2 3 0 0,1 3 2 15,-3 2-1-15,-5 2 2 0,-1 5 0 16,-5 6 0-16,-4 5-3 0,-2 0-18 16,0 6 6-16,-8-1 9 0,-1 1 1 15,1 2-1-15,-2-3 0 0,-1 0 0 16,1 2 3-16,2 0 0 0,2-3 12 15,-1-1 6-15,3-1 15 0,2-4 4 16,2-1 2-16,0-6 0 16,6-3 0-16,3-4 15 0,3-1 31 0,3-9-49 15,3-4-24-15,3-4 0 0,2-3-11 16,-3-4 0-16,3-1 2 16,-2 0-1-16,-3-1 1 0,-1 5 0 15,-5 4-1-15,-4 5 1 0,1 7 12 16,-5 3 3-16,-2 3 9 0,-2 1-8 15,0 7-19-15,-2 5-36 0,-4 4 18 16,-1 4 6-16,3 0 12 0,-2 0 0 16,4-1 0-16,-2-4 0 0,2-3 0 15,2-3 1-15,0-2 1 0,0-5 10 16,2 0-10-16,2-1-1 0,4-2-1 16,-2 0-15-16,5-2 0 0,-3-1 3 15,2 0 12-15,-1 2 0 0,-3 1 3 16,2 0 12-16,-4 0-13 15,0 0-1-15,1-2-1 0,1-2-1 16,0-1-11-16,2-6-9 0,-2-5 3 16,5-8 3-16,-1-3 13 0,0-5 0 15,1-2 1-15,-1-1 1 0,-2 4 1 16,1 7 1-16,-5 6 1 0,-2 9 9 16,0 5 18-16,0 4 12 0,-2 6-39 15,0 5-3-15,0 6-21 0,-4 2 9 16,2 5 9-16,-2-3 2 0,0 3 1 15,-1-4 0-15,5-3 0 0,0-3 1 16,0 0 1-16,0-5 1 0,0-2 12 16,2-2-12-16,1 2 0 0,1-4 15 15,-2 1-16-15,0 2 10 0,2-3 0 16,-2 0-10-16,2 1 0 0,-4 1 0 16,2-2-1-16,0 0-1 0,-2 2-1 15,0-3-1-15,0 3-1 0,0-1-9 16,0 0 11-16,0 1 1 0,0-1 1 15,0 0 1-15,2-1 0 16,-2 0 10-16,0 0-10 0,0-1 10 16,0 0-10-16,0-1-1 0,4 0 1 15,-4 2 1-15,0-3 0 0,0 3-1 16,0-3 1-16,3 2 9 0,-1-2-10 16,0 0 10-16,-2 1-11 0,2-1 0 15,2 0 0-15,-4 0-1 0,4 0-2 16,0 0 1-16,0-1 1 0,0-1 0 15,3-1 0-15,-1 1 0 16,0-1 0-16,2-2-1 0,3-3-1 16,-3-2-1-16,4-6-9 0,3-4 9 15,-1-8 1-15,5-4-1 0,1-13 0 16,7-20 2-16,9-17 1 0,-3-9 3 16,2 0 15-16,-4 8 0 0,-6 13 6 15,-1 14-3-15,-9 17-10 0,-5 15-11 16,-2 8-24-16,1 1 12 0,-3 5 11 15,2 4 1-15,-4 5 3 0,2 2 15 16,-6 9-18-16,0 7-18 0,0 8 6 16,-10 10 10-16,-2 11 2 0,-1 15 0 15,-7 10 0-15,1 4-9 0,0-7-48 16,3-6 33-16,1-9 21 0,7-10 3 16,0-7 0-16,0-7 12 0,1-2-9 15,-1 2 15-15,-2 5-6 0,2-2-10 16,-1-4 10-16,1-7-9 0,0-6-1 15,4-4 0-15,2-4 13 0,0-4 15 16,2-1 39-16,0-1 33 0,4-1 103 16,2 3-88-16,4-1-42 15,3 1-27-15,1 0-15 0,-4 0-21 16,5 0-10-16,-3-1 0 0,-3 0-2 16,1 0 0-16,-6 1-12 0,4-2-45 15,-8 0-72-15,2-1-63 0,0 0-61 16,0-5-84-16,1-2-266 0,-1-1-592 15,8-3-843-15</inkml:trace>
  <inkml:trace contextRef="#ctx0" brushRef="#br0" timeOffset="70935.801">18199 6176 3999 0,'0'0'721'0,"0"0"-509"0,0 0-5 15,0 0 4-15,0 0-169 0,0 0-42 16,0 0-18-16,0 0-149 0,0 0-228 16,0 0-155-16,10-24-930 0</inkml:trace>
  <inkml:trace contextRef="#ctx0" brushRef="#br0" timeOffset="71905.192">18594 5663 1099 0,'0'0'716'16,"0"0"-395"-16,0 0 77 0,0 0 49 16,0 0-108-16,23-62-21 0,-17 49 28 15,-2 2-11-15,-2-2-38 16,0 5-26-16,-2 3-39 0,0 2-37 15,0 3-25-15,0 0 24 0,0 11-15 16,-4 9-83-16,-6 13-38 0,-1 20-49 16,-1 20-9-16,-5 7-2 0,1 4 2 15,3-7 2-15,3-10 10 0,0-5 3 16,1-15 12-16,5-11 0 0,2-13 0 16,-2-7-15-16,2-3 0 0,0-4-12 15,2-2 2-15,0-7-2 0,4-10-20 16,4-9 2-16,5-18 3 0,5-15 12 15,1-20-9-15,0-4 9 0,-3 1 2 16,-3 8 1-16,-3 8 2 0,-8 10 1 16,0 10 21-16,-2 10-9 0,0 4-3 15,-2 7-11-15,0 1-1 0,-4 3-2 16,2 8-22-16,-3 6 24 0,1 7 13 16,2 7-10-16,-2 6-1 0,0 6-2 15,4 2-2-15,2 3-10 16,0 1 12-16,6-1 2 0,-2-2 10 15,4-1 0-15,5-2 18 0,1-4 13 16,0-5-13-16,3-6 6 0,4-9 39 16,-3-5-24-16,9-12-36 0,-6-8-14 15,6-6-1-15,-2-6 0 0,1-3 2 16,-3-1 1-16,-2-2 9 0,2 2-9 16,-9 2 12-16,3 6-13 0,-9 8 0 15,0 7-1-15,-4 9-1 0,-4 7 19 16,0 2-19-16,0 9-15 0,-4 8-7 15,-4 9 10-15,0 5-18 0,-5 9 15 16,1 4 0-16,-3 9 14 0,1 10 1 16,-1 10 1-16,-1 0 11 15,3-4 9-15,3-17 0 0,4-16 6 16,2-11 1-16,0-4-4 0,-1-2-21 16,3 1-1-16,0-3-2 0,2-8-24 15,0-6-64-15,2-5-80 0,3 0-92 16,3-8-75-16,2-4-136 0,-2 3-297 15,5-4-899-15</inkml:trace>
  <inkml:trace contextRef="#ctx0" brushRef="#br0" timeOffset="72356.467">18995 6311 1148 0,'0'0'1736'0,"0"0"-1444"16,0 0-34-16,0 0 172 0,0 0-156 15,0 0-57-15,0 0 77 0,0 0-24 16,0 0-80-16,0 0-35 0,29-27 25 16,-19 12 5-16,5-8-31 0,1-3-6 15,5-2-12-15,-5-2-13 0,5-2-23 16,-4 2-28-16,1 2-21 16,-1 4-9-16,-3 7-8 0,-1 7-1 15,-3 4 3-15,0 4-9 0,-6 2 0 16,1 9-6-16,-1 6-11 0,-4 5-10 15,0 11-15-15,-7 5 13 0,1 6 0 16,-4 2 1-16,0 2-1 0,-1-4 1 16,1-1-20-16,2-6-30 0,-1-5-40 15,3-7-44-15,2-7-37 0,2-9-51 16,-2-6-101-16,4-1-192 0,0-5-527 16,8-6-1090-16</inkml:trace>
  <inkml:trace contextRef="#ctx0" brushRef="#br0" timeOffset="146701.96">12727 12632 91 0,'0'0'202'15,"0"0"7"-15,0 0-3 0,0 0 9 16,0 0 6-16,0 0 1 0,0 0-1 16,0 0-36-16,0 0-39 0,-12-3-25 15,10 1-8-15,0 1-29 16,0 0-6-16,0 1-4 0,0 0-12 15,-2 0-4-15,1 0 7 0,-1 0-7 16,0 0 3-16,0 1-58 0,0 0 16 16,0 0-19-16,2 1 71 0,0-1 423 15,0 0-211-15,2 2-97 0,0-3 6 16,0 0-12-16,0 0-37 0,0 0-28 16,0 0 6-16,2 0 6 0,0 0-26 15,2 0-3-15,0-4 1 0,0 3-8 16,2-2 7-16,1-2 18 15,3 1 3-15,-2 1-7 0,0-1-12 16,5-1-12-16,-1 2 3 0,-4 0-4 16,7 0-2-16,-5 0-7 0,3 2-5 15,3-1-1-15,-3-1-8 0,5 2-4 16,-3 1-6-16,5-2 9 0,-5 2 3 16,5 0-11-16,-1 0 2 0,-2 3-6 15,-1 0-15-15,-1 0-15 0,-7 0-18 16,6-1-1-16,-3 0-2 0,-3 0 0 15,-2-1-21-15,2 1-33 0,-1-2-54 16,-3 1-43-16,-4 1-33 0,0 0-30 16,0 0-79-16,0-2-196 0,-2 3-196 15,-2-2-459-15,-5 4-505 0</inkml:trace>
  <inkml:trace contextRef="#ctx0" brushRef="#br0" timeOffset="147168.574">12672 12775 251 0,'0'0'607'0,"0"0"-373"0,0 0-6 16,0 0 58-16,0 0 30 15,0 0 5-15,0 0 31 0,0 0-23 16,0 0-64-16,0 0-45 0,-38-13-10 16,38 12 14-16,0 0 28 0,0 1 3 15,0-3-7-15,0 3 13 0,5 0-16 16,-1-2-74-16,4 1-32 0,0 0-2 15,5 0-13-15,-1-1-9 0,2 2-15 16,5-2-13-16,-4 1-8 0,5 0-10 16,1-1-6-16,-3-1-20 0,5 0-16 15,-2-1-12-15,2 0-13 0,-1-1 0 16,-1 2-1-16,0 0 0 0,-3 3 0 16,-1 0-1-16,-1 1-18 0,-1 4-55 15,-7 0-35-15,2-1-46 0,-3 0-36 16,-5-1-34-16,0 0-74 0,-2 0-170 15,0-3-562-15,0 3-602 0</inkml:trace>
  <inkml:trace contextRef="#ctx0" brushRef="#br0" timeOffset="147818.502">12791 12910 965 0,'0'0'794'0,"0"0"-505"0,0 0-13 15,0 0 57-15,0 0-73 0,0 0-16 16,0 0 59-16,0 0 10 0,0 0-68 16,0 0-41-16,11 13 19 0,-5-13-19 15,0-3-22-15,2-1-2 0,-1 1 9 16,3 0-33-16,0 0-26 0,1 0-8 16,3 0-7-16,-1 0-10 0,1 0-17 15,3 0-16-15,1-3-2 0,3 2-16 16,2-2 0-16,-1-3-2 0,3 0-7 15,4 2 3-15,0-2-3 0,2 1-12 16,-2-1-6-16,2 1 9 0,-2 3-2 16,0 0-10-16,-4 1 0 0,4 2 3 15,-5-2-3-15,-1 2-6 0,-2 1-6 16,-1 0-9-16,-3 0 15 16,2 0-3-16,-7 1-3 0,0-3-11 15,-3 3 2-15,-3-3-2 0,-2 3-1 16,-4-1-2-16,0 0-13 0,0 0-6 15,0-1-15-15,-2-1 18 0,-4-2 17 16,0-1-1-16,-3-3-1 0,-1-1 2 16,-2-4 1-16,-5 0 3 0,5-4-2 15,-3-1 2-15,-1-3 0 0,-1 1-1 16,-2-2 0-16,-1 0 0 0,3 0 1 16,-5 3-1-16,1 3-1 0,0 2 1 15,-4 4 10-15,7 4-10 0,-3 1 1 16,0 2-1-16,5 1 0 0,-3 0-2 15,7 1-2-15,2 1-22 16,-1-2-39-16,7-3-61 0,0 3-62 16,4-4-56-16,0-3-111 0,2 1-299 15,6-2-1006-15</inkml:trace>
  <inkml:trace contextRef="#ctx0" brushRef="#br0" timeOffset="150203.825">13835 12772 114 0,'0'0'714'15,"0"0"-251"-15,0 0-95 0,0 0-79 16,0 0-121-16,0 0-80 0,0 0 174 15,7-50 292-15,-7 44-298 0,0 0-53 16,0-3 38-16,0 0-49 0,0-1-40 16,0 0 1-16,-2 0 8 0,2 1-25 15,-3-4-15-15,-1 4-13 0,0-2-13 16,-2 0-22-16,2 3-33 16,0 1-6-16,-5 4 5 0,3 1 1 0,-4 2 12 15,2 4-3-15,-3 4 0 16,-3 4-16-16,3 5-8 0,1 0-1 15,-2 5-3-15,3-2 3 0,1 4-2 16,2-2-4-16,0 0-6 0,2 0-9 16,0 0-1-16,4-4 0 0,0 3 13 15,0-2-13-15,4 0 14 0,8-2-13 16,-4-5 0-16,3 1-1 0,1-6-2 16,3-4 0-16,-1-3-19 0,0-4-2 15,3-6-3-15,-3-6 6 0,-1-2 2 16,-1-3 4-16,-1 0 10 0,-5-2-1 15,-4 3 0-15,0 2 3 0,-2 0 0 16,-2 3 12-16,-2 2 1 0,-2 4-13 16,-3 2-1-16,-3 3-1 0,8 4 2 15,-5 0 1-15,5 0 2 0,-2 2 21 16,4 2-3-16,0 3-6 0,-2-1 13 16,4 0-1-16,0 0 9 0,4 2 1 15,2 0-7-15,0 1 22 0,1-1 41 16,1 0-17-16,2 0-28 15,-1 0-20-15,3-4-27 0,0-2-1 16,3-2 0-16,-1-2-2 0,5-6-1 16,-3-5-16-16,5-2 16 0,-4-4 0 15,1-1 2-15,-1-2-1 0,-1-1 2 16,-3 4 2-16,-3-1 0 0,0 5 0 16,-8 3 0-16,5 6 0 0,-5 2 1 15,-2 4 13-15,0 0 20 0,0 2-9 16,-2 5-27-16,-5 6-18 0,3 6 15 15,-4 6-9-15,0 3 12 0,-3 5 0 16,3 3 0-16,-2 3 0 0,-5 4 0 16,7-1 0-16,-2 0 3 0,-1-2 12 15,3-7-13-15,2-4 16 0,2-8 0 16,2-7-15-16,2-6-1 0,0-8-2 16,0-5-48-16,2-9 38 0,6-8 10 15,-2-7 0-15,9-6 0 0,-3-2-12 16,-2 0 9-16,1 3 2 15,-3 6 0-15,-2 5 1 0,-4 11 1 16,5 6 11-16,-5 2 27 0,2 4 0 16,-2 6-15-16,2 3-11 0,-2 5-11 15,2 1 1-15,0 1 9 0,-2 3 3 16,2-3 3-16,5-1 0 0,-3-2 0 16,-2-3 0-16,4-2 3 0,-4-5 18 15,7-3 13-15,-3-1-46 0,4-9-6 16,9-10-15-16,-4-4 12 0,8-7-9 15,-1-7 9-15,7-10 1 0,2-11 0 16,3-14 2-16,-3-5 3 16,-2 6 19-16,-9 7-4 0,-7 18-3 15,-3 12 9-15,-4 10-9 0,-3 9-3 16,1 0-12-16,-2 3 0 0,-2 4 0 16,0 3 0-16,-2 6 21 0,0 6-12 15,0 4-9-15,-6 6-27 0,0 9 3 16,-3 5 9-16,-1 3 3 0,-2 6 0 15,-5 1 9-15,5 2-9 0,-7 3 10 16,5-1-1-16,-1 1 0 0,1-3 3 16,1-4 1-16,1-4 1 0,2-3 13 15,3-3 9-15,3-5 39 0,0-4 3 16,4-4-6-16,0-3 106 0,4-1-46 16,2-2-36-16,3-1-15 0,-1-1-21 15,9-1-8-15,-3-2-4 0,0 2-12 16,1-3-12-16,-3 0-10 0,1-2-2 15,-3 1-3-15,0-2-18 0,-1 0-36 16,-3 0-97-16,0 0-77 16,-2-2-55-16,-2 0-148 0,2 0-545 0,1-1-565 15,-1 3-1563-15</inkml:trace>
  <inkml:trace contextRef="#ctx0" brushRef="#br0" timeOffset="150316.935">14555 12904 3842 0,'0'0'594'0,"0"0"-594"16,0 0-136-16,0 0-105 0,0 0-1069 0</inkml:trace>
  <inkml:trace contextRef="#ctx0" brushRef="#br0" timeOffset="151134.198">14898 12507 450 0,'0'0'2526'0,"0"0"-2037"0,0 0-145 16,0 0 77-16,0 0-136 0,0 0-50 16,0 0 99-16,0 0-60 0,0 0-126 15,0 0-57-15,-29 71-12 16,21-37-12-16,-1 3-7 0,1 3-2 15,0-1-1-15,2-1-3 0,-1 0 4 16,-1-4-1-16,6-5-15 0,-2-7-9 16,0-2-15-16,4-9-16 0,-2-3 1 15,2-6 12-15,0-2-15 0,4-4-25 16,2-9 4-16,4-8 6 0,1-3 3 16,1-9 9-16,3-7-9 0,-1-9 11 15,3-15 1-15,-3-9 1 0,-1-2 1 16,-5 12 13-16,-6 17 0 15,-2 17 0-15,0 4 6 0,0 6-6 16,0-1-13-16,-2 5-2 0,0 8-4 16,-2 7 4-16,2 5 41 0,-5 8-11 15,7 6-18-15,-4 6-12 0,-2 6-1 16,2 1 1-16,4 4 2 0,-2-1 13 16,2 0 3-16,0-1 0 0,0-2 0 15,2-4 9-15,2-4 6 0,4-6 28 16,3-7 17-16,-1-8-36 0,4-3-41 15,5-12-1-15,2-7-12 0,3-9 0 16,-1-4 11-16,4-6-1 0,-2-4 2 16,-2 0 0-16,-1 2 3 0,-5 1 9 15,-3 8 0-15,-3 6-10 0,-5 6-2 16,-4 8 0-16,2 6 0 0,-4 5 0 16,0 2 0-16,-4 9-12 0,-2 5-6 15,-2 8 15-15,-3 5-9 0,1 6 9 16,0 2 0-16,-1 1 1 0,1 3 1 15,0 1 1-15,-1 1 2 16,-1 1 1-16,4-1 12 0,-1-4 6 16,1 0-3-16,0-2-15 0,6-6 0 15,-5-3-1-15,3-6-2 0,2-5-24 16,0-5-45-16,2-5-61 0,0-3-35 16,0-2-43-16,4 1-70 0,0-3-190 15,3 0-252-15,-5 0-653 0,12 0-856 0</inkml:trace>
  <inkml:trace contextRef="#ctx0" brushRef="#br0" timeOffset="151551.274">15160 12970 2609 0,'0'0'808'0,"0"0"-447"0,0 0 47 16,0 0-63-16,0 0-71 0,0 0 23 15,0 0-8-15,19-60-46 0,-9 40-59 16,1-2-39-16,1-1-24 0,0 0-25 15,1 2-35-15,-1 3-7 0,1 4-3 16,-3 2-6-16,-4 5 6 0,5 3 7 16,-5 4 5-16,2 0-9 15,-6 5-12-15,0 7-19 0,-2 7-23 16,0 7-18-16,-4 6 16 0,-4 4-1 16,-1 2 3-16,1-3-1 0,-2-1-2 15,4-4-24-15,-3-3-30 0,5-9-39 16,0-3-31-16,4-6-33 0,0-5-14 15,0-1-56-15,0-3-219 0,4-6-279 16,0-1-762-16,5-5-1330 0</inkml:trace>
  <inkml:trace contextRef="#ctx0" brushRef="#br0" timeOffset="155423.499">15477 12527 280 0,'0'0'294'16,"0"0"55"-16,0 0-11 0,0 0-54 16,0 0-40-16,0 0-43 0,0 0-36 15,0 0-58-15,0 0-61 0,-23-21 54 16,21 18 355-16,0 2-256 0,0-1-62 15,-2-1 42-15,4 2-8 0,-5-1-47 16,3 0-8-16,0 1 7 0,0 0-13 16,0-2 0-16,2 3 6 0,-2-2 11 15,2 2 6-15,0-1 12 0,0 1 37 16,0 0 17-16,0 0-16 0,0 0-13 16,0 0-21-16,2 0-55 0,2 0-25 15,-2 0-11-15,3 0-7 0,-3 1-2 16,4 1-7-16,-2-2 3 0,2 0 6 15,0 4 1-15,1-2 17 0,-3 1-3 16,4 1 1-16,0 3-13 0,3-1-3 16,-1 1-9-16,2 0-3 15,1 0-2-15,-1-1-1 0,0 1-6 16,1-3-9-16,5 1-3 0,-3-2 3 16,4 0-9-16,-5 1 3 0,5-1-3 15,-1 0 3-15,-3 3-13 0,-1-2 10 16,5 2-10-16,-5 1 10 0,-1 1-11 15,-1 0 2-15,0-1-1 0,-1 0-1 16,-1-2-1-16,-2 0 1 0,3 0 1 16,-1-5-1-16,-2 4 1 0,1-4 1 15,-1 0 0-15,-2 1 0 0,0-1 0 16,0 1 15-16,-3 0-17 16,1-1 2-16,-2 1-2 0,0 0 11 15,-2-1-12-15,0 1 0 0,0-1-3 16,0 0-18-16,0 0 9 0,0 0 9 15,0 0-15-15,0 0 3 0,0 0 0 16,0 0 13-16,0 0-1 0,-2 0 2 16,0 0-2-16,2 0 1 0,-4 0 0 15,4 0 1-15,-5 0 0 0,3 0-1 16,-4 1 1-16,2 1 0 0,-2-2 1 16,-5 3 0-16,3 0 0 0,-2 0 1 15,-5 3 11-15,3 1-11 0,-5 0 2 16,1 2 0-16,-5 1 0 0,5 2-1 15,-1-2 1-15,-1 2-2 0,-1 0 1 16,4 1 0-16,-1-1 0 0,1-2 0 16,3 1 0-16,0-1-2 0,1-2 1 15,1 0-1-15,2 2 0 16,-1-4 0-16,3 1-2 0,-2-1-16 16,2 0-21-16,-2-2-15 0,1 3-6 15,-1 0-7-15,-2-1 13 0,6 1-3 16,-5-2-21-16,5 1-1 0,-2-1-2 15,4 1-34-15,0-3-63 0,0 1-125 16,2 2-257-16,0 0-807 0,2 6-1877 0</inkml:trace>
  <inkml:trace contextRef="#ctx0" brushRef="#br0" timeOffset="158375.92">16097 12982 284 0,'0'0'479'0,"0"0"-296"15,0 0-43-15,0 0 3 0,0 0 59 16,0 0 58-16,0 0-16 16,0 0-46-16,0 0-43 0,-23 3-129 0,21-3 510 15,2 0-184-15,0 0-154 16,0-2-23-16,0 1 20 0,0 1-18 16,0-2 8-16,0-2 2 0,0 1-19 15,0-1-29-15,4-4-32 0,2 1-15 16,1-6-6-16,1 2-12 0,2-1-10 15,0-4-12-15,3 0-3 0,-1-2-13 16,1 0-5-16,-1-2-7 0,3 3-3 16,-5-1 1-16,0 2-4 0,-2 1 6 15,3-1-2-15,-5 4 2 0,2-1-6 16,-2 5-3-16,-1 0 0 0,-1 4 1 16,-2 2 11-16,0 0 18 0,-2 2 16 15,2 0 54-15,0 0-33 0,-2 0-37 16,2 1-12-16,0 2-5 0,2 4-10 15,-2 2-3-15,0 4-14 0,1 2 1 16,-1 3-2-16,0 1 0 0,-2 2-1 16,2-1 1-16,-2 0 1 15,0 2 1-15,0-4 1 0,-4-2-1 16,-1-1-2-16,1-5-3 0,0-4 0 16,0 0-18-16,0-4-12 0,2-2 8 15,-4 0 1-15,-1 0 12 0,3 0 0 16,-6 0 12-16,4 0 0 0,-3 0-2 15,3 0-1-15,0 0 0 0,2 0 2 16,0 1 1-16,0 3 12 0,2-2 3 16,2 0 3-16,0 3 3 15,0-3 4-15,6 0-10 0,0 0-3 16,2-1-11-16,5-1-1 0,-3 0 0 0,4 0 1 16,1-3 14-16,2-4 0 15,1-1-3-15,1-3-11 0,-1-4 2 16,3-1-1-16,-2-4-1 0,-1-4 1 15,1 1-2-15,-1-4 0 0,-1-3 0 16,-1-1 0-16,-1-5 0 0,-1-2 2 16,1-2 1-16,-3-1 9 0,-1 0-9 15,1 0 0-15,-6 3 9 0,-2 7-10 16,-2 5-2-16,-2 10-1 0,0 2-20 16,0 8-9-16,-4 3 3 0,0 3 9 15,0 4 16-15,-4 7 1 0,-3 8-1 16,-1 4-1-16,2 3-9 0,-3 3 11 15,1 4 0-15,-1-1 0 0,1 0 0 16,2-3 1-16,1-4 0 0,3-4 1 16,4-5 1-16,0-4 1 0,2-7 15 15,0-2 9-15,4-3-9 0,5 0-18 16,1-6-3-16,4-1 0 0,1 0 0 16,-1 0 3-16,1 1 2 15,-3 2 10-15,-2 4 3 0,3 0 3 16,-5 4 3-16,-2 4-2 0,-2 4-7 15,-4 1-12-15,0 5-2 0,-4 1-13 16,-2 0 14-16,0 2-12 0,-2-1 12 16,1-2 0-16,-1 1 0 0,0 0-2 15,4-4 1-15,0 1 2 0,2-3 0 16,0-1 25-16,2-3 14 0,0-4-3 16,6 0-9-16,0-5 0 0,2 3 15 15,3-6 4-15,3-4-25 16,0-2-19-16,5-3-1 0,-2-7 0 15,1 0 0-15,3-4-1 0,0-4 0 16,-3 2 0-16,-1 0 0 0,-3 4 0 16,-3 5-1-16,-5 6 1 0,-2 6 12 15,-2 4 12-15,-2 0 3 0,0 4-27 16,0 4-20-16,-4 6-1 0,-2 4 9 16,-1 2 12-16,1 5 0 0,-2-3 1 15,4 0-1-15,0-3 0 0,0-1-2 16,4-5 0-16,0-2 2 0,0-4 0 15,4-1 2-15,2-5-2 0,2-1-10 16,5-7-14-16,-1-4-4 0,4-4 13 16,1-7 12-16,0-1-12 0,-1-1 13 15,-1 0 1-15,-5 2-1 0,-2 6 1 16,-4 7 0-16,0 1 1 0,-4 8 24 16,0 1 9-16,0 9-33 0,0 6-25 15,-6 4 10-15,4 3 15 16,-2 3 1-16,2-1 1 0,0-1 0 15,2-5 0-15,0 0 1 0,0-5 0 16,6-4 13-16,-2-2-4 0,4-5 0 16,3-3-12-16,3-5-1 0,3-9-27 15,6-4 13-15,-1-10 3 0,5-4 9 16,6-15-9-16,7-14 11 0,5-16-2 16,0-5 3-16,-1 5 2 0,-15 17 10 15,-8 19 3-15,-7 13 0 0,-6 7-14 16,1 3-1-16,-1 1-18 0,-2 5-9 15,-2 7 8-15,-4 5 17 0,0 7-8 16,0 9-47-16,-4 6 18 0,-4 6 15 16,-3 3 20-16,1 6-8 0,-6 1 12 15,1 0-1-15,1 1 0 0,-7 0 0 16,4 2 1-16,-1-3 0 0,-1-1 2 16,5-3 10-16,-1-3 7 0,5-5 23 15,4-4 27-15,2-6 0 16,1-3 1-16,3-2-1 0,0-2-3 15,7-4 7-15,1 1 80 0,4-2-63 16,-1 1-30-16,1-1-12 0,3 1-15 16,-1-1-9-16,0-2-12 0,-3 2-11 15,-1-1-1-15,-2-3-3 0,1 3-24 16,-3-2-63-16,-4 0-96 0,2 1-64 16,0-2-81-16,2 2-275 0,-3-2-690 15,9 0-1006-15</inkml:trace>
  <inkml:trace contextRef="#ctx0" brushRef="#br0" timeOffset="158491.122">17358 12892 3845 0,'0'0'619'16,"0"0"-492"-16,0 0-127 0,0 0-1 16,0 0-325-16,0 0-141 0,20-52-515 15,-13 47-1557-15</inkml:trace>
  <inkml:trace contextRef="#ctx0" brushRef="#br0" timeOffset="159620.406">17831 12430 2073 0,'0'0'689'0,"0"0"-384"15,0 0 49-15,13-59 42 0,-11 46-97 16,-2 4-100-16,0 6 6 0,0 3 84 16,-2 7-7-16,-3 5-145 15,-3 10-67-15,-4 5-28 0,-1 8-17 16,-1 6-4-16,-3 11-3 0,-3 9 10 15,3-4-1-15,3-7 0 0,1-8 7 16,7-10 2-16,0 0 0 0,-5 2 1 16,5-8-7-16,2-10-6 0,2-7-9 15,2-6-3-15,0-3-12 0,4-12-36 16,4-4 24-16,5-12 11 0,1-15-1 16,7-15-1-16,0-14 0 0,1-3-9 15,-3 3 12-15,-9 7 2 0,-1 16 16 16,-3 10-3-16,-6 12 3 15,2 6-3-15,-2 0 1 0,0 7-6 16,0 4-10-16,-2 10 0 0,-2 4 57 16,-2 13-18-16,-1 10-17 0,-1 4-1 15,0 7-3-15,2 1-3 0,1 4-13 16,1-4 16-16,4 0 0 0,0-4 3 16,2-7 13-16,7-1 2 0,1-4-6 15,2-7 0-15,5-4-15 0,4-9-3 16,1-3-12-16,7-9-12 0,2-10 0 15,-2-7 9-15,4-4 0 0,0-5 0 16,-2-5 1-16,0 2 0 0,-6-1 2 16,-2 2 2-16,-7 3 1 0,-1 8 12 15,-7 2-13-15,-2 8-1 0,-1 7-1 16,-5 3-15-16,0 4 0 0,0 2 15 16,-3 1 3-16,-3 6 30 15,0 4-12-15,-2 6-6 0,-5 5-13 16,3 1-1-16,2 8 11 0,-7 3 0 0,3 3-9 15,-3 14 19-15,-1 9 5 16,-3 12-3-16,1 3 6 0,1-16 36 16,5-15 33-16,6-16-35 0,1-6-34 15,-3 3-28-15,2-3-2 0,0-2-1 16,4-7-44-16,-2-6-73 0,4-3-87 16,0-4-78-16,0 0-74 0,0 0-210 15,0 0-423-15,4 0-702 0</inkml:trace>
  <inkml:trace contextRef="#ctx0" brushRef="#br0" timeOffset="160134.692">18172 12998 2330 0,'0'0'754'0,"0"0"-527"16,0 0-119-16,0 0 212 0,0 0-56 15,0 0-63-15,0 0 63 0,0 0-5 16,0 0-47-16,0 0-41 0,0-58 0 16,6 45-25-16,5-1-10 0,-1-1 9 15,5-1-12-15,1-3-12 16,1 1-21-16,-1 2-16 0,3-3-2 16,-5 4-16-16,3 3-15 0,-5 1-6 15,-2 4-6-15,-3 2-2 0,1 2 2 16,-4 3 0-16,0 0-6 0,-2 3-12 15,-2 3-3-15,0 7-18 0,0 3-3 16,-8 10-9-16,2 3 11 0,-2 4 1 16,-1 4 1-16,-1-3 2 0,2 1 0 15,1-2-1-15,1-4-2 0,2-5 0 16,2-4-45-16,2-6-21 0,0-6-46 16,0-1-35-16,0-7-43 0,2 0-94 15,2-7-195-15,0 1-540 0,7-1-1325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13T07:18:24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12684 7030 1175 0,'0'0'371'0,"0"0"-241"16,0 0-81-16,0 0-47 0,0 0 34 15,0 0 22-15,0 0 30 0,0 0-7 16,0 0-32-16,-19 7 12 0,17-7 40 16,-2 2 9-16,4-2 3 0,-2 1 0 15,0-1-87-15,0 0 22 16,0 0 78-16,2 2 378 0,0-2-301 15,0 0-95-15,0 0-41 0,0 0-13 16,0 0 12-16,0 0 6 0,0 0-18 16,0 0-19-16,0 0-4 0,0-2 25 15,0 2 21-15,0-1-6 0,4-1-5 16,0-3-7-16,2 2-3 0,3-2 3 16,-1-1 6-16,2-1 6 0,3 0 13 15,-1-1-4-15,3-3-3 0,3-1 0 16,1 0-1-16,-1-2-9 0,3 0 1 15,0 1-7-15,1-2 0 0,-1-1-3 16,2 1-6-16,2-1-4 16,-1 0-8-16,-1-1-7 0,0 1 4 15,2 1 2-15,0-1-3 0,-3-1-2 16,5 0-7-16,-2-1-3 0,2-1 1 16,0-1-1-16,-3-1 3 0,5 3 3 15,-4-4 1-15,4 2-1 0,-4 0-3 16,2 1-6-16,2-3 0 0,-4 3-6 15,1-1 4-15,1 1-4 0,-2-2 0 16,2 1 9-16,-2-2-15 0,0 2-9 16,-3-1-12-16,7 3 12 0,-6-2 0 15,2 2 2-15,-4 2 10 0,5-1 3 16,-1 1-12-16,-2-1 12 0,0 2 0 16,1 0-3-16,-1 1 1 0,-4 1-1 15,2 1-10-15,-5 1 1 0,3 2 9 16,-5-3-9-16,3 2 0 0,-5-1-1 15,0-1 1-15,-1 2-1 0,-1 1-1 16,-2 0 2-16,1 2 12 0,-3 0-3 16,0 2 0-16,-2 0 3 15,0 1-3-15,0 1 3 0,1 1 0 16,-3-2-12-16,0 4 12 0,-2-1-12 16,0 1 9-16,0-2-9 0,0 2 0 15,0-2-1-15,0 2-2 0,0 0 1 16,0-1 18-16,-4 0-16 0,-1-1 12 15,-3 1-12-15,4 0 0 0,-4-1 12 16,0 2-13-16,-5 0 10 0,3 0-10 16,-3-1 0-16,-1 1 0 0,-3 0 10 15,3 0-12-15,-3 0 1 0,-1 0-2 16,-1 0 2-16,3 3-2 0,-7 0 1 16,6-1 0-16,-3-1-1 0,1 3-1 15,0-3 0-15,3 1 1 0,-3-1-2 16,3 0 1-16,1-1-10 15,1 0 10-15,-1 0 0 0,5 0-1 16,2 0-9-16,-3 0 11 0,7 0-2 16,2 2 1-16,0-2 1 0,2 0-1 15,0 0 1-15,0 0 1 0,0 0 15 16,0 0 0-16,2 0-13 0,0 0-2 16,2 0-1-16,5 0-1 0,-1 0 0 15,2-2 0-15,1 1 1 0,1-2 1 16,0 2 1-16,3-3-1 0,1 0 1 15,-1 2-1-15,1-5 0 0,1 4 0 16,2-1 0-16,-1 0 0 0,-1-1 2 16,3 4 0-16,-5 0-1 0,6-2 1 15,-7 2 0-15,5-1 1 0,-5 2-1 16,3-3-2-16,-1-1-1 16,1-1-1-16,-3-3-1 0,5 2 0 15,-5-2 0-15,5 1 1 0,-7-1 0 16,5 1 1-16,-5 1 0 0,-4 1-1 15,7 0 1-15,-3-1-1 0,-5 4 2 16,3-1 0-16,-4 1 2 0,0 1 1 16,0 1 0-16,-6 0 9 0,3 0-9 15,-1 0 12-15,-2 0-13 0,4 0 0 16,-4 3 10-16,0-2-12 0,0 1 0 16,0 2 0-16,-4 1-1 0,2 1-2 15,-1 1 1-15,-5 4 0 0,2 4 1 16,-4 1 1-16,-1 1 2 0,-1 6 1 15,-5 3 15-15,5 3 0 0,-2 3 3 16,-3 2-3-16,-4 2 0 0,7 2 6 16,-7-1-3-16,7-5 0 0,-5 0 28 15,5-4 41-15,-3-5-39 0,7-2-30 16,-3-5-21-16,1-3 0 0,4-1-3 16,-1-4-18-16,1 0 0 0,0-1-6 15,4-3-18-15,0 1-40 16,2-2-50-16,-1-1-46 0,3-1-48 15,0-1-80-15,5 0-162 0,1-1-204 16,4-3-818-16</inkml:trace>
  <inkml:trace contextRef="#ctx0" brushRef="#br0" timeOffset="4351.346">14555 6397 1639 0,'0'0'364'0,"0"0"-111"15,0 0-240-15,0 0 29 16,0 0 345-16,0 0 18 0,0 0-220 15,0 0-99-15,0 0-3 0,-15 0 63 16,15 0 59-16,0-1-13 0,0 1-57 16,0-2-44-16,0 1-1 0,0-1 12 15,2 0-2-15,2-3-17 0,1-1-9 16,7-1-3-16,-4-2-1 0,3-3-2 16,5-2 8-16,-1 0 4 0,1-5 11 15,3-1-18-15,1-2-12 0,1-3-9 16,2-1-6-16,-3-3-7 0,3 0 13 15,-2-2-1-15,2-2 7 0,-3 0-3 16,1-2-4-16,-2-3 7 0,1 1-16 16,-1-2-6-16,-3 2-15 0,5-2-6 15,-4 1 1-15,-1 2-14 0,-3 1 0 16,3 2 10-16,-4 2-10 0,1 2 0 16,-5 0 1-16,0 4-3 15,-1 2 0-15,1 2-12 0,-2 1 0 0,-2 3 9 16,-4 2-10-16,2 0 11 15,0 4-1-15,-2-1 0 0,0 3 1 16,0 4-1-16,0-1 0 0,-2 2 1 16,0 3 0-16,-2-1 1 0,2 0 1 15,-2 2 1-15,-4 0 11 0,6 4 6 16,-5-1-2-16,1 3 5 0,-2 3-9 16,-2 4 3-16,3-1 3 0,-1 3 0 15,-2 5 9-15,-1-3-2 0,1 4-7 16,0 2-3-16,-1 0 3 0,-1 1-15 15,2 3 12-15,-3 2-15 0,3-1-33 16,-2 5 30-16,1-1 1 0,-1 1 2 16,1-1 2-16,3 2 19 0,-2 0 0 15,4-1 9-15,-3-1-9 0,3-1 0 16,4 1 0-16,2-2 7 0,0-2-1 16,0-1 3-16,6-2 3 15,1-4-9-15,1-2-9 0,2-2-13 0,0-3-2 16,3-3 0-16,-1-4-1 15,5-3 0-15,-1-4-14 0,3-6 0 16,2-8 0-16,1-2 0 0,-1-7 12 16,-4 0-9-16,5-3 10 0,-5-3-1 15,-3 0 1-15,-1-1 1 0,-3-2 1 16,-4 1 1-16,-2 3 0 0,1 4-1 16,-5 6 0-16,0 4-2 0,-5 7-10 15,1 1 0-15,-6 6 12 0,2 2 2 16,-5 8 19-16,1 5-18 0,-3 2 0 15,3 7 0-15,0 0 12 16,3 5-13-16,1 0 1 0,0-1 9 16,-1 1-10-16,9-1 0 0,0-3 1 15,0 0 9-15,3-5-9 0,7 0 12 16,0-7-3-16,1-2 3 0,7-3-12 16,-3-3-1-16,3-6-2 0,-1 0-15 15,8-10 0-15,-3-4 3 0,3-5 0 16,0-4 0-16,-2-3 11 0,-1-1-1 15,-3 0-1-15,0-2 0 0,-5 1 2 16,-4 2 1-16,1 5 1 0,-7 4 0 16,0 6 0-16,-2 5 1 0,-2 5 13 15,0 2 27-15,0 6-18 0,-2 7-24 16,-2 3-3-16,0 7 1 0,0 5-10 16,-1-1 12-16,-3 3-2 0,8-3 1 15,-2 1 0-15,2-3 0 0,0-4-1 16,0-2 2-16,2-6 0 0,2-4 1 15,3-6-1-15,1-3-14 0,4-5-19 16,1-10 6-16,-1-6 12 0,2-2 3 16,1-3 10-16,-3 0-1 15,-1 1 0-15,-5 3 3 0,-2 5-1 16,-4 2-1-16,0 6-10 0,0 3 0 16,0 3-1-16,-2 2 10 0,2 1 3 15,-2 0 15-15,0 0 3 0,2 3 3 16,0-1 0-16,0 1-6 0,0-3 0 15,4 0 0-15,0 0-13 0,6 0-2 16,3-3-2-16,-1-2 0 0,5-1 1 16,-3 1 1-16,-1 3 15 0,1 1 6 15,-1 1-9-15,-3 1 9 16,-2 4-3-16,-2 5 3 0,-2 0-18 16,-1 4-3-16,-3-1 0 0,0 7-15 15,-3-1 3-15,-1 3 9 0,-2-2-9 16,0-1 10-16,0-2 1 0,2-3-1 15,-1-3-10-15,3-5 9 0,0-2-9 16,2-4-3-16,0 0-24 0,0-6 6 16,4-5 33-16,1-3 0 0,-1-3 2 15,8 0-1-15,-6 2 2 0,3 4 0 16,-3 2 15-16,4 3 0 0,-4 4 3 16,3 2-3-16,-1 5-3 0,0 3-12 15,0 4 9-15,1 2-12 0,-1 3 0 16,0 0 0-16,0-3 1 0,5 2 1 15,-5-4 16-15,2-3 0 0,1-3 3 16,-3-2-3-16,9-4-7 0,-3-2-11 16,3-8-3-16,1-4-12 0,1-8 12 15,2-4-9-15,-1-1 10 0,-1-4 1 16,-1 0 1-16,-3 2 1 0,-5 1 1 16,-2 7-1-16,-1 4-1 15,-5 6 0-15,-2 8-2 0,0 1 2 16,-2 2 0-16,-2 5 24 0,-7 6-2 15,3 6-19-15,-2 4 9 0,1 3-10 16,-3 1 0-16,6 3 16 0,0 1-6 16,1 0 0-16,3-1 0 0,2-1 0 15,0 1-11-15,0-2 1 0,2-3 0 16,7-2-1-16,-1-5-1 0,0-4-3 16,0-4-27-16,7-3-49 0,-3-5-86 15,1 0-67-15,-3-10-40 16,5-2-73-16,-3-5-174 0,-6 4-433 15,9-10-639-15</inkml:trace>
  <inkml:trace contextRef="#ctx0" brushRef="#br0" timeOffset="4522.877">15979 5753 437 0,'0'0'3508'0,"0"0"-3102"16,0 0-174-16,19-54 122 0,-7 35-104 15,2 0-122-15,5-3-31 0,6 1-39 16,0-5-58-16,4 1-38 0,0 1-108 16,-3 2-169-16,-3 8-211 0,10 0-1132 0</inkml:trace>
  <inkml:trace contextRef="#ctx0" brushRef="#br0" timeOffset="6519.7">16299 6292 1964 0,'0'0'1204'0,"0"0"-1124"0,0 0 83 16,0 0 141-16,0 0-18 0,25-62-44 15,-12 39-3-15,-1-1-45 0,2-4-22 16,3-1 5-16,-3-1 4 0,3 0-45 16,-3 5-47-16,1 2-23 15,-5 4 1-15,1 6-9 0,-5 4-7 16,-2 5 7-16,-2 4 17 0,0 1 16 16,-2 8-37-16,0 8-54 0,-6 7-11 15,-4 14-1-15,-3 16 9 0,-8 16 1 16,1 2-1-16,1-4 1 0,5-13 1 15,3-17 1-15,3-9 0 0,0-3-3 16,0 0-21-16,1 0-6 0,-1-3 2 16,4-7 13-16,-2-8 3 0,6-8 9 15,0-1-75-15,0-12 47 0,6-10 31 16,4-6 14-16,1-6-11 0,3-4 10 16,-1 2-1-16,-1 1-12 0,0 5-31 15,-1 10 28-15,-3 6 3 0,0 7 19 16,-2 6 26-16,3 2 3 0,1 1 1 15,0 4-13-15,-1 1-9 0,1 0 12 16,4 0 7-16,1-4-4 0,-1-2-9 16,3-1-9-16,4-11-9 0,1-6-12 15,5-9 0-15,-2-4 0 16,0-6 12-16,0-1-14 0,-3-3 2 16,-3 2 12-16,0 1 3 0,-5 4-5 15,-6 5 8-15,-2 5-3 0,-3 10-17 16,-3 4-1-16,-5 5-12 0,-5 5 12 15,0 6 11-15,-3 8 4 0,-1 6-12 16,-1 5 0-16,-1 4 0 0,3 1-1 16,3 1 0-16,0-2 0 0,6 0 0 15,2-1 1-15,0-4 9 0,2-3-10 16,6-2 1-16,4-4 9 16,2-3 0-16,5-3-10 0,4-3-1 15,-1-6-1-15,3 0-1 0,2-8-11 16,0-5 9-16,2-3-9 0,-1-2 0 15,-1-4 11-15,0-1-2 0,-4 0 1 16,-1 1-1-16,-5 1 2 0,-3 2-1 16,-1 5 0-16,-5 3 0 0,-2 4 1 15,-4 4 1-15,0 3 0 0,0 3 21 16,0 7-21-16,-4 5-21 0,-4 4 19 16,1 5-1-16,1 2 3 0,0-2 1 15,0 0 1-15,0-4-2 0,1-2 1 16,1-3 0-16,2-4-1 0,2-4-1 15,0-5-1-15,0-2-16 0,0-4-15 16,6-8 30-16,5-3 0 0,1-7-10 16,1-2 12-16,3 0-2 0,-1 3 1 15,-5 4 2-15,2 6 3 0,-3 6 22 16,-3 5 2-16,0 2-9 0,-2 6-18 16,-2 5 0-16,0 4-2 15,-2 2 1-15,0 4 0 0,0-2 0 16,0 0 1-16,4-3 1 0,-4-2 0 15,4-6 2-15,1-5 15 0,1-5-8 16,2 0-10-16,4-12-24 0,5-4 12 16,0-5 0-16,1-3 0 0,3-5 10 15,-3-2 1-15,3-4-1 0,-2 1 2 16,1 0 1-16,-3 4 1 0,-3 3 1 16,-3 8 0-16,-5 7 9 0,0 4 3 15,-2 5 9-15,-4 3 3 0,2 5-15 16,-2 4-12-16,0 6-18 15,-2 5 3-15,-4 2 13 0,0 5 1 16,0 2 1-16,-1-2-2 0,3-1 1 16,2 0 0-16,0-3 1 0,2-2 1 15,0-5 0-15,2-2 1 0,4-3 10 16,3-7-12-16,-1-3 0 0,2-1-21 16,5-10-3-16,-3-1 9 0,3-4 12 15,-3-6-12-15,0 0 0 0,1-2 12 16,-3-1 1-16,1 2-1 0,-3 0 1 15,2 4 2-15,-4 3 0 0,3 2 3 16,-3 3 13-16,0 2-13 0,0 1 12 16,-2 1-12-16,5 3 18 0,-3 1-3 15,4 1 0-15,3 1 3 0,-3 0-6 16,4 1-3-16,-1 4 3 0,1 0-3 16,-3 5 0-16,-1-3 3 0,0 4-13 15,-1 0-1-15,-3 2-1 0,-2 0-1 16,-2-1-1-16,-2 2-1 15,0 0-9-15,0 0 9 0,-2-1-15 16,-4 0 15-16,-3-2-9 0,3-2 9 16,-2 0-12-16,0-1 3 0,-3-1-3 15,1-3 0-15,0-1-9 0,1-2 3 16,1 0 6-16,0 0 12 0,4 0-9 16,-2 1 12-16,1-1 1 0,3 3 2 15,-2-2 15-15,2 2-3 0,2-1 0 16,0 1 3-16,0-2 3 0,0 2 6 15,2-1 3-15,4 2 0 16,5 0 0-16,-1-1 0 0,5 0 4 0,1 2 35 16,5-4 54-16,-1-2-54 15,7 0-42-15,-2-6-12 0,6-2-12 16,2-7-2-16,4-4-1 0,3-6-2 16,3-6-13-16,-4-5 13 0,1-5-1 15,-7 0-9-15,-4 3 10 0,-9 4 2 16,-5 6 0-16,-5 7-1 0,-4 6-1 15,-6 7-10-15,-2 7-9 0,-6 1-3 16,-7 3 12-16,-1 8 12 0,-3 9 1 16,-3 1 2-16,1 8 9 0,0 5-9 15,5 3 9-15,3-1-10 0,3 1 10 16,4-2-9-16,6-4 9 0,-2-4-10 16,10-2 10-16,6-5-11 0,3-3-1 15,2-3-1-15,3-1-20 0,1-2-21 16,2-3-54-16,-2-3-40 0,-3-3 1 15,-1-2-43-15,-7 0-33 0,-1-2-73 16,-7-6-269-16,-2 1-405 16,-2-2-745-16</inkml:trace>
  <inkml:trace contextRef="#ctx0" brushRef="#br0" timeOffset="6847.433">17306 5781 2959 0,'0'0'1344'0,"0"0"-1189"16,0 0 33-16,0 0 104 0,0 0-75 15,0 0-1-15,48-59 90 16,-28 31-70-16,1-4-94 0,6-4-70 16,2-3-42-16,4-1-30 0,4 0-15 15,0 2-96-15,3 6-101 0,-5 4-106 16,-11 10-245-16,12 4-956 0</inkml:trace>
  <inkml:trace contextRef="#ctx0" brushRef="#br0" timeOffset="14948.255">19264 5182 1152 0,'0'0'472'0,"0"0"-261"15,0 0 185-15,0 0 156 16,0 0-269-16,0 0-88 0,24-57 34 15,-22 51-4-15,-2-1-33 0,3-1-3 16,-3-2-2-16,2 0-19 0,-2 2-33 16,0 0 4-16,0 2 2 0,0 2-9 15,0 1 2-15,0 1-3 0,0 2 34 16,0 0 7-16,-2 2-23 0,-3 6-37 16,1 3-34-16,-8 5-27 0,-1 6-8 15,-1 3-10-15,-3 4 0 0,-1 4-9 16,-3 4-9-16,-2 2 3 0,1 3 3 15,-1 1 7-15,-8 10-4 0,-6 9-3 16,-7 10 6-16,-1 4 6 16,4-6-3-16,-1 0-30 0,5-8-15 15,-2 6 2-15,-3 3 13 0,3 3 15 16,-6 2 6-16,3-3 6 0,3-4-6 16,0-1 3-16,-3-5-3 0,3-2 0 15,2-1 1-15,4-9-1 0,8-13-21 16,2-7-36-16,5-3 11 0,-5 3 13 15,-2 2 11-15,-4 4-1 0,4-5 1 16,3-2 1-16,1-6-1 0,0-1-1 16,7-4-19-16,-5-2-15 0,5-5-18 15,3-1-33-15,3-3-37 0,4-3-42 16,2-1-39-16,2-3-74 0,0-1-141 16,6 0-258-16,0 0-761 0,15 0-1324 0</inkml:trace>
  <inkml:trace contextRef="#ctx0" brushRef="#br0" timeOffset="19899.77">18995 6386 346 0,'0'0'1501'15,"0"0"-1361"-15,0 0-17 0,0 0 459 16,0 0-241-16,0 0-194 0,0 0 3 16,0 0-16-16,0 0 5 0,-4-8 44 15,4 4 12-15,0 0-50 16,4-1-20-16,-2 0 24 0,2 0 15 0,0-1-13 16,0 0-28-16,3 0-22 15,1-2-12-15,-2-1-10 0,4-3-12 16,3-1-9-16,-1-4-12 0,3-2-4 15,-1-3-5-15,3-3-4 0,-3 0 4 16,3-3-4-16,-3-2 3 0,1 0-5 16,1 0 2-16,-6 2-6 0,3 2-2 15,-1 3-13-15,-6 5-9 0,1 4 0 16,-3 4-1-16,-2 4 1 0,0 2 0 16,-2 3 9-16,0 1 12 0,0 0 3 15,0 5-17-15,-4 2-10 0,-2 4-2 16,-1 5-1-16,3 5 1 0,-6 0 2 15,2 2 0-15,-1 3 0 0,1 0 2 16,0 3-1-16,0-1 12 0,1-3-1 16,3-1 3-16,0-4 0 0,4-4 0 15,-2-4 0-15,2-2-3 16,0-4 3-16,4-2 0 0,2-4-15 0,5 0-1 16,1-5-14-16,-2-5 3 15,5 1 10-15,-1-3 0 0,-1-2 0 16,1 1 2-16,-3 1 0 0,-1 1 1 15,2-2 0-15,-3 0-1 0,1-1 0 16,-2 0 1-16,1-1 0 0,-3-1 1 16,2 2-1-16,-2 1 0 0,-4 3 0 15,4 1 1-15,-3 5-1 0,-3 0 2 16,0 3 0-16,2 0 0 0,-2 1 15 16,0 0 1-16,0 0 14 15,0 0-6-15,0 1-15 0,0 2 0 16,0 3 3-16,0 3 0 0,0 1 13 15,-2 4-7-15,-1 1 0 0,-3 4-9 16,4 2 3-16,-2 0 3 0,0-1-6 16,2 0 6-16,2-4-3 0,0 0 3 15,0-6 3-15,0-3 3 0,2-1-8 16,0-4 2-16,4-2-17 0,2 0-1 16,1-6-12-16,3-5 9 0,3-2-9 15,1-5 10-15,3 0-1 0,-3-2-1 16,3-4 3-16,-5 2 0 0,5 0 1 15,-7 2 0-15,3 2 0 0,-5 3 1 16,0 1 3-16,-1 4-3 0,-1 3 2 16,-6 2 9-16,0 5 0 0,-2 0 9 15,0 0 2-15,0 6-23 0,0 4-21 16,-2 8 6-16,-4 4 0 0,0 5 13 16,-1 4 2-16,3-1-1 0,0 0-1 15,2-1-13-15,2-4 11 0,0-4 4 16,2-7 3-16,4-5-2 15,3-3-1-15,-1-6-1 0,0-2-36 16,7-9 7-16,-1-5 6 0,1-5 9 16,3-3 12-16,-7-4-12 0,1 2 13 15,-2 0 2-15,-1-1-1 0,-5 5-2 16,0 3 0-16,-4 5 1 0,0 3 1 16,0 6 0-16,0 1 1 0,0 3 0 15,0 1 33-15,0 0 18 0,2 0 4 16,0 0-7-16,6 1-6 0,-2-1-15 15,7 0 0-15,3 0-6 0,-1-4-6 16,6-3 9-16,-3-1 21 0,3-3-2 16,-1 1-16-16,-3 2-12 0,2 0 0 15,-9 2-12-15,2 2 9 16,-1 2 0-16,-7 1-9 0,0 1 15 16,-2 1 3-16,-2 6-21 0,0 6 0 15,-2 3-24-15,-6 6 3 0,-3 4 19 16,3 3-1-16,0 1 1 0,2 0-10 15,-5-2 11-15,7-2-1 0,2-3 2 16,0-6 0-16,2-4-1 0,0-3 1 16,4-5-2-16,2-5-22 0,5 0-15 15,-5-10-7-15,4-5 10 0,-2-3 12 16,3-2 3-16,-3-4-12 0,-2 4 6 16,-4 0 9-16,-2 4 3 0,0 4-9 15,-4 1-31-15,-4 5 4 0,4 2 12 16,-7 1 18-16,7 3 19 0,-2 0 2 15,4 0 2-15,0 0 16 0,2 0 0 16,0 0 15-16,6 0-9 0,2 0-24 16,7-4-2-16,1-3-1 15,3-1 1-15,8-5 2 0,-6-3 3 16,8-3 15-16,0-5-6 0,-1-8-11 16,10-11-1-16,3-19 3 0,4-15 0 15,-1-4 15-15,-11 13 0 0,-10 19-3 16,-15 18-3-16,2 5-10 0,1 1-2 15,-5 0-3-15,-2 0-18 0,0 10 0 16,-4 6-4-16,0 5 4 0,-6 4 18 16,-2 9 3-16,-9 9 28 0,5 6-4 15,-11 10-6-15,2 3-15 0,1 6 11 16,-1 4-14-16,-4 9-45 0,0 8 17 16,-4 12 13-16,3-1 13 0,5-4 2 15,8-17 15-15,7-16 19 0,4-8 17 16,0-7 6-16,2 1-21 0,2-1-12 15,2 0-6-15,5-8-3 0,7-7-13 16,-1-7-2-16,5-2-13 0,3-12-11 16,0-5 9-16,2-3 12 0,1-2-12 15,-5-2 14-15,0 4-1 16,-3-2 1-16,-3 5 1 0,-1 3-1 16,-5 5 1-16,-5 6 2 0,-4 3 22 15,0 1 3-15,0 8-27 0,-4 4-23 16,-5 8-4-16,-1 3 25 0,4 3 1 15,-7-2 1-15,5-1 0 0,0-3 1 16,4-6-1-16,0-1 0 0,2-6 0 16,-1-3 0-16,3-4-1 0,3-2-32 15,3-10 12-15,4-4 19 16,5-8-1-16,-1-3 0 0,7 1 0 16,-7-1 0-16,5 6 3 0,-9 4 2 15,0 6 13-15,1 6 15 0,-5 5 6 16,-2 2-9-16,-2 9-24 0,-2 3-3 15,0 5 0-15,0 5-15 0,0 4 13 16,-4-2 2-16,4 0 0 0,-2-5 1 16,2-3 2-16,0-5 12 0,2-5 6 15,0-3 0-15,8-5 0 0,5 0-21 16,1-9-2-16,7-5-16 0,2-7 17 16,2-2-1-16,2-7 1 0,0 0 0 15,-2-1 1-15,2 1 2 0,-9 2 13 16,-1 6-3-16,-5 3 1 0,-1 7-10 15,-9 4 9-15,0 4 0 0,-4 3 3 16,0 1 3-16,0 4 6 16,-2 6-24-16,-4 6-10 0,-3 4 7 0,-3 6-9 15,2 2 11-15,-1 0 0 16,1 2 0-16,4-3 0 0,0-3 1 16,6-1 0-16,-2-5 1 0,2-5 0 15,0-7 1-15,2-4-2 0,4-2-27 16,2-8-16-16,2-5 7 0,-1-5 18 15,3-2 3-15,-2-2 0 0,-1 1 12 16,-3-1-9-16,0 0 10 0,0 4 1 16,3-1 1-16,-3 3 1 0,-2 0 2 15,4 2 12-15,0 0-12 0,5 1 15 16,-7 2-3-16,4 3-3 0,1 0 3 16,-3 4 0-16,0 1 4 0,0 2-1 15,1 1 6-15,-5 0 3 0,0 3-3 16,0 2-6-16,0 4-15 15,3 4-1-15,-5 1-2 0,-2 7-12 16,0 0-3-16,0 4 13 0,0-2-1 16,0-2-9-16,0 0 11 0,0-5-11 15,2-3 0-15,2-3 0 0,-2-4 9 16,0-2 0-16,2-2-15 0,-2-2-13 16,2-7-20-16,2-3 12 0,1-4 9 15,1-3 15-15,-2-4 3 0,0-1 10 16,-2 2-1-16,3-2 1 0,-5 7 1 15,4 2 1-15,-2 4 12 0,0 1 6 16,0 3-3-16,3-2 0 0,1 3 3 16,6 0 3-16,-3 1 0 0,5 0 3 15,-1 0 7-15,5 0 2 0,-1 1 0 16,2-1-9-16,1-3-9 0,-1 2-3 16,0-1 0-16,-5 0-11 0,1 0 2 15,-9 0 12-15,2 4 0 16,-8 1 9-16,5 0 0 0,-7 0-21 0,0 0-1 15,-2 5-2-15,-7 6-24 16,-1 7-24-16,-2 4 24 0,-9 6 22 16,2 1 1-16,1 3-1 0,1-2-13 15,-2-2 14-15,7-5-2 0,2-2 1 16,1-7 1-16,7-5 1 0,2-6 2 16,0-3 1-16,2 0-3 0,7-6-18 15,1-4-18-15,2-5 15 0,5-3 3 16,-3-3 15-16,-3 0 1 0,-1-1 0 15,3 5 1-15,-9 4 1 0,2 3 1 16,-4 5 14-16,0 2 6 16,0 3 12-16,-2 0-3 0,2 5-27 15,0 5-2-15,0 5-1 0,2 3-1 16,1 6-10-16,-3 1 11 0,0 1 1 16,0 0 2-16,0-1-2 0,2-3-1 15,2 0 0-15,-2-4-1 0,7-5-1 16,-5 1-25-16,0-4-58 0,2-5-44 15,1-2-28-15,-1-3-24 0,0-1-57 16,2-8-129-16,3-3-219 0,-7-1-369 16,9-7-753-16</inkml:trace>
  <inkml:trace contextRef="#ctx0" brushRef="#br0" timeOffset="20154.597">21296 5603 772 0,'0'0'2974'0,"0"0"-2637"0,0 0-165 15,0 0 249-15,0 0-127 0,0 0-141 16,18-55 33-16,-5 42-22 0,3 0-106 15,-1-2-37-15,5-1-21 0,3-3-2 16,-4 4-86-16,5-3-107 0,-7 5-82 16,0 2-70-16,-5 3-237 0,-4 4-767 15,-2 4-1202-15</inkml:trace>
  <inkml:trace contextRef="#ctx0" brushRef="#br0" timeOffset="20576.696">20386 5688 1479 0,'0'0'2976'16,"0"0"-2515"-16,0 0-219 0,0 0 180 16,0 0-83-16,0 0-137 0,0 0-15 15,72-18-70-15,-43 21-98 0,9 3-19 16,1 0-12-16,6 0-60 0,-1-2-145 16,-1-4-66-16,-4 0-105 0,-10-2-363 15,13-3-1436-15</inkml:trace>
  <inkml:trace contextRef="#ctx0" brushRef="#br0" timeOffset="21802.265">21291 6129 1159 0,'0'0'550'16,"0"0"-280"-16,0 0-14 0,0 0 42 16,0 0 2-16,0 0-5 15,0 0-53-15,0 0-73 0,0 0-17 16,5-8 34-16,-5 5 0 0,0 0-24 16,0-1 37-16,6-4 60 0,-2-2-62 15,2-2-32-15,2-3-13 0,1-2 7 16,5-5-32-16,-1 2-36 0,1-4-33 15,-4 2-16-15,5 1-21 0,-1 3-3 16,-8 5-5-16,1 5 8 0,-1 3 9 16,-2 5 12-16,-4 0 10 0,2 5 14 15,-2 5-45-15,-2 8-21 0,-4 4-42 16,-2 8 15-16,1 4 9 0,-3-1 15 16,0-4 0-16,3-2 1 0,5-5 1 15,0-7 1-15,2-4 15 0,0-6 0 16,4-4-15-16,3-1 0 0,7-10-43 15,-4-4 16-15,7-6 9 0,0-4 15 16,1 0 1-16,-5 2 2 0,-1 4 2 16,0 5 13-16,-5 5 6 15,-5 3 13-15,2 5 17 0,-2 0 3 16,0 8-17-16,-2 2-36 0,0 3-1 16,0 7-22-16,0-1 21 0,0 1 1 15,0 0 3-15,0-3 10 0,0-1-12 16,0-4 1-16,4-2 10 0,2-2-9 15,-2-4 15-15,3-3 3 0,-1-1-21 16,6-6-1-16,5-7-23 0,-3-5 3 16,5-4 18-16,-3 1 0 0,1-3 0 15,-5 5 2-15,1 2 1 0,-5 6 2 16,-2 6 25-16,0 3 0 0,-4 2 6 16,5 0-3-16,-3 6-15 15,-2 4-15-15,0 5-1 0,-2 0-11 16,0 4 12-16,0 2-1 0,0 2-1 15,0-2 2-15,0 2 0 0,0-3 0 16,0 1-2-16,4-4-1 0,-4 0-12 16,6-6-33-16,2-1-61 0,3-5-60 15,-3-3-67-15,2-2-80 0,5-2-177 16,-7-3-596-16,13-6-928 0</inkml:trace>
  <inkml:trace contextRef="#ctx0" brushRef="#br0" timeOffset="21967.869">21819 5767 3794 0,'0'0'675'16,"0"0"-505"-16,29-58 82 16,-15 37-11-16,5-4-210 0,3 3-31 15,3-1-104-15,2 0-144 0,4 2-153 16,-8 4-648-16,14 0-1602 0</inkml:trace>
  <inkml:trace contextRef="#ctx0" brushRef="#br0" timeOffset="24804.939">22122 6328 173 0,'0'0'1801'0,"0"0"-1322"16,0 0-172-16,0 0 1 0,0 0-116 16,0 0 18-16,0 0 50 0,0 0 4 15,0 0-20-15,0 0-20 0,5-56-23 16,5 33-32-16,-2-3-35 0,7-3-17 16,-1-3-5-16,1-1-11 0,3-3-19 15,1 4-18-15,-5-2-22 0,7 7-8 16,-9 6-10-16,1 3 15 0,1 7 1 15,-8 7 8-15,5 4 49 16,-3 1 54-16,0 10-66 0,-4 9-49 0,-1 6-36 16,-3 7-10-16,0 3 7 0,-7 4 0 15,1-3 1-15,-4-1-1 16,-1-7-9-16,5-5 9 0,-8-7-16 16,5-4-2-16,3-4 0 0,-4-7-15 15,0-2-12-15,1 0-1 0,3-3 4 16,-2-4 12-16,0 1 14 0,3 1 16 15,3 0 0-15,0 3 0 0,0 1 3 16,2 1 43-16,0 0 29 0,2 0-23 16,2 3-28-16,1 1-9 0,3-1 3 15,0 1 9-15,-2 0 12 0,7-4 1 16,1 0-7-16,1 0-15 0,5-8-12 16,-3-2 12-16,6-2-13 0,-1-2 0 15,-1-3 10-15,2-3-11 0,4-3 0 16,-7 0 1-16,1-4 10 0,0-2-9 15,-5 2 15-15,1-2-3 0,-7 1 0 16,-2 4-13-16,1 4 8 16,-7 4-10-16,-2 6-12 0,0 2 0 15,-2 2 9-15,-5 4-12 0,3-1 13 16,0 3-10-16,-2 0 12 0,6 0 2 16,-2 0 16-16,0 1 0 0,2 2 15 15,0-1-5-15,0 1-4 0,4 1-6 16,2-1-3-16,0 0 0 0,7 2 15 15,-5-2 18-15,0 3 12 0,3 1-21 16,-5 0-11-16,0 2-13 0,-6 5-14 16,0 3-1-16,0 3-12 0,-6 3 9 15,-5 2-9-15,3 2 10 16,0-1 1-16,0 1-1 0,-3-1 2 16,7-3 0-16,-2-1 1 0,4-6 1 15,2-3 16-15,0-5-3 0,6-3 12 16,7-5-16-16,1-5-11 0,5-8-18 15,1-2 6-15,5-6 10 0,0 0-1 16,-2-4 1-16,-3 1 2 0,5 2 1 16,-10 5 1-16,-1 2 10 0,-4 5-9 15,-8 3 9-15,3 6 3 0,-5 1 15 16,0 0 0-16,0 8-30 0,-2 4-24 16,-1 3 6-16,-1 6 16 0,-2 1 1 15,2 1 0-15,0 1 1 0,2-5 0 16,2 0-3-16,0-6 1 0,6-2 0 15,0-2-1-15,2-5-15 0,1-4-9 16,3-4-18-16,3-8 8 0,-5-4 7 16,6-3 0-16,-7-6 12 0,1-1 15 15,-2 0 0-15,-4-1-9 0,-1 3 9 16,-3 3-9-16,-3 4 0 16,-3 2 0-16,-4 4-3 0,2 2 12 15,4 4-9-15,-5 1 11 0,5 4 1 16,-2 0 0-16,6 0 18 0,0 0 21 15,0 0 15-15,6 0-27 0,2 2-9 16,1-1-15-16,3 0 0 0,5-1 0 16,-3 0 0-16,5 0-1 0,-5 0 0 15,5 0 1-15,-5 0 15 0,3-1-5 16,-7 2 2-16,3 6-12 0,-5 1 12 16,-4 4-3-16,0 4-12 0,-4 2-2 15,0 6-13-15,0-1 3 0,-2 3 12 16,0-3-1-16,0-2 0 0,0-4 0 15,2-2 1-15,0-5 1 0,2-4 1 16,4-3-2-16,2-3-18 16,7-7-25-16,-3-7 13 0,9-6 12 15,-5-2 3-15,7-4 12 0,-8-3-15 16,5 0 18-16,-5 1-1 0,1 3 1 16,-5 5 1-16,-5 7 0 0,2 4 11 15,-4 5 9-15,-2 4 6 0,0 0-11 16,-2 6-16-16,0 4-15 0,0 3-9 15,-4 3 9-15,0 1 13 0,0 1 1 16,-2-1 1-16,4 1 0 0,0-3 2 16,2 3 1-16,0-3 9 0,0 1 0 15,2 0 0-15,2 0-10 0,4 1-1 16,0-3 1-16,1-4 1 0,3 1 12 16,-2-7-14-16,3-4-1 0,3 0-2 15,-1-10-16-15,5-3 3 0,-5-3 0 16,6-6 3-16,-5-1 10 15,3-1-1-15,-7-2-9 0,3-2 10 16,-7 6 0-16,-2 2 1 0,-2 7 0 16,-2 2-2-16,-2 4 0 0,0 4-15 15,0 1 6-15,0 2-3 0,0 0 12 16,-2 0 1-16,2 0 2 0,0 0 3 16,0 0 9-16,0 0 0 0,0 0 3 15,0-1 3-15,0 1 0 0,0 0-6 16,0 0 0-16,0 0-9 0,0 0 9 15,0 0 0-15,0 0-10 0,0 0 0 16,0 0 1-16,0 0 0 0,0 0-1 16,0 0 1-16,0 0-1 0,0 0-1 15,0 0 0-15,0 0 0 0,0 0-1 16,0 0 0-16,0 0 1 0,0 0 0 16,0 0-1-16,0 0 0 0,0 0-3 15,0 0-18-15,0 0 18 0,0 0-9 16,0-4 9-16,0-1 3 15,2-3 11-15,4-4 1 0,1-2-11 16,1-3-1-16,-2-3 1 0,9-4 0 16,-5-6 1-16,2 0 1 0,3-8 9 15,-5-1-9-15,3-3 0 0,-1-1 9 16,-4 1-9-16,0 3 19 0,-3 2-22 16,-1 7-2-16,-4 6-20 0,0 7 4 15,-4 8-9-15,-1 2-6 0,-3 5 6 16,4 2 9-16,-4 5 16 0,-5 8 2 15,3 6 21-15,-2 7-3 0,-3 6 3 16,5 5-21-16,-7 6-36 16,7 10 18-16,-2 10 15 0,-7 11 1 0,9 3-1 15,-3-8 3-15,9-13 2 16,2-19 10-16,2-9 3 0,4-7 6 16,4-1-6-16,3-1 3 0,-1-4-17 15,9-7-1-15,-5-8-1 0,9-2-23 16,-2-11-3-16,-3-5 3 0,3-5 3 15,-7-4 0-15,3-1 9 0,-5-1 10 16,-3 0 0-16,-5 6-1 0,0 0 1 16,-2 5-1-16,-2 5-9 0,0 2 10 15,-6 6 0-15,4 0 2 0,0 0 0 16,2 4 3-16,-2-3 12 0,2 4 0 16,0 0 27-16,0 0 33 0,4 0 1 15,4-2-49-15,0 1-6 0,-2 0 0 16,3-1 0-16,3 2-9 0,-4-2 3 15,-1 1-13-15,-1 1 0 0,2 0 13 16,-2 0-3-16,0 3 0 16,-1 3-9-16,-3 2 0 0,-2 4-3 15,0 4-12-15,0 5-12 0,0 4 12 16,-2 1 11-16,-1 1 0 0,1-2 1 16,2-1 2-16,0-4 0 0,0-4 10 15,5-6-9-15,-1-1 12 0,2-8-3 16,8-1-12-16,-3-4-18 0,7-9-6 15,-1-3 9-15,8-9 0 0,-5-2 3 16,1-4 10-16,4 0-10 0,-9 0 11 16,5 2-1-16,-9 6 2 15,1 7 1-15,-3 4 11 0,-8 8 12 0,2 4 3 16,-2 0-17-16,0 8-10 16,-2 8-21-16,0 4-9 0,-2 7 9 15,0 4 19-15,-4 4 2 0,4-1 1 16,0 1 2-16,0 1-1 0,2-4 0 15,0-2 13-15,4-3-13 0,0-2 1 16,2-5-3-16,5-5-1 0,-3-3-50 16,-2-3-40-16,0-2-44 0,-1-4-28 15,3-3-36-15,-4-1-88 0,0-6-190 16,-2-2-251-16,2 0-723 0,-4-7-1086 0</inkml:trace>
  <inkml:trace contextRef="#ctx0" brushRef="#br0" timeOffset="25124.215">24063 5572 2206 0,'0'0'1908'0,"0"0"-1666"0,0 0-105 15,17-60 149-15,-17 41-83 0,0-3-109 16,-10 5 4-16,1 2 33 0,-5 2 6 16,-3 3-58-16,-5 5-31 0,5 5-15 15,-4 2 4-15,5 11 17 0,-5 5 13 16,11 9 20-16,0 4-2 0,1 2-15 16,7-1 2-16,2 0-27 0,11-5-45 15,1-6-9-15,2-3 6 16,7-8-21-16,0-7-21 0,-3-3-70 15,5-8-42-15,-6-10-58 0,1-3-101 16,-12 0-253-16,11-15-927 0</inkml:trace>
  <inkml:trace contextRef="#ctx0" brushRef="#br0" timeOffset="25657.567">22300 5628 3746 0,'0'0'769'0,"0"0"-390"0,0 0 60 16,0 0-14-16,0 0-126 0,0 0-52 15,0 0-45-15,66-18-106 16,-39 15-66-16,4 2-21 0,13-1-9 16,14-5-66-16,14-5-154 0,2-7-148 15,-12 6-283-15,-8-5-1422 0</inkml:trace>
  <inkml:trace contextRef="#ctx0" brushRef="#br0" timeOffset="48678.836">3556 10037 101 0,'0'0'131'15,"0"0"-115"-15,0 0-16 0,0 0 23 16,0 0-22-16,0 0 377 0,0 0-218 16,0 0-160-16,0 0-46 0,-15 10 46 15,15-13 238-15,-4-2-52 0,-2 2-72 16,2 0-23-16,2-1-13 0,0 3-23 16,-1 1-6-16,3 0 104 0,0 0 136 15,0 5 9-15,0-2-139 0,0 3-101 16,0-2-32-16,0-1 61 15,0-1 173-15,0-1-125 0,0 0-52 16,0-1-19-16,0 1 13 0,-2-1 57 16,2 0 53-16,0 0-19 0,-2 0-42 15,2 0-35-15,0 0-66 0,0 0-25 16,-2 0-12-16,2 0 9 0,0 0-16 16,-2 0 19-16,2 0 0 0,-4-1 47 15,4 1 23-15,0-1-4 0,0 1-10 16,0-1-6-16,0 1-4 0,0 0 4 15,0 0-3-15,0 0 5 0,0 0 29 16,0 0 18-16,0 0 11 0,0-2-2 16,0 2-1-16,0-2-15 0,0 2-13 15,0 0 0-15,0 0-15 0,0 0-9 16,0 0-12-16,0 0-10 0,-2 0 1 16,2 0 2-16,0 0 0 0,0 0 16 15,0-1 12-15,0 1 20 0,0 0 19 16,0 0 0-16,2 0 6 0,8 0-43 15,1 0-15-15,5 0-12 0,3 0-5 16,6 0-16-16,-1 0-16 16,3 0 9-16,4 0-10 0,-2-2-1 15,0 1 3-15,0 1-1 0,2 0 10 16,-2 0 3-16,0 0 0 0,2 0-12 16,-4 0 0-16,6 0 9 0,-4 0-9 15,0 0-2-15,0 0 1 0,2 0-1 16,-2 0 0-16,0 0 2 0,2 0-2 15,-2 0 1-15,0 0-2 0,4 0 0 16,-2 0 12-16,2 0-11 0,0 0 11 16,2 0-10-16,-2 0 0 0,0 0 1 15,0 0 0-15,0 0 12 0,0 0-13 16,-2 0-1-16,-2 0 1 0,-2 0 10 16,0 0-11-16,-4 0 1 0,-1 0 1 15,1 0 0-15,-2 0 18 0,0 0-9 16,-1-1-10-16,1 1-1 15,0 0 0-15,-1 0-1 0,3 0-3 16,0 0 0-16,2 0 0 0,-1 0-9 16,-1 0 11-16,4 0 0 0,2 0-1 15,-2 0-13-15,4 0 13 0,0 0-10 16,0 0 0-16,-2-2 0 0,0 2 0 16,-5-1-6-16,1 1 0 0,-4 0 15 15,0 0-9-15,-5 0-3 0,1 0 12 16,-1 0 0-16,-1 0 0 0,-1 0-9 15,1 0 0-15,-1 0 10 0,1 0-10 16,-1 0 0-16,1 0 9 16,-1 0-9-16,3 0-7 0,-5 0 4 15,0 0-9-15,1 0-12 0,-1 0 12 16,-2 0 3-16,-1 0 6 0,-1 0 0 16,-4 0 3-16,0 0 0 0,-2 0-4 15,-2 0-8-15,2 0 0 0,-2 0-3 16,0 0 3-16,0 0 3 0,0 0 9 15,0 0 9-15,0 0 1 0,0 0 2 16,0 0-2-16,0 0-2 0,2 0-14 16,-2 0-15-16,0 0-18 0,0 0-28 15,0 0-30-15,-2 0-137 0,-4 1-178 16,-2 1-141-16,0-2-621 0,30-3-1951 0</inkml:trace>
  <inkml:trace contextRef="#ctx0" brushRef="#br0" timeOffset="51430.971">3525 9161 68 0,'0'0'56'15,"0"0"-7"-15,0 0 10 0,0 0 2 16,0 0-58-16,0 0 26 0,0 0 392 16,0 0 126-16,0 0-228 0,-9-10-205 15,9 10-49-15,0 0 13 0,0 0 39 16,0 0 67-16,0 0 11 16,0 0-53-16,0 0-39 0,0 0-19 15,0 0-7-15,0 0 1 0,0 0-4 16,0 0-30-16,0 0-44 0,0 0 0 15,0 0 0-15,0 0 3 0,0 0 22 16,0 0 11-16,0 0 15 0,0 0 10 16,0 0 15-16,0 0 17 0,0 0 18 15,0 0 7-15,0 0-11 0,0 0 7 16,0 0 6-16,0 0-10 0,-2 0-6 16,0 0-1-16,-2-2 0 0,4-1 8 15,0 3 13-15,0 0 0 0,0 0 5 16,0 0-4-16,0 0 1 0,0-3 5 15,0 2 0-15,0 1-3 0,0 0-4 16,6-1-3-16,0 1-21 0,5-1-24 16,-1 1-10-16,3 0-9 0,-1 0-5 15,0 0-7-15,3 0-3 0,-1 0-3 16,3 0-3-16,-1 0-5 0,3 0-1 16,0 0-9-16,-1 0 6 15,1-1-9-15,-1 1-6 0,3 0 0 16,-2 0 3-16,5 0 0 0,-1 0 9 15,0 0-12-15,0 0 9 0,1 0-3 16,3 0-3-16,0 0 7 0,2-1-7 16,0 1-14-16,2 0 17 0,0 0-15 15,0 0 12-15,2 0-3 0,-2 0-10 16,0 0 1-16,0 0 12 0,0 0 3 16,2 0-16-16,-2 0 10 0,-2 0-11 15,2 0 0-15,-2 0 11 0,0 0-11 16,2 0-1-16,0 0 0 0,-2 0 0 15,2 0 0-15,0 0-1 16,0 0 1-16,0 0 0 0,2 0-2 16,-2 0 1-16,0-1 1 0,2 1 0 15,-4-1 0-15,2 1 0 0,0 0-2 16,-2 0 0-16,2-3 0 0,-4 3 0 16,0 0 2-16,-2 0-3 0,-3 0-12 15,3 0 15-15,-2 0-1 0,0 0-1 16,-5 0-10-16,5 0 11 0,-4 0 0 15,-1 0-2-15,3 0 1 0,-7 0 0 16,7 0 0-16,-4 0 2 0,1 0 0 16,1 0-2-16,1 0 1 0,3 0-2 15,-4 0-12-15,2 0 13 0,-1 0-19 16,1 0 9-16,-3-1-3 0,1 1-13 16,-2 0 10-16,-3 0-3 0,3 0 3 15,-5 0 3-15,-2 0 3 0,1 0 10 16,-5 0-10-16,0 0 10 15,-2 0-16-15,0 0 0 0,-2 0-9 16,0 0-6-16,1 0-6 0,-3 0-10 16,2 0-14-16,-2 0-30 0,0 1-64 15,0-1-67-15,-2 3-137 0,-9 1-70 16,1-1-106-16,0 0-1036 0,1 2-869 16</inkml:trace>
  <inkml:trace contextRef="#ctx0" brushRef="#br0" timeOffset="53434.206">3520 8202 277 0,'0'0'85'0,"0"0"-33"0,0 0-39 15,0 0 23-15,0 0 440 0,0 0-140 16,0 0-138-16,0 0-61 0,0 0-14 15,-4-6 30-15,4 6 42 0,0 0-4 16,0 0-42-16,-2 0-46 0,2 0-42 16,0 0-22-16,0 0-13 0,-2 0 0 15,-2 0 3-15,4 0 45 0,0 0 16 16,-4 0-13-16,2 0-10 0,2 0 26 16,-2 0 54-16,2-1 54 0,0 1 40 15,0 0-30-15,0 0-83 0,0-1-30 16,0 1-13-16,0 0-8 0,0-1 1 15,0 1 6-15,0-1 11 0,0 1 4 16,0 0 9-16,0 0 2 0,0 0 10 16,0-2 23-16,0 2 4 0,6-1-17 15,0 1-11-15,5 0-16 16,-1-3-6-16,6 3-7 0,1 0-5 16,2 0-25-16,3 0-20 0,1-1-7 15,4 1-12-15,0 0-3 0,0 0 0 16,2 0-18-16,4 0 2 0,-4-1 1 15,0 1 12-15,-1-1-3 0,-1 1 6 16,0 0-3-16,-4 0-12 0,0 0 24 16,1 0-5-16,-3 0 14 0,2 0 6 15,0 0 39-15,1 0-30 0,3 0-15 16,0 0-11-16,2 0-7 0,4 0-15 16,-2 0 0-16,0 0 9 0,2 0-10 15,0 0 1-15,0 0 9 0,0 0-10 16,-2 0 13-16,1 0-12 15,-1 0 18-15,2 0-20 0,-2 0 11 16,2 0-11-16,2 0 0 0,-2 0 1 16,0 0-2-16,2-2 0 0,-4 2 0 15,2 0 0-15,-2 0-1 0,-2 0-1 16,0 0 1-16,0 0-1 0,-2 0 1 16,2 0 1-16,0 0-1 0,-2 0 0 15,2 0-2-15,-5-2 2 0,5 2-1 16,-2 0-1-16,0 0 1 0,0 0-1 15,-2 0-12-15,-3 0 14 0,-1 0-2 16,-2 0 1-16,-1 0-1 0,-1 0 0 16,-5 0 0-16,1 0-12 0,-1 0 13 15,-2 0 0-15,1 0-1 0,-1 0-18 16,0 0-3-16,-1 0-1 0,1 0-2 16,0 0 9-16,3 0-3 0,-1 0 0 15,3 0-6-15,-1 0 0 16,-1 0-3-16,-1-2 3 0,-2 2 6 15,-4 0 6-15,1 0-7 0,-5 0-2 16,0 0-9-16,-2 0-18 0,0 0-6 16,0 0-16-16,0 0-78 0,-4 0-46 15,-3 2-67-15,-5 2-86 0,-2-1-142 16,-1 3-142-16,-1 4-519 0,5-3-661 16,7 14 1546-16</inkml:trace>
  <inkml:trace contextRef="#ctx0" brushRef="#br0" timeOffset="55440.71">3547 10983 26 0,'0'0'192'0,"0"0"-77"0,0 0-89 16,0 0-7-16,0 0 7 0,0 0-9 16,0 0 253-16,0 0-2 0,0 0-60 15,-18-10-84-15,16 9-66 16,0-1 40-16,2-1-4 0,-2 0-84 0,-1 2-7 15,3 1-3-15,-2-1 56 16,2 1 48-16,0 0 10 0,0 0 9 16,-2 0 0-16,2 0-3 0,0 0 6 15,-2 0-3-15,2 0-13 0,0 0-10 16,0 0 36-16,-2 0 34 0,2 0 19 16,0 0 22-16,0 0 14 0,0 0 6 15,-4 0-24-15,4 0-34 0,0 0-15 16,0 0-6-16,0 0-10 0,0 0-16 15,0 0-3-15,-2 0 2 0,2 0-5 16,0-1-5-16,0 1-2 0,0-1 8 16,0 0 1-16,-2 1 8 0,2 0-12 15,0-1-1-15,0 1 4 0,0 0-3 16,0-1-13-16,4 1-15 0,0 0-35 16,7-3-1-16,1 3-6 0,2 0-6 15,3 0-3-15,2 0 12 0,-1 0-6 16,3 0 9-16,-1 0-9 0,1 0-9 15,2 0 0-15,0 0-12 16,1 0-2-16,-1-1-4 0,2 1 3 16,-2 0-6-16,4 0 3 0,-3-2 0 15,1 2-3-15,-2 0 0 0,6 0-3 16,-4 0 9-16,2 0-9 0,1 0 6 16,-1 0-6-16,2 0-9 0,2 0 0 15,2 0 0-15,-2 0 9 0,2 2-10 16,1-2-1-16,-1 0 1 0,2 0-1 15,0 0 1-15,-2 0 1 0,0-2 0 16,0 2-1-16,0 0 0 16,2 0-1-16,-2 0-1 0,3 0 0 15,-1 0 0-15,-2 0 0 0,0 0 0 16,0 0-1-16,-2 0 0 0,-2 0 0 16,0 0 0-16,-2 0-1 0,0 0 0 15,-5 0 0-15,1 0 0 0,-2 0-1 16,-1 0-9-16,-1 0 12 0,0 0 0 15,-3 0-2-15,1 0-13 0,-1 0 14 16,1 0-2-16,-1 0-9 0,3 0 9 16,-3 0-18-16,3 0 9 0,-2 0-3 15,-3 0 12-15,3 0-12 0,-3 0 12 16,-2 0-15-16,5 0 3 0,-7 0 3 16,1 0 9-16,-3 0 0 0,2 0-12 15,3 0-6-15,1 0 6 0,-2 0-4 16,9 0 4-16,-4-2-3 0,1 2-6 15,3-1 0-15,0 1 3 0,-5-1 9 16,-1 1 0-16,-5 0 11 16,0 0-1-16,-1 0-13 0,-3 0 3 15,0 0 0-15,-4 0 0 0,2 0 0 16,-2 0 0-16,-2 0-6 0,2 0-6 16,-2 0 0-16,0 0-3 0,0 0 12 15,2 0-3-15,3 0 3 0,-5 0 0 16,6 0 0-16,-2 0 0 0,2 0-6 15,-2 0 9-15,0 0-3 0,0 0 3 16,-4 0-3-16,5 0-10 0,-5 0-8 16,0 0-9-16,0 0-30 0,0 0-82 15,-5 4-123-15,-1-2-168 0,-4 2-77 16,0 2-64-16,-1 1-1673 16,9 6 847-16</inkml:trace>
  <inkml:trace contextRef="#ctx0" brushRef="#br0" timeOffset="149345.335">15127 7779 443 0,'0'0'978'0,"0"0"-727"15,0 0-1-15,0 0-13 0,0 0-150 16,0 0-45-16,0 0 110 0,0 0 505 16,0 0-376-16,27-21-100 0,-25 19 40 15,-2 2-4-15,0-2-4 0,0 2 30 16,0 0-18-16,0-2-53 0,-2 2-34 16,-2 0 11-16,0 0 22 0,-2 0 42 15,-5 0-53-15,1 0-39 16,-4 0-36-16,1-1-22 0,-3 1-11 15,1-1-19-15,-1-1-18 0,1 2-13 0,-3-1-2 16,7-3 0-16,-3 3-1 16,-1-2-1-16,1 2-1 0,-1 0-18 15,3 0-3-15,0 1-16 0,1 0-17 16,1 0-28-16,0 0-30 0,1 1-24 16,5 1-37-16,-2-1-34 0,4-1-99 15,2 0-147-15,0-1-189 0,2-4-416 16,0 1-168-16,6-2-250 0</inkml:trace>
  <inkml:trace contextRef="#ctx0" brushRef="#br0" timeOffset="149734.507">15138 7883 1759 0,'0'0'1009'15,"0"0"-656"-15,0 0 52 0,0 0-23 16,0 0-71-16,0 0-63 0,0 0-13 15,0 0-33-15,0 0-37 0,0 0-3 16,-58 22 32-16,41-25-21 0,-1-1-45 16,-1-2-35-16,0 0-11 15,1 0-16-15,-3 1-17 0,0 2-13 16,5 1-15-16,-3 1-6 0,5 1-15 16,-5 0-2-16,9 0-13 0,2 0-33 15,-1 0-64-15,3 0-69 0,6 0-59 16,0 0-61-16,0-2-96 0,0 2-291 15,2 0-842-15,7 0-1032 0</inkml:trace>
  <inkml:trace contextRef="#ctx0" brushRef="#br0" timeOffset="150479.923">15096 7672 316 0,'0'0'1684'15,"0"0"-1325"-15,0 0-26 0,0 0 56 16,0 0-38-16,0 0-53 16,0 0-31-16,0 0-41 0,0 0-40 15,0 0 0-15,-16 0 20 0,20-3-47 16,2 2-52-16,0-2-3 0,1 1 21 15,3 1 24-15,-2-1-19 0,2 2-27 16,1 0-21-16,-1 0-10 0,3 0-5 16,1 0-13-16,0 2-2 0,1 0-7 15,-1 0-6-15,5 4-3 0,-2-3-3 16,1 3 0-16,1 1 7 0,1 0-7 16,-1 1 3-16,4-2 3 0,-5-1-12 15,3 0-6-15,-2-3-6 0,-3-1-13 16,3 0 13-16,-5-1-12 0,-1 0 9 15,3 0 0-15,-3 0 0 0,-1 0-10 16,-4 0 14-16,3 0-14 0,-5 0-2 16,4 0 1-16,-2 0 1 0,-3 0 1 15,-1 1-1-15,0 0 10 0,-2-1-11 16,-2 1 1-16,0 1 1 0,0-2 0 16,0 1 9-16,0 0-12 15,0 1 0-15,0 1-12 0,0 1-3 0,-4 2 0 16,-5 1 12-16,1 4 1 15,-4 2 2-15,-1 0-1 0,-3 1 0 16,-3 1 0-16,-1 3 1 0,-5 0 0 16,-2 1-1-16,-2 0 0 0,-2 3 0 15,0-2-2-15,-2 1 1 0,4-5-10 16,2 2 10-16,2-3-13 0,5 1-18 16,1-3-30-16,9-4-45 0,1-2-46 15,5 1-70-15,2-5-93 16,2 1-173-16,0-4-598 0,8 4-1021 0</inkml:trace>
  <inkml:trace contextRef="#ctx0" brushRef="#br0" timeOffset="154590.852">15838 8064 999 0,'0'0'228'0,"0"0"-43"0,0 0 20 16,0 0-45-16,0 0-21 0,0 0-48 16,0 0-19-16,0 0-8 0,0 0 183 15,-26 26 294-15,26-26-234 0,0 0-96 16,0 1-31-16,0-1-12 0,0 2-5 15,0-2 14-15,0 0-22 0,0 0-31 16,0 0-55-16,2 0-26 16,0-3-6-16,2-3-12 0,0-1 18 15,4-6 6-15,-2 1-6 0,3-3 3 16,1-5-3-16,2-1 3 0,1-4-9 16,1-7 3-16,1-1-10 0,-1-4 1 15,5-4 9-15,-3-4 9 0,1 0 15 16,-3-1 24-16,1 0 9 0,1 0-9 15,-1-1-9-15,-5 6-15 0,3 2-9 16,-5 4-16-16,0 3-18 0,-2 4-18 16,-2 6 0-16,1 1 0 0,-3 5-2 15,0 3-1-15,-2 3-1 0,0 4-11 16,0 2 9-16,0 2-9 0,-2 1 10 16,-2 1 2-16,1 0 16 0,-3 3 5 15,-2 3 7-15,0 7-10 0,-3 7-15 16,-1 5-3-16,-5 7 1 0,1 5-1 15,-3 4-1-15,1 11 0 0,-7 9 1 16,4-5 0-16,3-4 1 16,5-9 1-16,5-9 0 0,-4 2 1 15,7-1 0-15,-1-4 0 0,2-5 0 16,4-9 9-16,0-4-9 0,0-7 0 16,6-6-3-16,3-5-45 0,5-7 8 15,3-5 19-15,-1-4 6 0,3-1 10 16,-1-3 2-16,1 3 3 0,0 0 18 15,-1 4 10-15,-1 2 5 0,-5 6-6 16,-2 4 9-16,-1 5 7 0,-3 1-4 16,0 0-3-16,-4 3 58 0,2 4-31 15,-4 1-33-15,0 5-33 0,-4 1 0 16,0 1-2-16,-4 3-13 16,-1-1 14-16,1 3 0 0,0-4 0 15,0 2 0-15,-1-1 1 0,5-1 1 16,0-1 2-16,0-1 0 0,2-2-1 15,0 0 10-15,2-5-9 0,0 2 12 16,0-5 0-16,0 0 1 0,4-2 8 16,2-2-23-16,2 0-1 0,3-6 0 15,1-3-1-15,5-4 0 0,-1-3 0 16,1-1-1-16,3-5 2 0,-1-1-1 16,2-1-1-16,-3 2 0 0,-3 1 2 15,-1 5 0-15,-3 3 2 0,-5 7 13 16,0 1 0-16,-2 5 6 0,-2 0 3 15,0 8-9-15,-2 5-15 0,0 6-15 16,0 4 0-16,0 5 0 16,-2 1 14-16,0 0 0 0,0-3-1 0,2-3 0 15,0-5 1-15,2-5 1 0,0-5 1 16,4-6-1-16,1-2-26 0,3-9-26 16,2-5 19-16,1-6 12 0,1-4 3 15,-1-1 15-15,-1-4 0 16,-2 2-9-16,-1 3 11 0,-3 1 1 15,-2 5-2-15,-2 3-10 0,0 7-3 16,-2 1 3-16,0 1 9 0,0 6-8 16,0 0 11-16,0 0 21 0,0 0 9 15,0 0 9-15,0 3-9 0,0 0-3 16,0 0-2-16,0 1 5 0,4-4 0 16,2 3 0-16,1-3-12 0,5 0-15 15,0-3 0-15,5-5-1 0,-3 1 0 16,5-2-1-16,0 0 1 0,-3 1 0 15,1 1 1-15,-3 3 15 0,1 0-6 16,-5 3 0-16,4-1 6 0,-5 1-3 16,1 1 0-16,-4 0 3 0,1 0 22 15,-1 0 35-15,0 0-27 0,-2 0-27 16,0 0-18-16,0 0 9 0,-2 0-11 16,0 1 0-16,1 1 2 15,-1-2 0-15,-2 1 9 0,0-1-12 16,2 0-1-16,-2 0-2 0,0 0-18 15,0 0 3-15,0-1-3 0,2-2 6 16,-2 1 13-16,0-3 1 0,2 2-1 16,-2 1 0-16,0-1 0 0,0 3-1 15,0 0-12-15,-2 0 15 0,-2 2 2 16,-5 5 37-16,-3 6-6 0,-3 6-15 16,1 5-16-16,-1 5-2 0,-1 2-1 15,4-1-14-15,3 0-6 16,3-5 0-16,2-2 18 0,4-6 0 15,0-4 0-15,4-4-12 0,2-6 3 16,3-3-15-16,1-5-6 0,0-6-4 16,1-4 16-16,1-6 3 0,-2-2 6 15,1-5 9-15,-5 1 1 0,0 1 1 16,-2 3 1-16,-2 5 1 0,0 2 0 16,-2 5-1-16,0 7-1 0,0 3 1 15,0 1 24-15,0 1 12 0,0 5-2 16,0 6-32-16,0 3-1 0,0 2 1 15,0 3 0-15,2 1-1 0,0 0 2 16,3-3-1-16,-1 0 0 0,-2-3-2 16,4-2 0-16,-2-1 0 0,0-3 0 15,2-2-1-15,1-4-2 0,1-2-12 16,2-1-3-16,1-1-7 0,-1-5 10 16,2-4 0-16,1-2 12 0,1-4 0 15,-1-3-12-15,1-1 13 16,1-3 0-16,1 1 0 0,1-2 1 15,-1 2 1-15,-1 2 0 0,-3 6 0 16,-2 1 12-16,1 7 0 0,-7 4 9 16,2 2 0-16,-2 2-18 0,-2 5-2 15,-2 5-1-15,0 2-15 0,-2 4 0 16,-2 4 13-16,-2-3-1 0,2 3 2 16,0-4 1-16,-3-2-1 0,5-4 1 15,0-6 0-15,0-2-1 0,2-3 1 16,0-1-24-16,2-6-24 0,2-5 33 15,7-9 14-15,-1-1 0 0,2-4-2 16,1 1 1-16,-1 1 0 0,-3 6 2 16,-1 3 1-16,-2 8 11 15,0 4 12-15,0 2 0 0,-4 7-12 16,3 7-12-16,-3 2-2 0,0 3-10 16,0 5 11-16,0-3 1 0,2-1 1 15,0 0 0-15,-2-4 1 0,2-4 0 16,3-2 1-16,-1-2 12 0,2-5-3 15,0-3-12-15,7 0-2 0,1-9-13 16,-1-6-3-16,3-4 6 0,3-4 10 16,0-8 0-16,-1-2-1 0,5-10 1 15,2-16 2-15,4-11 1 0,0-5 2 16,-4 3 12-16,-4 7 0 0,-9 15 0 16,-4 13 0-16,-3 8 0 0,-3 9-4 15,2 0-11-15,-2 1-12 0,0 5-3 16,-2 8 6-16,-2 6 9 0,0 2 9 15,0 8-9-15,-4 6-27 0,-2 6 24 16,0 7-21-16,-5 1-18 16,3 6 27-16,-2 3 12 0,-3 1 0 15,1 2 2-15,-2 3 0 0,1 1 1 16,3-1 2-16,-3 2 13 0,5-1 9 16,0-5 15-16,4-3-3 0,0-6 0 15,4-5-8-15,0-7 2 0,0-4-9 16,8-8-3-16,0-3-3 0,3-5-12 15,3-2-3-15,3-6 0 0,-1-5-12 16,1-1 10-16,-1-2 2 0,-1-3 1 16,-1 1 1-16,-2-3 13 0,1-2-13 15,-1 0-1-15,1-1 2 0,-1 0-1 16,-6 0 1-16,0 3-2 16,3 4 0-16,-5 6 1 0,0 4-1 15,-4 0 1-15,4 6 0 0,-4 0 16 16,0 1 0-16,0 0 6 0,0 0-6 15,0 0-17-15,0 0 0 0,0 0-1 16,2 0-2-16,-2 0-13 0,0 0-3 16,0 0 6-16,0 0 0 0,0 0 0 15,0 0 12-15,0 0 3 0,2 0 12 16,-2 0-3-16,0 0-11 0,0 0 2 16,2 1 0-16,-2 0 12 0,0 2-5 15,0 5-10-15,0 1-18 0,0 5 6 16,-2 5 0-16,-6 1 11 0,4 4-1 15,-4 3-1-15,1 2 0 0,1 2 1 16,2 0-1-16,-2 1 2 16,2-4 1-16,2 0 1 0,2-5 0 0,0-5 1 15,0-7-1-15,4-1-1 16,-2-5-15-16,0-3-45 0,2-2-94 16,0-2-72-16,2-5-51 0,1-5-120 15,-1-1-225-15,-2 3-747 0,8-8-1420 0</inkml:trace>
  <inkml:trace contextRef="#ctx0" brushRef="#br0" timeOffset="154732.486">17548 7269 3436 0,'0'0'1382'15,"0"0"-1294"-15,0 0-88 0,0 0-21 16,0 0-237-16,0 0-161 0,0 0-68 15,0 0-1152-15</inkml:trace>
  <inkml:trace contextRef="#ctx0" brushRef="#br0" timeOffset="156926.006">17556 7904 2055 0,'0'0'1188'0,"0"0"-1032"0,0 0 53 15,0 0 63-15,0 0-93 16,0 0 15-16,0 0 85 0,0 0-45 16,31-68-65-16,-18 45-25 0,-3-6-1 15,4-3-31-15,3-4-30 0,-1-4-9 16,3-2 6-16,-2-2-6 0,3-3 2 16,1 0-8-16,2 0-13 0,-5 0-5 15,-1 3-16-15,1 6-9 0,-5 6-21 16,-1 6 9-16,-3 11-10 0,-5 7 1 15,0 5 15-15,-4 3 19 0,0 1-20 16,0 7-17-16,0 8-33 0,-6 7-7 16,-3 7 16-16,1 7 6 15,-6 5 0-15,3 3 15 0,-3 2-9 16,3 3 10-16,-1 0 2 0,0-2 0 16,1-2 3-16,3-1 9 0,2-3 0 15,-2-7 3-15,3-2 12 0,3-7 19 16,0-4-13-16,2-6 3 0,2-6 3 15,5-5-6-15,3-5 46 0,6-6-13 16,3-9-42-16,4-7-21 0,4-4-1 16,2-8 10-16,-3 3-9 0,3 0 15 15,-2 2 9-15,-8 4 0 0,-1 6-3 16,-3 4-9-16,-7 6 10 0,0 5 2 16,-5 4 6-16,-1 0-15 0,-2 5 6 15,-2 5-24-15,-7 6-11 0,-1 3 8 16,-2 6 0-16,-1 0 1 0,-1 0 0 15,3 0 0-15,-3-2-1 0,4 1-9 16,1-4 9-16,1-1-9 0,4-4 10 16,0-5-10-16,2-2 0 0,2-7 9 15,0-1-28-15,8-6-26 16,2-7 6-16,-1-3 27 0,1-6 6 16,2 2 15-16,-1 0 1 0,-5 5 2 15,0 4 2-15,-2 4 1 0,-4 5 15 16,2 2 18-16,2 0-15 0,-4 7-21 15,2 4-1-15,-2 3-2 0,0 5 0 16,0-1-8-16,2 1 11 0,3-1 2 16,-3-3 1-16,4-1 9 0,2-5-10 15,0-4 1-15,1-4 15 0,1-1-18 16,4-8-3-16,1-6-12 16,6-7 0-16,-5-4 13 0,3-6 0 15,6-11 0-15,1-18 0 0,8-10 2 16,-3-5 2-16,-5 5 13 0,-1 6-3 15,-6 9 3-15,-3 8 3 0,-5 10 0 16,-5 11 0-16,2 7-5 0,-6 2-11 16,2 1-1-16,-2 4-1 0,0 7-3 15,-2 5-9-15,0 0 12 0,-2 5 0 16,-2 8-3-16,0 5-9 0,-6 6-6 16,-1 6-21-16,1 4 24 0,2 2 3 15,-5 4 10-15,5 2 0 0,-2 1 0 16,2 1 2-16,-3 5 2 0,7-1 1 15,0-2 18-15,2-2 3 0,-2-3 6 16,4-9 4-16,4-6-1 0,0-8-9 16,2-12-6-16,5-4-9 0,3-2-9 15,1-8-18-15,3-6 0 0,-1-5 15 16,1-1-9-16,-1-3 10 16,1-3 1-16,-1 0 0 0,-3-1 0 15,1 1 1-15,-5 1 1 0,1 6 1 16,-5 5 0-16,-2 5-2 0,-2 4 1 15,0 5 17-15,-2 0 18 0,0 7-33 16,-4 6-3-16,-2 3-12 0,0 9 11 16,1 4-1-16,-1-1 2 0,0-4 0 15,4 0 1-15,0-4 0 0,2-2 0 16,0-6 1-16,4-2 1 0,2-3 12 16,2-5 0-16,1-2-15 0,3-6-11 15,5-6-7-15,-1-5 15 0,3-3-9 16,-1-3 11-16,-1-1 1 15,-1 0 0-15,-1 2 0 0,-5 6 0 16,1 1 1-16,-3 9 2 0,-2 3 21 16,-4 3-6-16,0 3-8 0,-2 6-10 15,0 5-21-15,0 5 3 0,0 4 15 16,-4 4-9-16,2 1 10 0,-2-2 0 16,4-3 0-16,0-3-1 0,0-6 2 15,0-5 0-15,4-3 1 0,0-4-1 16,4-2-23-16,1-4-9 0,1-9 8 15,2-3 10-15,3-5 12 0,-5-2-9 16,5-2 11-16,-3-1-2 0,-6 2 2 16,3 3 1-16,-1 4 0 0,-2 4 1 15,-2 2 1-15,-2 4 1 0,2 1 0 16,-2 3 15-16,3-1-3 0,-1 2-2 16,2-1-10-16,0 2 12 15,-2-1-3-15,5 1-9 0,-1 1 9 0,-2 0-10 16,4 0 1-16,-3 0 0 15,1 0 9-15,0 3 3 0,0 2-3 16,-4 3 0-16,1 3-10 0,-5 3-2 16,0 5-2-16,0 2-1 0,0 2-9 15,-2-1 12-15,-3 0-1 0,5-1-2 16,-2-5 2-16,0-6-2 0,2-1 2 16,0-3 1-16,0-5 2 0,4-1-2 15,1 0 0-15,3-8-18 0,2-3 3 16,3-2 14-16,1-4-2 0,0-2 1 15,-3-1-1-15,3-2 1 0,-3 3 0 16,-3 1 2-16,2 5 0 0,-6 6 1 16,5 1 17-16,-7 5 3 0,2 1-3 15,-2 4-15-15,0 8-3 0,-2 3-2 16,0 6-10-16,0 2 10 0,0 0-1 16,0 1 2-16,0-4 1 0,4-2 0 15,0-4 1-15,0-6 1 16,0-1 0-16,5-7 9 0,-1 0-11 15,4-10-18-15,1-7 0 0,-1-7 3 16,7-6 12-16,-9 0-9 0,5-4 11 16,-1 3 1-16,-4 1 0 0,1 8 2 15,-3 6 1-15,-4 6 12 0,-2 7 6 16,2 3 12-16,-2 7-30 0,1 7-2 16,-1 6-1-16,-2 8-1 0,0 2 0 15,0 6 1-15,0 0 0 0,0-3 1 16,0 0-1-16,0-5-1 0,4-5-1 15,0-4-1-15,4-6 1 0,-2-6-49 16,3-2-49-16,-1-5-35 0,2-2-46 16,3-5-12-16,3-7-61 15,-6-3-107-15,3 0-184 0,-3 3-524 16,1-6-534-16</inkml:trace>
  <inkml:trace contextRef="#ctx0" brushRef="#br0" timeOffset="157087.609">19317 7333 3536 0,'0'0'711'15,"17"-55"-429"-15,-1 29 66 0,-3-3-143 16,8 0-154-16,-3 2-35 0,3 6-16 16,-3 2-37-16,-3 7-88 0,-7 2-105 15,0 6-91-15,-3 2-636 0,-5 8-1288 0</inkml:trace>
  <inkml:trace contextRef="#ctx0" brushRef="#br0" timeOffset="157304.987">18633 7290 3860 0,'0'0'643'0,"0"0"-495"15,0 0-98-15,0 0-50 16,0 0-263-16,0 0 21 0,0 0-366 0,0 0-1679 16</inkml:trace>
  <inkml:trace contextRef="#ctx0" brushRef="#br0" timeOffset="160972.906">19512 7973 1729 0,'0'0'513'0,"0"0"671"0,0 0-886 15,0 0-43-15,0 0-35 0,0 0-27 16,0 0-29-16,0 0-19 0,0 0-1 16,39-51 6-16,-27 27-3 0,3-5-13 15,1-8-25-15,5-1-12 0,-4-4-6 16,1 2 3-16,-5 2-6 0,-1 8-31 16,-2 4-24-16,-6 11-11 0,1 5-19 15,-3 7 21-15,0 3 18 0,-2 3 19 16,0 7-41-16,-2 8-20 0,-2 5-25 15,-3 9 10-15,-3 4 13 0,2 2-1 16,-1 1 2-16,5-3 0 0,0-2 1 16,2-5 1-16,-2-4 1 15,4-9 10-15,0-3-9 0,4-7 16 16,2-6-19-16,5-6-22 0,1-11-8 16,5-6 15-16,-1-5 3 0,3-5 9 15,-1-1 1-15,-3-3-1 0,-1 4 3 16,-1 5 15-16,-5 4-12 0,-2 8 0 15,-2 7 0-15,-4 6 9 0,2 1 15 16,2 2 34-16,-1 4-40 0,-3 5-9 16,2 5-11-16,0 5 0 0,-2 4-1 15,0 1 1-15,0 0 2 0,0 1 12 16,0-2 3-16,0 1-6 0,4-6 6 16,-2 2 3-16,2-4 0 0,0-5-2 15,2 0 5-15,1-4-3 0,-1-2 15 16,0-4 27-16,4-1-21 0,5-1-31 15,-5-7-11-15,9-7-1 16,-3-1-1-16,5-5 2 0,0-3 0 0,-3-4 0 16,7-6 12-16,-6-4 3 0,3-1 0 15,-5-4 6-15,1 3 7 16,-5 5-10-16,-1 6-17 0,-8 8 1 16,1 7 0-16,-3 6-2 0,-2 2-2 15,0 5 0-15,0 1-1 0,0 0 3 16,0 0 2-16,0 1-2 0,0 3-3 15,0 1 2-15,-2-3 1 0,2 0 1 16,0 0 1-16,0-2 10 0,0 0-11 16,0 0-1-16,0 0-1 0,0 0 0 15,0 0 1-15,0 0 0 0,0 0 0 16,2 0 0-16,-2 0 15 0,0 3-12 16,0 3-3-16,0 3-11 0,-2 4-7 15,-3 7-3-15,-1 4 6 0,-2 6 14 16,0 2-1-16,1 1 1 0,1-2 1 15,4 1 1-15,0-4 2 0,2-4 0 16,0-5 12-16,2-4-12 16,4-8 9-16,3-2-12 0,5-5-2 15,-4-5-28-15,7-9 8 0,0-3 10 16,-1-3 9-16,1 0-12 0,-5 0 15 16,0 0-1-16,-3 0 1 0,-3 3 0 15,-2-1 0-15,-2 8-2 0,-2 0-10 16,0 4 0-16,0 1 11 0,0 3 0 15,0 1 1-15,0 1 15 0,0 0 18 16,0 0 4-16,0 0 2 0,4 0-24 16,2 0-13-16,1 0 10 0,-1 0 0 15,6-6 3-15,3 2 9 16,-5-3-12-16,7 1-11 0,-7-4 1 16,4 2 13-16,1 3-13 0,-9 0 10 0,2 2 3 15,-1 0-3-15,-5 3-9 16,2 0 18-16,-4 3 18 0,0 5 6 15,-6 5-45-15,-1 7-3 0,-1 1-9 16,2 8 10-16,-4-1 0 0,5 0 0 16,1-2 0-16,2 1 1 0,2-6 0 15,0-1 1-15,4-7 0 0,7-5 0 16,-3-3-3-16,4-5-18 0,7 0-3 16,-5-9 0-16,5-5 3 0,-5-5 0 15,5-5 6-15,-11 1-3 16,3 1 3-16,-3-2 12 0,-4 6-15 0,-4-1 6 15,0 7-18-15,-2 2-12 0,-6 1 8 16,-1 2 7-16,1 4 9 0,2 1 6 16,-4 0 0-16,3 0 12 0,3 2 1 15,2 0 1-15,2 0 10 0,0 0 21 16,2 0 16-16,5 0-28 0,5 0-20 16,0 0-1-16,3 0 0 15,5-4 2-15,3 1-1 0,-2-7 1 16,0-3 10-16,5-2-9 0,1-4 0 15,-2-7-2-15,4-4 1 0,0-7 0 16,4-10 10-16,4-12 0 0,-6 4 0 16,-4 6 3-16,-8 5-3 0,-9 12-9 15,3-5-3-15,-3 3-1 0,-4 7-23 16,-4 8-3-16,-2 7 6 0,-2 7-3 16,-8 5 14-16,-1 7 10 15,-1 8 15-15,-7 9 0 0,3 5-3 0,-5 5 0 16,0 4 0-16,3 3-12 15,1 3-14-15,-1 0-43 0,1 1 35 16,1 0 20-16,1 2 1 0,1 0 1 16,5 1 2-16,-1-4 17 0,8-1 2 15,2-3 12-15,0-6 0 0,8-4-3 16,3-6-6-16,3-5-12 0,3-6-9 16,1-5 0-16,3-6-2 0,6-2-1 15,-7-9-3-15,9-8-9 0,-4 1 9 16,4-7 0-16,0-1 1 0,0-2 0 15,-6 0 2-15,-5 5 0 0,-1 4 1 16,-5 6 1-16,-5 6 13 0,-5 5 15 16,-2 0-13-16,0 13-17 0,-5 2-3 15,-1 10-12-15,-8 3 3 0,-1 2 11 16,5 0 1-16,-4-2-1 0,3-6 0 16,3-3 1-16,0-7-2 15,4-2-1-15,1-6-9 0,3-4-3 16,0-2-27-16,7-10 27 0,3-4 14 15,2-8 1-15,7-1-2 0,-2-4 0 16,3 0 0-16,-3 3 2 0,1 5 0 16,-5 4 2-16,-3 5 0 0,2 5 13 15,-5 7 0-15,-1 0-12 0,-4 5 8 16,2 5-11-16,-4 1-2 0,0 5-13 16,0 2 3-16,0 1 11 0,0-1 1 15,-2 0 0-15,2-3 2 0,0 1 1 16,0-3 0-16,2-4 15 0,6-2 0 15,-1 0 0-15,1-6 0 0,4-1-18 16,5-10-2-16,6-4 1 0,-3-7 0 16,3-3 0-16,4-4 1 15,-2-3 0-15,-3-2 1 0,1 2 2 16,-2 9 9-16,-9 1-11 0,-2 7 2 16,-3 7 0-16,-1 2 18 0,-6 5 0 15,0 0 0-15,0 9-21 0,-6 4-9 16,-3 7 7-16,1 5-1 0,0 3 0 15,-5 3 1-15,5-1 0 0,4-2 0 16,0 1 1-16,2-8 0 0,2-4 1 16,0-6 2-16,2-6 1 0,2-5-3 15,4-2-24-15,1-11 0 0,5-2 9 16,-4-9 12-16,5-5-15 0,-3 0 17 16,1-4-1-16,-3 0 0 0,-2 2 1 15,-4 2-1-15,3 5 1 0,-5 6-1 16,2 5 2-16,0 3 2 0,-2 4 1 15,2 0 9-15,0 3 3 0,0-1-3 16,7 2 3-16,-1 0-13 16,0 1 1-16,-1 1 12 0,5 0-3 15,-3 0-9-15,-1 3 12 0,2 4-13 16,-1 3 10-16,-5 1-10 0,0 8-2 16,-2-1-3-16,0 5-12 0,-4 1 12 15,2-1 0-15,-2 1-15 0,0-1 17 16,2-6-1-16,0-3 2 0,1-2-1 15,1-3 0-15,-4-4-1 0,6-3-1 16,0-2-18-16,2 0 3 0,1-4-3 16,-1-5 3-16,4-5 15 0,1-2-9 15,-5-5 11-15,4 1 0 0,3-2 1 16,-7 2 1-16,2 0 1 0,5 3 1 16,-3 1 18-16,3 3-9 0,-3 4 3 15,7-3 0-15,-3 7 0 0,7-1 0 16,-4 0-3-16,1 1 9 0,3-1-9 15,-4 3 3-15,3 0-12 0,-5 0 15 16,2 1-15-16,-5-1-1 16,3 1 1-16,-11 2-1 0,0 0 1 15,-2 0 0-15,0 0 0 0,-4 1 7 16,-4 5-10-16,-4 5-24 0,0 4 6 16,-11 4 6-16,2 4 9 0,-5 2 0 15,3 1 0-15,-2 2-9 0,3-3 10 16,3 2 0-16,5-7 1 0,0-4 1 15,6-6 1-15,1-2 0 0,3-6 2 16,0-2-3-16,7 0-3 0,5-7-33 16,-2-6 12-16,7-3 9 0,-5-2 0 15,5-5 3-15,-1 0 0 16,-5 1 9-16,1 0 1 0,-4 6-10 16,-3 1 11-16,-1 6 0 0,-2 2 1 15,0 4 0-15,-2 2 0 0,0 1 1 16,0 1 1-16,0 6-2 0,0 3 0 15,0 7-2-15,2-2-1 0,-2 3 1 16,2 1 2-16,0 0 0 0,4-1 2 16,0 1 1-16,-1-5-2 0,-1-1 2 15,2-4 0-15,4-2 9 0,-2-5-10 16,-1-2-2-16,5-3-12 0,0-8 0 16,1-4 0-16,3-3 11 0,-3-4-2 15,5-2 1-15,-3-1 0 0,6 0 2 16,-7 2 1-16,5 4 2 0,-5 1 0 15,-1 6 0-15,3 1 12 0,-8 6-13 16,1 3 1-16,1 2 12 0,-6 1-12 16,0 7-3-16,-4 3-3 0,0 3-15 15,0 5-3-15,0 0 19 0,-4 2-10 16,0-1 10-16,0 1 2 0,-2-5 0 16,4-1 0-16,2-5 3 15,0-4 9-15,0-3-9 0,0-1 18 16,0-2 0-16,8 0-19 0,2-5-2 15,-2-7-15-15,11-3 3 0,-5-3 9 16,9-5 0-16,-6 1-9 0,3-2 11 16,-1 0 1-16,-2 3 1 0,-1 0-1 15,-6 5 0-15,-3 5 0 0,-1 5 3 16,-2 4 15-16,-2 2-16 0,-2 2-2 16,4 4-12-16,-4 5-9 0,0 4-6 15,-6 3 12-15,2 1 13 16,0 3 1-16,0-1 0 0,4-1-1 15,-2-1 1-15,2-1 1 0,0-2 2 16,0-3 1-16,2-4 15 0,6-3-3 16,-2-6-5-16,9 0-10 0,-5-8-18 15,6-8 6-15,-1-3 0 0,1-6 10 16,1-6-1-16,2 0 1 0,-7-2 0 16,4-1 2-16,-3 3 2 0,-3 4-1 15,1 6 0-15,-3 9 0 0,-4 4 11 16,-4 8 6-16,2 0-9 0,-2 9-9 15,0 6-30-15,0 8 3 0,-2 8 9 16,-2 0 17-16,0 6 0 0,0-3-1 16,-1 1 1-16,3-3-1 0,2-4-1 15,-2 1-10-15,2-4-11 0,0-6-30 16,0-4-18-16,2-2-30 0,5-7-37 16,-1-2-60-16,0-4-122 15,-2 0-172-15,8-5-462 0,1 0-467 16,5-8-1172-16</inkml:trace>
  <inkml:trace contextRef="#ctx0" brushRef="#br0" timeOffset="161181.152">22648 7124 1125 0,'0'0'2776'0,"8"-56"-2410"0,-2 30-201 16,2-5 128-16,3-2-115 0,3 2-129 16,1 4-6-16,3 2 0 15,-3 6-25-15,3 4-18 0,-7 5-49 16,-1 6-125-16,0 4-106 0,-4 0-316 16,1 9-1328-16</inkml:trace>
  <inkml:trace contextRef="#ctx0" brushRef="#br0" timeOffset="161541.998">21972 7224 2005 0,'0'0'1947'0,"0"0"-1690"0,0 0-39 16,22-57 192-16,-7 33-117 0,-3-1-86 15,7 1 33-15,-3 0-37 0,3 2-97 16,2 2-67-16,-5 1-29 0,7 3-10 16,-7 0-112-16,5 3-115 0,-6 2-76 15,1 0-122-15,-10 5-678 16,7 0-1533-16</inkml:trace>
  <inkml:trace contextRef="#ctx0" brushRef="#br0" timeOffset="162410.375">21012 7350 1691 0,'0'0'1823'0,"0"0"-1406"15,0 0-50-15,0 0 25 0,0 0 7 16,0 0-13-16,36-54-7 0,-18 39-48 15,7-1-96-15,0 1-81 0,8 1-76 16,2 2-51-16,4 3-27 0,15 2-36 16,-11-1-114-16,9 3-149 0,-2 0-138 15,-19 1-335-15,27 2-1447 0</inkml:trace>
  <inkml:trace contextRef="#ctx0" brushRef="#br0" timeOffset="186853.012">14995 8885 68 0,'0'0'121'16,"0"0"-101"-16,0 0-4 0,0 0-16 16,0 0-1-16,0 0-2 0,0 0-10 15,0 0 13-15,0 0 57 0,-2-13 74 16,0 12 22-16,2-1-16 0,0 0 6 16,-2 1-12-16,2-1-24 0,0 1-38 15,0-1-21-15,0 2-9 0,-2-1-28 16,2-1-11-16,-2 2-3 15,2-2-13-15,-4 2-4 0,4-2 20 16,-3 2 134-16,3-1 116 0,0-1-42 16,-4 1-139-16,2-1 96 0,0 2 531 15,2-3-442-15,-2 3-139 0,2 0-51 16,0 0-16-16,-2-3 16 0,2 2-3 16,-2 0-7-16,2 0-4 0,0 1 11 15,0 0 53-15,-2 0 66 0,2 0 27 16,0 0-2-16,-2 0-19 0,2 0-22 15,0 0-19-15,0 0-31 0,0 0-22 16,0 0-16-16,0 0-17 0,4-1-10 16,-2-1-22-16,4 2-12 0,0-4 28 15,1 1 9-15,1 3 12 0,-2-3 30 16,4 2 6-16,-1 1-9 0,-1 0-18 16,0 0-22-16,1 0-5 0,-1 0-7 15,4 0-9-15,-3 0-9 0,-1 0 0 16,4 0-2-16,1 0-4 0,-1 0-13 15,0 0 10-15,-1 0-10 16,1-2-1-16,3 2-1 0,-3-3-1 16,2 0-11-16,-1 0 10 0,-1-1 0 15,-1 2-10-15,-1 0 10 0,-4 2-14 16,0 0-20-16,-2 0-27 0,1 0-28 16,-1 1-27-16,-2 2-31 0,-2 1-24 15,0-2-32-15,0 1-98 0,0 0-230 16,-2 0-448-16,0 1-291 0,-5-1-620 15</inkml:trace>
  <inkml:trace contextRef="#ctx0" brushRef="#br0" timeOffset="187320.266">14945 8782 1254 0,'0'0'569'0,"0"0"-368"16,0 0-48-16,0 0 77 0,0 0 2 16,0 0 42-16,0 0 17 15,0 0-71-15,0 0-29 0,0 0 20 16,-2-4 19-16,4 2-39 0,0 2-30 16,5-1 3-16,-1 1-7 0,-2 0-22 15,4 0-15-15,-2 0-13 0,7 0-19 16,-3 0-6-16,1-3-12 0,5 1-9 15,1-1-6-15,-1 0-10 0,1 0-2 16,-1-1-7-16,1 1-12 0,-1 1-12 16,-1 0-10-16,-3 2-2 0,3 0-1 15,-5 0-29-15,2 2-46 16,-3 2-51-16,-3-3-59 0,0 2-37 16,2-1-74-16,-4-1-174 0,-1-1-283 15,1 2-775-15</inkml:trace>
  <inkml:trace contextRef="#ctx0" brushRef="#br0" timeOffset="188339.425">15179 9001 1482 0,'0'0'562'0,"0"0"-293"16,0 0-33-16,0 0-62 0,0 0-55 15,0 0 38-15,0 0 20 0,0 0-46 16,0 0-33-16,0 0 23 0,-2-3 34 16,4 1 6-16,-2 1-51 0,4-1 13 15,2 0 8-15,1 0 22 16,-3 1 8-16,4-1-23 0,-4 0-36 16,8-2-16-16,-1 1-9 0,-1-1-4 15,5 1-6-15,-1-3-12 0,1 0 0 16,-1 2-12-16,0-5-1 0,1 4-5 15,-3-6-4-15,5 2-2 0,-1 2-1 16,-1-3-3-16,1 1-2 0,-1 2-4 16,1 1-3-16,1 1-6 0,-3-1 7 15,3 3-1-15,0-1 3 0,-3 2-3 16,0-1-3-16,1 1 0 0,-1 0-3 16,1 0 1-16,-3 1 2 0,1-2 3 15,-5 0-15-15,4 0 0 0,-1 1 0 16,-1 0 0-16,-4 0 9 15,2-2-10-15,-3 4-1 0,-1-3-1 16,-2 3-1-16,0 0 1 0,-2 0 0 16,0 0 0-16,0 0 0 0,0 0-2 15,0 0-1-15,0-3-15 0,0 2 3 16,0 1 6-16,-2-3 9 0,0 0 2 16,-2 0 0-16,-1-2 0 0,1 0 0 15,-2 0 1-15,0 2 12 0,-2-4 0 16,-1 1 6-16,-1-1-3 0,0 1 1 15,-1 1-4-15,-1-1 3 0,2 2-3 16,-1 1 9-16,-1-1 3 0,2 1 13 16,-3 1 8-16,-1 0-3 0,5 0-11 15,-1-2-16-15,0 1 0 0,-1-1-6 16,1 0-10-16,-2-2 0 0,3 2 1 16,-1-2 0-16,0-1-1 0,-1 1 0 15,1 1 10-15,2 1-10 0,-5 0 0 16,5 1 1-16,0 1 0 15,-5 2 9-15,3 0-9 0,0 0 0 16,-1-2-1-16,3 1-2 0,-2-1 0 16,4 0-1-16,-1-1-1 0,-1 0-1 15,6 0-9-15,-4 0 10 0,4 2-1 16,0-1 0-16,0 1 0 0,0 1-18 16,2 0-43-16,0 0-56 0,0 1-68 15,0 2-79-15,0 1-174 0,0 0-634 16,2 4-1211-16</inkml:trace>
  <inkml:trace contextRef="#ctx0" brushRef="#br0" timeOffset="194624.482">16173 8821 2043 0,'0'0'139'15,"0"0"-64"-15,0 0 551 0,0 0-261 16,0 0-129-16,0 0-37 0,0 0-13 15,0 0-26-15,-2-60-12 0,2 47-11 16,0 2-22-16,0 0-19 0,-2-1-13 16,-2 1 0-16,2 3-6 0,-4 3 0 15,2 1 0-15,-3 1 5 0,-1 3 19 16,0 0 6-16,-2 3-37 0,-1 5-25 16,-1 3-17-16,-1 3-7 0,1 3-9 15,0 1 0-15,1 1-10 0,1 2-2 16,0-1 1-16,3-2 0 15,3 3 1-15,0-2 0 0,4 0 0 16,0 0 0-16,6-5 14 0,3 0-16 16,1-3-15-16,4-4 13 0,1-3-10 15,1-4 10-15,1 0 0 0,-1-6 2 16,-1-7 3-16,-3-2 0 0,3-4 12 16,-5-2-4-16,-4 1-11 0,-2-1-4 15,1-2 2-15,-5 5 1 0,0-1-1 16,-2 6-13-16,-3 2 12 0,-1 4-9 15,2 0 9-15,-2 4-9 0,0 2 10 16,2 1 2-16,-1 0 0 0,-1 3 24 16,2 5-3-16,0-2-8 0,0 1-10 15,0 2 9-15,2 0-9 0,2-2 0 16,0-1 15-16,0 1-15 0,0-2 9 16,6 1-9-16,-2-3 12 0,2-1-14 15,2 0 0-15,1 0-1 0,1-2 0 16,-2 1 1-16,3-1 1 0,-3 0 14 15,4 0-14-15,-3 0 13 16,1-3-12-16,2-1-3 0,1-1 0 16,-1-5-12-16,1 0 9 0,-1-1 0 15,2-2-9-15,-3 3 8 0,-1-3 1 16,-2 2 2-16,-1 3-1 0,-1 1 2 16,-4 3 1-16,2 2 15 0,-2 2 20 15,0 0-12-15,0 4-3 0,0 2-19 16,2 3 14-16,0 2-14 15,1 4 10-15,-3 0-10 0,2 1 13 16,0 1-12-16,-2 0 15 0,2 0-16 16,-4-1 1-16,2-3-1 0,-2-2-2 15,0-1 0-15,0-3-1 0,-4-1-14 0,0-1-6 16,-2-1-3-16,0-1 5 16,-3 0 1-16,1 1 6 0,-2-1-3 15,1-1-15-15,1 2-13 0,0-4 1 16,0 1 17-16,3 1 23 0,1 0 0 15,2 0 2-15,0-2 3 0,2 1 25 16,0-1 8-16,0 1-6 0,0 1-2 16,2 0-10-16,4 1-6 0,3-1-9 15,1-2 15-15,0 0 0 0,5 0 1 16,-3-2-4-16,5-5 6 0,1-2-3 16,1-1 6-16,0-6 1 0,-1-2-7 15,3-3-18-15,0-2-15 0,1-1 13 16,-1-3-11-16,-2-2 11 0,-1 1 0 15,1-2 0-15,-5-1 1 0,1 1 1 16,-5-1 2-16,-2 4 11 0,-1-1-12 16,-5 5-1-16,-2 5 0 15,0 5-3-15,-2 7-9 0,-3 1 0 16,1 5 12-16,-2 0 0 0,-2 8 21 16,0 4-2-16,-3 4-16 0,1 5 9 15,0 2-10-15,-3 3 0 0,3-1 1 16,-1 4 0-16,1 0 0 0,2-3 0 15,2 5 12-15,-1-5-14 0,5 0 2 16,0-2 15-16,2-3 0 0,0-6 19 16,4-2-4-16,3-3 6 15,3-6 97-15,0-3-79 0,7-1-40 0,-1-4-16 16,3-7-2-16,4-1 1 16,-3-1 0-16,7-3 0 0,-4-1 0 15,2 1-2-15,-5 2 1 0,-1 3 1 16,-7 4 18-16,-3 1 9 0,-5 3 10 15,-2 3 5-15,-2 0-9 0,0 0-18 16,-2 6-15-16,-6 4-11 0,-3 2 10 16,-3 4 1-16,-1 5 1 0,3-5 0 15,-3 4-1-15,3-4 0 0,4-2-3 16,2-2-15-16,-1-3 6 0,5-5-3 16,2-1 13-16,0-3-1 0,4 0-30 15,5-8-16-15,-1-3 28 0,4-4 19 16,1-1-16-16,-3-2 6 0,-2 5 10 15,-1 0 1-15,-3 4 1 0,0 5 2 16,-2 2 22-16,0 2 21 0,-2 2-14 16,0 4-30-16,0 4-1 0,0 1-1 15,0 7 1-15,0-3 1 0,0 4 0 16,2-4 11-16,4-1-12 0,-2 0-2 16,3-5-10-16,1-2 12 15,0-3 3-15,2-4 0 0,5-3-3 16,-1-6 0-16,5-9 0 0,4-3 1 15,-3-5-1-15,7-4-10 0,-2-3-6 16,2-2 13-16,0-5 0 0,-4-2-9 16,1-2 12-16,-5 1 2 0,0-3 1 15,-5 4 12-15,-4 0-12 0,1 6 10 16,-7 7-12-16,-2 10-1 0,-2 6-1 16,0 7-2-16,-4 6 3 0,-4 1 3 15,-1 10 15-15,-1 3-15 0,-2 4-1 16,1 4 1-16,-1 3-2 15,1 2 2-15,1 2-1 0,2 3 0 16,0 1-2-16,3 2 0 0,-1 3 1 16,4-1 0-16,2 1 1 0,0-3 1 15,0 0 9-15,6-4-10 0,1-4-1 16,-1-7 1-16,2-7-2 0,2-7-2 16,1-5-28-16,1-2 0 0,-2-9 5 15,1-4 10-15,-1-3-6 0,-2-1 3 16,-3-2 0-16,-1 2 15 0,-4 1-12 15,0 4 12-15,-4 2-9 0,-1 6 9 16,1 1 2-16,0 3 0 0,0 1 1 16,2 0 12-16,0 1 15 0,0 3 3 15,2 1 0-15,0 1-9 0,6-1-5 16,2 0-13-16,5-3 9 0,1-2-10 16,7 0-2-16,-3-3 0 0,9-6 0 15,-4-2-1-15,4 0-2 0,-4-4 0 16,-5-1 0-16,1 3 1 15,-7-5-1-15,1 3-10 0,-5-1 12 16,-6 3-11-16,-2 4 9 0,0 2-15 16,-2 0 3-16,-2 6 15 0,-4 1 0 15,-3 1 3-15,1 8 15 0,0 2 6 16,-1 5-11-16,1 4-10 0,0 0 9 16,1 2-11-16,5 1 1 0,-2 0 0 15,4-3 1-15,2-2-1 0,0 2 1 16,6-5-2-16,0-3-1 0,5-1 0 15,-3-2-1-15,4-4-2 0,3-5-9 16,1 0-6-16,1-3-1 0,1-8 4 16,3-5 0-16,0 0 3 0,1-3 0 15,-1-3 9-15,-2 0 0 0,-3 3 1 16,1 0-10-16,-3 5 11 0,-5 3 0 16,-1 4 1-16,-2 4 12 0,-2 3 12 15,-2 0-7-15,-2 6-17 16,0 4-18-16,0 5 0 0,0 2 0 15,-6 5 17-15,0-1 1 0,2-1 0 16,0-1 1-16,-1-4 0 0,3-2 1 16,0-3 0-16,2-4 1 0,0-4 12 15,0-2-3-15,2 0-12 0,7-8-17 16,1-6-7-16,4-2 12 0,3-5 10 16,0-2-1-16,1-3 1 0,-1 4 1 15,-3 5 1-15,-4 1 0 16,-1 9 15-16,-3 3 21 0,-2 4 3 0,-2 0-2 15,0 6-10-15,-2 5-15 0,0 3-12 16,0 3-2-16,0 3-1 16,-2 0 1-16,0-1 2 0,2-3 1 15,0-2 0-15,0-1 0 0,0-4 1 16,6-2 10-16,0-3-9 0,3-2-2 16,-1-2-1-16,4 0-3 0,3-10-15 15,1-2 0-15,3-2 6 0,-2-5 9 16,1-1-13-16,-1 0 13 0,-3 1 0 15,1 1 0-15,-7 5 3 0,0 0 0 16,-2 8 15-16,-1 4 10 0,-1 1 2 16,0 0 3-16,-2 3-15 0,0 7-13 15,-2 6-2-15,0 2 0 0,0 6-1 16,0 2 0-16,-2 2 1 0,2-5 0 16,0 3 0-16,0-3-1 0,4-5-14 15,2-4-54-15,0-4-40 0,1-3-30 16,1-6-63-16,2-1-47 0,-2-8-61 15,5-8-155-15,1-3-318 0,-5 1-714 16,5-13-887-16</inkml:trace>
  <inkml:trace contextRef="#ctx0" brushRef="#br0" timeOffset="194786.122">17974 8487 3258 0,'0'0'1244'16,"0"0"-1065"-16,0 0 30 0,0 0 127 15,0 0-160-15,0 0-88 0,0 0 6 16,43-57-63-16,-22 41-31 0,8-5-1 16,2-2-112-16,4-4-188 0,0 2-115 15,-8 4-571-15,18-2-1436 0</inkml:trace>
  <inkml:trace contextRef="#ctx0" brushRef="#br0" timeOffset="197467.286">18193 9001 212 0,'0'0'1213'0,"0"0"-949"16,0 0 122-16,0 0-78 0,0 0-166 15,0 0-32-15,0 0 38 0,0 0-3 16,0 0-20-16,2-24 9 0,-2 22 7 16,0 1 2-16,0-2-7 0,0-1 13 15,4 1-7-15,-2-3-5 0,2-1-11 16,2-6-1-16,3-5 15 0,-1-4-4 16,4-6-16-16,3-4-28 0,-1-5-9 15,5-7-12-15,0-8-1 0,3-9-6 16,-1 5-6-16,-5 5 9 15,-5 8 6-15,-3 11-6 0,0 0-9 16,-3-2-25-16,-1 7-20 0,-4 5-11 16,0 4-1-16,0 7-1 0,0 3-1 15,-4 4-12-15,-3 4 13 0,-3 2 2 16,0 8 14-16,-1 6-13 0,-5 5-3 16,-1 5 0-16,3 6-16 0,-3 4 1 15,3 2 3-15,-1 1 10 0,1 0-10 16,6-3 10-16,-1-5 0 0,3-6 1 15,4-6 1-15,2-7 3 0,0-3 9 16,0-6 0-16,6-3-12 16,2-3-13-16,5-4-5 0,3-2 6 15,1-3 10-15,-1 1 1 0,5 3 1 16,-6 1 3-16,-1 4 12 0,1 3 6 16,-7 0 19-16,-2 8-1 0,-4 2-9 15,-2 4-28-15,0 1-2 0,-6 2-4 16,0 2 1-16,-3-1 0 0,3 1 2 15,-2-1-1-15,2-1 1 0,0 0 1 16,3 0 12-16,1-4 7 0,0 1 20 16,0-2-9-16,2-2-2 0,0-3 5 15,2-1 34-15,2-5 41 0,5-1-56 16,5 0-43-16,-3-9-9 0,7-4-18 16,1-5 6-16,4-4 9 0,-5-4 0 15,3-2-10-15,-3-1 12 0,-1 2 0 16,-1 2 1-16,-3 6 0 0,-7 6 1 15,0 3 1-15,-4 7 23 16,0 3 20-16,-2 0-15 0,0 8-30 0,0 6-11 16,-6 4-4-16,0 6 14 15,2 3 1-15,-2-1 1 0,-3 2 0 16,5-1-1-16,-2-4 0 0,4-1 0 16,2-7 1-16,0-5 1 0,0-2-2 15,4-5 0-15,6-3-18 0,1-11-15 16,3-4 21-16,3-8 12 0,-1-2-13 15,3-3 1-15,-3 0 9 0,1 0 0 16,-5 6 3-16,-1 3 0 0,-3 9 2 16,-4 4 13-16,-2 5 28 0,-2 1 2 15,0 5-24-15,0 6-21 0,0 3-12 16,0 6 9-16,-4 3 2 16,2 0 1-16,0 1 1 0,2-1 0 15,-2-1 0-15,2-3 1 0,0-4 0 16,4-2 1-16,0-2-3 0,2-7-18 15,3-2 15-15,5-2-15 0,-1-6 0 16,3-5 6-16,-1-3 11 0,5-5 0 16,-5-2-11-16,3-1 9 0,-7 0-16 15,1-1 17-15,-2 2 0 0,-3 1 0 16,-3 2 0-16,-2 4-1 0,-2 3 1 16,0 2-10-16,0 3 11 0,0 1-2 15,0 1 1-15,0 3 0 0,-2 1 2 16,2-1 12-16,0 1 22 0,2 0 17 15,2 0-18-15,2 0-30 0,4 0 9 16,-3 1 6-16,1-1 19 0,0 0-4 16,0 1-12-16,-1-1-6 0,-1 0-13 15,2 0 1-15,-2 0-2 16,5-1 1-16,-5-2-1 0,0 0 1 16,0 0 1-16,0 2-1 0,3-1 1 15,-3 0 9-15,-2 0-9 0,0 2 12 16,0 0-13-16,-2 0 10 0,0 0 0 15,-2 0-10-15,0 0 0 0,0 0 1 16,0 0-3-16,0 0-12 0,0 0-3 16,0 0-6-16,0 0 3 0,0 0-3 15,0 0 18-15,-2 0-9 0,0 0 11 16,0 0 1-16,0 0 3 0,0 2 15 16,-2 0-16-16,0 1 19 0,0 5 0 15,0 0-9-15,-5 6 0 0,3 0-11 16,2 5 2-16,0-1 0 15,0 2 0-15,2-2 0 0,2 1 0 16,0-1-1-16,2-5 10 0,2 0-10 16,4-4 0-16,0-4-2 0,5-3-2 15,3-2-25-15,1-4 3 0,1-5 0 16,1 0 3-16,-2-6 3 0,-1 0 3 16,-3-1 3-16,1 0-3 0,-8-1 3 15,2 1 9-15,-1-4-9 0,-5 4 9 16,-2 1 0-16,0 1-12 0,0 2 12 15,0 3-12-15,0 2 13 0,-2 2 2 16,2 2 1-16,0 2 14 0,0 0 16 16,2 1 17-16,4 0-30 0,0 0-15 15,2 0 12-15,5 0-3 0,-3 0-9 16,0 0 15-16,3 0-3 0,-1 2 0 16,1 2-13-16,-3 3 1 0,0-1-1 15,1 1 0-15,-3 2 1 0,-4 0-3 16,0 1 0-16,-2-2-3 15,-2 2-21-15,-2-3 0 0,-6 4 3 16,2-3 9-16,-5 1 0 0,3-2 10 16,-4-2-19-16,1 2 18 0,-3-4-15 15,2 0 15-15,1-1-9 0,-1-1-1 16,1 0 11-16,3 0-10 0,4-1 12 16,0 3 0-16,0-1 15 0,4 3 10 15,0-2-1-15,0 3-12 0,6 4-9 16,-2-2 12-16,4 1-13 0,3 0 0 15,1 2 10-15,1-2-9 0,-1-1 12 16,4-3-13-16,-1 0 13 16,1-3-12-16,1-2 9 0,0 0-10 0,1-7 10 15,1-4-12-15,4-2-2 16,-5-6-10-16,3-3 11 0,4-2-1 16,-7-3 0-16,3 3-1 0,-7 1 0 15,1 6 2-15,-9 6 1 0,0 5 3 16,-4 3 30-16,0 3 1 0,-2 7-34 15,-2 7-3-15,-4 5-18 0,0 4 18 16,-7 3 2-16,5 2-1 0,0-1 2 16,2-2-1-16,-5-4 0 0,9-3-1 15,-2-3 1-15,4-6-2 0,0-4-15 16,2-5 18-16,4 0-18 0,5-8-6 16,3-5 10-16,5-6 13 0,-3-5 0 15,5-1-17-15,2-1 15 0,-5-2 0 16,3 4-9-16,-4 4 12 0,-1 4 1 15,-8 7 17-15,3 7 9 0,-3 2 6 16,-2 4-12-16,-4 6-18 0,0 4 0 16,-2 4-3-16,0 4-1 15,0 2-1-15,-2 3 1 0,0 0-2 16,2-1-42-16,0-3-51 0,0-4-37 16,0-1-64-16,2-6-85 0,5-1-44 15,1-5-251-15,-2-2-810 0,17-1-1467 0</inkml:trace>
  <inkml:trace contextRef="#ctx0" brushRef="#br0" timeOffset="199716.689">20200 8737 241 0,'0'0'2948'0,"0"0"-2528"0,0 0-230 15,0 0 68-15,0 0-8 0,0 0-73 16,0 0-5-16,2-58-6 0,-12 48-58 16,-1 4-56-16,-5 1-19 15,-1 5-5-15,-3 0-16 0,3 10 3 16,-4 1 1-16,3 7-1 0,3 4 3 15,5 2-15-15,0 0 12 0,1 1-11 16,5-1 11-16,2-2-3 0,2-6-9 16,9-4 15-16,5-6 1 0,0-6-19 15,11-3-21-15,2-12-6 0,0-7 9 16,0-9 2-16,2-5 14 0,0-6 1 16,4-9 1-16,0-13 0 0,0-10 3 15,-4 6 22-15,-10 19 17 16,-7 17 10-16,-10 17-15 0,0 2-25 15,0 5-11-15,0 1-1 0,-2 7 15 0,-2 5 40 16,-2 10-16-16,-4 5-5 16,-5 7-19-16,3 5-3 0,0 4 3 15,-5 2 9-15,5 1 1 0,-3 3-1 16,3-3 12-16,0-1 13 0,4-1 20 16,-3-3 64-16,3-5-42 0,4-4-34 15,0-3-11-15,2-6-7 0,2-7 3 16,4-5-3-16,7-4-9 0,-3-7-19 15,11-6-11-15,-1-10-3 0,5-2-15 16,2-5 16-16,-6-1 0 0,-1 5 2 16,-1 1 12-16,-11 9 4 0,0 6-1 15,1 7 18-15,-7 3 15 0,-2 8-27 16,0 7-21-16,0 5-12 0,-2 4 9 16,-4 5 1-16,-1 0 0 0,3 0 2 15,2 0 0-15,0-4 0 0,0-4-3 16,2-4-9-16,0-3 9 15,0-7-24-15,2-4 12 0,0-3-9 16,4-3-43-16,1-9 1 0,5-6 33 16,-4-5 18-16,5-2-18 0,-1-6-4 15,-4 3 7-15,1-1 9 0,-5 5 18 16,0 2-9-16,-4 8 10 0,0 2-1 16,0 6 0-16,-2 3 2 0,0 2 1 15,0 1 18-15,2 0 9 16,0 0 9-16,0 0 19 0,0 1-19 0,4 2-12 15,2-2-6-15,6 1-17 16,1-2 2-16,3 0 0 0,-1 0 9 16,3 0-9-16,-3 2 9 0,3 0-10 15,-7 3 1-15,1-1 18 0,1 5-9 16,-7 0 0-16,2 1-9 0,-4 6-1 16,-2-1-2-16,-2 4-3 0,0-1-9 15,-2 1 10-15,0-3 0 0,-2-1 0 16,2-4-13-16,0-5 12 0,2 0 1 15,0-4-1-15,0-2-21 0,0-2-21 16,8-8 15-16,2-3 18 0,1-7 11 16,7-3-2-16,-1-2-9 0,4 0 11 15,-7 3 1-15,1 2 1 0,-1 7 0 16,-8 5 20-16,3 5 9 0,-7 3 9 16,0 6-12-16,-2 6-27 0,0 4 0 15,-2 3-24-15,-3 3 24 0,-1 1 12 16,0-4-11-16,0 1-1 0,2-6-2 15,-3-2 1-15,5-3-2 16,2-6 1-16,0-2-1 0,0-1-21 16,5-4-18-16,5-9 24 0,0-4 3 15,7-3 13-15,-1-4-10 0,3 1 10 16,-5-1 2-16,5 4 1 0,-9 8 2 16,1 3 18-16,-5 5 15 0,0 4-3 15,-2 2-9-15,-2 6-13 0,-2 4-11 16,0 1-1-16,0 3-1 0,0 2 2 15,0-2 0-15,0-5 3 0,2 0 12 16,2-2 0-16,5-5-3 0,1-2 0 16,0-2-12-16,7-6-12 0,2-6-3 15,5-2 14-15,-1-5 1 0,2-1 0 16,0-2 12-16,-7 0 3 0,3 2 4 16,-4 1 11-16,-7 5-12 0,-2 5-6 15,-4 4 3-15,-2 3 9 0,-2 2-11 16,-4 2-13-16,-4 5-11 15,-2 6 11-15,-7 5 3 0,3 2 9 16,-5 4-10-16,9-1-1 0,-7-2-1 16,7 2 0-16,6-4 0 0,-3-1 2 15,5-2-1-15,0-1 1 0,2-8-2 16,0-2 0-16,6-4-12 0,-1-1-21 16,7-6-24-16,0-7 11 0,1-2 13 15,-1-2 15-15,1-6 6 0,-5 2 0 16,2-1 10-16,-1 0 0 0,-3 4 0 15,-4 3 1-15,0 5-1 0,-2 6-10 16,0 1 12-16,0 3 17 0,0 0 4 16,0 6-21-16,0 4 0 0,0 4-12 15,0 3 12-15,0 0 0 0,0 2 12 16,0-4 0-16,2 1-10 16,4-3 1-16,0-1 9 0,3-5-10 15,-1-2 0-15,0-5-2 0,9 0 0 16,-5-9-18-16,7-4-3 0,1-4 18 15,3-2-9-15,0-4 11 0,-3 0 1 16,5-2 0-16,-8 3 3 0,3 1 15 16,-3 4 3-16,-5 3 3 0,-3 4 3 15,-3 7 7-15,0-1-1 0,-4 4 0 16,-2 0-3-16,0 0 0 0,-2 0-27 16,-4 7 7-16,-4 3-10 0,-1 2-1 15,-3 5 1-15,1 1-1 0,-5 0 1 16,3 3 0-16,3-2 0 0,-1 1 0 15,5-2 12-15,6-1 0 0,0-3 0 16,2-4-9-16,2-1 18 0,4-2-9 16,7-5-12-16,3-2-11 15,1-2-10-15,6-8 6 0,1-2 0 16,-1-3 3-16,0-3-3 0,0-2 3 0,-1-3 9 16,-5-1 0-16,1 4-12 15,-7 2 12-15,-3 6-9 0,-4 4 11 16,-2 3 1-16,-2 4 15 0,0 1 0 15,0 6-2-15,-4 3-13 0,-2 5-3 16,0 6 3-16,2 3 1 0,-5 3 2 16,3-2 12-16,4 3-13 0,0-3 0 15,2 2 0-15,0-4 0 0,6-4-2 16,0-2-20-16,5-4-55 0,-3-5-76 16,6-2-60-16,-3-3-31 0,3-2-37 15,1-5-175-15,-7-4-589 0,13-6-777 16</inkml:trace>
  <inkml:trace contextRef="#ctx0" brushRef="#br0" timeOffset="199899.829">21763 8400 3977 0,'0'0'660'0,"0"0"-470"0,0 0 68 16,29-51-18-16,-13 36-173 0,5-1-34 15,-2 3-17-15,7-2-16 0,-3 3-43 16,-4-1-81-16,-1 2-75 0,-9 0-67 16,-3 4-184-16,-4 1-673 0,-2 6-823 0</inkml:trace>
  <inkml:trace contextRef="#ctx0" brushRef="#br0" timeOffset="200107.659">21201 8456 1721 0,'0'0'2414'0,"0"0"-2087"16,0 0-182-16,35-59 123 0,-21 31-73 15,11-1-131-15,-4 1-64 0,5 5-9 16,1 2-211-16,4 6-90 0,-4 5-291 15,13 6-1454-15</inkml:trace>
  <inkml:trace contextRef="#ctx0" brushRef="#br0" timeOffset="202284.671">22079 8913 2030 0,'0'0'660'16,"0"0"-409"-16,0 0-59 0,0 0 16 16,0 0-8-16,0 0-26 0,0 0-1 15,0 0-19-15,0 0-6 0,10-59 1 16,5 41 3-16,-5-2-23 16,7-3-21-16,-1 0-16 0,5-4-9 15,-5 1 0-15,5 1 2 0,-4 2-11 16,1 5-4-16,-5 5 6 0,1 5-6 15,-8 3-13-15,1 5-8 0,-3 0 3 16,-2 8-19-16,-2 5-33 0,0 4-21 16,-6 5 6-16,-3 3 12 0,1 1 1 15,-2-2 1-15,-1-3-1 0,7-3 0 16,-2-1 2-16,2-7 0 0,-2 0 0 16,6-7-1-16,0 0-2 0,0-3-18 15,0-1-21-15,8-8 14 0,0 0 28 16,3-6 16-16,7-5-14 0,-3-3 19 15,3 2 9-15,-1-3 4 0,-1 7-4 16,-5 2-18-16,-3 6 12 0,0 6 22 16,-4 3 38-16,0 3-23 0,-4 3-13 15,0 4-18-15,0 5-30 16,-4 1 0-16,-2 3 0 0,0-2 0 16,0 0 4-16,0-3-3 0,6-4 0 15,-3-4-1-15,3-3-13 0,0-3-5 16,0 0-27-16,0-5-9 0,7-4 52 15,1-6 2-15,4-1 2 0,-1-1-2 16,-1 3-1-16,0 1 1 0,-3 6 0 16,-5 4 39-16,0 3 15 0,0 0-30 15,0 4-22-15,2 5 1 0,0 1-1 16,2 1 0-16,0 2 2 0,1-3 14 16,-1 1 9-16,4-2 6 0,5-5-3 15,-3 0-16-15,7-4-14 0,-1-5-15 16,3-7 0-16,4-4 3 0,-7-2 10 15,5-3-19-15,-8 0 18 16,1 0-9-16,-6 0 10 0,-3 4 0 16,-1 3-16-16,-6 4 6 0,0 1-10 15,-6 6 10-15,2 3 12 0,-5 0 11 16,3 3 26-16,-4 6-10 0,-3 4-6 16,5 2-6-16,-2 4-3 0,-1-1-10 15,5 2 1-15,2-2 0 0,4 1 0 16,0-3 0-16,0 0-1 0,8-1-1 15,7-3-1-15,-5-1-1 0,5-4-14 16,3-3 3-16,1-3 11 0,-3-1-23 16,5-5-6-16,-4-8 6 0,5-2-7 15,-3-6 10-15,2-4 6 0,3-3 12 16,-7-1-9-16,1 2 10 0,-5 5-1 16,-1 3-18-16,-3 7 19 0,-5 3-10 15,-2 4 12-15,-2 3 0 0,0 2 27 16,0 0 12-16,0 4-3 0,0 4-36 15,0 1-18-15,0 1-6 16,0 5 21-16,-2-2 0 0,0 3 0 16,-3 1 2-16,1-2 0 0,2 1 0 15,0-3 1-15,-2 2 0 0,2-4 2 16,2-2 10-16,0-1-9 0,0-3 21 16,0-2 1-16,0-2-13 0,0-1-12 15,0 0-1-15,0 0 0 0,0-1-1 16,6-2-11-16,0-3-5 0,3-2 6 15,1-5 0-15,7-2 10 0,-1-4 2 16,3-3 0-16,-3 1 12 16,7 0 0-16,-2 0 0 0,-5 1 1 15,3 5-10-15,-7 6 24 0,-1 2-6 16,1 4 3-16,-6 0 9 0,-4 3-6 16,2 0-8-16,-2 5-4 0,-2 1-15 15,0 2-1-15,0 5-27 0,-2 2 1 16,-2 3 12-16,-4 1 13 0,2 1 2 15,-3-2 0-15,5 2 0 0,0-5 1 16,2-1 2-16,2-3 12 0,0-4-3 16,0-3-9-16,2-2 16 0,6-2-19 15,5-2 0-15,-1-5-37 0,7-6 4 16,-1-5 15-16,5 1 6 0,0-6 10 16,-2-3-10-16,1 2 11 0,-5 1 1 15,1 2-1-15,-5 6 2 0,-3 3 0 16,-6 6 20-16,1 3 12 0,-5 3 18 15,0 3-31-15,0 3-20 0,0 7-25 16,-5 1-8-16,-3 5 6 16,0 1 25-16,0 2 1 0,3 0 1 15,-1-4 1-15,0 0-1 0,2-3 0 16,2 0 1-16,2-3 2 0,0-2 18 16,6-4-18-16,2-4 6 0,1-2-9 15,1 0-33-15,9-5 3 0,-5-5 3 16,7-6 9-16,-1-2 5 0,-1-3 11 15,4 0 1-15,-7 0 1 0,3-1 16 16,-7 6 8-16,1 4 6 0,-5 5 3 16,-6 3 6-16,0 4 37 0,0 0-7 15,0 5-33-15,0 7 100 16,0 4-61-16,-2 7-57 0,0 7-18 16,-4 8-3-16,-2 11 1 0,-6 17 0 15,-7 19 0-15,-4 5-10 0,5 1-9 16,-5-4-42-16,0-7 15 0,5-1 24 15,-9-4 2-15,6-15-5 0,4-17 16 16,1-15 11-16,3-10 0 0,1-2 0 16,-4-5-24-16,-1-9-18 0,0-8-21 15,5-17 23-15,-4-16 28 0,5-17 10 16,1-17 0-16,2-2 2 0,6 4 12 16,2 19 0-16,0 15 7 0,6 12-1 15,2 6 9-15,0-2-9 0,11 2 9 16,2 0 0-16,5 6-9 0,7 3-15 15,3 1-3-15,13 4-38 0,-3-2-43 16,-1 0-52-16,-1-2-42 0,-11-1-16 16,-4-6-34-16,-9-5-147 0,-1-2-245 15,-9 2-591-15,-4-13-875 0</inkml:trace>
  <inkml:trace contextRef="#ctx0" brushRef="#br0" timeOffset="202569.453">22519 8208 2824 0,'0'0'2119'0,"0"0"-1817"0,0 0-138 16,52 0 230-16,-23 4-80 0,4 1-154 15,10 3-46-15,19-2-54 0,23-2-60 16,4-4-12-16,-2-12-81 0,-9-9-163 16,-11-7-143-16,-16 6-355 0,-3-1-1697 0</inkml:trace>
  <inkml:trace contextRef="#ctx0" brushRef="#br0" timeOffset="-139010.126">12692 11684 111 0,'0'0'147'0,"0"0"-63"0,0 0 1236 16,0 0-934-16,0 0-198 0,0 0 39 15,0 0 15-15,0 0-20 0,0 0-1 16,-27-6 2-16,27 5-7 15,-2-1-23-15,2 0 2 0,0 1 25 16,-2-2-31-16,2 1-18 0,0 0 1 16,0 0 0-16,0-1-10 0,0 3-12 15,2-3 5-15,-2 1-3 0,2 1 2 16,5 0-6-16,-3-2-24 0,2 1-9 16,-2 1-10-16,0 0-17 0,0-1-1 15,3 2-12-15,3-3-2 0,-4 0-10 16,2 3-9-16,3-2-6 0,-1 0-3 15,0-1 3-15,3 0 6 0,1 1 18 16,-1 0-6-16,3 0-11 0,-1 2-19 16,3-2-3-16,-3 2-3 0,3 0-3 15,-1 0 3-15,3 0-9 16,-5 0 6-16,8 0-6 0,-5 0 0 16,1 0-3-16,2 0-3 0,-5 0-3 15,5 0 3-15,2 0 0 0,-5-1 0 16,3-1-3-16,-3 1 3 0,3-2-3 15,0 3 3-15,-3 0-3 0,3 0-9 16,-2 0 9-16,1 0 0 0,-1 0 0 16,0 0-11-16,1 0 2 0,-3 2 0 15,5 0 9-15,-7 0-11 0,6 1 0 16,-3-3 1-16,-3 2 0 0,-3-1-1 16,3 0-1-16,-5 1 0 0,-6-2 0 15,0 0 0-15,0 0 0 0,-2 0-2 16,-2 0-1-16,0 0-18 0,0 0-12 15,-2 0 3-15,-2-4 27 0,-2-1-9 16,-2-1 10-16,-5-3 1 16,3-2 0-16,-5-1 1 0,-1-2-1 15,-1 0 1-15,-1-4-1 0,3 1-11 16,-3 0-6-16,1 1 6 0,1 4-9 16,3 1 3-16,-3 1 0 0,5 5-3 15,-1-2 6-15,2 1 12 0,3 3-12 16,1-1 0-16,4 2 12 0,0 0-12 15,2 0 3-15,0 2 12 0,0 0 10 16,2 0 8-16,2 0-15 0,3 0 12 16,3 0-13-16,2 0 1 0,1 0 0 15,3 2 0-15,-3 3 0 0,7 3-1 16,-3 0 0-16,3 2 1 0,1 1 0 16,0 2 9-16,2 2-10 15,-3-2-1-15,3 0 11 0,-2 0-10 16,-3-1 1-16,1-3 12 0,-5 1-13 15,3 0 13-15,-7 0 0 0,-4-3-3 16,1 0 6-16,-3 0-6 0,-4-3-11 16,0 1-1-16,-4 1-1 0,-7 3-2 15,-1 0 0-15,-9 2 2 0,0 1 0 16,-1 0 0-16,-5 1 0 0,-2-1-2 16,0-1 1-16,4-3-19 0,0 1-15 15,3-4-51-15,1-2-72 0,4-1-43 16,5 2-47-16,0-1-167 0,8-1-563 15,1 11-949-15</inkml:trace>
  <inkml:trace contextRef="#ctx0" brushRef="#br0" timeOffset="-136757.555">14096 11704 368 0,'0'0'1929'0,"0"0"-1329"15,0 0-245-15,0 0 46 16,10-60 5-16,-8 34-66 0,0-2-44 16,0-2-10-16,-2 2-36 0,0 2-46 15,-2 5-62-15,-4 8-42 0,0 6-42 16,-7 4-16-16,3 3 6 0,-6 6 1 16,1 4-4-16,-3 8-6 0,-1 4-12 15,-2 6-5-15,5 1-10 0,-1 1-9 16,5 1-2-16,-1 0 1 0,3-1 1 15,8-1 0-15,0-2 15 0,2-1-3 16,4-6 3-16,4-6 0 16,5-4-16-16,-1-7-2 0,9-3-11 0,-5-10-10 15,11-9 6-15,-4-7 12 16,10-17-9-16,4-18 11 0,5-22 1 16,3-5 2-16,-8-1 1 0,-8 12 12 15,-12 15 9-15,-3 11 18 0,-3 14-18 16,-7 11-3-16,0 7-20 0,-2 1 0 15,2 3 1-15,-4 5 0 0,0 7 0 16,0 3 44-16,0 9 2 0,-4 10-21 16,-4 8-3-16,1 6 6 0,-5 4-6 15,2 4 9-15,-3 13-6 0,-1 11 0 16,-5 6 4-16,3 2-4 0,3-11-27 16,5-19-9-16,0-13 9 0,6-6 18 15,2 0 9-15,0 0-3 0,0-1-3 16,2-5 0-16,6-5-6 0,2-9-3 15,1-2-11-15,3-4-1 0,1-9-18 16,1-6 6-16,1-5 0 16,-3-1 11-16,1-6-1 0,-5 1 1 15,-2-3 1-15,-2 3 0 0,-4 1 1 16,1 4-1-16,-3 4-2 0,0 6-1 16,-5 3-15-16,1 2 15 0,2 5-9 15,2-1 9-15,0 4 3 0,0 0 16 16,0 0 14-16,6 0-9 0,1 0-18 15,3 0 9-15,2 0 0 0,-1 0 21 16,3 0-3-16,-1 0-15 0,-1 0-3 16,-4 0 6-16,0 6 9 0,-3-1 3 15,1 3 57-15,-6 4-38 16,0 2-38-16,0 3-11 0,-2 6-15 16,-4 0 12-16,-3 1 0 0,5 3-1 15,0-4 3-15,2-1 1 0,0-2 2 16,2-3 11-16,0-3-1 0,6-4 6 15,0-5 0-15,9-5 6 0,1 0-22 16,3-12-2-16,6-1-1 0,0-7 0 16,6-1 1-16,-3-5 1 0,-1-1 2 15,2-2 0-15,-4 4-1 0,-4 3 13 16,-3 4-13-16,-7 9-1 0,-5 2 2 16,-4 7 12-16,-2 0 2 0,0 4-17 15,-2 10-27-15,-6 6 3 0,-3 2 3 16,-3 5 9-16,1 2-3 0,1-4 3 15,0 0-6-15,1-4-10 0,3-4 7 16,0-6 6-16,6-4 0 0,2-4 12 16,0-3-21-16,0-5-3 15,6-5 9-15,4-9 15 0,1-2 3 16,-3-4 0-16,4 2 1 0,-4 1 0 16,1 1 1-16,-7 5 1 0,4 5-3 15,-4 4 0-15,-2 5 0 0,0 2 2 16,0 4 24-16,0 5-26 0,0 7-12 15,-2 3 9-15,2 6-9 0,0-2 12 16,0 2 3-16,0-2 0 0,6-3 12 16,0-1-3-16,1-2 12 0,-1-5 0 15,2-3 9-15,4-5-5 0,3-4-7 16,2-4-21-16,1-9 1 0,7-7-1 16,0-4-1-16,2-10 1 0,2-4 0 15,4-16 0-15,2-9 3 16,0-14 18-16,-2 1-9 0,-12 13 3 15,-3 18-15-15,-12 18-29 0,-3 6 5 16,-1 1 9-16,-2 2 12 0,0 2-9 16,-2 6-1-16,-5 7 11 0,3 3 1 15,-4 0 1-15,0 7 0 0,-3 6 2 16,1 5 11-16,-2 1-12 0,3 6 1 16,-1 6-1-16,-2 5 0 0,1 4 1 15,1 6 10-15,-3 0-12 0,5 3 0 16,0-2-49-16,0-3 25 0,-3-4 12 15,9-6 12-15,0-8 1 0,2-11 14 16,0-9 3-16,2-6-18 0,2-4-9 16,13-11-6-16,-5-8 13 0,5-3 1 15,-1-5 1-15,1 2 2 0,-1 3 10 16,-3 6-9-16,-5 7 9 0,-2 10 0 16,1 3 13-16,-5 3-13 0,-2 7-12 15,0 8 0-15,2 4-12 16,-2 0-1-16,0 3 10 0,0-1 3 15,4-3 0-15,-2-5 13 0,2-2-10 16,2-3 15-16,0-3 15 0,5-5 3 16,1-1-9-16,3-2-9 0,3-11-17 15,3-3 1-15,4-7 1 0,0-1-2 16,-3-7 2-16,-1-2 0 0,0-1 18 16,-9 0-18-16,-6 4 12 0,2 5-13 15,-8 5-2-15,-2 5-12 0,-4 6 0 16,-2 3 0-16,-2 4 9 0,-5 1-8 15,3 9 11-15,-3 8 1 0,3 1-1 16,-1 9-1-16,3 0-2 0,6 4 1 16,2 0 1-16,2 2 1 0,2-2 1 15,6-1 11-15,5 0-9 0,-1-4 15 16,5-5-3-16,-1-2-3 0,7-4-9 16,0-2-3-16,-3-4-1 0,-1-4-38 15,2-3-51-15,-5-3-49 0,-1 0-74 16,-1-9-28-16,-4-6-81 15,-5-3-246-15,3 4-659 0,0-5-1025 0</inkml:trace>
  <inkml:trace contextRef="#ctx0" brushRef="#br0" timeOffset="-136544.44">15411 11325 4077 0,'0'0'987'0,"0"0"-825"15,0 0 175-15,18-60-43 0,-3 38-183 16,1-4-59-16,7-1-16 0,4 1-36 16,0-1-27-16,4-2-152 0,2 3-108 15,-9 8-291-15,22-4-1521 0</inkml:trace>
  <inkml:trace contextRef="#ctx0" brushRef="#br0" timeOffset="-134472.654">15621 11816 962 0,'0'0'1754'16,"0"0"-1018"-16,0 0-429 0,0 0-56 15,0 0 118-15,0 0-63 0,15-76-48 16,-5 46-5-16,3-5-49 0,3-4-52 16,1-4-31-16,-1 1-21 15,1 4-28-15,-5 3-41 0,1 12-28 16,-5 5 9-16,-2 12 3 0,-4 6 30 15,0 6-24-15,-2 13-21 0,-2 16-33 16,-8 18 0-16,-7 19 9 0,-1 13 6 16,-5-1-4-16,0-4 10 0,11-11 9 15,-1-14 3-15,5-15 15 0,2-14 7 16,2-7-4-16,0-1-6 0,-1-5-12 16,1-7-2-16,0-6-65 0,4-14 40 15,0-10 9-15,0-10 16 16,6-5-1-16,-2-3-9 0,3 4 10 0,-1 3 2 15,-2 10 2-15,2 6 0 16,0 8 16-16,-1 4 18 0,1 4 46 16,0 2 24-16,2 1 2 0,3 0 70 15,-1 0-64-15,-2 0-26 0,9 0-13 16,-3-6-12-16,3-6-12 0,1-4-18 16,5-6-9-16,0-6-3 0,-3-3-6 15,5-4 0-15,-4-3-3 0,-2 2 9 16,-3 2 3-16,-4 2 0 0,-1 4 0 15,-5 5-3-15,-4 7-21 0,-2 6 0 16,0 5-18-16,-4 5 6 0,-4 5 11 16,-5 6-1-16,1 7 1 0,-3 3-14 15,1 6 3-15,2 2 0 0,3 2 10 16,1-3 0-16,4 1 0 0,2-3 0 16,2-2 2-16,0-4 2 0,6-3 1 15,4-5 9-15,3-5-12 0,5-7-1 16,1-2-14-16,4-10 0 15,4-10 12-15,-5-2 0 0,5-5 1 16,-2-6 0-16,0 1 2 0,-5 0 1 16,-1 3 0-16,-4 5 1 0,-5 7 0 15,-2 8-2-15,-6 3 0 0,0 8 0 16,-2 4 0-16,-2 9-17 0,-2 5-7 16,-6 7 3-16,4 6 9 0,-5 3 9 15,5-1 0-15,-2-1 1 0,2-3 2 16,3-3 2-16,-1-6 10 0,2-5-10 15,2-3 16-15,0-8-3 0,0-4 0 16,6-2-13-16,3-13-2 16,3-5-2-16,5-7 2 0,1-5 0 15,3-2 2-15,-2-4 0 0,1 3 10 16,-3 2-9-16,-1 8 9 0,-5 5-11 16,-1 8 1-16,-4 6 1 0,0 4 15 15,-1 2-4-15,-3 10-14 0,2 4-18 16,-2 3 0-16,-2 7 0 0,0 0 3 15,0 2 13-15,2-1-10 0,0-3 12 16,0 0 2-16,2-3 1 0,4-4 9 16,-1 0-9-16,1-4 15 0,0-4-6 15,5-2-10-15,-3-5 10 0,4 0-10 16,-1-3-2-16,1-4 0 16,1-5 0-16,1-5 0 0,-1-3-1 0,1-3 1 15,-1-2 0-15,-3-3 1 16,3 0 2-16,-5 4 9 0,-2 4-11 0,-2 0-1 15,-2 6-1-15,1 7-2 0,-3 1-9 16,-2 3 9-16,2 3-18 16,-2 0 21-16,0 9 0 0,0 3-19 15,0 8-5-15,-2 5-3 0,0 3 15 16,2 3 9-16,0 0 1 0,0-2 1 16,0-1 1-16,0-3 2 0,2-3-1 15,2-6 14-15,-2-3-14 0,2-6 11 16,2-5-12-16,2-2 0 0,1-12-27 15,1-3 12-15,5-7 13 0,-3-4 0 16,0-3 0-16,-1-2 2 0,-1-1 1 16,-4 0 1-16,0 2 1 0,-1 0 0 15,-3 4 12-15,0 4-13 0,-2 6-2 16,0 3 0-16,2 4 2 0,-2 3 16 16,0 3 12-16,4 0 3 0,2 3 9 15,0 0-9-15,3 0-18 0,3 0 9 16,0 0-2-16,3 0 5 0,-1 5-12 15,3-1 0-15,-1 2 45 0,1 3-18 16,-3-1-30-16,1 2-12 16,-3 0 0-16,-1 3-1 0,-5-3-2 15,0 2-12-15,-4 2-12 0,-2 0 6 16,0 0-12-16,0-3 6 0,-6 0 0 16,0-2 3-16,-3 0-1 0,-1-3 1 15,-2 0 12-15,1 2 11 0,-1-2 0 16,0 3 1-16,1-3 0 0,1 3 2 15,0 0 10-15,3-1-10 0,-1 4 13 16,4-3-12-16,2 3 22 0,2 1-1 16,0-2 0-16,0-2-3 0,6 2-3 15,4-2 6-15,5-1-6 16,1 0-3-16,5-1-12 0,2-4 18 16,6-3 3-16,2 0-23 0,4-10-1 15,2-5 0-15,2-7-1 0,-1-7 1 16,-1-5 0-16,-8-4 1 0,0-1 0 15,-11 3 2-15,-5 2 0 0,-7 8-3 16,-6 11 0-16,0 3-15 0,-6 8-6 16,-5 4 9-16,-1 0 11 0,-3 11 0 15,-1 7 1-15,-3 6-2 0,1 4-1 16,3 6 0-16,1 3 0 0,3 0-8 16,3 0 11-16,2-1 2 0,6-4-1 15,0-3-1-15,6-4-11 0,7-8-28 16,1-3-27-16,3-6-31 0,1-6-50 15,-1-2-33-15,-1-2-31 0,-3-6-84 16,-3-2-171-16,-4-1-460 0,-2 4-589 16,0-3-1323-16</inkml:trace>
  <inkml:trace contextRef="#ctx0" brushRef="#br0" timeOffset="-134226.524">16436 11196 3794 0,'0'0'1199'15,"0"0"-1013"-15,0 0 152 0,0 0 1 16,49-70-167-16,-30 50-82 0,0 0-24 15,1 2-45-15,1 1-21 16,0 2-88-16,-5 0-114 0,5 1-128 16,-5 1-257-16,-3 5-859 0,7-5-1344 0</inkml:trace>
  <inkml:trace contextRef="#ctx0" brushRef="#br0" timeOffset="-132770.279">18015 10721 1319 0,'0'0'2181'0,"0"0"-1780"0,0 0-215 16,0 0 78-16,0 0 36 0,0 0-60 15,0 0 62-15,0 0-43 16,0 0-102-16,-16 13-63 0,-3 10 0 16,2 8 9-16,-12 13 6 0,-2 16-10 15,-8 20 7-15,-2 9 5 0,0 3 12 16,-1 3 4-16,1-4-28 0,-3 10-15 15,-1-1 0-15,-1 4-6 0,-3 0-57 16,7-4-18-16,5-6-3 0,4-10 31 16,6-9 14-16,3-17 9 0,7-15-6 15,5-15-15-15,1-7-14 0,-1 2-19 16,-3-3-45-16,3 0 15 0,2-7 6 16,-1-6-18-16,5-4-43 0,2-3-71 15,4-3-42-15,2-7-28 0,10-6-84 16,5-2-195-16,2 2-631 15,12-9-1065-15</inkml:trace>
  <inkml:trace contextRef="#ctx0" brushRef="#br0" timeOffset="-129612.429">17837 11832 1117 0,'0'0'2141'16,"0"0"-1627"-16,0 0-165 0,0 0-60 15,0 0-48-15,0 0-1 0,25-61 26 16,-15 35 1-16,7-3-72 0,0-3-50 15,1-4-24-15,1 1-16 0,-1-3-23 16,-1 1-25-16,1 4-12 0,-5 6-2 16,-3 1-13-16,-2 11-15 0,-3 5-13 15,-3 4 0-15,-2 6 1 0,0 0 36 16,-2 10-39-16,-3 6-27 0,-3 10 0 16,-2 4 9-16,0 4 0 0,-1 4 6 15,1 0 10-15,2-1 2 0,-1-4 0 16,1-1 3-16,4-6 12 15,2-4-12-15,2-10 9 0,0-2 0 0,0-9 2 16,8-2-14-16,2-11-63 16,5-7 32-16,1-9 28 0,7-5 1 15,-4-5 0-15,4 0 2 0,-5 1 1 16,-1 3 11-16,-5 7 0 0,1 9-9 16,-5 5 0-16,-6 9 13 0,2 4 32 15,-4 3-3-15,0 6-34 0,0 8-11 16,0 2-21-16,-4 5 6 0,2 0 13 15,-4 0 2-15,4-2 2 0,2 0 1 16,0-5 18-16,0-1-9 0,0-4 12 16,6-3 3-16,-2-1 15 0,2-6-12 15,4-2 10-15,5-4-10 0,3-11-15 16,3-5-3-16,4-6 3 0,-2-8 0 16,8-12-3-16,6-16 3 0,6-18 6 15,3-6-3-15,-5 5-9 0,-6 9-9 16,-12 19-42-16,-4 12 24 0,-11 13 16 15,-2 6 2-15,2 1 1 0,-1 2 0 16,1 1 0-16,-8 10 0 16,2 4-1-16,-2 4 2 0,0 2 13 15,-4 10-15-15,-7 6-2 0,3 7-13 16,-4 6 13-16,1 4-9 0,-3 6 11 16,-3 8 2-16,-3 12 0 0,-5 12 10 15,0 4-10-15,2-4 16 0,3-7-5 16,5-17-13-16,3-11-36 0,6-12 36 15,-1-5 0-15,3 1 27 0,2-2 9 16,-4-3 0-16,6-7-6 0,0-7 87 16,4-3-9-16,6-9-71 0,5-8-22 15,6-7 9-15,6-7 3 0,1-5-3 16,6-2-3-16,-8-2 0 16,5 0 0-16,-4 6-3 0,-6 5-3 15,-5 9-14-15,-3 6 1 0,-9 8-2 16,-2 3 0-16,-2 3 0 0,0 3 1 15,-6 9-1-15,-4 5-24 0,-3 7-3 16,1 7 3-16,-7 0 6 0,5 1 15 16,-3-1-9-16,3 1 10 0,-1-4-1 15,3 0-9-15,1-5 11 0,3-3-1 16,2-4 2-16,2-3 0 0,4-4 0 16,0-4 0-16,0-3 0 0,6-2-15 15,0-2-3-15,7-5 0 0,-1-6 15 16,3-3-15-16,-5-5 17 0,2 0-1 15,1-3 2-15,-5 2 0 0,0-2 2 16,0 0-1-16,1 2 0 0,-5 1 0 16,0 1-1-16,0 3 0 0,0 3-1 15,-2 5 0-15,-2 3-2 0,0 4 3 16,0 1 0-16,0 1 21 16,0 0-6-16,2 3-15 0,-2 6-3 15,0-1-15-15,0 3 6 0,0 0 9 16,-2 4-10-16,0-3 12 0,0-2 1 15,0 2 0-15,2-2 1 0,0-1 1 16,0 0 1-16,0 1-1 0,0 0 0 16,0 0 1-16,2 1 0 0,0-1-1 15,2 2 1-15,1 0 0 0,3 0-1 16,-2-1 1-16,0-1-1 0,2 0 0 16,-1-6 10-16,3-2-12 0,0-2-1 15,3-6-14-15,1-8 3 0,5-7 10 16,-1-4-1-16,5-7 1 0,2-12 2 15,8-15 2-15,8-17 10 16,-5-7 3-16,-3 4-6 0,-7 8-9 16,-11 10-52-16,-3 12 28 0,-3 12 21 15,-7 9 0-15,-2 7 1 0,0 4 1 16,0 0-11-16,0 5 9 0,0 7-15 16,-2 5-3-16,-7 2 18 0,5 11 3 15,-4 7 2-15,0 9 0 0,-5 14 0 16,-3 13 0-16,-1 14 1 0,-1 5 15 15,-3 3-15-15,2-6 9 0,1-5 0 16,5-14-12-16,1-11 0 0,6-13-51 16,2-7 24-16,-1-2 24 0,3-3 3 15,0-3 0-15,2-10 0 0,4-5-3 16,5-12-39-16,5-8 27 0,-1-5 13 16,3-6 1-16,-1 2 1 0,-5 2 1 15,2 9 0-15,-8 6-1 0,-1 9 0 16,-1 4 24-16,-2 4-24 0,0 9-18 15,0 4-9-15,0 4 12 16,-2 3 12-16,2 1 3 0,-3-3 2 16,3-4 19-16,0-1 9 0,7-7 18 15,-3-2-3-15,6-8 6 0,3 0-17 16,3-11-31-16,3-9 9 0,3-5-9 16,3-6 15-16,-2-4-6 0,0 0 3 15,-7 1 3-15,1 5 6 16,-7 5-9-16,-4 11-14 0,-2 5-1 15,-4 7 2-15,0 1 16 0,-2 12-18 16,-6 5-9-16,-2 8-15 0,-3 6 3 16,1 3 3-16,0-1 6 0,1-3 0 15,5 1 9-15,0-5-15 0,4-4 6 16,2-1 12-16,-2-8 1 0,2-5 0 16,0-5-1-16,4-3-12 0,2-7-31 15,6-9 10-15,1-7 15 0,3-2 17 16,1-6 0-16,-3-2 1 0,1 2 1 15,-5 4 2-15,-2 1 0 0,1 10 0 16,-1 4 0-16,-6 3 12 0,0 5 3 16,2 1 9-16,-2 2-5 0,2 0-1 15,1 1 3-15,-1 0-12 0,4 0-9 16,-4 0 12-16,0 0-13 0,2 2 1 16,1 3 0-16,-1 6 9 15,2-1-12-15,-6 6-2 0,4 5-16 16,-4 4 0-16,3-2 15 0,-3 4-12 0,2-2 15 15,0-4 0-15,2 0 1 0,-2-6 2 16,2 0 0-16,1-7-1 16,1-2-2-16,4-6-1 0,-1 0-26 15,3-10 0-15,1-3 5 0,1-5-11 16,-1-4 9-16,-1-1 21 0,-1-3 1 16,-3 0 0-16,0 3 2 0,-4 3 2 15,5 3-1-15,-7 5 2 0,2 1 9 16,2 1 0-16,3 0 6 0,-5 2 3 15,4 0 4-15,5 0-1 0,-3-1-6 16,3 0 0-16,1 3 0 0,1-1 0 16,-1-1 0-16,7 1-4 0,-9 1-14 15,5 2-10-15,-7 0 10 0,1 2 15 16,-3-1-3-16,-4 3 0 0,-2 0 0 16,-1 0-9-16,-3 3 15 0,0 3-18 15,-5 4-15-15,-1 7-6 0,-8 7 19 16,-1 4-16-16,-1 4-9 0,-3 2 12 15,3-1 12-15,1 0-12 16,3-2 12-16,1-3 1 0,3-5 2 16,6-5 2-16,0-5 1 0,2-7 9 15,0-6-12-15,4-2 0 0,4-9-42 16,7-8 15-16,-3-6 15 0,5-5 9 16,-3-3 0-16,3-1-10 0,-5 0 11 15,1 6 2-15,-3 3 0 0,0 7 0 16,-6 7 0-16,1 5 0 0,-3 4 13 15,2 2-10-15,-2 2-3 0,0 7-15 16,0 4-12-16,-2 4 9 0,0 4-6 16,0 3 12-16,0 0 10 0,0 0 0 15,0 0 2-15,0-1 0 16,2-1 1-16,2-2 2 0,-2 0 0 16,0-7 9-16,0 0 3 0,0-8-12 15,3-5 15-15,3-2-18 0,0-10-27 16,7-5 9-16,-1-7 17 0,5-4 1 15,-3-2 1-15,5-3 2 0,-1-2 9 16,-1 4-9-16,2-1 9 0,-3 4-9 16,-1 6 12-16,-1 7-3 0,-1 5-10 15,-7 6-2-15,0 4 0 0,-3 0 10 16,-1 4 3-16,-4 9-12 0,0 5-1 16,-4 5-16-16,-3 5-11 0,-1 3 12 15,0-1 3-15,-3-1 11 0,5-4 1 16,0-1 0-16,0-4 12 0,6-4 0 15,-2-7 3-15,2-2 3 0,0-3 10 16,4-4-4-16,4 0-21 0,7-9-3 16,-1-5 0-16,9-4-2 0,-2-5 1 15,-1-5 1-15,5-2 1 16,-4 0 1-16,-1 0 1 0,1 0 12 16,-9 5-13-16,1 5 1 0,-1 7-3 15,-8 6 1-15,1 3-1 0,-3 4 15 16,0 0-3-16,-2 4-12 0,0 5-2 15,0 2 0-15,-2 3-10 0,-3 6-3 16,1 1-3-16,2 1 16 0,-2-3-1 16,2 0 2-16,-2-3 1 0,4-1 1 15,0-2 14-15,0-4-3 0,8-3 6 16,-6 1-3-16,7-5-3 0,1-2-9 16,0 0-2-16,1-4-1 0,3-7-3 15,0-4-9-15,1-5 12 16,1-5-1-16,-3-3 1 0,1 0 2 15,-3 0 10-15,-3 6-10 0,0 6-2 16,-2 6-1-16,-3 5-2 0,-1 5 3 16,0 0 2-16,0 9-2 0,-2 7-15 15,0 6 12-15,0 9-24 0,-4 6 3 16,-1 2 3-16,-1 4 9 0,2-5 10 16,2-4 2-16,0-4 0 0,2-6-18 15,0-6-33-15,0-4-21 0,4-4-30 16,0-5-36-16,5 0-28 0,-3-5-44 15,4 0-128-15,5-8-256 0,-5 4-531 16,13-5-600-16</inkml:trace>
  <inkml:trace contextRef="#ctx0" brushRef="#br0" timeOffset="-129410.903">20409 11064 3555 0,'0'0'1022'0,"0"0"-920"0,0 0 125 15,20-53 2-15,-5 36-171 0,-3-1-33 16,7 1-4-16,-3 0-18 0,5 0-3 16,-2-5-76-16,-1 1-156 0,1-3-122 15,-5-2-291-15,-3 10-698 0,-1-5-549 16</inkml:trace>
  <inkml:trace contextRef="#ctx0" brushRef="#br0" timeOffset="-129117.267">19574 11082 2251 0,'0'0'2244'16,"0"0"-1884"-16,0 0-133 0,56-68 177 15,-30 40-122-15,3-1-176 0,4 1-16 16,3-2-41-16,-3 1-49 0,2 0-31 15,0 2-68-15,-6 3-128 0,0 2-189 16,-11 8-691-16,11 4-1633 0</inkml:trace>
  <inkml:trace contextRef="#ctx0" brushRef="#br0" timeOffset="-126479.998">20742 11817 378 0,'0'0'1217'16,"0"0"11"-16,0 0-965 0,0 0 31 16,0 0 124-16,0 0-22 0,0 0-64 15,-21-54-21-15,21 44-57 0,0-5-23 16,6-4-42-16,0-3-23 0,7-3-15 15,-3-3-24-15,2-3-24 16,5-4-4-16,6-1-23 0,-5 0-19 16,3 3-18-16,0 3-12 0,-1 5-3 15,1 10-24-15,-6 8 2 0,-1 5 10 16,-6 4 6-16,3 9-3 0,-5 8-15 16,-4 5 0-16,-2 4-27 0,0 6-3 15,-8 0 9-15,-1-2 6 0,1-3 12 16,-4-5-12-16,-1-5 3 0,5-4-12 15,-4-5-6-15,-1-3-3 0,5-4 2 16,-4 0-2-16,1-3 0 0,5 0 15 16,-4 0 16-16,3 0 2 0,1 0 0 15,4 0 3-15,0 0 27 0,0 3 9 16,2-2 16-16,0 1 8 0,6 0-3 16,5-2-6-16,3 0-12 0,3-4-17 15,5-5-1-15,5-2 3 16,2-8-3-16,2 0 15 0,0-7 21 15,2-3-6-15,-4-3-24 0,2 0-6 16,-2-2 6-16,-8 3-9 0,-3 2-9 16,-3 5-12-16,-7 5-13 0,-2 5-26 15,-4 4 18-15,-2 4 6 0,0 1 3 16,0 5 9-16,0 0 1 0,-4 0 2 16,0 0 1-16,0 0 14 0,0 0-12 15,4 3 9-15,0-2 0 0,-2-1 3 16,2 1 6-16,0-1 9 0,2 1-6 15,0 0-21-15,4 3 0 16,0 1-1-16,3-1 13 0,-3 1 0 0,-2 1-12 16,-4 3 12-16,0 5-15 15,0 2-3-15,-6 8-12 0,-7 2-9 16,1 5 3-16,2 0 18 0,-7 5-18 16,7-3 20-16,-5 1 1 0,5-2 0 15,4-4 2-15,-1-6 13 0,5-3-3 16,2-5 12-16,2-7 0 0,5-3 9 15,9-4-12-15,1-6-19 0,12-7-1 16,-2-6 1-16,4-1 2 0,2-7 14 16,0-2 3-16,0-1 0 0,-4 0 0 15,0 3 0-15,-5-1-9 0,-3 8 3 16,-8 6-3-16,-3 7-10 0,-8 1 10 16,-2 6 6-16,0 4-9 0,-2 7-9 15,-8 5-33-15,-1 7 6 0,-5 4 9 16,3 2 3-16,-3 0 13 0,3 0-19 15,5-3 9-15,-4-1 0 0,5-1 11 16,1-6 1-16,4-3-1 16,2-6-1-16,0-6 0 0,6-3-13 15,3-3-25-15,5-10 10 0,-4-4 18 16,7-6 10-16,-5-2 1 0,3-3-1 16,-1-1 1-16,-5 1 1 0,1 0 0 15,0 0 3-15,-3 6-2 0,-3 2 0 16,2 5 0-16,-2 3 1 0,-2 5 10 15,4 1 0-15,0 1 6 0,-1 2 4 16,1 0 11-16,4 2-3 0,3-2 0 16,-5 3 0-16,4-2-12 0,3 2 0 15,-5 0-3-15,-2 0-12 0,7 0 12 16,-11 0-13-16,4 5 1 16,-4 1 12-16,2 6-15 0,-3 4-12 15,-3 3-9-15,0 6-9 0,-7 3 12 16,3 0 3-16,-2 1 12 0,0-4-9 15,6 0 10-15,-4-5-10 0,4-6 12 16,0-3 1-16,0-7 2 0,4-2-3 16,2-2-10-16,8-10-14 0,1-6 6 15,6-5 3-15,-3-6 15 0,5-3 0 16,-4 0 3-16,-1 0 9 0,3 2-10 16,-11 4 10-16,3 6-10 0,-3 6 0 15,-4 3 1-15,-2 6 12 0,-4 3 0 16,0 0-12-16,0 1-3 0,0 7-13 15,0 1-20-15,0 5 0 0,0 4 5 16,-4 1 16-16,-2 4 9 0,-2 0 0 16,6-1 3-16,0 3 0 15,-1-3 3-15,3 1 12 0,0-1-2 16,0-3 5-16,5-4 6 0,3-2-3 16,2-7-3-16,-4-2 6 0,7-4-9 15,3-7-15-15,5-9 0 0,0-2-2 16,3-5 2-16,-1-7 1 0,2-2 0 15,6-13 1-15,6-17 13 0,13-20 9 16,4-7 3-16,-7-1-8 0,-3 4-19 16,-9 10-54-16,-6 4 24 0,-9 12 27 15,-7 19 3-15,-7 14 0 0,-2 8 12 16,-2 3-10-16,0 2-2 0,-2 3-2 16,0 7-22-16,-4 4 6 0,-6 0 3 15,-1 12 12-15,-7 7 0 0,1 10 2 16,-6 6-1-16,-3 15 2 0,-1 15-1 15,-10 12 0-15,3 7 0 0,8-3 1 16,3-6 0-16,4-11 3 16,9-3 12-16,6-13-12 0,4-12-3 15,0-10-36-15,0-6 18 0,2-4 18 16,4 1 2-16,6-4 0 0,1-6 0 16,1-7-2-16,5-4-12 0,2-11-6 15,-5-4 15-15,7-3-10 0,-9-3 12 16,5-1 1-16,-9-2 0 0,3 4 1 15,-1 0 0-15,-6 1 3 0,0 7-1 16,-1 0 24-16,-1 4-6 0,2-1-9 16,-2 3-12-16,0 1 15 0,0 2 3 15,0 1 6-15,3 0 9 0,3 3-9 16,-2 0 0-16,-2 0-3 16,5-1-6-16,-1 4 0 0,1 0 3 15,-5 0-3-15,6 0-13 0,-4 4 13 16,-1 2-12-16,-3 1 9 0,0 3-9 15,-2 2-1-15,0 6-2 0,-2 0-1 16,0 6-11-16,-4 1-9 0,0 0 3 16,0 0 0-16,2-3 15 0,-1-4 0 15,1-2 1-15,2-6 2 0,0-3 0 16,0-3 15-16,2-4-14 0,3 0-1 16,3-1-12-16,8-9-3 0,-1-6 3 15,6-5 11-15,-3-6 0 0,3-3 1 16,4-3 3-16,-5 2 15 0,1 0-18 15,0 6-2-15,-9 6-37 0,0 7 39 16,1 5 0-16,-7 7 12 0,-4 0-9 16,0 6-3-16,-2 9-10 0,0 6-14 15,-2 10 13-15,-2 5 10 0,-4 2-13 16,-3 4-7-16,3 2 3 0,4-4 6 16,0 1 9-16,0-4-12 0,4-2 0 15,0-4-6-15,0-5-18 0,6-4-13 16,-2-4-17-16,4-5-36 15,5-4-33-15,-3-6-13 0,-2-3-23 16,7-5-107-16,-3-12-190 0,3-4-442 16,-1 2-428-16,11-16-1061 0</inkml:trace>
  <inkml:trace contextRef="#ctx0" brushRef="#br0" timeOffset="-126180.73">22927 10973 3176 0,'0'0'989'15,"0"0"-797"-15,20-69 115 0,-18 41 45 16,-2-7-162-16,-2 4-26 0,-6 6 45 16,-7 3-48-16,-5 6-71 0,-3 7-20 15,-4 8 11-15,-2 5 10 0,-4 12-4 16,2 9 1-16,2 9-4 0,2 5-3 15,7 4 4-15,5-2 8 0,11-2 3 16,4-6-24-16,2-4-27 0,6-7-12 16,11-6-21-16,4-5-12 0,6-5-45 15,4-6-42-15,2-6-57 0,-2-10-58 16,0-6-60-16,0-8-115 0,-10 3-554 16,10-18-884-16</inkml:trace>
  <inkml:trace contextRef="#ctx0" brushRef="#br0" timeOffset="-125768.343">20926 10986 4346 0,'0'0'1180'15,"0"0"-881"-15,0 0 106 0,0 0 1 16,57-3-178-16,-15 11-77 0,14 3-37 16,20 6-57-16,13-4-57 0,2-10 0 15,4-11-66-15,-4-21-109 0,2-15-125 16,0-8-185-16,-25 8-729 0,-4 0-1848 15</inkml:trace>
  <inkml:trace contextRef="#ctx0" brushRef="#br0" timeOffset="-117341.155">3554 12940 114 0,'0'0'251'0,"0"0"-114"15,0 0-91-15,0 0-45 16,0 0-1-16,0 0-3 0,0 0-27 16,0 0-6-16,0 0 4 0,4-10 2 15,-6 9-84-15</inkml:trace>
  <inkml:trace contextRef="#ctx0" brushRef="#br0" timeOffset="-116333.244">3469 12867 2009 0,'0'0'1156'15,"0"0"-882"-15,0 0-115 0,0 0-90 16,0 0 26-16,0 0-13 0,0 0 19 16,0 0 97-16,0 0 47 0,0 0-62 15,-11-7-57-15,11 7-30 0,0 0-16 16,2 0-1-16,3-1-24 0,-3 1 12 15,0 0-18-15,-2 0-18 0,2 0-1 16,-2 0 10-16,0 0 9 0,0 0 5 16,0 1 16-16,0-1 0 0,0 0-9 15,0 0-7-15,0 1 7 0,0-1-1 16,0 0-2-16,0 0 8 0,0 0 1 16,0 0 5-16,0 0 1 0,0 0-1 15,0 2-15-15,0-2-11 16,0 0-4-16,0 0 3 0,0 0-6 15,0 0-6-15,0 0 0 0,0 0 0 16,4 0-5-16,2 0-13 0,4 0-12 16,1 0 0-16,5 0-3 0,1 0-1 15,6 0-1-15,-1 0 0 0,5 0 1 16,0 0-1-16,4 0 2 0,0 0 0 16,0 0 0-16,4 0 18 0,-4 0-3 15,2 0-3-15,3 0 3 0,-3 0 0 16,2 0 3-16,-2 0-6 0,2 0-10 15,0 0 1-15,-2 0 9 0,4 0-9 16,-4 0 18-16,3-2-10 0,1 2-10 16,0 0-2-16,0 0 2 15,-2-1-1-15,0 1 1 0,3-1-1 16,-5 1 0-16,-2 0 2 0,0 0-2 16,-2 0 12-16,0 0-12 0,-5-1 1 15,1 1-1-15,-2 1 1 0,2-1 1 16,-5 0-1-16,1 0 1 0,-2 0-1 15,-1 0-1-15,1 0 0 0,-2 0 0 16,-1 0-1-16,3 0 0 0,-3 0-1 16,1 0-1-16,-1 0 0 0,1 0 1 15,-1 0 1-15,3 0-1 0,0 0-13 16,1 0 12-16,1 0-9 0,2 0 10 16,-1 0-10-16,1 0-5 0,0 0 17 15,2 0 0-15,-5 0 0 0,5 0-1 16,-4 0 0-16,2 0-1 0,-3 0-1 15,-1 0 0-15,-3 0 0 0,1-1 1 16,-5 0-16-16,1 1 16 16,-5 0 0-16,2-2-10 0,-1 2 0 15,3-1-3-15,-6 1 0 0,2 0 3 16,-1 0 10-16,-1 0 0 0,-2 0-1 16,0 0-13-16,0 0-5 0,0 0 3 15,-2 0 6-15,3 0-3 0,-1 0 0 16,2 0 0-16,-2 0 12 0,0 0 1 15,-4 0 0-15,4 0 0 0,-4 0-19 16,0 0-24-16,0 0-33 0,0 0-25 16,2 0-33-16,-2 0-87 15,0 0-123-15,0 0-274 0,-2 1-741 16,2 7-1620-16</inkml:trace>
  <inkml:trace contextRef="#ctx0" brushRef="#br0" timeOffset="-111296.674">3432 13834 118 0,'0'0'134'16,"0"0"-20"-16,0 0 284 0,0 0-101 15,0 0-170-15,0 0-13 0,0 0 32 16,0 0 66-16,-15-8-66 0,15 8-32 16,0 0 12-16,-2 0-12 0,2-1-4 15,0 1-3-15,0-2-4 0,0 2-29 16,0 0-19-16,0 0-10 0,0 0-3 16,0 0-3-16,0 0 3 0,0 0-4 15,-2 0 1-15,2 0-4 0,0 0 4 16,0 0 9-16,0 0 39 15,-4 0 41-15,4 0-4 0,0 0-16 16,0-3-12-16,0 3-11 0,0 0-3 16,0-1 4-16,0 1 30 0,0 0 9 15,0 0-11-15,0-2-23 0,0 2-4 16,0 0-13-16,0-1 4 0,0 0-1 16,0 1 6-16,0-1 10 0,0 1 5 15,0 0 6-15,0 0 13 0,0 0 11 16,8 0-16-16,-2 0-17 0,3 0-22 15,-1 0-7-15,2 0-20 0,-2 0-10 16,5-1 4-16,-1 1 5 0,1 0-12 16,-1-3-11-16,5 6 2 0,-1-3 0 15,1 0 6-15,-1-3-12 0,-1 3 16 16,1 0-16-16,1 0-3 0,-1 0-12 16,3 0 9-16,-3 0 3 0,5 0 0 15,0 0 0-15,-3-3 0 16,3 3 9-16,-2-1-8 0,1 0-14 15,3 1 10-15,0 0 6 0,2 0 0 16,1 0-15-16,1 0 9 0,0 0-9 16,2 0 12-16,0 0-13 0,-2 0-1 15,-2 0 0-15,0 0 1 0,-1-1-2 16,1 1 2-16,0-1 0 0,-2 1 0 16,2-1 0-16,-3 1 0 0,5 1 0 15,-2-1-1-15,2 0 0 0,-2 0 0 16,-1 0 1-16,-1 0-1 0,-2-1-1 15,2 0 0-15,-3 1-1 16,1-2 0-16,2 2-1 0,-1 0 1 16,3 0 0-16,-2-2-1 0,2 2 1 15,-3 0-1-15,3 0 1 0,0 0 0 16,-4 0 0-16,1 0 1 0,1 0-2 16,-4 0 1-16,2 0 0 0,-1 0-1 15,-1 0 1-15,-3 0-2 0,1 0 0 16,-1 0 1-16,-3-2-1 0,-1 2 0 15,1 0 1-15,-1 0 0 0,-2 0-1 16,1 0 0-16,-3 0 0 0,0 0 0 16,3 2 0-16,-3-2 1 0,0 0-1 15,2 0-9-15,-1 0 10 0,-1 0-10 16,2 0 11-16,-1-2-1 0,1 2 0 16,-4-1-13-16,2 1 13 0,-1 0 0 15,1 0-14-15,-2 0 14 0,2 0-10 16,-1 0 10-16,1 0 1 0,0 0-1 15,2 0-1-15,1 0 0 0,-3 0 0 16,0 0-9-16,1 0 12 0,-1 0-2 16,2 0-1-16,-2 0 0 15,1 0-9-15,-1 0 11 0,0 0-2 16,-2 0-9-16,3 0 10 0,-1 0-10 16,2 0 0-16,1-2-6 0,-3 2 16 15,0 0-1-15,0 0 1 0,-1-1 2 16,-1 1-1-16,-2 0 1 0,0 0-1 15,-2 0 0-15,2 0 0 0,0 0 0 16,-2 0-2-16,3 0-9 0,-1 0 9 16,2 0 0-16,0 0 1 0,-2 0-10 15,0 0 11-15,1 0-2 0,-1 0-27 16,-2 1-46-16,0-1-42 0,-2 2-73 16,2-2-135-16,-2 1-279 0,0 1-977 15,10 4-705-15</inkml:trace>
  <inkml:trace contextRef="#ctx0" brushRef="#br0" timeOffset="-108512.857">14995 13399 132 0,'0'0'280'0,"0"0"33"0,0 0-23 15,0 0-82-15,0 0-67 0,0 0 5 16,0 0 23-16,0 0 7 0,0 0-4 15,-23-3-26-15,21 3-10 0,-2-2-10 16,2 0-3-16,0 0-7 16,0-1 3-16,-2 0-106 0,2 1 167 15,2 1 34-15,-2 1-93 0,2 0-38 16,0-1 6-16,0 1-3 0,0 0 34 16,0-1 75-16,0 1 35 0,0-2-34 15,2 2-19-15,2-1-51 0,2-1-9 16,-2 2 6-16,4-2-16 0,1 0-15 15,-1 0-16-15,2-1 4 0,-1-1-19 16,7 2-7-16,-1-1-11 0,-3-1-7 16,5 1-11-16,-1-1-7 0,-1 2 0 15,1-1-6-15,1 3-1 0,-3-1-11 16,1 1-2-16,-1 0 0 0,-2 0-10 16,-1 0-15-16,-1-2-13 0,-2 2-39 15,1-2-48-15,-3 0-41 0,0 0-53 16,-2-2-87-16,-4 1-203 0,4 1-245 15,-4 1-717-15</inkml:trace>
  <inkml:trace contextRef="#ctx0" brushRef="#br0" timeOffset="-108030.002">14921 13553 1535 0,'0'0'607'0,"0"0"-447"0,0 0-158 16,0 0 116-16,0 0 72 15,0 0 4-15,0 0-18 0,0 0-12 16,0 0-20-16,0 0-1 0,-7-13 12 16,7 11 13-16,7 1 21 0,-3-2 27 15,0 0-10-15,2 0-14 0,2 2-26 16,3-1-28-16,-1 2-37 0,4 0-24 15,1 0-16-15,4-3-15 0,-3 3 8 16,1-5 1-16,3 1 3 0,-1-2-6 16,0 0-16-16,-1 1-11 0,-1 0-10 15,-1 2-15-15,-1 1-1 16,-5 1-1-16,7 1-35 0,-7 0-51 0,-4 0-55 16,2 0-49-16,-1-1-60 15,-3 1-146-15,-2-3-306 0,0 3-665 16,-2-3-651-16</inkml:trace>
  <inkml:trace contextRef="#ctx0" brushRef="#br0" timeOffset="-107346.05">15134 13680 453 0,'0'0'1057'0,"0"0"-875"0,0 0-19 16,0 0 38-16,0 0-29 0,0 0 15 16,0 0 39-16,0 0-13 0,0 0-36 15,0 0-43-15,6 5-38 0,-2-5 3 16,-2-3 6-16,8 0 21 0,-4-1 4 16,5-1 15-16,-1 1 12 0,3-3-12 15,-1 0-8-15,2-1-16 0,3-1-25 16,-1-3-22-16,5-2-19 15,-2 0 1-15,6-2-10 0,-3 1-6 16,3-1-7-16,2 0-2 0,-2 2-3 16,0-3-7-16,1 3-2 0,-1 1-16 15,0-1 9-15,-2 3-9 0,-5 3 0 16,1 1 15-16,-2 0-15 0,-5 1 19 16,4 0 2-16,-5 3-12 0,-5-1-9 15,4-1-3-15,-3 3-1 0,-3-2-3 16,0 1-8-16,0 3 0 0,-4-4-6 15,0 1-10-15,0 0-12 0,0 0 10 16,-4-1 14-16,0-1 13 0,-5 1 0 16,-3-3-7-16,4 2 10 0,-5-2 15 15,-3-2-2-15,-1 1-13 0,1-3 2 16,-3 2 0-16,1-4 1 0,-3 4 9 16,0-3 3-16,3 5 7 0,-5-2-4 15,2 2 7-15,1 1 8 16,-1 2-11-16,2 0-19 0,-1 2-1 15,3-3-2-15,0 2-1 0,1-2-12 16,4 0-8-16,-1 0-55 0,3 0-115 16,2 2-136-16,1 0-305 0,1 3-953 0</inkml:trace>
  <inkml:trace contextRef="#ctx0" brushRef="#br0" timeOffset="-101983.998">15884 13699 1197 0,'0'0'303'16,"0"0"-225"-16,0 0 104 0,0 0 26 16,0 0-20-16,0 0-6 0,0 0-147 15,0 0 7-15,0 0 49 0,-19-11 228 16,17 8-165-16,2 3-64 0,0 0 3 15,0 0-1-15,0-3 4 16,0 0 19-16,0-1 27 0,2-2 32 16,2-3 11-16,1-3-11 0,9-3-19 15,-4-5-27-15,5-4-32 0,1-3-19 16,1-4-12-16,1-1-7 0,1-2-6 16,0-1-6-16,-3 2-9 0,-3 6-15 15,-1 3-7-15,-4 5-13 0,-4 6 1 16,1 5-2-16,-3 4 0 0,-2 4 0 15,0 0 45-15,0 6-34 0,-4 8-12 16,-3 9-27-16,-5 4 14 0,2 9 1 16,-1 5 11-16,-5 10-1 15,-5 12 0-15,-2 9 0 0,3-6-10 16,1-14 9-16,7-16 0 0,5-9 1 16,-3 2 2-16,2-2 0 0,0-1 2 15,3-8-2-15,1-8 0 0,4-7-3 16,0-5-80-16,2-11 50 0,5-6 33 15,3-6 18-15,0-6-18 0,3-3-26 16,1 1 25-16,-4-1 0 0,1 5 1 16,-3 8 1-16,-4 2 1 0,-2 8 10 15,2 6 3-15,-4 5 59 0,2 0 6 16,3 0-37-16,-3 4-16 0,2 1-9 16,0-1 10-16,2-1 12 0,2-2 2 15,3-1 4-15,3-8-12 0,5-5-19 16,-1-8 3-16,5-4 0 0,0-2-2 15,0-3 8-15,-3 0-3 0,-1 3 1 16,-5 3 5-16,-3 5 6 16,-3 7-5-16,-4 5-10 0,-4 5-6 15,0 2 27-15,0 5-10 0,-4 6-29 16,-2 5-12-16,-3 7 10 0,1 2 1 16,2 1 0-16,0-1 1 0,2 1 0 15,0-4 1-15,4-2 1 0,0-4 0 16,0-4 10-16,0-4-9 0,4-5-1 15,2-3-2-15,0 0-29 0,2-6-17 16,-1-7 16-16,1-2 11 0,-2-1 4 16,0-3 0-16,0-1 3 0,1-1 10 15,-3-1-13-15,-2 0 14 0,2 3 0 16,-2 3-1-16,0 2 1 0,2 4 1 16,-2 1 3-16,2 3 18 0,1 1 0 15,1 0 3-15,-2 1 4 0,4-1-1 16,0 1-3-16,5 0 1 0,-3-1-7 15,3 3 3-15,-1 0 0 0,2 1-19 16,-3 1 10-16,1 0-10 0,-1 3 0 16,-1 3 11-16,-4 2-12 15,-2 4-1-15,-2 1 0 0,-2 2-16 16,0 4-11-16,-2 0 9 0,-4 1 3 16,-2-2 0-16,-1 1 0 0,-1-3-1 15,2 0-2-15,0-4-9 0,-1-1-1 16,3-5 1-16,0-1-3 0,2-4 2 15,2-1 13-15,0 1 0 0,0-1 13 16,2 0 2-16,0 0 17 0,0 0 14 16,0 0 8-16,0 2 1 0,4 0-38 15,0 0 0-15,0 0 1 0,2 0 12 16,0 1-13-16,3-3 1 16,3-2 9-16,0-4-10 0,1-2 19 15,5-7-6-15,1-1-12 0,4-6 7 16,-3-5-10-16,5-1-2 0,-6 1 0 15,-1 1 1-15,-3 6 1 0,-5 5 0 16,-4 6 1-16,-3 4 20 0,-1 5 15 16,0 0-13-16,-2 7-23 0,0 2-36 15,-2 7-6-15,-3-1 20 0,-1 3 19 16,2 1 1-16,-2 1 0 0,0-1 0 16,2-2 1-16,-1 1 1 0,3-3 1 15,2 1 2-15,0-4 9 0,0-2 7 16,2-1-4-16,3-3 3 0,3-2-3 15,2-4-12-15,3 0-2 0,1-6-1 16,3-5-12-16,-1-3 12 0,5-4 1 16,-3-4 1-16,3-4-1 0,2 1 0 15,0-7-1-15,-1 0 1 0,-1-5 0 16,0-1 0-16,1-3 11 16,-5-2-9-16,2-1 15 0,-5 0 7 15,-2 2-7-15,1 2 0 0,-5 6-15 16,-4 3-1-16,-2 7-2 0,0 6-15 15,-2 3-3-15,0 6 0 0,0 2 5 16,0 3-2-16,0 1 13 0,0 1-13 16,0 2 15-16,0 0 0 0,0 0-1 15,0 0-11-15,0 0 9 0,0 0-12 16,0 0-3-16,-2 0-7 0,0 0 25 16,0 0 2-16,-4 2 0 0,2 3-2 15,2-3 1-15,-2 1-1 0,-1-1 0 16,3-1 1-16,2 0 1 15,0-1 11-15,0 0 11 0,0 0 6 16,0 3-6-16,0-3-22 0,0 2 1 16,0 0 0-16,0 3-3 0,0 0-12 15,-4 3-3-15,-2 4 12 0,-2 6 0 16,0 3 2-16,-5 7-1 0,1 3-22 16,-1 3 12-16,3 3 10 0,-2 2-1 15,1 1 3-15,3 0 0 0,4-3 3 16,0-1 12-16,2-4 18 0,2-4 19 15,2-4 2-15,4-8-2 0,2-4-1 16,3-5 70-16,1-6-52 0,0-1-44 16,5-6-24-16,-1-6 0 0,1-2 1 15,-1-2 0-15,-1 0 10 0,-1-2-9 16,-1 1 18-16,-3 3-6 16,-4-3 0-16,1 8-3 0,-3 2-12 0,-4 2-3 15,0 5-11-15,0 0 14 16,0 3 15-16,-6 6 6 0,-1 5-9 15,-1 7-11-15,0 5-1 0,-3 2-2 16,5 3 0-16,0 0-10 0,4-2 10 16,0-1-1-16,2-7 0 0,0-2 1 15,6-7 2-15,-2-3 0 0,2-8 0 16,3-1-33-16,-1-10 0 0,2-2 9 16,1-9 8-16,-3-2 13 0,2-4-9 15,-4-1 10-15,-1 1 0 0,-3 2 1 16,0 4 0-16,-2 6-2 0,0 2 1 15,0 6-1-15,-2 1 1 0,0 6 1 16,2-2 1-16,0 2 24 16,0 0 13-16,0 0 11 0,2 0-6 15,4 0-27-15,2 0-13 0,-2 0-1 16,5 0 0-16,1 0 2 0,0 2-1 16,3-2 1-16,-3 4-1 0,-1 1 0 15,1 4-1-15,0 1 0 0,-3 3-1 16,-1 2-2-16,0 1-13 0,-4 2 12 15,3-2-12-15,-3 0 0 0,0-4 3 16,2-2-3-16,-2-1-9 0,0-3 21 16,0-5-15-16,-1-1 3 0,3-4-31 15,0-7 7-15,2-1 24 0,-2-2 12 16,3-5 1-16,-3 0 1 0,-2 0 1 16,2 3 1-16,-2 2 2 0,-2 4-1 15,5 1 16-15,-5 3 0 0,4-1 6 16,2 3 3-16,3-1 7 0,-1 1-7 15,6 1-3-15,3 0-6 0,0-1-15 16,1 0 9-16,1 2 0 16,-2-4-10-16,-3 2 10 0,1 1 0 15,-3 1 0-15,-8-1-9 0,0 3 9 16,-3 0 3-16,-1 0-2 0,-2 3-13 16,0 6 0-16,-5 2-25 0,-5 4 4 15,0 6 9-15,-3 3 10 0,1-1 1 16,0 3-1-16,1-1 1 0,1-5 0 15,2 0 1-15,4-9 0 0,1-3 1 16,3-4 1-16,0-4-2 0,3-3-22 16,5-8-20-16,0-4 18 0,4-7 9 15,1-2 3-15,-3 1-3 16,3-3 12-16,-5 5-13 0,-2 5 14 16,-4 4-10-16,0 3 10 0,0 5 0 15,-2 4 2-15,0 0 25 0,2 4-24 16,0 5-1-16,0 4-4 0,3 2 1 15,-3 3 0-15,2-2 3 0,2 1 1 16,-2-3 1-16,2-1-1 0,1 0 1 16,1-7 2-16,0 0 8 0,0-3-11 15,3-3-1-15,1-3-12 0,1-9-1 16,3-1 10-16,3-8-12 0,-3 1 13 16,3-4 1-16,-3 4-1 0,1 1 2 15,-5 8 0-15,1-1 1 0,-9 6 11 16,2 4 6-16,-2 2 1 0,-4 7-18 15,0 6-1-15,0 2-15 0,-4 5-1 16,-2 3 14-16,2 3 0 0,-7-1 0 16,5-3 2-16,0-1-1 0,2-4 1 15,2-4 0-15,0-5 2 16,2-1 1-16,0-7 19 0,4 0-22 16,4-7-10-16,4-5-14 0,1-7 9 15,5-3 13-15,1-6 0 0,-2-1 1 16,1 1 1-16,1 1 0 0,-7 4 0 15,1 6 3-15,-3 6 0 0,-6 4 9 16,2 7 15-16,-4 0-2 0,0 7-22 16,1 6-3-16,-3 5 0 0,0 4-2 15,-7 1-1-15,5 4 0 0,-2-5 2 16,2 0 1-16,0-4 1 0,2-4 1 16,0-2 1-16,2-5 15 0,2-1-6 15,2-6-9-15,5 0-3 0,3-10-18 16,1-8-3-16,3-4 9 0,3-10 9 15,0-3-1-15,-1 1 2 0,-3 0-1 16,-1 6 2-16,-5 2 1 0,-1 8 1 16,0 9 1-16,-6 5 17 0,1 4 14 15,-1 6-30-15,-2 8-3 16,0 7-11-16,-2 5-1 0,0 6 9 16,0 4-9-16,0 1 10 0,-2 1 1 15,0-4-12-15,0-2-11 0,2-5-60 16,0-4-31-16,0-4-24 0,0-9-37 15,4-8-43-15,0-2-77 0,4-7-333 16,-2-1-580-16,5-14-748 0</inkml:trace>
  <inkml:trace contextRef="#ctx0" brushRef="#br0" timeOffset="-101802.338">18048 13076 1018 0,'0'0'2927'16,"0"0"-2567"-16,0 0-221 0,0 0 111 16,6-65-108-16,5 48-118 0,1-1-2 15,5-4-21-15,1 0-1 0,1-1-19 16,2-3-48-16,-5 2-105 0,1 0-157 16,-7 1-292-16,-2 6-566 0,-4 1-570 0</inkml:trace>
  <inkml:trace contextRef="#ctx0" brushRef="#br0" timeOffset="-101537.127">17366 13155 1527 0,'0'0'1760'16,"0"0"-1436"-16,33-53 17 0,-14 26 165 15,5-6-207-15,1-2-167 0,2 1-95 16,4 2-37-16,-4 7-1 0,0 1-18 16,-4 4-73-16,-5 11-114 0,-5 3-234 15,-5 3-639-15,-2 6-1501 0</inkml:trace>
  <inkml:trace contextRef="#ctx0" brushRef="#br0" timeOffset="-101232.881">16492 13086 3466 0,'0'0'1327'0,"0"0"-1171"0,0 0-89 15,0 0 4-15,0 0-26 0,0 0-45 16,0 0-15-16,0 0-162 0,0 0-275 16,0 0-1040-16</inkml:trace>
  <inkml:trace contextRef="#ctx0" brushRef="#br0" timeOffset="-98050.293">18245 13679 1190 0,'0'0'1209'0,"0"0"-892"0,0 0-60 15,0 0 50-15,0 0-110 0,0 0-117 16,0 0 15-16,0 0 116 0,0 0 56 15,0 0-49-15,24-54-60 0,-13 29-41 16,3-6-24-16,1-16-7 0,5-10-9 16,9-14-7-16,-6-5-6 15,2 3-9-15,-2 8-6 0,-11 18-9 16,-2 9-7-16,-1 13-8 0,-5 4-12 16,-2 1-13-16,0 2-21 0,-2-1 5 15,0 7-2-15,0 2-6 0,-6 5-1 16,1 5 1-16,-5 0 24 0,0 8 17 15,-1 6 8-15,-3 5-13 0,0 6-9 16,-3 6 0-16,0 3 0 0,1 3-3 16,-1 4-26-16,3-4 14 0,-1 1 9 15,5-6 1-15,-2-1 2 0,3-8 3 16,5-5 9-16,2-5 4 0,0-5 5 16,2-5 16-16,2-3 5 0,4 0-40 15,3-6-1-15,5-1 18 0,-1-5-1 16,1 1 0-16,3 2-6 0,3 0-9 15,-7 1 9-15,-1 8 4 0,-2 0 8 16,-3 6 6-16,-5 4-5 0,-2 5-4 16,0 3-20-16,-4 5-1 15,-3-2-3-15,-3 2 0 0,2 1 1 16,1 1 2-16,1-2 2 0,-2-1 13 16,4-2 9-16,0-2 7 0,2-3-4 15,2-1 3-15,0-4 0 0,2-3 13 16,2 0 23-16,0-5 61 0,4 1-48 15,1-3-34-15,3 0-30 0,0-6-15 16,3-4 0-16,3-3 0 0,-3-3 2 16,6-4 1-16,-3-5-2 0,1-3-1 15,-1-3 0-15,-1 0 0 16,-3 2 0-16,-1 4 0 0,-7 4 0 16,0 8 0-16,-2 5-1 0,-2 3 1 15,-2 4 19-15,0 1 23 0,0 2-42 16,0 9-9-16,0 2-21 0,-2 6 8 15,-2 4 4-15,-2 4 16 0,2-2 2 16,0 1-1-16,-2-2 1 0,3-2 0 16,3-5 1-16,0-1 1 0,0-5 10 15,0-4 0-15,0-3 7 0,9-4-19 16,-3-4-15-16,6-9-12 0,3-3 12 16,-1-8 13-16,5-1 1 0,-5 2 0 15,3-3 0-15,-7 6 1 0,1 6 0 16,-5 4 0-16,0 6 12 0,-4 4 21 15,0 1-12-15,-2 9-21 0,0 3-25 16,0 6-5-16,-2 5 18 0,-4 0 10 16,6 0 1-16,0-3 1 15,0-2 1-15,0-6 2 0,0-4 9 16,6-4 0-16,-4-3-2 0,6-2-10 16,3-7-27-16,1-8 6 0,1-1 3 15,5-9 6-15,-5 0 9 0,1-3 0 16,-2-1 1-16,-1 1-1 0,-3 2 2 15,0 3 0-15,-4 5 0 0,-4 6-11 16,0 4 9-16,0 2 0 0,0 5-15 16,0 1 18-16,0 0 0 0,0 0 24 15,0 0 9-15,0 0 12 0,0 0-18 16,2 1-8-16,3 1-4 0,-3 2-3 16,4-2-9-16,0 0 15 0,-2-2-16 15,4 0 16-15,-1 0-6 0,-3 0-9 16,2 0 9-16,-2 0-10 15,0 0 1-15,2-1-1 0,-3 0-1 16,-1 0-1-16,0 0 0 0,0 1 0 16,2 0-1-16,0-3 2 0,-2 3-1 15,-2 0 0-15,2-1 2 0,-2 1 1 16,0 0-2-16,0 0 0 0,0 0 0 16,0 0-1-16,0 0-2 0,0 0 1 15,0 0-1-15,0 0-10 0,0 0 10 16,0 0-10-16,0 0-3 0,0 0 12 15,0 0-12-15,0 0 0 0,0 1 14 16,0-1-1-16,0 0 2 0,-2 0 0 16,2 0 0-16,0 0 1 0,0 0 1 15,0 0 1-15,0 0 12 0,0 0 6 16,0 0 0-16,0 0 6 0,0 0-6 16,0 0-9-16,2 0-11 0,-2 3-1 15,2-3 0-15,-2 0-1 0,2 0 1 16,-2 0-1-16,0 1-1 15,0-1 1-15,0 0-11 0,0 0 0 16,0 1-12-16,0-1 3 0,0 0-3 16,0 0 6-16,0 0 15 0,0 0 0 15,0 0 0-15,0 1 3 0,0 0 15 16,0 4 6-16,-4 4-9 0,0 5-10 16,-2 3-1-16,2 6-1 0,0 1-3 15,-1 3 2-15,1 0-1 0,2-2 0 16,2 0 2-16,0-6 0 0,6-3 2 15,-1-4 10-15,3-3-12 0,4-5-1 16,3-4-20-16,1-5-12 0,5-9 3 16,-3-5-1-16,5-6-11 0,-2 0-15 15,0-3 11-15,-7 2 16 0,1 2 9 16,-5 2 9-16,-4 1 12 0,-2 4 0 16,-4 1-2-16,0 6-13 0,-2 2-3 15,-2 1-1-15,0 4 7 0,-2 0 12 16,2 0 0-16,-1 3 3 15,1 0 15-15,2 0 13 0,2 0 20 16,0 3 4-16,0 0-4 0,4 0-12 16,5 0-15-16,1 1-3 0,-2-2-5 15,5 0-15-15,3 0 11 0,1 1-10 16,-1 0-2-16,-1 3 0 0,1-1 0 16,-3 4 1-16,-3 2-1 0,-2 2 0 15,-6-2-2-15,0 1-13 0,-2-1-1 16,0 2 1-16,-2-4 0 0,-8 0 0 15,2-1-6-15,-3-1 9 0,3-3-3 16,-6-3-3-16,3-1 15 0,-1 0-9 16,4 0 9-16,-3 0-9 15,5 0 12-15,2 0 1 0,-2 0 3 16,2 2 11-16,2 2 6 0,2 5 0 16,0 0-6-16,0 1-12 0,2 2 9 15,2-1-9-15,6 0 15 0,-4-1-16 16,5-1 10-16,1 1 0 0,-2-3-9 15,3-2 25-15,-1-2-4 0,-2-1-3 16,7-2-18-16,-3-5-1 0,5-7-2 16,2-1-1-16,-1-7-1 0,3-1-10 15,0-4 10-15,0-3 0 0,-7 0-1 16,1 2 0-16,-7 5 1 0,-2 5 2 16,-4 8 0-16,3 6 33 0,-7 2 0 15,0 7-33-15,0 5-1 0,0 6-26 16,-9 5 12-16,3 6 13 0,0 3 0 15,0 0 1-15,4-3 0 0,0-3-1 16,0-3 2-16,2-6 0 16,0-4 2-16,4-6 10 0,0-5-12 15,6-2-12-15,5-8-18 0,-1-9 9 16,5-5 8-16,-1-8 1 0,3-2 0 16,0-3 0-16,-3 0-3 0,3 4 12 15,-9 6 1-15,1 3 2 0,-3 9 1 16,-6 6 11-16,-2 5 30 0,0 2-8 15,0 9-24-15,-2 4-10 0,0 7-15 16,0 4 14-16,-2 5 1 0,-2 2 0 16,2 0 2-16,0-3 1 0,2 0-2 15,0-4-1-15,0-2 0 16,4-4-21-16,4-3-70 0,3-8-81 16,1-1-107-16,1-6-111 0,-3 0-370 15,15 0-1439-15</inkml:trace>
  <inkml:trace contextRef="#ctx0" brushRef="#br0" timeOffset="-95734.419">20163 13460 2244 0,'0'0'1006'0,"0"0"-904"16,0 0 16-16,0 0 186 0,0-60 33 15,-2 37-92-15,-2 0-22 0,-3 4-72 16,-3 2-59-16,0 7-49 0,-3 6-18 16,-1 4 2-16,-3 2 4 0,-3 11-16 15,3 8-13-15,-1 2 11 0,3 8-11 16,-1 0-1-16,1 1 0 0,5 1 0 15,6-1 2-15,-1-7 0 16,3-3 12-16,2-4-3 0,5-5 1 16,1-4-1-16,6-9-12 0,3-3-28 15,1-12-2-15,3-10 17 0,1-7 10 16,7-14-9-16,6-15 10 0,0-17 2 16,3-7 1-16,-3 4 17 0,-2 5 7 15,-11 11-1-15,-3 11 4 0,-3 15 6 16,-5 13-19-16,-3 10-15 0,-4 1-18 15,0 5 15-15,2 0 3 0,-4 10 20 16,0 4 47-16,-2 7-46 0,-2 11-6 16,-9 5-13-16,3 7 17 15,0 7 8-15,-5 3-2 0,1 3 2 16,4 0-4-16,-5 3-22 0,3-2 16 16,-1-2 29-16,3 0 45 0,2-6 9 15,3-4-21-15,5-4-19 0,0-5-14 16,0-7-10-16,7-5-6 0,5-6 4 15,3-9-7-15,1-3-14 0,7-13-13 16,6-8-3-16,-4-4 0 0,-1-1 1 16,1 1 2-16,-2-1 1 0,-9 8 20 15,1 3-3-15,-9 8-17 0,-2 6 1 16,-4 4 31-16,0 4-18 0,-2 11-15 16,-2 4-30-16,-6 6 12 0,1 4 16 15,-1 2-10-15,6 0 9 0,0 0-12 16,-2-6 13-16,4-5 0 0,2-2 0 15,0-10 0-15,0-3 1 0,2-5-20 16,6-5-55-16,-2-6 22 16,2-8 23-16,3-3 13 0,-1-4-3 15,-4-1 3-15,0-2 3 0,1 0 13 16,-5 2-1-16,0 2 1 0,-2 3 0 16,0 7-10-16,-4 2-1 0,-1 5 1 15,1 3 10-15,2 2 0 0,0 0 2 16,2 3 2-16,0 0 35 0,0 0 14 15,2 0 10-15,4 0-40 0,7 0-21 16,-3-2 1-16,5 1-1 0,1 1 3 16,-1-1 21-16,3 1-6 0,-5 0-3 15,1 1-3-15,-3 5 7 0,-1 1 2 16,-4 2-6-16,2 4-13 0,-6 2-2 16,0 3-11-16,-2 2-1 0,0 2 0 15,-2 1 9-15,-4 1-13 0,0-4 13 16,2 0-9-16,0-5 10 0,0-3 0 15,2-4 2-15,2-4 0 0,0-4 0 16,0 0-36-16,8-12 9 0,0-3 27 16,4-6 2-16,5-4 0 15,0-3-1-15,-1 0 2 0,1 0 0 16,-3 3-1-16,3 6 10 0,-7 3-9 16,0 6 15-16,-1 7 9 0,-3 3-2 15,-2 3 2-15,0 7-26 0,-4 6-1 16,0 6-24-16,0 5 5 0,-4 2 7 15,0 0 12-15,-2-1 0 0,-3-1 0 16,3-5 1-16,2-3 0 0,-2-5 0 16,4-3-1-16,2-5-1 0,-2-5-2 15,2-1-36-15,2-7 6 16,2-8 33-16,6-6 18 0,5-6-15 16,-1-6 0-16,5 0 0 0,-3-1-2 15,3 3 11-15,-7 6-10 0,3 6 1 16,-7 7 9-16,-4 6 6 0,0 6 13 15,-2 2-11-15,0 11-20 0,-2 6-30 16,-2 4 8-16,-4 4 10 0,2 1 12 16,2 1 0-16,-2-4 2 0,2-1 0 15,-2-5 1-15,4-3 9 0,0-2 4 16,0-3 5-16,4-5 3 0,2-2 6 16,-2-4-6-16,8-2-24 0,7-9 0 15,0-7-2-15,3-5-1 0,5-2 3 16,2-3 0-16,-2 0 3 0,-2 0 9 15,-4 3 6-15,-1 4 13 0,-5 4-4 16,-5 5-3-16,0 5-6 0,-6 4 3 16,-1 3 21-16,-3 0 76 0,0 7-25 15,-9 5-93-15,-3 6-13 16,-1 5 1-16,-3 1 10 0,-1 4-10 16,3-1 10-16,2 0-10 0,1-2 0 15,1-3 10-15,2 0-1 0,3-7 0 16,3-7 1-16,2-3 0 0,5-5-16 15,3-5-49-15,4-9 10 0,1-4 27 16,3-6 15-16,-3-4 0 0,1-2-3 16,0 1 3-16,-5 2 14 0,-3 4 1 15,-2 5 0-15,-2 7-3 0,-2 4-21 16,0 6 24-16,0 1 12 0,0 7 1 16,-2 5-13-16,0 4-18 15,0 4 18-15,2 4 0 0,0-2 1 0,0-1 0 16,2-2 1-16,2-3 1 15,4-3 12-15,-1-3-3 0,-1-5 0 16,2-1-9-16,4-4 7 0,-1-4-10 16,7-6-18-16,-1-5 17 0,6-2 0 15,-3-1 1-15,3-3 1 0,4 1 2 16,-10 2 0-16,3 2 9 0,-3 1-9 16,-5 7 18-16,-6 2-6 0,1 1 0 15,-5 2 3-15,-2 3 9 0,0 0-7 16,0 0-20-16,-5 2-13 0,-3 5 13 15,0 1 22-15,-7 3-7 0,3 5-12 16,-7-1 0-16,5 4 9 0,2 1-12 16,-3-1 1-16,9-1 0 0,0 0 2 15,2-2 0-15,4-3 9 0,0-3 0 16,4-3-9-16,2-3-1 0,8-4-2 16,3 2-15-16,-1-8 0 0,3-3 0 15,6-5-3-15,-2-6 15 0,3-3-16 16,-1-3-5-16,-2-2-3 15,-4 0 3-15,-3 1 9 0,-8 6 14 16,1 2-1-16,-5 7-10 0,-4 6 10 16,0 5 2-16,0 1 33 0,0 4-3 15,-2 5-29-15,-2 8 1 0,-3 4-1 16,3 3 0-16,-2 2 2 0,0 1-1 16,2 2 0-16,2 0-1 0,0 0-1 15,2 0-1-15,0-1-11 0,2-2-6 16,4-4-39-16,6-4-37 0,-3-4-51 15,3-5-72-15,2-3-160 0,-1-6-205 16,1 0-590-16,5-7-868 0</inkml:trace>
  <inkml:trace contextRef="#ctx0" brushRef="#br0" timeOffset="-95571.48">21643 13149 1277 0,'0'0'3014'0,"0"0"-2612"16,0 0-273-16,16-63 77 0,-3 42-90 16,-1 1-89-16,7-2-27 0,-3 3-15 15,5 0-74-15,-6 4-94 0,-1 2-119 16,-8 5-399-16,2 6-1510 0</inkml:trace>
  <inkml:trace contextRef="#ctx0" brushRef="#br0" timeOffset="-95380.655">21180 12958 4223 0,'0'0'590'16,"0"0"-440"-16,0 0-3 0,0 0 66 15,66-54-116-15,-39 33-69 0,2-1-28 16,4-4-17-16,-2 1-105 0,-2-1-88 15,-2 3-99-15,-5 6-446 0,5 3-1772 0</inkml:trace>
  <inkml:trace contextRef="#ctx0" brushRef="#br0" timeOffset="-93464.913">21932 13641 2921 0,'0'0'375'16,"0"0"-289"-16,0 0 32 0,0 0 56 16,0 0 24-16,0 0 107 0,0 0-19 15,31-60-101-15,-18 38-62 0,1-6-28 16,5 0-21-16,-1-3-25 16,-1 0-16-16,4 3-2 0,-9 2-3 15,7 7-1-15,-9 5 3 0,-4 6 13 16,0 5 18-16,-2 3 46 0,1 6-16 15,-5 6-85-15,0 8-6 0,-11 4-31 16,3 5 16-16,0 2 13 0,-5 0-1 16,3-2 2-16,4-1 1 0,-2-5-2 15,-1-6 2-15,7-4 1 0,0-6 0 16,0-5-1-16,2-2-28 0,4-10-14 16,4-8 42-16,5-4 3 0,-1-8 16 15,9-5-19-15,-5-3 1 0,5 4 11 16,-2 3 15-16,-5 8 9 0,-3 5-8 15,-1 11 17-15,-2 4 31 16,-6 3 12-16,0 6 30 0,0 7-15 16,-2 5-64-16,-2 4-37 0,-2 4-1 15,-2-2-1-15,0 3 2 0,-3-5-1 16,5-4 0-16,0-3-1 0,2-5-1 16,2-4-2-16,0-3 1 0,0-3-37 15,0-6-19-15,6-7 40 0,7-2 17 16,1-7 1-16,-1-4-1 0,3 2 0 15,-3 4 1-15,-1 5 2 0,-4 5 10 16,-4 8 18-16,0 2 7 0,-1 4-16 16,-1 7-21-16,-2 6-1 0,0 0-16 15,2 5 17-15,0-3 12 0,4 1 3 16,-2-5 3-16,4-6-3 0,-1-1 6 16,7-6-9-16,-2-2-12 0,3-7-2 15,6-5-13-15,-1-7 12 0,-1-4-12 16,2-3 13-16,-7 0-10 0,0-3 10 15,-3 1 1-15,-5 3 1 16,0 4 0-16,-6-1 0 0,0 7-1 16,0 4-1-16,-6 5-13 0,0 5 15 15,-2 1 2-15,-5 7 28 0,3 6-6 16,2 5-21-16,-7 2 9 0,9 2-10 16,0 2 1-16,2 1 0 0,1 1 0 15,3-2-2-15,0-1 1 0,5-1 2 16,1-4-2-16,8-3-2 0,1-4 0 15,-3-5-13-15,9-3-2 0,-1-3-6 16,1-9-3-16,4-6 6 0,-2-5 3 16,-1-3-6-16,-1-4 3 0,4-3-1 15,-6 0 16-15,-1 3 0 16,-5 5 0-16,-1 5 0 0,-6 6-15 16,-2 7 5-16,-2 1 13 0,-2 3 15 15,0 3-15-15,0 4-9 0,0 5-15 16,-2 4 6-16,-2 3 15 0,-2 5 2 15,0-1 1-15,2 1 3 0,-3 0 0 16,3-1 15-16,2 0-3 0,0-4-3 16,-2-3 3-16,2-2-3 0,0-4 0 15,2-7-9-15,0-3-3 0,0 0-13 16,6-10-1-16,0-2 14 0,9-8 2 16,3-4-2-16,3-3 1 0,-2-3-1 15,3 3 1-15,-3-1 1 0,2 3 10 16,-1 3-10-16,-3 4 0 0,1 5 14 15,-5 6-1-15,1 3-3 16,-3 4 0-16,-5 4 3 0,0 7-12 0,-4 5-1 16,0 1-2-16,-2 4-3 0,0 5 0 15,-4-2 0-15,0-2 1 16,2 0 1-16,-2-4 0 0,4-3 1 16,-2-2 0-16,2-3 2 0,0-5 13 15,0-2 0-15,4-2 3 0,0-1-18 16,6-5-10-16,7-8-2 0,-3-2 9 15,7-6 0-15,0-2 1 0,-1-2-10 16,3-4 11-16,-2 4 1 0,-5 4 1 16,-3 5 0-16,-1 7 2 0,-6 6 24 15,-4 3 6-15,2 6-24 16,-4 6-9-16,0 5-24 0,-4 5 0 16,2 3 12-16,-2 3 9 0,-2-1 1 15,4-2-1-15,-4-1 1 0,6-7 2 16,0-3 1-16,0-3 14 0,8-8 0 15,0-3-15-15,0-3-14 0,7-6-7 16,-1-6 18-16,5-2 0 0,-5-3 3 16,5 0 0-16,-5 0 15 0,5 2 9 15,-7 5-3-15,-1 5 6 0,1 7 19 16,-3 2 5-16,-5 14-18 0,0 9-12 16,-4 16-21-16,0 18-2 0,-4 20-1 15,-7 4 0-15,-5-1 0 0,5-3 1 16,-5-8 0-16,3 3 0 0,-7-1-22 15,1 0-18-15,-8-4 3 0,5-14-1 16,3-17 7-16,2-13 12 0,7-12 6 16,-8-4-18-16,1-8-25 0,-6-4-5 15,5-14 30-15,-3-8 11 0,7-7 12 16,-3-5 10-16,11-6 28 16,0-3-1-16,3-2 6 0,3 1-3 15,9 4 3-15,1 1 1 0,11 8-4 16,-3 3-9-16,11 4-4 0,4 6-17 15,3 4-36-15,5 1-28 0,0 5-32 16,3 0-47-16,5 1-29 0,-5-1-38 16,-7-1-47-16,-6-2-65 0,-13 0-74 15,-7 2-281-15,-11-6-769 0</inkml:trace>
  <inkml:trace contextRef="#ctx0" brushRef="#br0" timeOffset="-93223.472">22304 12995 4491 0,'0'0'562'0,"0"0"-397"0,60-15 120 15,-22 13 6-15,17 2-194 0,20 5-75 16,7 2-22-16,9-5-42 0,4-6-137 16,-2-17-133-16,-22 3-339 0,3-5-1984 0</inkml:trace>
  <inkml:trace contextRef="#ctx0" brushRef="#br0" timeOffset="-42041.798">3535 14686 147 0,'0'0'208'0,"0"0"-155"16,0 0-40-16,0 0 6 0,0 0 27 16,0 0 13-16,0 0 68 0,0 0 36 15,0 0 29-15,-10-2-88 0,5 2-87 16,1-1-17-16,0-1-3 0,0 1 3 15,4 1 36-15,-2-1 20 0,-2 0 2 16,0 1-16-16,-3 0 79 0,3-2 149 16,-2 2-153-16,0 0-62 0,0 0-6 15,0 0-14-15,-1 0 1 0,-1 0 6 16,2 0-12-16,0 0 12 0,-3 0 23 16,5 0 32-16,0 0 6 15,0 2 14-15,2-2 2 0,-2 0 7 16,4 0-4-16,0 0-3 0,0 0-4 15,0 0 6-15,0 0 39 0,0 0 2 16,0 0-13-16,-2 0 14 0,2 0 4 16,0 0-13-16,-2 0-11 0,2 0-16 15,-2 0-19-15,2 0 0 0,0 0-4 16,-2 0-8-16,2 0-5 0,0 0 20 16,0 0 17-16,0 0-4 0,0 0-2 15,4 0-10-15,0 0-51 16,4 0-25-16,2 0-3 0,5 0-5 15,1 0 11-15,5-2-3 0,0 2-3 16,-1-1 7-16,1 1-7 0,4 0 3 16,-2-1-9-16,1 0-3 0,1 2-8 15,0-1-1-15,2 0 0 0,0 0 3 16,0 0 9-16,2 0 3 0,2-1 0 16,0 1-9-16,0 0 6 0,2 0 1 15,0 0 5-15,2 0-9 0,-2 0 0 16,2 0-3-16,0 0 3 0,-2 0-9 15,3 1 3-15,-1-1 3 0,-2-1-19 16,0 1 1-16,0 0-1 16,2-1 0-16,-2 1 1 0,0 0 12 0,0 0-14 15,0 0 2-15,2 0 12 16,-1 0-14-16,1 0 24 0,-2 0-13 16,0 0-10-16,0 1 1 0,0-1 21 0,0 0-9 15,-2 0-12-15,0 0 12 16,2 0-14-16,-2 0 11 0,-4 0-9 15,0 0 9-15,0 0-10 0,0 0 0 16,-3 0 1-16,1 0 9 0,-2 0-9 16,2 0 12-16,-2 0-13 0,1 0 0 15,1 1-1-15,0-1 0 0,0 0-1 16,2 0-1-16,-1 0-1 0,-1 0 0 16,0 0 2-16,0 0-2 0,0 0 2 15,0 0-1-15,-1 0 2 0,-3 0-1 16,4 0 0-16,-5 0-2 0,1 0 2 15,0 0 0-15,-3 0-1 0,1 0 0 16,-2 0 1-16,-1 0-1 0,1 0 0 16,1 0-1-16,-3 1 1 0,1-1-1 15,-1 0 0-15,-1 0-1 0,1 0-9 16,-1 0 11-16,1 0 0 16,1 0 0-16,-3 0-11 0,1 0 9 15,-4 0 0-15,-1 0 1 0,-1 0-1 16,-4 0 0-16,-4 0 0 0,2 0-15 15,-2 0 6-15,0 0 9 0,0 0-21 16,0 0-25-16,0 0-17 0,0 0-12 16,0 0-6-16,0 0 23 0,0 0 19 15,0 0 12-15,0 0 12 0,0 0 0 16,0 0 0-16,0 0-19 0,0 0-32 16,0 0-67-16,0 0-100 0,0 1-193 15,0 2-619-15,4 8-1073 0,-8-26 168 0</inkml:trace>
  <inkml:trace contextRef="#ctx0" brushRef="#br0" timeOffset="-20008.798">3452 15604 3 0,'0'0'36'0,"0"0"36"16,0 0-43-16,0 0 17 0,0 0-14 15,0 0 11-15,0 0-1 0,0 0 1 16,8-8-14-16,-8 8-9 0,0-1 58 16,0 0-67-16,0 1-11 0,0 0-2 15,0 0 0-15,0 0 2 16,0 0 0-16,0 0 3 0,0 0 39 16,0 0 40-16,0 0 32 0,3 0 13 15,-1 0-46-15,0 0-12 0,0-2-11 16,0 2 1-16,-2 0 22 0,2 0 30 15,-2 0 23-15,2 0-14 0,-2 0 7 16,0 0-17-16,0 0-32 0,0-1-36 16,0 1-9-16,0 0 9 0,0 0 7 15,0-1 12-15,0 0-2 16,0 1 35-16,0-2 29 0,0 2 32 0,0 0 16 16,0-2-26-16,0 2-10 0,0-1 6 15,0 1 9-15,0 0 3 16,0 0-4-16,0 0-16 0,6 0-7 15,-2 0-16-15,2-2-19 0,1 2-6 16,1 0-16-16,0 0-4 0,3 0 0 16,-3 0-12-16,0 0-13 0,-2 0-2 15,-2 0 5-15,1 0 9 0,-3 0-5 16,-2 0-16-16,4 0-7 0,0 0-8 16,0 0-4-16,0 0 16 0,7 0-1 15,-1 0-5-15,0 0-19 0,3 2 18 16,1-2 4-16,1 0-4 0,1 0 10 15,3 0-3-15,-1 0 5 0,5 0-2 16,0 0-13-16,2 0 4 0,-1 0-4 16,3 0 0-16,0 0 4 0,-4 0-7 15,6 0 0-15,-4 0-11 0,-1 0 11 16,-1 0-12-16,0 0 12 16,-2 0 0-16,-1 0-14 0,-3 0 1 15,1 0 14-15,-1 0-14 0,4-2 10 16,-3 2-12-16,1 0 0 0,1 0 0 15,3 0 0-15,0 0 1 0,0-1-1 16,1 2 0-16,1-1 0 0,2 0 0 16,0 0 0-16,-2 0 0 0,0 0 0 15,-1 0 0-15,3 0 0 0,-2 0 0 16,-2 0 0-16,4 0 0 0,-5 0-2 16,5 0 1-16,0 0-1 0,0-1 0 15,2 1 1-15,0 0 0 16,2 0 0-16,0 0 1 0,-2 0-1 15,2 0 1-15,0 0-3 0,-2 0 3 16,-2 0 0-16,2 0 2 0,0 0 0 16,-3 0-1-16,-1 0 0 0,-2 0-1 15,2 0 0-15,0 0-1 0,-7 1-1 16,3-1 0-16,2 0 0 0,-5 0-1 16,1 0 0-16,-1 0-1 0,3 0-11 15,-2 0 14-15,-1 0-1 0,1 0 0 16,2 0 1-16,-3 0 1 0,1 0 0 15,-5-1 0-15,1 1 1 0,1-1 1 16,-3 1-1-16,-3-1 0 0,0 1-1 16,-1 0 0-16,-3 0 0 0,0 0 0 15,2 0-3-15,-4 0-9 0,-1 0 10 16,1 0-1-16,0 0-9 0,-2 0 11 16,0 0-1-16,4 0-1 0,-2 0 1 15,5 0-2-15,-3 0-8 16,0 1-3-16,0-1-19 0,-2 0 16 15,0 0-3-15,-2 0-41 0,3 0 1 16,-3 0 6-16,0 0 6 0,0 0 9 16,0 1 12-16,0-1 7 0,0 1-4 15,2 1 9-15,2-2 13 0,1 0-9 16,-3 0 11-16,2 0 0 0,0 0 1 16,-2 0 1-16,2 0-1 0,-1 0 0 15,-3 0 0-15,-2 0-15 0,0 0-56 16,0 0-44-16,-5 1-190 0,-3 1-165 15,0-2-209-15,-4 7-687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13T07:25:54.44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20527 2207 874 0,'0'0'1998'0,"0"0"-1767"16,0 0-109-16,0 0 21 0,0 0-63 15,0 0-33-15,22-54 33 0,-28 33-4 16,-6-3-76-16,-1-5-36 0,3-2 36 16,-11-2 3-16,1 2 19 0,3 5 32 15,-6 3 72-15,7 6 69 0,-9 2-44 16,0-2-42-16,-6 2-29 0,-2 2 1 15,-2 4-10-15,-2 2 3 16,0 2 7-16,-3 1-11 0,-11-4 13 16,-9-2 0-16,-8-10 9 0,-13-11 3 15,-4-10 2-15,2-2-12 0,1-1 16 16,3-2-13-16,9 9-3 0,-9-1-9 16,5 3-10-16,-5 3 4 0,-1 4-13 15,-1 5-21-15,-4 1-17 0,1 3-18 16,-5 4 1-16,0-2-2 0,-2 4-1 15,-4-1 0-15,0 1 1 0,-2-3 0 16,-1-2 2-16,1 2-1 16,0-2 11-16,-2 0 0 0,0 2 0 15,-3 3 9-15,1 2-3 0,-2-1-3 16,1 4 0-16,1 0 3 0,-2 3-2 16,2 3-4-16,-3 2-9 0,5 4 12 15,-2 4-13-15,4 4 1 0,-3 1 9 16,5 4-9-16,2 1 9 0,0-1-10 15,0 5 10-15,2-1 0 0,0 0-10 16,4 5 0-16,3 0 0 0,1 1-1 16,4 0 11-16,3 2-11 0,6 2-1 15,-3 0 0-15,7 2 3 0,2 2 9 16,0 0-12-16,4 1-20 0,0 2 8 16,6 2 9-16,7-7-9 0,8 0 11 15,8-6 1-15,2 3 1 0,-2 6 0 16,-5 11 1-16,-9 16 10 0,6 10-9 15,2 1 9-15,12-6 3 16,6 0-12-16,9-10 15 0,4 2 0 16,1-1-3-16,5-1-15 0,3 0-12 15,5 1-12-15,2-3 9 0,5-1 3 16,3-1 12-16,5 0 0 0,0-9 1 16,-3-6 14-16,11 7-12 0,7 8 15 15,11 7-16-15,7 6 1 0,0-3 12 16,-2-9-12-16,1-1-3 0,5-1-16 15,0-4-8-15,8 1 3 0,-1-3 19 16,3-3-10-16,4-2 12 0,1-2 1 16,3-2 0-16,3-1 1 0,-1-3 1 15,7-2-1-15,0-2 1 16,4-4 0-16,2 0 0 0,2-3 9 16,2-2-10-16,3 0 0 0,-1-2 1 15,2-2-1-15,0-1-1 0,3 0 1 16,1-1-2-16,5-1 0 0,-5 0-3 15,3 0-30-15,-1 1 21 0,3 1 0 16,-3-1-3-16,1 0-3 0,1-3 15 16,-1-3-12-16,-1-2 3 0,1-3 9 15,-3-4-9-15,-2 0 11 0,5-1 1 16,-5-4 2-16,1 1-1 0,1 0-1 16,1 0-1-16,-5-1-2 0,0-1 1 15,-2 0-11-15,-2 0 12 0,-1 0-2 16,-3-2-12-16,-2 2 12 0,-1-5-9 15,-7 0 10-15,0-5 0 0,-7-2 1 16,1-5 1-16,-7-4 1 0,-2-3 14 16,-2-3-12-16,-1-4-3 0,-6 0 0 15,-7 1-3-15,-15 5 1 0,-6 3 2 16,-2 1 1-16,4-9 1 0,3-4 1 16,-1-8 18-16,-2 2-20 15,-6-4-1-15,-7-5-1 0,1-11 0 16,-7-7-2-16,-7-4 1 0,-7 3-1 15,-2 8 0-15,-7 7-9 0,-3 1 0 16,-7 0-30-16,1 1 12 0,-5 2 9 16,-4 0 18-16,0 3 1 0,-2 6 2 15,7 8 0-15,-5 6 24 0,2 2-3 16,-6-4 0-16,-10-7 6 0,-13-12-9 16,-14-4 10-16,-15-6-10 0,-6-2-3 15,4 7-15-15,0 6-40 0,9 5 28 16,-7 0 10-16,3 0 1 0,-7-1 1 15,2 2 1-15,-6 0 1 16,-2-1 1-16,-2 3 22 0,2 0-4 16,-6 0 6-16,2 0-12 0,-3 2 15 15,1 0-9-15,-2-1 6 0,-5 4-15 16,1-1 9-16,0 1-9 0,-1 4 0 16,-1 3-12-16,-3 3 0 0,1 2 0 15,-3 4 15-15,0 3-13 0,3 2 1 16,-9 0 9-16,4 1-10 0,3 1 10 15,-3-1 0-15,17 3-9 0,-4 1 12 16,3 4-14-16,-1 2 1 0,-10 0 1 16,3 3 0-16,-1 3-1 0,1 2 0 15,5 1 1-15,-13 10-1 0,5 3 0 16,1 3-1-16,5 6 0 0,14 0-1 16,6 8-1-16,3 4-1 0,3 4 1 15,3 7 1-15,4 0 1 0,3 4 0 16,1 2 2-16,8 2 0 15,3 5 15-15,3-1-18 0,6 2-23 16,1 1-1-16,1 1 9 0,7 4 14 16,2-2-1-16,4 3 2 0,2-1 1 15,6 3 11-15,3-2-9 0,5 4 9 16,3-2-9-16,6 0 8 0,4 1-11 16,2 2-39-16,8-2 0 0,6 2-4 15,5-3 13-15,6 2 6 0,6-1 13 16,2-3 11-16,10 3 12 0,1-4 3 15,5 3 3-15,5-4 0 0,4 2-18 16,6-6-30-16,0-3 12 0,6-3 3 16,5-2 15-16,1-3 0 0,5-4 1 15,4-1 11-15,1-4-9 0,7 0 12 16,0 0-12-16,5-2 9 0,1 0 0 16,4-1-11-16,3-3 2 0,1 0 0 15,3-3-3-15,1 0-24 16,1-2 3-16,2 0 6 0,1-3 13 15,5-4-1-15,0-1 1 0,2-5 2 16,-2-3 0-16,2-7 12 0,2-5-9 16,2-2 9-16,-4-1 3 0,4-7 0 15,-2-3 0-15,2-2 16 0,-6 1-10 16,0-4 3-16,2 1-3 0,-4-3-3 16,0-2-16-16,-5 2 10 0,1-2-10 15,-9 1-1-15,1 0-1 0,-5 2 0 16,0-2 0-16,-3 0-1 0,-3 0 0 15,-6-3-2-15,-5 0 2 0,-1-2 1 16,-9-8 0-16,1 0 0 0,-5-5-1 16,-4-2-23-16,-6-4 0 15,-2-2 21-15,-8-6-9 0,-1-4 9 16,-9-4-9-16,-3-5 11 0,-6-2 1 16,0-5-1-16,-4 1-1 0,-11 0 2 15,1 1 0-15,-9 4 15 0,-2 3-13 16,-2 1 1-16,-4 0-3 0,-6 2-51 15,-6-1 20-15,-7-2 4 0,-1 1 12 16,-9-1 3-16,-7-1 9 0,-5 4-15 16,-6 2-21-16,-5 3-37 0,-8 0-17 15,-8 1-25-15,-9-2-6 0,-3-1-40 16,-11-3-91-16,0-3-161 0,-4 1-296 16,24 14-939-16,-1-4-794 0</inkml:trace>
  <inkml:trace contextRef="#ctx0" brushRef="#br0" timeOffset="4879.071">19962 1472 790 0,'0'0'499'16,"0"0"-369"-16,0 0-20 0,0 0-48 16,0 0-23-16,0 0 260 0,0 0-88 15,0 0-104-15,0 0-42 0,-8 12 9 16,8-12 65-16,0 0 58 0,0 0 44 16,0-1 22-16,0 1-9 0,2-3-44 15,0 0-69-15,4-1-9 0,1-1-8 16,1-2 0-16,2-1 1 0,1-3-23 15,3-2-18-15,0-3-20 0,5-5-11 16,-2 0-22-16,3-7 0 0,1-3 5 16,2-5 4-16,-3 4-6 0,1-14-12 15,0-7 5-15,-1 2 19 0,-3 1 0 16,-7 12-6-16,-1 7 6 0,-1-6 3 16,-2-4 6-16,2-5-1 15,-4 6-17-15,1 1-10 0,-3 5-24 16,-2 6-3-16,-2 3-2 0,-5 5-13 0,1 3 0 15,-2 7 15-15,4 2 2 16,-5 5 31-16,-3 3 1 0,2 2-10 16,3 5-21-16,-5 2-1 0,2 7 1 15,1 1 10-15,-1 5-10 0,2 3 18 16,-2 9-6-16,1 10-12 0,-3 13 27 16,2 14 40-16,3 7 51 0,-3 7-27 15,6-16-33-15,4-16-7 0,0-16 1 16,0-15-13-16,2-2-3 0,6 3 16 15,-2 0-19-15,5 0-12 0,3-7-3 16,1-8-21-16,7-7-23 0,-1-3-22 16,4-11 5-16,0-5 13 0,2-7 9 15,-5-2 6-15,1-2 10 0,0-4 2 16,-9 1 0-16,1 4 3 0,-7 4 8 16,-4 4-11-16,0 4-2 0,-4 7 0 15,0 6 2-15,-2 3 10 0,-2 2 32 16,-4 11-8-16,-3 3-13 0,-1 7-9 15,4 5 0-15,-3 3-9 16,3 1-2-16,4 0 1 0,0-1 10 16,4-4 0-16,0-3-10 0,4-5 1 15,4-5-3-15,5-6-10 0,-1-8-29 16,7-2-6-16,-1-11 17 0,7-7-2 16,0-4 15-16,-2-5 1 0,-3 1 13 15,5-2 2-15,-8 2 1 0,-1 3 10 16,-3 5-9-16,-3 6 27 0,-2 4 7 15,-2 4 8-15,-6 6-12 16,3 0-33-16,-3 10-15 0,2 4-30 16,-2 1 17-16,0 7 25 0,0 1 2 15,0 1 1-15,0 0 0 0,0-3 0 16,0-3 2-16,4-2 14 0,0-4-16 16,0-4 0-16,4-5-25 0,1-3-17 15,-3-2-9-15,4-8 8 0,2-4 19 16,-1-4 6-16,-1-3 3 0,3-1 3 15,-5 0 12-15,-2 2 0 0,2 2 2 16,-2 4 1-16,-1 4 18 0,-3 1-3 16,0 3 3-16,0 0 16 0,0 4 8 15,2-1-12-15,0 1-9 0,2 1 13 16,1 1 2-16,1 0 0 0,-2 0-12 16,2 0-15-16,-2 1 6 0,5 4 0 15,-7-1-15-15,2 2-3 0,0 3-1 16,-2 3-20-16,3 0-6 0,-5-1 12 15,0 0 0-15,0 0 0 16,-2-4 3-16,0-1 10 0,2-2-13 0,-2-2-24 16,0-2-31-16,0 0-8 15,4-6 49-15,0-4 29 0,2-2 3 16,5-1-2-16,-3 2 11 0,0-3 19 16,3 6 26-16,-1 4 10 0,-2 4-19 15,3 0-18-15,-1 9-10 0,-2 4-20 16,-4 2-15-16,3 4 3 0,1 1 10 15,0 1 2-15,-4-3 2 0,0 0 13 16,3-4 3-16,-1-4 3 0,0-2 6 16,4-3-12-16,1-5-15 0,1-5-42 15,5-8 3-15,5-5 12 0,-3-6 6 16,4-5 9-16,-5-4 9 16,-1 2 0-16,-3 0 0 0,1 4 1 15,-11 6-13-15,2 4-4 0,-4 5 1 16,-2 6-3-16,0 3 0 0,0 3 1 15,-2 0 20-15,-4 9 42 0,4 3-3 16,-6 6-11-16,-1 2-7 0,5 5-6 16,-2 0-14-16,4 1 0 0,2 0-1 15,0-1-2-15,0-1-22 0,6-4-46 16,2-2-39-16,5-3-54 0,-3-4-79 16,5-6-163-16,-1-3-307 0,-2-2-444 15,15-6-644-15</inkml:trace>
  <inkml:trace contextRef="#ctx0" brushRef="#br0" timeOffset="5046.011">21306 915 4175 0,'0'0'652'0,"0"0"-477"0,4-52 109 16,2 44-23-16,5-3-161 15,3-3-61-15,3-5-39 0,5-2-15 16,7-5-64-16,0-2-88 0,4-3-79 15,2 0-185-15,-8 8-710 0,37-30-1625 0</inkml:trace>
  <inkml:trace contextRef="#ctx0" brushRef="#br0" timeOffset="6962.213">21630 1488 2244 0,'0'0'401'0,"0"0"-321"16,0 0 107-16,0 0 143 0,0 0-3 16,13-68-52-16,-9 41-20 0,4-4-90 15,3-3-25-15,-1 0-19 0,-2-3-19 16,5 0-13-16,-3 4-25 0,-6 9-27 16,2 2-9-16,0 1 3 0,7 2 11 15,-7 2 59-15,-2 7 235 0,0 10-118 16,-2 17-197-16,-2 20-21 0,-2 20-33 15,-6 23 15-15,-13 16 17 16,7-3 1-16,-5-19 0 0,7-21 0 16,8-22-46-16,-2-12 13 0,-3-1 9 15,5 0 12-15,-2-2-1 0,2-1-8 16,-2-5-43-16,-1-7-85 0,3-5 67 16,4-11 45-16,0-7 37 15,0-6 15-15,7-4 4 0,1-2-16 0,2 2-1 16,3 0 22-16,-1 5 1 0,0 5 20 15,7 3 7-15,-5 4 3 0,7 4 21 16,-4-1 6-16,5 0-21 16,5 1-1-16,-2-2-11 0,-2-3-13 15,4-2-12-15,-3-3-9 0,5-3-3 16,-2-4-8-16,-6-3 20 0,2-2 0 16,-9 0 3-16,3 0-9 0,-11 2-3 15,2 5-14-15,-6 2-1 0,-2 6-3 16,-4 5-21-16,-4 5 24 0,0 6 0 15,-7 0 24-15,3 13 0 0,-7 2-8 16,7 8-4-16,-3 1-10 0,3 5 1 16,6 1 12-16,1-1 0 0,5 0-12 15,0-3 18-15,5-4-20 0,5-2 2 16,6-6-3-16,-1-6-12 0,8-6-33 16,-1-2-16-16,3-10 13 15,2-10 9-15,2-4 11 0,0-2 10 0,-4-5 6 16,-5 1 11-16,1 2 1 15,-8 5 0-15,-1 4 3 0,-4 9 24 0,-4 2 28 16,0 8 20-16,-1 0-75 16,-3 8-27-16,0 4-39 0,0 8 26 15,0 2 25-15,0 5 15 0,-5 1 2 16,1-2 1-16,4-1-1 0,-2-4 1 16,0-5 0-16,2-5-3 0,0-8-16 15,0-3-78-15,0-2 3 0,4-10 91 16,5-8 21-16,1-3-21 0,2-6-1 15,3-3 1-15,-1-1 12 0,-1 5 3 16,1 5 3-16,-1 6 24 16,-5 3 28-16,4 9-6 0,-1 5-10 15,-5 2-15-15,2 8-39 0,4 6-15 16,-3 2 0-16,-3 4 13 0,2 3-10 16,0 0 12-16,1-3 2 0,-7-2 1 15,4-2 15-15,0-5-3 0,2-6 3 16,1-4-18-16,-3-3 0 0,4-4-51 15,7-8 21-15,-1-5 6 0,5-6 6 16,0-4 16-16,-5 2-11 0,5 0 13 16,-9 2-1-16,5 3-1 0,-5-3 2 15,3 2 25-15,-1 2 32 0,-8 7 5 16,3 8-62-16,-7 4-72 0,0 9-19 16,-2 8 34-16,0 5 35 0,-2 3 22 15,-5 3 0-15,5-1 2 0,-2-2 1 16,4 0-1-16,0-5 10 0,0-2 3 15,0-4 0-15,2-3 6 0,2-4 0 16,3-4-21-16,1-3-43 16,0 0-24-16,-2-6 16 0,5-4 24 15,1-4 2-15,-2-3 22 0,1-2-15 16,1-4 18-16,-4-2-2 0,3 0 2 16,-3 2 1-16,-2 5 1 0,0-2 1 15,-1 6 21-15,-1-3 7 0,4-1 26 16,0 4 16-16,1 1 12 0,-3 2 2 15,4 2-26-15,5 3-19 0,-5 2-18 16,6 1 0-16,-1 0-2 0,3 3-7 16,-3 0-3-16,6 1-12 0,-7 4 1 15,7 3 0-15,-5 4-1 16,3-2-12-16,-7 4-10 0,-1-1-5 0,-5-2-9 16,-4-2-3-16,-2 1-7 15,0-2-11-15,-2-2 9 0,-8 1 20 16,1-1 1-16,-1-1 3 0,-5 2 6 15,3-4 3-15,-4 2 14 0,1-2 1 16,5 0 1-16,-5 0 14 0,7 0 15 16,4 3 22-16,2 1 11 0,2 2-6 15,0 2-11-15,0 2 2 0,6 1 10 16,8 2-4-16,1-2 0 0,-1-1 3 16,9-1 76-16,0-4-88 0,2-3-45 15,2-3 0-15,1-2-1 0,3-5-23 16,5-7 3-16,-1-9-3 0,8-10 3 15,5-15 6-15,-9 1-3 0,-6 0 6 16,-8 10 9-16,-17 14-16 0,2 0-5 16,3-2-12-16,-5 0-15 0,0 2-12 15,-1 7 2-15,-7 5 38 0,-7 9 23 16,-1 7 3-16,-2 9 15 0,-9 12 3 16,3 6-9-16,-3 8-9 15,9 4 16-15,1-2-7 0,5 0 0 16,0-1 3-16,4-5-12 0,8-3 9 15,3-7-12-15,3-3-39 0,5-7-52 16,-1-5-36-16,3-3-51 0,2-7-86 16,-7-3-182-16,3-2-277 0,-9-3-737 15,7-8-1088-15</inkml:trace>
  <inkml:trace contextRef="#ctx0" brushRef="#br0" timeOffset="7222.418">22614 607 4317 0,'0'0'632'0,"0"0"-427"16,0 0 102-16,0 0 62 0,0 0-206 15,0 0-66-15,0 0 21 0,0 0-40 16,0 0-78-16,69-47-13 0,-47 31-5 16,11-10 0-16,7-11-94 0,7-16-141 15,5-16-44-15,-5 5-165 0,-13 16-594 16,11-11-1100-16</inkml:trace>
  <inkml:trace contextRef="#ctx0" brushRef="#br0" timeOffset="9761.45">21434 3213 1501 0,'0'0'228'0,"0"0"-150"16,0 0-16-16,0 0-4 0,0 0 224 16,0 0 103-16,0 0-60 0,0 0-88 15,0 0-1-15,-6 15-29 16,6-15-18-16,0 0-6 0,-2 0-13 0,2-1-18 15,0-2 0-15,-2 2-3 16,2-1-26-16,0 0-22 0,0-2-24 16,0 1-19-16,0-6-9 0,0-4 76 15,0-7 173-15,4-5-67 0,0-6-92 16,2-6-51-16,0 0-25 0,-3-3-30 16,5-1 4-16,-2-1 8 0,0-2 6 15,0-2 0-15,-1 3-5 0,1-1-4 16,0 0-3-16,-2 1 3 0,4 1-6 15,-1 2-6-15,-3-1-3 0,2 1 3 16,0 1 4-16,0 3-19 0,0 1-14 16,-1 2 0-16,-3 2 0 0,2 0 2 15,0 2 0-15,0 3 7 0,0 2-10 16,2 5-39-16,-4 4 24 0,1 4 12 16,-1 4-10-16,-2 3 13 0,2 1 0 15,-2 3 1-15,0 0 12 16,0 0-10-16,0 0 0 0,0 0-3 15,0 0 0-15,0 2-3 0,0-1-25 16,0 2-8-16,0 2 12 0,-4 2 9 16,-3 2 13-16,-1 8 2 0,0 1 2 15,2 5 10-15,-3 1-9 0,-3 4-1 16,2 1-2-16,-1 0-27 0,-3 2 3 16,3-2 9-16,-7 0 12 0,5 0 2 15,-3-1-1-15,1-4 1 0,3-2-1 16,-2-1 0-16,1-3 1 0,1 1 1 15,-1-6 0-15,7-2 0 0,-2-4-1 16,2 0-1-16,2-3 0 0,1-3-16 16,3 0 3-16,0-1 12 0,0 0-15 15,0 0 16-15,0 0 1 16,0-1 1-16,3 0 2 0,-1-1 1 16,0-2 0-16,2-4-1 0,4-1 16 15,-2-6-16-15,5-4-2 0,1-1-2 16,-2-2 2-16,5-1 1 0,-1-1 11 15,1-3-10-15,3 1 13 0,-3 1-13 16,3-1 16-16,-5 2-15 0,3 1 9 16,-3 4 0-16,-3 1-9 0,5 3 18 15,-9 2-19-15,4 1 1 0,-2 3-1 16,-1 3-2-16,-3 1 1 0,-2 2-1 16,2 2 21-16,-2 1 6 0,0 0 6 15,0 0 7-15,0 1-7 0,0 6-12 16,4 3-6-16,1 5-13 0,-3 9 7 15,-2 5-9-15,0 6-27 0,2 5 24 16,-2 2 3-16,2-2 0 16,2-1 3-16,-1-3 0 0,-1-7 9 15,0-8-12-15,-2-8 0 0,2-2-48 16,-2-5-52-16,2-5-59 0,0-1-70 16,5 0-95-16,-1-5-363 0,-2 0-846 15,11 2-1385-15</inkml:trace>
  <inkml:trace contextRef="#ctx0" brushRef="#br0" timeOffset="10762.422">22170 2261 1421 0,'0'0'2115'0,"0"0"-1891"0,0 0-38 16,0 0 189-16,0 0-90 0,0 0-39 15,0 0 60-15,0 0-20 0,0 0-53 16,0 0-3-16,-6 1-13 16,6 11-30-16,-2 4-112 0,0 10-42 15,-5 7-6-15,5 6 1 0,-6 12 8 16,4 10 0-16,-6 14-6 0,-3 1 9 15,3-4 0-15,0-9-6 0,-1-16-3 16,3-6 0-16,6-12-12 0,-4-3 3 16,0 1-18-16,-3 1 9 0,1-1-12 15,4-7-3-15,0-5-18 0,0-7 0 16,2-4-12-16,2-4-12 0,0 0-60 16,0 0-52-16,2-4-8 0,4-9-4 15,4-4 27-15,5-7-54 16,-3-4-129-16,7-5-77 0,-7-3-52 15,0 2-31-15,1 0-26 0,-5 2 72 16,-6 0 182-16,4 1 48 0,-6-2 31 16,2 1 98-16,-2-4 60 0,0 1 20 15,0-4 105-15,-2 0 66 0,-2 1 3 16,2-2-20-16,0 4 54 0,2 1 31 16,0 5-1-16,0 5 1 0,0 5-16 15,0 5 26-15,2 5 2 0,2 5 22 16,-2 2 72-16,2 3 38 0,-1 3-165 15,5 5-98-15,-4 2-35 0,0 6-25 16,-2 5-3-16,4 7-35 0,-2 5-20 16,-1 3 13-16,5 3 3 0,-4 0 3 15,2-4 12-15,-2-6 0 0,5-5 3 16,-1-7 0-16,2-7 0 0,-2-4 7 16,7-6-10-16,-1-7-33 0,9-8 0 15,0-5-15-15,2-6 12 16,4-3-9-16,-3-5 10 0,-1 1 0 15,-2-2 2-15,0 2 1 0,-7 4 1 16,3 2 1-16,-7 5-2 0,1 3 0 16,-5 5-1-16,-4 6 2 0,2 2 13 15,-4 3-3-15,0 2-10 0,-2 1 1 16,0 0-1-16,0 0 0 0,0 1 1 16,0 5 12-16,0 5-15 0,0 6-30 15,0 12-16-15,0 11 13 0,-2 16 27 16,-6 20 6-16,2 3 21 0,0 2-3 15,-1-7-2-15,-1-10 11 0,4-13 9 16,0-15 12-16,2-12-9 0,2-8-12 16,-2-2-24-16,0-2-3 0,2-2-2 15,0-7-25-15,0-3-51 0,0-6-100 16,2-8-72-16,2-7 81 0,2-6-73 16,0-4-262-16,5 6-629 0,-1 1-970 15</inkml:trace>
  <inkml:trace contextRef="#ctx0" brushRef="#br0" timeOffset="11332.035">22703 3021 1213 0,'0'0'2015'0,"0"0"-1834"16,0 0-98-16,0 0 142 0,0 0 49 16,0 0 57-16,0 0 93 0,0 0-57 15,0 0-69-15,0 0 8 0,15-38-79 16,1 21-85-16,-3-6-24 0,7 0-28 16,-5-3-18-16,6 0-6 0,-7 3-8 15,7 0-13-15,-5 2-6 0,-1 3-6 16,-3 2-15-16,3 5 3 0,-7 0-9 15,-2 6 6-15,-2 1 0 0,2-1-3 16,-4 4 0-16,0 1-3 0,-2 0-9 16,0 0 9-16,0 0-9 0,0 1 9 15,0 4-11-15,0 3 0 16,0 5-1-16,0 7-11 0,0 7-10 16,0 9 7-16,-4 8 14 0,-2 8 15 15,2-1 6-15,0-3-9 0,2 0 0 16,-2-12-12-16,2 1-26 0,0-10 8 15,2-7 0-15,-3-7-3 0,3-5-30 16,0-5-45-16,0-2-58 0,0-1-51 16,0 0-54-16,3-5-164 0,-3 0-533 15,8-6-578-15</inkml:trace>
  <inkml:trace contextRef="#ctx0" brushRef="#br1" timeOffset="45362">2388 4996 11 0,'0'0'59'0,"0"0"-58"0,0 0 12 16,0 0 0-16,0 0-11 15,0 0 0-15,0 0-2 0,0 0-1 16,0 0-12-16,-9-5 12 0,9 5 0 16,0 0 1-16,0 0 23 0,-2 0 16 15,2 0 32-15,0 0 454 0,0 0-114 16,0 0-157-16,0 0-124 0,0-3-75 15,0 1-35-15,0-2-7 0,0 1-10 16,0-1 46-16,0 1 16 0,0 0-10 16,-2 2 14-16,2 0-14 0,0 1-33 15,0 0-20-15,0 0 11 0,0 0 3 16,0 0-16-16,0 0-1 0,0 0-2 16,0 0 3-16,0 0 3 0,0 0 13 15,0 0 10-15,0 0 3 0,0 0 13 16,0 0 20-16,0 0 35 0,0 0 7 15,0 0 2-15,0 0-12 0,-2 0-7 16,2 1 29-16,0 1 16 0,0 3 54 16,0 2-10-16,-2 1-39 0,2 2-19 15,0 4-39-15,0 1-6 16,-2-1-20-16,2 1-15 0,0 1 3 16,-2-2 22-16,2-1-34 0,0-4 5 15,0-1 13-15,0-3-12 0,0 0 9 16,0-2-3-16,0-3-3 0,-2 1 2 15,2-1-9-15,0 0 1 0,0 1-7 16,0-1 0-16,0 1-4 0,0-1 7 16,0 0 0-16,0 1 9 0,0-1 7 15,0 1-1-15,0 0 4 0,-2 0 5 16,2 1 0-16,0-1-8 0,0 3-1 16,0-3-9-16,0 1-10 0,0-1 10 15,0 0-3-15,0 1-4 0,0 0-8 16,0 0-7-16,-2 3 15 0,2 2 4 15,0 4-10-15,0 2-2 0,0 2-4 16,0 2-3-16,-2 4-9 0,2-1 10 16,0 4-12-16,0 1 1 0,0-1 1 15,0 0-1-15,0-2 10 16,0-1-9-16,0 0-1 0,0-3 0 16,0 1 1-16,0-1-2 0,0 0 0 15,-2-1 1-15,2 2-1 0,0 0 0 16,0-1-1-16,0 2 0 0,0 1 1 15,0 0 1-15,0 1-1 0,0-1 0 16,0 1 1-16,0 1-2 0,2 0-1 16,-2 0-14-16,0 1 14 0,0-1 0 15,0 3 0-15,0-2 1 16,0 2 0-16,0 1 1 0,0-3-1 16,-2 3 2-16,2 0 0 0,0-1 0 15,2 3 1-15,-2-3 0 0,-2 3 10 16,2-1-11-16,0-1 0 0,0 0 0 15,2 0 0-15,-4-3 0 0,2 3 0 16,2-2 10-16,-2 2-9 0,0-3 21 16,0 3-8-16,-2 0-4 0,2 1-10 15,0 1 10-15,0 3-9 0,2 0 9 16,-4 1-11-16,4 2-1 0,-2-1-15 16,0 0-3-16,0-3 15 0,0 2-9 15,2-2 8-15,-2-3 3 0,0-1-14 16,0-3 12-16,0 0 2 0,0-2 1 15,0 2 0-15,0-1 11 0,0 1-11 16,-2 2 0-16,2-1 1 0,0 0 0 16,0 2 1-16,2 1 14 0,-2-1-15 15,-2 4 2-15,2-3 0 16,0 1 0-16,0-2-3 0,0 4 2 16,0 0 1-16,0-1 0 0,0 4-1 15,0-5-2-15,0 2-14 0,-2 0-2 16,4-1 13-16,-2 0 1 0,0-2-12 15,0 3 13-15,0-2 1 0,0 1-1 16,0-1-1-16,0-1 2 0,-2 2 0 16,2-1 2-16,0 2-1 0,2 0 2 15,-2 0 0-15,-2 2 13 0,2 1-14 16,0 2 1-16,0 0 9 0,0 1-9 16,0 3-1-16,0 0 1 0,0-3 0 15,-2 1-1-15,4-4-2 0,-2 3 0 16,0-4-21-16,0 0 18 15,0-1-13-15,0-1 13 0,2 0 1 16,-2 0 1-16,-2 2 0 0,4 0 1 16,-2 0 1-16,0 1-1 0,-2 1 1 15,2 2 0-15,0-3 0 0,0 3 0 16,0-1 0-16,0-2 0 0,0 0 1 16,0 1 1-16,0-1-1 0,0 0 1 15,0 2-1-15,0-2 0 0,0 0 0 16,-2 0-2-16,2-1-18 0,2-1 6 15,-2 0 10-15,-2-3 0 0,2 0-1 16,0 2 0-16,2-3 1 0,-2 1 2 16,-2-1 0-16,2 2 0 0,0-3 0 15,0 3 0-15,0-1 1 0,0-1 0 16,0 3 0-16,0-3 0 0,0 3-1 16,0-2-12-16,0-1 11 0,0-1-2 15,0 2-16-15,0-1 1 0,0 1-19 16,2-4 25-16,-2 3 11 15,0-3-2-15,0 2 1 0,2-3-1 16,-2 0-15-16,-2-2 5 0,2 0 10 16,0-3 0-16,0 0-12 0,0 0 13 15,0-1 1-15,0 2 1 0,0-4 0 16,0 2 2-16,0-1-1 0,0-3 1 16,0 2 0-16,0-1 1 0,0 1 0 15,0 0 0-15,0 2-1 0,0 2 11 16,0-2-11-16,0 1 0 0,0 0 1 15,0 0-2-15,0 0 0 0,0-4-1 16,0 2 1-16,0-3-1 16,-2-1 0-16,2 2 0 0,0-2 1 15,2-1-1-15,-2 0 1 0,0-2-1 16,0-2-16-16,0-5-5 0,0 2 6 16,0-4 12-16,0 0-13 0,0 0 14 15,0-1 2-15,0 0 0 0,0 0 2 16,0 1 11-16,0-1-1 0,0 0-9 15,0 0 9-15,0 0-11 0,0 0-1 16,0 1-15-16,0 4-25 0,0 0 13 16,0 4 27-16,0 2 0 0,0-2-13 15,0 1-64-15,0-2 47 0,0-3 28 16,0 0 0-16,0-1 2 0,0 1 0 16,0-1 0-16,0-1-1 0,0 1 0 15,0 1 1-15,0-1 1 0,0 2 0 16,0-2 0-16,0 2-1 0,0-2 0 15,0-4 0-15,0 4-1 16,0-3 1-16,0-1 2 0,0 0-1 0,0 0 1 16,0 0-2-16,0 2-12 15,0 2 5-15,0 3 7 0,0 2 3 16,0 1 1-16,0 0-4 0,0 1-34 16,0-1-3-16,0-1 9 0,0-2 13 15,0-2 2-15,0-2-2 0,-2-2 3 16,2-1 10-16,0 1 2 0,0-1 2 15,0 0 1-15,0 0 0 0,0 0 9 16,0 0 0-16,0 0-10 0,0 0 0 16,0 0-2-16,0 0-2 0,0 0-81 15,0 5-87-15,0 5-73 0,4 3-169 16,-2 0-745-16,4 4-948 0,-18-75 1654 0</inkml:trace>
  <inkml:trace contextRef="#ctx0" brushRef="#br1" timeOffset="46289.514">2483 11161 36 0,'0'0'78'0,"0"0"-32"16,0 0 32-16,0 0-36 0,0 0-15 16,0 0 458-16,0 0-133 0,0 0-169 15,0 0-37-15,18-8-61 0,-18 4-85 16,0 1 0-16,0-4 18 0,0 3 28 15,0-4-27-15,0 4-6 0,0-2 33 16,0 2 22-16,2 0 0 0,0 2-39 16,-2-1 17-16,0 1 19 0,0-1-46 15,0 2-19-15,0 1-58 0,-4-2-24 16,-2 0 82-16,-2 0 0 0,0-1-10 16,-1-4-36-16,1 4-2 0,-4 0 28 15,5-2 9-15,-5 5 9 16,-2 0-96-16,5 0-1306 0,1 7 1248 15,2-3 97-15,2 3 58 0</inkml:trace>
  <inkml:trace contextRef="#ctx0" brushRef="#br1" timeOffset="48322.568">2350 11093 320 0,'0'0'39'16,"0"0"1420"-16,0 0-1128 0,0 0-160 16,0 0-86-16,0 0 12 0,0 0 25 15,0 0 78-15,0 0 28 0,0 0-84 16,-2-4-83-16,2 4-42 0,-2 0-16 16,2 0 45-16,0 0-13 0,0 0-13 15,0 0 3-15,0 0 10 0,0 0 4 16,0 0 18-16,0 0 12 0,0 0-5 15,0 0-11-15,-2 0-5 16,2 0-1-16,0 0-6 0,0 0 0 0,0 3 6 16,0-3 25-16,0 0 7 15,0 0 5-15,0 0-21 0,0 1-23 16,0 1-3-16,-2 0 16 0,2 0 12 16,0 3 6-16,0 2-6 0,0-1-15 15,0 4-7-15,0 3-6 0,0 0-16 16,0 1 4-16,-2 2-4 0,2 0-8 15,0-1-1-15,0 3 9 0,0 0-8 16,0 0-11-16,0 0 0 0,0 1 13 16,0 1-3-16,0 1-10 0,0 1 11 15,0 0-12-15,0 0-1 0,0 0 1 16,0 0 0-16,-2 0 2 16,2 0-1-16,0 0 0 0,0-2 0 15,0 0 10-15,0 1-9 0,0 0 16 16,0-3-7-16,0 4 0 0,0-1 3 15,0 1 1-15,0-1-13 0,0 1 12 16,0 2-12-16,-2 1 12 0,2 0-12 16,0 3-1-16,0 0 2 0,0 1 8 15,0 0-11-15,0 0-1 0,0 0 2 16,0-1-1-16,0 4 1 0,0-4 1 16,0 1 0-16,0 1-1 0,0-2 1 15,0-1 0-15,0 3-1 0,0-2 0 16,0 0 10-16,0 4-11 0,0-3-1 15,0-1-20-15,0 3 18 0,0-1-10 16,0 1 9-16,0 0 0 0,0 0 0 16,0 0 0-16,0 0 1 0,0 1 1 15,-2-2 1-15,2 5 2 0,2-4 10 16,-2 4-9-16,0-3 12 0,-2 1-12 16,2 2 9-16,0 0-10 15,0-2 11-15,0 0-11 0,0 3 0 16,0-2 10-16,0 3-9 0,0-2 0 15,0 1 0-15,0-1-1 0,0 2-2 16,0-1-15-16,0-2 12 0,0 1-12 16,0 0 14-16,0 1-2 0,0-1 1 15,0 0 1-15,0 1 1 0,0-2 1 16,0 0-1-16,0-1 0 0,0 1 2 16,0-1 1-16,0 0-1 0,0 0 10 15,0 0-9-15,0 1 0 0,-2 2 9 16,4 0-10-16,-2 2 10 0,0-1-11 15,0 2 0-15,0 0-1 0,0-2 0 16,0-1-21-16,-2 2 6 0,2-4-4 16,0 3 17-16,2-2-1 0,-4-1 2 15,2-1 1-15,2 2 0 16,-2 0 2-16,-2 0 17 0,2 1-7 16,0-2-9-16,0 0 15 0,0 3-17 15,0-1 2-15,0 0 9 0,0 2-10 16,0-3 0-16,-2 3 0 0,4-3 1 15,-2 1 0-15,0-1-3 0,0-3-1 16,0-1-18-16,0-5 4 0,0 2 0 16,0-1 13-16,0 2 2 0,0 2 0 15,0 0 0-15,0 2 0 0,0-4 2 16,-2 3 10-16,2-2-9 0,0 2 0 16,0-2-1-16,0 2 1 0,0-2 0 15,0 1-1-15,0-2-1 0,0 2 2 16,-2 0 10-16,4 0-12 15,-2-2-1-15,0 2-1 0,0-1 1 16,-2 3 0-16,4-2 2 0,-2 2-1 16,0-1-1-16,0-2-22 0,0-1 7 15,0 0 13-15,0 0-1 0,0 2 3 16,0-3 0-16,0 0 0 0,0 4 1 16,0-4 2-16,0 3-1 0,-2 1-1 15,2 1 0-15,0-4 0 0,0 0-1 16,0 2 0-16,0 1 1 0,0-3-1 15,0 0 0-15,0 0 0 0,0-1-1 16,-2 1-1-16,2-1-1 0,0-2 1 16,0 1 0-16,0-1-1 0,0-1 1 15,0-2-1-15,0 0 1 0,2-2-13 16,-2 2-1-16,0-1 4 0,0-2 9 16,0 1 1-16,0 2 2 0,0-1-2 15,0 0 1-15,0-1-1 0,0-3 1 16,0-2-14-16,0-3 11 0,0 1 4 15,0-3 0-15,0 1-1 0,0-2 1 16,0 3 1-16,0 1 0 16,0 0 1-16,0 2-1 0,0-1-1 15,0-1-1-15,0 0-2 0,-2-5 0 16,2 1 0-16,0 0 0 0,0-2 0 16,0 0-9-16,0 2 10 0,0-1 1 15,0 3 0-15,0 2 1 0,0 0-3 16,0 0-25-16,0-1 4 0,0 0 2 15,0-1-8-15,0-2 2 0,0-1 13 16,0-2 12-16,0-1-9 16,0 0 8-16,0-4 1 0,0 1 0 15,0 1 0-15,0 2 0 0,0 0 2 16,0 2 0-16,0 1-1 0,0 1 2 16,0-2 0-16,0 0-2 0,0-3 0 15,0 2 0-15,0-5-1 0,0-1 1 16,0 0 2-16,0-1 0 0,0 0 0 15,0 0-1-15,0 2-1 0,0-2-1 16,0 3-10-16,2-1 10 0,-2 1 1 16,0 1 1-16,0-3 0 0,0 2 0 15,0-1 0-15,-2 2 0 0,2-1 0 16,0 1 0-16,0 3 1 0,0-1 0 16,0 1 0-16,0-1-1 0,0-1-20 15,0-3-3-15,0-2 24 0,0 2 2 16,2-2 13-16,-2 0-11 0,0 0-1 15,0 0-1-15,0 0 0 16,0 0-2-16,0 1-25 0,0 4-5 16,0 1 30-16,0 1 3 0,0 1-3 15,0-1-36-15,0-1 11 0,0-1 0 16,0-2 7-16,0-2 15 0,0-1 3 16,0 0 0-16,0 0 3 0,0 0 9 15,0 0 0-15,0 0-9 0,0 0 13 16,0 0-14-16,0 0 13 0,0 0 7 15,0 0-22-15,0 0-46 0,0 0-118 16,2 1-134-16,0 4-272 0,0 1-744 16,6 2-630-16,-22-28 1603 0</inkml:trace>
  <inkml:trace contextRef="#ctx0" brushRef="#br1" timeOffset="51988.109">2185 17158 3 0,'0'0'140'0,"0"0"14"0,0 0-11 16,0 0-38-16,0 0-103 0,0 0 24 16,0 0-26-16,0 0-16 0,0 0-27 15,-16 2 4-15,13-2 3 0,3 0 23 16,-2 0 13-16,0-1 2 0,2 0 15 16,-2 1 61-16,2 0 33 0,-2-2-72 15,2 2 59-15,0 0 94 0,0 0-123 16,0 0-69-16,0 0-31 0,0 0 31 15,0 0 0-15,0 0-11 0,-2 0 8 16,2 0 3-16,-4 0 2 0,2 0 24 16,2 0 29-16,-2 0-19 15,0-1-13-15,-2-3-7 0,0-1 1 16,1-3-17-16,-3 1-144 0,2 1-146 16,-4 1-280-16,49 41 412 0</inkml:trace>
  <inkml:trace contextRef="#ctx0" brushRef="#br1" timeOffset="53887.252">2082 17061 20 0,'0'0'68'0,"0"0"-42"0,0 0-3 16,0 0 0-16,0 0-20 0,0 0-1 15,0 0 1-15,0 0 24 0,0 0 18 16,0 0 20-16,-2-1 14 0,2 1-8 16,0-2-5-16,0 2-4 0,0 0 9 15,0 0-5-15,0 0 106 16,0 0-48-16,0 0 195 0,0 0-169 16,0 0-65-16,0 0-7 0,0 0 22 15,0 0 102-15,0 0 41 0,0 0 32 16,0 0-52-16,0 0-62 0,0 0-17 15,0 0 0-15,0 0-6 0,0 0 11 16,0 0-15-16,0 0-20 0,0 0-10 16,0 0-22-16,0 0-22 0,-2 0-7 15,0-1-6-15,-1 0 7 0,1 0 5 16,2 1 16-16,-2 0 16 0,2 0 5 16,0-1-3-16,0 1-7 0,0 0 4 15,-2 0-1-15,2 0 3 0,0 0-6 16,0 0 45-16,0 0 6 0,0 0-9 15,0 0-9-15,0 0-10 0,0 0 6 16,0 0-30-16,2 0-37 16,-2 0-3-16,4 0-8 0,-1 0-7 15,1 0-15-15,-2 0-13 0,6 0 10 16,-2 0-11-16,5 0 1 0,-3 0-2 16,8 0-1-16,-1 0 0 0,1 0 1 15,3 0 1-15,0 0 0 0,-3 0 1 16,7 2 13-16,-3-2-3 0,3 0 3 15,0 0-2-15,2 0 2 0,-5 0-12 16,9 0 9-16,-4 0-9 0,4 0-1 16,0 0-1-16,0 0 1 0,2 0-1 15,4 1-1-15,-2-1 1 0,4 0 0 16,1 0-1-16,1 0 0 0,2 0 0 16,1 0-1-16,1-1-1 0,0 1 2 15,3 0-2-15,-1 0 0 0,1 0 1 16,1 0-1-16,-1 0 2 15,-1 0-1-15,3 0 2 0,-1 1-1 16,1-1 2-16,8 0 1 0,6 0 12 16,8-1 0-16,0 1-3 0,-3 0-10 15,-10 0-1-15,-1 0 0 0,-2 0-1 16,2 0 1-16,2 1-2 0,-3-1 1 16,1 0 0-16,2 0-1 0,2 0 1 15,0-1 0-15,0 2 1 0,2-2 2 16,2 1-1-16,0-1 19 0,2 1-9 15,-2-1-11-15,3 1 1 0,-3 0-1 16,0 0 0-16,0-1 1 0,0 1-1 16,2 0-1-16,-2-1 1 0,2 1 0 15,0 0 0-15,3 0-1 0,-1 0 0 16,2 0 0-16,-2 0 0 0,3 0 0 16,-3-1 1-16,-2 2 0 0,2-2 2 15,0 1-1-15,1-2-1 0,-1 2 0 16,0 0 1-16,2 0 0 0,1-2-2 15,-1 2 2-15,0 0 0 16,0 0-1-16,-1 0 0 0,-3-2 1 16,2 2 0-16,-2 0-1 0,0 0 0 15,0 0 0-15,3 0 0 0,-3 0 0 16,2 0-1-16,0 0 0 0,-2 0 0 16,1 0 0-16,-1-2 0 0,-2 2 3 15,0 0-1-15,2 0 0 0,-2-1 10 16,-2 1-9-16,-2 0 10 0,4 0-12 15,-2-2 2-15,0 4 0 16,2-2-1-16,0-2 0 0,-2 1-2 0,2 1 1 16,-2 0-1-16,-2 0 0 15,2 0 0-15,-4-2 0 0,2 2 1 16,4 0 0-16,-6 0 0 0,0 0 2 16,-2 0 9-16,4-1-9 0,-9 1 9 15,5 0-9-15,0 0 12 0,-12 0-3 16,-5 0-9-16,8 0 9 0,3 0-10 15,8 0 1-15,6-2 18 0,-2 4-18 16,-12-2 9-16,3-2-10 0,1 0 1 16,-4 2 0-16,3 0-1 0,-1-2 0 15,2 2 0-15,-3 0 0 0,-1 0 0 16,-15 0-1-16,-2-1 0 0,-2 1 0 16,4-2 1-16,11 2 19 0,6 0-18 15,-7 0 0-15,5 0 0 0,-7 0 0 16,5 0-1-16,-5-1 0 0,-2 1-1 15,1 0-1-15,-1-1 0 16,0 2 0-16,-3-1-1 0,-3 0 1 16,4 0 0-16,-2-1-2 0,3 1 1 15,-1 0 1-15,0 0-1 0,-4 0 1 16,2 1-1-16,3-2 0 0,-3 1 1 16,4-1 0-16,-1 0 0 0,-3 1-1 15,2 0-1-15,0-2 2 0,1 2 0 16,-1 0 0-16,0 0 0 0,-2 0 1 15,-2-1 0-15,3-1-1 0,-1 2 1 16,-4 0 0-16,2-2-1 0,2 2 1 16,-8 0 2-16,2 0 0 0,-4 0 9 15,2 0-11-15,0 0-1 16,0 0 11-16,0-1-11 0,4 1-3 16,0-2-12-16,2 2 12 0,2 0 1 15,1 0-13-15,-1 0 14 0,-4 0-1 16,2 0-1-16,0 0 3 0,-6 0 3 15,4 0-3-15,-4 0-2 0,0 0 1 16,-4-2 0-16,0 2-11 0,-1 0 11 16,1 0 1-16,-6-1-2 0,4 1-1 15,1-2-12-15,-7 2 0 0,8 0 13 16,-5 2-13-16,-1-2-3 0,6 0-3 16,-4 0 0-16,1 0 3 0,1-2 16 15,0 2-10-15,-7 0 12 0,5 0 1 16,-5 0-1-16,1 0-2 0,-5 0 1 15,3 0 1-15,-5 0 0 0,-1 0-1 16,-3 0-2-16,4 0-10 0,-6 0-8 16,0 0-33-16,-2 0-27 15,0 0-13-15,-2 0-6 0,0 0-8 16,0 0-32-16,3 0-36 0,-3 0 3 0,0 0-83 16,0 2-122-16,-3 1-248 15,-3 0-640-15,0 5-552 0</inkml:trace>
  <inkml:trace contextRef="#ctx0" brushRef="#br1" timeOffset="56974.725">2133 10321 39 0,'0'0'78'0,"0"0"33"16,0 0-16-16,0 0 48 0,0 0-45 16,0 0-7-16,0 0 284 0,0 0-85 15,0 0-124-15,-51-3-39 0,51 3 23 16,0 0-11-16,0 0 14 0,-2 0-14 16,2 0-25-16,0 0-11 0,0 0-9 15,0 0-17-15,0 0-6 0,0 0 0 16,0 0 0-16,0 0 29 0,-2 0 108 15,2 0-26-15,0 0-3 0,0 0 33 16,0 0-17-16,-2 0-22 0,2 0-19 16,0 0-45-16,0 0-16 15,0 0 0-15,-3-2 3 0,3 2 11 16,0-1 13-16,-2 1 43 0,2 0 26 16,0 0-16-16,0 0-12 0,0 0-18 15,2 0-55-15,3-1-28 0,-1 1-30 16,6-2-18-16,0 2 3 0,3 0 1 15,5 0-13-15,-3-1 15 0,8 1-6 16,1 0-9-16,3 0 18 0,0 0-6 16,6 0-12-16,0 0 12 0,0 0 0 15,7 0 0-15,-1-3 10 0,2 3-13 16,3 0 6-16,-1 0-3 16,5 0-3-16,-3-1 3 0,11 1 6 15,6-1-3-15,10 0 6 0,1 1-9 16,-7-2-3-16,0 2 0 0,-6 0 7 15,-2-3-7-15,6 3-10 0,0-1 1 16,2 1 0-16,2 0-2 0,3 0 1 16,1-1-1-16,2 0 1 0,1 0-1 15,-1 0 0-15,3 0 0 0,-1 1-1 16,3-1 1-16,-5 1 0 0,3-3 0 16,-1 3 1-16,1 0 0 0,-3 0 1 15,0 0 9-15,1-2 6 0,-1 1-3 16,1 1 21-16,-5-2-21 0,2 1-14 15,1 0 1-15,-1-1 0 0,2 1 1 16,1 1-1-16,1-1 0 0,3-1 0 16,1 2-1-16,1 0 0 0,2-1 0 15,-1-1-1-15,3 2 1 0,0-2-1 16,2 0 0-16,2 1 0 0,0 1 0 16,-1-1 1-16,5 0 0 15,0 0 1-15,-2 0-1 0,0 0 1 16,0-1 1-16,2 2-1 0,-4 0 1 15,0-3 0-15,2 3 9 0,-2-2-11 16,0 1 2-16,0 1-1 0,-5-3 1 16,1 2 12-16,2 1-14 0,-6-2-1 15,5 2 0-15,-5-1 0 0,6 0 0 16,-4-1 0-16,1 2-1 0,3-3 0 16,-2 3 0-16,4-3 0 0,-4 2 1 15,1 0 0-15,-1 0 0 0,-2 1 1 16,4-1-1-16,-5 1 0 0,5-2 0 15,-6 1 1-15,1 1 0 0,-3 0-1 16,2-3 0-16,-1 3-1 16,-3 0 1-16,3-1 0 0,-1 0 1 15,1 0 0-15,3 0 0 0,-4 1 0 16,1-2 0-16,-1 1 2 0,2 1 0 16,-3 0 0-16,-1-2-1 0,-1 2 1 15,3 0-2-15,-7-1 0 0,2-1-1 16,1 1 0-16,-1-1 0 0,-4 2 1 15,3 0-1-15,-1-3 0 0,1 3 0 16,-3 0 1-16,0-2-1 0,0-1 0 16,1 2 0-16,-1 0 0 0,0 1 1 15,-2-2 0-15,-1 1 0 0,-1 1 0 16,-2 0-1-16,-4 0 1 0,0-1 1 16,-2 1-2-16,-5-2 0 0,1 2 0 15,-11-2-1-15,-3 1 1 0,-9 1-1 16,0-1-1-16,10 1 1 15,3-2-1-15,1 2-1 0,7-1 1 16,-7 1 1-16,3 0 0 0,-1 0-1 16,-3-1 1-16,3 0 0 0,-3 1 0 15,-3-1 0-15,0 0 0 0,-4 1 0 16,-1 0 1-16,-3 0 0 0,-4 0-2 16,-7-2-1-16,1 2-9 0,-2 0 9 15,-5 0-12-15,-1 0-12 0,1 0-15 16,-1 0 0-16,-3 0 6 0,3 0-3 15,1-3 5-15,-5 3 13 0,5 0 0 16,-4 0 0-16,3 0-9 0,-3 0-33 16,-1 0-55-16,-5 0-61 0,2 0-102 15,-4 0-201-15,5 0-1036 0</inkml:trace>
  <inkml:trace contextRef="#ctx0" brushRef="#br1" timeOffset="58524.726">12481 10139 1277 0,'0'0'1057'0,"0"0"-659"0,0 0-135 15,0 0-42-15,0 0-14 0,0 0 12 16,0 0-4-16,0 0-27 0,0 0-62 16,-8 3-23-16,8-3 5 0,0-3 7 15,-4 3-22-15,4 0-32 0,0-2-21 16,0 2 3-16,0 0 13 0,0 0 20 15,0 0 35-15,0 0 20 0,0 0 3 16,0 0-12-16,0 0 11 0,4 0 19 16,0 0-55-16,2 0-28 0,1 0 7 15,1 2-4-15,4 1 1 0,3 0 2 16,-1-2 0-16,3 2-17 0,3-1-4 16,-1 2-15-16,4-1 0 0,2-1-3 15,-3 1-9-15,5-1 1 16,-2 1-7-16,2 1 3 0,-2-1 3 15,-3 1-9-15,5 3 12 0,-4-2-9 16,-2 3 0-16,1-2 3 0,-3-3 0 16,-2 1-3-16,-1-1-18 0,-1-1 18 15,-5-1-19-15,4-1 1 0,-3 0 9 16,-5 0-10-16,-2 0 0 0,2 0 0 16,-4 0 0-16,0 0-1 0,-2 0-1 15,0 0-1-15,0 0-17 0,0 0-3 16,0 1-6-16,-4 0 3 0,-4 0 12 15,0 2 12-15,-9 3 12 0,-3 4-9 16,-7 2 12-16,-4 2-3 16,-2 4-9-16,-5 1 9 0,3-1-10 15,-2 1 0-15,0-3-2 0,4-3-1 16,-2-4-11-16,4-3-3 0,2-3-45 16,0-2-72-16,4-1-64 0,6 3-54 15,1-2-119-15,5 1-334 0,-3 15-1119 0</inkml:trace>
  <inkml:trace contextRef="#ctx0" brushRef="#br1" timeOffset="59759.437">12126 16866 1106 0,'0'0'342'0,"0"0"97"16,0 0-50-16,0 0-20 0,0 0-54 16,0 0-37-16,0 0-20 0,0 0-36 15,0 0-27-15,-56 8-18 0,52-6-12 16,0-2-4-16,2 3-3 0,0-3-13 15,0 0 9-15,2 0-2 0,0 0-5 16,0 0-7-16,0 2 9 0,2-1-1 16,2 1-51-16,2 2-27 15,4 0-4-15,1 1-11 0,1 2 2 16,7 1-5-16,-5-1-1 0,7 0 6 16,-1 4 21-16,1-1 10 0,4 2-10 15,-2 1-12-15,-1 0-11 0,5 0-16 16,-2 2-6-16,0-1-9 0,-2-1-6 15,1-1-7-15,1-1-11 0,-4-3-2 16,2-1-1-16,1-3 3 0,-7-2-1 16,4-1 1-16,-3-1 2 0,-1 0 10 15,-7 0 3-15,3 0-12 0,-5 0 0 16,-2 1 12-16,-6-1-13 0,2 0-1 16,-2 1-1-16,0 1-3 0,0-2-27 15,-4 2-3-15,-4 3 18 0,-11-1 15 16,0 5 0-16,-7-1 12 0,-3 3-12 15,-2 4 1-15,-4 0 11 16,-1-1-11-16,1 3 2 0,-2-1 18 16,0 0-21-16,2 1-13 0,4-3 1 15,2 0 9-15,2-2-9 0,2-2-33 16,9-3-70-16,-3 0-68 0,7-2-59 16,-3 0-66-16,7 0-208 0,4 0-766 15,2 6-2159-15</inkml:trace>
  <inkml:trace contextRef="#ctx0" brushRef="#br1" timeOffset="61420.374">2429 4604 950 0,'0'0'1437'0,"0"0"-1082"16,0 0-158-16,0 0 78 15,0 0 24-15,0 0-74 0,0 0-80 16,0 0-23-16,0 0-5 0,-12-24-11 15,10 24 18-15,2 0 22 0,-3 0 11 16,-1 4 6-16,2 3 12 0,-2 0-7 16,0 5-31-16,0 1-25 0,0 4-8 15,-2 2-4-15,3 6-4 0,1 1-8 16,-2 8-18-16,0 2-16 0,0 4-15 16,-2 3-15-16,0 4-22 0,-3 2-2 15,1-3-12-15,-4 2 0 0,1-4 10 16,-3-3 1-16,-3-3 0 0,5-5 0 15,-3 0 1-15,1-5 0 0,-1 0 1 16,3-3 0-16,0-1 1 0,3-2 1 16,-1-4-1-16,6 0 0 0,0-5 10 15,2-5-9-15,2-3 16 16,0-2-4-16,0-3-3 0,0-1-12 0,6-6-1 16,2-8-45-16,3-5 13 15,1-7 21-15,2-5 10 0,1-4 0 16,-1-4 2-16,1 0 0 0,-3-4 3 15,7 3 15-15,-7-3-3 0,3 2-3 16,-3 2 0-16,-2 2 1 0,3 0-1 16,-3 1 0-16,-4 1 0 0,-1-3-10 15,1 2-1-15,-2 2-1 0,-2 3-36 16,0 3 20-16,0 3 16 0,-2 6 0 16,0 3 3-16,2 4 9 0,-2 6 6 15,2 2 0-15,-2 2 12 0,0 3 18 16,2 0-9-16,-2 8 7 0,0 5 65 15,0 7-72-15,2 7-18 16,-2 17-18-16,2 16 15 0,0 19-3 16,1 4-12-16,5-2-3 0,-2-5-19 15,-2-12-8-15,2-11 24 0,-2-12-9 16,1-7 12-16,-3-6 1 0,4 6 0 16,-2 0-1-16,2 0-11 0,-2-5-67 15,0-7-97-15,1-8-70 0,-3-4-109 16,4-6-326-16,6-3-1502 0</inkml:trace>
  <inkml:trace contextRef="#ctx0" brushRef="#br1" timeOffset="62637.653">2313 11076 450 0,'0'0'551'16,"0"0"279"-16,0 0-454 0,0 0-62 15,0 0 18-15,0 0 20 0,0 0-11 16,0 0-57-16,0 0-60 0,0-39-40 15,0 38-10-15,0 0-10 0,0 1-22 16,-2 0-22-16,2 0-22 0,-2 0-13 16,-2 3 31-16,0 6 52 15,2 2-34-15,-4 6-37 0,1 5-18 16,-1 4-19-16,2 3-8 0,0 4-13 16,-2 0-9-16,0 4-9 0,-5 1-9 15,3 2-9-15,-2-2-2 0,-1 0-1 16,-1-2 0-16,2-3-18 0,-5-6-6 15,9 0 6-15,-4-8 6 0,1-1 10 16,1-6-1-16,4-3 1 0,2-2 2 16,0-4 0-16,0 1 0 0,2-3-1 15,-2-1-11-15,2 0-6 0,0 0 5 16,0 0-2-16,0-1-15 0,-2-6-12 16,2 0 42-16,-3-2 15 0,3-5-3 15,0-3 0-15,0-3 0 0,0-5-9 16,0-2 9-16,7-1-9 0,-1-4 15 15,2-3-5-15,5 0-13 0,-1-1-28 16,2 1 25-16,1 1 0 16,-3 3 2-16,1 4 1 0,1 3 12 15,-4 2 0-15,1 6 10 0,-1 1 14 16,-2 3-6-16,1 2 3 0,-5 4-2 16,0 4-1-16,0 0 6 0,-2 1 6 15,-2 1-2-15,2 0 11 0,0 5-9 16,-2 7-31-16,2 4-11 0,5 9-3 15,-3 6-8-15,2 7 11 0,4 12 18 16,3 17 0-16,1 11 9 0,3 3 0 16,-1-3 7-16,-3-14-34 0,3-17-3 15,-8-10-9-15,-1-11 0 16,1-6 8-16,2 2-20 0,-2-2-54 16,1 0-70-16,3-6-51 0,-2-10-53 15,-1-4-143-15,-1-1-581 0,9-11-1110 0</inkml:trace>
  <inkml:trace contextRef="#ctx0" brushRef="#br1" timeOffset="66221.571">13317 9908 222 0,'0'0'1064'0,"0"0"-845"16,0 0-24-16,0 0-20 0,0 0-120 16,0 0 260-16,0 0-11 0,0 0-175 15,0 0 32-15,-27-36 22 0,25 34-13 16,2-4-1-16,-5 3-1 0,3-1 3 15,0 1-13-15,0 0 30 0,2 2 16 16,-2-1 1-16,2 1 29 0,0 1 52 16,0 0 16-16,4 1-38 0,3 5-110 15,-1 0-42-15,6 4-15 0,1 3-13 16,-3 2-17-16,4 1-13 16,1 3-9-16,-1 2-9 0,3 1 4 15,-1-2-4-15,3 0 9 0,-3 0-6 16,-1-3-3-16,-1-3-6 0,-1-1-15 15,-5-3-13-15,0-2-2 0,-1-3 0 16,-3 0-3-16,-2-5-51 0,0 3-69 16,-2-1-88-16,0-2-52 0,-2 1-34 15,-2-1-114-15,-3 0-216 0,1 0-522 16,4-6-637-16</inkml:trace>
  <inkml:trace contextRef="#ctx0" brushRef="#br1" timeOffset="67868.049">12661 16811 134 0,'0'0'2209'15,"0"0"-1857"-15,0 0-249 0,0 0 100 16,0 0 72-16,0 0-30 0,0 0 8 15,0 0-5-15,0 0-41 0,-4-10-45 16,4 10-14-16,0 0 28 0,0 0 8 16,0 0-10-16,0 0-6 0,2 0-43 15,0 3-25-15,4 3 6 0,7 1-3 16,-1 5 0-16,1 0-12 0,1 5-1 16,3 1 10-16,1 3-7 0,1 5-14 15,-1 2-13-15,3 1-27 0,-4-1-6 16,1 0-6-16,-7-9-6 15,1-3-3-15,-2-5-16 0,-6-4-2 16,1-3-12-16,-3-1-3 0,-2-3-27 16,0 0-60-16,0 0-49 0,0 0-18 15,0-7-6-15,-4 2-31 0,1-3-82 16,1 0-165-16,0 0-152 0,2 2-507 16,0 1-514-16</inkml:trace>
  <inkml:trace contextRef="#ctx0" brushRef="#br1" timeOffset="68186.061">13085 16832 3059 0,'0'0'612'0,"0"0"-461"15,0 0 82-15,0 0 91 0,0 0-86 16,0 0-44-16,0 0 14 0,0 0-12 15,-25 60-47-15,13-40-34 16,-7 1-3-16,3 5 3 0,-7 2-9 16,0 1-12-16,0 6-13 0,-3 0-2 15,-1 3-4-15,-2 0-11 0,4 5-13 16,0-3-15-16,0-2-36 0,3-2-6 16,5-5 3-16,1-6 1 0,1 1-1 15,3-2 1-15,-1-5-1 0,5-1-15 16,2-5-30-16,0-3-49 0,1-5-75 15,3-4-55-15,0-1-85 0,2 0-206 16,0-1-553-16,9-1-1487 0</inkml:trace>
  <inkml:trace contextRef="#ctx0" brushRef="#br1" timeOffset="72038.796">1439 5176 140 0,'0'0'974'0,"0"0"-740"0,0 0-74 16,0 0 38-16,0 0-6 0,0 0-17 16,0 0-84-16,0 0 13 0,0 0 300 15,-37 22-141-15,33-19-125 0,1-1-23 16,-1-2 61-16,4 2 46 0,-2-2-10 15,2 0 1-15,0 0-24 16,-2 0-15-16,2 0-4 0,0 0 12 0,0-2-7 16,0 0-25-16,4-2-62 15,3-3-27-15,-1 0 6 0,0-2 3 16,2-3 3-16,-2 0 12 0,5-2 12 16,-3 0 0-16,0-1-18 0,-2 0-19 15,5-4-17-15,-1-1-10 0,-2-1-6 16,3-1-3-16,-1 0-3 0,0 0-3 15,-3 0 4-15,5 2-4 0,-4 2 0 16,1 1 3-16,-1 4 3 0,0 0-3 16,-2 3-3-16,-2 1-6 0,1 3 3 15,-3 2-3-15,-2 2-9 0,0 2-3 16,0 0-2-16,0 0-16 0,0 0 3 16,0 0 0-16,0 0-3 0,0 0 0 15,0 0 0-15,0 2 18 0,-2 2 20 16,-1 5 4-16,-1 0 0 0,2 6-6 15,0 3-16-15,2 4 1 0,0 5 0 16,2-1 0-16,2 5 18 16,3-2-2-16,-3 0 2 0,8 2 3 15,-4-1-3-15,3-5-3 0,3-1 6 16,-1-4-3-16,1-2-9 0,1-3-11 16,1-2-1-16,3-3-21 0,-3-4-60 15,1-2-61-15,-3-4-51 0,1 0-49 16,-3-2-98-16,1-3-160 0,-5-1-565 15,0-3-781-15</inkml:trace>
  <inkml:trace contextRef="#ctx0" brushRef="#br1" timeOffset="72393.708">1629 4552 2365 0,'0'0'1462'0,"0"0"-1255"16,0 0-124-16,0 0 209 0,0 0 75 15,0 0-152-15,0 0-102 0,0 0-52 16,0 0-22-16,0 0-11 0,-21-26 12 15,15 24 8-15,2 1-2 0,0 1-13 16,-2 0 4-16,4 0 8 0,2 0 31 16,0 0 81-16,0 1 34 0,0 3-16 15,2 0-54-15,0 0-61 0,4 1-39 16,-2 0-21-16,0 0 0 0,-2-3-3 16,0 0-36-16,2-2-88 15,-1 0-102-15,1-3-86 0,-2-2-282 16,12-5-987-16,-63-3-1804 0</inkml:trace>
  <inkml:trace contextRef="#ctx0" brushRef="#br1" timeOffset="74007.024">1333 11228 460 0,'0'0'717'0,"0"0"-301"15,0 0-65-15,0 0 42 0,0 0-22 16,0 0-59-16,0 0-21 0,0 0-8 16,0 0-40-16,-16-51-20 0,14 49-26 15,2-1 2-15,-2 1-8 16,2 2-25-16,-2 0-13 0,2 0 12 0,0 0 3 15,0 0-19-15,0 0-13 16,-2 1-12-16,2 5-3 0,-2 2-30 16,2 6-31-16,-3 4-20 0,1 2-13 15,2 5 0-15,-2 3-6 0,0 4-6 16,2 5 6-16,0 0-6 0,-2 4 0 16,-2 0-15-16,4 0-16 0,-2-1-5 15,0-2 9-15,0-4 9 0,2-5 1 16,-2-1 1-16,-2-4 1 0,2-1 0 15,2-4 0-15,-2-3 0 0,2-1 0 16,0-4-1-16,0-1-11 0,0-2-21 16,-3 1-24-16,3-3-19 0,0-3-24 15,0 0-27-15,0-2-30 0,0-1-62 16,3 0-116-16,-3-6-160 0,0-6-149 16,2 2-679-16,0-10-884 0</inkml:trace>
  <inkml:trace contextRef="#ctx0" brushRef="#br1" timeOffset="74675.127">1052 11265 1269 0,'0'0'641'15,"0"0"-414"-15,0 0-52 0,0 0 112 16,0 0 48-16,0 0-53 0,0 0-56 15,0 0-48-15,0 0-11 0,0 0 3 16,-14-10 10-16,14 5 19 0,0 1-13 16,0-3-17-16,2 0-9 0,2-1-4 15,-2-2-6-15,4 0-16 0,-4 2-13 16,5-2-11-16,3 1-1 0,-2-1-6 16,0-1-13-16,3 1-5 0,-1-1-4 15,-2 0 4-15,3-1-4 0,3 2 1 16,-1 1-13-16,-1 0-9 0,2 2-12 15,-1-1-9-15,5 3 7 0,1-1-4 16,0 3-3-16,-3-1 0 0,3 0-9 16,-1 2-6-16,-1-1-6 15,6 0 0-15,-7 1 0 0,7 2 0 16,-4 0-3-16,-3 0 0 0,3 1-12 16,-3 3 9-16,1 2-9 0,-3 1-1 15,1 2 0-15,-3 0-1 0,-2 0 1 16,5 4-2-16,-5 0 0 0,-1 2-2 15,1-1 0-15,-2 1 0 0,-2 0-10 16,1 0 10-16,-5-1 0 0,2 3-1 16,0-2-9-16,-4 2 9 0,0 0 1 15,0 2-10-15,0-1 11 0,-4 0-2 16,0 0 1-16,-3 0-1 0,-1-2-15 16,-6 2 16-16,3 0-25 0,-7-5-30 15,-1 0-21-15,-4-1-28 0,-1-4-20 16,-1-3-40-16,-2-2-63 0,0 0-119 15,0-2-276-15,11 1-775 0,-5 3-1929 16</inkml:trace>
  <inkml:trace contextRef="#ctx0" brushRef="#br1" timeOffset="84364.707">3105 10008 36 0,'0'0'26'15,"0"0"-26"-15,0 0-17 0,0 0 13 16,0 0-12-16,0 0 3 0,0 0 1 16</inkml:trace>
  <inkml:trace contextRef="#ctx0" brushRef="#br1" timeOffset="86504.166">3105 10008 15 0,'-41'25'36'16,"39"-25"62"-16,-1 0-98 0,1 0 10 15,0 0-10-15,0 0 75 0,2 0 202 16,0 0-179-16,0 0-36 0,-2 2-10 16,2-2 6-16,0 0 40 0,0 0 10 15,0 0-27-15,-2 1-16 0,2-1-12 16,0 0 5-16,0 0 14 0,0 0-1 15,0 1 4-15,0-1-3 0,0 0-10 16,0 1-7-16,0-1-6 0,-4 0 6 16,4 0 0-16,0 0 4 15,0 0-7-15,0 0 0 0,0 0-4 16,-2 1-9-16,2-1-26 0,0 1 3 16,0 1-13-16,0-2-1 0,-2 2-1 15,2-2-1-15,-2 2 2 0,2-2 24 16,0 0 10-16,0 0 25 0,0 0 4 15,0 0-7-15,0 0 7 0,-2 0-7 16,2 0-3-16,0 0 0 0,0 1-4 16,0-1 11-16,-2 0 18 0,2 0 23 15,0 0 29-15,-2 0 15 16,2 0 29-16,0 2 8 0,0-2 12 16,0 0-16-16,0 2-17 0,0-2-9 15,0 0-2-15,0 0-28 0,0 0 9 16,0 0-37-16,0 1-29 0,0-1-21 15,0 0-6-15,0 0-6 0,0 0-3 16,0 0 2-16,0 0 7 0,0 0 3 16,0 0 6-16,0 0 6 0,2 0 2 15,2-1-5-15,0-4-18 0,6-1-13 16,-1-1-6-16,1 0-3 0,2-2-11 16,3 1 2-16,-3-2 0 0,5 0 54 15,-3 1-11-15,3-2-34 0,-3 0-10 16,5-2 10-16,-1 3 28 0,-1-3-38 15,4 0 0-15,-3-2-1 0,3 2 2 16,0-1-1-16,-1 1 0 0,1-2 1 16,0 2 9-16,1-3 3 0,-5 1-3 15,8-1 3-15,-5 2-12 0,5-3 0 16,0 1 18-16,0-1-2 0,2-2-4 16,-1 2 0-16,3-2 0 15,0 0-3-15,-2 1 0 0,2-1-9 16,0 0 9-16,2 0 4 0,-2 2-1 15,-2-1 0-15,4-1-12 0,-2 0 0 16,0 1-2-16,0-2 2 0,-2-1-1 16,2 1-2-16,-1 2 0 0,1-4 0 15,0 3 0-15,2 0 0 0,-2-2 0 16,2 0 1-16,0 0 1 16,0 0 0-16,0 0 1 0,2-2-1 0,0 1 0 15,1 0 1-15,1-1-1 16,-2 0 1-16,0-2 12 0,2 3-12 15,0-3 9-15,-2 2-11 0,4-2 0 16,-1 0 0-16,1-1 0 0,0-1-1 16,0 2-13-16,-2 0-2 0,3 0 14 15,-1-1-1-15,0 1-10 0,0-2 10 16,-2 4 2-16,5-2-1 0,-5 1 1 16,4-2-1-16,-2 1 1 0,2-2 0 15,1 1 0-15,-1 0 1 0,4-2 13 16,-1-1-13-16,1 1 0 0,-1-2 1 15,3 2 10-15,0-1 0 0,-3 1 3 16,1-3 10-16,1 3-13 0,-1 0-11 16,-2-1 1-16,1 2 0 0,-3-2 0 15,4 1 0-15,-5 0-1 0,1 1-1 16,2-2-12-16,-1 0-6 0,1 1 2 16,0-1 13-16,3 1 0 0,-3-1 0 15,2 2 0-15,1-2 1 16,-1-2 1-16,1 3 1 0,-1-1 0 0,2-2 2 15,-1 2 1-15,-1-2 0 16,3 2-2-16,-3-2 11 0,1 1-12 16,1-1 2-16,-2 2 1 0,1-2-1 15,1 3 1-15,-1-1-1 0,-1-2-1 16,1 2 1-16,-1 0 16 0,-2-1-18 16,3 2-1-16,-3-2 1 0,0 1-1 15,1 1-14-15,-1 0-4 0,0-1 7 16,1 3 0-16,-3-2 10 0,4 1 0 15,-3-1 1-15,5 0 1 0,-5-1 0 16,3 1 2-16,0-3 0 0,-1 4 0 16,-1-2 10-16,0 1-11 0,-3 1 1 15,1 1 0-15,-2 2 1 0,-4-2-1 16,4 3-1-16,-4 0 0 0,3 1 1 16,-1-2-1-16,-2 0-1 0,2 3 0 15,-2-3 1-15,0 1 0 16,0-1 0-16,2 1 1 0,-2-1 2 15,0 1-2-15,3-2-2 0,-3 2-19 16,0-1 7-16,2 1 9 0,-2-1 1 16,2 2-1-16,0-1 0 0,-2 1 2 15,0 0 1-15,-2 2 1 0,0-3 0 16,0 4 0-16,0-3 0 0,-2 3 0 16,2-2-1-16,-2 3 1 0,0-2-1 15,0 1 0-15,-4 1-3 0,4-2-21 16,-2 2 0-16,2-1 3 0,0-1-10 15,2-1 30-15,-2 2-11 0,2-3 9 16,-2 1 1-16,2 0 0 16,0 0 1-16,2 0 1 0,-4 0 1 15,4-1 0-15,-4 2 0 0,0-1 1 16,2 2-1-16,-5 0 0 0,-1 1 0 16,-2 2-1-16,2-2 0 0,-7 4 0 15,1 0-2-15,2 3 0 0,-5-1 0 16,3 1-28-16,-5 0 6 0,5-1-6 15,-5 2 8-15,5-1 10 0,-3 0 0 16,3 0 12-16,-2-1-1 0,1 0 0 16,-1 0 1-16,3 0 0 0,-5 1 1 15,6-3 1-15,-1 1 1 0,-3 0-2 16,3 0 0-16,-1 2 0 0,2-1-1 16,-7 0 1-16,5 0-1 0,-3 1 0 15,1 0 1-15,-3 1 0 0,3 0-1 16,-5-1 0-16,3 1 0 0,-3 0-1 15,5 1-26-15,-3-2 6 0,-1 0 18 16,5 2-9-16,-1-4-1 16,1 0 13-16,3-1 0 0,-5 1 0 15,5 0 0-15,-4 0 1 0,3 2-1 16,-5 0 1-16,3-1 0 0,-7 2 1 16,5 2-1-16,-5-1 0 0,-3 3 1 15,-2 0 1-15,4-1-2 0,-3 3-1 16,-5 1-2-16,4-1-17 0,-2 1-8 15,-2 1 6-15,4 1-1 0,-2-1 19 16,-1-1-15-16,3 0 17 0,-4 0-11 16,2 1 11-16,2-3 0 0,2 2 1 15,1-2-1-15,-5 1 1 0,2 1 0 16,0-2 0-16,-2 2-2 16,5 1-10-16,-5-1-12 0,0 0-4 15,-2 1 4-15,0 1 6 0,0-2-4 16,2 2 7-16,0-3 15 0,3 2-2 15,-3-3-10-15,4 1 0 0,-4 0 9 16,4-1-34-16,3 0-6 0,-5 1 22 16,0 0 19-16,-2-1 1 0,2 2-57 15,3-2-58-15,-3 3-81 0,0-3-90 16,-4 4-48-16,2-1-34 0,0 0-113 16,1 2-167-16,1 0-422 0,6 0-471 0</inkml:trace>
  <inkml:trace contextRef="#ctx0" brushRef="#br1" timeOffset="88821.665">10735 4889 460 0,'0'0'446'0,"0"0"-266"0,0 0-57 15,0 0-71-15,0 0-12 0,0 0 41 16,0 0-16-16,0 0 355 0,0 0-99 16,-19-47-121-16,19 43 17 0,-2 1 2 15,2 0-17-15,0 0-3 0,-2-1-2 16,2 2 22-16,0 0-4 0,-2-1-7 16,2 1-9-16,0-1-9 0,0 1-33 15,0 0-15-15,-2 1-10 0,2 1-1 16,0 0-2-16,-2 0-11 0,2 0-8 15,0 0-13-15,0 0-3 16,0 1 0-16,-2 3-3 0,2 2-13 16,-2 2-44-16,2 7-4 0,-2-1 3 15,2 4 0-15,-3 3 0 0,-1 2-2 16,2 5-10-16,0 0-9 0,0 3 0 16,-2 1 3-16,2-1 3 0,0 0-3 15,0-4-12-15,-2-3 18 0,2-4-6 16,0-3-12-16,2-6 21 0,0-1-5 15,0-5 8-15,-3 0 3 0,3-5 9 16,0 0 21-16,0 0 45 0,0 0-17 16,3 0-13-16,-1 0-33 15,4 0 3-15,4 0 3 0,3-2-6 16,-3-3-3-16,6 0-3 0,-3-2 0 16,3 2-3-16,-3-1-5 0,1 2-1 15,1 1-6-15,-7 2-19 0,0 0 0 16,3 1-2-16,-3 0-27 0,-4 0-82 15,2 0-92-15,-2 0-70 0,5-3-114 16,-3-3-339-16,-2 2-869 0,8 0-1900 0</inkml:trace>
  <inkml:trace contextRef="#ctx0" brushRef="#br1" timeOffset="89691.779">11008 4835 2797 0,'0'0'522'16,"0"0"-264"-16,0 0 104 0,0 0-110 15,0 0-66-15,0 0 102 0,0 0 18 16,0 0-89-16,0 0-113 0,0 0-46 16,-13 51-22-16,11-20 3 0,0 0 1 15,-2 5-1-15,2-1-2 0,-2-1-1 16,4-1 1-16,-2-4-7 0,2-6-3 16,0-2-3-16,0-10-9 0,0-2-2 15,0-5-1-15,0-3 3 0,0-1-15 16,0-3-11-16,6-6-17 0,-4-4 13 15,2-7 13-15,0-1 0 0,-2-5 1 16,0 0 1-16,-2-3 0 0,0 0 1 16,2-4 1-16,-2-1 10 0,-4-1-10 15,2 0 11-15,-2 2-10 16,0 4-1-16,-2 7 0 0,4 7-2 16,0 5 0-16,2 7-23 0,0 1 23 15,0 2 49-15,0 0 35 0,2 5-26 16,0 5 20-16,4 1-29 0,0 8-16 15,0 1-18-15,-2 0-13 0,3 4 1 16,1-4 9-16,-2 1 6 0,0-3 0 16,0-4 6-16,3-2 9 0,3-3-2 15,-2-2 2-15,-1-4 0 0,3-3-3 16,1 0-18-16,-1-10-10 0,7-1-2 16,-7-5 0-16,5-4 0 0,-5 1 2 15,2-4 1-15,-1-1 0 0,-7-3 0 16,4 3 9-16,-3 3-11 0,-3 5-1 15,-2 6-33-15,-2 4 32 0,0 4 1 16,0 2 18-16,0 0 0 0,0 1-3 16,0 6 15-16,0 5-27 0,0 7 15 15,-4 5-3-15,2 4-15 0,-1 6-3 16,1 1-9-16,2 3 10 0,-2 0 2 16,-2 2 1-16,4 0 11 0,0-3 6 15,-2 0 0-15,2-7-2 16,0-4-13-16,0-7-3 0,0-6-2 15,0-5-44-15,0-6-116 0,0-2-140 16,0-6-24-16,0-7-182 0,0 4-653 16,2-5-2008-16</inkml:trace>
  <inkml:trace contextRef="#ctx0" brushRef="#br1" timeOffset="141908.889">3367 4827 1148 0,'0'0'81'0,"0"0"52"0,0 0-71 16,0 0-6-16,0 0 48 0,0 0 347 15,0 0-85-15,0 0-117 0,0 0-91 16,-2-11-36-16,0 9 6 0,2 2-22 16,0-1-36-16,0 1-25 0,0 0 3 15,-2 0 22-15,2 0-10 0,0 0-12 16,0 0-10-16,0 0-3 0,0 0-10 15,0 0-6-15,0 0 6 0,0 0 10 16,0 0 16-16,0 0 5 0,0 0 14 16,0 0 8-16,-2 0 13 0,2 0 7 15,0 0-7-15,0 0-7 0,0 0-7 16,0 0-9-16,0 0-9 0,0 0 3 16,0 0-3-16,-2 0-1 15,2 0-3-15,0 0-8 0,0 0-1 16,0 0-3-16,0 0-13 0,0 0 7 15,-2 0-3-15,2 0-1 0,0 0 7 16,0 0 0-16,0 0 2 0,0 0 1 16,0 1 3-16,0-1-10 0,0 2 1 15,0-2-1-15,0 1 4 0,0 0-4 16,2 0 1-16,0 1-4 0,2 0-9 16,0 2-5-16,5 1-7 0,-1 0-12 15,2 5-1-15,3-1-11 0,1 2 10 16,1 1-1-16,1-2 3 15,1 2 14-15,1 2-12 0,3-2-2 16,-2 2 0-16,3 1 2 0,-1-1 22 16,2 2-12-16,0 0-12 0,-1-1 27 15,1 1-25-15,2-1 10 0,-5 0-9 16,5 3 13-16,0-4-13 0,-2 3 18 16,2-1-9-16,-3 1 0 0,5-1 6 15,-2 2 0-15,2 0-17 0,0 1 12 16,2 1-1-16,0 0-12 0,0 0 2 15,2 2 0-15,0 0 0 0,0 1 13 16,2-2-13-16,-2 0 16 0,0 1 0 16,-2-2-15-16,4 2 12 0,-4-1-3 15,2 2-10-15,0-3 10 0,-2-1 13 16,0 1-13-16,0 1-10 0,-1-2 10 16,3 2 0-16,0 0-10 0,0 1-2 15,3-2-14-15,-1 3 2 0,2 1 11 16,-2 1-1-16,2-2 1 15,0 2 0-15,0 1 0 0,2-1 1 16,-1 1 2-16,3 1-1 0,-2 0 1 16,2-1 1-16,1 3-1 0,1-1 1 15,0 1-1-15,1 2 1 0,-1-1 9 16,2-1-10-16,-1 2-1 0,3-2 11 16,-1 2-9-16,-1-2 9 0,3 1-9 15,-3 0 9-15,0 0 0 0,3 0-9 16,-5 1 9-16,3-2-10 0,-1 3 16 15,0-3-14-15,1 2-4 0,-1 0-23 16,1-1 5-16,-3 1 16 0,2-1-1 16,3 0 0-16,-3 0 2 15,1 1 1-15,1 0 0 0,1 2 1 16,-1-2 2-16,3 1-1 0,-1 1 10 16,1-3-10-16,-3 4 1 0,7-1 9 15,-9 2 0-15,7-2 1 0,-3 0-10 16,11 5 12-16,-10-4-3 0,1-2-10 15,-1 2 0-15,-5-4 13 0,7 2-3 16,-2 3-12-16,-1-2-24 0,1-1 24 16,-1-1 0-16,-3-1 18 0,-1 0 6 15,-2-2 66-15,1 0 4 0,-3-2-40 16,-2 0-27-16,0 1-6 0,3 1-19 16,1 0 10-16,-2-1-11 0,1 2 0 15,1 2 1-15,0-2 0 0,3 1 0 16,-5-2 0-16,2 1 0 0,-1-3 0 15,1 1 10-15,-4-2-11 16,0 1 0-16,3 1 1 0,-3-2-1 0,2 2 0 16,0-2 2-16,1 2-3 15,-5-2 1-15,2 2-1 0,0-1-33 16,2 1 15-16,1-1 16 0,3 2-10 16,-6 0 12-16,5 0 0 0,-1 0 1 15,0 0 0-15,1 1 1 0,-3-2 1 16,2 0 0-16,1 1 0 0,-3-1-1 15,-2 0 10-15,2 0-10 0,3 0-1 16,-3-1 1-16,0-1 0 0,-1 1 1 16,-3 0 0-16,2-1-1 15,-2-1 1-15,0 0-1 0,-4-3 0 16,2 2 1-16,-2-3 0 0,0 4-1 16,2-4 0-16,-2 4-2 0,2-1 0 15,1-1-1-15,-1 0-23 0,0 2 6 16,0-1 6-16,0 1 10 0,0-1 1 15,0-1-2-15,0 2 2 0,0-2 1 16,0 1 1-16,0-2 0 0,-2 1 0 16,2 0 1-16,-4-1-1 0,2-1 1 15,0 3-2-15,-4-2 1 0,4 0 1 16,-2-2-2-16,-2 1 0 0,4 1 0 16,0 0 0-16,-2-1 1 0,0 1 0 15,-4-1-1-15,4-2 2 0,-3 1-1 16,3-3 0-16,-4 1 1 0,-2-1-1 15,0-2 0-15,-3 1 1 0,-5-5 0 16,3 0 0-16,-7-1-2 0,-1-4 0 16,0 2 0-16,-3-1-1 0,-3-4-1 15,0 1 0-15,0-1-1 0,-2 0-9 16,0 0 9-16,-2-2 1 16,2 1-10-16,-2 0 9 0,4-1 1 15,-2 2-1-15,1-1 0 0,-1 3-9 16,2-4 11-16,0 4 0 0,2-1-1 15,0 1 0-15,5 3 1 0,-3-3-1 16,-4 1-10-16,4 1 10 0,1-2 1 16,-3-1 0-16,-2 1-1 0,0-1 1 15,-2 0 0-15,4 0-1 0,-2-1 0 16,7 2-10-16,-5-1 0 0,0 3 10 16,2-2-1-16,3 2-9 0,-3 0 9 15,-2-1-12-15,3 2 12 0,1-1 0 16,0 0-9-16,-4-1-10 0,5 2-5 15,1 1 0-15,-4-1 3 16,5 1 9-16,1 2 3 0,-3-4 11 16,1 1-1-16,-2 0 0 0,-3-1-1 15,-1-1-9-15,-2-2-9 0,-4-2-12 16,2 1-1-16,-2-2-2 0,4 0-3 16,-4 0-6-16,0 0-25 0,0 0-27 15,0 1-36-15,0-1-83 0,-4 0-214 16,-4-3-333-16,1-1-721 0,5-11-1016 0</inkml:trace>
  <inkml:trace contextRef="#ctx0" brushRef="#br1" timeOffset="144061.124">10962 9559 650 0,'0'0'372'0,"0"0"-164"15,0 0-120-15,0 0 413 0,0 0-34 16,0 0-170-16,0 0-26 0,0 0-46 16,0 0-56-16,-10-10 3 0,10 10 18 15,0 0-22-15,0 0-39 0,-4 0-23 16,4 0 2-16,0 0 10 16,0 0-9-16,0 0-6 0,0 0-17 15,0 0-3-15,-2 4 10 0,2 0-7 16,0 5-46-16,0 0-6 0,0 4 8 15,-3 5 1-15,3-1-3 0,-2 4-3 16,2 2-7-16,0 2 1 0,0 2-7 16,0 2 4-16,0 0-7 0,0 1-6 15,0-4-12-15,0 1 12 0,0-2-2 16,0-6 2-16,0-1-3 0,0-3 0 16,0-4-9-16,0-4-1 0,0-1 1 15,0-5-3-15,0-1-26 0,0 0-32 16,0 0-55-16,0-4-30 0,0-2-29 15,0-1-53-15,0-3-117 0,0-2-237 16,0 3-720-16,5-1-899 0</inkml:trace>
  <inkml:trace contextRef="#ctx0" brushRef="#br1" timeOffset="145345.444">11392 9634 1079 0,'0'0'606'0,"0"0"-366"0,0 0-49 16,0 0 49-16,0 0-1 0,0 0 22 15,0 0 2-15,0 0-23 0,-6-52-47 16,4 42-12-16,-4 1-11 16,3-1-13-16,-1 2-22 0,0 0-17 15,2 2-19-15,-2 1-15 0,0 1-13 16,-2 1-3-16,-3 2-10 0,5 1 4 16,-2-1-1-16,2 1-2 0,-4 0-4 15,-3 0-13-15,3 0-14 0,2 0-4 16,-4 0 4-16,1 0 3 0,-1 0-4 15,6 0-6-15,-4 1 4 16,-1 3-10-16,3-4-12 0,0 3 12 16,0-1-3-16,-1 0 7 0,-1 2-1 15,4 0 0-15,-2 1-6 0,4-1 7 16,-2 3-4-16,-3-1-3 0,3 1-9 16,-2 0 12-16,4 0 1 0,-2 3-13 15,2 0 0-15,2-3 0 0,-2 2 9 16,2-1-10-16,-2 2 0 0,2-2 0 15,0 0 0-15,0-1 1 0,0-2-1 16,2 0 0-16,0 0 0 0,0 1 1 16,2-3 9-16,-2 0-11 0,6 1-1 15,-1-1 0-15,-3-2-1 0,0 2 1 16,4 0 0-16,0 0 1 0,1 2 0 16,-3-1 0-16,-2-2 2 0,2 2-1 15,2-1 1-15,-1 0 13 16,-3-2-13-16,0-1 12 0,0 0-12 0,2 0 9 15,3 0-11-15,-1 0 1 16,-2 0 1-16,0 0 12 0,0 0 6 16,3-1-5-16,-1 1 8 0,-4 0 0 15,2 0-3-15,0 0-3 0,5 0 13 16,-5 0-1-16,-2 0-6 0,0 0 0 16,2 3-11-16,1-1-10 0,-1 3 12 15,-2-2-15-15,-2 3 0 0,2 1-3 16,-2-1-9-16,2 3-1 0,-2 0 12 15,1-2-1-15,3 2-1 0,-4 1 1 16,2-1 0-16,-2 0 1 0,0 1-1 16,0 0-1-16,-2-1 1 0,0 0 1 15,0 0-2-15,0-2-9 0,0 0 0 16,0 1 9-16,-4-1-18 0,0-1 18 16,-4 0-9-16,3-1 10 15,-1 0 1-15,2 2 0 0,-2-3-1 16,-2 2 2-16,-3-2 3 0,5 1-1 15,2 0 0-15,-2-1 1 0,-5-1 9 16,7 3-10-16,-2-2 1 0,0 0 0 16,0-1 0-16,0 1 12 0,-3-1-3 15,3-1 0-15,0 0-9 0,0 0 9 16,-1-2 4-16,-3 0-13 0,2 0 21 16,2 0-3-16,-7 0-3 0,7-2 3 15,-2-2 0-15,0 1-5 0,-3 0-4 16,3-1-9-16,2-1 0 0,-3 2-2 15,-1-3 1-15,2 2-1 0,2-2-1 16,-1 1-1-16,-1 0-27 0,0-4-50 16,0 4-83-16,1-4-72 0,1 3-72 15,2 1-192-15,-2 1-785 0,6 4-1870 16</inkml:trace>
  <inkml:trace contextRef="#ctx0" brushRef="#br1" timeOffset="186320.005">6946 7377 124 0,'0'0'261'15,"0"0"-196"-15,0 0 46 0,0 0 75 16,0 0-46-16,0 0 10 0,0 0-56 16,0 0-3-16,0 0-45 0,10-5-46 15,-10 4 3-15,0 1 40 0,0 0-11 16,0-2-3-16,0 2 20 0,0-2 42 15,0 2 49-15,0 0-101 0,0 0-22 16,0 0 5-16,0 0 8 0,0 0 2 16,0 0 17-16,0 0 12 0,0 0 79 15,0 0-20-15,0 0-39 0,0 0-13 16,0 0-3-16,0 0-4 0,0 0-6 16,0-1 6-16,0 1 27 0,-2 0 15 15,-4 0 83-15,0 0 32 0,-5 0-100 16,3 0-35-16,-4 0-10 15,-3 0-12-15,-1 0-20 0,-1 0-12 0,0 0-4 16,-3 0 10-16,-3 0 15 16,2 0 1-16,1 0-4 0,-3 0-3 15,0 0-12-15,0 0-4 0,1 0-9 16,-3 0-5-16,2 0-14 0,-4 0 0 16,3 0 14-16,-1 0-13 0,0 0 0 15,-2 0-1-15,0 1 0 0,2-1 0 16,5 2-1-16,-5-2 1 0,2 2-2 15,7-2-13-15,-3 1-42 0,5 0-120 16,-1 1-80-16,1-1-135 0,7-1-588 16,-1 1-90-16</inkml:trace>
  <inkml:trace contextRef="#ctx0" brushRef="#br1" timeOffset="186853.089">5982 7383 1334 0,'0'0'352'0,"0"0"-222"15,0 0-88-15,0 0 0 0,0 0 23 16,0 0 143-16,0 0-24 0,0 0-67 16,0 0 50-16,0 0 49 0,-22-5-10 15,7 5-53-15,-1 0-70 0,-1 0-26 16,-2 0-18-16,-5 0 5 0,-1 0-12 16,0 0-29-16,0 0 13 0,-4 0 19 15,-4 0 28-15,2 0-15 0,-6 0-37 16,2 0-11-16,-2 2 0 0,-3-2-82 15,1 1 22-15,0 2 57 0,0-2 3 16,-3 1-35-16,3 1-29 0,-2-3-19 16,1 2-86-16,1 0-68 15,0-1-121-15,0 0-134 0,12-1-258 16</inkml:trace>
  <inkml:trace contextRef="#ctx0" brushRef="#br1" timeOffset="187437.235">4759 7402 1579 0,'0'0'361'16,"0"0"-205"-16,0 0-98 15,0 0 1-15,0 0-24 0,0 0-24 16,0 0-11-16,0 0-52 0,0 0 52 15,0 0 95-15,-27-4 2 0,12 4 42 16,-1 0-29-16,-3 0 6 0,1 0-45 16,-5 0 15-16,0 0-18 0,-2 0-14 15,-2 0 10-15,-2 0-25 0,1 0-1 16,-3 2-22-16,-3-2-14 0,1 2 11 16,-4-1-11-16,0-1-2 0,0 1 0 15,-3 0 0-15,-1 0 3 0,2-1-2 16,0 2-1-16,-1-2-89 0,1 3-78 15,2-3-87-15,0 2-124 16,10-2-147-16,-8 0-289 0</inkml:trace>
  <inkml:trace contextRef="#ctx0" brushRef="#br1" timeOffset="187954.975">3613 7418 238 0,'0'0'261'0,"0"0"-170"16,0 0-26-16,0 0 36 0,0 0 79 15,0 0 84-15,0 0 9 0,0 0-13 16,0 0-42-16,0 0-101 0,25-2-49 16,-25 2-26-16,0 0-42 0,-4 0 3 15,-4 0 124-15,2 0 18 0,-7 0-67 16,3 0-20-16,-2 0-3 0,-5 0-1 16,3 0 37-16,-5 0-21 0,0 0-44 15,-1 0-3-15,-1 0-23 16,0 0-16-16,-1 0 2 0,-1 0 14 15,-2 0 0-15,-2 0-122 0,0 0 10 16,0 0-69-16,-2 0-26 0,-2 2 3 16,5-2-63-16,-5 3-208 0,6-2-183 15</inkml:trace>
  <inkml:trace contextRef="#ctx0" brushRef="#br1" timeOffset="188437.808">2677 7436 232 0,'0'0'264'16,"0"0"45"-16,0 0-67 0,0 0 5 16,0 0 0-16,0 0 1 15,0 0 21-15,0 0 65 0,0 0-60 16,0 0-84-16,-35-3-39 0,20 3-16 16,1 0-24-16,-1 0-9 0,-3 0-38 15,-3 0-35-15,1 0-28 0,-5 0 0 16,4 0-1-16,-4 0 0 0,0 0-96 15,-3 1 68-15,3 0 15 0,-6 1-182 16,-2 0-148-16,6 0-239 0,-15 6-841 16</inkml:trace>
  <inkml:trace contextRef="#ctx0" brushRef="#br1" timeOffset="190499.817">1488 7579 280 0,'0'0'147'16,"0"0"-131"-16,0 0 1 0,0 0 110 16,0 0 10-16,0 0-23 0,0 0-39 15,0 0 10-15,0 0 19 0,-39 21 72 16,33-18 71-16,2 0-192 15,-2 1 17-15,2 1 263 0,-3-1 44 16,5 0-250-16,0 1-103 0,0 0 3 16,0-1 16-16,0 0 17 0,0-1 2 15,0 0-16-15,0-2-12 0,0 3 5 16,0-1 24-16,0-1 25 0,0 3 19 16,2-4 12-16,-3 2 7 0,-1-1-1 15,4 2-10-15,0-3-22 0,-2 2-26 16,2-1 1-16,0-2 8 0,-2 1-2 15,2-1-17-15,0 0-14 0,0 0 5 16,0 0 15-16,0-1 4 0,0 1 2 16,0-3-3-16,0 1 7 15,0-3 5-15,0 1 19 0,0-3-13 16,2-2-28-16,4 2-9 0,-3-2-3 16,1 0 0-16,0-2-3 0,0 0-3 15,0-1 0-15,2-1-7 0,-2-1 1 16,3 0-7-16,-1-1 3 0,0 1-2 15,0-1-7-15,-2-1 7 0,5 3-1 16,-3-2-3-16,-2 1-2 0,2-1-19 16,-2 2 9-16,0-1 3 0,1 0-14 15,1-2 2-15,-2 1 0 0,0 2-1 16,0-2 10-16,-2 3-12 0,2 2 1 16,-2 1-1-16,0 1-1 0,1 3 1 15,-3 1 0-15,2 0 1 0,-2 3 2 16,0-1 28-16,0 2-28 0,4 0-2 15,-4 0 11-15,0 0 2 0,0 0-14 16,0 0-15-16,0 0 13 16,0 0 1-16,0 2 1 0,0 1-10 0,-4 2 10 15,4 1 0-15,-2 2 12 16,-1 3-10-16,3 3 0 0,-2 4 0 16,0 0-1-16,2 2-1 0,-2 5 2 15,2 0 0-15,0-1 1 0,0-1 18 16,0 1 7-16,2-2-4 0,0 0 0 15,0-2-6-15,3 0 6 0,1-3 1 16,0-1 2-16,0-1-9 0,5-3-15 16,-3-1 12-16,2-2-14 0,-2 0-1 15,1-3-27-15,1 1-52 0,-2-4-48 16,-2-1-71-16,-1-2-46 0,-3 0-78 16,2-5-352-16,0-2-795 0,0-8-841 0</inkml:trace>
  <inkml:trace contextRef="#ctx0" brushRef="#br1" timeOffset="190709.593">1584 7011 3250 0,'0'0'539'0,"0"0"-419"0,0 0-107 16,0 0 49-16,0 0-62 0,0 0-62 16,0 0-134-16,0 0-206 0,0 0-634 15,0 0-778-15</inkml:trace>
  <inkml:trace contextRef="#ctx0" brushRef="#br1" timeOffset="191349.731">1904 7768 1391 0,'0'0'669'0,"0"0"-426"16,0 0-75-16,0 0 132 0,0 0 12 15,0 0-76-15,0 0-73 0,0 0-11 16,0 0 37-16,0 0 24 0,12-54 10 15,-14 44-18-15,0 0-66 16,-2 1-34-16,0 2-10 0,-2-2-18 16,0 4-4-16,-3 0-18 0,1 3-15 15,-2-1 3-15,-3 3-13 0,5 0 4 16,-2 1-4-16,-3 4 10 0,5 3 6 16,0 2 8-16,-1 0 4 0,1 3 9 15,6 2 9-15,2-2-16 0,0 1-5 16,0-1-19-16,8 0-9 0,1 0-2 15,1-1-22-15,2 1-2 0,3-6 0 16,-3 0-1-16,5-1-2 0,-3-3-20 16,-1-3-47-16,-3-1-86 0,0-8-73 15,-6-4-92-15,5-4-188 0,-3 3-690 16,0-15-1486-16</inkml:trace>
  <inkml:trace contextRef="#ctx0" brushRef="#br1" timeOffset="196514.394">6970 7427 450 0,'0'0'39'0,"0"0"-39"0,0 0-2 15,0 0-1-15,0 0 3 0,0 0 3 16,0 0-2-16,0 0 19 0,0 0 452 16,-2 0-48-16,2 0-271 0,0 0-46 15,0-2-10-15,-2 1 37 0,2-1 51 16,0-2-179-16,0 1 88 0,0-3-94 15,0 3 81-15,-2-1-45 0,2 0-1 16,0 2 7-16,0 2-9 0,0 0-33 16,0 0-11-16,0 0-8 0,0 0 2 15,0 0 17-15,0 0 1 16,0 0 61-16,0-2 15 0,0 0-28 0,0 0-14 16,0-1 33-16,0 3 32 15,-2-2 16-15,2 2-39 0,0 0-55 16,0 0-21-16,0 0-1 0,0 0 3 15,0 0 38-15,0 0-15 0,0 0-23 16,0 0 10-16,0 2 3 0,0 1 19 16,0 0 42-16,0 2 16 0,0 5-20 15,0 0-41-15,0 3-30 0,0 2 1 16,0 4 10-16,-2-2-12 0,2 3-1 16,0 0 13-16,0-1 9 0,0 3 19 15,0 2 1-15,0-1-17 16,0 3 6-16,0 0-5 0,0-3-25 15,0 1 31-15,2-1-13 0,-2-1-17 16,0 0 17-16,0-4-7 0,0-2-11 16,0-3 3-16,0-2-2 0,0-3 0 15,0-3-1-15,0-1-1 0,0-4 0 16,0 0-2-16,0 0-27 0,0 0-18 16,0 0-39-16,0 0-130 0,0 3-142 15,2-1-132-15,-2 0-269 0,2 4-510 0</inkml:trace>
  <inkml:trace contextRef="#ctx0" brushRef="#br1" timeOffset="196813.584">6989 8274 408 0,'0'0'388'0,"0"0"-232"16,0 0-81-16,0 0-39 0,0 0-4 15,0 0-6-15,0 0-26 0,0 0-39 16,0 0-143-16,0 0-261 16,-12-38-14-16</inkml:trace>
  <inkml:trace contextRef="#ctx0" brushRef="#br1" timeOffset="197145.933">6989 8274 695 0,'-16'-35'198'0,"16"35"-198"0,0 0-3 15,0-3-23-15,0 3 26 0,0-1 104 16,0 0-16-16,0 1 26 0,0 0 101 15,0 0-81-15,0 0-37 0,0 0-15 16,0 0-8-16,0 0 11 0,0 0 61 16,-3 0 19-16,3-1-16 0,0 1 19 15,0 0-16-15,0 0-58 0,0 0-27 16,0 0-6-16,0 3-48 0,0 4 51 16,0 6 90-16,0 5-45 0,0 4-74 15,0 9-32-15,0 2 10 0,0 4-13 16,0 9 1-16,-2 8 15 0,2 14 89 15,0-7 23-15,0-10-27 0,0-15-12 16,0-8-36-16,2 1-12 16,-2 2-9-16,0 4-7 0,0-8-3 15,3-4-20-15,-3-4-2 0,0-4-1 16,0-7-15-16,0-3-9 0,0-5-16 16,0 0-9-16,2 0-90 0,-2 0-114 15,0-4-46-15,2-1-247 0,0-1-586 16,-2-5 459-16</inkml:trace>
  <inkml:trace contextRef="#ctx0" brushRef="#br1" timeOffset="197719.56">6960 9254 352 0,'0'0'1008'0,"0"0"-948"0,0 0-58 16,0 0 2-16,0 0-4 0,0 0-42 15,0 0 0-15,0 0 26 0,0 0 16 16,0 0 19-16,21 0 10 0,-21 0 23 16,0 1 14-16,0-1 12 0,0 2 9 15,0 0 11-15,0 4 126 0,0-3-10 16,0 5-13-16,0 2-27 0,0 0 16 16,0 8-16-16,0 1-42 0,0 7-40 15,0 2-56-15,4 3-1 0,-2 3 6 16,0 0 122-16,0 2 182 0,0-3-144 15,0-3-62-15,-2-5-92 16,0-1-20-16,0-5-27 0,0-4-4 16,0-3-21-16,0-4-21 0,0-2-65 15,2-3-84-15,-2 1-159 0,0-4-337 16,0 3-936-16</inkml:trace>
  <inkml:trace contextRef="#ctx0" brushRef="#br1" timeOffset="198096.389">7006 10135 362 0,'0'0'183'16,"0"0"-183"-16,0 0-27 0,0 0-263 15,-11-49 157-15,11 37 38 0</inkml:trace>
  <inkml:trace contextRef="#ctx0" brushRef="#br1" timeOffset="198298.585">6999 10035 150 0,'0'0'750'15,"0"0"-512"-15,0 0-189 0,0 0-17 16,0 0 24-16,0 0 165 0,0 0 237 16,0 0-59-16,0 0-28 0,0 0-91 15,-6 40-47-15,6-20-64 0,0 9-54 16,0 2-52-16,0 3-34 0,-2 0 5 16,2-1-11-16,0-1-23 0,0-2-16 15,0-1-19-15,0 0-57 0,2-5-86 16,-2 1-93-16,2-4-209 0,0-5-576 15,2 6-256-15</inkml:trace>
  <inkml:trace contextRef="#ctx0" brushRef="#br1" timeOffset="198969.982">7053 11221 104 0,'0'0'460'16,"0"0"-56"-16,0 0-39 0,0 0-114 15,0 0-121-15,0 0-85 0,0 0-45 16,0 0-21-16,0 0-230 0,0 0 20 16,-23-13 179-16,19 10-108 0,0 2 59 15,2-1 65-15,-4 1 23 0,4 0-26 16,0 1-29-16,0 0-89 0,0 0 86 15,0 0 51-15,2 0 18 0,0-1-11 16,0 1-10-16,0 0 7 0,0-2-4 16,0 1 17-16,2 1 0 0,-2-1 3 15,0-1 0-15,0-1-121 0,0 3-156 16</inkml:trace>
  <inkml:trace contextRef="#ctx0" brushRef="#br1" timeOffset="199349.017">7004 11140 735 0,'0'0'1793'0,"0"0"-1274"16,0 0-337-16,0 0-70 0,0 0-4 16,-5 56 6-16,5-33 6 0,0 3 132 15,0-3-129-15,0 2-29 0,0 1-94 16,0 1-87-16,-2 4-80 0,2 4 41 16,0 3 94-16,0 3 32 0,0 3 69 15,0-4 110-15,0-2-176 0,2 2 53 16,-2-5-56-16,0 0-61 0,2-5 61 15,-2-8 44-15,0-3-44 0,0-6-144 16,0-4 78-16,0-5 22 0,0 3-7 16,0 1-25-16,3 2-44 0,-1 1-144 15,2-2-542-15,-4 2-1133 0</inkml:trace>
  <inkml:trace contextRef="#ctx0" brushRef="#br1" timeOffset="200083.379">7001 12293 1201 0,'0'0'195'16,"0"0"65"-16,0 0 133 0,0 0-201 15,0 0-192-15,0 0-30 0,0 0 30 16,0 0 3-16,0 0 23 0,0 0 19 16,11 1 20-16,-11-1 16 0,0 0 96 15,0 0 177-15,0 0-31 16,0 0-129-16,0 0-86 0,-2 0-32 16,2 0-19-16,0 0-16 0,0 0 6 15,0 0-6-15,0 0 0 0,0 0 0 16,0 2-28-16,0 5 5 0,0 4-2 15,0 6 37-15,0 5-5 0,0 3-10 16,0 4-38-16,0 1 1 0,0 4-1 16,0 4 27-16,-2 9-27 0,2 16 0 15,2 12 20-15,-2 3 20 0,0-5 131 16,0-9-171-16,0-16-56 0,0-10-3 16,0-8 34-16,0-4 25 0,0 3 0 15,2 1 50-15,-2-2 108 0,0-5-158 16,0-5-40-16,0-5-38 0,0-3-18 15,0-1 65-15,0-5-56 0,2-1-84 16,-2 0-71-16,6-3-174 16,-4 0-393-16,-2 0-689 0</inkml:trace>
  <inkml:trace contextRef="#ctx0" brushRef="#br1" timeOffset="200273.839">7111 13737 2312 0,'0'0'239'0,"0"0"-239"15,0 0-297-15,0 0-167 0,0 0 109 16,0 0-159-16,0 0-37 0</inkml:trace>
  <inkml:trace contextRef="#ctx0" brushRef="#br1" timeOffset="200784.677">7026 13644 871 0,'0'0'661'0,"0"0"-424"16,0 0-149-16,0 0 129 0,0 0 253 16,0 0-87-16,0 0-197 0,0 0-74 15,0 0-33-15,0 0-2 0,-4 0 15 16,4 0 6-16,0 0-9 0,0 5-19 16,0 3-33-16,0 3 14 0,0 6-17 15,0 2 33-15,0 5-64 16,0 5 7-16,0 2-8 0,0 4 0 15,0 2-1-15,0 1 106 0,0 12-25 16,0 9-23-16,0 11-59 0,-2-5-62 16,2-14 31-16,0-14 18 0,0-10 13 15,0 3 1-15,0 4 2 0,0 0 13 16,0-6-7-16,0-5 10 0,0-7-17 16,0-6-2-16,0-5-2 0,0-3-23 15,0-1-48-15,0-1-65 0,2 0-86 16,-2 3-80-16,0-3-173 0,0 6-243 15,2-2-521-15</inkml:trace>
  <inkml:trace contextRef="#ctx0" brushRef="#br1" timeOffset="201389.074">6991 14852 7 0,'0'0'1008'15,"0"0"-679"-15,0 0-104 0,0 0-4 16,0 0 25-16,0 0 1 0,0 0 11 16,0 0-13-16,0 0-23 0,0 0-14 15,35 0 6-15,-35 0-49 0,0 0-29 16,0 0-42-16,0 2-69 0,0 4-22 16,0 2 19-16,0 6-6 0,0 1-4 15,0 5-12-15,0 2-1 0,0 2 1 16,0 0-2-16,0 0 4 15,2 1-2-15,-2-1 1 0,-2 2 0 0,2 2-1 16,0 1 1-16,2 3-1 0,-2 4 0 16,0-2 2-16,0 0-1 15,0-4-1-15,0-5-3 0,0-7-32 16,0-7-15-16,0-3-16 0,0-3-42 16,2-4-41-16,-2-1-61 0,2 0-264 15,1 0-602-15,1 0-228 0</inkml:trace>
  <inkml:trace contextRef="#ctx0" brushRef="#br1" timeOffset="201980.934">7047 15843 191 0,'0'0'408'0,"0"0"603"0,0 0-664 16,0 0-171-16,0 0 2 0,0 0-4 16,0 0 17-16,0 0 89 0,0 0-11 15,-6 70-100-15,6-40-45 0,0 3-99 16,0 1-23-16,0 0-2 0,-2-1-1 15,2-2-1-15,0-3-68 0,2-2-32 16,-2-7-3-16,0 2-29 0,0-6 99 16,0 1-58-16,0-4 92 0,2-6-51 15,-2-2-105-15,0-3-62 0,2 1-173 16,-2-1-238-16,6-1-659 0</inkml:trace>
  <inkml:trace contextRef="#ctx0" brushRef="#br1" timeOffset="202468.768">7045 16607 718 0,'0'0'356'0,"0"0"-138"16,0 0-10-16,0 0 52 0,0 0 75 16,0 0-47-16,0 0-36 0,0 0-14 15,0 0 3-15,0 0-8 0,2 18 40 16,-2 1-11-16,-2 6-93 0,2 16-99 16,0 15-48-16,0 11-19 0,0-3-1 15,0-13-2-15,0-14 0 0,0-11-2 16,0 0-14-16,0 5-9 15,0-1-6-15,0-5 8 0,0-7 7 16,0-3-6-16,0-7-31 0,0-3-66 16,0-4-48-16,0-1-93 0,2-8-162 15,-2 2-554-15,4-12-882 0</inkml:trace>
  <inkml:trace contextRef="#ctx0" brushRef="#br1" timeOffset="204579.04">6770 17462 706 0,'0'0'349'16,"0"0"-349"-16,0 0 59 0,0 0-40 16,0 0 193-16,0 0 26 0,0 0-53 15,0 0-45-15,0 0-27 0,-23-20 1 16,17 15-14-16,2 2-67 0,0-1 60 15,2 2 343-15,0 2-221 0,0-2-96 16,2 1 21-16,-3 1 26 16,3 0 18-16,0 0 15 0,0-2-1 15,-2 0-19-15,2 2-17 0,0-2-5 16,-2 2 13-16,2 0 8 0,0 0-12 16,0 0-32-16,0 0-18 0,0 0-4 15,0 0 0-15,0 0 4 0,0 0 17 16,0 0 21-16,0 4 0 0,2 1-28 15,0 1-68-15,5 7-16 0,3 2-9 16,2 6-6-16,-1 2 9 0,5 5 0 16,-1 2-3-16,-1-2 7 0,1-4 17 15,-5-2 15-15,2 2 0 0,3-1-21 16,-1 5-15-16,1-6-18 16,-7-4-3-16,2-3-13 0,-3-6 0 15,-1-1 0-15,-4-4-2 0,0-2-12 16,0-2-15-16,-2 0-21 0,0 0-33 15,0 0-45-15,0 0-34 0,0 0-5 16,-2 0-28-16,0-2-85 0,2-1-190 16,-2-1-221-16,-4-1-623 0,6-3-707 0</inkml:trace>
  <inkml:trace contextRef="#ctx0" brushRef="#br1" timeOffset="205030.001">7074 17451 85 0,'0'0'2568'0,"0"0"-2156"0,0 0-176 16,0 0 129-16,0 0 7 0,0 0-13 0,0 0-47 15,0 0-104-15,0 0-85 16,0 0-26-16,12-15 77 0,-20 13 54 15,4 0-28-15,-2 0-19 0,-1 2-21 16,1 0-24-16,-2 0-16 0,0 6-15 16,-3 2-17-16,3 5-1 0,-6 1 6 15,1 6-3-15,1 1-27 0,-1 7-12 16,3-2-5-16,0-3-10 0,1 4-6 16,-1 1 0-16,2 6 3 0,-7 5-3 15,3 2-6-15,4 1 0 16,-5 0-6-16,3 0-6 0,0 0-9 15,-1 0 9-15,-1-3-10 0,6-1 1 16,-7-4-3-16,3-5-1 0,2-3-35 16,1-5 15-16,-1-6 3 0,2-5 3 15,0-3-6-15,4-1-12 0,0-5-30 16,0-1-40-16,2 0-17 0,0-7 3 16,0 0-21-16,0-3-31 0,0-2-69 15,4-2-130-15,2 1-188 0,-2-2-410 16,0 5-515-16,9-4-1074 0</inkml:trace>
  <inkml:trace contextRef="#ctx0" brushRef="#br1" timeOffset="205447.529">7171 18206 2677 0,'0'0'472'0,"0"0"-300"0,0 0 140 15,0 0 28-15,0 0-21 0,31-61-40 16,-31 42-54-16,0 1-41 16,-2-1-32-16,-6 2-42 0,-5 4-19 15,1 3-18-15,-1 6-12 0,-5 4 0 16,1 2-1-16,1 9 7 0,1 2-10 16,-1 5-5-16,5 0 2 0,5 2-20 15,-2-2 11-15,6 2 0 0,2-4-6 16,0 0-5-16,10-4-13 0,-4-1-9 15,7-3-9-15,1-6-3 0,1-2-30 16,-1-3-58-16,-1-11-99 0,-3-3-95 16,-4 1-205-16,7-31-942 0</inkml:trace>
  <inkml:trace contextRef="#ctx0" brushRef="#br1" timeOffset="-212929.054">7144 6511 1433 0,'0'0'384'0,"0"0"-287"16,0 0 13-16,0 0 315 0,0 0 84 16,0 0-164-16,0 0-62 0,0 0-62 15,0 0-70-15,0-14-3 0,-2 14 39 16,0 0-7-16,2-2-44 16,-4 1-37-16,2-1 30 0,-2 1 48 15,-3 0-21-15,3-1-22 0,-6 0-19 16,2 0-17-16,-3 0-17 0,1 0-8 15,-2 0-3-15,1 0-10 0,-1 0-18 16,-3 2-5-16,3 0-7 0,-2 0 0 16,-1 0-3-16,1 1 0 0,1 2-2 15,-3 1-7-15,1-1-15 0,5 0 15 16,-7 0-16-16,7 1 10 0,-2 1-10 16,1-2 0-16,-1 1 0 0,1-2 0 15,3 2-2-15,0-2 0 0,0-1 0 16,4 0-1-16,-3-1 0 0,1 0-2 15,2 0 1-15,2 0-10 0,-2 0 11 16,4 0-1-16,0 0 1 0,0 0 1 16,0 0 1-16,0 0 20 0,0 0-3 15,0 0 3-15,0 0 6 0,0 0-3 16,0 1-3-16,0 2-21 0,2 0 0 16,0 2-3-16,0 0 0 15,0 2-12-15,2 4 3 0,-2 0 9 16,0 3 1-16,-2 0-13 0,0 1 13 15,0 3 0-15,0 0 0 0,0 3 0 16,0 0 0-16,0 0 1 0,0 4-1 16,0-4-1-16,-4 3 1 0,0-4 2 15,2 1 0-15,-2-3 0 0,2-2 0 16,0-1 1-16,0-4-1 0,0 2 1 16,2-5 1-16,-2 0 0 0,-1-1-1 15,3-3 1-15,-4 0-1 0,4 0 2 16,0-2 0-16,0-1 9 15,0 0 0-15,0-1-9 0,0 1 15 16,0-1 7-16,4 1-4 0,1 0-19 16,-3 1 13-16,6-2-13 0,0 0 1 15,5 0 0-15,-5 0-1 0,6 0-1 16,-1 0-1-16,1 0 0 0,3 0 1 16,-5 0-1-16,3-3-1 0,-1-1-11 15,-1 2 9-15,1-2-21 0,-4 0-19 16,1 2-47-16,1 0-31 0,-6 1-30 15,0 0-21-15,1 1-37 0,-1 0-68 16,0-2-124-16,-4 1-250 0,0-1-568 16,0-6-601-16</inkml:trace>
  <inkml:trace contextRef="#ctx0" brushRef="#br1" timeOffset="-212636.251">7014 6700 2895 0,'0'0'540'0,"0"0"-167"15,0 0 4-15,0 0-97 0,0 0-39 16,0 0 13-16,0 0-61 0,0 0-93 15,0 0-36-15,0 0-12 0,-37 17 2 16,26-13-17-16,1 2-13 16,-4-4-21-16,1-1-1 0,-1 0-2 15,1-1-1-15,1 3-72 0,-1-3-109 16,-1 2-99-16,6 1-94 0,-3-1-264 16,1 1-888-16</inkml:trace>
  <inkml:trace contextRef="#ctx0" brushRef="#br1" timeOffset="-211859.742">7241 6986 375 0,'0'0'600'16,"0"0"-219"-16,0 0 6 0,0 0-59 15,0 0-62-15,0 0-5 0,0 0-6 16,0 0-59-16,0 0-40 0,0 0-2 16,29-19 14-16,-29 13 28 0,0 0 9 15,0 0-22-15,0 0-6 0,-2-1-12 16,0 1-33-16,-4 0-5 0,2 2-14 15,-2-2-24-15,-3 3-18 0,-1 0-10 16,2 0-15-16,1 0-4 0,-5 3 1 16,4 0 3-16,0 0-7 0,-1 0 1 15,1 2-4-15,0 1-8 0,2 2-7 16,1-1 0-16,-3 3-2 16,2-2-4-16,2 3 6 0,0 0-6 15,2 2 0-15,-1-2-3 0,3 2-9 16,0 3 1-16,0-3 8 0,0-1-10 15,5 1 1-15,-1 0 9 0,2-2-9 16,0 2 9-16,2-4-11 0,1-2 11 16,1 2 3-16,2-4 3 0,-3-1 10 15,1-1-4-15,-2-1-23 0,3-7-1 16,-5-2-24-16,2-5-7 0,-2-3-14 16,1-1-113-16,-3-2-128 15,2 3-143-15,-2 2-569 0,6 1-1796 0</inkml:trace>
  <inkml:trace contextRef="#ctx0" brushRef="#br1" timeOffset="-208453.417">6991 7460 1243 0,'0'0'550'0,"0"0"-336"16,0 0-162-16,0 0-16 0,0 0 9 15,0 0 39-15,0 0 243 16,0 0-40-16,0 0-162 0,-2-14 3 15,2 9 10-15,0-1-7 0,0-1 9 16,0 3 5-16,0-1 13 0,0 2-10 16,0-2-28-16,0 2-26 0,-2-2-23 15,0 0-12-15,-4 2-12 0,0 0-22 16,-1 1-22-16,1-1 9 0,0 3-9 16,-2 0 16-16,1 0-3 0,1 5-1 15,2-1 4-15,0 3 5 0,4-2 10 16,0 2-6-16,0-1 3 0,4 0 0 15,0 0 3-15,7-3 0 0,-3 0-3 16,0-1-4-16,0-2-5 0,3-2-7 16,-1-2-12-16,-2-3 0 15,-1 0 0-15,-1-3 10 0,-4-1-13 16,0 1-1-16,-2-2-3 0,0 1-11 16,-4 0 3-16,-2 3 9 0,-3 0 0 15,3 5 1-15,-6-1 1 0,3 4 1 16,1 0 1-16,2 1 2 0,-2 5 24 15,4-1-8-15,1 2 2 0,1 4 7 16,2 0-7-16,0-1-5 0,7 2-13 16,1-2 12-16,-2 0-12 0,2-4 19 15,3-1-7-15,-1-4 0 0,-2-1-12 16,3-1-3-16,-3-5-1 0,2-4-11 16,-4-4 10-16,-1 1-1 0,-1-2 0 15,-4-3 3-15,0 5 1 0,0-2 2 16,-7 4 15-16,1 1 7 0,0 4-7 15,-4 2 0-15,-1 4-2 0,1 0 2 16,0 4 13-16,-1 3-1 0,1 4 4 16,4 0 11-16,-2 2-8 15,3-1-7-15,3 2-8 0,2-1-4 16,0-3-3-16,0 0 3 0,5-1-5 16,-1-2 2-16,4-4 3 0,-2-1-6 15,2-2-12-15,1 0 0 0,1-5-15 16,-2-4-6-16,-2-2-4 0,1-2 4 15,-3 0 3-15,-4-2 15 0,0 3-12 16,0 2 12-16,-4 0-16 0,-3 4 4 16,1 1 3-16,0 2 9 0,-6 2 1 15,1 1 1-15,3 2 1 0,2 6 0 16,0 0 1-16,2 2 2 16,1 4 18-16,3 1-19 0,0 0 1 15,7 2-3-15,1-2-17 0,0-1-56 16,3-3-86-16,3-4-71 0,-4-4-100 15,1-3-393-15,3-3-1125 0</inkml:trace>
  <inkml:trace contextRef="#ctx0" brushRef="#br1" timeOffset="-200083.364">2640 16477 11 0,'0'0'59'0,"0"0"9"0,0 0 36 15,0 0 27-15,0 0 6 0,0 0 3 16,0 0-10-16,0 0-38 0,-13 4-17 16,11-4 0-16,2 0-1 0,-2 0 5 15,2 0-24-15,-2 0-26 0,0 0 4 16,-2 1 29-16,2-1 0 0,2 0 3 15,-2 0 13-15,0 0 13 0,-2 0-73 16,2 0-17-16,0 0 41 0,-1 0 16 16,1 0 260-16,0 0-156 0,0 0-113 15,2 0-36-15,0 0 2 0,0 0-15 16,0 0-39-16,0 0 0 0,0 0 39 16,0 0 91-16,0 0 22 0,0 0-3 15,0 0 12-15,0 0 23 16,0 0 9-16,0 0-16 0,0 0-29 15,0 0-23-15,0 0 3 0,0 0-12 16,0 0-11-16,0 0-9 0,0 0 19 16,0 0 6-16,2-1-3 0,2 1-16 15,1-2 34-15,1 1 26 0,-2-1-20 16,8 0-35-16,-1-1-9 0,-1 0-12 16,2 0 3-16,1 1-13 0,-3-3 6 15,7 3-6-15,-3-1 9 0,5-1 7 16,-5 0 5-16,3 0 10 0,-1 1 8 15,3 0-20-15,-3 0-4 16,5 1-10-16,-2-1-2 0,1 0 3 16,-1 0-10-16,0-1 7 0,-1 3-3 15,3-3-1-15,0 0 1 0,-3 2-4 16,3-1-2-16,0-1-4 0,-3 1-3 16,3-2 0-16,-3 3 1 0,5-1-1 15,-4-2-9-15,3 3 0 0,-1-2-2 16,2 1-1-16,0-1-9 0,-1 1 9 15,-1 0-10-15,2 1 10 0,0-1-10 16,-3 0 0-16,3 1 1 0,0-1 0 16,-3 0 9-16,5-1-9 0,-2-1 12 15,0 2-12-15,1-2 10 0,1 0-11 16,0 0 10-16,-2 2 0 0,2 0-9 16,-5 1 12-16,3-1-3 0,0 0-9 15,-3 0 0-15,1 1 15 0,0-1-15 16,4-1 9-16,-5 1-10 0,3 0 14 15,0-1-14-15,4 0 10 0,-3-1-10 16,1 2 0-16,-2 0 1 16,2-1 0-16,2 1 9 0,-3-2-11 15,1 3 1-15,2-1 0 0,-2-2 0 16,0 4 0-16,2-2 1 0,-1-2-2 16,1 1 1-16,0-1-1 0,0 0 0 15,0-1 1-15,0 2 0 0,0 0 1 16,0-3 9-16,-3 2-11 0,1-3 2 15,2 3 0-15,-2-1 0 0,2-2 9 16,4 2-10-16,-2-3 0 0,2 2 1 16,-2 0-1-16,2-3 0 0,0 3 10 15,-2 0-10-15,-1 1 0 0,-1 0 0 16,2-1 1-16,0 0-1 0,-2-1-1 16,4 1-1-16,-2-4 1 0,4 4 0 15,-2-3 0-15,2 0-1 0,0 1 1 16,0-2 1-16,0 0 0 0,1 2-1 15,-1-3 0-15,0 2 0 16,2-3-1-16,-2 0 0 0,0 1-2 16,4-1 1-16,-2 1 0 0,3-2 1 15,-3 3 0-15,2-2 0 0,-2 1 0 16,0-1 0-16,2-2 0 0,-4 2 0 16,3-1 0-16,-3 0 0 0,0 1 0 15,-2 2 0-15,0-4-1 0,-2 2 0 16,2 0 1-16,-4 0-1 0,1 1 0 15,-1-1 0-15,4 0 1 0,0-1 1 16,2-3 0-16,-2 1 2 0,5-2 9 16,-3 0-10-16,2 1 10 15,-2-2-9-15,0 0 0 0,0 0 9 16,0 1-12-16,2 0-18 0,-4 2 6 16,2-1 10-16,-2 2-1 0,-2-3 0 15,0 4 1-15,0-1 0 0,-2-3 0 16,2 3 1-16,-4 1 0 0,4-5 0 15,-2 4-1-15,-1-1 0 0,3 0-1 16,2 0 0-16,-6-1 1 0,6 1 1 16,-2-4 0-16,2 1 0 0,-2-3 1 15,2 1 1-15,-2 0 0 0,2-2 0 16,-2 2 0-16,4 0-1 0,-2-1 1 16,0-2-2-16,-2 3 1 0,2-2-1 15,0 1 0-15,-2 0-1 0,2-2 1 16,-2 1 1-16,0 2 1 0,0-2 0 15,0 2 1-15,-4 1 2 0,-1-2-2 16,1 0 10-16,4 0-9 0,-6 0-1 16,4-1-1-16,-2 0-1 0,3 0-16 15,1-1 0-15,2-1 13 0,-2 1 0 16,-2-2-12-16,4-1 14 16,-2 0-1-16,0-1 1 0,0-1-1 15,0 3 2-15,0-2-1 0,-4 1 0 16,4-1-2-16,-5 0 1 0,5 0-1 15,-2 2 1-15,4-4 0 0,-6 1-1 16,4 0 2-16,2-3-1 0,-2 0 2 16,2-4 0-16,2 0 2 0,0 0 1 15,0-1 9-15,2-1-11 0,-4 0 1 16,2 1-2-16,0 0-1 0,1 3-44 16,-3 1 24-16,-2 2 9 0,2 0 10 15,-3 2 2-15,-5 4-1 16,2-2 1-16,0 1 0 0,4 1 2 0,-9-3 0 15,7 0-2-15,0-1-1 16,0-2 0-16,4-1 1 0,-2-2-1 16,2-4 1-16,-4 1 0 0,4-1 1 15,-4 0 2-15,0-1 12 0,2 1-12 16,-7 3 9-16,3 0 0 0,-2 1-10 16,4 0-2-16,-7 1-9 0,7 0-3 15,-2 0 0-15,4-3 9 0,-2 2 0 16,-2-2 1-16,6-2 0 0,-4-2 2 15,2 0 0-15,-1-2 1 0,1-2 0 16,-2 1 2-16,0-1 0 0,0 3 9 16,-2 0-10-16,4 0 1 0,-4 4 9 15,-5-1-9-15,3 2 0 0,2 3 9 16,-5 2-10-16,1 0-2 0,2-1-1 16,-5 1-11-16,5 3-6 0,-6-3 3 15,1 2 12-15,5-2 0 16,-8 0-9-16,5 0 10 0,-7 0 2 15,3 1-1-15,-1 0 1 0,-3-2 1 16,7-1 1-16,-7 2-1 0,5-1 1 16,-3 0 0-16,3 0 0 0,-5 2 1 15,5 4-1-15,-5-2 0 0,0 2 1 16,7 2-1-16,-7-1 1 0,3 1-1 16,-3-3 0-16,5 2 0 0,-5 0 0 15,1 2-1-15,1 0-1 0,-6 3-27 16,3 1 11-16,1 4 13 0,-4-1 1 15,-2 1-1-15,3 1 1 0,1-1 0 16,-2-3-13-16,-1 1 12 0,-1-1-15 16,4 0-6-16,-2-2-9 0,1-1-4 15,-1-2 16-15,2 2 3 16,-1 1-3-16,-3-1-7 0,0 8 4 16,2-1-9-16,-6 7-16 0,0 3-3 15,0 4 28-15,-2 0-3 0,0 3-59 16,0 1-48-16,0 2-68 0,0 0-149 15,-2 1-371-15,2 8-859 0</inkml:trace>
  <inkml:trace contextRef="#ctx0" brushRef="#br1" timeOffset="-197747.702">10741 10892 88 0,'0'0'675'0,"0"0"-333"16,0 0-150-16,0 0-65 0,0 0-49 15,0 0 0-15,0 0 358 16,0 0-132-16,2-10-93 0,-2 10 18 16,0-2 31-16,0 2-20 0,0-1-36 15,0 1-36-15,0-3-14 0,0 3-15 16,0-3-30-16,-2-1-8 0,2 0-1 15,0-3 0-15,-2 3-10 0,0-2-10 16,0-1-9-16,0 1-6 0,-5-2-7 16,1 0-5-16,-2 3-16 0,2-2-4 15,0 4-5-15,-1 0-3 0,-3 0 2 16,4 3 7-16,0 0-4 0,-1 0 7 16,1 0-6-16,-4 1-1 0,6 4 1 15,-2-2-4-15,3 1-2 16,-1 4-1-16,-2-1-3 0,2 2-2 15,-2-1-1-15,4 2-17 0,-2 3 1 16,2-3 0-16,-1 3 0 0,3-3-2 16,-2 2 1-16,2-1 1 0,0-1-1 15,0 0 0-15,0-1 1 0,0-1 10 16,2 0-10-16,1-3 1 0,1 0 0 16,0 1 10-16,2-2-1 0,-2 0-9 15,4-3 9-15,-3 2-9 0,1 0 9 16,4-3 3-16,-2 0-2 0,-1 0 2 15,1 0 3-15,-2 1 0 0,4 1 0 16,-3 1 1-16,-1-2-1 0,2 3 6 16,0 1-6-16,1 2 4 0,-5-1-10 15,0 3-12-15,2 2-1 0,-2 2-2 16,0 2-9-16,0-1 8 0,-2 5 1 16,-2-3 1-16,0-1-1 0,0 2 1 15,0-2 1-15,-2 0-1 16,0-2 1-16,-4-1 1 0,2-2 0 15,-4 0 3-15,4-4 10 0,-7 0 2 16,-3-1-12-16,3-3 0 0,-5-2 15 16,1 0-16-16,-3-4-1 0,3-1-1 15,-5-4-2-15,5 0-28 0,-1-2-83 16,1 0-84-16,3 0-90 0,-1-2-129 16,7 3-309-16,2 1-781 0,0 3-770 0</inkml:trace>
  <inkml:trace contextRef="#ctx0" brushRef="#br1" timeOffset="-196946.49">10989 10851 2066 0,'0'0'521'0,"0"0"-212"0,0 0 129 16,0 0-13-16,0 0-104 15,0 0-81-15,0 0-38 0,0 0 7 16,0 0-9-16,0 0-41 0,0 3-83 16,-8 12-21-16,4 1 3 0,-5 6-4 15,1 0-5-15,-6 3-3 0,3 7-13 16,3-1-9-16,-7 2-9 0,5 1-13 15,2 2 1-15,-7-4-1 0,7-2 1 16,2-4 0-16,-2-2-1 0,-1-6 0 16,5-3-2-16,0-5-2 0,2-4-11 15,0-4-14-15,2-2-55 0,0 0-61 16,0 0-3-16,0-6 8 0,4-3-27 16,0-1-41-16,0-3-73 15,5-1-97-15,-3-2-37 0,0 0-62 16,-2-1-43-16,4-4 61 0,3 2 113 15,-3-3 152-15,0-2 150 0,7-1 42 16,-7 0 78-16,2 0 130 0,1-2 42 16,-1 3-10-16,-4 2-13 0,0 4 5 15,-1 5 38-15,3 1-8 0,-4 2-4 16,0 7-24-16,0 0-27 0,-2 3 1 16,0 0-3-16,3 3-44 0,-3 8-56 15,0 6-59-15,-2 4-27 0,0 5-17 16,0 5-1-16,2 4 0 0,-2 3-1 15,4-1 0-15,-2 1-1 0,0 0-2 16,2-7 1-16,0-3 2 0,0-6 0 16,-2-8 15-16,3-7-3 0,-3-3 16 15,-2-4 0-15,0 0-28 0,0-4-50 16,-2-4 50-16,-5-2 37 16,1-6 12-16,-8 1 1 0,1 2-4 15,1 1-7-15,-5 2-17 0,5 4-10 16,-5 0-12-16,5 2-34 0,0 2-131 15,-1-1-112-15,5-1-149 0,2 4-719 16,6 0-1153-16</inkml:trace>
  <inkml:trace contextRef="#ctx0" brushRef="#br1" timeOffset="-196294.944">11301 10944 1718 0,'0'0'370'16,"0"0"-94"-16,0 0 156 0,0 0-25 16,15-52-95-16,-15 39-46 0,0 1-18 15,0 0 9-15,-7 0-55 0,3 4-63 16,-2 1-38-16,-2 4-6 15,-5 2-12-15,1 1-25 0,0 4 0 16,-5 6-12-16,3 3-18 0,-5 3-10 16,7 3-6-16,-5 2-11 0,5 1 1 15,-1 0 1-15,1-3-1 0,6-1 1 16,1-4 10-16,3-5-10 0,2 1 15 16,0-7 6-16,5 0 1 0,-1-3-22 15,8 0-3-15,5 0 0 0,-3 0 0 16,5 0 0-16,1 0 0 0,-3 0 2 15,-1 0 0-15,-1 5 10 0,-3 1 9 16,3 1 4-16,-7 0-4 0,-2 2-6 16,-2-2-13-16,3 3 0 0,-5 1-2 15,-2 6-1-15,0 0-1 0,0 6 0 16,-2-2 2-16,-3 2 1 0,1 1 2 16,-2-4 34-16,2-2 5 15,-2-2-5-15,-9-3 5 0,5-2 40 16,-5-1-18-16,-1-5-31 0,-1 0-31 0,-3-5-2 15,-3 0 0-15,2-4-18 16,-1-2-64-16,-3-3-109 0,6-1-98 16,-2 1-147-16,9 3-829 0,2-4-1854 0</inkml:trace>
  <inkml:trace contextRef="#ctx0" brushRef="#br1" timeOffset="-195189.714">11729 10730 2244 0,'0'0'1103'0,"0"0"-935"15,0 0 104-15,0 0 46 0,0 0-134 16,0 0-22-16,0 0-5 0,0 0 15 15,0 0 0-15,0 0-50 0,-58-33-36 16,44 29-16-16,-5 0-6 0,2-1-6 16,-3 0-10-16,3 0-8 0,-3 1-22 15,5 0-6-15,-1 1-10 0,5 1 1 16,-1 1-1-16,6 1 10 0,-1 0-11 16,5 0 11-16,-2 1 7 0,4 1 8 15,0 2 6-15,0 1-6 16,0 2-8-16,2 0 2 0,2 4-6 15,-1-1-12-15,3 4 0 0,-2 3 0 16,2 2 9-16,-2 4-12 0,0 2 0 16,-2 4 0-16,0 3-1 0,-2 3 1 15,0 3 2-15,0 3-1 0,0 0 11 16,-2 4-9-16,-2 0-2 0,0-1 1 16,0 0 10-16,-2-3-11 0,4-2 2 15,-2-1 0-15,2-3 0 0,-1-4-2 16,1-2 1-16,0-5-2 0,-2-4-11 15,2-3 8-15,0-3 0 0,2-7 3 16,-2 0 0-16,2-5 22 0,0 0 5 16,0-2 15-16,2 0 13 0,4 0 84 15,3-2-49-15,5 0-30 0,3-3-8 16,1 3-10-16,3-1-6 0,2 1 0 16,-3 2-15-16,1 0-18 15,0 0 0-15,-9 2-3 0,2 1-1 16,-3-3-38-16,-5 0-88 0,-2 0-102 15,-2-1-79-15,0-7-93 0,-2 1-239 16,0-3-828-16,0-2-1345 0</inkml:trace>
  <inkml:trace contextRef="#ctx0" brushRef="#br1" timeOffset="-194489.229">11715 10984 163 0,'0'0'2171'0,"0"0"-1760"15,0 0-129-15,0 0 146 0,0 0-42 16,0 0-112-16,0 0-69 0,0 0 40 16,0 0 38-16,0 0-57 0,2-12-94 15,-2 23-50-15,0 4-34 16,0 8-20-16,0 2-1 0,0 2-3 15,0 5-2-15,0-1 5 0,0 0-12 16,0-2 0-16,4-2-3 0,0-4 1 16,-2-4-11-16,2-9 13 0,0-2 0 15,0-5 6-15,5-3-8 0,-1-5-13 16,0-8-24-16,0-3 3 0,3-7 9 16,-3-2 10-16,-2-2 0 0,-2 2 1 15,0-2 0-15,3 0 1 0,-3 6 2 16,0 2 1-16,0 6 12 0,-4 3-12 15,2 4 24-15,0 6 22 0,0 0 2 16,0 0-12-16,0 4 43 16,3 5-15-16,-3 7-43 0,4 1-24 15,-2 4-1-15,0 0 1 0,0 2 0 16,0-2 0-16,0-2 0 0,3-3 1 16,-1-2 2-16,0-5-1 0,-2-1 1 15,2-3 0-15,-4-3 9 0,5-2-9 16,3 0-3-16,-4-5-2 0,2-3-1 15,-1-5-9-15,3-3 12 0,-2-2 0 16,1-1 3-16,-3-1 0 0,2-3 12 16,0 0 0-16,-4-1-14 0,3-1-1 15,-1-4-1-15,-2-2-2 0,2-2-24 16,-2 0-43-16,-2 1-48 0,0 2-72 16,-2 5-69-16,0 8-107 0,0 6-376 15,3 11-1161-15</inkml:trace>
  <inkml:trace contextRef="#ctx0" brushRef="#br1" timeOffset="-192688.949">12149 11346 1837 0,'0'0'338'16,"0"0"-108"-16,0 0 108 0,0 0-71 15,0 0-100-15,0 0-27 16,0 0 10-16,0 0 11 0,0 0 0 15,20-54-13-15,-11 39-3 0,1-3 18 16,-2-2-2-16,7-6-12 0,-3-5-26 16,0-5-22-16,3-2-33 0,-5-6-1 15,1-1-12-15,3-1 10 0,-8 0-10 16,-4 4-7-16,0 5-11 0,-2 6-13 16,0 8-23-16,-2 8-1 0,0 7-3 15,-2 5-15-15,-4 3 3 0,0 8 14 16,-1 7 1-16,3 8 2 0,0 8-1 15,0 6 0-15,-3 11 0 0,9 13 1 16,0 10 1-16,-2 4-1 0,4-4 10 16,5-5-11-16,-5-10-1 15,2 4 1-15,-2-6 0 0,-2-9-1 16,0-6 0-16,0-11-24 0,0-3 3 16,0 1-1-16,-2 2 7 0,-2 0 13 15,-5-10 0-15,3-4-1 0,0-7-15 16,-2-5-13-16,-3-2 7 0,1-7 5 15,4-3 4-15,-4-5 15 0,-1-3 12 16,5 0 0-16,2-3 7 0,2-1 2 16,2-2 4-16,0 1-1 0,2-1 0 15,4-2 1-15,6 1-7 0,3 1 6 16,-3-2 7-16,9 2-1 0,-2 1 7 16,-1 1-4-16,1 0-31 0,-1 1 17 15,3 1 11-15,-6 2-3 0,1-1 7 16,-6 4 2-16,-1-3-9 0,3 3-8 15,-6 4-7-15,-2 0-10 0,-1 2-2 16,-3 3-2-16,0 1-1 0,0 4-12 16,0-2 13-16,0 3 2 15,0 0 2-15,0 0 25 0,0 3 9 16,0 2-2-16,0 3-22 0,0 4-9 16,-3 4 0-16,3 0 0 0,0 3 0 15,0-4-1-15,0 1 1 0,3-3 0 16,-1-1 0-16,4-2 12 0,0-4-3 15,0-3 0-15,2-3-9 0,1 0-2 16,3-9-1-16,3-4-3 0,-3-2-9 16,5-2 12-16,-3-2 1 0,5-3-1 15,-5 1 2-15,5 2-1 0,-5 0 2 16,1 1 0-16,-3 5 0 0,0 1 9 16,-3 4-11-16,-3-1 0 15,0 6 0-15,-6 1-1 0,2 1-63 16,0 1-95-16,-2 0-85 0,0 0-93 15,-2 0-30-15,0 0-233 0,-2 0-612 16,-2 0-580-16</inkml:trace>
  <inkml:trace contextRef="#ctx0" brushRef="#br1" timeOffset="-192020.734">12502 11047 2119 0,'0'0'1027'0,"0"0"-912"0,0 0 152 15,0 0 140-15,0 0-146 0,0 0-131 16,0 0-27-16,0 0 36 0,0 0 24 16,-12 60-40-16,10-43-34 0,0 2-16 15,2 2-8-15,0 0-8 0,0-2-11 16,0 0-3-16,6-3-1 0,0-3 1 16,2 0-6-16,3-3 2 15,-1-2 4-15,2-2-1 0,1-3 10 16,1-3-19-16,3 0-18 0,-5-7-13 15,7-4-2-15,-5-4-1 0,3-3-11 16,-3-2 10-16,3-1-10 0,-5 1 10 16,-2 1 0-16,3 4 0 0,-7 2 2 15,0 5 0-15,-2 3 15 0,-2 2 3 16,1 3 0-16,-3 0-18 0,0 7-1 16,0 2-32-16,0 4 12 0,-5 5 18 15,3 2 1-15,-4-1 1 0,0 2 0 16,0-4 1-16,-3 0 0 15,5-5-2-15,2-4 0 0,2-3 0 16,-2-2-10-16,2-3-4 0,0 0-5 16,2-8 10-16,4-5 11 0,5-2 1 15,-1-4-1-15,-2-2 0 0,7 1 0 16,-5 2 1-16,-2 4 0 0,5 2 2 16,-5 6 15-16,0 3 7 0,-1 3-1 15,1 0 0-15,-2 6-6 0,0 4-16 16,-2 3-1-16,1 2-1 0,-3 0 0 15,0 1 0-15,0-1 0 0,2-5 3 16,-2-4 12-16,-2-1 4 0,2-3 5 16,0-2-9-16,2-2-15 0,0-3 0 15,3-4-18-15,-3-4 6 0,6 0 9 16,0-2 0-16,-3 2 1 0,-1 0 2 16,2 4 2-16,-2 4 16 15,0 4 12-15,-1 1 0 0,1 0-11 16,-2 3-7-16,-2 3-12 0,6 4-2 15,-4 4-11-15,-2-2 11 0,3 1 0 16,-3 0-10-16,2-4 9 0,-2-2-51 16,-2-3-70-16,2-2-43 0,0-2-40 15,0 0-99-15,-2-6-101 0,4-2-197 16,-2 1-489-16,-2-3-436 0</inkml:trace>
  <inkml:trace contextRef="#ctx0" brushRef="#br1" timeOffset="-191855.28">12975 10939 3216 0,'0'0'480'0,"0"0"-257"0,0 0 101 16,0 0-138-16,0 0-140 0,0 0-46 16,0 0-114-16,0 0-64 0,0 0-139 15,46-53-307-15,-44 46-667 0</inkml:trace>
  <inkml:trace contextRef="#ctx0" brushRef="#br1" timeOffset="-191639.857">12475 10930 3469 0,'0'0'255'0,"0"0"-254"15,0 0 39-15,0 0-40 16,0 0-288-16,0 0-850 0,0 0-1201 0</inkml:trace>
  <inkml:trace contextRef="#ctx0" brushRef="#br1" timeOffset="-190973.057">12953 10679 2474 0,'0'0'486'0,"0"0"-230"0,0 0 265 16,0 0-53-16,0 0-148 0,0 0-80 15,0 0-31-15,0 0-11 0,0 0-34 16,49-34-42-16,-30 33-31 0,0-1-12 16,-1 1-1-16,5-2-14 0,0 0-10 15,-5 3-2-15,3 0-16 16,-7 0 3-16,5 0-9 0,-9 0-11 15,-1 3-17-15,1 4 1 0,-6 7-3 16,0 2-19-16,-4 8-5 0,0 7 3 16,0 5 6-16,-4 12 0 0,-2 14-6 15,2 16-3-15,0 3-10 0,1-5 4 16,3-4 12-16,0-9 18 0,3-4 2 16,5-12 10-16,-4-6 0 0,0-13 0 15,0-2-10-15,0-4-2 0,3 2-17 16,-1-4 14-16,0-11 3 0,0-6 9 15,-2-3-9-15,0-7-30 0,-1-6 15 16,-1-3 15-16,0 0 1 0,-2-1 2 16,-4 2 30-16,-7 1 6 0,-5 3 4 15,-1 2-16-15,-10 5 0 0,-2 1-9 16,-4 3-15-16,0 6-2 16,-2 6-1-16,-2 2-105 0,4 4-144 15,0-3-148-15,8-2-278 0,2 0-1597 0</inkml:trace>
  <inkml:trace contextRef="#ctx0" brushRef="#br1" timeOffset="-185669.013">6956 15029 46 0,'0'0'208'0,"0"0"-77"16,0 0-43-16,0 0-26 0,0 0-10 15,0 0 509-15,0 0-138 0,0 0-225 16,0 0-71-16,-10 0-46 16,10 0-16-16,-2 0 16 0,2 0 32 15,0 0 20-15,0 0-13 0,0 0-14 16,0 0 10-16,0 0 16 0,0 0 13 15,0 0-7-15,0 0-39 0,0 0-32 16,0 0 9-16,0 0 16 0,0 0 10 16,0 0-1-16,0 0 3 0,2 0-3 15,0 0-4-15,-2 0-21 0,0 0-25 16,0 0-20-16,0-2-31 0,-2 2-19 16,2 0 19-16,-2-1 23 0,-3 1 33 15,-1-2 4-15,2 0-4 0,-2-2-4 16,-4-2-2-16,1 1 6 0,-1-4-7 15,-2 1-6-15,-1-2 1 0,1 2-7 16,-5-3 9-16,3 2-3 0,-3 1-3 16,3-1 3-16,-1 0 0 0,-1 0-12 15,1 0-10-15,3 2-18 0,-1 0-1 16,1 0 0-16,0-1 0 0,1 2 0 16,-5-2 1-16,3-1-1 15,-1 0 1-15,-1 0 10 0,-1-1-12 16,1-3 2-16,-1 2 0 0,-3-2 8 15,3-1-11-15,-1-1 0 0,-1 1 1 16,-1-1 2-16,2 2 9 0,-1 0 1 16,1 0 5-16,1 0 0 0,-3 1 4 15,3 1 2-15,-3-2 1 0,-2 0 2 16,3 0 0-16,-1-1-2 0,-1 0-1 16,-1-1-9-16,-2 1-12 15,0-1 1-15,-1-3-2 0,1 1 1 0,-4-1 0 16,4 2-1-16,-2-3 0 15,3 1 0-15,-1-1 1 0,-2 0-1 16,2-1 13-16,-1-1-14 0,1 2 2 16,0-3 9-16,-2 0-9 0,3 2 0 15,-5-1-2-15,2 0 1 0,0-1 0 16,2 2 0-16,-6-2 0 0,5-2-1 16,-3 1 0-16,0-3 1 0,0 1 0 15,-2-2 0-15,4 2-1 0,-4-3 1 16,4 2-1-16,1-1-1 0,-3 1-31 15,2 3 29-15,0 0-1 0,-2-1 2 16,0 1-1-16,1 1 1 16,-1 0 1-16,0-1 1 0,-2 2 1 0,0-4-1 15,0 0 1-15,0 2 1 0,0-4 0 16,-2 1-1-16,0-1 11 0,2-1-11 16,0 1-1-16,2-1 1 15,0 1 1-15,1-2 12 0,1 1-12 16,0 3 0-16,2 0 9 0,-4 0-10 15,3 0 10-15,-1 0-9 0,-2 0-1 16,-2-1 1-16,-2 1-1 0,0-3-1 16,-2-2 0-16,2 1 0 0,-2-3-1 15,0-1-21-15,2 0 9 0,-2 2 10 16,4 0-1-16,0 0 3 0,2 2 1 16,0 1 2-16,0 1 9 0,4 0-9 15,-3 0 15-15,3 1-5 0,0-2 2 16,-2 0-3-16,0-3 0 0,-1-1 0 15,-3 1-9-15,0-4 0 0,0 0 9 16,0-2 1-16,-4 1-10 0,2 0 0 16,2 2 9-16,0-1-9 15,0 2 9-15,2-3-11 0,2 2-1 16,-2 0-9-16,3 1-3 0,1 0 9 16,0 1 0-16,-2-3 2 0,3 2 1 15,-5-2 0-15,0 1 2 0,0-2 1 16,2-1 9-16,-2 3 3 0,0-3-13 15,3 2 16-15,-1 0-15 0,2 1 16 16,-2-1-4-16,0 3-13 0,3-1 13 16,-1 1-13-16,2-2 1 0,1 2 9 15,-1-2-9-15,0 3-2 0,1-1-1 16,-3-1-33-16,0 3 12 0,2-1 8 16,-1 2 11-16,1 2 0 0,2 1 1 15,5 3 1-15,2 0 0 0,1 3 0 16,7 0-3-16,0 4-18 0,2 2-28 15,2 3-45-15,-2 1-40 0,0 6-52 16,-2 1-81-16,-5 0-140 0,3 0-604 16,-4-4-1296-16</inkml:trace>
  <inkml:trace contextRef="#ctx0" brushRef="#br1" timeOffset="-183649.555">7028 15055 320 0,'0'0'163'0,"0"0"-101"0,0 0 156 16,0 0 372-16,0 0-372 0,0 0-43 15,0 0 1-15,0 0-30 0,0 0-42 16,-39-13-14-16,35 11 17 0,-2 1-13 16,2 0-49-16,-1 1-16 0,1-2 16 15,0 0 26-15,2 0 32 0,-2 2 36 16,4-3 11-16,0 1 4 0,-2 1-10 15,2-2-1-15,0 2-10 0,0-1 6 16,0 1-19-16,0 0-11 0,0 0-10 16,0 1-15-16,0 0-6 0,2 0-19 15,2 0-31-15,2 2-28 0,3 2 1 16,3 0-1-16,-4 3 12 0,5 1 13 16,-1-3 3-16,-2 0 6 0,1 3-3 15,3-2 3-15,-6 1-12 16,7 0 9-16,-3 0-7 0,5 3-11 15,-1-2-1-15,1 2 3 0,2 0 1 16,-1 1-1-16,3 0-2 0,2-1 5 16,-5 0 7-16,3 3-7 0,4-4 4 15,-5 2-4-15,1-2 3 0,-2 2-2 16,3-1 5-16,-1-3 7 0,-4 1-9 16,1 2-1-16,1 0 4 0,-1-2-10 15,3 1-14-15,-6 0 0 0,7-1-1 16,-7 0 0-16,5 0 0 0,-5 1-1 15,3 1 0-15,3-1 0 0,-2 1-2 16,3 2 1-16,-1-3 1 16,0 1 0-16,4 0 1 0,-7-1-1 15,5 1 0-15,2 0 1 0,-7-2 2 16,3 1-1-16,0-3 0 0,-1 3 0 16,3-2-1-16,-4 0 1 0,1 2-1 15,3-2 1-15,-4 0 0 0,1 1-1 16,1-2 1-16,0 3-1 0,1-3 0 15,-3 2 0-15,2-2 1 0,2 2 0 16,-3 1 11-16,1-1 6 0,2 1-2 16,-1 0-1-16,1 0-14 0,4 2 0 15,-4 1 0-15,4-2 0 0,-1 1 2 16,1-2-1-16,4 2 10 0,-4-3-12 16,0 1-1-16,2 0 0 0,0-2 1 15,0 3 1-15,2-3 2 0,-2 1 13 16,2 2-13-16,-2 0 15 0,-2 0-6 15,0-1-10-15,-3 1 14 0,3 1-16 16,0-1 1-16,-6-1 0 16,1-2 1-16,5 2 10 0,-8-1-9 15,2-2 12-15,3 1-12 0,-3-1 13 16,2 1-16-16,4-1 2 0,0 1-2 16,2-1-2-16,-3 3 2 0,5-3 0 15,2 2-1-15,3 2 0 0,-3-1 0 16,4 2 1-16,-2 0 1 0,-2 0-1 15,0 2 0-15,0-3 2 0,-6 2 16 16,4-1 3-16,-2 0-9 0,0-2 1 16,0 0-10-16,2 1 9 0,-2 0-10 15,0-1 10-15,0 1 0 16,-2 0-9-16,4-1 9 0,0 2-9 0,0-2 1 16,0-2 11-16,0 3-14 15,0-4 2-15,0 3 0 0,2-2-1 16,2 0 15-16,-2 3-17 0,0-1 0 15,4 1 1-15,0 1 2 0,1-1 9 16,1 3 0-16,0-1-8 0,-2-1 11 16,1-1-13-16,-1 2 1 0,0-1 9 15,2-2-9-15,1 1-1 0,-3 2 1 16,0-3 18-16,-2 2-9 0,0-1-11 16,-4 0 12-16,2 1-12 0,-6-1 1 15,2 0 0-15,-4-2 0 0,0 0 0 16,2-2 1-16,-7-1-2 0,3-1 0 15,2-1 0-15,0-1 0 0,-5-2-1 16,7 1 0-16,-2-1 0 0,0 0 1 16,-2 0 1-16,3 1-2 0,3 0-1 15,2 1 1-15,2 1 0 0,1 0 0 16,-1 2 2-16,2 1-1 0,-2 0 1 16,2 2 0-16,2 0 1 15,0 0-1-15,-1 2 10 0,1-2 9 16,-8 1-20-16,0-2 11 0,-5 0-9 15,-1-1 9-15,-8-1-12 0,-1-1-19 16,-6-1-5-16,-3-2-31 0,-3-1-48 16,-2 0-122-16,-5 0-143 0,-3-3-6 15,-2 1-373-15,2-14-1271 0</inkml:trace>
  <inkml:trace contextRef="#ctx0" brushRef="#br1" timeOffset="-179625.241">11971 16165 130 0,'0'0'313'16,"0"0"385"-16,0 0 83 0,0 0-470 16,0 0-101-16,0 0 13 0,0 0-4 15,0 0-7-15,0 0-21 0,8-36-15 16,-8 31-46-16,0 2-23 0,0 0-3 15,0-1 0-15,0 4 6 0,0-3-9 16,0 3-8-16,0 0 10 0,0 0 12 16,-2 3 5-16,-4 6-12 0,2 4 34 15,-3 6-44-15,-3 6-55 0,-2 4-25 16,3 5-15-16,-1 2 0 0,-4 0 10 16,5-1-13-16,1-2 1 15,-6-4-1-15,7-4-22 0,1-3 10 16,0-3 10-16,0-4-1 0,-4-3 0 15,7-1-9-15,-1-2 11 0,2-3-2 16,0 1-16-16,2-3-21 0,-2-1-27 16,2-1-7-16,0 2-9 0,0-3-3 15,0-1-26-15,0 0-37 0,0 0-38 16,0 0-65-16,2 0-133 0,0-5-152 16,0 0-283-16,5-5-798 0</inkml:trace>
  <inkml:trace contextRef="#ctx0" brushRef="#br1" timeOffset="-179275.172">11956 16183 1094 0,'0'0'801'0,"0"0"-467"16,0 0-108-16,0 0 84 0,0 0 40 15,0 0-53-15,0 0-66 0,0 0-48 16,0 0-60-16,13 68-54 0,-11-37-31 16,4 2-3-16,-2 4-10 0,0 4-7 15,0-2-2-15,3 1-13 0,-3-2-3 16,2-5 19-16,2-5 9 0,-4-6 40 16,1-6-12-16,-1-5 16 0,-2-6-20 15,-2 0 7-15,2-5-7 16,-2 0-52-16,0-3-90 0,-2-2 56 15,-7-3 34-15,1-3 50 0,-6 2-7 16,3 0-15-16,-3-1-16 0,4 0-12 16,-3 5 0-16,-1 0-74 0,3-1-100 15,3 0-167-15,-2 3-345 0,4-3-827 0</inkml:trace>
  <inkml:trace contextRef="#ctx0" brushRef="#br1" timeOffset="-178869.592">12184 16193 2119 0,'0'0'707'0,"0"0"-485"16,0 0 11-16,0 0 75 0,0 0-27 16,0 0-70-16,0 0-36 0,0 0 5 15,4 71-47-15,-6-45-50 0,-4 6-21 16,1 3-1-16,-1 1 1 0,4 3-16 15,-2 0-28-15,0-3 19 0,0-2 0 16,0-3-10-16,2-5-12 16,-3-6-12-16,3-3 0 0,-2-5-3 15,2-6 0-15,2-3-24 0,0-3-56 16,0 0-91-16,0-5-51 0,0-4 2 16,0-8-125-16,0 1-211 0,2 3-527 15,4-8-815-15</inkml:trace>
  <inkml:trace contextRef="#ctx0" brushRef="#br1" timeOffset="-178492.598">12025 16158 1585 0,'0'0'1003'15,"0"0"-797"-15,0 0 102 0,0 0 72 16,0 0-64-16,0 0-58 0,0 0-2 16,51-16-33-16,-40 20-41 15,-1 2-44-15,6 2-12 0,-1-1-1 16,-5 3 6-16,9 2-25 0,-7-2-20 16,7 5-20-16,-5 1-17 0,3 2-1 15,-3 2-8-15,3 3 5 0,-5 4-9 16,1 4-2-16,-1 0 5 0,-6 4 3 15,3-1 1-15,-7 0-25 0,2-1 60 16,-4 3-17-16,-6-1-43 0,-5-2-15 16,-3 2-3-16,-3-3 0 0,-6-1-2 15,5-3-13-15,-7-2-22 0,0-7-74 16,5-2-74-16,-3-6-87 0,0-5-204 16,11-3-754-16,-3-3-1841 0</inkml:trace>
  <inkml:trace contextRef="#ctx0" brushRef="#br1" timeOffset="-174824.82">6859 15140 16 0,'0'0'134'0,"0"0"-100"15,0 0-34-15,0 0-184 16</inkml:trace>
  <inkml:trace contextRef="#ctx0" brushRef="#br1" timeOffset="-174341.65">6815 15047 46 0,'0'0'52'0,"0"0"-26"16,0 0 3-16,0 0 10 0,0 0 76 15,0 0 64-15,0 0 382 0,0 0-314 16,0 0-94-16,0 0-33 0,-6-5 4 16,6 3 0-16,0 2-4 0,0 0 0 15,0 0 0-15,0 0-13 0,0 0-1 16,0 0-5-16,-2 0 8 0,2 0 4 16,0 0-13-16,0 0-10 0,0 0-13 15,0 0-10-15,-2 0-18 0,2 0-17 16,-2 0-32-16,2 0 0 0,-2 0 0 15,-2 0 0-15,2 0-16 0,-2 0 5 16,-5 0 11-16,3 0 16 0,-2 0-3 16,0 0-10-16,-5 0 13 0,-1 2-14 15,-3-2 1-15,1 0 13 0,-5 0-15 16,-2 0-1-16,-4 0 2 0,1 0-2 16,-3 0-2-16,-2 3-14 15,0-3-25-15,-3 0-59 0,-3 3-67 16,0-1-126-16,8-1-147 0,-16 3-561 0</inkml:trace>
  <inkml:trace contextRef="#ctx0" brushRef="#br1" timeOffset="-173775.076">5871 15066 98 0,'0'0'284'16,"0"0"-271"-16,0 0 39 15,0 0 319-15,0 0-139 0,0 0-99 16,0 0-2-16,0 0 122 0,0 0 24 16,0 0-63-16,-48-11-52 0,32 11-42 15,-5 0-39-15,-2 0-39 0,-2-1-39 16,1 1 0-16,-3 0-4 0,-2 0 1 15,2 0-55-15,-4 0 55 0,0 0-1 16,-2 0-48-16,2 0-39 0,-4 0-48 16,0 1-143-16,-3-1 9 0,14 1-94 15,-18 3-262-15</inkml:trace>
  <inkml:trace contextRef="#ctx0" brushRef="#br1" timeOffset="-173207.9">4806 15070 16 0,'0'0'79'0,"0"0"-63"0,0 0-13 16,0 0 26-16,0 0 30 0,0 0 65 15,0 0 49-15,0 0 326 16,0 0-37-16,0 0-52 0,-27-10-79 0,15 10-124 15,-3-2-55-15,1 2-10 16,-7 0-39-16,1 0-16 0,-3 0-39 16,-2 0-10-16,-4 0-9 0,0 0 32 15,-2 0 3-15,0 0 45 0,-2 0 31 16,-2 0-54-16,0 0-64 0,-4 0-22 16,3 0-25-16,-3 0-42 0,0 2-77 15,0-2-47-15,-1 0-37 0,1 3-66 16,2-1-175-16,10-1-243 0,-10 3-402 0</inkml:trace>
  <inkml:trace contextRef="#ctx0" brushRef="#br1" timeOffset="-172740.002">3624 15076 251 0,'0'0'1100'15,"0"0"-713"-15,0 0-212 0,0 0-133 16,0 0-29-16,0 0 26 0,0 0 156 15,0 0 86-15,0 0-52 0,0 0-64 16,-50-6-24-16,36 6-26 0,-5 0-22 16,-2 0-23-16,-1 0 3 0,-1 0-38 15,-2 0-22-15,-2 0-13 0,-4 0-25 16,0 0-48-16,-4 0 13 0,-6 0-187 16,-1 0-277-16,9 3-518 0,-18-2-327 0</inkml:trace>
  <inkml:trace contextRef="#ctx0" brushRef="#br1" timeOffset="-172259.946">2644 15087 179 0,'0'0'101'0,"0"0"20"0,0 0 58 15,0 0 499-15,0 0-193 0,0 0-121 16,-62-6-53-16,43 6-24 0,-8 0-49 16,-1 0-71-16,-3 0-65 0,-3 0-51 15,-1 0-32-15,-2 0-19 0,0 2-80 16,2-1-134-16,8 1-201 16,-6 7-626-16</inkml:trace>
  <inkml:trace contextRef="#ctx0" brushRef="#br1" timeOffset="-170621.8">1414 14824 830 0,'0'0'300'0,"0"0"-186"0,0 0 3 15,0 0 605-15,0 0-343 16,-16-58-150-16,13 49-20 0,-1-1 12 15,4-1 3-15,-2 5-33 0,0 2-43 16,2 0-31-16,0 3-7 0,-2 1 28 16,2 0 38-16,0 0 23 0,-2 1-5 15,2 3-9-15,0 5-10 0,-2 4-90 16,2 1-42-16,0 9-19 0,0 2-5 16,0 4-4-16,0 2-3 0,0 6-10 15,0 0 1-15,0 0 9 0,0 2 1 16,0-1-11-16,0-1-2 0,-2-2 0 15,0-3 0-15,0-5 0 0,0-2 1 16,2-7-1-16,-2-1 0 0,2-5-16 16,0-3-23-16,0-1-47 15,0-3-27-15,0-4-19 0,0 1-46 16,0-2-116-16,0 0-172 0,2 0-203 16,0-3-297-16,0-1-510 0</inkml:trace>
  <inkml:trace contextRef="#ctx0" brushRef="#br1" timeOffset="-170154.025">1211 14782 3 0,'0'0'2192'0,"0"0"-1804"0,0 0-249 16,0 0-1-16,0 0 205 0,0 0 4 16,0 0-94-16,0 0-96 0,0 0-75 15,0 0-28-15,7-10 24 0,-3 4 34 16,4 2 3-16,-2-1-7 0,3-1 6 15,-1 2 10-15,2-1-2 0,0 2-8 16,3 2-10-16,-1 1-10 0,3 0-9 16,-3 1-12-16,7 4 3 0,-5 2-18 15,5 1-9-15,-1-1-7 0,3 2-6 16,0 2-8-16,-3-1-1 0,3 2-9 16,-2-1-3-16,-1 2 6 0,1-3-5 15,-5 3 11-15,-3 0 0 0,-1-2-3 16,-4 4 3-16,-4-2-2 0,-2 3-22 15,0-1-3-15,-10 1-3 0,-2 0-19 16,-5-3 4-16,-2 2-30 16,-1-2-79-16,-5-3-64 0,2 0-65 15,-4-3-89-15,11-3-285 0,-9 1-894 0</inkml:trace>
  <inkml:trace contextRef="#ctx0" brushRef="#br1" timeOffset="-169690.756">1648 15452 2194 0,'0'0'466'15,"0"0"-270"-15,0 0 38 0,18-56 120 16,-18 36-37-16,0 2-50 0,-4 0-88 16,-6 7-54-16,-1 2-51 0,-3 3-27 15,2 6-7-15,-3 1 31 0,1 8 46 16,-1 4 12-16,1 5-46 16,10 1-34-16,-5 1-22 0,7 1-8 15,2-2-16-15,0-4 12 0,6-3-14 16,1-4-1-16,5-6-52 0,0-2-58 15,3-12-84-15,1-6-93 0,1-7-192 16,-7 5-715-16,7-17-1362 0</inkml:trace>
  <inkml:trace contextRef="#ctx0" brushRef="#br1" timeOffset="-163762.566">7206 14330 1626 0,'0'0'179'16,"0"0"608"-16,0 0-404 0,0 0-82 15,0 0-59-15,0 0-46 0,0 0-45 16,0 0 22-16,0 0 21 0,-21-15-48 16,11 13-34-16,-4 1-26 0,3 1-15 15,-5 0-15-15,3 0-10 0,-3 0-9 16,-1 0-4-16,3 0 1 0,-1 0-3 16,1 0-10-16,1 1-2 0,1 1-16 15,0 1 9-15,1 0-10 0,3 2 13 16,0-1-3-16,4 0 1 0,-3-1-10 15,3-1 15-15,2 2 3 0,0-4 7 16,2 2 3-16,0-1 8 0,0 0 19 16,0 1-3-16,0 1-9 0,0 2-19 15,0 0-15-15,0 1-12 0,0 1-1 16,0 1-2-16,-2 3 1 16,0 3-1-16,0 2 0 0,2 1 2 15,-4 3 0-15,-2-1 1 0,6 2 0 16,-2 0 0-16,2-2 0 0,-2-1 0 15,-1 1 0-15,3-4 0 0,0-3 2 16,-2-1-1-16,2-2-1 0,0-3-1 16,-2 0 1-16,2-1 1 0,0-2-1 15,0 0 0-15,0-1 0 0,0-2 0 16,0 0 15-16,0 0 16 0,0 0 32 16,2 0 10-16,5 0 0 0,1 0-6 15,0 0-16-15,0 1-11 0,5 1-10 16,-1 1-18-16,1-2-10 15,3 3 0-15,-6 1-1 0,1-2-1 16,1 3-1-16,-6-1-11 0,1-1-15 16,-1 0-73-16,-2-3-55 0,-2 0-42 15,2-1-66-15,-4 0-127 0,0-1-282 16,0-2-419-16,0-5-258 0</inkml:trace>
  <inkml:trace contextRef="#ctx0" brushRef="#br1" timeOffset="-163578.977">7076 14515 2707 0,'0'0'536'16,"0"0"-355"-16,0 0 57 0,0 0 64 16,0 0-122-16,0 0-59 0,0 0-6 15,0 0-22-15,0 0-56 16,-64 5-37-16,51 0-66 0,1-2-114 15,-5-3-121-15,5-1-267 0,0 1-819 0</inkml:trace>
  <inkml:trace contextRef="#ctx0" brushRef="#br1" timeOffset="-163044.655">7225 14722 1774 0,'0'0'481'0,"0"0"-187"16,0 0-7-16,0 0 46 0,0 0-65 15,0 0-40-15,35-50-26 0,-35 35-6 16,0-2-31-16,0 2-31 0,-6-3-20 16,-3 6-12-16,-1 1-31 15,0 5-22-15,-3 4-18 0,1 2-3 16,0 6 3-16,-1 3-7 0,1 3 4 16,3 4-1-16,5 2-11 0,-2 0-13 15,4-1 9-15,2-1-10 0,0-2 10 16,8-3-10-16,-1-3-2 0,1-3-24 15,4-5-47-15,3-3-39 0,-3-7-44 16,3-4-63-16,-7-6-143 0,0 4-387 16,7-13-1219-16</inkml:trace>
  <inkml:trace contextRef="#ctx0" brushRef="#br0" timeOffset="-127412.05">11593 4663 653 0,'0'0'329'0,"0"0"-296"0,0 0 22 15,0 0 320-15,0 0 278 0,0 0-378 16,0 0-81-16,0 0-10 0,0 0-20 16,6-25 0-16,-4 21 8 0,-2 0-9 15,2 0-8-15,-2 4-3 0,0-2 28 16,0 2 21-16,0-1 8 0,0 1-11 15,0-1-13-15,0 0-3 0,0 1-2 16,0-1-12-16,0 1-25 0,0 0-19 16,0 0-24-16,0-1-27 15,0 1-25-15,0-2-23 0,-2 2-25 16,2 0 0-16,-4 0 0 0,2-2 36 16,-3 1-15-16,-1-1-6 0,-2 0 3 15,2 2 0-15,0-1 1 0,-1 0-16 16,-1 1 12-16,-4 0-3 0,6 0 0 15,-7 0-10-15,1 0 0 0,3 2 0 16,1-1 1-16,-4 2-2 0,1-2 0 16,5 1 1-16,-2-2-1 0,0 3 0 15,2-3-1-15,1 0 1 0,1 1-1 16,2-1 0-16,-2 1 0 16,0-1-2-16,2 0 0 0,2 0 0 15,-2 0-10-15,2 0 12 0,0 0-1 16,-4 0 1-16,4 0 1 0,0 0 11 15,0 0 3-15,0 0 3 0,0 0 3 16,0 0 0-16,0 0 1 0,0 0 2 16,0 1 0-16,0 1 15 0,0 1 48 15,0 3-47-15,0 0-39 0,0 2 0 16,0 2-1-16,0 2 1 0,0 0-1 16,0 1 1-16,0-1 1 0,0 2-1 15,0-1 0-15,-2 2 1 0,2 1-1 16,0-1 1-16,0 1 13 0,0 4-15 15,-3-4-1-15,3 0-14 0,0 1 13 16,-2-1-1-16,2 2 1 0,-2 0 0 16,2-2 0-16,-2 3 2 0,2-2 0 15,0 0 2-15,0 1-1 16,-2-1 1-16,2 2-1 0,0 1 1 16,0-1 1-16,0 1-1 0,0 0-1 15,-2 1 2-15,0-2-1 0,0 1-1 16,0 2 0-16,0-2 0 0,0-1 1 15,0-1-1-15,-4 0 0 0,3-2 1 16,3-1-1-16,-2 1 1 0,0-1-1 16,-2-2 0-16,2 0-1 0,2-2 0 15,-2-1 0-15,0-2-1 0,2 1 1 16,0-3-1-16,-2 1 1 0,2-2 0 16,0-2 0-16,0 0 1 0,-2 0 1 15,2-3 0-15,0 0 1 16,0 0 9-16,0 0 3 0,0 0 9 15,0 0 3-15,0 0-3 0,0 0 3 16,2 0-3-16,2 0-23 0,0 0 2 16,4 0 24-16,5-3-11 0,-3-2-4 15,3 0 9-15,3 0 0 0,-1 0 6 16,5 1 3-16,-1-1 0 0,-3 4 18 16,1-1-3-16,0 0-15 0,-1 1-15 15,-1 1-13-15,-3 0 1 0,4 0-2 16,-5 0-1-16,-3 0-2 0,2 0-31 15,-3 0-57-15,-3 0-63 0,-2 0-55 16,0-4-76-16,-2-1-118 0,0-2-234 16,0 1-450-16,0-3-625 0</inkml:trace>
  <inkml:trace contextRef="#ctx0" brushRef="#br0" timeOffset="-126827.083">11657 4856 212 0,'0'0'652'0,"0"0"-222"15,0 0-39-15,0 0-67 0,0 0-58 16,0 0-1-16,0 0 6 0,2-53-1 15,0 44-37-15,-2 1-26 0,0-1-14 16,0 3-29-16,0 0-17 0,0 1-8 16,0 1 10-16,0 2-9 0,0 2 8 15,0 0 24-15,0 0 21 0,0 0 6 16,0 0-1-16,0 7-22 0,0 4-82 16,0 3-46-16,0 3 1 0,-2 4-1 15,2 4-18-15,0-1-3 0,-2 1-5 16,2-1-1-16,0 0 9 0,-2-2-3 15,2 1 0-15,0-3-3 16,0 0-8-16,-3-1-4 0,3 2 0 16,-2-4 0-16,2 2-10 0,0-4 0 0,0 0 10 15,0-3-10-15,0-2 0 16,0-3 0-16,0-3 0 0,0-2-2 16,0-2-16-16,0 0-45 0,0-3-75 15,0-3-21-15,0-5-12 0,0-3-38 16,2-2-61-16,-2-1-115 0,0 0-176 15,0-1-212-15,0 3-389 0,0-3-343 0</inkml:trace>
  <inkml:trace contextRef="#ctx0" brushRef="#br0" timeOffset="-126189.601">11661 4832 196 0,'0'0'1168'0,"0"0"-755"15,0 0-21-15,0 0 16 0,0 0-83 16,0 0-52-16,0 0-6 0,0 0-4 16,4-52-27-16,-4 45-28 0,0-1-37 15,0 4 0-15,0 2-8 0,0 0-6 16,0 1 9-16,0 1 11 0,0 0 5 15,0 1 7-15,0 4-17 0,0 3-84 16,0 2-28-16,0 4-5 0,2 1-13 16,2 1-12-16,-2 1 1 0,4 1 2 15,1-3 12-15,-3-1 15 0,2-3-6 16,-4-1-5-16,4-2-10 0,2-2-12 16,-1-3-6-16,-1 1-3 15,0-4-6-15,2 0 0 0,3 0-11 16,-3-5-1-16,0-1-2 0,5-3 0 15,-3-1 0-15,0-2 0 0,-1 1 0 16,3-1 1-16,-4 1-1 0,-4 0 1 16,3 1 1-16,1 0 0 0,0 2-1 15,-4-2-1-15,0 0 0 0,-2 3 1 16,3 1 0-16,-3-2-11 0,0 4-6 16,2 2 18-16,-4-2 12 0,2 4 6 15,-2 0 3-15,0 0 0 0,0 0 0 16,0 0-2-16,2 6-19 0,-2 3-1 15,2 2-11-15,-2 5-3 0,0 1 0 16,0 3 3-16,0 1 9 0,0 0 0 16,-2 2 0-16,2-1 1 0,-2 2 2 15,0 0 0-15,2-1 2 0,-4 1 10 16,4-2-9-16,0 0 15 16,0-1-6-16,0-3-11 0,0-2 1 15,0-2-1-15,0-7 2 0,0-1-2 16,0-6-1-16,4 0-45 0,-4-3-117 15,2-8-62-15,-2-6-41 0,2-2-124 16,-2 1-354-16,6-4-1466 0</inkml:trace>
  <inkml:trace contextRef="#ctx0" brushRef="#br0" timeOffset="-124736.319">12054 5276 228 0,'0'0'545'0,"0"0"-454"16,0 0 206-16,0 0 674 0,0 0-719 15,0 0-48-15,0 0 37 0,0 0-67 16,0 0-11-16,-23 4 35 0,23-6 27 15,-2 0-29-15,2 2-23 0,0-2-18 16,0 1-18-16,0 0-4 0,0-1-9 16,0 0-22-16,0 1-16 0,0-1-3 15,0 0 16-15,0-1 20 16,0 0-6-16,0 2-3 0,0-5-7 16,0 3-15-16,4-2-3 0,0-2-6 15,2-1 0-15,-2 0-9 0,3 0 2 16,-1 0-8-16,0-3-7 0,4 3-6 15,-1-1-11-15,-3 0-1 0,-2 0-3 16,4-2 0-16,0 4-3 0,-1-1-6 16,1 2 1-16,-6 1-7 0,4 2 0 15,-2-2-9-15,2 1 3 0,-3 3-12 16,-1-1 0-16,0 2 9 0,0 0 3 16,-2 0 3-16,0 0 0 0,0 0 3 15,0 3-6-15,0 3-14 0,0 1-1 16,2 3-12-16,-2 4 11 0,0 0 1 15,0 3 1-15,2-1-1 0,-2 2 0 16,2-3 2-16,0-1 0 0,-2 0-2 16,0-5 0-16,2-1-1 0,0-2-2 15,0-2-21-15,-2-1-39 0,2-1-64 16,-2-1-63-16,2 0-33 16,-2 3-53-16,0-1-107 0,4 4-235 15,-4-4-672-15,5 5-848 0</inkml:trace>
  <inkml:trace contextRef="#ctx0" brushRef="#br0" timeOffset="-123717.184">12194 4701 729 0,'0'0'183'16,"0"0"497"-16,0 0-121 0,0 0-200 15,0 0-14-15,0 0 1 16,0 0-5-16,0 0-19 0,0 0-42 16,0 0-19-16,-6-4-17 0,6 4-19 15,0 0-20-15,0 0-38 0,2 0-54 16,2 0-13-16,0 1 6 0,0 0 6 16,7 0-3-16,-3-1-6 0,2 0-10 15,3 0-11-15,-3 0-10 0,2 0-2 16,3-3-1-16,-3 3 3 0,5-1 0 15,-3 1-8-15,-1 0-22 0,3 0-3 16,-3 0-12-16,1 0-3 16,-1 0-22-16,-5 0 10 0,6-1-9 15,-5 1 0-15,-3-1 0 0,0 1 9 16,2 0-12-16,-4 0 0 0,0 0 0 16,-4 0 1-16,3 0 0 0,-3 0 1 15,0 0-2-15,2 0-2 0,-2 1-1 16,0 1-12-16,0 0-3 0,0 4-6 15,0-1 3-15,0 4 18 0,0 0 1 16,0 2 2-16,0-1 0 0,0 3 1 16,0 2-1-16,0 1 12 0,0 4-12 15,2 1-11-15,-2 3-4 0,2 4 0 16,2 1 3-16,-2 2 0 0,4 2 11 16,-2-1 0-16,2 0 0 0,-1-1 0 15,-1-1 1-15,-2-1 0 16,2-1 0-16,0-1 1 0,4-2 0 15,-4-1 0-15,1-4 1 0,-1-1-1 0,0-1 1 16,0-3-2-16,0-2 0 16,2-1 0-16,-2-1 0 0,1-3 0 15,-3-1 1-15,0-3 1 0,0-1 0 16,0-1 0-16,0 1 0 0,-2-3 1 16,0 2 0-16,0-2 0 0,0 0-1 15,0 0-1-15,0 0 0 0,0 0-1 16,0 0-3-16,0 0 0 0,0 0-9 15,0 0 11-15,-2 0-2 0,-4 0 3 16,-1 0 18-16,-3 1-15 0,2-1 12 16,-5 0-3-16,-1 0 0 15,0 0 3-15,-5 0-3 0,2 0-9 16,-3 0-1-16,3 0 0 0,-1 0-2 16,3 2 0-16,-3-1-45 0,5 3-51 15,-1-2-76-15,3 3-69 0,1 0-94 16,-2 1-313-16,7 9-1363 0</inkml:trace>
  <inkml:trace contextRef="#ctx0" brushRef="#br0" timeOffset="-110334.202">6648 10046 124 0,'0'0'16'0,"0"0"20"0,0 0 548 16,0 0-353-16,0 0-156 0,0 0-7 16,0 0 200-16,0 0 5 0,0 0-46 15,0 0-35-15,-4-3-4 16,4 3-27-16,0 0 14 0,0 0-11 15,0 0-19-15,0 0-55 0,0 0 44 16,0 0 124-16,0 0-140 0,0 0-58 16,0 0-15-16,0 0-20 0,0 0-3 15,0 0 0-15,0 0 7 0,0 0-4 16,0 0 3-16,0 0 7 0,0 0 3 16,0 0 6-16,0 0 0 0,0 0 3 15,0 0 16-15,0 0 28 0,0 0-19 16,0 0-13-16,0 0-6 0,-2 0-13 15,-2 0-9-15,2 1 6 0,2-1 6 16,0 0 4-16,0 2 8 0,-2-2 7 16,2 0 12-16,0 1 3 0,-3-1 0 15,3 0-1-15,0 0 0 0,0 0 19 16,0 2 27-16,0-2-3 0,0 0-10 16,0 0-9-16,0 0-12 0,0 0-9 15,0 0-7-15,0 0-5 0,0 2-16 16,0-2-3-16,0 0-8 15,0 0-13-15,0 0-3 0,0 0-9 16,0 0-3-16,0 0 3 0,0 0 0 16,0 0-12-16,0 0 18 0,0 0-3 15,0 0 3-15,0 0 1 0,0 0-4 16,0 0-6-16,0 0 0 0,0 0-10 16,0 0 13-16,3 0-14 0,1-4-1 15,2 1-2-15,-2-1-1 0,4 0 1 16,-4 1 1-16,3-3 0 0,1 2 0 15,-2-1 1-15,0 0 0 0,-2 2 0 16,3-1 0-16,-1 0 0 0,2-1 1 16,0 0 0-16,-1-1 0 0,1 0 0 15,2-1 0-15,0 2 1 16,-1-1 0-16,1-1-1 0,-2 2 1 16,3-3 0-16,1 1 0 0,-2-2 0 15,3 2 0-15,-1-1 1 0,3-2 0 16,-3 1 0-16,1-2 9 0,1 2-11 15,0-1 0-15,1 0 1 0,-1-1-1 16,3 1 0-16,-5-1 1 0,3 1-2 16,-1 0 1-16,3-1 1 0,-3 1-1 15,3 0 0-15,-1 0-1 0,-1-1-15 16,1 1 15-16,1-1 1 0,-1 0 1 16,3-1 1-16,-2 2 9 0,1-3-12 15,-1 2 1-15,-1-2 0 0,3 2 1 16,-3-1-1-16,3 0 1 0,0 0-1 15,-1-1-1-15,1 3 1 0,-3-3 0 16,3 1 0-16,0 0 0 16,-3 0 0-16,1 0 1 0,1 0-2 15,-1 0 0-15,-1 1 0 0,1-2 1 16,-1 2 0-16,1-1 1 0,-1 1-1 16,1-2 1-16,-3 3 1 0,3 0 0 15,-3-1 0-15,3 0-2 0,0 0 1 16,-1-1 0-16,1-1-1 0,-1 3 0 15,1-1 0-15,-3 0-1 0,5-1 0 16,-5 2-1-16,3-2 1 0,-3 1 0 16,5 0-1-16,-5-2 1 0,5 1-1 15,-3 0 1-15,5-2-1 0,-2 1 1 16,-1 0 0-16,7-2 0 0,-6 3 0 16,1-3 2-16,3 2 0 15,-4-2-1-15,1 2 1 0,1-2 0 16,-2 1 0-16,3 0 0 0,-3 0-2 15,2 0 0-15,-3 0-1 0,3 1 1 16,0-1 0-16,-5 1 0 0,7-2-1 16,-4-1 1-16,-1 1 0 0,7 1 0 15,-4-3-3-15,-1 3-12 0,5-2 13 16,-6 1-1-16,3 2 0 0,1-3 1 16,-2 1 1-16,2 0-1 0,-1 1 2 15,-1-1 0-15,0 2 1 0,1-3 1 16,-3 3 1-16,4-2-2 0,-5 2 1 15,3-1 0-15,0 1 0 0,-3-1 0 16,3 0 0-16,-2 1-2 16,1 0 0-16,3-2 0 0,-2 2-1 0,-1-3 1 15,5 1 1-15,-6-1 0 16,3 0 1-16,3 1-2 0,-4-1 1 16,2 1 0-16,1-1 0 0,-3-1 1 15,4 1-1-15,0 0 0 0,0-2 0 16,-3 2 0-16,3 0 1 0,2-1-1 15,0-2-1-15,0 2 1 0,-2-1 0 16,1 0 1-16,1-1-1 0,2 0 1 16,0-1-1-16,-4 2-1 0,6-3 1 15,-4 1 0-15,2 1 1 0,0-2-2 16,4 1 0-16,-6 0 0 0,4 0-15 16,-2-1 12-16,0 1 0 0,2-1-9 15,-2 2 10-15,2-1 0 0,-3-2 1 16,3 1 1-16,0 2 0 15,3-3 1-15,-3 2 1 0,0-2-1 16,-2 1 1-16,2 0 0 0,0-1 9 16,-3 0-10-16,3-1-1 0,3 2 1 15,-1 0 1-15,0 0-2 0,-2 0 0 16,0 1 1-16,0-1 0 0,-2 0 2 16,2 0 0-16,0 0-1 0,2-1 0 15,0 0-1-15,0 1 0 0,2-2 1 16,-2 1 0-16,0 1 1 0,0-2-1 15,2-1 0-15,1-1 1 0,-3 0 9 16,4 2-11-16,-2-2 2 0,0 1-3 16,-2 1-3-16,0-1-15 0,0 2 17 15,0 0 0-15,-2 2-2 0,2-1 0 16,1-2-9-16,-1 4 11 0,-2-4 0 16,2 2 1-16,-2-1 0 0,2-1 0 15,-2 2 1-15,2-2 1 0,0 0-2 16,0 0 0-16,0-1 2 15,0 2 0-15,0 0 0 0,0-2 10 16,-2 4-11-16,2-3 0 0,-2 2 0 16,0 0 1-16,-2 1-1 0,2-2 0 15,-4 1 2-15,0 2-2 0,2 0 1 16,0-1-2-16,-2 2 1 0,0 0 0 16,-5 0 0-16,5 1 0 0,0-1-1 15,0 1 0-15,-2 0 0 0,-4 0-2 16,3 2-22-16,-1-2 21 0,-2 2 0 15,4 0-9-15,-3 0 11 0,-1 1 1 16,2 0 0-16,-3-1 1 0,-1 3 0 16,4-1-1-16,-7-1 1 0,7-1 0 15,-2 1-1-15,-1-4 0 0,5 3-1 16,0-1 0-16,0 0 0 0,-3 1-1 16,3-1 1-16,0 0 1 15,-4 0 1-15,2 0 1 0,1 0-1 16,-5-1 1-16,6 1 1 0,0-1-1 15,-5 0-2-15,1 3 1 0,4-3-1 16,-5 3 0-16,1-1 0 0,2 1 0 16,-5-1 0-16,7 0-1 0,-4 1 0 15,-3-1 1-15,3 2 0 0,-2-1 0 16,-1 1 0-16,1-1 0 0,-3 1 0 16,5 2 0-16,-4-2 0 0,3 1 0 15,-1-1 0-15,0 1-1 0,-1 0 1 16,-1 1-1-16,-1-1 1 0,1 0-1 15,-1 1 0-15,1 0-1 0,-1 0 0 16,1 0 1-16,-1 0-1 0,1 0-1 16,0 0 0-16,-1-1 1 15,1 1-1-15,-1-2-9 0,1 1 9 16,1 1-15-16,-1-2 6 0,-1 0 0 16,3 3 10-16,-5-1 0 0,3 1 0 15,0-1 1-15,-3 1-1 0,0 0 0 16,1 0-1-16,-1-1 1 0,-3 2 0 15,5 2 0-15,-5-3 0 0,-1 2 1 16,2 1-1-16,-1-1 0 0,-1 3 1 16,0 0 0-16,-1-1 1 0,-1 0-1 15,-2 1-2-15,2-1 0 0,1 2-15 16,-5 1 0-16,2 1-7 0,-4-1-11 16,2 1-3-16,-4 2-6 0,6-2-15 15,-6 1-28-15,2 1-45 0,0 0-43 16,1 0-72-16,-3 0-195 0,0 3-707 15,0 5-962-15</inkml:trace>
  <inkml:trace contextRef="#ctx0" brushRef="#br0" timeOffset="-107851.277">13732 5209 1162 0,'0'0'367'0,"0"0"-197"0,0 0-57 16,0 0-44-16,0 0 38 0,0 0 401 15,0 0-256-15,0 0-43 0,0 0 18 16,-10-55-51-16,10 46-27 0,0 1-32 15,-2 2-6-15,2-2 46 0,0 3 0 16,0 1 13-16,0 0 4 0,0 1 5 16,0 3 6-16,0-2 39 0,0 2 14 15,0 0-38-15,0 0-24 0,0 0-15 16,0 0-19-16,0 0-58 0,0 3-17 16,0 1-16-16,0 1-15 15,0 1-18-15,0 4-17 0,0 3 11 16,-2 5 3-16,-3 3 10 0,1 6 8 15,2 3 0-15,-2 3-6 0,-2 3-3 16,0 0 3-16,2-1 0 0,-1 0 0 16,1-3 3-16,2-3-3 0,-2-3 1 15,0-4 2-15,2-5-3 0,0-2 0 16,0-4 0-16,-2-5 6 0,4 0 9 16,0-3 6-16,0-3 0 0,0 0-9 15,0 0 3-15,4 0 3 0,0 0-9 16,4-3-5-16,2-1 8 0,5-1-3 15,1-3-3-15,3 2-3 0,0 0 6 16,-3 1-6-16,1 0 3 0,1 3-3 16,-3 0 0-16,-3 2-12 0,-1 0-15 15,-3 0-1-15,-4 0-2 16,2 0-48-16,-4 2-51 0,0-2-78 16,0 0-73-16,-2-2-81 0,0-4-160 15,0-4-265-15,0 3-607 0,2-4-1307 0</inkml:trace>
  <inkml:trace contextRef="#ctx0" brushRef="#br0" timeOffset="-107085.482">13992 5126 821 0,'0'0'1740'0,"0"0"-1421"0,0 0 17 16,0 0 33-16,0 0-79 0,0 0 21 15,0 0 37-15,0 0-34 0,0 0-78 16,0 0-108-16,-8 20-55 0,4 0-6 15,0 6-4-15,0 3-2 0,0 6 6 16,0 0-4-16,-1 2-17 0,-1-1-10 16,4 0 1-16,2-7-7 0,0-1 3 15,0-6-3-15,0-4-6 0,0-8 1 16,0-3-4-16,0-5 3 0,2-2-6 16,4-2-18-16,1-8-36 0,-1-5 9 15,0-5 8-15,0-5 7 16,-2-1 10-16,3-5-1 0,-5 2 0 15,0-1 1-15,-2 1 2 0,0 4 1 16,-7 1 0-16,1 4 11 0,2 4-10 16,-2 5-2-16,2 5 0 0,0 1 2 15,0 5 11-15,1-2 2 0,1 2 3 16,2 0 3-16,0 0 9 0,0 0 37 16,0 2 14-16,0 5 82 0,5 3-82 15,1 4-51-15,0 0-12 0,2 3-3 16,0 1 9-16,3-1-3 0,-3-2 0 15,0 0 4-15,5-5-7 0,-3-5-3 16,-2-3-12-16,5-2 0 0,-3-2-3 16,2-5-15-16,3-5 12 15,-1-2-9-15,-1-1 9 0,-1-6-9 16,-1 5 11-16,-1-3-1 0,-2 3-1 16,-2 1 3-16,1 4 1 0,-5 2-1 15,0 2 0-15,0 4 0 0,2 1 0 16,-4 1 15-16,0 1 3 0,0 0-6 15,0 0-10-15,0 1 10 0,0 4-12 16,0 5-3-16,0 6 1 0,0 4 0 16,0 5 2-16,-4 5 3 0,4 3 18 15,-2 5-6-15,0 0 0 0,2 2-3 16,-2-2 0-16,0-2-9 0,-1-6 7 16,1-6-10-16,0-10-18 0,0-4-12 15,2-5-91-15,0-5-125 0,-2-6-50 16,2-7-91-16,0 1-241 0,4-8-1022 15</inkml:trace>
  <inkml:trace contextRef="#ctx0" brushRef="#br0" timeOffset="-106678.948">14303 5004 2794 0,'0'0'779'15,"0"0"-516"-15,0 0 173 16,0 0-96-16,0 0-75 0,0 0 58 16,0 0 0-16,0 0-48 0,0 0-69 15,0 0-59-15,35 12-53 0,-31 7-58 16,-2 4-33-16,0 3-1 0,-2 2-2 15,0-2-12-15,0-2-33 0,0-1-94 16,-4-5-112-16,2-2-118 0,2-5-311 16,0 3-1771-16</inkml:trace>
  <inkml:trace contextRef="#ctx0" brushRef="#br0" timeOffset="-105738.736">14879 4926 3213 0,'0'0'489'0,"0"0"-284"16,0 0 152-16,0 0-139 0,0 0-83 15,0 0 41-15,0 0 26 0,0 0-43 16,0 0-56-16,-66-46-21 0,52 43-15 16,-9 0-21-16,0 0-25 0,2 3-18 15,-3 0 9-15,3 0-10 0,0 0 1 16,3 4 9-16,1 1-10 0,1-1 2 15,3 1 8-15,5 1 0 0,-2-1 3 16,8 3 9-16,2-1 12 0,0 2 4 16,0 0 17-16,0 2 49 0,0 1-36 15,6 1-34-15,-2 4-12 0,0 0-6 16,0 4-6-16,-2 3-10 0,2 1 10 16,-4 6-10-16,2-1 11 0,-2 5-11 15,0 2 0-15,0 4 1 16,-4 1-1-16,0 12 1 0,0 8 0 15,-4 8 0-15,0-5 9 0,1-16-9 16,1-12 12-16,2-11-15 0,-2 5-20 16,-2 4 17-16,-1 0-9 0,3-5 12 15,-2-3 1-15,-3-6 2 0,7-3 18 16,-2-3-18-16,2-6 9 0,2 1-9 16,-2-7 18-16,4-1 18 0,0-2-3 15,0 0 7-15,6 0 119 0,2-3-53 16,1-4-40-16,9 2-6 0,1 1-9 15,3-1 0-15,3-1 3 0,0 4-9 16,2 0-12-16,-2 2-12 0,0 0-3 16,-5 0-20-16,-3 0-1 15,-1 4-1-15,-3-1-17 0,-5-2-45 16,-4 1-75-16,4-2-73 0,-6-2-53 16,1-6-132-16,-3-3-192 0,0 1-440 15,2-8-933-15</inkml:trace>
  <inkml:trace contextRef="#ctx0" brushRef="#br0" timeOffset="-104986.08">14852 5179 2947 0,'0'0'616'16,"0"0"-241"-16,0 0 48 0,0 0-170 16,0 0-31-16,0 0 90 0,0 0-48 15,0 0-63-15,0 0-99 0,0 0-41 16,-4 35-7-16,2-12-14 0,2 5-4 15,-4 1 9-15,0 4-3 0,0 2 4 16,0 0-10-16,2 3-6 0,-3-5-15 16,3-2-14-16,0-4 1 0,2-8-2 15,0-5-1-15,0-6-2 0,0-4-12 16,0-4-21-16,2-4-55 0,3-5-20 16,1-7 23-16,-4-4 12 0,4-5 1 15,-2-2 8-15,-2-3 0 0,-2 1 22 16,0-3 14-16,0 1 30 0,0-3 1 15,0 0 2-15,-6 1 11 0,0 2-1 16,2 7 3-16,-3 4 9 0,3 10 0 16,-2 4 4-16,6 6 26 15,0 0 55-15,0 6 9 0,0 4-51 16,0 5-22-16,0 4-12 0,2 1 4 16,6 1 2-16,-1-1-3 0,1 0 0 15,0-1 0-15,3-2-9 0,-1 1-6 16,0-6 1-16,3-3-1 0,-3-6-9 15,2-3-1-15,3-1-11 0,-3-7-12 16,3-6 9-16,1-3-12 0,-1-5 13 16,-1-1-1-16,-1-5 0 15,3 0 1-15,-6 0 2 0,-1 1 0 0,1 7 2 16,-4 3 0-16,-2 7 1 0,-2 6 18 16,1 3 12-16,-3 1-6 15,0 8-27-15,0 7-14 0,0 7 2 16,-5 8 9-16,1 3 2 0,0 2 1 15,0 3 2-15,0-1 1 0,-2 0-1 16,4 0 1-16,-1-2 9 0,1-6-11 16,-2 0 1-16,4-9-2 0,0-2-2 15,0-6-13-15,0-7-33 0,0-2-70 16,2-3-78-16,2-2-58 0,1-5-104 16,3-3-137-16,-4 2-533 0,6-3-947 0</inkml:trace>
  <inkml:trace contextRef="#ctx0" brushRef="#br0" timeOffset="-104535.985">15171 5608 2383 0,'0'0'683'0,"0"0"-421"15,0 0 156-15,0 0-135 0,0 0-73 16,0 0 57-16,0 0-5 15,0 0-50-15,0 0-47 0,0 0 5 16,14-60 12-16,-6 40-3 0,1 1-28 16,1-4-18-16,2 0-12 0,-1 3-25 15,-1-1-26-15,3 4-16 0,-7 4-12 16,2 6-9-16,-4 2 0 0,-2 3 0 16,-2 2-2-16,4 6-16 0,-4 6-15 15,0 9-34-15,-4 5 19 0,4 4 14 16,-4 4-11-16,0-1-18 0,0-1-15 15,2-4-15-15,0-3-24 0,2-7-49 16,0-4-3-16,0-6-21 0,0-6-61 16,0-2-174-16,2-5-286 0,2-1-836 15,6-6-1293-15</inkml:trace>
  <inkml:trace contextRef="#ctx0" brushRef="#br0" timeOffset="-104149.072">15255 4887 2130 0,'0'0'1646'16,"0"0"-1398"-16,0 0 189 0,0 0-34 15,0 0-161-15,0 0-50 0,0 0-1 16,50 67-45-16,-44-33-74 0,-6 0-50 16,0-1-22-16,0-4-22 0,0-6-141 15,0-5-144-15,-4-9-103 0,0-3-856 16,4-3-2077-16</inkml:trace>
  <inkml:trace contextRef="#ctx0" brushRef="#br0" timeOffset="-103353.341">15390 4851 2058 0,'0'0'1185'16,"0"0"-975"-16,0 0 292 0,0 0-83 16,0 0-141-16,0 0 23 0,0 0 23 15,16-49-33-15,-11 45-58 0,7 3-43 16,-2 0-24-16,5 1-36 0,-1 0-28 15,1 0-17-15,5 5-1 0,1-2-15 16,-2 2-15-16,1-1-12 0,-1-1-9 16,2 1-3-16,-5-2-12 0,3 1-3 15,-3 2-14-15,-1-3 11 0,-3 4-12 16,1-2 1-16,-5 3-1 16,0 0-1-16,-4 3-1 0,0 2-13 15,0 4 3-15,-1 0-3 0,-3 7 3 16,0 3 9-16,0 3-9 0,0 4 10 15,0 4 1-15,-3 9 0 0,1-4 0 16,2 6 1-16,0 0 0 0,0-4 2 16,0 3 0-16,0 0 10 0,0-4-10 15,5-4 0-15,1-4 13 0,0-7-14 16,0-5 1-16,2-5 0 0,1-2 0 16,1-8-2-16,-2-1 0 0,3-2-18 15,-3-4 17-15,0 1 0 0,-2-2 1 16,1 0 0-16,-3 0 1 0,0 0 0 15,-2 0 0-15,-2 0-1 0,0 0-3 16,0 1-24-16,-2 3-3 0,-6-1 27 16,-5 3 3-16,-5 4 2 0,-5 2 19 15,0-1-6-15,-6 3-12 16,-2-2-1-16,2-2 1 0,-4-3-3 0,2 1 0 16,-2-6-24-16,0-1-72 15,-2-1-124-15,4 0-120 0,6 0-316 16,-2 10-1180-16</inkml:trace>
  <inkml:trace contextRef="#ctx0" brushRef="#br0" timeOffset="-95321.598">6853 9804 72 0,'0'0'29'0,"0"0"-3"16,0 0-25-16,0 0 12 0,0 0-13 16,0 0 0-16,0 0 2 0,0 0 12 15,0 0-12-15,4 0-2 0,-4 0-1 16,0 0 0-16,0 0-2 0,0 0 0 16,0 0-10-16,0 0 13 0,0-1 20 15,0 0 12-15,0-1 4 0,2 2 417 16,0 0-101-16,0 0-130 0,-2 0-33 15,2 0-46-15,0 0-16 0,-2 0-30 16,0 0-35-16,2 0-10 16,-2 0-10-16,0 0 0 0,0 0-3 15,0 0-13-15,0 0-23 0,0 0 1 16,0 0 18-16,0 0 17 0,0 0 13 16,0 0 10-16,0 0 12 0,0 0 4 15,0 0 9-15,0 0 3 0,0 0 7 16,0 0-20-16,0 0-38 0,0 0-4 15,0 0-2-15,0 0-8 0,0 0-12 16,0 0-11-16,0 0-2 0,0 0-2 16,0 0-11-16,0 0 1 0,0 0-5 15,0 0 5-15,0 0 10 0,0 0 2 16,0 0 36-16,0 0 12 0,0 0-3 16,0 0-13-16,0 0-6 0,0 0-4 15,0 0 1-15,0 0 2 0,0 0-9 16,0 0-16-16,0 0-61 0,0 0-16 15,0 0 10-15,-6 0 4 16,0 2 62-16,-3-1 2 0,-1 0 13 16,-2-1 5-16,-3 1-18 0,-1-1 0 15,-3 2 15-15,1-2-13 0,-3 0-3 16,0 0-12-16,3 0 1 0,-5 0 11 16,-2 0 0-16,2 0-13 0,-1 0-6 15,-1 0-52-15,2 0-22 0,-4 0-111 16,0 3-136-16,-2-3-156 0,13 0-169 15,-13 6-143-15</inkml:trace>
  <inkml:trace contextRef="#ctx0" brushRef="#br0" timeOffset="-94789.84">6113 9827 62 0,'0'0'176'0,"0"0"-153"0,0 0 101 16,0 0 6-16,0 0 4 0,0 0 312 15,0 0-234-15,-52-11-72 0,40 11-7 16,-3 0-48-16,1 0 0 0,-3 0-66 16,-2 0-3-16,-1 0-14 0,-5 0 1 15,0 0-3-15,-2 0 71 16,0 0-34-16,-4 0-35 0,-2 0 45 0,-2 0-18 15,-2 0-29-15,-2 0-62 0,-3 0-110 16,-1 0-26-16,-3 1 28 0,1 1 17 16,-5-1-94-16,15 0-170 0</inkml:trace>
  <inkml:trace contextRef="#ctx0" brushRef="#br0" timeOffset="-94488.158">4947 9900 68 0,'0'0'0'0,"0"0"-42"15,0 0 16-15</inkml:trace>
  <inkml:trace contextRef="#ctx0" brushRef="#br0" timeOffset="-94289.297">4947 9900 385 0,'-19'-71'189'0,"17"71"101"0,0-2 65 15,0 1-133-15,0 1 93 0,-2 0-68 16,0-1 22-16,-5 1-78 0,1-2-52 16,-2 2-23-16,-3 0-13 15,-1 0-13-15,-5 0-7 0,1 0-80 16,-5 0 10-16,-4 0-10 0,-4 0-3 15,-4 0-73-15,-2 0-1 0,-3 0 19 16,-1 0-148-16,0 0-110 0,-3 2 112 16,11-1-264-16,-16-1-362 0</inkml:trace>
  <inkml:trace contextRef="#ctx0" brushRef="#br0" timeOffset="-93723.129">4008 9838 225 0,'0'0'196'15,"0"0"-196"-15,0 0 0 0,0 0 80 16,0 0 73-16,0 0 274 0,0 0-160 15,0 0 75-15,0 0-30 0,0 0-53 16,-41-11-29-16,29 11-56 0,-5 0-48 16,0 0-56-16,-3 0-8 15,-3 0-43-15,0 0-17 0,-1 0 0 16,-3 0 1-16,-4 0-2 0,2 0-1 16,-4 0 0-16,-5 2-138 0,5-2-75 15,-4 1-64-15,8 0-197 0,-12 2-513 0</inkml:trace>
  <inkml:trace contextRef="#ctx0" brushRef="#br0" timeOffset="-93321.61">2950 9947 245 0,'0'0'91'0,"0"0"-10"0,0 0 47 15,0 0-109-15,0 0-19 0</inkml:trace>
  <inkml:trace contextRef="#ctx0" brushRef="#br0" timeOffset="-93138.551">3002 9841 212 0,'0'0'342'0,"0"0"121"16,0 0 143-16,0 0-294 0,-52-5-98 15,35 5-104-15,-5 0-10 0,3 0-45 16,-6 0-19-16,0 0-33 0,1 0-3 16,-1 0-1-16,-2 0-31 15,2 0-140-15,-4 2-146 0,13-1-757 16,-11 5 335-16</inkml:trace>
  <inkml:trace contextRef="#ctx0" brushRef="#br0" timeOffset="-92703.286">2435 9851 1023 0,'0'0'826'0,"0"0"-498"0,0 0-199 15,0 0-116-15,0 0 130 0,0 0-14 16,0 0-77-16,-54-4-52 15,40 4-120-15,-3 0-330 0,1 7-845 0</inkml:trace>
  <inkml:trace contextRef="#ctx0" brushRef="#br0" timeOffset="-90323.485">1381 10155 473 0,'0'0'209'16,"0"0"-128"-16,0 0 36 0,0 0 69 15,0 0 0-15,0 0-20 0,0 0-13 16,0 0-85-16,0 0 7 0,-25 4 19 15,23-2 10-15,-2-1 201 0,2 0-117 16,0 0-104-16,0 0-7 0,0 2 55 16,2-3 26-16,-2 2-20 0,0-1 10 15,2-1-14-15,-3 1-13 0,3-1 9 16,0 0 25-16,0 0 12 0,0 0-7 16,0 0-21-16,0 0-11 0,0-1-1 15,0-2-12-15,3-1-63 0,1-2-37 16,0-3-11-16,0-1 42 0,0-1 0 15,0-2-6-15,7 1 0 0,-5-2-6 16,-2 2-4-16,0-1-2 0,0-2-6 16,0 3-1-16,3-2 0 0,-1 1 10 15,0-2-7-15,-2 0 7 0,0 1-10 16,0-1-2-16,3 0-1 16,-1 0-6-16,0 1-9 0,-2-2 13 15,2 1-15-15,-4 1-1 0,2-1 0 16,3 4 0-16,-5-2-1 0,0 5 0 15,2 0 0-15,-2 1-2 0,0 4 3 16,-2 0 1-16,2 1 1 0,-2-1-1 16,0 2 2-16,2 1 9 0,-2-1-9 15,0 1-3-15,0-1-1 0,0 1-20 16,0 0-7-16,0 0 10 0,0 0-1 16,0 0 17-16,0 0 2 0,0 0 16 15,0 0 8-15,0 2 7 0,0 0 11 16,0 5 25-16,0 1-12 15,0 4-6-15,-2 4-16 0,2 1-5 16,0 3 2-16,2 0-3 0,2 2 7 16,-2 1-7-16,3 0-6 0,1 1 13 15,-2-1-1-15,2-2-3 0,-2-1-2 16,4-2-7-16,-3-5-6 0,3-1-12 16,-2-3-1-16,-2-2-2 0,2-1-24 15,-1-4-70-15,-1 0-85 0,2-2-46 16,-2 0-44-16,0 0-110 0,-2-1-170 15,0-2-404-15,0-3-261 0,2-4-570 0</inkml:trace>
  <inkml:trace contextRef="#ctx0" brushRef="#br0" timeOffset="-90133.288">1491 9551 2895 0,'0'0'1222'0,"0"0"-1010"15,0 0-200-15,0 0 34 0,0 0-24 16,0 0-22-16,0 0-230 0,0 0-257 16,0 0-938-16</inkml:trace>
  <inkml:trace contextRef="#ctx0" brushRef="#br0" timeOffset="-89422.48">1770 10256 825 0,'0'0'1166'0,"0"0"-832"15,0 0-63-15,0 0 48 0,0 0 24 16,0 0-67-16,0 0-45 0,14-53-8 15,-14 36-6-15,0 2-6 0,0-1-44 16,-2 0-34-16,-4 1-29 16,0 4-33-16,-3 3-22 0,-1-2-15 0,4 8-1 15,-5 2 10-15,-1 0 3 16,4 5 12-16,-3 5 6 0,1 2-3 16,2 2-13-16,2 4-5 0,1 0-7 15,3-2-2-15,2 1-7 0,0-2-9 16,2-4-3-16,3-1-12 0,1-3-3 15,6-4-13-15,1-3-69 0,-1 0-79 16,7-9-71-16,-7-1-68 0,5-3-211 16,-7 1-723-16,4-7-973 0</inkml:trace>
  <inkml:trace contextRef="#ctx0" brushRef="#br0" timeOffset="-88954.65">1641 9491 192 0,'0'0'2093'0,"0"0"-1618"0,0 0-180 15,0 0 69-15,0 0 63 0,0 0-97 16,0 0-60-16,0 0-4 0,0 0-2 16,0 0-8-16,15-29-31 0,-7 32-31 15,0 7-31-15,-1 3-48 0,-1 8-42 16,2 5-28-16,-2 5-18 0,-2 0-24 16,1 3-3-16,-5 0 0 0,0-3-42 15,0-4-100-15,0-5-100 16,-2-2-89-16,-1-8-203 0,3 3-991 0</inkml:trace>
  <inkml:trace contextRef="#ctx0" brushRef="#br0" timeOffset="-81907.747">6873 7455 277 0,'0'0'193'0,"0"0"-112"16,0 0-19-16,0 0-39 0,0 0 19 16,0 0-3-16,0 0 23 0,0 0 160 15,0 0 126-15,0 1-276 0,0 1-39 16,2-2 58-16,0 0 62 0,1 0 58 15,-3 0 19-15,0 0-55 16,0 0-46-16,2 0-9 0,-2 0-10 16,4 0-4-16,-4 0 7 0,2 0-8 15,0 0-15-15,-2 0 6 0,0 0 0 16,2 0 187-16,-2 0-30 0,0 0-52 16,2-2-10-16,-2 1-11 0,0 0-28 15,0-1-53-15,0 1-34 0,0 1-7 16,2-1-3-16,-2 1-9 0,0 0 6 15,0 0 6-15,0 0 10 0,0 0 11 16,0 0 25-16,0 0 14 0,0 0-11 16,0 0-10-16,0 1-3 0,0-1-9 15,0 1-13-15,0-1-11 0,0 0 2 16,0 0 12-16,0 0 13 0,0 0 23 16,0 0 4-16,0 0-10 0,0 0-2 15,0 0-7-15,0 1-15 0,0-1-6 16,0 1-6-16,0 0-6 0,0-1-5 15,0 3-22-15,0-1 0 0,0-1-15 16,0 3-19-16,0 1-2 16,0 3-1-16,0 2 0 0,0 4-2 15,0 0 0-15,-2 1 2 0,2 2-1 16,0-3 2-16,0 1 0 0,0 1 0 16,0-1 0-16,0-2 1 0,0 1 1 15,0 1 10-15,0-1-9 0,2 0 9 16,-2 3-9-16,0-2 9 0,-2 1-9 15,2 5 0-15,0-2 15 0,2 1-15 16,-2 1 0-16,0 0 9 0,0-1-12 16,0 1 1-16,0-2 0 0,0-1 1 15,0 1-2-15,0 0 1 0,0-3 0 16,0 4 1-16,0-2 1 0,0 1-2 16,0 0 0-16,0-1-1 0,0 1 1 15,0 1 0-15,0-2 1 0,0 3-2 16,0-1-18-16,0-1 15 0,0 2 1 15,0-1 1-15,0 1 0 0,0 0 1 16,0-1 0-16,0 1 1 0,0-2 0 16,0 1 11-16,0-2 3 15,0-3-12-15,0 0-1 0,0 1 0 16,0-2 1-16,0 2 9 0,0 1-11 16,0 0 1-16,0 1-1 0,0 2 0 15,0-2 0-15,0 3 0 0,0-1 2 16,0 0-2-16,0-2 1 0,0 0-2 15,2-1 0-15,-2-3 2 0,0-1-1 16,-2 0 8-16,2-1-9 0,0-1-15 16,0-1 12-16,0 2 0 0,0-1 1 15,0 2 0-15,0-4 1 16,0 4-1-16,0-2 1 0,0 0 1 16,0-1-2-16,0 1 0 0,0 3 1 15,0-2 0-15,2 1 0 0,-4 3 0 16,2-1 1-16,0 1 0 0,0 3 2 15,2 0-1-15,-2 2-1 0,0-2-21 16,0 0 21-16,0-1 0 0,0-2-29 16,0-3 17-16,-2 2 0 0,2-1 12 15,0 1-1-15,0 4 1 0,0-5-2 16,0 3-1-16,0-1 2 0,0-1-1 16,0-1 2-16,0 1-1 0,0 0-1 15,0 4 1-15,0-3-1 0,0 2 2 16,0 1 1-16,0 0 14 0,0 3-6 15,0-4-9-15,0 1-1 0,2-2-2 16,-2-5-18-16,0 0 6 0,0-5-12 16,0-5 25-16,0 1-10 0,0 0 11 15,0 2 1-15,-2 3-2 0,2 4-16 16,0 2 3-16,0 1-15 16,0-2 11-16,0 3 7 0,0-3 0 15,0 2 9-15,0-2 2 0,0-2 0 16,0 0 0-16,0 1-14 0,0-5-9 15,2 4 0-15,-2-4 9 0,0 2 0 16,-2-2 3-16,2-1 9 0,0 2-15 16,0-2 3-16,0-1 12 0,0 2 0 15,0 0-9-15,0 1 10 0,0-1-10 16,0 1 12-16,0 0-1 0,0-3 0 16,0 1 1-16,0-2 1 0,0-1-1 15,0 0-1-15,0-3-2 0,0 0-9 16,0 3 9-16,2 0 1 15,-2 0-10-15,0 4-3 0,0 1 13 16,2-1 0-16,-2-1 1 0,0-2 1 16,0-1-3-16,0-3-18 0,0 0 9 15,0 0 9-15,0 0-12 0,0 0 14 16,0 1-11-16,0-1 10 0,0 0-22 16,0 0-12-16,0 0 0 0,0-1-9 15,0-3-4-15,0-2 1 0,0-6 47 16,0-4 0-16,0-6-2 0,0-3-33 15,0-4 24-15,2-2 11 0,-2-3 1 16,0-4 39-16,0-2-24 0,0-10 0 16,0-11 36-16,0-7 55 0,0-4-49 15,0 8-39-15,0 4-3 0,0 6 18 16,0 0 0-16,0 0 3 0,0-2 60 16,0 3-45-16,0-1-42 0,-2 2-9 15,2-1-30-15,2 2 16 16,-2 7 14-16,0 7 12 0,0 7 12 15,0 3-21-15,0-8 15 0,0-6-6 16,0-2 0-16,-2-1 9 0,4 0-5 16,-4 3-4-16,2 0 3 0,0 2-12 15,0 0-1-15,0 3 1 0,0 2-3 16,0 1-1-16,0 0-26 0,0 2 12 16,0 3 2-16,2-2 11 0,-2 2 2 15,0 1 0-15,0 0 1 16,0 1 0-16,0-1 2 0,0 3 10 0,0 2-12 15,0 4 2-15,0 0 0 16,0 7 12-16,0-1-14 0,0 1 1 16,0 1 10-16,0 1-9 0,0 0-3 15,0 2 0-15,0-1 0 0,0 0-1 16,0-2 1-16,0 4 0 0,0-3 0 16,0 3 2-16,0-1-2 0,0 4-2 15,0 0 1-15,0 3 1 0,0-3 0 16,0 3 0-16,0 0 1 0,0 0 14 15,0 5 33-15,0-1-48 0,0 4-1 16,0 4-20-16,0 5-9 0,0 3 19 16,0 5 10-16,0 4-10 0,0 3 10 15,0 2-1-15,0 3-1 0,0 4 1 16,0 9 2-16,-2 12 1 0,2 7 1 16,2 4 16-16,-4-7-17 0,4-7 2 15,-2-5-3-15,0-1-42 0,0 1 11 16,0-2 16-16,0 1 14 0,0-2 0 15,0-5 1-15,0-11 12 0,2-7 16 16,-2 0-13-16,-2 3-3 0,2 5-12 16,0 4-1-16,0 4 1 15,0 0 2-15,0-2 10 0,0 1 3 16,0 0-15-16,0-3-18 0,-2-3-18 16,2-1 14-16,0-5 19 0,0 1 2 15,0-1 1-15,0-3 0 0,0 3 1 16,0 1 0-16,0-4 11 0,0 0 4 15,0-2-14-15,0 0-1 0,0-2-1 16,-2-3-19-16,2 0 17 0,0 1-10 16,0-1-6-16,0 3 15 0,0-4 3 15,0 1-1-15,0-3 1 0,0 1-21 16,0-3 6-16,0 2 0 0,0-4 14 16,0-1-1-16,0-4 2 0,0-5-2 15,0 0-10-15,0-2 0 0,0-2 9 16,0 0 1-16,0 0 0 0,0 0 0 15,0 2 0-15,0-2-1 16,0 3 1-16,0 0-13 0,0 0 13 16,0 0 2-16,0-3-2 0,0 1-10 15,0-1 10-15,0 1 0 0,0 1-1 16,0 0 0-16,0 0 3 0,0 2-18 16,0 1 15-16,0 0-9 0,0-1 12 15,0 1-2-15,0-5-22 0,0 1-12 16,0-1-9-16,0 0-45 0,2-2-76 15,-2-6-21-15,2-4-90 0,0-3-195 16,0-4-446-16,0 0-700 0,-2 4-380 16,3 2 1274-16,-1 10 724 0,8-4-179 15</inkml:trace>
  <inkml:trace contextRef="#ctx0" brushRef="#br0" timeOffset="-80356.093">6846 9735 607 0,'0'0'257'16,"0"0"-78"-16,0 0 485 0,0 0-303 16,0 0-109-16,0 0-25 15,0 0-47-15,0 0-80 0,0 0-74 16,0 0-7-16,0 10 36 0,0-7 12 16,0 2 23-16,0-1 22 0,0-2 22 15,0-1-7-15,0 2-3 0,0-3 18 16,0 3 6-16,2-3-25 0,-2 2-10 15,5-1-25-15,-3 2-13 0,0-1 5 16,-2 0 7-16,2-1 6 0,-2 1-4 16,0-2 13-16,0 0-16 0,0 0-28 15,0 0-27-15,0 0-31 0,0 0-3 16,-2-2 0-16,2-1 3 0,-4 1 3 16,-3-4 18-16,3-1-19 0,-2-2 14 15,0 0-4-15,2-3 6 0,0-2 4 16,-5-2-22-16,5-1 12 0,0-1 3 15,-2 0 13-15,2 2 2 16,0-1 10-16,-1 4 9 0,-1 0-10 16,0 1-5-16,0 3-10 0,2 0-8 15,0 1-13-15,-1 0 0 0,-1 0 0 16,2-1 9-16,0 2-10 0,0-1 0 16,2 3 10-16,0 1-10 0,0 2-1 15,2 0 1-15,0 2 19 0,0 0 22 16,0 0 5-16,0 0 7 0,0 0 57 15,0 0 0-15,0 0-36 0,0 0-43 16,0 0-12-16,0 3-10 0,0 0-11 16,0 2-2-16,2 3 0 0,0 3 0 15,2 3-1-15,2 2 0 16,-2 2 1-16,5 1 2 0,-3-1 0 0,0 2 2 16,2-5 10-16,0 1-11 15,-1-1 2-15,-1-2 10 0,2-2-10 16,-2 0 9-16,3 0-9 0,-5 1-1 15,0-2 1-15,2-1-3 0,-2 0 0 16,0 0-12-16,-2-2 11 0,0 0 0 16,5-1-1-16,-7-2 2 0,2-2 1 15,-2 0 14-15,0-2-3 0,0 0 3 16,2 0 0-16,-2 0-12 0,2-4 8 16,0-4-11-16,0-1 0 0,2-1 12 15,2-6 0-15,-1 2 6 0,3-3 7 16,-4-1-10-16,2 3-13 0,2-4 19 15,-1 0 15-15,5-1 54 0,-4-1-11 16,3 1-31-16,1-1-18 0,-4 5-3 16,3 1 0-16,1 3-9 0,-6 1-3 15,2 5-12-15,-1-1 0 16,-1 4-3-16,0 1-1 0,-4-1-80 16,-2 0-100-16,0-6-96 0,0 2-62 15,0-3-191-15,0 1-610 0,0 0-1366 0</inkml:trace>
  <inkml:trace contextRef="#ctx0" brushRef="#br0" timeOffset="-78843.059">6987 9970 764 0,'0'0'1288'0,"0"0"-945"0,0 0-217 16,0 0 84-16,0 0 56 0,0 0 38 16,23-50 30-16,-21 42-16 0,0 0-76 15,-2-2-81-15,4-1-15 0,-4 2 5 16,0-2-6-16,-6-1-13 0,2 2-16 16,0-2-28-16,-5 2-18 0,3 3-18 15,-4 2-18-15,4 1-16 0,-5 3 6 16,3 1 4-16,-4 1 2 0,-1 6-6 15,5 0-2-15,-5 5-1 0,5 0-3 16,2 1-15-16,2 0 15 0,0 3-6 16,0-1 10-16,4-2-7 0,0-1-13 15,6 0 16-15,-2-2-3 0,4-3 0 16,5-1 4-16,1-1-4 0,3-2-12 16,-1-3 15-16,3 0-3 0,-3-6-3 15,-1-3-10-15,-1-3 16 0,-3-2-6 16,-1-2-10-16,-2 0 0 0,-6-1-2 15,-2 1 0-15,0 1-1 0,0 2-1 16,-8 2-10-16,0 4 9 16,-3 0-9-16,1 4 11 0,-7 3 1 15,5 0 1-15,-7 3 1 0,7 4 1 16,0-1 12-16,-1 5-13 0,5 1 0 16,2-1 17-16,0 2-7 0,4-2 0 15,2 2 0-15,0-2 0 0,8-1 0 16,-2 0-9-16,6-1 9 0,3-2-9 15,-3-3 0-15,5-1-1 0,-3-3 1 16,1-3-3-16,-1-7-1 16,-1-2-1-16,-3-4 0 0,-2-3 0 15,-2 1 0-15,-1 1 1 0,-3-1 1 16,0 3-1-16,-2 5 0 0,-7-1-1 16,-1 3 0-16,-2 4 1 0,-5 2 1 15,5 2 0-15,-6 3 15 0,1 6 0 16,-1 4 9-16,3 1-5 0,1 4-7 15,1 1-9-15,3-1 9 0,4-1-9 16,2-2 12-16,2-1-12 0,0-4 12 16,4 0 0-16,4-3 0 0,3-4-3 15,-1-3-12-15,4-1 0 0,3-5-3 16,-5-8-12-16,3-3 0 0,-3 1 13 16,-1-8 1-16,-5 4 0 0,-2-3 0 15,0 2 1-15,-4 3 1 16,0 2-1-16,-8 3-2 0,-3 0 1 0,1 8 1 15,-6-1-1-15,-1 5 1 0,1 1 0 16,-1 1 2-16,-2 5 1 16,5 3 15-16,4 3-6 0,-1 1-9 15,3 3 15-15,4-1-5 0,4 1-1 16,0 1-10-16,0-2 1 0,8-3 9 16,2-2-9-16,5-2 0 0,-3-3 0 15,7-4 0-15,-7-1-3 0,7-3-2 16,-7-8-13-16,3-2 3 0,-3-4 9 15,-6-2 0-15,1 0 1 0,-3-3 0 16,-4 4 0-16,0 1-11 0,-6 3 12 16,-3 1-11-16,-3 4-12 0,-1 0 9 15,1 6 14-15,-7 3 1 0,5 3 2 16,0 4 16-16,1 5-3 16,3 4 6-16,-1-1-8 0,5 4-13 15,0 0 0-15,4 2-2 0,2-2 1 16,0-3 1-16,6 0 0 0,2-3 2 15,3-2 16-15,-1-3-16 0,3-3 1 16,1-5 0-16,-6 0-3 0,3-4-1 16,1-7-17-16,-6-3 15 0,0-2-13 15,-1-5 14-15,-1 1 1 0,-4 0 0 16,0-2 0-16,-9 6 0 0,1-2 0 16,-4 5 0-16,-1 3-2 0,1 4-24 15,-9 5 25-15,9 1 2 0,-7 2 11 16,7 7 4-16,-1 3 3 0,1 3 1 15,6 2-4-15,4 2-14 0,0 2 0 16,2-2 2-16,0-1-1 0,2-2 0 16,4-3 1-16,2-1 9 0,1-5-9 15,3-2 0-15,-2-3 0 16,3-2-3-16,-3-4-1 0,0-6-14 16,1-1-3-16,-3-3 0 0,-4-2-13 15,-2-1-105-15,0 1-127 0,-2-2-159 16,0 5-300-16,4-4-1967 0</inkml:trace>
  <inkml:trace contextRef="#ctx0" brushRef="#br0" timeOffset="-76565.881">6875 9829 368 0,'0'0'646'16,"0"0"-285"-16,0 0-289 0,0 0 19 15,0 0 130-15,0 0 976 0,0 0-791 16,0 0-200-16,0 0-95 0,-4-3-54 16,4 3 22-16,0-1 18 0,-2-1-15 15,2-2-35-15,0 0 29 0,0-1 2 16,0-3 0-16,0-1-1 0,2-1 1 16,2-1 15-16,1-2 21 0,3 0 12 15,-2-1-6-15,2 1-16 0,3-2-16 16,-1 2-8-16,0-1-1 0,3-1-3 15,-3 2-12-15,0-1-16 0,-1 0 4 16,3 3-16-16,-6-2-2 0,0 1-7 16,1-1-3-16,-1 2 1 0,0 0-4 15,-2 3 0-15,-4-2 0 16,4 3-6-16,-2 0 3 0,2 1 1 16,-1 3-1-16,-1 0-6 0,-2 0 12 15,2 3 3-15,-2 0 6 0,0 0 4 16,0 0-15-16,0 3-22 0,0 3-48 15,-2-2-88-15,-3 2-101 0,1-3-119 16,0-1-273-16,2-1-1237 0</inkml:trace>
  <inkml:trace contextRef="#ctx0" brushRef="#br0" timeOffset="-72022.966">7233 9011 571 0,'0'0'143'0,"0"0"10"15,0 0 1069-15,0 0-794 0,0 0-129 16,0 0-16-16,0 0-53 0,0 0-52 15,6-13-10-15,-6 13 5 16,0 0-22-16,0-2-31 0,0 1-17 16,0-1 15-16,-2 2 0 0,0-2-13 15,0 0 0-15,-4 1-7 0,2 0-18 16,0 0-22-16,-7 1-15 0,3 0-19 16,-2 0-8-16,-1 0-13 0,3 2-1 15,-2 1-1-15,3-1-1 0,-3 1-1 16,4-1 0-16,0 1 0 0,-1-3 0 15,3 2 1-15,2 0-1 0,0-1 1 16,-2 0 0-16,4-1 1 0,0 0 14 16,0 1 3-16,0 2 4 0,0-3-1 15,0 3-20-15,0 1-1 0,0 4-15 16,0 1 12-16,0 4-12 0,0 1 2 16,0 3 1-16,-2 3-3 0,2 0-3 15,-4 2-7-15,2 1 7 0,-2 0-1 16,2-2 16-16,0 2-9 0,2-2 12 15,-3-5 0-15,3 2 0 16,-2-5 3-16,0 2 0 0,2-4 0 16,0-2 9-16,0-3-8 0,0 0 8 15,0-2 6-15,0-1 13 0,0-1 12 16,2 2 2-16,0-4 1 0,3 0-6 16,-1 1 5-16,0-1 19 0,0 0 49 15,4 0-19-15,-4 0-33 0,3-1-22 16,1 1-9-16,0-3-27 0,0 0 9 15,-1 3-12-15,-1-1-2 0,0 0-14 16,-2 1-11-16,4 0-61 0,-5 0-58 16,1 1-67-16,-2-1-47 15,0 0-149-15,0 0-355 0,-2 0-748 16,2-6-573-16</inkml:trace>
  <inkml:trace contextRef="#ctx0" brushRef="#br0" timeOffset="-71836.39">7202 9239 2474 0,'0'0'633'0,"0"0"-342"16,0 0-18-16,0 0-12 0,0 0-28 16,0 0-62-16,0 0-63 0,0 0-49 15,0 0-50-15,0 0-9 0,-29-28-99 16,19 31-121-16,1 0-258 0,-1 1-618 15,0 1-1016-15</inkml:trace>
  <inkml:trace contextRef="#ctx0" brushRef="#br0" timeOffset="-71321.61">7371 9431 212 0,'0'0'1929'0,"0"0"-1579"15,0 0-99-15,0 0 45 0,0 0-50 16,0 0-26-16,17-51 23 0,-17 37 3 15,0 0-36-15,-4 2-73 0,-4-1-32 16,-1 2-12-16,-1 4-19 0,2 3-24 16,-5 4-7-16,1 0 18 0,4 10 10 15,-3 0-16-15,1 5-6 0,6 0-12 16,0 4-13-16,2-4-9 0,0 1-12 16,2-5 0-16,2 0 10 15,0-4-13-15,4-2 0 0,4-4-55 16,3-1-71-16,-3-2-46 0,2-5-63 15,1-3-113-15,-5 0-261 0,4-1-798 0</inkml:trace>
  <inkml:trace contextRef="#ctx0" brushRef="#br0" timeOffset="-70889.725">7324 8933 222 0,'0'0'1926'0,"0"0"-1351"0,0 0-161 0,0 0 41 16,0 0-51-16,0 0-63 15,0 0-38-15,0 0-24 0,0 0-80 16,0 0-77-16,39 21-52 0,-33-5-24 16,-1 2-25-16,-3 2-21 0,-2 1-12 15,0-2-25-15,0-3-100 0,0-1-135 16,-2-1-93-16,-1-5-622 0,3 6-1408 0</inkml:trace>
  <inkml:trace contextRef="#ctx0" brushRef="#br0" timeOffset="-45754.337">17511 4723 3179 0,'0'0'1300'0,"0"0"-1102"15,0 0 41-15,0 0-6 0,0 0-130 16,0 0-39-16,0 0-64 0,0 0-247 16,0 0-377-16,0 0-1372 0</inkml:trace>
  <inkml:trace contextRef="#ctx0" brushRef="#br1" timeOffset="11995.963">6778 10588 1064 0,'0'0'498'0,"0"0"-183"0,0 0-97 15,0 0-63-15,0 0 581 0,0 0-420 16,0 0-122-16,0 0-10 0,0 0-1 16,-20-28-36-16,17 25-2 0,1 1 20 15,-2 1 12-15,2 0-23 0,2 1 3 16,0 0 30-16,0 0 42 0,0 0 5 16,0 4-19-16,8 3-88 0,-1 2-54 15,3 6-28-15,4 3-30 0,-1 4-12 16,1 3 12-16,1-3 3 15,-1 0 10-15,1-2-7 0,-7-5-3 0,2-3-3 16,-3-5-12-16,1-1 0 0,-6-3-3 16,0-2 0-16,0-1-64 15,-2 0-68-15,2 0-71 0,-2-1-58 16,0-5-111-16,2-3-79 0,-2-1-229 16,0 1-559-16,0-1-621 0</inkml:trace>
  <inkml:trace contextRef="#ctx0" brushRef="#br1" timeOffset="12294.91">7008 10527 1554 0,'0'0'1282'0,"0"0"-958"16,0 0 42-16,0 0-9 0,0 0-59 15,0 0-40-15,0 0-5 0,0 0-56 16,0 0-72-16,0 0-27 0,10 51 21 15,-22-36 36-15,1 1 15 0,1 3-25 16,-2 3-36-16,-1 3 9 0,1 6-12 16,-1 4-19-16,3 2-18 0,-2 2-20 15,3 0-16-15,-1-3-15 0,2-1-16 16,-3-4 1-16,3-3-3 0,0-7-12 16,-3-4-42-16,3-3-70 0,0-3-57 15,0-5-49-15,-1-3-61 0,3-1-151 16,0-2-264-16,0-2-719 0,6-1-855 0</inkml:trace>
  <inkml:trace contextRef="#ctx0" brushRef="#br1" timeOffset="12695.879">7183 11073 1800 0,'0'0'1196'0,"0"0"-1020"15,0 0 16-15,5-55 87 0,-10 32 2 16,-3 1 42-16,-4 3-7 16,1 1-21-16,-5 5-74 0,1 4-75 15,-3 5-49-15,5 4-18 0,-1 1 3 16,4 8 6-16,1 7 9 0,3 2-6 16,2 2-25-16,4 4-17 0,4 2-13 15,2-2-15-15,5-1-19 0,1-5 10 16,2-5-10-16,3-4-2 0,2-6-21 15,1-3-64-15,-3-7-102 0,-1-11-68 16,-1-4-104-16,-7 2-585 0,7-16-1722 0</inkml:trace>
  <inkml:trace contextRef="#ctx0" brushRef="#br0" timeOffset="48802.7">10369 9639 307 0,'0'0'1102'0,"0"0"-825"16,0 0-1-16,-66 12-134 0,35-11 8 15,-4 0-34-15,-3 0-16 0,-3 2-71 16,-2-3-29-16,-1 0-143 0,-8 0 17 15,5 0-237-15,14 0-288 0,-29 7-444 16</inkml:trace>
  <inkml:trace contextRef="#ctx0" brushRef="#br0" timeOffset="49266.279">8976 9675 147 0,'0'0'756'16,"0"0"-446"-16,0 0-245 0,0 0 32 16,-67-3 30-16,32 3-42 0,-4 0 22 15,-15 0-55-15,-14 0 49 0,-19 0-4 16,-6 3 11-16,6-3 70 16,-2 0-136-16,15 0 16 0,-11 5-55 15,5-1-3-15,18 2-278 0,4 1-835 0</inkml:trace>
  <inkml:trace contextRef="#ctx0" brushRef="#br0" timeOffset="73082.33">19915 1650 23 0,'0'0'32'0,"0"0"27"16,0 0-30-16,0 0-6 0,0 0-23 15,0 0 23-15,0 0 10 0,0 0-20 16,0 0 0-16,-9 22 88 0,9-27-85 16,-2-2-16-16,0 1-306 0,0-4 247 0</inkml:trace>
  <inkml:trace contextRef="#ctx0" brushRef="#br0" timeOffset="74329.13">19915 1650 29 0,'-15'-47'242'0,"13"46"-122"15,2 1-25-15,-2 0 9 0,0 0 323 16,0-1-163-16,0 1-124 0,2 0-23 15,0 0 17-15,0 0 12 0,0 0 3 16,-2 0 7-16,2 0-20 0,-2 0-13 16,2 0 6-16,0 0 4 0,0-1 15 15,0 1 51-15,0-2-23 0,0 2-16 16,0-1-4-16,0 1-1 0,0-1 22 16,0 1 24-16,0-1-10 0,0 1 5 15,0-1-4-15,0-1 5 0,4 2-4 16,0 0-37-16,4-2-41 0,5 0-26 15,-3 2-4-15,11-1-13 16,-5 0 1-16,7 1-9 0,0-1-7 16,4 0 1-16,0 1-25 0,4-1-12 15,2 0-18-15,4 0 9 0,2 1-10 16,11 0 10-16,8-2-9 0,10 2 13 16,8 0 2-16,11 0 6 0,-10 0-3 15,-3-3 0-15,-6 3 18 0,-6 0 22 16,0 0 56-16,2-3-20 0,2 3-25 15,1 0-33-15,-1 0-3 0,2-1-12 16,2 1-10-16,-2 0-13 0,1 0 0 16,1 0-1-16,4-1 1 0,3 1-1 15,-3 0 0-15,9-1-2 0,-4 1-22 16,-1 0 22-16,5 0 1 0,-5-1 2 16,1 1-1-16,-5 0 3 0,-1 0 0 15,-3-1 12-15,0 1 3 0,-4 0-5 16,-4 0-11-16,-2-1 13 15,2 1 3-15,-16 0-3 0,-3 1-15 16,-10-1 1-16,-10 0 0 0,2 0 0 16,6 0 1-16,4 0 1 0,6 0 0 15,7 0 8-15,-5 1-10 0,1-1-1 16,-1 0 13-16,-4 0-13 0,1 0-12 16,-3-1 11-16,0 1-11 0,0 0 10 15,-4 0 0-15,-2 0-13 0,-2 0 15 16,-2 0 0-16,-4 0-1 0,-9 0-1 15,5 0-13-15,-9 0-6 0,-1-1 8 16,-1 1 1-16,-2 0 9 16,-2 0-12-16,-2 0-3 0,-2 0-9 15,2 0-6-15,-2 0 0 0,0 0 0 16,0 0 3-16,0 0-9 0,0 0-19 16,-4-1-5-16,-4 0 6 0,-9 1 57 15,1 0 0-15,-11 0 0 0,-12 0-2 16,-13 0-10-16,-14 0 10 0,-13 0-1 15,-5 2-9-15,7-1-16 0,-1-1 16 16,7 0 11-16,7 2 1 0,-6-2 0 16,2 0 1-16,-3 1-1 0,1 0 2 15,-4-1-2-15,-5 1 2 0,3-1 7 16,1 3-8-16,-7-3 0 0,3 0 1 16,-6 1 0-16,5-1 32 0,-5 0-16 15,4 2-6-15,-3-2 3 16,3 0-14-16,0 0 0 0,7 0-1 15,-1 0-14-15,7 2 11 0,-4-1 2 0,2 0-1 16,-1-1-14-16,3 0 15 16,0 0 1-16,4 1 0 0,2-1 0 15,4 0-1-15,8 1 0 0,11-1 1 16,8 0-3-16,6 1 3 0,5-1-2 16,-9 0 1-16,-4 0 1 0,-7 0 0 15,-3 0-3-15,-1 1 0 0,7-1-9 16,2 0-7-16,2 1-11 0,2-1 9 15,6 0-9-15,2 0 3 0,5 0 12 16,-1 0 2-16,5 0 12 0,3 0 0 16,-1 0 0-16,2 0 0 0,3 0 1 15,-3 0-1-15,2 0-1 0,0 0-22 16,3 0-21-16,-7 0-3 16,4 0-1-16,0 0-8 0,1 0-7 15,-3 0-3-15,0 0 0 0,3 2 4 16,1-2 17-16,-2 0 22 0,4 0 12 15,-2 0-1-15,2 0-14 0,1 0-43 16,-1 2-58-16,2-2-96 0,-2 0-171 16,2 2-322-16,-4-1-621 0,6-1-764 0</inkml:trace>
  <inkml:trace contextRef="#ctx0" brushRef="#br0" timeOffset="76582.698">19780 1735 13 0,'0'0'55'0,"0"0"17"15,0 0 13-15,0 0-30 0,0 0-2 16,0 0-21-16,0 0-14 0,0 0-18 15,0 0-4-15,0 0-9 0,-16-8 13 16,16 8 13-16,-2 0 36 0,2 0-29 16,-2 0 338-16,0-2-155 15,2 2-57-15,0 0 10 0,0 0 30 16,0 0 38-16,0 0 1 0,-2 0-28 16,2 0-38-16,0 0-26 0,0 0-7 15,0 0 9-15,0 0 13 0,0 0 10 16,0-2 18-16,0 2 6 0,0 0 2 15,0 0-10-15,0 0 2 0,0 0 10 16,0 0-17-16,0 0-48 0,0 0-16 16,2 0-18-16,2 0 15 0,4 0 17 15,-2 0 4-15,5-1 9 0,-3 1-1 16,4 0-21-16,3-1-19 0,1 0-24 16,5 1-1-16,4 0-20 0,-3-1 8 15,5 1-14-15,4 0-4 16,2 0-21-16,5 0-13 0,1-1 0 0,4 1 20 15,11-2-1-15,8 0-6 0,10 2 6 16,13-3 6-16,4 3-6 16,-10 0-3-16,-1-2 22 0,-5 0-28 15,-5 2 9-15,-2-1 6 0,2 1-9 16,0-1 15-16,1 1-2 0,-1 0-13 16,4-1 3-16,-2 0 0 0,1 1 3 15,1 0-9-15,0 0 9 0,-1-2-3 16,3 2 13-16,0 0-16 0,1 0 0 15,-1 0 9-15,-1 0-9 0,1 0 0 16,7 0-3-16,-9 0-13 0,0 0-1 16,1 0 1-16,1 0 21 0,1-1-21 15,-3 1 11-15,2 0-12 0,1 0 2 16,-1-2-1-16,-4 2 10 16,1 0-9-16,-5 0 0 0,0 0 8 15,-2 0-11-15,0 0-1 0,-4 0-1 16,0 0-10-16,-2 0 10 0,0 0-1 15,0-2-15-15,-5 2 17 0,3 0-2 16,0 0 3-16,-12 0-3 0,-7 0 2 16,-6 0 0-16,-4 0-11 0,-5-2 11 15,7 2-2-15,4-1-12 0,7 1 15 16,3-2-12-16,-4 2 9 0,1-1 0 16,1 1-9-16,-4 0-6 0,0 0 0 15,-2 0-6-15,1-1 21 0,-3 1-21 16,-2 0-1-16,-2 0 24 0,-2 1 1 15,-9-1-27-15,3 0 25 0,-9 0 2 16,-1 0 10-16,-3 0-10 0,-4 0-1 16,-4 0-14-16,0 0-48 0,0 0-46 15,-4 0-9-15,-4 0 83 0,-7 0 34 16,-1 0-25-16,-7 0-40 16,-4 0 48-16,-4 0 18 0,-4 0 0 15,-2 1 3-15,-7-2 9 0,-8 1 1 16,-12 0-12-16,-4 0 14 0,-15 1 3 15,-5-1-6-15,-1 1-10 0,8 0 13 16,3 0-3-16,7 1-10 0,-3-2 1 16,-1 2 9-16,-5 0-9 0,3-1-2 15,-1-1 0-15,-7 0 1 0,2 0 0 16,-1 0 13-16,-5 4-15 0,6-4-1 16,-2 0 1-16,3 0 2 0,-3 2-1 15,6-2 2-15,-3 1 12 0,5 0-3 16,3 1-11-16,-7-2 1 15,9 0 10-15,-1 1-12 0,5-1 1 16,0 0-1-16,0 0 1 0,4 2 1 16,0-2 10-16,0 0-10 0,4 0 16 15,2 0-6-15,2 0-9 0,6 0-2 16,9 0 11-16,8 0-10 0,6 0-2 16,-12 0-2-16,1 0 2 0,1 0 1 15,-8 0-1-15,8 0-1 0,-7 0 1 16,-3 0-15-16,1 0 12 0,3 0-21 15,-3 0 21-15,5 2-15 0,4-2-3 16,0 0 19-16,1 0-1 0,3 0 2 16,2 0 0-16,0 0 1 0,2 0 0 15,5 0 1-15,-1 2 1 0,0-2-1 16,-4 0-1-16,4 0 1 0,-2 0 1 16,5 0 10-16,-7 0-12 0,2 0-2 15,0 0-1-15,0 0 1 16,4 0-10-16,-4 1 9 0,3-1-22 15,1 0-44-15,2 0 45 0,1 0 9 16,3 0 14-16,-4 0-12 0,9 0 11 16,-7 0 0-16,9 0-19 0,-2 0 9 15,3 1 9-15,-1-1-9 0,6 0-9 16,-2 0-9-16,-1 0 28 0,1 0-11 16,0 0 12-16,2 0-17 0,0 0-6 15,0 0-9-15,-5 0-10 0,3 0-15 16,0 0-11-16,0 1 2 0,0-1-19 15,-3 1-8-15,3-1-37 0,0 1-142 16,0-1 121-16,2 2-295 0,-1 0-503 16,1 4-448-16</inkml:trace>
  <inkml:trace contextRef="#ctx0" brushRef="#br0" timeOffset="97727.714">8761 8622 62 0,'0'0'75'0,"0"0"-75"0,0 0-13 15,0 0 10-15,0 0 3 0,0 0 45 16,0 0 7-16,0 0 379 0,0 0-216 16,0 0-215-16,0 0-3 0,0 0-69 15,0 0 13-15,0 0 59 0,0 0 66 16,0 0 64-16,0-1 7 0,0 1-7 15,0 0 0-15,0 0-16 0,0 0-19 16,0 0-27-16,0 0-19 0,0 0-36 16,2 0 32-16,-2 0 37 0,0 0-27 15,0-2-39-15,0 2-16 0,0 0-27 16,0 0-15-16,0-3 42 0,0 3 45 16,0-1 56-16,0 1 35 0,0 0-3 15,0 0-3-15,0-2-7 0,0 1-20 16,0-2 13-16,0 1-52 15,0 1-15-15,0-3-11 0,0 4-9 16,0 0-9-16,0 0-1 0,0 0 7 16,0 0-1-16,0 0-22 0,0 0-3 15,-2 0-15-15,0 0-100 0,2-1-179 16,-3-3-311-16,10 14-1317 0</inkml:trace>
  <inkml:trace contextRef="#ctx0" brushRef="#br0" timeOffset="99098.934">8748 8622 88 0,'0'0'365'15,"0"0"-234"-15,0 0-20 0,0 0 6 16,0 0 13-16,0 0-16 0,0 0-29 16,0 0-33-16,0 0-26 0,-12-5 3 15,8 10 27-15,2 2 12 0,-5 2 137 16,1-1 36-16,4-1 1689 0,0-2-1703 15,2 0-158-15,0-5-46 0,0 0-20 16,0 0-3-16,0 0 0 0,0 0 0 16,0 0 1-16,0 1 33 15,0-1-9-15,0 2-24 0,0-2-1 16,0 0 1-16,0 0 15 0,0 0 21 16,0 0 4-16,0 0-4 0,0 0-12 15,0 0-6-15,0 0-7 0,0 0-12 16,0 0-3-16,0 0 3 0,0-3 31 15,0-1-12-15,0 0-17 0,0 0-2 16,0-1 0-16,0 0 1 0,0 1 2 16,0 0 12-16,0 3 10 0,0 1 19 15,0 0 5-15,0 0 7 0,0 0 79 16,0 5 7-16,0 4-108 16,0 4-23-16,0 5-11 0,0 2-1 15,0 6 0-15,0-1-1 0,0 5-11 16,0-2 1-16,0-2 0 0,0 5-4 15,0-3-39-15,0-1 55 0,0 2-2 16,-2-3-22-16,2-6-10 0,0-5-28 16,0-4-3-16,0-7-30 0,0-4-60 15,0-9-180-15,0-1-329 0,0-17-848 0</inkml:trace>
  <inkml:trace contextRef="#ctx0" brushRef="#br0" timeOffset="99681.964">8717 9286 1243 0,'0'0'569'0,"0"0"-221"0,0 0-63 15,0 0-27-15,0 0-24 0,0 0 7 16,0 51 14-16,0-33-49 0,0 1-45 16,0 5-32-16,-2 2-41 15,2 0 13-15,0 5-54 0,-2 3-47 0,2 0-1 16,0-1-37-16,0-2-2 15,0-5-140-15,0-5-113 0,0-9-156 16,0-4-369-16,0-6-1312 0</inkml:trace>
  <inkml:trace contextRef="#ctx0" brushRef="#br0" timeOffset="100149.99">8713 10054 205 0,'0'0'1801'0,"0"0"-1389"0,0 0-116 15,0 57 42-15,0-29-19 0,0 3-68 16,0 4-106-16,-2 3-3 0,2-1-57 16,0-2-57-16,0-3-28 0,0-6-13 15,0-7-71-15,0-6-228 0,2-7-291 16,2-6-1078-16</inkml:trace>
  <inkml:trace contextRef="#ctx0" brushRef="#br0" timeOffset="101367.089">8517 10554 1144 0,'0'0'436'0,"0"0"-114"0,0 0-195 15,0 0 407-15,0 0-68 0,0 0-210 16,0 0-8-16,0 0-26 0,0 0-71 15,-25-38-23-15,23 38 11 0,2 0 20 16,0 0 20-16,-2 0 22 0,2 0 17 16,0 0 29-16,0 0 12 0,0 0-23 15,0 0-15-15,0 2-37 0,4 2-73 16,4 5-29-16,0 0-16 0,1 4 0 16,1 5-6-16,2 2-8 0,-1 1-19 15,1-1-31-15,1 4 25 16,-5-5 3-16,2 0-9 0,0-3-6 15,-1-3 0-15,-5-4-3 0,0 0-10 16,0-3-1-16,-2-2-1 0,2-1-14 16,-4 0-49-16,2-3-45 0,-2 0-70 15,0 0-39-15,0 0-28 0,-2 0-33 16,-2-3-123-16,0-3-240 0,2-1-484 16,-2 0-833-16</inkml:trace>
  <inkml:trace contextRef="#ctx0" brushRef="#br0" timeOffset="101751.142">8754 10472 2508 0,'0'0'509'0,"0"0"-199"15,0 0 77-15,0 0-110 0,0 0-55 16,0 0-1-16,0 0 23 0,0 0 23 16,0 0-53-16,0 0-38 0,-29 59 7 15,21-43-5-15,2 2-27 0,-6 3-18 16,3 2-12-16,-1 3-15 0,4 3 2 16,-7 0-18-16,3 4-17 0,4-2-19 15,-2 3-18-15,-3-2-9 0,3-1-9 16,2-1-3-16,-3-4-3 15,1-3-9-15,0-2 0 0,2-6-3 16,0-1-1-16,-3-5-2 0,3-2-21 16,2-2-27-16,-2-2-61 0,4-3-47 15,2 0-19-15,-2-6-30 0,2-3-70 16,0-1-129-16,0-1-286 0,0 2-576 16,4-2-1186-16</inkml:trace>
  <inkml:trace contextRef="#ctx0" brushRef="#br0" timeOffset="102417.795">8713 11062 1717 0,'0'0'552'0,"0"0"-197"0,0 0 38 0,0 0-32 16,0 0-60-16,0 0-30 15,0 0-26-15,0 0-22 0,0 0-15 16,0 0 1-16,-2-2-13 0,4-3-38 16,0-2-12-16,0-1 15 0,2 1-3 15,0-2-22-15,3 3-30 0,-1-1-19 16,-2 1-14-16,0 0-19 0,-2 1-3 15,0 2-14-15,0-2-19 0,2-1-6 16,-1 2-10-16,-1-3 1 0,0-1 12 16,0 0 6-16,4-4-6 0,-4 1 9 15,4 1 0-15,-4 0 6 0,2-2-3 16,3 3 9-16,-3 0 28 0,2 1-1 16,-2 2-21-16,0 0-12 0,-2 4-3 15,0-2-9-15,0 2 3 0,0 2-6 16,1 0 6-16,-1 0-18 15,2 2 18-15,-2 4-21 0,0 0 0 0,2 2-2 16,-2 4-10-16,2 1 10 0,-2 2-11 16,0 1 13-16,-2 1 2 15,2 0 0-15,-2 3 1 0,2 0-1 16,1 3 0-16,-1-2 0 0,0 2-1 16,-2-5 0-16,2 0 0 0,0-5-1 15,-2-3-12-15,0-7-57 0,0 0-81 16,0-3-73-16,0-3-15 0,0-10-98 15,-2 4-222-15,0-13-894 0</inkml:trace>
  <inkml:trace contextRef="#ctx0" brushRef="#br0" timeOffset="105426.734">8754 8666 1327 0,'0'0'1106'0,"0"0"-443"0,0 0-322 16,0 0-119-16,0 0-17 0,0 0 6 16,19-51 1-16,-19 35 21 0,0-1-36 15,-4-3-25-15,-2 2-31 0,-3 0-22 16,1 5-22-16,0 3-39 0,0 4-19 15,-1 3 7-15,1 3 0 0,4 3 17 16,-6 5 31-16,3 3 0 0,1 4-27 16,4 3-22-16,0 1-24 0,2 1-9 15,0-4-9-15,4 1 9 0,2-3-9 16,5-4 19-16,-1-2-19 0,-2-3 18 16,7-4-21-16,-3-1-2 0,5-6-13 15,-1-4 0-15,-1-4-4 16,1-3 7-16,-7-4 12 0,-1 2 11 0,-2 0 8 15,-4 4 2-15,-2 1 0 16,0 5-18-16,-2 2-3 0,-6 4-2 16,-1 3 1-16,3 0 1 0,-8 2 21 15,3 6 3-15,1 3 9 0,-2 4-5 16,6 1-10-16,-1 2 0 0,3-2 3 16,2-1 3-16,2 0-9 0,0-6 0 15,4-2 0-15,2-3 6 0,3-2-18 16,3-2-3-16,-4-3-2 0,5-7-19 15,1-5 3-15,-3-2 0 16,-3-2 3-16,0-1 12 0,-4-2 3 16,-4 3 1-16,0 1 20 0,-8 2-9 15,-2 4-10-15,-3 3-2 0,-1 5-2 16,-1 1 1-16,1 3 1 0,-5 7 3 16,7 4 18-16,-3 5-9 0,5-1 0 15,2 2 0-15,0 3 3 0,5 0 1 16,3-2-4-16,0-4 0 0,9-1-10 15,-3-5 1-15,2-1 12 0,3-7-15 16,3 0-15-16,-2-7-9 0,3-7-1 16,-5-3 4-16,1-4 3 0,-3-2 6 15,-2-1 9-15,-6 3 2 0,0 0 0 16,-6 3 0-16,-2 5-1 0,-3 0 0 16,-3 5-10-16,1 4 10 0,-1 3 0 15,-3 1 2-15,7 7 3 0,-4 4 15 16,3 7-3-16,5-2 3 0,2 5-3 15,2 2 0-15,2-1-11 0,4 0 11 16,2-1-12-16,4-5 21 16,5-1-12-16,-3-3-9 0,7-7 0 15,-5-1-3-15,7-4-1 0,-9-2-14 16,5-7-3-16,-7-4 6 0,-1-2-7 16,-3 2 4-16,-4-5 0 0,-2 5 3 15,-2 1-3-15,-4 5-3 0,-3 1-6 16,1 4 0-16,-2 2-73 0,-1 2-123 15,3 4-138-15,0 0-363 0,4 2-1952 0</inkml:trace>
  <inkml:trace contextRef="#ctx0" brushRef="#br0" timeOffset="108342.72">7272 9891 3 0,'0'0'639'0,"0"0"-316"0,0 0-150 16,0 0-59-16,0 0-69 0,0 0-45 15,0 0-1-15,0 0-31 0,0 0 12 16,-31 7 4-16,29-7-17 0,-2 0 33 15,2 0 47-15,0 0 15 0,0 0 9 16,0 0 21-16,2 0 38 0,-2 0 23 16,0 0-36-16,0 0-116 0,2 0 41 15,-2 0 23-15,-1 0 64 0,3 0 405 16,-4 0-161-16,4 0-110 0,0 0-79 16,0 0-41-16,0 0-35 15,0 0-27-15,0-3-18 0,0 2-18 0,0 1-8 16,0-1 1-16,0 0 9 15,0-1 48-15,0 0 1 0,7-1-8 16,-5-2-14-16,0 1-6 0,2 0-3 16,0-1 3-16,6-4-6 0,-1 1 3 15,-1-1 11-15,2-2-5 0,0 1-4 16,1 2-2-16,1-1-4 0,-1 1-9 16,-1 0-3-16,0 0-13 0,1 1 1 15,1 0-4-15,-4 0 1 0,3-3 2 16,-1 4-2-16,-2-1-7 0,2 0-12 15,-1 1 0-15,3-1 10 0,-2 0-7 16,-1 0 3-16,3 1-3 16,-6 0-6-16,5-2 4 0,1 2 2 15,-6-3-15-15,3 2 12 0,1-1 0 16,0 1-3-16,-4-3 0 0,7 4-9 16,-3-3 13-16,-2 3-14 0,1-1 16 15,1 3-3-15,0-1 0 0,-3 0-12 16,1 0 0-16,0 0 0 0,5-1 9 15,-7 1-12-15,4-2 1 0,0 2-1 16,-1-3 0-16,-1 3 0 0,2-1 1 16,1-2 2-16,-5 4-2 0,2-2 1 15,0 2 1-15,1-1 0 0,-1 1 0 16,0-2-2-16,0 1 0 0,3-2-1 16,-3-3 0-16,2 1-2 0,3 2 1 15,-5-3 0-15,4-1 0 0,1 3-1 16,-3-1 2-16,1 2 0 0,1-2 2 15,-4 3-2-15,3-1 2 0,1 1 0 16,-4 1-2-16,0-3 0 16,3 1-1-16,1 0-1 0,-6 1 2 15,5-2-1-15,-1 0-1 0,-2 2 1 16,3-1-1-16,-3 0 0 0,4-1 1 16,-3 2-1-16,1-1 2 0,0 1-1 15,-1 0 0-15,1 0 1 0,-2 0-1 16,2 0-1-16,1 1 0 0,-1-1-10 15,3 0 11-15,-5-1-2 0,2 2-9 16,1-1 12-16,-3 3-2 0,0-4 2 16,0 1-2-16,3 1-1 0,-3-3 1 15,2 3 0-15,3-3-10 0,-5 0 10 16,2-2 2-16,5 1-1 0,-7 0 1 16,2 0-1-16,3 0 0 15,-5 1 1-15,2 2-1 0,-1 0 0 16,3-2 0-16,-4 4 0 0,1-3-1 15,1 4 2-15,-4-1-1 0,0 0 0 16,0-1 0-16,3 2 0 0,-3 0-2 16,0-1-10-16,-2-1-2 0,2 0 3 15,1 2-3-15,-3-2 13 0,4-1-1 16,-2 2 0-16,-2-2 1 0,3 2 1 16,-1 1 1-16,-2-2 1 0,4 1 0 15,-4-1-1-15,1 1 0 0,-3 2-1 16,0-2 1-16,0 4 0 0,-2-3-2 15,0 3-1-15,0 0 0 0,0 0 0 16,0 0-9-16,0 0 10 0,0 0 1 16,0 0-12-16,0 0-2 0,0 0-6 15,0 0-3-15,-4 0 21 0,2 0 3 16,-3 0 21-16,1 0-9 0,-4 0 6 16,2 0-6-16,-2 3 1 15,1 0-1-15,-7 0 3 0,1-1-13 16,5 3 10-16,-6-2-9 0,-1 1 0 15,5-1-1-15,-5 1-1 0,5-2 1 16,-4 3-2-16,1-2 0 0,5 0 0 16,-7 1 0-16,5 0 2 0,2 0 1 15,-5-1 0-15,5 2 0 0,0 0 9 16,2 0-10-16,-5 0 10 0,3 0-9 16,0-1-2-16,4 1 0 0,0-3 1 15,-3 1-2-15,5 0 0 0,0-2-3 16,0 0-10-16,0-1 11 0,2 0-1 15,0 0-9-15,0 0 12 0,0 0 2 16,0 0 16-16,0 0-2 0,2-2 5 16,2-1-3-16,3 0 3 0,-1-4-3 15,-2 1-16-15,6-2 10 0,-2 1-10 16,3-1 14-16,-1 2-1 16,0-2-12-16,3 1 9 0,-5 2-10 15,5 0 10-15,1 0-10 0,-4 1 1 16,5-1 0-16,-7 1 0 0,4 2 15 15,1-2-6-15,-5 1-10 0,-2 2 1 16,5 1 12-16,-3 0-14 0,0 0 1 16,-6 0-1-16,4 0 0 0,1 0 0 15,-3 0-1-15,2 0-1 0,-2 0 0 16,0 0 1-16,-2-1-2 0,0 1 1 16,1-1-2-16,1 0 1 0,-2 0-1 15,0-1 2-15,2 2 0 0,-2 0-1 16,2-3 2-16,-4 3 1 0,2 0 2 15,-2 0 0-15,0 0-1 16,0 0-2-16,0 0-2 0,0 0-10 16,0 0 9-16,0 0 0 0,0 0 1 15,-2 5-1-15,-4 3 3 0,-2 1 0 16,-1 4 1-16,1 2 2 0,-4 3-1 16,1 2-1-16,3-1 2 0,-6 4-2 15,1 0 2-15,5 0 12 0,-4 2-3 16,1-3 4-16,7-1-14 0,-4-5 0 15,2-3 0-15,6-6-2 0,-2-1-18 16,2-5-76-16,0-1-170 0,0-7-88 16,4-3-108-16,2 0-708 0,4-8-1836 0</inkml:trace>
  <inkml:trace contextRef="#ctx0" brushRef="#br0" timeOffset="109927.698">8804 7587 1330 0,'0'0'133'16,"0"0"995"-16,0 0-752 0,0 0-56 15,0 0-15-15,0 0-17 0,0 0-15 16,0 0-36-16,0 0-58 0,6-39-25 16,-10 37-19-16,-4 1 0 0,2-1-1 15,-3 2-15-15,1 0-18 0,-4 0-16 16,-3 3-25-16,3-1-23 0,-5 3-16 15,3-2-3-15,-5-2-3 0,5 1 3 16,-3-1-16-16,3 1 1 0,-3-1 10 16,7 1-10-16,-5 1 0 0,5-1 9 15,2 0-9-15,2 0 0 0,-5 1 9 16,5-1-11-16,2 1 14 0,0 0-3 16,2 0 6-16,0-1 4 0,0 1 5 15,-1 1 6-15,3 2 40 16,-2 1 14-16,2 2-39 0,0 1-26 15,0 2-19-15,0 4-1 0,0 3 0 16,2 2-2-16,-2 6 0 0,0 1-2 16,0 3 2-16,0 3 1 0,0 0 0 15,-2-2 0-15,-4-1-1 0,6-1 2 16,-2-5 0-16,0-1-2 0,-2-5 0 16,4-3 1-16,-2-3 1 0,2-5-1 15,0-2 1-15,0-2 19 0,0-3 3 16,0-1 0-16,2 0 0 0,2 0-12 15,0 0 6-15,4 0 6 0,-1 0 4 16,1-1 2-16,2-3 9 16,5 1 3-16,-5-1 9 0,5-1-3 15,-3 2-12-15,2 0-2 0,-1 2-13 16,-3 0 0-16,0 1-19 0,3 0-2 16,-7 0-2-16,2 0-25 0,-1 1-49 15,1 0-59-15,-4 0-46 0,-2-1-27 16,0 0-40-16,-2 0-101 0,0 0-229 15,0-5-415-15,0 1-198 0,0-1-587 0</inkml:trace>
  <inkml:trace contextRef="#ctx0" brushRef="#br0" timeOffset="110116.613">8717 7827 3335 0,'0'0'670'0,"0"0"-388"15,0 0-96-15,0 0-75 0,0 0 62 16,0 0 75-16,0 0-25 16,0 0-92-16,-54 2-86 0,38 0-33 15,-1-1-12-15,1 1-38 0,-3-2-123 16,5 0-105-16,-1 0-72 0,5 0-294 16,4 0-943-16</inkml:trace>
  <inkml:trace contextRef="#ctx0" brushRef="#br0" timeOffset="110975.95">8860 8129 342 0,'0'0'1399'0,"0"0"-987"16,0 0-43-16,0 0-24 0,0 0-31 15,0 0-18-15,0 0-1 0,0 0-63 16,0 0-96-16,0 0 4 0,-2-22 62 16,4 14-17-16,2-1-26 0,0-1-5 15,0 0-17-15,2-1-15 0,-4 1-28 16,7-3-21-16,-1 1-12 0,4-2-15 15,-5-1-10-15,5 0-6 0,-2 0 0 16,-1 1-11-16,-1 1 2 0,-2 4-9 16,0 4 12-16,-2 1 13 0,1 4 2 15,-3 0 6-15,-2 0 1 0,2 0-7 16,-2 2-12-16,2 3-15 0,0 1-11 16,0 5-1-16,-2 1 0 0,2 5 0 15,0 1 3-15,0 3 12 16,0 0-3-16,-2 5 0 0,2-4 3 0,-2 2-2 15,0-3-13-15,4-2-25 16,-4-5 13-16,0-3 9 0,2-2-12 16,-2-4-12-16,0-3-79 0,0-2-109 15,3 0-116-15,-1-7-155 0,0 2-656 16,4-1-1851-16</inkml:trace>
  <inkml:trace contextRef="#ctx0" brushRef="#br0" timeOffset="125757.682">8651 8559 189 0,'0'0'88'0,"0"0"-29"0,0 0-7 15,0 0-13-15,0 0 10 0,0 0-10 16,0 0-9-16,0 0-28 0,0 0 24 16,12 0 23-16,-12 0-17 0,0 0-6 15,0-2 10-15,0 2 29 16,-2 0 33-16,2 0 143 0,-4 0-114 16,2 0 23-16,-4 0 13 0,0 0-40 15,-5 0-15-15,-3 0-17 0,4 0-26 16,-9 0-30-16,0 0-9 0,-1 2 0 15,-3-2-23-15,0 1 10 0,-4-1 17 16,-2 0-27-16,-4 2 0 0,0-2 13 16,-4 1-12-16,-4 1 15 0,-1-2-6 15,-1 3-13-15,0-2-15 0,-5 1-44 16,3-1-119-16,-3 2 61 16,0-3-114-16,5 0-65 0,10 3-170 15,-15 1-290-15</inkml:trace>
  <inkml:trace contextRef="#ctx0" brushRef="#br0" timeOffset="126308.021">7642 8586 186 0,'0'0'385'16,"0"0"16"-16,0 0-121 0,0 0-192 15,0 0-85-15,0 0 169 0,0 0 7 16,0 0-94-16,0 0 51 0,0 0-22 16,-70-5-27-16,47 5-38 0,-6 0-26 15,-6 0 22-15,-2 0 23 0,-9 0-32 16,-3 0-10-16,-13 1-10 0,-8 3-14 16,-1-2 0-16,5 0-2 15,4-2 0-15,6 3 3 0,-4-1-3 16,0 0-74-16,-4 0-101 0,4-2-104 15,-2-3-79-15,17-2-120 0,2-4-197 0</inkml:trace>
  <inkml:trace contextRef="#ctx0" brushRef="#br0" timeOffset="126758.893">6191 8615 303 0,'0'0'297'16,"0"0"65"-16,0 0-82 0,0 0-88 16,0 0-101-16,0 0-81 0,0 0 3 15,0 0 65-15,0 0 65 16,0 0-33-16,-29-4-71 0,13 4 36 15,-3 0-7-15,-6 0 30 0,-4 0 38 16,-4 0-26-16,-4 0-62 0,-2 0-12 16,-15 1-7-16,-12 2 0 0,-11-1-27 15,-3 2-2-15,1 0-168 0,9-3 25 16,8 1-67-16,-2-1 21 0,4 2-266 16,12-3-291-16,5 5 108 0</inkml:trace>
  <inkml:trace contextRef="#ctx0" brushRef="#br0" timeOffset="127242.35">4616 8640 919 0,'0'0'307'0,"0"0"-203"0,0 0-46 16,0 0 118-16,0 0 45 0,-50-1-81 15,30 1 12-15,-5 0 4 0,-2 0-98 16,-2 0-3-16,-4 0-38 0,-2 0 18 15,-2 1-33-15,-3-1 2 0,3 1-2 16,-6 1-1-16,-9-2 2 0,-8 1-1 16,-10 3 1-16,-5-2-3 0,5 1-35 15,6-3-78-15,4 0-228 16,2 3 166-16,0-2-209 0,-2-1 9 0,17 0-68 16,-2-1-92-16</inkml:trace>
  <inkml:trace contextRef="#ctx0" brushRef="#br0" timeOffset="127676.985">2925 8669 866 0,'0'0'160'0,"0"0"16"15,0 0 0-15,0 0-115 0,0 0 60 16,0 0-69-16,0 0-52 0,0 0 19 16,0 0-6-16,0 0 186 0,-6 0 8 15,-17 0-61-15,-4 0-6 0,-4 0-82 16,-4 1-39-16,-4 1-18 0,0-2-1 16,-5 2-55-16,3 1-22 0,-11-1 38 15,-10-2 6-15,-6 3 20 0,-2-1-210 16,12-1-83-16,12-1-169 0,24 0-17 15,-12 0-170-15</inkml:trace>
  <inkml:trace contextRef="#ctx0" brushRef="#br0" timeOffset="130662.459">9033 8572 300 0,'0'0'212'0,"0"0"-192"0,0 0 45 16,0 0-26-16,0 0 310 0,0 0-118 15,0 0-153-15,0 0-13 0,0 0-16 16,3-9 23-16,-3 9 51 0,0 0 17 15,0 0-16-15,0 0-40 0,0-1-19 16,0 1-20-16,0-2-3 0,2 2-6 16,0 0-24-16,0 0-12 0,0 0-13 15,0 0-19-15,0 0-11 0,2 0 1 16,2-1-19-16,3 1-8 16,1 0 21-16,-2 0-50 0,9 0-12 15,-3 0 22-15,7 0 6 0,-3-2 11 16,7 2-137-16,-4-2-151 0,14-1-185 0</inkml:trace>
  <inkml:trace contextRef="#ctx0" brushRef="#br0" timeOffset="131025.964">10048 8659 121 0,'0'0'107'15,"0"0"-77"-15,0 0-28 0,0 0-2 16,0 0-168-16</inkml:trace>
  <inkml:trace contextRef="#ctx0" brushRef="#br0" timeOffset="134621.771">1342 8991 7 0,'0'0'492'0,"0"0"-124"16,0 0-74-16,0 0-11 0,0 0-7 15,0 0-16-15,0 0-49 0,0 0-75 16,0 0-42-16,-38 36-20 0,34-34 33 15,0 0 353-15,0-1-224 0,4 0-99 16,-2 0-23-16,2-1 26 0,0 0 20 16,0 0 10-16,0 0-10 0,0 0-14 15,0-1-9-15,2-3-10 0,4-1-53 16,0-4-19-16,1-5 6 0,1 1 1 16,-2-4-1-16,4 0 0 0,-3-3 4 15,1 2-7-15,-4-3-13 16,6-2-8-16,-1 1-25 0,-1-3 0 15,-2-2-9-15,5-1 10 0,-3-1-1 16,0 3-9-16,-2-1 12 0,-2 5-12 16,5 2 9-16,-3 3 0 0,-2 3 4 15,-2 1-4-15,2 4 0 0,-2 4-9 16,-2 1 12-16,0 2 0 0,0 2 13 16,0 0 2-16,0 2 1 0,0 5 29 15,0 8-23-15,0 1-16 0,0 10-18 16,-2 2 9-16,2 6-10 0,2-3 1 15,2 4 0-15,3 1 12 0,-1-3-12 16,0 3 9-16,4-4-10 0,-3-4-2 16,5-2-20-16,-2-6 2 15,-1-6-9-15,1-2-67 0,-2-7-49 16,-2-4-40-16,1-1-92 0,-3-8-182 16,2-2-318-16,0-5-780 0</inkml:trace>
  <inkml:trace contextRef="#ctx0" brushRef="#br0" timeOffset="134818.919">1462 8456 2081 0,'0'0'1288'0,"0"0"-1002"0,0 0-135 16,0 0 47-16,0 0 25 0,0 0-136 15,0 0-87-15,0 0-153 0,0 0-20 16,0 0-255-16,2-3-769 0,-2 3-1150 16</inkml:trace>
  <inkml:trace contextRef="#ctx0" brushRef="#br0" timeOffset="135405.215">1689 9074 881 0,'0'0'1245'0,"0"0"-953"0,0 0-176 15,0 0 122-15,0 0 148 0,0 0-45 16,0 0-63-16,0 0-68 0,0 0-27 16,12-60-9-16,-7 42 12 0,-1 2 14 15,2 0-25-15,-2-3-31 16,4 3-22-16,-2 1-3 0,1 1-16 16,1 3-15-16,-4 1-21 0,4 2-10 15,-1 1-8-15,-3 3-10 0,0-2-2 16,-2 4-4-16,0 2 3 0,2 0 0 15,-4 0-2-15,2 0-4 0,-2 4-27 16,6 6-3-16,-4 1 0 0,3 4-15 16,-1 7 3-16,-2 4 12 0,0 1-2 15,2 1-32-15,0 0 22 0,-2-3 9 16,0-2-9-16,0-2 0 0,2-5-33 16,-2-3-49-16,1-6-42 0,-1-2-53 15,0-5-73-15,0 0-198 0,0 0-291 16,2-9-738-16</inkml:trace>
  <inkml:trace contextRef="#ctx0" brushRef="#br1" timeOffset="199566.68">13713 9802 1550 0,'0'0'591'0,"0"0"-526"16,0 0 22-16,0 0 623 0,0 0-324 16,0 0-100-16,0 0 35 0,0 0 1 15,0 0-53-15,7-36 2 16,-9 33 10-16,-1-1-25 0,1 2-44 0,2 0-24 15,-2 2-22-15,0 0-27 0,-2 2-33 16,-2 6-4-16,-4 4 24 16,-1 9-32-16,-5 7-28 0,-1 8-30 15,-6 13-12-15,1 10-9 0,-5 10 0 16,0-7-14-16,2-11 2 0,11-17 12 16,-3-8-15-16,3 5 3 0,-5-2 9 15,0-1-12-15,3-2 0 0,1-8-12 16,1-1-24-16,4-6-45 0,1-2-42 15,1 1-76-15,2-7-94 0,2 2-285 16,4-4-1022-16,0 2-1804 0</inkml:trace>
  <inkml:trace contextRef="#ctx0" brushRef="#br1" timeOffset="211225.971">8661 11325 73 0,'0'0'0'16,"0"0"3"-16</inkml:trace>
  <inkml:trace contextRef="#ctx0" brushRef="#br1" timeOffset="211731.261">8661 11325 124 0,'-18'-3'39'0,"18"1"59"15,0-2 6-15,0 0-104 16,0-2-55-16,0 2 29 0,0-2 25 0,0 2 1 15,-2 0 91-15,2-1 36 16,0 3-58-16,0-1-11 0,0-1-9 16,0 1-13-16,0 0 55 0,0 0 20 15,0 0-26-15,0 1 13 0,-2 1 22 16,2 0-16-16,0 1-22 0,0 0-27 16,0 0-22-16,0 0-11 0,0 0-5 15,0 0-1-15,0 0-14 0,0 0-2 16,0 0-18-16,0 0-25 0,0 0-32 15,0 2-19-15,0 3 94 0,0 2 62 16,-2 6 68-16,2 1-39 0,0 4-58 16,0 3-32-16,0 4-1 0,0 5 6 15,0 2-6-15,0 6 0 16,-5 4 2-16,5 4 18 0,0 9-10 16,0 8-9-16,0 12-2 0,0 4 2 15,5-4-1-15,-10-7 19 0,10-10-18 16,-5-11 3-16,0-10 8 0,0-9-12 15,0-5-2-15,0 1-17 0,0-2 6 16,0-1-3-16,2-8 12 0,-2-6-15 16,0-4 19-16,0-2 26 0,0-1 2 15,0 0-28-15,2 0-75 0,-2 0-107 16,2 0-316-16,2 0-439 0</inkml:trace>
  <inkml:trace contextRef="#ctx0" brushRef="#br1" timeOffset="212460.84">8649 12622 95 0,'0'0'68'15,"0"0"1020"-15,0 0-808 0,0 0-186 16,0 0-62-16,0 0-9 0,0 0-10 16,0 0 3-16,0 0 1 0,0 0 5 15,-2-6-18-15,2 6-2 0,0 0-2 16,0 0-2-16,0 0-15 0,0 0 17 15,0 0 7-15,0 0-7 16,0 0-10-16,0 0-71 0,0 6-20 16,0 3 101-16,0 8 52 0,0 14 101 15,0 22-13-15,0 22-75 0,0 13-30 16,0 5-15-16,-2-3-20 0,2-8 0 16,0-3-13-16,0-10-39 0,0-12 0 15,0-15 13-15,0-12-10 0,0-9 26 16,0-1-22-16,0-2-14 0,2-5 43 15,-2-5-23-15,0-3-10 0,0-5 20 16,0 0-26-16,0 0-62 0,0 3-115 16,0 3-152-16,0 0 35 0,2 10-64 0</inkml:trace>
  <inkml:trace contextRef="#ctx0" brushRef="#br1" timeOffset="212859.856">8651 14045 333 0,'0'0'3'0,"0"0"365"16,0 0-368-16,0 0-411 0</inkml:trace>
  <inkml:trace contextRef="#ctx0" brushRef="#br1" timeOffset="213112.735">8651 14045 95 0,'0'0'140'0,"0"0"421"16,0-22-281-16,0 22-189 0,0 0-36 15,0 0-2-15,0 0 2 0,0 0 43 16,0 0 22-16,0 0 0 0,0 0-16 16,0 0-22-16,0 0-27 15,0 0-55-15,-2 4-65 0,2 2-13 16,0 3 78-16,0 7 84 0,0 18-6 16,0 23 39-16,0 21-62 0,0 11-53 15,0 5 144-15,0-3-23 0,2-6-123 16,-2 1-19-16,0-6 19 0,0-8-3 15,2-8 3-15,0-14-205 0,-2-12 147 16,0-14 35-16,0-4 23 0,2-1-58 16,-2 0 42-16,0-3 13 0,0-5-183 15,0-3 40-15,0-5 39 0,0 0-88 16,0-1-102-16,2 2-293 0</inkml:trace>
  <inkml:trace contextRef="#ctx0" brushRef="#br1" timeOffset="213786.395">8649 15428 642 0,'0'0'4'0,"0"0"1061"16,0 0-838-16,0 0-169 0,0 0-58 15,0 0-29-15,0 0 3 0,0 0 24 16,0 0 2-16,0 0 16 0,6-5 7 16,-6 5 0-16,0 0 68 0,0 0-17 15,0 0-6-15,0 3-29 0,0 3 35 16,0 9 114-16,0 21-40 0,0 24-12 15,0 32-107-15,0 13 134 0,0 6-60 16,0-8-103-16,0-12-3 0,2-3-49 16,-2-12 51-16,0-17-53 0,0-17-81 15,0-15 112-15,2-7 20 0,-2 1 3 16,2-3 0-16,-2 1 0 0,2-10 0 16,-2-5-2-16,0-2-25 0,0-2-37 15,0 0-23-15,0 0-29 16,2 0-43-16,-2 0-80 0,5-3-408 0,-5-5-855 15</inkml:trace>
  <inkml:trace contextRef="#ctx0" brushRef="#br1" timeOffset="214313.429">8641 16649 813 0,'0'0'485'0,"0"0"-117"16,0 0-1-16,0 0-367 0,0 0-6 15,0 0-66-15,0 0 1 0,0 0 61 16,0 0 10-16,0 0 39 16,14-9 19-16,-14 9 11 0,0 0-39 15,0 7-28-15,0 7 32 0,0 7 115 16,0 12 16-16,0 16-94 0,0 17-10 16,2 16-9-16,-2-9-52 0,0-16 45 15,0-19-45-15,0-14 132 0,0 1-77 16,-2 2-42-16,2-1 6 0,0-6 61 15,2-7-80-15,-2-7-83 0,0 1-81 16,2-4-108-16,-2-3-194 0,2 0-655 0</inkml:trace>
  <inkml:trace contextRef="#ctx0" brushRef="#br1" timeOffset="-213432.019">8541 17541 267 0,'0'0'307'0,"0"0"-138"15,0 0-25-15,0 0 878 0,0 0-669 16,0 0-194-16,0 0-17 0,0 0 0 16,0 0-10-16,-14-26-7 0,12 21-6 15,-2 1 21-15,2-1 23 0,-2 0 21 16,2 0 0-16,-1 2 20 0,1 0 13 16,0 1 10-16,0 0 17 0,2 1 14 15,0 1 11-15,0 0-29 0,0 0-24 16,2 0-44-16,2 0-66 0,1 3-25 15,1 3-11-15,2 1-13 16,4 4-18-16,-3 4-9 0,5 1-2 16,3 6-7-16,-5 0-6 0,5-1 6 15,-7-2 6-15,2-3 3 0,3 3-6 16,-3-1 0-16,7 3-3 0,-9-3-18 16,5-3 0-16,-5-4-3 0,-6-1-1 15,2-4-2-15,-1-2-30 0,-3-3-60 16,-2 1-67-16,0-2-48 0,0 0-34 15,0 0-28-15,-2-2-148 0,-3 0-222 16,1 0-748-16,0-6-617 0</inkml:trace>
  <inkml:trace contextRef="#ctx0" brushRef="#br1" timeOffset="-213014.128">8914 17499 2396 0,'0'0'464'0,"0"0"-233"0,0 0 124 16,0 0 49-16,0 0-43 0,0 0-63 16,0 0-91-16,0 0-69 0,0 0-40 15,0 0 0-15,-3-18 45 0,1 24 31 16,-4 1-25-16,-4 5-31 0,0 6-12 15,3 1-16-15,-5 5-20 0,6-4-10 16,-5 8-14-16,5 1-4 0,-4 5-3 16,-5 8-3-16,7 1-6 0,-4-1-3 15,-1 1-2-15,5-1-10 0,-4-2 0 16,-1 0 0-16,7-3-12 16,-6-1-1-16,-1-1 0 0,5-4-2 15,-6-1-21-15,1-5 3 0,5-3 0 16,-7-4-1-16,3-4 1 0,4-3-6 15,-3-3-24-15,1-3-33 0,6-1-25 16,0-2-12-16,0-1-12 0,2 1-15 16,2-2-10-16,0 0-16 0,2 0-113 15,2-5-271-15,-2 2-463 0,10-7-426 0</inkml:trace>
  <inkml:trace contextRef="#ctx0" brushRef="#br1" timeOffset="-212479.525">8812 18373 1941 0,'0'0'512'0,"0"0"-186"0,0 0 148 16,0 0-54-16,0 0-74 0,0 0-67 15,0 0-44-15,0 0-13 0,0 0-20 16,0 0-18-16,15-32-5 0,-11 21-3 15,4-3-21-15,-2 1-10 16,-2-3-15-16,5-1-15 0,-3 0-16 16,4-3-8-16,-1 2-10 0,1-1-9 15,0 3-12-15,-2-1-2 0,3 3-19 16,-3 1-3-16,2 2-6 0,-3 2-6 16,-1 1-3-16,-2 2 0 0,0 2 3 15,-2 1 0-15,2 2-3 0,0 1 0 16,-1 1-9-16,-1 7-12 0,0 2-1 15,2 6-1-15,0 4-13 0,2 6-21 16,-2 1 33-16,7 4-9 0,-7-2 11 16,2 4 0-16,-2-2 0 0,2-2 0 15,0-3-1-15,-3-3-10 0,-1-5-24 16,0-2-60-16,-2-4-43 0,0-3-38 16,0-3-34-16,0-2-76 0,-2-2-196 15,0-1-258-15,-1-1-1090 0</inkml:trace>
  <inkml:trace contextRef="#ctx0" brushRef="#br1" timeOffset="-202388.922">7030 14945 65 0,'0'0'33'0,"0"0"-33"0,0 0-9 15,0 0 9-15,0 0 85 0,0 0 424 16,0 0-118-16,0 0-36 0,0 0-82 15,-8 9-62-15,4-9 0 16,0 0 3-16,2 0-7 0,0 0 5 16,0 0-51-16,0 0-39 0,0 0-55 15,2 2-15-15,-3 0-11 0,3-2 13 16,0 0 17-16,-2 0 8 0,2 2 32 16,0-2 41-16,0 0 19 0,0 1-5 15,0-1 16-15,0 0-17 0,0 0-16 16,-2 0 8-16,2 0-9 0,0 0-13 15,0 0-13-15,0 0-12 0,-2 0-16 16,2 0-8-16,0 0 5 0,0 0 3 16,0 1 0-16,0-1-7 0,0 0-2 15,0 0 0-15,0 0-7 0,0 0-2 16,0 0-22-16,0 0-18 0,2 0-9 16,0 0 0-16,0 0-2 0,3 0-1 15,-1 0-9-15,-2 0 6 0,6 0 0 16,-6 0 3-16,4 0 0 0,1 0 3 15,-1 0 12-15,0 0 18 16,2 0 13-16,-2-1-22 0,3 0-15 16,-3-1-12-16,4 0 0 0,-4 0-3 15,3 0-15-15,1 0 15 0,0 0-15 16,1 0 0-16,-1 1 15 0,0 0-15 16,-1 0 9-16,-1-1-9 0,0 2 9 15,0-2-9-15,-1 2 0 0,-1-1 9 16,0 1-11-16,0 0 1 0,3 0-1 15,-5 0 2-15,2 0-1 0,2 0 0 16,-2 0 0-16,5 0 1 0,-5 0 0 16,2 1-1-16,0 1 10 0,1-2-11 15,-3 2 2-15,0-1 9 0,2 0-10 16,3-1 0-16,-5 1 10 0,2 1-10 16,2-2 0-16,1 1 13 0,-5 0-14 15,2 0 2-15,1-1 0 0,-1 1 15 16,-2-1-6-16,2 0-9 0,1 0 0 15,-3 2 9-15,4-2-10 16,-6 0 1-16,4 0-1 0,1 0 1 16,1 0 0-16,-4 2-1 0,3 0 1 15,-1-2-1-15,0 0 0 0,-4 2 0 16,2-2 0-16,1 0 1 0,-1 0 0 16,-2 0 10-16,4 0-11 0,-2 0 1 15,-1 0-1-15,3-2 1 16,-2 0-1-16,4 0 0 0,-5 2 10 0,3-2-12 15,0 0 0-15,0 1 0 0,-1 0 0 16,3 1-1-16,-2 0-1 16,0 0 1-16,-1 0 0 0,1 0 0 0,-2 0-1 15,4 0 1-15,-3 0-1 16,-1 0 2-16,2 0 0 0,0 0 0 16,3 0 1-16,-5 0-1 0,2 0 1 15,0 0 0-15,3 0 0 0,-5 0-1 16,6 0 0-16,1 1 0 0,-5-1 0 15,2 1-2-15,1-1 0 0,-3 1 1 16,2-1 0-16,1 1 1 0,-1 1-1 16,-2-2 0-16,3 0 1 0,1 0 1 15,-6 0-1-15,7 0 0 0,-1 2 0 16,-4-2 0-16,5 0 0 0,-1 0 1 16,-4 0 0-16,7 0 0 0,-3 0-1 15,-4 0 0-15,3 0 0 0,1 0-1 16,-4 0 1-16,5 0-1 0,-1 0 0 15,-3 0 1-15,3 0-1 0,0 0 1 16,-1 0 0-16,3-2 0 0,-1 2 0 16,-1 0 0-16,2-2-1 15,-3 1 0-15,1 1 1 0,3-1-2 16,-7 1 0-16,4-1 0 0,1 1-1 16,-3 0-1-16,2 0-8 0,3 0 11 15,-7 0-1-15,3 0-1 0,3 0 0 16,-4 1 0-16,-1-1 0 0,5 0-9 15,-8 0 12-15,5 0-1 0,-1 0 0 16,-2 0 1-16,0 0 0 0,1 0-1 16,3 0 0-16,-6 0 0 0,5 0 0 15,1 0-1-15,-4 0 0 0,3 0-1 16,1 1 0-16,-4-1-9 16,-1 0 9-16,1 0 0 0,2 0-12 15,-4 0 13-15,1 0-1 0,3 0-12 16,-4 0 12-16,4 0 1 0,-3 0-10 15,-1 0 11-15,2 0 0 0,0 0 0 16,-1 0 0-16,-3 0-1 0,2 0 0 16,-2-1 0-16,0 1-1 0,4-1 0 15,-3 0 0-15,-3 1 0 0,2 0 0 16,0-2 0-16,-2 2-9 0,2-1 12 16,-2 1-1-16,0 0 1 0,4 0-2 15,-1 0-10-15,-1 0 0 0,-2-1 10 16,0 0-10-16,0 1 12 0,-2 0 0 15,2 0-1-15,-2-2-2 0,0 2-18 16,0 0 3-16,0 0-15 0,-4 0 0 16,0 0 9-16,-2 0 12 0,-3 0 9 15,-1 0 0-15,2 0-12 0,-7-2 15 16,1 2 0-16,-1 0 0 16,-3 0 0-16,1 0 0 0,1 0 1 15,-3-1 1-15,2 1-1 0,1-3 1 16,-1 2 1-16,1-2-1 0,1 2 0 15,3-2 1-15,-5 1-1 0,7-2 0 16,-6 2-1-16,3-1 0 0,-1 1-1 16,1 0-1-16,1 0 0 0,-5 0 1 15,5 1 0-15,-5 1-1 0,5 0-1 16,0-2 1-16,-1 1 1 0,3 1-1 16,0-1 0-16,-3 1 1 0,1 0 0 15,-3 0 0-15,3 0 0 0,2 0 1 16,-7 0-1-16,5-1 0 15,-5 0 0-15,3 1 1 0,3 0 1 16,-5 0 0-16,5-2 0 0,-3 2 10 16,-1 0-10-16,7 0 0 0,-6 0-1 15,3 0-1-15,1 0 0 0,-4 0 0 16,3 0 0-16,-3 0 1 0,1 0 1 16,1 0-1-16,-5 0 0 0,5 0 1 15,-5 0 10-15,3 0 3 0,-3 0-12 16,3 2 15-16,-1-2-15 0,-1 1 0 15,4 0-1-15,-5 0-1 0,5 2-1 16,-3-3 0-16,3 0 0 0,-5 0 0 16,5 0 1-16,-1 0-1 0,-3 0 1 15,3 0-1-15,-1 0 0 0,0 0 1 16,3 0 0-16,-1 0-1 16,1 0 1-16,1 0 0 0,-2 0-1 0,1 0 0 15,3 0-2-15,-2 0 1 0,-1 0 0 16,3 0 0-16,-4 0 0 15,-1 0 0-15,5 1 1 0,-6-1 1 16,-1 0-1-16,1 0 0 0,1 0 0 16,3 0-1-16,-5 2 2 0,3-2-1 15,4 0 0-15,-5 0 0 0,3 0 0 16,0 2 0-16,-1-2 0 0,1 1 0 16,0-1-1-16,-3 1 2 0,3 0-2 15,0-1 2-15,-1 1-1 0,1 0 0 16,0-1 0-16,1 0 0 0,-5 2 0 15,4-1 1-15,-3-1-1 0,3 0 1 16,-1 1-1-16,-1 1 1 0,0-2-1 16,-1 0-1-16,1 2 1 0,-3 0 0 15,5-2 1-15,-4 2-1 0,3-1-1 16,3-1-1-16,0 2 2 16,-1 0 0-16,3-2 0 0,2 1 0 15,0-1 1-15,-4 0 1 0,4 0 0 16,-3 0 0-16,1 0-1 0,0 0 1 15,2 0-1-15,-6 0 1 0,1 0-1 16,3 0 0-16,0 0 0 0,-2-1 0 16,1 1 0-16,1-2 0 0,0 1-1 15,2 1-1-15,2 0 1 0,-4 0-2 16,1 0-1-16,3 0-12 0,-2 0 13 16,2 0-10-16,0 0 9 0,2 0 0 15,-2 0-9-15,0 0 10 0,2 0-10 16,0 0 10-16,0 0 0 0,-2 0-10 15,2 1 0-15,0-1 10 16,0 0-10-16,0 0 0 0,0 0 9 16,0 0-9-16,0 0 9 0,0 0-9 15,0 2 10-15,0-2-1 0,2 1 1 16,2-1 2-16,4 1 1 0,3 1 11 16,-1-2-9-16,5 1 0 0,1 1-1 15,1-2 1-15,1 0 0 0,1 0-1 16,-1 0 0-16,5 0 0 0,-6 0 1 15,3 0 0-15,-1 0-1 0,0 0 1 16,1 2 0-16,-3-2-1 0,1 0 0 16,-3 0-1-16,6 0 1 0,-3 0 0 15,3 0-1-15,2 1 1 0,-3 0-1 16,3-1 2-16,2 0-1 0,-5 0 1 16,1 1 9-16,-2-1 3 0,1 0-3 15,-1 0 3-15,-5 0 0 0,3 0-3 16,-3 0-10-16,-1 0 10 15,3 0-10-15,-1-1 10 0,1 1 0 16,1-2-10-16,-1 0 10 0,-1 2-9 16,1-2 12-16,3 2-3 0,-2 0 0 15,-3 0-10-15,3 0 1 0,-1 0 0 16,1 0-1-16,-3 0 0 0,3 0-1 16,-3 0 1-16,1 0 0 0,-3 0 0 15,0 0 0-15,3 2 1 0,-1-2-1 16,1 0 1-16,-3 0 9 0,3 0-11 15,-1 0 0-15,1 0 1 0,-1 0 1 16,-1 2 0-16,1-1-2 0,-4 0 0 16,7-1-1-16,-3 0 1 0,1 1-1 15,1 1 0-15,-5-1 0 16,5 0 0-16,-3 0 0 0,-1 0 0 0,2 1 0 16,-5-2 1-16,3 0-1 15,1 0 2-15,-3 0-1 0,2 0 0 16,-1 0 0-16,-1 0 1 0,2 0-2 15,-1 0 0-15,-1 0 0 0,0 0 0 16,3 0 0-16,-3 0 1 0,0-2 1 16,3 1 0-16,-5 1-2 0,5 0 0 15,-1-1-1-15,-4 1 0 0,5 0 1 16,-1 0 0-16,-2 0-2 0,1 0 1 16,1 0-1-16,-2 0 1 0,1 0 0 15,-1 0 0-15,-2 1 1 0,3-1 0 16,-1 0 0-16,-2 0 0 0,1 3 0 15,-1-3 0-15,0 0 0 0,0 0 1 16,-6 0-1-16,7 0 0 0,-3 0 0 16,2 0 0-16,0 0-1 0,-3 0 1 15,3 0-2-15,0 0 1 0,2 0-1 16,-5 0 1-16,3 0 0 16,-2 0 1-16,0 0 1 0,0 0 1 15,-1 0 1-15,-3 0-1 0,2 0 0 16,-2 0 0-16,2 0 0 0,0 0 0 15,2 0-2-15,-2 0 0 0,-1 0-2 16,1 0 1-16,-4 0-11 0,2 0 12 16,-2-2-1-16,0 2-1 0,0-1 0 15,0 1 1-15,0 0 0 0,0 0 0 16,0 0-1-16,0 0-1 0,0-1-9 16,0 1 9-16,-2-1-9 0,2 0 11 15,-4-1 1-15,-1 0 0 0,-1-3 1 16,0 2 0-16,0 1 2 15,2-3-1-15,0-1 1 0,-3 2-1 16,-1-2-1-16,2 0 1 0,0 0 0 16,2 1-1-16,-5-2 0 0,1 3-1 15,-2-2 0-15,3 0 0 0,-1-1-1 16,-4 1 1-16,-1 1 1 0,1-2-1 16,0 4 1-16,1-4-1 0,-3 1 0 15,1 1 1-15,1 1-1 0,0-2 0 16,1 2 1-16,3 0 1 0,-4-1-1 15,3-1 1-15,3 2 0 0,-2-2 0 16,0 0 1-16,-1 2-2 0,3-2-1 16,4 0-1-16,-4 2-1 0,-2-1-1 15,3 2 2-15,-1-1-1 0,2 2 0 16,0-2-1-16,2 2 2 0,0 1 1 16,0-2-1-16,0 3 2 0,2 0-1 15,-4 0 0-15,4 0 2 0,0 0 0 16,0 0 0-16,0 0-1 15,0 0 0-15,0 0-1 0,0 0-1 16,0 0 1-16,0 0-2 0,4 0-1 16,-2 0 0-16,0 3 1 0,2-2 2 15,-2 1 1-15,2 2-1 0,2-2 1 16,1 2-1-16,1 1 1 0,-2-2-1 16,0 1 0-16,5 3 0 0,1 1 1 15,-4-2 2-15,5 2-2 0,1-2-1 16,-4 3-15-16,3-2 14 0,1 1 0 15,1-1 0-15,-3 0 1 16,-1 0 0-16,-1-1 0 0,2 0 1 16,-6-1-1-16,5 0 0 0,-3 0 2 15,2-1 1-15,-3 1-1 0,1-2 1 16,-2 0-1-16,2 0 0 0,-1 0-1 16,-5-1 1-16,4-1-2 0,-2-1-1 15,0 4 1-15,-2-4 1 0,4 2 0 16,-4 2 0-16,3-4 2 0,-3 0 0 15,0 1 0-15,2-1 0 0,0 2 0 16,-2-2 0-16,2 0-1 0,-2 0-1 16,-2 0-1-16,0 0-2 0,0 0 0 15,0 0-1-15,0 0-9 0,0 0 10 16,0 0-1-16,0 0-15 0,0 2 15 16,-2-2-8-16,0 1 11 0,-4 1 2 15,0-1 0-15,2 2 1 0,-9-2 9 16,5 2-10-16,-2 1 0 0,1-1 1 15,-5-1-1-15,3 1 0 0,-3 0 1 16,4 0-2-16,-1 0-1 0,-3-1 1 16,1 1 1-16,3 0-2 15,-2 1 0-15,-1 0 0 0,5-1 0 16,-2 1-1-16,-3-1-1 0,9 0 0 16,-4 0 0-16,-2 0 0 0,3 0-1 15,1 0 1-15,2 3 1 0,-6-2-1 16,3-1 0-16,-1 3 1 0,2-2 0 15,-2-1 1-15,-5 0 0 0,3 1 1 16,4-1-1-16,-5-2 0 0,3 0 1 16,0 0 0-16,4-1 0 0,2 2-1 15,-2-2-1-15,-1 1 0 0,3 1 0 16,0-2-1-16,0 0-1 0,2 0-12 16,-2 2 12-16,2-2-9 0,0 0 10 15,0 0 0-15,0 0 2 0,0 0 2 16,0 0 1-16,0 0 12 0,0 0-3 15,2 0 0-15,0 0-11 16,0 0-1-16,0-2 0 0,3 2 0 16,-1-2 0-16,-2 1 0 0,-2 1 0 0,2-2 1 15,0 1-2-15,0 1 1 16,2-1 0-16,-2 0-2 0,2 1 0 16,0-1 0-16,-1 0-1 0,3 0 1 15,-4 1-10-15,-2 0 11 0,2 0-11 16,-2 0 0-16,0 0-9 0,0-1-9 15,-2 1-6-15,-2 0 12 0,-3 0 21 16,3 0 1-16,-2 2 2 0,-2 0-1 16,2 0 1-16,-5-1-1 0,1 2 0 15,2-1-2-15,-3 1 0 0,3-3-12 16,2 4 0-16,2-2 0 16,0-1 3-16,4 0 9 0,0 1-12 15,0-2 3-15,0 0 11 0,0 0 0 16,0 0 1-16,0 0 0 0,0 0 1 15,0 0 1-15,0 0 1 0,0 0 12 16,0 0-13-16,0 0 1 0,0 0 15 16,0 0-15-16,0 0 0 0,0 0 12 15,0 0-12-15,4 0-3 0,2-3-2 16,4 0-1-16,3-1 0 0,-1 1 1 16,5-3 1-16,-3 1 1 0,7-1 0 15,-3 1-1-15,3-2 0 0,4 0 1 16,-4 1 1-16,-1 1 0 0,7-1 0 15,-4 0 0-15,0 0-1 0,3 2-1 16,-3-2-1-16,-4 2-25 0,1 0-12 16,-7 1-3-16,-1 1-28 0,-3 2-41 15,-7-2-46-15,0 2-72 0,-2 0-231 16,0 0-583-16,-4-1-1026 0</inkml:trace>
  <inkml:trace contextRef="#ctx0" brushRef="#br1" timeOffset="-198500.193">8603 14879 103 0,'0'0'111'0,"0"0"20"15,0 0 15-15,0 0-32 0,0 0-26 16,0 0-9-16,0 0 9 16,0 0 3-16,-16-9 26 0,14 7 7 0,-2-3-56 15,2 2-67-15,0 1-1 16,-3 1 245-16,3 0 226 0,-2 0-273 15,4 0-111-15,0 1-51 0,-2-2-36 16,2 2-2-16,-2 0 2 0,2 0 3 16,-2 0 26-16,2 0 42 0,0 0 58 15,0 0 42-15,0 0-3 0,0 0 15 16,0 0 25-16,0 0-5 0,0 0-28 16,0 0-24-16,0 0 0 0,0 0-6 15,2 0-7-15,0 0-39 0,4 2-55 16,1 0-20-16,-3 2 4 0,2 2 0 15,2-2-6-15,-4-1-3 0,5 1-17 16,-5 1 10-16,0-1-10 16,0 1 10-16,2 1 10 0,0-2 0 15,3 2-4-15,-3 0-16 0,2 1 20 16,2 0-1-16,3 0 10 0,-3 0-3 16,1 1 12-16,3-1 3 0,-2 1 9 15,1 0-6-15,-3-1-15 0,3-1-16 16,-1 2-12-16,-2 0 16 0,5-1-18 15,-1 2 0-15,-3-3 11 0,5 3-9 16,-3 1 9-16,5-2-9 0,-5 0 9 16,1 0-8-16,0-1 11 0,1 0 0 15,4 0 0-15,-7 1-2 0,5-2-10 16,-5 0 9-16,7 2-9 0,-7-2 15 16,4 2 1-16,-3-2-1 0,3-1-16 15,-1 0 13-15,-1 1-3 0,3 1 4 16,-5-1-4-16,7 1 0 15,-5-1 0-15,5 4 0 0,-3-2-10 16,5 2 14-16,-4 0-15 0,1 0 11 16,3-2-10-16,-7-2 13 0,5 0-12 15,-4 0 19-15,-1 1-19 0,3-3 12 16,-1 2-12-16,1-3 9 0,-1 3-9 16,3 0 15-16,1 2-16 0,-1-2 1 15,2 3 0-15,-1-1 0 0,-1-1-2 16,6 2 0-16,-7 1 1 0,5-1-1 15,2-1 2-15,-4 0-2 0,1 1 1 16,3-1 13-16,-4 0-13 16,2 2 10-16,1-2-9 0,-1 2 12 15,-2-1-12-15,4 0 9 0,-1-2-10 16,-1 0 0-16,0 3 0 0,6-1 0 16,-6 0 11-16,1 1-10 0,1 2 12 15,2-1-3-15,2 3-11 0,0-3-1 16,0 3 1-16,-2-1 1 0,2-2 1 15,0 2 0-15,0 0-1 0,2-1 1 16,-3-1-1-16,3-1 0 0,-2 1 0 16,-2-1-1-16,4-2 0 0,-2 0-1 15,0 0-1-15,0-1 1 0,0-1-1 16,0 1 0-16,-6-1 1 0,4-1 0 16,-3 1 0-16,5 1 0 0,-4 0-1 15,0-1-1-15,2 3-10 0,0 2 11 16,4-3-1-16,-4 2-1 0,-5 1 2 15,5-3-2-15,0 2 1 0,-2 0 0 16,-7-2-1-16,3 0-9 16,-6-1-16-16,1-1-29 0,-10-4-25 15,3-2-59-15,-7 0-36 0,-2 0-65 16,0-2-107-16,-7-4-152 0,1-1-581 16,-6-9-504-16</inkml:trace>
  <inkml:trace contextRef="#ctx0" brushRef="#br1" timeOffset="-196523.898">8581 14860 395 0,'0'0'375'0,"0"0"-219"16,0 0-81-16,0 0-42 0,0 0-17 16,0 0 10-16,0 0-3 0,0 0 3 15,0 0 13-15,2 13 19 0,-2-13 232 16,0 0 45-16,0 0-88 0,0 0-63 15,0 0-35-15,0 0-23 0,0 0-22 16,0 1-43-16,0-1-26 16,0 0-12-16,0 0-21 0,0 0 43 15,-2-1 48-15,-2-2 13 0,-3-2 3 16,-1-2-4-16,0 3-12 0,0-3 9 16,-5 1 3-16,1-3-11 0,1 0 8 15,-5 0-8-15,1-1 10 0,-5-2-10 16,3-1-5-16,-3 0-18 0,1-2 4 15,0 2 0-15,3-2-13 0,-1 2-19 16,1 2-9-16,1-2-3 0,-1 2-6 16,1 0 0-16,1-2 2 0,-5 2 4 15,1 2-6-15,1-4 6 0,-2 1 6 16,-1 1-7-16,-1-2 1 0,3 0-3 16,-5-1 5-16,0 0-5 0,2 1 9 15,-1-2-6-15,1 2-1 0,0-3-5 16,-1 1-1-16,3-1-3 0,-2 0 1 15,-1-2-1-15,1 1 1 16,2 0-7-16,-1 0-3 0,3 1-10 0,-4 1 0 16,5 2-1-16,-5-3 1 15,7 3-2-15,-7 1 1 0,4-2 0 16,1 2 0-16,-3 1 0 0,3-4-1 16,-3 3 1-16,1-3 0 0,-1 0 0 15,0-1-1-15,-3 1 1 0,1-1 0 16,2-2 0-16,-1 0 1 0,3-1-1 15,-6 3 0-15,5-1 1 0,1 2-2 16,1-1 0-16,-1 2 0 0,-1 0-1 16,-1-3 1-16,0 0-1 0,1 1-17 15,-5 0 3-15,4-2 13 16,-3 1 0-16,-1-1 0 0,2 2 1 16,1-1 0-16,1 0 1 0,-2 1 0 15,-1 0 0-15,3-1 0 0,-2-1 1 16,-6 0 0-16,5 2 0 0,1-3-1 15,-6 1 0-15,2 1 0 0,1-2 0 16,1 2 0-16,-4-2 1 0,0-1 1 16,0 0 1-16,2 0-2 0,1-1 1 15,-7 1-1-15,4-2 1 0,0 1 0 16,2-1 0-16,-4 0 0 0,4 1 0 16,1-2 0-16,-1 2 0 0,0-1-1 15,0 0 0-15,-2-1 0 0,2 1 1 16,-1 0-2-16,-5-3 0 0,6 0 2 15,-6 0-1-15,2-1 0 0,-2 1 1 16,2-1-2-16,2 1-13 0,-2-1 1 16,4 2 11-16,0 1-1 0,3 1 2 15,3 0 1-15,-4 0 0 16,5 2 1-16,-3-4 1 0,-2 4 0 0,3-2 0 16,-5 0 12-16,0-3-2 15,-4-3-12-15,0 3 1 0,0-5 0 16,0 1-1-16,-2 0 0 0,4 2 1 15,-4-1 0-15,5 3 1 0,-1-1 0 16,4 1 0-16,-2 3 0 0,2-2 0 16,1 2-1-16,-1 2 0 0,-2-2-1 15,0 0 1-15,0-1-1 0,-3 2 1 16,-1-6 0-16,2 1 0 0,-2 1 0 16,0-3-2-16,-2 0-15 0,4 0 12 15,0 1 0-15,0 0 0 0,2-1 1 16,3 3 1-16,-3-1 1 15,0 2 1-15,0-2 0 0,3 1 0 16,-1 1 2-16,-2-2 0 0,2 1 9 16,1 0-9-16,-3 0 9 0,0-3-10 15,4 2 0-15,-4 2 11 0,5-3-11 16,-1 2 1-16,-2-1 9 0,5 0-10 16,-3 1 0-16,2 0 0 0,-1 1 0 15,-1-4 1-15,3 3-2 0,-3 2 1 16,0-2-1-16,0 3 0 0,-1-2-1 15,1 4-24-15,0 1 2 0,5 1 4 16,-1 5 3-16,5 2-37 0,4 3-95 16,1 2-76-16,1 3-70 0,0 0-106 15,2 3-351-15,4-4-694 0</inkml:trace>
  <inkml:trace contextRef="#ctx0" brushRef="#br1" timeOffset="-193473.674">11394 15337 942 0,'0'0'49'0,"0"0"1033"0,0 0-845 16,0 0 37-16,0 0 119 0,12-51 19 15,-9 44-91-15,-3 3-89 0,0 2-40 16,0 0-5-16,0 2 12 0,-5 0 4 16,1 4-19-16,0 4 24 0,-4 8-13 15,-5 4-58-15,3 7-37 0,-4 6-18 16,-1 5-22-16,1 10-14 0,-7 14-16 15,7-8-9-15,-3-4-21 0,7-9-25 16,-1-12 7-16,-1 1 15 0,4 1 0 16,-3-5 0-16,3-6 0 15,0-6 0-15,6-4-10 0,-2-1-11 16,2-6-45-16,2 0-62 0,0-3-48 16,0 0-37-16,4-3-50 0,0-3-148 15,4-4-237-15,2-2-455 0,-1 0-147 16,3-8-153-16</inkml:trace>
  <inkml:trace contextRef="#ctx0" brushRef="#br1" timeOffset="-193191.271">11382 15293 1482 0,'0'0'1064'0,"0"0"-668"0,0 0-127 16,0 0 122-16,0 0-85 15,0 0-136-15,0 0-82 0,27 56 30 16,-19-23 25-16,-2 4-44 0,0 4-47 15,-2 2-15-15,3 1-12 0,1 0-7 16,-2-4-18-16,0-2 3 0,-2-5 15 16,-2-4 25-16,3-5 9 0,-3-6 59 15,-2-5 48-15,0-6 6 0,0-6-50 16,-7-1-112-16,1 0 58 0,-10-3 12 16,1-4-9-16,-5-1-4 0,3 1-17 15,-6-1-31-15,7 0-12 0,-5 2-11 16,0 2-53-16,9-2-97 0,-2-2-76 15,1 3-81-15,7 0-216 0,4 2-686 16,2 3-901-16</inkml:trace>
  <inkml:trace contextRef="#ctx0" brushRef="#br1" timeOffset="-192886.009">11715 15259 186 0,'0'0'2567'0,"0"0"-1847"0,0 0-445 16,0 0 53-16,0 0 14 0,-11 61-88 15,7-28-58-15,2 7 16 0,-2 3-8 16,0 2-58-16,0 4-49 15,-3-5-34-15,1 0-45 0,2-7-18 16,0-4-15-16,4-8 13 0,-2-7-1 16,0-5-18-16,2-7-43 0,0-5-72 15,0-1-105-15,0-4-80 0,4-4-127 16,-2-5-270-16,0 2-708 0,2-4-328 0</inkml:trace>
  <inkml:trace contextRef="#ctx0" brushRef="#br1" timeOffset="-192607.662">11549 15222 897 0,'0'0'2009'0,"0"0"-1653"0,0 0 31 16,0 0 80-16,0 0-119 0,0 0-74 16,68-42-4-16,-47 52-14 0,4 5-61 15,0 5-65-15,-1 4-30 16,1 5 3-16,0 3 3 0,-2 4-6 0,-3 2-16 15,-1 2-21-15,-4 11-11 16,-1-5-16-16,-8 1-18 0,-4 3-18 16,-2-11-29-16,-4 4 1 0,-8-4 10 15,-5-7 3-15,-6-4-3 0,3-8-12 16,-7-4-66-16,-2-7-80 0,-2-5-78 16,2-4-129-16,10-4-634 0,-3-7-1546 0</inkml:trace>
  <inkml:trace contextRef="#ctx0" brushRef="#br1" timeOffset="-189774.928">11816 15024 196 0,'0'0'665'0,"0"0"-453"0,0 0-131 16,0 0 62-16,0 0 342 0,0 0-306 16,0 0 9-16,0 0 87 0,-23-51-10 15,21 42-21-15,0 3 3 0,2-2 37 16,-2 2-9-16,2 0-45 0,0 3-14 16,0 2 42-16,0 1 66 0,6 0-79 15,-2 2-68-15,7 8-43 0,1 6-34 16,-2 7-21-16,1 9-18 0,3 5-19 15,-6 5-17-15,1 4-23 0,3-2-2 16,-6-2-2-16,0-5-56 16,-4-8-142-16,5-6-163 0,-5-6-383 15,8 1-1940-15</inkml:trace>
  <inkml:trace contextRef="#ctx0" brushRef="#br1" timeOffset="-187505.908">8643 15104 1277 0,'0'0'384'0,"0"0"779"0,0 0-935 16,0 0 37-16,0 0 62 0,0 0-21 16,14-62-39-16,-14 49-13 0,-2-2-19 15,-4 2-42-15,0 1-37 0,-7 0-10 16,3 2-15-16,0 1-30 0,-5 5-32 15,3 0-14-15,-1 4 3 0,1 0 2 16,4 4 10-16,2 5 8 16,-1 2-2-16,1 0-7 0,4 2-11 15,2 1-13-15,0 1-6 0,4 0-18 16,7-2-3-16,-3-3-15 0,2-2 12 16,5-3-3-16,-5-3-10 0,6-2-2 15,-5-4-2-15,3-4-1 0,1-5-24 16,-9-4 12-16,2-2 13 0,-2-2-13 15,-4 0 13-15,-2 0-1 0,-2 3-9 16,-6 3 9-16,0 5 0 0,-7 4 1 16,3 1 1-16,2 4 1 0,-5 1 0 15,3 3 3-15,4 6 15 0,-3 1 3 16,5 3 0-16,2 5-9 0,4 0 0 16,0 1-9-16,4-2 9 0,2 1-10 15,5-5 2-15,-3-2 11 0,2-5-3 16,3-4-9-16,-1-2-2 0,2-3-1 15,1-5-2-15,-5-7-1 0,3 1-15 16,-5-4 15-16,-4-1-10 0,-4 0 10 16,0 3-9-16,0 4 9 15,-2 3-12-15,-4 4 12 0,-5 4-9 16,3 1 9-16,0 2 2 0,-2 7 1 16,-1 4 3-16,3 2 15 0,4 3-15 15,2 1 12-15,2 3-3 0,0-7-9 16,-2 2 1-16,6-6 8 0,-2-2 0 15,4-5 6-15,0-3 0 0,3-1-18 16,-1-4-2-16,-2-4-1 0,0-3-15 16,0-4 6-16,-4-2 9 0,-2-1-9 15,0 4 11-15,0 1-2 0,-6 1 3 16,-2 4 2-16,2 4-1 0,-7 3 1 16,3 1 0-16,2 2 1 0,-3 7 12 15,1 1 0-15,0 3-3 16,8 4-9-16,2 0 12 0,0-2-12 15,0 1 15-15,2-4-6 0,6-2-9 16,0-2 12-16,3-6-12 0,-3-2 0 16,4 0-3-16,-1-2 0 0,-3-3-2 15,-2-2-13-15,0-1-9 0,-4 0-63 16,0-4-143-16,3-2-117 0,-5 4-323 16,4-12-1809-16</inkml:trace>
  <inkml:trace contextRef="#ctx0" brushRef="#br1" timeOffset="-186236.904">6989 15099 1565 0,'0'0'750'0,"0"0"-275"0,0 0-132 16,0-61 74-16,0 37-1 0,0-1-56 15,-4 3-69-15,-2-1-8 0,2 5-75 16,-5 2-80-16,1 7-58 0,2 2-24 16,-4 7-4-16,-3 0 10 0,5 7 12 15,-5 5-4-15,3 5-5 0,2 1-10 16,6 4-6-16,-4-1-17 0,6 2-10 16,0-1-9-16,4 0 12 15,0-2-3-15,4-3-9 0,2-5 12 16,3-1 3-16,-3-5-3 0,5-6 0 15,-1 0-15-15,3-9-2 0,-3-5-10 16,-1-4 9-16,1-5-18 0,-6-1 18 16,-2-1 1-16,-1-1 2 0,-5 5 3 15,0 1 12-15,-7 5-3 0,-1 1 0 16,-4 3-12-16,-3 4 0 0,-3 4-1 16,-1 3 1-16,3 0 0 0,-1 8 2 15,3 5 11-15,1 4-1 0,5 2 3 16,4 4-12-16,0-1 12 0,4 3-12 15,4-1 12-15,2-6-13 16,2-1 10-16,5-4 3 0,-1-7-3 16,0-4-9-16,7-2-2 0,-5-8-1 15,3-5-3-15,-7-7-9 0,3 2 11 16,-3-6-1-16,-6 1 0 0,-2 0 0 16,-2 1 2-16,-4 3 1 0,-6 3 11 15,-3 2 6-15,-1 2-3 0,-5 6-13 16,-1 2 11-16,3 2-12 0,-1 2-1 15,1 9 0-15,3 2 3 0,3 4 21 16,3 3-6-16,6 0-3 0,0 4 0 16,2-2 15-16,6 1 24 0,4-3 1 15,3-2-31-15,-3-3-9 0,7-5 0 16,-3-4-3-16,-2-3-9 0,3-1-1 16,-3-8-2-16,-1-3-12 0,-3-3-3 15,-4-4 0-15,-4 1-3 0,0-1 15 16,-4 3-12-16,-6 3-1 0,-3 2 14 15,-1 5-1-15,-3 3 1 16,5 2 1-16,-9 2 1 0,9 5 0 16,-3 5 2-16,5 0 0 0,4 3 14 15,4 0-13-15,-3-1 9 0,5-1-12 16,9-2-13-16,-5-4-54 0,6-5-68 16,5-2-104-16,-5-9-119 0,2-1-363 15,7-11-1174-15</inkml:trace>
  <inkml:trace contextRef="#ctx0" brushRef="#br1" timeOffset="-185576.009">8651 15102 1436 0,'0'0'1230'16,"0"0"-1033"-16,0 0-197 0,0 0-3 15,0 0-241-15,0 0-566 0</inkml:trace>
  <inkml:trace contextRef="#ctx0" brushRef="#br0" timeOffset="-161812.897">7032 14905 153 0,'0'0'219'16,"0"0"16"-16,0 0-30 0,0 0-45 15,0 0-63-15,0 0-41 0,0 0-30 16,0 0-3-16,0 0 42 0,-26 0 45 16,24 0-35-16,-1 0-49 0,3 0 7 15,-2 0-17-15,0 0 13 0,0 0 17 16,2 2-7-16,-2-2 13 0,0 1-16 15,0-1 22-15,2 2 50 0,0-2 25 16,0 0 13-16,0 0-4 16,0 0 17-16,0 0-14 0,0 0-10 15,0 0 7-15,0 0-7 0,0 0 3 16,0 0 2-16,0 0-9 0,0 0-11 16,0 0-15-16,0 0-23 0,0 0 13 15,0 0-14-15,0 0-12 0,0 0-12 16,0 0-9-16,0 0-11 0,0 0-15 15,0 0-6-15,0 0-13 0,0 0-2 16,4 0-1-16,0 3-9 0,0-2 9 16,3-1 34-16,-3 1 10 0,4-1-1 15,-6 0-5-15,4 0 2 0,1 0 3 16,3 0 13-16,-2 0-12 0,-2 0-4 16,1 0-9-16,1-1-1 0,-2 0-8 15,2 0-11-15,-2 1-11 0,3-2 0 16,-1 2 1-16,2 0-1 0,-3 0-2 15,-1 0-1-15,2 0 3 0,0 0 0 16,-4 0 13-16,3 0-1 16,-3 2-9-16,2-2 12 0,0 0-2 15,2 0 2-15,-3 0 4 0,1 0-7 16,2 0 6-16,0-2 1 0,1 2 2 16,-1-2 4-16,0 2-1 0,5 0 4 15,-5-1-3-15,0 1-1 0,0 0-3 16,3 0 1-16,-5 0-7 0,0 0 4 15,0 0-7-15,0 0-9 0,5-2 12 16,-5 2-13-16,0-1 10 0,0 0-9 16,1 0 13-16,3 0-13 0,-6-1 12 15,4 0 0-15,-1 2-2 0,3-1-1 16,-4-1-10-16,2-1 1 0,1 3 9 16,1-2-11-16,-2 1-1 15,0 1 0-15,3-1 0 0,-1 0 1 16,-2 1 0-16,1 0 0 0,1 0-1 15,-4 0 1-15,0 0 0 0,3 0 0 16,-1 0 1-16,0 0 0 0,-2 0 1 16,1 0-1-16,-1 0 11 0,0 0-10 15,2 0-1-15,-1 0 1 0,-1 0 12 16,2-1-14-16,2 1 1 0,-3 0 0 16,1 0 0-16,0 0 0 0,2 0-1 15,-3 0-1-15,1 0-1 0,2 1 1 16,1 0 0-16,-5 0 0 0,0-1 0 15,0 1 0-15,-2-1 1 0,5 2 0 16,-5-2 1-16,2 0 10 0,0 0-10 16,0 0-1-16,3 0 2 0,-3-2 0 15,-2 1 0-15,0 1-1 0,2-1 1 16,0 0-3-16,3 1 1 16,-5-1-2-16,2 1 1 0,0 0 0 15,3-1 0-15,-1 1 0 0,-2 0-1 16,0 0 1-16,2 0 0 0,-1 0 1 15,1 1 1-15,-2-1-1 0,0-1 0 16,1 0 0-16,-1 1-1 0,2-1 1 16,-2-2 0-16,-2 3 0 0,5 0 1 15,-5 0 0-15,6-2-1 0,-6 2 0 16,2-1 0-16,1 1 0 0,-1 0 1 16,4-2 0-16,-6 1 1 0,2 1 9 15,3-3-11-15,-3 3 2 16,2 0-2-16,-4 0 1 0,3 0-1 15,-1 0 1-15,2-2 1 0,0 2 13 16,-2-2-14-16,1 2 1 0,-1 0 15 16,0-1-6-16,2-1 0 0,-4 2-9 15,3 0-1-15,-1 0 1 0,0-2 9 16,2 2-11-16,-4 0 1 0,3 0 2 16,-1 0-1-16,2 0 0 0,-2 0-1 15,1 0 13-15,-1 0-14 0,0 2 1 16,2-2-1-16,3 0 1 0,-5 0 0 15,2 0 0-15,0 0 10 0,1 0-12 16,-3-2 0-16,0 1 0 0,2 1 1 16,-2-2 0-16,5 2-1 0,-7-1 0 15,0 1 1-15,0-1 0 0,2 0-1 16,-1 1 1-16,1 0 0 0,0-1 0 16,-4 1-1-16,2 0-2 15,2 0-1-15,1 0 0 0,1 0 0 16,-2 0 0-16,-4 0 0 0,6 0 0 0,-1 0 1 15,-3 1 0-15,4 0 1 16,-4 0-1-16,2 0 0 0,3 1 1 16,-5-2-1-16,4 3 1 0,-2-1 0 15,-2-1 0-15,2-1-1 0,3 2 1 16,-1-2 1-16,-2 0 0 0,-4 0 1 16,4 0 0-16,1 0 1 0,-1 0-1 15,2 0 0-15,-4 0-1 0,3 0 0 16,-1 0-1-16,0 0-1 0,2 0-10 15,-2 0 12-15,-4 0-3 0,3 0 1 16,-1 0-2-16,2 0 1 0,-4 2 0 16,4-2 0-16,-4 0 1 0,2 0 1 15,-2 3 1-15,1-3 1 0,-1 1 2 16,0-1-2-16,0 0 1 0,-2 0 0 16,2 0-2-16,-2 0-1 15,2 0 0-15,0 0 0 0,0 0-1 0,0 2 0 16,0-2 1-16,4 0 1 15,-2 0 0-15,-1 0 0 0,-3 0 0 16,0 0-3-16,2 0 0 0,-2 0-15 16,0 0 3-16,0 1-3 0,0-1-7 15,0 2-5-15,0-2-16 0,-2 0-3 16,-3 4 37-16,1-3 11 0,-6 2 1 16,0-1 1-16,1 1 0 0,-7 1 11 15,3-1-10-15,-3 1 0 0,1 0-1 16,-1-1 0-16,1 0-1 0,3-1 0 15,-5 0 0-15,3 0 3 0,-1-1-1 16,3 0-1-16,-2 3 1 0,-1-4 1 16,3 2-1-16,-5 1-1 15,5-1 0-15,-5 0 1 0,3-1-1 16,-3 2 0-16,1-2 1 0,-3 1 0 16,1 1 10-16,-5-2-11 0,2 0 1 15,0 1 1-15,-3-2 9 0,1 1 6 16,2-1-2-16,-4 0 2 0,5 0 0 15,1 0 1-15,-4 0-1 0,5 0 0 16,-1 0-6-16,1 0 0 0,-1 0 4 16,-2 0-4-16,5 0-10 0,-5 0 1 15,7 0 12-15,-7 0-14 0,9 0 14 16,-5 0-13-16,5 0 1 0,-5 0 9 16,3 0-11-16,-3 0 0 0,3 0 2 15,-3 0-1-15,1 0 1 0,-3 0-1 16,2 0 1-16,1 0 0 0,-1 0-1 15,-1 0 1-15,3 0-1 0,-1-1 0 16,1 1 0-16,1 0 1 16,-1 0 9-16,3 0-10 0,-5-2-1 15,3 1 1-15,-3-1 1 0,5-2-1 16,-3 3-1-16,1-2 0 0,-3 2-1 16,5-1 0-16,2 1 0 0,-7 0 0 15,5-2 0-15,-1 3 0 0,1-2-1 16,2 0 1-16,-3 2 0 0,3-2 0 15,0 1 1-15,-3 0 0 0,1-1-1 16,1 1 1-16,1 0-1 0,-2-1 0 16,1-1 0-16,-1 3-1 0,0-3 0 15,3 3 1-15,-3 0 1 0,2-3-1 16,1 2 0-16,-1 1-2 0,2 0 0 16,-5 0 0-16,5 0 0 15,-4 0 0-15,1 0 1 0,1 0-1 16,-5 0 1-16,5 0-2 0,-2 0 0 15,1 0 0-15,1 0 0 0,2 0 1 16,-3 0 1-16,3 0-1 0,0 0 1 16,4 0 1-16,-4 0 2 0,5 0 0 15,-1 0 10-15,2 0-9 0,2 0 12 16,-2 0-3-16,2 0-9 0,0 0 9 16,0 0-12-16,0 0-2 0,0 0-10 15,0 0-3-15,0 0-3 0,0 0-10 16,0 0 1-16,0 0 6 0,0 0 6 15,0 0 12-15,0 0-13 0,0 0 15 16,2 0 1-16,2 0 2 0,1 0 0 16,5 0 1-16,-2 0 0 0,2 0-1 15,5 1 0-15,-5 0-1 0,5 1 0 16,-1-2 1-16,1 1-2 0,1 1 0 16,1 1 1-16,1-2 0 0,-1 0 0 15,1 0 0-15,5 0 1 16,-6-1 1-16,3 0 0 0,1 0 0 15,2 0 0-15,2 0 12 0,2-1-13 16,-3-1 1-16,3 0 9 0,0 0-12 16,2-1 2-16,0 1 0 0,-2 0 1 15,-4 1 10-15,-1 0-12 0,5 1 1 16,-8-2 0-16,-1 0 0 0,1 2 10 16,0 0-9-16,-1 0 12 0,-3-1-3 15,3 1-10-15,-3-2 1 16,3 2 0-16,-5-2 12 0,1 1-12 15,3-1 0-15,-1 1 1 0,-1 1 8 16,1-1-10-16,-1 0 0 0,1 1 10 16,1 0-10-16,-3-1 1 0,5 1 0 15,-7-1 9-15,7 1-11 0,-7 0 1 16,7-1 1-16,-7 1-2 0,1 0 1 16,1 0-2-16,-1 0 0 0,3 0 0 15,-8 0 0-15,5 0 0 0,1 0 0 16,-3 0 0-16,1 0 0 0,2 0 0 15,3 0 2-15,-3 0 0 0,1-1-1 16,1-2 1-16,-3 3 1 0,3-2-3 16,-5 1 1-16,3 1-1 0,-1 0 0 15,-1-2 0-15,-2 2-1 0,3 0 0 16,-5 0 0-16,2 0 0 0,3 0 0 16,-7 0 0-16,2 0-1 0,5 0 1 15,-5 0 0-15,0 0-1 16,3 2 2-16,1-2-1 0,-4 0 0 15,3 0 1-15,1 0 1 0,-6 0 1 16,2 0 0-16,3 0 1 0,-1 0-1 16,-6 0 1-16,2-2-1 0,3 1-1 15,-1 1 0-15,-2-3-1 0,-2 3-2 16,2 0-1-16,1 0 0 0,-1 0 1 16,4 0 0-16,-6 0-1 0,5 0 2 15,-1 0-2-15,0 0 1 0,0 0 1 16,-1 0-1-16,3 0 1 0,0 0-1 15,-3 0 0-15,-1 0-10 0,0 0 9 16,-2 0-15-16,-2 0-1 0,4 0 1 16,-4 0-3-16,0 3 3 0,1-3-1 15,-3 0 4-15,0 0 3 0,2 0 10 16,0 1-10-16,2-1 9 0,-2 0-12 16,2 0 15-16,0 0 1 0,-4 0 2 15,4 0 12-15,-4 0-13 16,0 0 1-16,0 0 0 0,0-1-2 15,0 1-1-15,0-3-30 0,-4 3-10 16,2-2 16-16,0 0 0 0,-2-1 8 16,0 1 4-16,0 1 10 0,-1-2 2 15,-5 1 0-15,4-1 0 0,-2 1 0 16,1-1 1-16,-5 1 0 0,2-2 0 16,-1-2 2-16,-3 3-1 0,2-3 10 15,1 1-11-15,-3 0 3 0,-1 0 14 16,1 0-3-16,3 0 3 0,1-1-15 15,-2 2 15-15,-1-2-2 0,7 1-4 16,-6 0 0-16,3 0-9 16,1 1 9-16,4 0-9 0,-2-1 12 15,-2 2-13-15,1-1-1 0,3 1 1 16,-2-3 0-16,4 0 0 0,-4 1 1 16,-3 1-1-16,5-2 10 0,0 2-10 15,-2-2-2-15,2 3 1 0,0-2-1 16,0 0-1-16,-3 2-1 0,1-1-1 15,2 2 0-15,-2-2 2 0,2 2 1 16,2-1 0-16,-2 2 1 0,-3-2 2 16,5-1 12-16,0-1-12 0,-2 2 9 15,2 0-9-15,0-1 15 0,0-2-16 16,0 2 0-16,0 0 0 0,0-1 0 16,2 0 1-16,-2 2-3 0,0 1-1 15,-5-1-2-15,5 1-9 0,0-1 0 16,-4 1-3-16,2 0 3 0,0 1 9 15,0 0-9-15,-1 1 12 0,-1-2 1 16,4 2 1-16,2 0 13 16,0 0-3-16,0 0 0 0,0 0-9 0,0 0 9 15,0 0-9-15,0 0 9 16,0 0-9-16,0 0 1 0,2 0-4 16,4 3-13-16,-1 0 13 0,-1 2 0 15,4-2 0-15,0 1 2 0,1 2-1 16,-1-1 0-16,0 1 0 0,0 1-1 15,1 0-1-15,-3-1 0 0,2 4 0 16,0-2 1-16,3 2 0 0,-3 0 0 16,0-1 0-16,0 1 0 0,3 0 0 15,-5-2 2-15,4 0 1 0,-1 0-1 16,1-3 11-16,-4-1-11 16,2 2 0-16,5-1 0 0,-5-1-1 15,-2 0 0-15,3-2 1 0,1 3-2 16,-2-2 0-16,-2 0-2 0,3 0 1 15,3 0 1-15,-4-1 0 0,5 2 0 16,-3-1 1-16,-2-2-1 0,1 2 0 16,1-1-1-16,0 2 0 0,-4-1-1 15,3 1 2-15,-3-2 0 0,2 1-1 16,-2 0-1-16,-4-2-1 0,3 2 3 16,-1 0-1-16,0-2 1 0,0 1 0 15,0 0 1-15,2 0 1 0,-2 0 0 16,-1 0-2-16,-1 0-1 0,0-2-1 15,0 0-1-15,-2 2-10 0,0-2-5 16,0 0-3-16,0 1-6 16,0 1-1-16,-4 0 28 0,2-1 0 0,-5 1 1 15,-1 3 2-15,-2-2 19 0,-1 0-10 16,-3 0-9-16,-1 0 9 16,1 0-10-16,0 1 10 0,-1 1-10 15,-2-1 13-15,3-1 4 0,0 0 8 16,1 0-6-16,-1 2 0 0,1-3-6 15,5 2 4-15,-4 2-17 0,-1-2 0 16,5 0-2-16,-4 2 0 0,-1 1-1 16,5-3-1-16,-5 2 1 0,1 0 0 15,2 2 1-15,-5-3 1 0,3 1 0 16,-3 0 1-16,3-2 0 0,2 1 19 16,-5 0 0-16,3 0 3 15,-1-2-12-15,-1 0 0 0,1 2-9 0,1-1 0 16,2-1 10-16,-1 0-12 15,5 0 0-15,-4 3 0 0,2-2 0 16,1-1-1-16,1 1 0 0,-2 1-1 16,4-1-2-16,-2 1 0 0,1 1 1 15,1-2 0-15,0 1 1 0,0 0-2 16,0-2 2-16,2 0 1 0,0 1-1 16,0-2 0-16,0-1-1 0,2 0 1 15,-2 0-1-15,2-1-1 0,0 0 1 16,0 0 1-16,0 0 1 0,0 0 3 15,2 0 13-15,2 0 0 0,0 0-16 16,4 0-15-16,-4-2 13 0,5 1-2 16,1-1-14-16,2-2 6 0,-3 1 0 15,1 0 9-15,2 0 1 0,-1-1-1 16,1-1 1-16,0 1 2 0,-1-3 0 16,1 2 2-16,1-3 0 0,1 1-1 15,1-1-1-15,-7 0 2 16,6 1 0-16,-1-2 0 0,-1 2 0 15,5-1-1-15,-5 2 0 0,7-1 0 16,-5 1-1-16,5 2 0 0,-5-2 1 16,5 0-1-16,-5 2 0 0,1 0 0 15,-1 0 1-15,3 1 0 0,-3-2 1 16,-3 1 10-16,3 0-11 0,-4-3 1 16,3 1 1-16,1-3 0 0,-3 3-2 15,1-2 1-15,2 2-1 0,-3 0-1 16,-1 0-1-16,3 0 1 0,-5 2 0 15,2 1 0-15,0 1-2 0,-3 1-1 16,1 1-12-16,-2-2 12 0,2 2-9 16,-3 0 9-16,-1 0-9 15,-4 0 10-15,0 0-10 0,0 0 0 16,0 0-3-16,0 0-1 0,0 0-11 16,0 0-6-16,0 0 18 0,-2 0 15 15,0 0-1-15,-1 0 1 0,-1 2 0 16,0-2-1-16,2 1 0 0,-2 1-1 15,0-2 1-15,-2 3-2 0,4-1-10 16,-3 0 1-16,1-2 0 0,2 0-9 16,-2 3 6-16,4-3 3 0,0 0 9 15,0 0-10-15,0 0 13 0,-2 0 3 16,2 0 0-16,0 0 1 0,0 0-4 16,-2 0-12-16,0 0-3 0,-4 0 15 15,2 0 15-15,-3 0-14 0,-1-3 12 16,2-1-1-16,-2-1-9 0,1 2 9 15,-1-1-9-15,-4-2-1 0,1 0 1 16,3-1-1-16,-2 2 0 0,-3-1 1 16,5-1 9-16,-4 0-9 0,-3-2 12 15,5 3-2-15,-5-4-1 16,3 2-10-16,-2-3 0 0,-1 4 13 16,7-2 0-16,-7 1-3 0,5-1-9 15,2-1 9-15,-5 3-9 0,3-2 0 16,4-1-1-16,-7 1 10 0,5 0-10 15,0 1 2-15,4-2 8 0,-2 2-10 16,-1 2 10-16,1-1-10 0,2 0 13 16,0 2-14-16,2-1 11 0,-2 2-10 15,4-1 0-15,-4 1-1 0,-3 0-1 16,5 2 0-16,-2-3 0 0,0 2 0 16,0-1 0-16,0-1 0 0,0 3 1 15,4-1 1-15,-4 0 10 0,-3 1-10 16,5 0-1-16,-2 2-1 0,2-2-1 15,-2 2 1-15,2 0 0 0,-2 0-2 16,4 0-1-16,-2 0-12 0,2 0 0 16,0 0-3-16,-2 0 16 0,2 3-10 15,0 0 11-15,-2 3 1 16,-1-2 1-16,3 1 0 0,-2 2 2 16,2-3-1-16,0 1 10 0,-4 1-11 15,4-2 1-15,-2 2 0 0,2 0 1 16,-2 0-2-16,-2 1 2 0,2 0 0 15,0 2 9-15,0 0-10 0,0 4 13 16,0-1-13-16,2 1 10 0,-2 3-9 16,2-1 13-16,0 4-4 0,0-4 0 15,-3 4 3-15,3-4-6 0,0 2-9 16,-4-2-2-16,2-3 0 16,-4 1 1-16,2 0 0 0,2-3-1 15,-2-2 2-15,2 0 0 0,0-2 0 16,0 0 1-16,2-3 0 0,0 0 1 15,0-3 1-15,0 0 0 0,0 0 9 16,0 0 0-16,0 0 3 0,0 0 6 16,0 0 4-16,0 0-1 0,0 0-24 15,0-3 0-15,0-1-15 0,0-2 3 16,0 1-4-16,0-1 1 0,0-2-3 16,0-1-3-16,0 0 3 0,0-4-6 15,0 1-4-15,0-5 1 0,0 0-3 16,-3 0 3-16,1-5 8 0,-2 2-20 15,-4 1-12-15,6 5 20 0,-2-1 20 16,2 4 11-16,0 2 12 16,2 3 0-16,0 2 4 0,0 1-14 0,4 3 7 15,0 0-9-15,4 1-34 16,-2 7 13-16,3 2 18 0,1 4 1 0,2 3 2 16,-3 1 3-16,-1 2 9 0,-2-1 0 15,2 1-12-15,-5-3 0 16,-3 0-30-16,0-1 18 0,0-3 9 15,-3 2 0-15,1-6 0 0,-2-2-9 16,2-2 12-16,2-1 0 0,0-4 3 16,0 0 39-16,0 0 19 0,0-7-40 15,6-1-21-15,-4-2-2 0,3-6-10 16,-5 1 11-16,2-6-1 0,0-2-1 16,0-1-24-16,-2 0-31 0,0-1-15 15,0 4 21-15,0 5 19 16,0 4 31-16,-2 5 1 0,2 4 1 15,0 3 0-15,0 0-43 0,0 6 13 16,0 3 30-16,0 2 24 0,0 3 7 16,0-1 5-16,2-2 10 0,2 0 8 15,0 2 1-15,0-8-3 0,0 2-7 16,5-4-6-16,-5-2 16 0,0-1-1 16,0 0-17-16,0-1-16 0,0-7-7 15,-2 1-14-15,-2-2-18 0,0-4 0 16,0 1-9-16,0 0-37 0,0-2-66 15,-2 5-46-15,0-1-68 0,0 3-191 16,0-7-956-16</inkml:trace>
  <inkml:trace contextRef="#ctx0" brushRef="#br0" timeOffset="-157642.617">9261 14331 1676 0,'0'0'218'15,"0"0"-14"-15,0 0 597 0,0 0-394 16,0 0-198-16,0 0-19 0,0 0 3 16,0 0-23-16,0 0-14 0,14-32 12 15,-16 26 11-15,-2 0-13 0,-4-1 6 16,4-1-10-16,-5 2-9 0,3 1-16 15,-4-1-22-15,-5 1-33 0,7-2-12 16,-8 5-25-16,1-1-21 0,5 2-6 16,-7 0-5-16,5 1-1 15,-5 0-12-15,5 0 1 0,-3 0 0 16,1 0 0-16,6 1-1 0,-5 0 0 16,5 1 0-16,2 0 0 0,2 2 2 15,2-3 13-15,-2 2-3 0,4-1 3 16,-3 1 3-16,3 0-3 0,0 3 0 15,0-1-12-15,0 1 13 0,0 3-14 16,5 0-2-16,-3 6-1 0,2-2 0 16,-2 5 1-16,0 0-2 0,2 3 0 15,-2 2 0-15,0 1 0 0,0 3 0 16,0 0 0-16,0 1 0 0,-2-1 1 16,0-2 0-16,0 0-1 15,0-2 1-15,0-2-1 0,0-2 0 16,-4 0 0-16,0 1 0 0,2-3-10 15,-2-1 11-15,2-2-11 0,0-3-6 16,0 2 6-16,-2-8 11 0,4 2 1 16,-5-4 0-16,5-2 3 0,0-1 21 15,0 0 6-15,0 0 25 0,5 0 11 16,-1 0-39-16,0 0 13 0,4 0 26 16,0 0 49-16,7 0-49 0,-5 0-30 15,9-1-15-15,-7-1-6 0,7-2-3 16,-5 4-10-16,5 0-2 0,-7-2-2 15,5 2 0-15,-5 0-22 0,-4 0-42 16,1 2-55-16,-1-2-57 0,-4 0-45 16,-2 0-71-16,-2-4-246 0,0-4-248 15,0 2-480-15,-2-7-845 0</inkml:trace>
  <inkml:trace contextRef="#ctx0" brushRef="#br0" timeOffset="-157451.801">9232 14613 2647 0,'0'0'804'0,"0"0"-491"0,0 0-171 16,0 0 34-16,0 0 95 0,0 0-69 16,0 0-67-16,0 0-24 0,0 0-40 15,-60-37-44-15,41 33-27 0,5 1-64 16,-5-1-115-16,7 1-77 0,-5 3-188 15,7-2-729-15,8 1-1146 0</inkml:trace>
  <inkml:trace contextRef="#ctx0" brushRef="#br0" timeOffset="-156975.325">9366 14801 764 0,'0'0'1907'16,"0"0"-1599"-16,0 0-106 0,0 0 129 15,0 0-46-15,0 0-81 0,0 0-6 16,0 0-21-16,0 0-78 0,0 0-12 16,25-31-4-16,-17 15 6 0,1 0 22 15,-5-3 8-15,4 0-18 0,2 2-40 16,-1 3-3-16,-3 2 3 0,4 2 6 15,0 0 3-15,-3 6-9 0,-3 2-4 16,2 2-5-16,0 0-4 0,-2 3-17 16,3 9-31-16,-7 5-14 0,0 4-11 15,0 8 22-15,0 5 0 0,0 0-33 16,0-1-73-16,-3-1-31 0,-1-4-31 16,2-6-46-16,0-6-93 0,0-8-344 15,2-7-961-15</inkml:trace>
  <inkml:trace contextRef="#ctx0" brushRef="#br0" timeOffset="-153181.864">1090 15045 1600 0,'0'0'390'0,"0"0"-95"16,0 0 443-16,0 0-348 0,0 0-114 15,0 0-59-15,0 0-28 0,0 0-5 16,0 0-7-16,-56-24-48 0,43 29-45 16,1-2-29-16,-5 0-12 0,5 3 3 15,-7-4-30-15,7 0-16 0,-3 1-2 16,3-3-31-16,-2 0-78 0,1 0-62 15,3 0-69-15,2-3-99 0,-1 3-155 16,3 0-591-16,2 0-716 0</inkml:trace>
  <inkml:trace contextRef="#ctx0" brushRef="#br0" timeOffset="-152931.01">1085 15125 2395 0,'0'0'634'16,"0"0"-339"-16,0 0-203 0,0 0 184 16,0 0 79-16,0 0-15 0,-64-3-95 15,46 3-91-15,-5 0-56 0,-2 2-46 16,2-1-49-16,-1 0-3 15,1 0-135-15,0-1-139 0,9 0-322 16,-7-1-1253-16</inkml:trace>
  <inkml:trace contextRef="#ctx0" brushRef="#br0" timeOffset="-152298.922">391 14866 1178 0,'0'0'400'0,"0"0"-88"15,0 0 48-15,0 0 12 0,0 0-44 16,0 0-87-16,0 0-28 0,0 0-7 16,-11-51-22-16,9 51-8 0,0 0 12 15,0 0 33-15,0 0 23 0,0 2-7 16,-4 4-7-16,2 3-8 0,2 4-21 15,2 2-53-15,-2 8-51 0,0 4-37 16,2 7-23-16,0 3-4 0,0 4-6 16,2 3 0-16,-2 2-9 0,2 9-6 15,-2-4-10-15,2-4 10 0,-2-2-9 16,0-9-1-16,0-1 0 0,0-4-1 16,0-3-1-16,0-6-2 0,-2-1-10 15,2-3-3-15,0-3-18 16,0-4-36-16,-2-3-43 0,2 0-46 0,0-3-36 15,0-2-10-15,0-1-80 0,0-2-199 16,0 0-256-16,2-1-596 16,0-6-536-16</inkml:trace>
  <inkml:trace contextRef="#ctx0" brushRef="#br0" timeOffset="-151879.486">182 14927 1702 0,'0'0'746'0,"0"0"-466"0,0 0-26 16,0 0 98-16,0 0-6 0,0 0-72 15,0 0 21-15,0 0-44 0,0 0-54 16,0 0-21-16,4-48-8 0,4 42-7 16,3-2-8-16,1 1-23 0,1 1-18 15,5 0-18-15,-1 2-9 0,5 0-6 16,3 1-19-16,-4 3-12 0,6-3-11 16,4 3-7-16,-4 3 0 0,0 3 6 15,-3 1-6-15,-1 6 6 0,0 3-6 16,-7 1-2-16,3 5-7 0,-9 0-19 15,1 2-2-15,-7 3-1 0,-4-2-20 16,-2 3 6-16,-9-4-4 0,1 2-8 16,-6-4-21-16,-3-6-30 0,-2-2-28 15,1-3-21-15,-3-2-57 0,0-4-83 16,4-2-139-16,1-1-585 16,3 1-891-16</inkml:trace>
  <inkml:trace contextRef="#ctx0" brushRef="#br0" timeOffset="-151448.648">424 15639 904 0,'0'0'1897'15,"0"0"-1553"-15,0 0-210 0,0 0 133 16,0 0 74-16,27-61-61 0,-21 43-72 15,2-2-35-15,7-1-3 0,-3 2-13 16,-2-3-26-16,3 5-21 0,-3 1-3 16,1 5 2-16,-1 2 7 0,-4 5-1 15,0 4 0-15,-4 0-15 0,2 7-31 16,5 7-46-16,-5 6-23 0,0 6-12 16,0 4 10-16,2 1 1 15,-2 0-18-15,3-5-74 0,-3-4-71 16,0-6-33-16,-2-5-22 0,0-7-96 15,0-1-353-15,4-5-1143 0</inkml:trace>
  <inkml:trace contextRef="#ctx0" brushRef="#br2" timeOffset="-132416.692">6979 14873 62 0,'0'0'29'0,"0"0"14"15,0 0 9-15,0 0 10 0,0 0 29 16,0 0 30-16,0 0 26 0,0 0-27 16,-9-8 11-16,7 6-27 0,2 2 16 15,-2-2-32-15,0 2 17 0,0 0 5 16,2 0-15-16,-4 0-53 0,2 0 0 16,0 0 17-16,-4 0 3 0,4 0-1 15,0 0 1-15,0 0 230 0,-1 0-120 16,1 0-107-16,0 0-33 15,2 0 20-15,0 0-4 0,-2 0 20 16,2 0 22-16,0 0 10 0,-2 0 23 16,2 0 2-16,0 0-13 0,0 0-35 15,0 0-13-15,0 0 6 0,0 0 3 16,0 0 0-16,0-1-9 0,0 1-4 16,0 0-3-16,0 0-16 0,0-2-15 15,0 2-1-15,0 0 6 0,0 0 1 16,2 0-7-16,-2-2 0 0,2 1 4 15,2 0-14-15,1-3 1 0,-1 1-3 16,2 1-1-16,-4-4 17 16,4 2 8-16,-2-1-2 0,3-1-4 15,-1-1 4-15,4 0 6 0,-4-2-10 16,3 2 3-16,-1-2-5 0,0 2-5 16,-2-1 1-16,3 0-9 0,-1-1 0 15,2 0-13-15,-4 3 12 0,1-2-12 16,-1 1 10-16,0 0-1 0,4 0-9 15,-4 0-1-15,3-1-1 0,-1 2-1 16,2-2 0-16,-3 1-1 0,3-2 0 16,-2 1 0-16,3-1 1 0,-5 2 0 15,2 0 0-15,0 0 1 0,1 0 1 16,-3 1 1-16,2 0 10 0,0 0-12 16,1 1-1-16,-3 0-1 0,0-2 0 15,0 1 0-15,0 2-1 0,3-1 1 16,-5-2 1-16,2 4 0 0,0-3 1 15,0 2 0-15,-2-1 2 0,5 1-1 16,-7-2-2-16,2 3-2 0,0-2-1 16,0 1-13-16,0 0 4 15,-2 1 10-15,3-1-14 0,-1-1 4 16,0-1 9-16,-2 0 0 0,2-1-1 16,-2 2 2-16,2-3-10 0,2 2 12 15,-1 0 1-15,1 0 1 0,-2-1 10 16,-2 1 1-16,2 1-12 0,-2 1-1 15,2 0 0-15,-2 1 0 16,0 0 2-16,-2 2 0 0,2 0-2 0,-2 1-2 16,0 0-20-16,0-1-12 0,0 1 9 15,0-1 9-15,0-1 1 16,0 2-13-16,0-2 25 0,0 2 3 16,0-4 31-16,3 1 0 0,-1 0-12 15,0 1 9-15,4-3 0 0,-4 3-13 16,-2 1 4-16,2-1 3 0,-2 1 9 15,0 1 0-15,0 0-10 0,0 0-5 16,0 0-15-16,0 0-1 0,0 0-2 16,0 0-20-16,-2 0-3 0,0 0 25 15,-4 0 36-15,2 1-8 0,-3 1-9 16,1-2-7-16,0 3 4 0,0 0-13 16,-5 0 9-16,1 1 0 0,2 1-9 15,-3 0-2-15,1 1 0 0,0 1 1 16,-3-1-2-16,3-1 1 0,2 3 0 15,0-3 1-15,-3 1-1 0,3-2-1 16,0 2 0-16,1-4-1 0,1 2 0 16,2-2-1-16,0 0 0 0,2-2 1 15,0 2-1-15,0-2-1 16,2 0-12-16,0 0 15 0,0 0 0 16,0 0 1-16,0 0-1 0,0 0 2 15,0 0 20-15,2 0 15 0,2 0 12 16,2-3-49-16,2 0-14 0,1-3 1 15,1 2 1-15,0-2 11 0,3 0 1 16,1-1 0-16,1 1 2 0,-3 0 10 16,1 2-10-16,-1 1 14 0,-2 1 6 15,-1 1 5-15,1 1 4 0,-6 0 0 16,0 3-4-16,0 1 10 0,-2 0 6 16,0 4 3-16,-2-1-3 0,0 3-23 15,0 3-20-15,-4 1-1 0,0 2 1 16,2-1 2-16,-2-2 11 15,2 2-1-15,0-2-9 0,-4-1-2 16,4-2-1-16,2-3-25 0,0-3-79 16,0-4-123-16,0 0-303 0,0-8-855 0</inkml:trace>
  <inkml:trace contextRef="#ctx0" brushRef="#br2" timeOffset="-130098.24">8176 14298 235 0,'0'0'195'16,"0"0"-116"-16,0 0-37 0,0 0 33 15,0 0 13-15,0 0 365 0,0 0-261 16,0 0-94-16,0 0 6 0,-23-5 65 16,23 5 49-16,0 0 2 0,0 0-13 15,0-3-55-15,0 3-29 0,0 0-42 16,0 0 25-16,0 0 9 0,-2 0-2 16,2-2-5-16,0 2 1 0,0 0 6 15,0 0 12-15,0 0 9 16,0 0 12-16,0 0 3 0,0 0-6 0,0 0-17 15,2 0-13-15,0 0-13 16,2 2-24-16,0 1-13 0,0-3-13 16,0 5-12-16,3-3 0 0,-1 3 9 15,0 0-3-15,2 1-3 0,3 2-6 16,-3-1-9-16,2 1-7 0,5 2-3 16,-5 2-2-16,5-1-13 0,1 0 0 15,-4 2 0-15,5-1 9 0,-5-1 0 16,5 2-9-16,-5-2 10 0,3-1 2 15,1 2 6-15,-3-3 1 0,3 1-7 16,-3 0-13-16,1 2 10 0,-1-3 0 16,-1 1 1-16,2 1 2 0,-5-3-3 15,1 2 3-15,2-2-14 0,-3 4 0 16,3-1-1-16,3 0 2 0,-7 0 10 16,2 1-9-16,5 0 0 0,-7-1 12 15,2 0-13-15,3-3-1 0,-7 2 2 16,2-5 0-16,-2 0 9 15,1-2-10-15,-5 1-1 0,0-4-1 16,0 1-1-16,-2-1-11 0,0 0-15 16,0 0-56-16,0 0-48 0,2 0-16 15,-2 0-1-15,0 0 16 0,0 0-7 16,2 0-7-16,-2 0-1 0,0 0-23 16,0 0-126-16,-2 0-209 0,-2-1-99 15,0-3-184-15,-5-6-721 0,24 25 1248 0</inkml:trace>
  <inkml:trace contextRef="#ctx0" brushRef="#br2" timeOffset="-129347.142">8132 14271 440 0,'0'0'202'0,"0"0"-42"15,0 0 1070-15,0 0-722 16,0 0-173-16,0 0-43 0,0 0-21 16,0 0-46-16,0 0-61 0,0 0-54 15,-2 1-19-15,2-1-8 0,0 2-37 16,0 1-33-16,0 1-1 0,0 1 44 15,2 4-3-15,2 0-22 0,5 2-12 16,-5 2-4-16,2-2 4 0,2 2-7 16,0 0 4-16,3-1-4 0,-5 2 4 15,2 0 2-15,-2-3 10 0,3 0-6 16,-3 0 0-16,-4-2-19 0,4 0 0 16,-4-4 8-16,0-1-11 0,0-1-12 15,-2-1 9-15,0 0-19 0,0-2-6 16,0 0-3-16,0 0-3 0,0 0 0 15,0 0-3-15,-2-2 34 0,0-3 3 16,-2 0 37-16,0-2-37 16,0 0-19-16,-2-2-9 0,-3-1-3 15,3 1-12-15,0-1-1 0,0-2-9 16,4 3 13-16,-7-2 15 0,5 1 10 16,0 0 15-16,2 1 1 0,0 1 15 15,0 3 2-15,2-3 7 0,0 0 10 16,0 4 24-16,2 2 3 0,0-2 19 15,2 2-4-15,0 0-12 0,3 2-9 16,-3 0-19-16,2 0-6 0,4 4-13 16,3 2 1-16,-3 4-1 0,7 0 10 15,-1-1 3-15,3 0 15 0,-1 2 6 16,3-1 6-16,-2-3 0 16,1 0-24-16,-5-3-22 0,-1-2-12 15,-3-2-33-15,1 0-108 0,-2 0-124 16,-4-2-299-16,11-8-1063 0</inkml:trace>
  <inkml:trace contextRef="#ctx0" brushRef="#br2" timeOffset="-126695.342">7773 14480 241 0,'0'0'493'16,"0"0"-363"-16,0 0-35 0,0 0 627 16,0 0-196-16,0 0-328 0,0 0-53 15,0 0 32-15,0 0 10 0,14-21-7 16,-12 15 2-16,0 4 2 0,0-2-16 15,2 0-35-15,-2 0-20 0,0-1-18 16,1-1 0-16,-1 0-20 0,-2 0-16 16,2-1-16-16,2-3 7 15,-4 3 0-15,0-2 3 0,0-2 12 16,-4 1 15-16,0-3 3 0,-1 1-12 16,-1 2-28-16,0 0-12 0,2 1-16 15,-6 3 1-15,3 3 2 0,1 2 1 16,2 1 14-16,0 0 16 0,-2 1 25 15,-3 3 8-15,3 5-27 0,0 0-15 16,0 1-13-16,4 0-11 0,-2 1-1 16,-1 2-12-16,3-1-1 0,2 1 1 15,0-1 9-15,0-2 0 0,2 0-9 16,5-2 16-16,-1 0-4 0,2 0-12 16,2-3 12-16,3 0 0 0,1-2 4 15,3-1-7-15,-7-2-9 0,3 0 15 16,-1-1-15-16,-4-3-2 0,3-3-1 15,-3-2-3-15,-4-1-9 0,-4-2-6 16,0-1 5-16,0-2 12 0,-8-3 1 16,-1 3 1-16,-1-3 0 15,0 7-1-15,-3 0 0 0,-1 2-2 16,2 4-1-16,1 4 2 0,1 1 1 16,-1 0 0-16,5 6 16 0,0 3 2 15,0 4 0-15,4 0-6 0,2 1 3 16,0 2-14-16,0-2 1 0,2 0 1 15,4-3-1-15,2 1 1 0,3-2 1 16,-3-3-2-16,4-1-1 0,3-3 1 16,-3-3-2-16,1 0-13 0,1-7-2 15,-1-2 0-15,-1-5 3 0,-4-1 0 16,-2-3 0-16,-1-3 10 0,-1 2-1 16,-4 2 3-16,0 3 0 0,-4 1 2 15,-3 5-2-15,-1 3 0 0,-6 2 0 16,1 2 2-16,1 1 10 0,-3 4 0 15,3 3 9-15,0 2 3 0,3 6-5 16,1-2-4-16,4 0 0 0,2 3 0 16,2-2-3-16,0-1-10 15,-2 0 11-15,6-4-1 0,0-1-9 16,4-3 12-16,3 0-12 0,1-2-1 16,0-3-2-16,5-3-2 0,-5-4-19 15,1-4 5-15,-1-2-2 0,-4-3 6 16,1-1-3-16,-5 0 3 0,0-1 10 15,-4 4 0-15,-4 0 2 0,0 4 1 16,-7 3 10-16,3 2-11 0,-8 4 0 16,3 1 2-16,-1 0 1 0,1 5 12 15,3 3 3-15,-2 4 4 16,3 1-10-16,3 3 6 0,4-3-6 16,0 2-9-16,2-1 12 0,0-2-12 15,2 1 9-15,6-2 0 0,1-3-10 16,3-3-1-16,-4 0 0 0,5-3-1 15,-1-2 0-15,0-5-15 0,3-4-3 16,-7-3-6-16,0-3 9 0,1-3 0 16,-5 0 12-16,-4-2-16 0,0 2 18 15,-2 0-1-15,-4 5 1 0,-5 1 1 16,3 2 3-16,-7 5 10 0,3 2-12 16,-2 3 2-16,-1 1 12 0,5 6 6 15,-5 6 9-15,5 0 4 0,6 5-10 16,0 1 0-16,2-1-6 0,2 2-3 15,-5-4 0-15,10 2-2 0,1-3 5 16,-2-5-6-16,6 1 3 0,3-5-12 16,-5-4 0-16,4-2-2 0,3 0-1 15,-5-8-18-15,3-5-3 0,-1-3-1 16,-6-4 4-16,2-4 6 16,-3-1 10-16,-5 2-1 0,0 2 0 15,-5 2 3-15,-3 3 1 0,0 6 26 16,-7 2-11-16,1 5-13 0,0 3 9 15,-1 0-9-15,1 6 24 0,1 6 3 16,3 2-3-16,4 2 1 0,-1 1-7 16,3 2-3-16,4-3 6 0,0 3 18 15,4-3 16-15,5-5-7 0,-1 2-21 16,2-5-15-16,5-2-12 0,-5-2-2 16,5-3-1-16,-3-1-12 0,2-3-3 15,-1-4-9-15,-7-2-21 0,0-4-61 16,-2-2-54-16,-4-1-70 15,2-2-96-15,-4 2-231 0,-2-5-932 0</inkml:trace>
  <inkml:trace contextRef="#ctx0" brushRef="#br2" timeOffset="-126044.36">7847 14463 1999 0,'0'0'405'0,"0"0"-179"16,0 0 95-16,0 0 28 16,0 0-34-16,8-60-38 0,-8 44-25 15,-4-3-31-15,-6 3-8 0,1-1-56 16,-1 6-49-16,0 2-44 0,-1 4-15 16,-1 5-6-16,4 0 9 0,-3 6 0 15,3 2 9-15,2 3 6 0,2 0 0 16,0 2-15-16,2 0-7 0,-3-2 1 15,5 2-16-15,0-1-12 0,7-1-3 16,-3 2-13-16,2-4 11 0,4-1-11 16,1-1 10-16,-5-4-11 0,2-3-1 15,0 0-1-15,-1-6-24 0,1-6-11 16,-6-4 3-16,2-3 11 0,-4-2 19 16,0-1-12-16,-2 2 12 0,-2 5-9 15,-6 3 9-15,3 4-9 0,-1 4 10 16,2 4 0-16,-4 0 2 0,3 4 3 15,1 6-3-15,2 3-3 0,4-1-101 16,0 2-94-16,0-3-96 0,0-2-378 16,10-5-1346-16</inkml:trace>
  <inkml:trace contextRef="#ctx0" brushRef="#br2" timeOffset="-120769.41">13199 10703 280 0,'0'0'291'16,"0"0"758"-16,0 0-760 0,0 0-91 16,0 0 51-16,0 0-42 0,-17-56 12 15,13 47 0-15,-4-3 17 0,-1-1 3 16,1 1-14-16,0-1-30 15,-4 0-34-15,-1 0-14 0,-1-2 5 16,-5-1-12-16,0 1-7 0,-1-1-4 16,-3 0 0-16,2-2-25 0,-3 1-9 15,-1 1-25-15,-4-2-9 0,4 3-10 16,-2 0-14-16,0 1-4 0,-2 1-2 16,2 2-4-16,-4-2 4 0,3 4 5 15,1-2-6-15,0 0 13 0,-4 2-4 16,2-1 7-16,-4 0-7 0,2-2 0 15,-2 0-5-15,2-2-13 0,-4 1-3 16,4-2 3-16,-5 0-6 0,3 2-3 16,0 1 9-16,0-1-5 0,0 6-1 15,4 1-3-15,-4 3-10 0,4 3 16 16,0 0-6-16,2 0-9 0,-2 3 12 16,3 4-12-16,-5-1 12 0,4 4-12 15,-2 0 0-15,0-2 0 16,4 2 0-16,-2 2-1 0,-2-5 0 15,0 4 1-15,-2-4-1 0,4 3 0 16,-2 0-1-16,5-1-1 0,-5-2 1 16,2 1-1-16,-2 1 1 0,4 4 1 15,0-1-1-15,-2 4 1 0,-2 0-1 16,3 2-1-16,1 2 3 0,0 1-1 16,2 0 1-16,-2 1-1 0,1 1-2 15,7-1-1-15,-4 1 1 0,7 3 1 16,-3 0 2-16,5 3-3 0,-3 2 0 15,3 0-46-15,4 1 22 0,-5 1 21 16,3 0 0-16,0 1 1 0,-1 3 2 16,1-1 0-16,2-2 1 15,-3 1 1-15,-1 1 1 0,4 0 0 16,2 0 9-16,-1 0-11 0,1-1 2 16,0-2 0-16,2 0 9 0,2-1 0 15,2 1-9-15,0 1 0 0,0-2 9 16,6 1-9-16,2-2 0 0,3 2 10 15,-1-2-13-15,6-3 0 0,1 0-22 16,6 0 1-16,2 1-9 0,-1-4 3 16,7 0-15-16,0 1 20 0,2-2 7 15,3-1 15-15,3 1 0 0,-4-5 2 16,4 1 0-16,1 0 1 0,-3 0 0 16,4 2 10-16,7 0-13 0,-5 2 1 15,5-2-1-15,5 6 0 0,11-2-1 16,9 1-2-16,5-7 1 0,-5-5-16 15,-7-6 15-15,-8-5-30 0,0-1-9 16,-1-2 2-16,3-1 22 0,-4 1 0 16,-2-4 6-16,2-5-3 0,0-1-3 15,-5-3 6-15,3-2 11 16,-9-2 1-16,-9 2 0 0,-5 1 1 16,-2-3 0-16,4-4-1 0,4-8 0 15,2-3-1-15,2-4-1 0,-3-2 0 16,-5 0-2-16,-2-4 2 0,-4 0 1 15,-3 0 1-15,1 0 1 0,-4-2 0 16,-2 1 0-16,-3 2 3 0,-4-3-2 16,-1 1-2-16,-1 0-25 0,-2-1 4 15,-3-2 9-15,-3 0 10 0,-2 0 0 16,0-1 0-16,-5 2 2 0,-1 0 0 16,-4 0 1-16,0 4 0 0,-3 2 2 15,-3 1-1-15,1 4 10 0,-5 0-10 16,1 1 0-16,-2 1 10 0,-6-3-10 15,3 2-1-15,-5-3 11 0,-4 1-10 16,-1-3 1-16,-3 2-3 16,-4 0-15-16,2 3 0 0,-5-1 13 15,-3 2-1-15,5 0-9 0,-3 3 12 16,-3 2-1-16,7 4 1 0,-5 3 2 16,1 4 0-16,4 1 10 0,-1 5-10 15,-3 3 0-15,4 3 1 0,-1 3 9 16,-5 0 3-16,1 4-12 0,1 6 12 15,-5 1-12-15,5 5 0 0,-5-1 9 16,5 4-11-16,-7-2 0 0,8 0 1 16,-1-1 1-16,-1 0 0 15,5-1 9-15,0-2-10 0,-1-1 0 0,3-2 0 16,4 3 0-16,-2-4-1 0,4 3 1 16,2 4 0-16,2 2 10 15,-2 5-10-15,6 2 0 0,-2 7 13 16,0 5-13-16,0 11 1 0,-2 13-3 15,-2 15-27-15,9 5 9 0,-1 1 15 16,6-4-18-16,7-8-25 0,4 1-29 16,6 2-68-16,4-1-52 0,10 0-74 15,-1-19-248-15,10 4-955 0</inkml:trace>
  <inkml:trace contextRef="#ctx0" brushRef="#br2" timeOffset="-114666.622">7913 13363 218 0,'0'0'1665'0,"0"0"-1001"0,0 0-294 15,0 0-62-15,0 0-28 0,0 0-59 16,0 0-16-16,0 0-1 0,0 0-17 16,0-14-29-16,-2 11 6 0,-2 3-4 15,2-3-7-15,0 1-9 0,-2 0-16 16,-3-2-22-16,1 2-11 0,2 0-10 15,-6-2-7-15,-3 4-5 0,5-2-12 16,-4 2-19-16,1 0-6 0,1 0-18 16,-2 0-6-16,-3 0-9 0,7 0 0 15,-7-2 10-15,3 1-11 0,4 0 1 16,-5 1-1-16,1 0 10 0,4 0-9 16,-3 0 12-16,3 2 0 0,0 0-3 15,2 4 0-15,-5-3 0 0,5 0-11 16,-2 0 0-16,4 3 1 0,-1-6 0 15,3 3-1-15,-2-1 0 0,2-2 2 16,2 1 12-16,0-1 0 16,0 0 10-16,0 0 5 0,0 1 3 15,0 0 21-15,6 1 9 0,-4 1-26 16,3 2-16-16,-3-1-6 0,0 2-12 16,2-1 9-16,0 3-12 0,-2 2-2 15,2 1-10-15,-4 2 9 0,2 0-9 16,-2 2 9-16,0 1-9 0,-2 1 9 15,0 2 0-15,-2 2 0 0,-2 3 0 16,2-1 1-16,2 3-10 0,-5 0 11 16,1 0-1-16,0-1 0 0,0 0-11 15,0-1 11-15,1-3-1 0,1 0 0 16,-4-2-12-16,4-4 15 16,0-2 1-16,2 0 0 0,0-4 1 15,0-3-2-15,2-3 3 0,0 1 0 16,0-3 9-16,0-1 1 0,0 0-1 15,0 0 6-15,0 0 6 0,0 0-3 16,2 0-19-16,2 0 10 0,0 0 9 16,2 0-3-16,4 0 9 0,-3-2-6 15,3-1-3-15,4 1-6 0,-1 1-9 16,5-1 9-16,-3 0-9 0,6 0 12 16,-7 2 0-16,3 0-12 0,-5 0 0 15,3 0 0-15,-1 0-3 0,-4 2-2 16,-1-1-46-16,1 0-48 0,-6 1-58 15,0-2-33-15,0 0-39 0,0 0-80 16,-4-4-228-16,0-2-476 0,0-2-493 0</inkml:trace>
  <inkml:trace contextRef="#ctx0" brushRef="#br2" timeOffset="-114372.824">7830 13631 1144 0,'0'0'2032'16,"0"0"-1546"-16,0 0-218 15,0 0 2-15,0 0 68 0,0 0 22 16,0 0-39-16,0 0-26 0,0 0-47 16,-47-13-55-16,30 13-66 0,3 0-55 15,-1 2-36-15,-1 2-36 0,-1-2-9 16,3 0-93-16,-3-1-124 0,5 1-104 16,4-2-222-16,-5 4-1050 0</inkml:trace>
  <inkml:trace contextRef="#ctx0" brushRef="#br2" timeOffset="-112680.275">7952 13854 117 0,'0'0'1062'0,"0"0"-857"0,0 0-117 16,0 0 32-16,0 0-6 0,0 0 438 15,0 0-280-15,0 0-92 0,0 0 0 16,-29-10 0-16,27 7-33 0,-2 0 6 16,0 1 19-16,2 0-27 0,-4 0-28 15,4 2-10-15,2-4-3 0,-2 2 9 16,2 1 21-16,0-4 25 16,0 0 7-16,4-3-33 0,2-2-22 0,0 2-16 15,-2 1-13-15,5-2-5 16,-1 2-1-16,4 2-6 0,-6 2 0 15,3-2-6-15,-1 5 3 0,2 0-4 16,-6 0 1-16,5 5-9 0,-3-2-4 16,-2 5-18-16,2-2-18 0,-2 4-15 15,1 2-2-15,-3 1-10 0,0 0 10 16,0 2-10-16,-2-1 10 0,0 1 1 16,0-1-2-16,-2 0-15 0,-2 0-6 15,-3 0 6-15,-3-2 5 0,2-2-2 16,-1 2 3-16,1-2 9 0,-2-3-9 15,0 2 11-15,1-3 1 0,3 1 0 16,-2-2 1-16,4-2 2 0,0 0 9 16,1-1-9-16,3-1 34 0,-2-1 26 15,2 0 13-15,0 0 2 0,2 0 55 16,3 0 21-16,1 0-82 0,4 0-23 16,-2 0-28-16,5 0-21 0,3-3-1 15,-3 0-14-15,3 1 3 0,-1 0-6 16,-3-2-52-16,3 0-80 15,-3 1-65-15,3 0-76 0,-7-3-165 16,0 2-794-16,11 4-2035 0</inkml:trace>
  <inkml:trace contextRef="#ctx0" brushRef="#br2" timeOffset="-110543.463">7752 14549 65 0,'0'0'815'0,"0"0"-531"0,0 0-138 15,0 0 492-15,0 0-17 0,0 0-298 16,0 0-73-16,0 0-27 0,0 0-32 16,-13-8-55-16,13 8-42 0,0 0 7 15,0 0 31-15,0 0-9 0,0 0-52 16,-2 0-43-16,2 3-28 0,0 0-8 15,-2 3 5-15,2 0-84 0,-2 0-155 16,2 3-109-16,0-1-165 0,0 1-161 16,0-2-467-16,0 2-69 0,6-75 1213 15</inkml:trace>
  <inkml:trace contextRef="#ctx0" brushRef="#br2" timeOffset="-110406.83">7746 14688 1055 0,'0'0'534'0,"0"0"-131"16,0 0-53-16,0 0-53 0,0 0-62 15,0 0-87-15,0 0-65 0,8 53-69 16,-8-45-14-16,0 0-80 0,0 1-180 16,0 0-137-16,0-2-278 0,0 3-492 0</inkml:trace>
  <inkml:trace contextRef="#ctx0" brushRef="#br2" timeOffset="-110255.233">7737 14939 470 0,'0'0'355'0,"0"0"-29"0,0 0-23 16,0 0-53-16,0 0-52 0,11 51-87 15,-9-43-89-15,-2 2-22 0,2-4-224 16,-2-1-374-16,0 0-578 0</inkml:trace>
  <inkml:trace contextRef="#ctx0" brushRef="#br2" timeOffset="-109921.793">7748 15153 840 0,'0'0'1280'0,"0"0"-1057"15,0 0-45-15,0 0 9 0,0 0-90 16,-2 62-59-16,4-52-27 0,-2 1-11 16,2-2-39-16,-2 1-151 0,2 0-120 15,-2 0-56-15,0-2 28 16,0 2 104-16,2-2 58 0,-2-1 62 15,0 0 75-15,0 0 39 0,0 1 0 16,0-1 0-16,0 2-3 0,0 0-88 16,0-3-49-16,0 4 13 0,-2 0 49 15,2-1 39-15,0 1 39 0,0 2 19 16,0 0 27-16,0-2 91 0,0 2 146 16,0-1 101-16,0 1-42 0,2 0-86 15,-2-3-35-15,2 3-27 0,-2-2-23 16,0 0-45-16,2 0-59 0,-2-2-48 15,0 0-19-15,0-3-45 0,0 1-113 16,0-2-152-16,0-1-261 16,0 2-531-16</inkml:trace>
  <inkml:trace contextRef="#ctx0" brushRef="#br2" timeOffset="-109729.804">7739 15720 1392 0,'0'0'410'0,"0"0"-141"15,0 0 0-15,0 0-49 0,0 0-59 16,-2 61-32-16,2-50-27 0,0 1-28 16,0-3-47-16,0 1-27 0,0-1-2 15,2 0-14-15,-2 1-3 0,0-1 6 16,0-1-35-16,0-1-46 0,0 0-63 16,0-1-72-16,0 1-105 0,2-1-101 15,-2 1-105-15,0-2-105 0</inkml:trace>
  <inkml:trace contextRef="#ctx0" brushRef="#br2" timeOffset="-109574.214">7746 15998 245 0,'0'0'606'16,"0"0"-169"-16,0 0-37 0,0 0-62 0,4 56-66 15,-4-43-75-15,2 2-39 16,-2-2-35-16,0-2-40 0,0 1-28 16,0-1-39-16,0-1-15 0,0 0-1 15,0-1-83-15,0-1-133 0,0 1-91 16,0-1-108-16,0-2-135 0,0 4 19 15,0 0 78-15,0-4 77 0</inkml:trace>
  <inkml:trace contextRef="#ctx0" brushRef="#br2" timeOffset="-109240.768">7748 16293 375 0,'0'0'577'0,"0"0"-88"0,0 0-2 0,0 0-59 16,0 0-44-16,0 0-88 0,-7 51-37 16,7-41-59-16,0-2-41 15,0 1-52-15,0 0-28 0,0 2-38 16,0-1-27-16,0 1-14 0,0-1-1 15,0 2 1-15,0-1-2 0,0 2-10 16,0 0-32-16,0-1-32 0,0 2-28 16,0-1-26-16,0-2-45 0,0 2-16 15,-2-1-40-15,2-1-4 0,-2 1-39 16,0-3 8-16,2 1-6 0,0-2 60 16,0 2 112-16,-2 0 100 0,2-1 10 15,0 0 26-15,0 2-6 0,0-3 5 16,0 5 56-16,0-3 65 0,0 1-3 15,0 2-27-15,0 0 7 0,2 2 12 16,0-4 20-16,-2 4 6 0,2-3-36 16,-2-1-39-16,0 0-51 0,0 1-44 15,0-2-1-15,0-1-3 16,0 0-97-16,0-2-89 0,0 0-140 16,0-1-157-16,0-2-490 0</inkml:trace>
  <inkml:trace contextRef="#ctx0" brushRef="#br2" timeOffset="-109039.394">7746 16969 1941 0,'0'0'577'15,"0"0"-297"-15,0 0 16 0,0 0-31 16,0 0-84-16,0 0-55 0,0 0-31 16,4 55-56-16,-4-45-39 15,0 1-19-15,-2 0 18 0,2 1-1 0,-2 2-1 16,-3 0-29-16,5-1-6 0,-2-2 16 15,2-1 21-15,0-2 0 16,0 0 1-16,-2-3 0 0,2-3-22 16,0 1-45-16,-2-3-247 0,2 0-283 15,0-1-967-15</inkml:trace>
  <inkml:trace contextRef="#ctx0" brushRef="#br2" timeOffset="-108022.357">7543 17517 1023 0,'0'0'810'0,"0"0"-427"0,0 0 27 16,0 0 12-16,0 0-71 0,0 0-44 16,0 0 2-16,0 0-34 0,0 0-36 15,-19-42-8-15,17 40-26 0,2 1 6 16,-2 1 5-16,2 0 9 0,0 0-5 15,0 0-14-15,0 0-19 0,0 0-16 16,0 1-41-16,2 4-40 16,3 2-24-16,-1 4-15 0,4 2-9 15,2 7-9-15,-1 4-6 0,3 0 9 16,2-1 3-16,-3-1 1 0,3 3 5 16,1 1 24-16,3 5-9 0,-1 0-6 15,-1-6-6-15,-1 0-21 0,-3-6-9 16,1-3-18-16,-7-3-2 0,-2-4-1 15,2-3-18-15,-4-2-27 0,0-2-63 16,-2-2-82-16,0 0-11 0,0 0 0 16,-2-3-73-16,0 0-185 0,-2-3-185 15,0 2-472-15,4-4-640 0</inkml:trace>
  <inkml:trace contextRef="#ctx0" brushRef="#br2" timeOffset="-107622.611">7857 17538 2602 0,'0'0'1052'0,"0"0"-876"0,0 0 89 16,0 0 108-16,0 0-46 0,0 0-67 15,0 0-62-15,0 0-55 0,0 0-18 16,0 0-19-16,0-20 60 0,-4 24 49 15,0 3-41-15,-4 2-17 0,2 3-21 16,-1 2-19-16,1 4-15 0,0 0-21 16,-2-2-12-16,1 2-24 0,-1 5-12 15,2 3-9-15,-6 4-2 16,1 2-7-16,1 2 3 0,-3 0-3 0,3-1 0 16,0 1-3-16,-3-2 0 0,3-1 0 15,0 2 3-15,-3 1 3 16,5-1-15-16,-2 0-3 0,4-1 0 15,-5-3-45-15,3-1 27 0,0-2 6 16,1-6 9-16,-1-2-15 0,4-4-27 16,-2-2-25-16,2-5-50 0,0-1-54 15,2-4-49-15,-1-2-60 0,3-2-152 16,0-6-234-16,0 1-759 0,5-8-1481 16</inkml:trace>
  <inkml:trace contextRef="#ctx0" brushRef="#br2" timeOffset="-102603.798">7725 18321 828 0,'0'0'1177'0,"0"0"-1096"16,0 0 42-16,0 0 10 0,0 0 665 16,0 0-399-16,0 0-178 0,0 0 24 15,0 0 22-15,-8-11-53 0,8 9-23 16,0 0 12-16,-2-1-11 16,0 0-15-16,-3-2-37 0,3 0-9 15,2-3-7-15,0 0-3 0,0 0-12 16,0-1-13-16,0 0-5 0,0 0-4 15,0 0 4-15,2 2 8 0,5-1-18 16,-3 2-5-16,2 1-13 0,0 0 12 16,2 2 9-16,3 1-12 0,-5 2-21 15,2 0-12-15,3 0-12 0,1 0 0 16,-2 2 1-16,5 1-4 0,-5 2-3 16,0 1-3-16,3 1-6 0,-3 1-9 15,-2 2-1-15,1 1-1 16,1 1-1-16,-6 4-1 0,-2-1-2 15,0 2-9-15,-2 1 10 0,0 3-1 16,-2-3 0-16,-2 2-9 0,-6 0 11 16,2-1-2-16,-3-3 0 0,5-3-9 15,-4-1 9-15,-1-3 0 0,1 4 0 16,-2-1 0-16,-3-2-9 0,7-1 10 16,-5 0 0-16,3-4 2 0,2-1 0 15,4 0 0-15,-3-3 27 0,5 1 27 16,2-2 27-16,0 0-18 0,2 0-12 15,7 0 57-15,-1 0-24 0,4 0-33 16,5 0-12-16,2 0-12 0,1 0-3 16,5 0-3-16,-4 0-19 0,4 3 1 15,-1 0 0-15,1 0-3 0,-6 3-1 16,1-2-32-16,-3 1-36 0,-3 0-57 16,-1 0-69-16,-5-4-61 0,4-1-164 15,-9 0-758-15,7-13-1383 0</inkml:trace>
  <inkml:trace contextRef="#ctx0" brushRef="#br2" timeOffset="-99016.295">7657 14331 123 0,'0'0'91'0,"0"0"-90"16,0 0-1-16,0 0-16 0,0 0-7 15,0 0 7-15,0 0 16 0,0 0 16 16,0-3-15-16,-2 2 0 0,0 0 12 16,2-1 69-16,0 2 3 0,0 0 404 15,-2 0-216-15,2-3-84 0,0 3-6 16,0 0 8-16,0 0-18 0,0 0-50 15,0 0-39-15,0 0-28 0,0 0-24 16,0 0-13-16,0 0 1 0,0 0 9 16,0 0 20-16,0 0 9 0,0 0 3 15,0 0-12-15,0 0-10 0,0 0 6 16,0 0 10-16,0 0-17 0,-5 0-35 16,-3 0 77-16,-2 0 33 0,-3 0-26 15,-3 0-36-15,-1 0-22 0,-3 0-26 16,-1 0 0-16,-4 0-3 15,-2 0-55-15,-4 0 0 0,0 0 44 16,0 0 9-16,-4 0-31 0,2 0-325 16,-2 3 281-16,2-3 76 0,0 3-220 15,0 0-123-15,10 1-326 0,-8 1-485 0</inkml:trace>
  <inkml:trace contextRef="#ctx0" brushRef="#br2" timeOffset="-98466.117">6598 14339 192 0,'0'0'141'0,"0"0"-106"0,0 0 513 16,0 0-30-16,0 0-352 0,0 0-68 15,0 0 122-15,0 0 102 0,0 0-35 16,0 0-51-16,-53-8-75 0,34 8-20 16,-4 0-87-16,-2 0-35 0,-3 0-6 15,-3 0-12-15,-5 0 73 0,1 3-71 16,-6-3-3-16,0 1-86 16,-7 1-132-16,3 0-69 0,-1 2-46 15,-1-2 35-15,1 0-251 0,-1 3-184 16,13-2 32-16</inkml:trace>
  <inkml:trace contextRef="#ctx0" brushRef="#br2" timeOffset="-98017.049">5464 14366 186 0,'0'0'264'0,"0"0"744"0,0 0-819 16,0 0 28-16,0 0-67 0,0 0-21 15,0 0-38-15,0 0-16 0,0 0-4 16,0 0-36-16,6-3 95 0,-12 3 124 16,-9 0-26-16,-1 0-17 0,-3 0-89 15,2 0-2-15,-5 0-81 16,1 0 8-16,-2 0-22 0,-2 0-9 15,1 0-13-15,-5 0 1 0,0 0-1 16,-4 2 41-16,-2-2-44 0,-1 1-13 16,-1 1-2-16,2-2-182 0,-2 4-10 15,-2-4 12-15,1 1-107 0,1 0-342 16,8 0-438-16</inkml:trace>
  <inkml:trace contextRef="#ctx0" brushRef="#br2" timeOffset="-97756.223">4455 14500 435 0,'0'0'306'16,"0"0"36"-16,0 0-342 0,0 0-91 16,0 0-901-16</inkml:trace>
  <inkml:trace contextRef="#ctx0" brushRef="#br2" timeOffset="-97574.521">4515 14387 863 0,'0'0'1124'0,"0"0"-888"16,0 0-28-16,0 0 63 0,0 0 28 16,-58-7-34-16,37 7-125 0,-4 0-82 15,-2 0-46-15,-1 3-9 16,-6-1-3-16,-1 0-61 0,0-2 32 16,-6 0 29-16,-9 0 0 0,-8-1 0 15,3 1-16-15,5 1-284 0,7 0 210 16,7 1 30-16,-7-1-266 0,0 1-146 15,7 1-572-15</inkml:trace>
  <inkml:trace contextRef="#ctx0" brushRef="#br2" timeOffset="-97155.221">3442 14396 437 0,'0'0'1663'0,"0"0"-1303"16,0 0-57-16,0 0-53 0,0 0-54 16,-62 0 4-16,43 0-50 0,1 0-36 15,-5 0-26-15,0 0-28 0,-2 0-41 16,1 0 6-16,-1 0-25 0,-2 0 25 15,-4 1-25-15,0 1-66 0,-6-2-13 16,-3 2-85-16,1-1-160 0,-2 1-54 16,-1 0-161-16,3 1-499 15,8 0 334-15,-8 0 106 0</inkml:trace>
  <inkml:trace contextRef="#ctx0" brushRef="#br2" timeOffset="-96796.322">2487 14423 411 0,'0'0'1440'15,"0"0"-1028"-15,0 0-88 0,-56-3-51 16,37 3-10-16,1 0-93 0,1 0-91 15,-1 0-47-15,1 0-32 0,1 1-227 16,-1 0 166-16,5 0-350 0,-1-1-298 16,7-2-989-16</inkml:trace>
  <inkml:trace contextRef="#ctx0" brushRef="#br2" timeOffset="-95423.341">1453 14143 1234 0,'0'0'527'0,"0"0"-455"0,0 0 408 16,0 0 219-16,0 0-309 0,0 0-149 16,0 0-39-16,0 0 2 0,0 0-13 15,-8-40-10-15,8 39 10 0,-2 1 18 16,2 0 12-16,0 0-5 0,0 2-9 15,-2 5-1-15,0 8-3 0,0 10-95 16,2 7-50-16,0 9-16 0,0 4 0 16,0 4-18-16,0 1-9 0,-2 0-12 15,2-5 9-15,0-2-11 16,0-8 2-16,0-4-1 0,-2-8 0 16,0-4-2-16,0-5-3 0,2-5-9 15,-5-6-3-15,5 1-3 0,0-3-3 16,0 0-45-16,0-1-46 0,0 0-21 15,0 0-18-15,0 0-28 0,0-3-76 16,0-3-72-16,0-3-141 0,0-4-224 16,0 2-720-16,0-5-878 0</inkml:trace>
  <inkml:trace contextRef="#ctx0" brushRef="#br2" timeOffset="-95025.035">1220 14076 2304 0,'0'0'748'0,"0"0"-617"16,0 0 6-16,0 0 140 0,0 0 48 15,0 0-49-15,0 0-9 0,0 0 47 16,0 0 5-16,0 0-63 0,6-40-47 15,2 33-9-15,3 1-10 0,-3-2-18 16,6 3-42-16,-1 0-25 0,-1 2-15 16,7 2-17-16,-5 0-13 0,7 1-6 15,-1 1-6-15,1 3-3 0,-2 5-9 16,-1-3 0-16,1 7-6 0,-5-3-6 16,5 5 3-16,-9 2-12 0,1 3-15 15,-3 2-2-15,-6 5-16 16,-2-2 3-16,0 5 0 0,-6-5 3 15,-4 0-33-15,-1-3-27 0,-1-3-39 16,-3-5-40-16,1-2-29 0,-3-4-34 16,5-4-67-16,-7-1-116 0,7-3-134 15,-3 0-425-15,5 0-411 0,0 0-1146 0</inkml:trace>
  <inkml:trace contextRef="#ctx0" brushRef="#br2" timeOffset="-94506.772">1565 14553 2017 0,'0'0'1039'0,"0"0"-841"16,0 0 70-16,0 0 101 0,0 0 20 15,0 0-55-15,0 0-72 0,-12-53-15 16,14 44 30-16,6 0-25 0,0 1-43 16,0 2-37-16,3-1-31 0,7 2-29 15,-5 2-37-15,5 3-18 0,-3 3-5 16,3 4-16-16,-5 2 3 0,-1 6-6 15,-3 4-21-15,-3 0-12 0,-4 5 0 16,-2-3-12-16,0 4 9 16,-2-3-9-16,-2-2 9 0,-5-1-12 15,3-4 12-15,-2-4-9 0,2-2 0 16,1-3 0-16,-1-1-5 0,0-3 17 16,0 1 33-16,6-3 15 0,-2 0 15 15,2 0-3-15,0 2 78 0,0-2 19 16,6 0-37-16,2 2-69 0,1 3-24 15,1-2-17-15,6 1-10 0,-1 1-12 16,1 2-9-16,-1-1-15 0,-1 1-30 16,-1-2-39-16,-3-1-49 0,-2 0-53 15,-1-4-70-15,-3 0-212 0,0-2-709 16,0-5-929-16</inkml:trace>
  <inkml:trace contextRef="#ctx0" brushRef="#br2" timeOffset="-93491.428">2481 14653 1086 0,'0'0'198'0,"0"0"-74"0,0 0 39 15,0 0 19-15,0 0-68 0,2-60 15 16,2 49 8-16,-4-2 34 0,0 3-41 16,0 0 2-16,2 0 33 0,-2 2 21 15,0 2 3-15,2-1 9 0,-2 1-7 16,2 2-16-16,-2-1 4 0,2 3-3 15,-2 1 3-15,0-2 17 0,0 3 17 16,0 0 30-16,0 0 17 0,0 1-1 16,0 7-38-16,0 6-106 0,0 5-54 15,0 9-22-15,0 5-12 0,0 4 4 16,0 5-4-16,0 2-6 0,0 2-21 16,0-2-26-16,0-1 5 0,0-2 20 15,-2-6 1-15,2 0 0 16,0-7 3-16,0-2 0 0,0-5 9 15,0-3-10-15,-2-5-1 0,0-3-1 16,2-4-3-16,-2 0-15 0,2-3-4 16,0 0-20-16,0-3-30 0,0 0-65 15,0-3-66-15,2-3-31 0,2-6 14 16,0-5-149-16,0-4-242 0,-2 5-539 16,7-12-515-16</inkml:trace>
  <inkml:trace contextRef="#ctx0" brushRef="#br2" timeOffset="-93208.516">2572 14617 2478 0,'0'0'701'16,"0"0"-360"-16,0 0-47 0,0 0 33 16,0 0-7-16,0 0-24 0,0 0-45 15,0 0-46-15,0 0 11 0,0 0-35 16,2 14-59-16,-2 5-20 0,0 5 10 15,0 6 15-15,0 4-10 0,2 6-38 16,0 10-55-16,-2 10 3 0,2-4 0 16,-2-7-3-16,0-10-9 0,-2-9 3 15,2 1-6-15,0-3-9 0,0-6-2 16,0-7-1-16,0-6-27 0,-2-7-75 16,0-2-91-16,2-5-42 0,-2-11-7 15,0-4-47-15,-1-4-110 0,1-4-258 16,2 7-550-16,0-11-849 0</inkml:trace>
  <inkml:trace contextRef="#ctx0" brushRef="#br2" timeOffset="-92589.913">2557 14377 2486 0,'0'0'487'16,"0"0"-151"-16,0 0 41 0,6-49-28 15,-4 37-27-15,-2 4-22 16,0 3-20-16,0 2-30 0,0 3-16 16,0 0-3-16,0 6-13 0,-4 4-19 15,0 5-48-15,-4 6-34 0,2 4-30 16,-3 6-8-16,1 2-13 0,-4 4-9 15,1 3-15-15,-1 1-3 0,0 0-3 16,-1 2 0-16,-3-2-9 0,5-2-16 16,-1-3-11-16,0-5-39 0,-1-7 15 15,3-3 9-15,-1-6 12 0,5-2-9 16,0-6 11-16,2-4-2 0,2 0 0 16,0-3-9-16,2 0 9 0,0-6 0 15,2-3 3-15,2-2 12 0,2-2-11 16,2-5 1-16,-1-2-1 0,1 0 1 15,0-2 1-15,3-4 0 0,-3 2 0 16,2-5 0-16,0 1-3 0,-3 0-25 16,7-3 10-16,-4-1 3 15,-3 4 10-15,5-2 0 0,-4 1 2 0,1 6 1 16,-5-3 1-16,4 4 1 16,-2 1 9-16,-2 6-9 0,-2 1 0 15,3 2 9-15,-3 7 0 0,-2 2 0 16,2 3 15-16,-2 0 3 0,2 3-6 15,0 4-23-15,-2 7 0 0,6 5 0 16,2 6 0-16,-2 6 11 0,5 4 6 16,-1 3 6-16,0 0 3 0,3 3-3 15,-1 1-12-15,1-3 0 0,-3-2-8 16,2-6-4-16,-1-3-21 0,-3-10-51 16,-4-4-30-16,4-6-45 0,-5-6-67 15,1-2-90-15,-2-2-267 0,-2-2-711 16,6-1-1899-16</inkml:trace>
  <inkml:trace contextRef="#ctx0" brushRef="#br2" timeOffset="-91075.916">7001 16531 741 0,'0'0'587'16,"0"0"-255"-16,0 0-17 15,0 0 687-15,0 0-618 0,0 0-67 16,0 0-15-16,0 0 5 0,0 0-7 16,-28-18-32-16,28 17-11 0,0-1 14 15,0-1 29-15,2-1 2 0,4 0-78 16,6-1-53-16,1 1-11 0,3 1-28 16,5-1-27-16,4 2-30 0,1-1-3 15,1 2-5-15,2-2-10 0,-4 1-6 16,2-1-12-16,-4 0-9 0,4 0-6 15,-9-2-21-15,5 0-3 0,0 1 0 16,-5-2-1-16,3 1 0 0,-2 1-2 16,-1 0-21-16,-1 1 0 15,-1 1 0-15,1 2 6 0,-5 0 0 16,-1 0 3-16,-3 2-9 0,-4 1 3 16,4 1 0-16,-6-3-21 0,-2 2-40 15,0-1-50-15,-4-2-27 0,-8 3-19 16,-1-3-75-16,-5 0-191 0,-1 0-252 15,0 0-786-15,-5-2-1518 0</inkml:trace>
  <inkml:trace contextRef="#ctx0" brushRef="#br2" timeOffset="-90676.274">6995 16627 1163 0,'0'0'1378'0,"0"0"-1181"0,0 0 31 16,0 0 143-16,0 0 29 0,0 0-72 15,0 0-79-15,0 0-32 0,0 0-11 16,0 0-15-16,-18 23 29 0,18-23 63 15,2-1 20-15,8-1-110 0,-4 0-30 16,7-1 21-16,3 1-10 0,3 0-17 16,1 2-31-16,7-1-27 0,2 1-18 15,-2 0-5-15,6 0-16 0,0-2-15 16,0-2-6-16,0-2-15 0,1-2-12 16,-3-2-12-16,0 1-1 0,-7-2 0 15,-1 0-17-15,-6 2-30 0,-3 2-27 16,-8-1-49-16,-2 3-32 0,-1 3-39 15,-3-1-43-15,-5 3-79 0,-1 0-145 16,-8 0-135-16,1 4-438 0,-3 6-717 16</inkml:trace>
  <inkml:trace contextRef="#ctx0" brushRef="#br2" timeOffset="-90172.874">7221 16816 2463 0,'0'0'477'0,"0"0"-106"0,0 0 76 16,0 0-48-16,0 0-97 0,0 0-49 15,0 0 7-15,0 0-34 0,0 0-22 16,0 0-16-16,47-14 15 0,-30 7-28 16,-1-2-18-16,3 2-6 0,4-3-31 15,1-2-23-15,5 2-7 0,0-1-6 16,4-1-12-16,0-2-30 0,0 1 0 16,1 0-3-16,-1 0 0 0,-4-2 13 15,4 1-10-15,-7 1 0 16,-1 0-9-16,-4 0-15 0,2 1-16 0,-9 3 10 15,-1 2-10-15,-3 1 1 0,-6 2 0 16,0 4-2-16,-2-2-1 0,-2 1-15 16,0 1-9-16,0-3-9 0,-6 1 15 15,-2-3 15-15,-7-1 0 16,-1-4 3-16,-9-5 1 0,-2-3 14 0,0-4 6 16,-4-3 0-16,-4-1 6 15,-2-1-3-15,-2-1-3 0,1 3-6 16,-1 3-15-16,2 6-39 0,-2 4 12 15,6 2-21-15,-1 4-58 0,3-1-98 16,7 3-82-16,-3 0-153 0,10 1-628 16,5 3-1504-16</inkml:trace>
  <inkml:trace contextRef="#ctx0" brushRef="#br2" timeOffset="-87689.55">2733 7613 872 0,'0'0'348'0,"0"0"-45"16,0 0 9-16,0 0-88 0,0 0-166 16,0 0 434-16,6-54-80 0,-4 48-163 15,-2 1-29-15,2-2 2 0,0 3-8 16,-2-4 3-16,0-1-12 0,0 0-4 15,0-4 12-15,0 0-5 0,0 3-24 16,0 0 8-16,2 3-1 0,-2 3 15 16,0 4 20-16,0 0 13 0,0 7-47 15,4 9-104-15,-1 9-58 0,-3 18-27 16,2 17 18-16,2 23-6 0,-4 8-3 16,2 0-9-16,0-6 9 0,-2-7 0 15,0 0 6-15,2-3 0 0,-2-5 3 16,2-2-21-16,0-3-18 0,0-11 17 15,0-11 1-15,-2-13 12 16,2-2 6-16,-2 0 0 0,0 6-3 16,0-2 0-16,-2-6-14 0,0-3 0 15,0-7-1-15,0-5-3 0,0-5-18 16,2-3-12-16,0-3-51 0,0-4-43 16,0-5 7-16,4-6 6 0,0-7-28 15,0-3-36-15,3-6-58 0,-1-2-73 16,0-1-134-16,0-3-168 0,0 1-131 15,-4 9-384-15,9-11-231 0</inkml:trace>
  <inkml:trace contextRef="#ctx0" brushRef="#br2" timeOffset="-87338.386">2904 7763 1433 0,'0'0'757'0,"0"0"-353"16,13-68-5-16,-11 48 29 0,0-5-70 15,0 3-71-15,-2 2-32 0,0 3-13 16,0 5-24-16,0 3-31 0,0 1-61 16,0 6-26-16,-2 2 16 0,2 0 45 15,-2 2-6-15,2 7-10 0,0 5 18 16,0 7-18-16,0 9-40 0,-2 15-26 16,2 17-1-16,2 20-9 0,-2 10-5 15,-2 1-7-15,-2-4-3 0,2-12-12 16,-2-4-6-16,-1-10-36 0,-1-10-27 15,4-15 14-15,0-8 13 0,0-7 3 16,2 8 15-16,0 0-6 16,0 1-10-16,0-4 1 0,0-4 8 0,4-5-11 15,-2-5-2-15,0-4-28 16,0-4-21-16,2-4-36 0,-4-2-61 16,3-2-81-16,-3-6-33 0,0-6-50 15,-5-3-117-15,-1-4-271 0,0 5-723 16,-6-8-988-16</inkml:trace>
  <inkml:trace contextRef="#ctx0" brushRef="#br2" timeOffset="-86854.202">2601 8259 2259 0,'0'0'1159'0,"0"0"-953"15,0 0-23-15,0 0 148 0,0 0-24 16,0 0-81-16,0 0-33 0,0 0-18 16,0 0 38-16,0 0 36 0,-13-16 6 15,15 24-10-15,4 5-98 16,3 10-44-16,-1 0-4 0,6 8-3 16,3 3-2-16,0 3-4 0,1 0-12 15,-1 4-12-15,-1-3-12 0,3-1-3 16,-5-3 3-16,3-1-2 0,-5-9-16 15,-6-4-9-15,7-2-6 0,-7-9-9 16,-2-2-10-16,0-2 1 0,-2-1 0 16,0-3 0-16,-2 0-1 0,2 1-1 15,3-2-1-15,-3 0 0 16,0 0 0-16,-2 0 0 0,2 0 0 16,0 0 0-16,0 0 0 0,0-2 0 15,2-2 2-15,2-3 13 0,-2-3 0 16,5-4-3-16,1-6 3 0,2-2-3 15,3-5 9-15,2-2-9 0,3-9 3 16,3-4-3-16,4-2 0 0,-2-3-9 16,1 1 12-16,1 2-12 0,-4 4 15 15,2 4-15-15,-4 5-1 0,-5 4-2 16,1 2-20-16,-5 5-46 0,-4 1-75 16,1 2-76-16,-5 2-59 0,-2 0-170 15,-2 6-626-15,0 0-1357 0</inkml:trace>
  <inkml:trace contextRef="#ctx0" brushRef="#br0" timeOffset="-71322.172">17170 6319 1322 0,'0'0'332'0,"0"0"-231"15,0 0-39-15,0 0 158 0,0 0 382 16,0 0-354-16,0 0-59 0,0 0 19 16,0 0-23-16,-23 31-5 15,23-28 10-15,-2-1-2 0,0 2-18 16,2-3-12-16,-2-1 0 0,2 0-6 16,0 0-23-16,0 0-31 0,0 0-28 15,0-5-18-15,0-3-12 0,0-5 39 16,4-3 16-16,0-5 14 0,0-6-17 15,2-3-23-15,-2-1-8 0,1-2 3 16,-5-1 2-16,0-2 4 0,2 3-4 16,-2-1-8-16,0 2-16 0,2-1 3 15,-2-1-2-15,2 0-7 0,0 1 3 16,0 0-3-16,0 1 6 0,2-1-2 16,0 3-10-16,-2-1 6 0,2 4-3 15,3-1-9-15,-3 1 0 0,2 5-3 16,-4-1-9-16,4 3 3 15,-2 5-12-15,-2 1 0 0,3 3-1 16,-5 3-2-16,4 3 1 0,-4 3 1 16,0 1 10-16,0 1 3 0,0 0-14 15,0 0-1-15,0 3-1 0,0 2-14 16,-6 3 15-16,-1 2 9 0,-1 4 18 16,2 2-5-16,-4 4-19 0,1 3-3 15,1-1-25-15,-2 2 13 0,1 1 11 16,-3 1-1-16,4 2 1 0,-3 0 1 15,-1 0 1-15,2-3 0 0,-1 1 1 16,-1-4 1-16,4 2 9 0,-1-8-9 16,1 0 0-16,0-4 9 0,4-4-9 15,0-1-3-15,1-4 0 0,1-3-2 16,2 0-10-16,0 0 9 0,0 0 2 16,0 0 1-16,0 0-2 0,0 0 2 15,0 0-1-15,0-1-2 0,0-1 3 16,0-3 0-16,2 0 22 15,3-5-19-15,1-4 15 0,2-3-16 16,0-4 0-16,3 0 0 0,-1-3 1 16,2 1 0-16,3-2 12 0,-3 1-13 15,1 0 1-15,-1-1 9 0,3 4-9 16,-3 0 0-16,-2 2 9 0,3 1-10 16,-5 3 0-16,0-1 10 0,1 4-11 15,-3 2 1-15,0 3 13 0,0 1-12 16,-4 2 12-16,0 2 9 0,0 2 3 15,0 0-3-15,-2 0-3 0,2 6 57 16,1 3-3-16,-1 5-36 16,0 7-39-16,2 6-25 0,-4 6 10 15,4 4 13-15,0 1 0 0,0 1 1 16,0-3 0-16,0-2 1 0,3-4 2 16,-1-7-2-16,-2-4-2 0,2-8-37 15,-2-2-36-15,3-6-48 0,-1-3-67 16,0 0-38-16,0-2-98 0,2-4-156 15,1 1-458-15,-3 3-575 0,10 1-1365 0</inkml:trace>
  <inkml:trace contextRef="#ctx0" brushRef="#br0" timeOffset="-70856.753">17633 5646 2906 0,'0'0'521'15,"0"0"-172"-15,0 0 47 0,0 0-132 16,0 0 5-16,0 0 62 0,0 0-72 16,0 0-59-16,0 0-51 0,0 0-49 15,0 35-28-15,-2-12-17 0,-3 5-4 16,1 5 6-16,-2 4 4 16,2 4-1-16,-2 2-15 0,2 3-3 15,0 1-8-15,-5 0-1 0,5-2-6 16,0-1-6-16,0-1-9 0,0-5-10 15,0-3 0-15,-1-5 0 0,1-4-2 16,2-8-2-16,0-5-13 0,2-6-24 16,0-3-37-16,0-4-50 0,0 0-49 15,4-5-25-15,3-5 6 0,-1-3-3 16,-2-5-50-16,4 0-164 0,-2-4-177 16,1 2-196-16,-5 3-373 0,6-8-453 0</inkml:trace>
  <inkml:trace contextRef="#ctx0" brushRef="#br0" timeOffset="-70271.853">17643 5620 2801 0,'0'0'430'0,"0"0"-223"0,0 0 125 16,0 0-111-16,0 0-30 0,0 0 89 15,0 0 40-15,0 0-90 0,0 0-77 16,0 0 20-16,2-21 43 0,-2 26-7 16,0 4-43-16,0 6-81 0,2 4-37 15,0 4 0-15,2 3-3 0,0 4 10 16,3 2 2-16,-3 1 15 0,4-1-15 16,-2-1-24-16,3 0-6 15,3-5 1-15,-2-3 2 0,1-6 0 0,3-4 0 16,-2-3-6-16,3-6-6 0,-1-3-6 15,5-1-10-15,-4-10-1 16,3-1-1-16,1-7-1 0,-1-2-1 16,3-5 1-16,0-1 0 0,1-5 0 15,-1-2 1-15,-2 3 0 0,-1 2 1 16,-1 0 0-16,-1 3 1 0,-1 6 0 16,-5 0-2-16,-2 4 1 0,1 8 0 15,-5 1-1-15,0 1 0 0,-2 3-1 16,-2 0 0-16,0 2-1 0,0 0 0 15,0 0-10-15,0 2 9 0,0 3-15 16,-2 5 16-16,-2 4-10 0,0 11 10 16,-5 3-10-16,5 3 10 0,-4 5 1 15,2 3-1-15,-2 3 1 0,-3 9 1 16,1 9 0-16,2-4 12 0,1-6 6 16,-1-7 3-16,4-11-3 0,0 4 0 15,-2 1-6-15,2-6-10 16,-1-4-1-16,5-9-1 0,-6-2-2 0,6-5-22 15,-2-4-33-15,2-2-36 0,0-5-49 16,0 0-39-16,2 0-39 16,4-3-43-16,-1-3-77 0,1-3-194 15,-2 1-509-15,6-1-603 0</inkml:trace>
  <inkml:trace contextRef="#ctx0" brushRef="#br0" timeOffset="-69787.884">18100 6382 760 0,'0'0'2112'0,"0"0"-1667"0,0 0-86 16,0 0 44-16,0 0-147 0,0 0-70 15,0 0 11-15,0 0 21 0,0 0-53 16,0 0-13-16,29-51 3 0,-21 34-6 16,0 0-22-16,7-3-6 0,-7 2-9 15,4-2 0-15,1 2-4 0,-5 4-8 16,2 1-13-16,-1 5-15 0,-1 0-2 15,0 3-19-15,-2 4-6 16,1 1-12-16,-3 0-6 0,-2 0-15 16,4 2 0-16,-6 5-12 0,2 3 0 15,0 5-3-15,-2 2-9 0,0 6 10 16,0 1 2-16,0 2 1 0,0 0 0 16,0 2 2-16,-2 0 9 0,2-1 0 15,-2 0-9-15,2-1-3 0,-2-4-16 16,-2-2-2-16,2-3 0 0,2-3 0 15,0-7-30-15,0-3-55 0,-2-2-74 16,2-2-73-16,0-8-31 0,-2-4-120 16,0 1-232-16,2-2-1141 0</inkml:trace>
  <inkml:trace contextRef="#ctx0" brushRef="#br0" timeOffset="-67046.166">18540 5997 460 0,'0'0'466'15,"0"0"-332"-15,0 0 481 0,0 0 98 16,0 0-335-16,0 0-54 0,0 0-14 16,0 0-66-16,0 0-20 0,-12-5 40 15,12 5-2-15,0-1-43 0,0-1-25 16,0 2 8-16,2-3-37 0,2 0-31 15,0 0-9-15,2 0 14 0,3 0 13 16,1 0-13-16,2 0-31 0,3 3-20 16,-3-3-13-16,5 3-11 15,-1 0 2-15,5 0-9 0,-5 0-6 16,5 0-6-16,-6-1-24 0,3-1-18 16,-3 2 0-16,-1-1-1 0,-1 0-2 15,-1 1-3-15,-2 0-30 0,-4 0-30 16,-1 0-39-16,-1 0-46 0,-4 0-42 15,0 0-46-15,0 0-101 0,-2 0-53 16,-5 0-152-16,1 0-434 0,-2-2-344 16,-2 1-747-16</inkml:trace>
  <inkml:trace contextRef="#ctx0" brushRef="#br0" timeOffset="-66666.9">18519 5851 1905 0,'0'0'509'0,"0"0"-83"16,0 0 64-16,0 0-62 0,0 0-1 15,0 0-94-15,0 0-90 0,0 0-19 16,0 0-44-16,0 0 3 0,13 10 2 16,-7-7-19-16,4-3-18 0,3 0-18 15,-1 0-15-15,5 0-13 16,-1 0-5-16,5-2-10 0,0-2-12 16,1 2-8-16,1 0-16 0,2 2-21 15,-2 0-9-15,1 0-9 0,-1 0-10 16,-4 4-2-16,-1 2-3 0,-1 0-30 15,-1-1-42-15,-7 2-43 0,-1-4-47 16,-2 0-43-16,-4-2-55 0,-2 0-131 16,0 0-315-16,0 1-534 0,-2-2-562 0</inkml:trace>
  <inkml:trace contextRef="#ctx0" brushRef="#br0" timeOffset="-65978.198">18827 6223 280 0,'0'0'2103'0,"0"0"-1825"16,0 0-162-16,0 0 125 0,0 0 15 16,0 0-27-16,0 0 43 0,0 0-30 15,0 0-48-15,0 0 5 16,-6-6 42-16,6 3-1 0,4-1-54 15,1 0-39-15,1-1-4 0,2 0-4 16,4-1 1-16,1-1-13 0,1 0-21 16,3-4-16-16,3-2-8 0,1 2-4 15,2-4-8-15,4-3-1 0,-2 0-3 16,1-3-9-16,1 1 6 0,0 1 1 16,-2 0 11-16,-2 3-12 0,-3 1-18 15,5 0-3-15,-4 1-12 0,-3 2-3 16,5 0-6-16,-6 2-9 0,3 1 0 15,-7 1 6-15,3 1-3 0,-5 4-13 16,-1 1 10-16,-4-1-10 0,3 1 1 16,-5 2 9-16,-4 0-10 0,0 0-2 15,0 0-18-15,0 0-6 0,0 0-9 16,-4 0 12-16,-5-1 6 0,-1-2 13 16,-2 0 0-16,-5 0 1 0,0-3 1 15,-1-4 0-15,-1 0 2 16,-6-3 0-16,1-1 1 0,1-1-1 15,-2-1 1-15,-4 0-1 0,2 3 1 16,0 0 0-16,3 2-1 0,-1 2-2 16,0 1-1-16,2 3-1 0,7 0-13 15,-5 2-6-15,7 0-9 0,-1-1-27 16,3 1-33-16,-1-3-21 0,5 1-22 16,0-3-17-16,2-1-25 0,1 2-73 15,-1 0-155-15,4 1-251 0,0 4-933 0</inkml:trace>
  <inkml:trace contextRef="#ctx0" brushRef="#br0" timeOffset="-64963.36">19731 5604 1368 0,'0'0'725'0,"0"0"-263"0,0 0-114 15,0 0-21-15,10-52-50 0,-10 40-40 16,0 2 2-16,0 1-10 0,0 2-14 16,0 1-27-16,0 2-15 0,0 2-32 15,0 2-4-15,0 0 46 0,0 0 48 16,0 2-31-16,0 6-70 0,0 4-69 16,-2 5-22-16,0 4 0 15,0 5 3-15,0 4-11 0,-2-1-30 16,0 4 1-16,2 1 10 0,-1 2-9 15,-3 1-1-15,0 1 10 0,-2 1-10 16,2-1-1-16,-1 0 11 0,1-2-9 16,0-2 12-16,0-2 3 0,0-2-3 15,-1-3 9-15,5-3 6 0,-2-4 7 16,2-4-10-16,-2-2 3 0,2-4 42 16,2-2 21-16,0-3-23 0,0-2-16 15,0-1 0-15,0-2 0 0,6 0 9 16,-2 0 3-16,2 0-6 0,5 0-12 15,3-4-12-15,-1 1-5 0,7 0-1 16,-1-1-6-16,2 0-3 0,-1 2 6 16,1-1 0-16,2 2-3 0,-7 1-9 15,5 0-3-15,-5-1-12 0,-1 6-1 16,-1-3-11-16,-1 1-30 16,-5 0-42-16,0-2-58 0,1 0-50 15,-3-1-28-15,-2 0-69 0,-2 0-164 16,0 0-313-16,0-3-641 0,0-2-712 0</inkml:trace>
  <inkml:trace contextRef="#ctx0" brushRef="#br0" timeOffset="-64147.993">20140 5600 1554 0,'0'0'1409'0,"0"0"-1188"16,0 0 95-16,0 0 31 0,0 0-67 16,0 0 37-16,0 0 72 0,0 0-96 15,0 0-122-15,0 0-56 0,-8 31-14 16,4-6-17-16,0 2 4 0,1 6 3 15,-1 4-15-15,-2 2-22 0,-2 7-18 16,2-1-15-16,-1 1 3 0,3-2-8 16,0 0 2-16,0-6 0 0,0-3 0 15,2-8 0-15,2-4-6 0,-2-6-12 16,2-6 1-16,0-3 1 0,0-3 10 16,2-5-10-16,0 0-2 0,4-4-42 15,-2-1 12-15,0-7 9 0,3-3 9 16,-1-3 10-16,-2-5-1 0,6-2 1 15,-6-5 0-15,3-4 2 16,-1-3 0-16,0-4 13 0,0-3-1 16,0-2 3-16,-4-1 12 0,1 1 0 15,-3 6 0-15,0 4 0 0,0 8-6 16,0 10-21-16,0 9-1 0,0 4 1 16,0 5 35-16,0 3 8 0,0 8-43 15,0 4 0-15,-3 3 3 0,3 5 0 16,0 1-1-16,0 1 1 0,0-2 0 15,3-2 9-15,-1 0-9 0,4-5 9 16,2 0 3-16,0 2 6 16,1-6 0-16,3-5 0 0,2-5-6 15,-1-2-15-15,6-2 0 0,-1-11-3 16,3-1-9-16,-1-5 10 0,1-4 1 16,4-3 0-16,-4 0 1 0,1-5 1 15,3 0 2-15,-2-1 0 0,-5-1-1 16,1 0 10-16,-9 5-11 0,1 6-1 15,-1 8-12-15,-6 4 10 0,-2 7 1 16,-2 2 1-16,0 1 2 0,0 1-1 16,0 5-1-16,0 3-2 0,-4 6 1 15,0 6 1-15,-4 7 3 0,2 5-3 16,-1 5-36-16,1 13 24 0,-6 10 10 16,-1 13 2-16,3 6 0 0,-2-5 15 15,-1-9-3-15,9-15 6 0,0-12 3 16,2-11 0-16,0-6 0 0,-4-2-18 15,6 0-3-15,-2-4-1 0,-1-8-35 16,3-6-75-16,0-2-109 16,0-10-34-16,5-5-24 0,-3-6-124 15,4 5-348-15,0-9-1065 0</inkml:trace>
  <inkml:trace contextRef="#ctx0" brushRef="#br0" timeOffset="-63130.155">20824 5995 1699 0,'0'0'396'0,"0"0"-137"15,0 0 122-15,0 0-28 0,0 0-100 16,0 0-12-16,0 0 34 0,0 0-42 15,0 0-21-15,0 0-14 0,-29-16 9 16,29 16 14-16,0 0 5 0,0 0 11 16,0 0 12-16,2 0-50 0,3 0-51 15,5 0-15-15,-4 1 3 16,9 2-13-16,-1 0-20 0,3 0-13 0,1-3-15 16,7 0-21-16,0 0-6 15,2-7-12-15,2 1-3 0,2-2-6 16,0-2 0-16,0 2-9 0,-5 0 6 15,-3 3-6-15,2 1 1 0,-2 3 5 16,-7 1-3-16,1 0-6 0,-7 0-3 16,-2 2 0-16,1 1-12 0,-5-3-2 15,-2 1-10-15,-2-1-18 0,0 0-19 16,-6 0-2-16,-3 0 27 0,-3 0 6 16,0-4-3-16,-5 0 0 0,1-2-6 15,-5-2 0-15,2-1-3 0,1-2-3 16,1 3-3-16,1-1 15 15,1 3 6-15,3 0 12 0,3 1 0 16,3 1 0-16,-2 3-9 0,8 0 12 16,0 1 17-16,0 0 40 0,8 0-12 15,3 0-21-15,3 2-21 0,7 4-1 16,6-3-1-16,-3 3-1 0,1-1 1 16,0 5 17-16,2-2 0 0,-2 4 3 15,-5 2 9-15,1-1-6 0,-4 2-6 16,-1 3-3-16,-6-3-13 0,-3 2 10 15,-1 1-10-15,-6-1-2 0,0-1-12 16,-10-3-9-16,-1 0 0 0,-3-2 0 16,-5-4-21-16,-2-2-66 0,3-2-36 15,-9-3-22-15,4-5-42 0,1-5-145 16,-1-1-272-16,6 2-725 0,5 0-1911 16</inkml:trace>
  <inkml:trace contextRef="#ctx0" brushRef="#br0" timeOffset="-62444.285">21752 5569 127 0,'0'0'2677'15,"0"0"-2280"-15,0 0-158 0,0 0 84 16,0 0-40-16,0 0-26 0,0 0 89 15,0 0 13-15,0 0-69 0,0 0-56 16,-2-9-40-16,0 21-89 16,0 5-50-16,-2 6-19 0,2 4-12 15,-2 4 0-15,-2 4 7 0,-3 0-10 16,1 3 9-16,4 0 0 0,-4 0-12 16,-3 1 6-16,5-5-3 0,0-3 18 15,4-3 1-15,-4-1 8 0,2-4 30 16,-3-2 12-16,7-3-14 0,0-1-4 15,0-5 0-15,0-2 12 0,7-3 6 16,1 1-3-16,-2-3-5 0,6-2-7 16,5 0-9-16,4 0-18 0,-1-1-9 15,5-2-21-15,0 1-3 0,-2 1-13 16,2 0 0-16,-1 0-1 0,-5 0-1 16,0-1-3-16,-5 3-33 0,0-2-24 15,-7-1-51-15,1 0-55 0,-4 1-20 16,0-2-51-16,-2 0-137 0,-2-4-282 15,0-5-309-15,0 5-388 16,0-9-1059-16</inkml:trace>
  <inkml:trace contextRef="#ctx0" brushRef="#br0" timeOffset="-61730.631">22135 5657 714 0,'0'0'2136'0,"0"0"-1787"0,0 0-59 16,0 0 80-16,0 0-72 16,0 0-30-16,0 0 89 0,0 0-17 15,0 0-87-15,0 0-101 0,-8 26-58 16,-1 1-19-16,3 8 1 0,2 4-16 15,0 5-8-15,-4 11-22 0,-1 8 0 16,1-4 0-16,4-9 4 0,2-7-7 16,2-14 12-16,0 1 3 0,0-1-15 15,0-9 0-15,2-9-6 0,0-8 1 16,8-3-22-16,3-12-61 0,-3-7 13 16,2-10 21-16,7-7 6 0,-4-15 18 15,3-7-9-15,-5-15 11 0,3 2 1 16,-10 3 2-16,-2 16 13 0,-4 13-3 15,0 10 6-15,0 5-16 0,-4-3 1 16,0 3 0-16,0 3-3 0,-2 7-10 16,0 7-2-16,4 7 12 0,-3 3 9 15,1 10 42-15,0 3-21 16,0 6-30-16,2 3-12 0,-2 5 12 16,4-1 0-16,0 1 0 0,4-1 2 15,2-1 10-15,0-4 3 0,3-1 0 16,5-4 16-16,-2-5-13 0,3-5 3 15,-1-6-21-15,7-3 0 0,-4-8-14 16,5-6-4-16,1-8 0 0,-2-6 16 16,4-4-1-16,-1-4 2 0,-5 0 1 15,4-1 2-15,-3 4 13 0,-5 4-13 16,-3 8 0-16,1 6 10 0,-7 7 9 16,-2 4 9-16,0 4-3 0,-2 4-21 15,-2 6-6-15,0 5-42 0,0 9 9 16,0 8 6-16,-4 4-13 15,-2 5 25-15,4 2 14 0,-4-3 1 16,-1 2 1-16,-1 0 2 0,0-1 12 16,4-2 1-16,-2-1-13 0,-5-4-2 15,7-4-1-15,0-5-1 0,2-7-45 16,2-6-68-16,0-4-46 0,0-5-19 16,2-3-33-16,4 0-80 0,7-8-299 15,-7 3-627-15,6-5-563 0</inkml:trace>
  <inkml:trace contextRef="#ctx0" brushRef="#br0" timeOffset="-61445.048">22722 5221 2587 0,'0'0'1170'15,"0"0"-906"-15,0 0 117 0,0 0 66 16,0 0-108-16,58 0-98 0,-48 19-32 16,0 6-28-16,-5 4-78 0,-3 10-55 15,-2 2-37-15,-2 5-11 0,-3-3-18 16,-5 2-45-16,-2-6-103 0,1-11-125 15,-1-1-206-15,2-11-906 0,6 1-1822 16</inkml:trace>
  <inkml:trace contextRef="#ctx0" brushRef="#br0" timeOffset="-59461.455">23433 5856 1717 0,'0'0'373'0,"0"0"-143"15,0 0 998-15,0 0-768 16,0 0-75-16,0 0 3 0,0 0-45 16,0 0-78-16,0 0-13 0,0-15-34 15,4 13-58-15,9-1-10 0,-1 0 7 16,0-1-9-16,9 1-34 0,0 0-15 15,-1 0-18-15,7 1-12 0,2-1-15 16,-2 3-9-16,-2 0-11 0,2 3-10 16,0 1-3-16,-7-1-21 0,-3 1 0 15,-1 0-3-15,-5-3-21 0,-3 1-31 16,-2 0-47-16,-2-2-42 0,-2 1-24 16,-2-1-49-16,0 0-109 0,-6 0-143 15,-2 0-76-15,0 0-173 0,-1 0-602 16,-7 1-458-16</inkml:trace>
  <inkml:trace contextRef="#ctx0" brushRef="#br0" timeOffset="-59167.751">23433 5926 2669 0,'0'0'648'15,"0"0"-333"-15,0 0 81 0,0 0-46 16,0 0-93-16,0 0-14 0,0 0 23 16,0 0-56-16,0 0-40 0,0 0-7 15,29 20 10-15,-23-19-22 0,4-1-22 16,7 0-14-16,-3 0-31 0,9-3-9 16,4-2-14-16,0-1-22 0,-2 0-21 15,4 1-17-15,-2-1 2 0,-1 1-3 16,-5 0 0-16,-2 3-27 0,-3 0-55 15,-5 2-47-15,-5 0-52 0,-2 1-33 16,-2 3-80-16,-2 0-204 16,-6 1-422-16,2 1-402 0,-5 4-848 0</inkml:trace>
  <inkml:trace contextRef="#ctx0" brushRef="#br0" timeOffset="-58724.808">23592 6152 2134 0,'0'0'704'16,"0"0"-380"-16,0 0 61 0,0 0 3 0,0 0-62 16,0 0-44-16,0 0 26 0,0 0-42 15,66-22-25-15,-49 13-8 16,8-2-36-16,4-1-43 0,2-1-33 15,4 1-31-15,2 0-17 0,4-5-10 16,5 3 9-16,-5-3 24 0,-2 3 10 16,1-3-22-16,1 3-21 0,-4-3-15 15,-2 3-12-15,1-1-3 0,-5 4 0 16,0-2-6-16,-9 1 3 0,3 2 4 16,-2 3-4-16,-9-4-6 0,-1 7-6 15,-5-1-17-15,-4 1-1 0,-2 2-15 16,-2-1-9-16,0-3-13 0,-8 0 19 15,-7-6 18-15,1-1 0 0,-7-4 12 16,-4-2 7-16,-3 0-7 0,-3-2 3 16,-7-2-13-16,-3-1 13 0,2 0-13 15,-3 0 0-15,-1 2 10 16,-3 2-12-16,3 3-17 0,2 2-56 16,1 5-89-16,1 4-57 0,4 4-46 15,4 2-145-15,8 0-533 0,-2 7-1144 0</inkml:trace>
  <inkml:trace contextRef="#ctx0" brushRef="#br0" timeOffset="-56671.217">16944 7217 1649 0,'0'0'338'15,"0"0"93"-15,0 0 241 0,0 0-333 16,0 0-61-16,0 0 79 0,0 0 47 16,0 0-34-16,0 0-58 0,2-19-35 15,7 14-29-15,1-2-33 0,7 2-37 16,-1 1-33-16,3-3-28 0,5 4-24 16,-1-1-11-16,0 2-28 0,0-2-24 15,1 1-3-15,-5 1-26 16,0 1-1-16,-3-2-15 0,-1 1-45 15,-3-1-79-15,-2 1-56 0,-1 0-32 16,-5 1-54-16,-2 1-98 0,-2 0-278 16,0 1-690-16,-6 11-519 0</inkml:trace>
  <inkml:trace contextRef="#ctx0" brushRef="#br0" timeOffset="-56408.4">16984 7283 2267 0,'0'0'1498'0,"0"0"-1265"0,0 0-41 16,0 0 69-16,0 0-2 0,0 0 41 16,0 0 66-16,0 0-51 0,0 0-94 15,57-31-52-15,-38 29-24 0,2 0-61 16,-1 1-51-16,3-1-12 0,0-1-21 15,0-3-15-15,-3-1-21 0,-1-1-82 16,-3-2-80-16,-1 0-87 0,-5 1-112 16,-4 2-335-16,-1 4-1148 0</inkml:trace>
  <inkml:trace contextRef="#ctx0" brushRef="#br0" timeOffset="-55907.488">17002 7527 2609 0,'0'0'661'0,"0"0"-349"0,0 0 104 16,0 0-115-16,0 0-122 0,0 0 16 15,0 0 106-15,0 0-73 0,0 0-33 16,58-21-16-16,-39 11-9 0,-1-2-28 16,7-1-18-16,0-2-13 15,6 0-5-15,-2-3-16 0,4 0-3 16,0-3-5-16,2 2-4 0,-2-3 0 15,2 2-24-15,-2-1-18 0,-2 2-15 16,0-1-6-16,-2 4-12 0,-2 3 12 16,-6 2-12-16,-2 1 0 0,-7 5 15 15,-2 0-6-15,-6 1-12 0,1 3-3 16,-5-1-30-16,-5 1-15 0,-1-2 33 16,-4-2 3-16,-7-1 10 0,-1-5 1 15,-7 0 1-15,0-4 0 0,-6-3 0 16,-2 0 1-16,0 1 0 15,-2 1-1-15,0 1-2 0,2 4-34 16,2 2-45-16,0 2-58 0,2 3-53 16,6 1-58-16,2 3-153 0,7-2-324 15,1 2-1160-15</inkml:trace>
  <inkml:trace contextRef="#ctx0" brushRef="#br0" timeOffset="-54822.655">18063 7001 2100 0,'0'0'540'0,"0"0"-157"16,0 0 96-16,0 0-144 0,4-52-90 16,-4 45 20-16,0 3 44 0,0-1-60 15,0 5-50-15,0 0-25 0,0 0 5 16,-2 0-31-16,2 3-14 0,-2 4 20 15,2 3-18-15,0 3-31 0,-2 3-17 16,-3 4-19-16,5 2-3 0,0 3-3 16,0 4-8-16,0 1-10 0,0 6-6 15,0 10 0-15,0 11-3 16,0 10 6-16,0 1-36 0,0-3-5 16,0-14-1-16,-2-14 15 0,2-8 6 15,-2-3 0-15,0 3-6 0,2 4 6 16,-2 3-3-16,2-3-3 0,-2-2-12 15,2-4 0-15,0 1 0 0,0-6-2 16,0-4 1-16,0-4 9 0,2-4-11 16,0-4 0-16,-2-5 0 0,2 1 0 15,-2-2-3-15,0 0-9 0,0 0 9 16,0 0-18-16,0 0 6 0,0 0-9 16,0-2 0-16,-2-4 24 0,-2-3 0 15,0-3 1-15,-2 1 14 0,0-6-13 16,-1 1 13-16,-1-2-12 15,0-2-1-15,0 1-1 0,-1-3 2 16,1 3-1-16,-2-2-1 0,-1 2-1 16,-3 4 0-16,4 2 0 0,-3 3-1 15,3 2 0-15,-1 3-1 0,3 5-1 16,-2 0 1-16,0 0 1 0,3 3 1 16,3 4 0-16,-2 0 12 0,4 4 3 15,0 2 0-15,2 4-13 0,0 1 1 16,2 4 0-16,6-2 0 0,-4 2 0 15,7 2 9-15,-1-3 0 0,0 1-9 16,3-3 0-16,-1-3 12 16,3-2 3-16,1-5 9 0,1-4 0 0,-1-4-8 15,1-2-4-15,-1-9-14 0,5-8 2 16,0-6 0-16,1-5 0 0,-1-6 9 16,2 1-12-16,-3 0-3 0,1 4-27 15,-4 3-43-15,1 6-50 0,-3 5-54 16,-3 6-52-16,-2 0-93 15,1 5-229-15,-3 2-753 0,2 3-1788 0</inkml:trace>
  <inkml:trace contextRef="#ctx0" brushRef="#br0" timeOffset="-54249.374">18340 7772 2801 0,'0'0'631'0,"0"0"-362"0,0 0 64 16,0 0-138-16,0 0-18 0,0 0 135 15,0 0 1-15,0 0-103 0,0 0-46 16,0 0 3-16,31-65 0 0,-19 46-31 16,0-1-22-16,1-1-5 0,3-3-13 15,-1 0-14-15,6-4-13 0,-7 0-9 16,7-4-6-16,-7-2-11 0,3 1-10 15,-7 2-12-15,2 3-3 0,-1 6-6 16,-7 6-9-16,0 7 9 16,-2 2-10-16,0 6 1 0,-2 1 15 15,0 0-6-15,0 7-10 0,0 3-2 16,-2 5-15-16,-2 7 3 0,0 3 10 16,2 7 2-16,0-1 0 0,-2 3 1 15,4 1 1-15,0-2 0 0,0 1 1 16,0 2 12-16,6-4-12 0,0 1 9 15,0-5 0-15,4-2-9 0,3-7 0 16,-3-3-1-16,3-4-2 0,-3-6-45 16,0-2-45-16,3-4-49 0,-3 0-44 15,-4-10-56-15,2-2-60 0,-1-4-114 16,-5-5-205-16,0 7-689 0,2-12-1014 0</inkml:trace>
  <inkml:trace contextRef="#ctx0" brushRef="#br0" timeOffset="-54054.384">18569 7032 3094 0,'0'0'1656'15,"0"0"-1469"-15,0 0 27 0,0 0 56 16,0 0-115-16,0 0-22 0,0 0 106 15,0 0-154-15,0 0-85 0,0 0-181 16,-2-4-92-16,0 8-207 0,2 3-1070 16</inkml:trace>
  <inkml:trace contextRef="#ctx0" brushRef="#br0" timeOffset="-53232.43">18869 7924 2285 0,'0'0'744'0,"0"0"-421"0,0 0 36 16,0 0-32-16,0 0-49 0,31-65 28 16,-29 47 14-16,-2-2-54 0,0 0-63 15,-4 3-21-15,-2 1-36 0,-7 4-62 16,1 7-41-16,1 4-4 15,-3 3 18-15,-1 9 22 0,3 8 5 16,0 2-33-16,3 5-29 0,7-1-10 16,0-1-10-16,2-1-2 0,2-7 0 15,9-3-34-15,1-7-29 0,3-6-58 16,3 0-63-16,-1-12-37 0,-1-5-61 16,1-1-161-16,-7 2-609 0,7-6-990 15</inkml:trace>
  <inkml:trace contextRef="#ctx0" brushRef="#br0" timeOffset="-52596.998">18925 7541 2451 0,'0'0'1052'16,"0"0"-903"-16,0 0 150 0,0 0 33 15,0 0-106-15,0 0 9 0,0 0 102 16,0 0-51-16,0 0-44 0,0 0 31 15,-2-6-65-15,10 4-69 0,6 2-22 16,3 0 4-16,1 0-19 16,5 0-18-16,4 0-18 0,0 0-9 15,6 0-9-15,0 0-9 0,0 0-6 16,0-5-6-16,-2-1 4 0,0-4-7 16,-2 0-3-16,0-1-18 0,-4 1 0 15,0-3 8-15,-7 3-11 0,-3 1-2 16,-3-1 0-16,-4 2-10 0,-1 1-6 15,-5 1-3-15,-2-1-10 0,-4 1-5 16,-7-2 3-16,-1 1 0 0,-5-1 0 16,1 0 6-16,-3-2-6 0,1-1 12 15,-1 3-6-15,2 0 0 16,1 0 15-16,1 0 0 0,3 3 10 0,6 1-10 16,0 1 10-16,4 3-8 0,2 0 10 15,0 0 51-15,10 2-15 16,4 5-33-16,1 5-1 0,5 1-2 15,7 3-1-15,-4 5 1 0,4 1-1 16,0 1-2-16,-2 2 3 0,-9 0 0 16,3 1 18-16,-11-1-6 0,-2-1-10 15,-4-1 0-15,-2-3-2 0,-2 0-2 16,-6-5-16-16,-6-2-15 0,-1-7-72 16,-4-3-37-16,-1-3-26 0,-3-2-82 15,0-5-225-15,7-1-481 0,-5-4-981 0</inkml:trace>
  <inkml:trace contextRef="#ctx0" brushRef="#br0" timeOffset="-51799.216">19735 7901 212 0,'0'0'1573'0,"0"0"-1212"0,0 0-157 15,0 0 96-15,0 0 18 0,0 0-13 16,0 0 76-16,0 0-26 0,0 0-104 15,-6-8-24-15,8 3 16 16,6 0-22-16,0-5-19 0,-1-4-14 16,3-4-14-16,6-3-17 0,-3-7-36 15,7-6-15-15,-3-2-19 0,6-5 1 16,-5-2-7-16,1 2 1 0,0-3-16 16,-3 6-9-16,-1 1-15 0,-1 6-12 15,-4 5-3-15,-1 3-14 0,-3 7-10 16,0 5 0-16,-4 2-3 0,0 3-1 15,-2 4-1-15,0 1 2 0,0 1 13 16,0 3 20-16,0 5-11 0,0 5-22 16,0 6-15-16,0 8 13 0,0 5-10 15,0 7 12-15,0 4 0 0,0 1 0 16,4-1 0-16,3 2 1 0,-3 0 2 16,4-3 9-16,-2-3 3 0,-2-6-12 15,2-7-2-15,3-7-1 0,-1-6-12 16,-2-8-48-16,0-5-58 15,1-4-78-15,1-10-24 0,0-3-40 16,-4-7-92-16,0 1-152 0,-2 3-486 16,3-8-624-16</inkml:trace>
  <inkml:trace contextRef="#ctx0" brushRef="#br0" timeOffset="-51633.555">20014 7037 4262 0,'0'0'584'0,"0"0"-385"0,0 0-44 0,0 0-155 15,0 0-39-15,0 0-126 16,0 0-16-16,0 0-142 0,0 0-378 16,0 0-1019-16</inkml:trace>
  <inkml:trace contextRef="#ctx0" brushRef="#br0" timeOffset="-51215.535">20349 7911 1929 0,'0'0'1150'0,"0"0"-869"16,0 0 55-16,0 0 42 0,0 0-116 16,41-57-8-16,-37 37 41 0,0-1-26 15,-4 2-41-15,-4-3-43 0,-4 2-37 16,-2 4-30-16,-5 3-30 0,1 6-37 15,-3 5-17-15,3 2 11 0,-5 6 12 16,7 8-3-16,-3 3 1 0,3 3-25 16,6 4-15-16,4-1-12 0,2 0 9 15,0-3-10-15,4-3-2 0,6-2-22 16,7-5-23-16,-3-6-34 16,5-4-50-16,-3-5-59 0,5-8-39 15,-7-7-73-15,1-7-168 0,-7 5-607 16,2-13-1166-16</inkml:trace>
  <inkml:trace contextRef="#ctx0" brushRef="#br0" timeOffset="-50930.092">20295 6812 3838 0,'0'0'662'16,"0"0"-296"-16,0 0 86 0,0 0-164 15,0 0-154-15,50 85-19 0,-44-31 14 16,-4 10-23-16,-2-2-46 0,0-14-54 15,-2-18-6-15,-2-11-90 0,-7-1-140 16,1-4-136-16,4-2-302 0,2-1-1684 0</inkml:trace>
  <inkml:trace contextRef="#ctx0" brushRef="#br0" timeOffset="-48348.411">20959 7468 450 0,'0'0'1504'15,"0"0"-1319"-15,0 0-75 0,0 0 278 0,0 0 104 16,0 0-240-16,0 0-17 16,0 0 33-16,0 0-45 0,-25-19-1 15,23 17 34-15,2 1 12 0,0-1 1 16,0 2 23-16,8 0-55 0,-2 0-38 16,5 0-29-16,-1 0-29 0,4 5-20 15,3-2-25-15,2 0-18 0,5 0-14 16,-5-3-19-16,4 0-9 0,1-3-12 15,-3-2-6-15,0-3-6 0,4 0-9 16,-11-2 0-16,5 4 9 16,-7 1-10-16,-2 3-1 0,1 0-1 15,-5 2-2-15,-2 0-52 0,0 0-21 16,-4 0-28-16,0 0-50 0,0 4-58 16,-6-1-28-16,0 0-24 0,-7 2-101 15,1-2-154-15,2 1-450 0,-7-1-512 0</inkml:trace>
  <inkml:trace contextRef="#ctx0" brushRef="#br0" timeOffset="-48057.011">20915 7543 2119 0,'0'0'1183'0,"0"0"-846"0,0 0 47 0,0 0-40 16,0 0-54-16,0 0 17 15,0 0 8-15,60 10-69 0,-49-7-68 16,3 0-33-16,0 0 0 0,1-1-18 16,1-1-39-16,-1 0-28 0,4-1-27 15,-1 0-30-15,1-6-3 0,6-1-18 16,-5-3 0-16,3-2-58 0,0 1-74 15,-5 3-50-15,-1 3-42 0,-5 2-52 16,-3 3-170-16,-1 2-534 0,-4 9-650 0</inkml:trace>
  <inkml:trace contextRef="#ctx0" brushRef="#br0" timeOffset="-47516.411">21112 7803 2156 0,'0'0'804'15,"0"0"-484"-15,0 0 26 0,0 0 26 16,0 0-127-16,0 0-37 0,0 0 42 16,0 0-8-16,0 0-34 0,0 0-13 15,64-11-19-15,-50 3-28 0,9 0-27 16,0-5-12-16,4 2-16 16,4-2-5-16,2-3-4 0,2-1-14 15,6-4-4-15,0 1-12 0,-3-1-9 16,3-2-12-16,0 3-6 0,-1 0-2 15,-3-1-7-15,-4 2 6 0,-2 3 9 16,-4-1-9-16,-2 2 6 0,-1-3-9 16,-1 4 0-16,-6-1 3 0,-1 2 0 15,-5 1-3-15,-3-1-3 0,0 3-6 16,-6 3-10-16,-2-2-2 0,-2 0-3 16,-8-1-12-16,-3-3 15 0,-5-2 1 15,-1-2 17-15,-10-3 0 0,-2-2-3 16,-4 1 3-16,2-1 3 15,-8 0-19-15,-3 6-2 0,-1-2-16 16,1 6 13-16,-3 2-15 0,3 1 0 16,3 3-24-16,0 1-75 0,3-3-100 15,7 4-69-15,5 1-143 0,5-2-328 16,4 2-1213-16</inkml:trace>
  <inkml:trace contextRef="#ctx0" brushRef="#br0" timeOffset="-45480.387">22294 7823 1144 0,'0'0'394'0,"0"0"-111"0,0 0-108 16,0 0 91-16,0 0 306 0,0 0-207 16,0 0-65-16,0 0-38 15,-8-54-39-15,8 41-6 0,0-2 4 16,0-1-11-16,0-3-1 0,0-4 2 15,0 0-16-15,0-5-9 0,0-3-29 16,6-5-20-16,-2-3-4 0,2-4-7 16,-2-5-11-16,1-3-22 0,1 1-23 15,-2-1-4-15,6 4-18 0,-4-1-12 16,-1 3-18-16,1 3-3 0,0 0-12 16,2 1 9-16,-2 1 1 0,-1 2-1 15,-1 3 6-15,2 1-6 0,-4 2-10 16,4 7 13-16,-4 2-12 0,0 7 15 15,-2 2-16-15,0 7 0 0,0 3-1 16,0 3 0-16,0 1 2 0,0 0 9 16,0 1-11-16,-4 6-1 0,-2 3 21 15,-4 4-18-15,1 3 9 16,-5 7-9-16,2 5-1 0,-1 3-1 16,-6 1 1-16,5 2 1 0,-5-4-2 0,7 0 0 15,-7-2-1-15,7-3 0 16,-2-6 0-16,3-3 0 0,1-4-2 15,2-5 0-15,6 0-10 0,-1-6 10 16,1-2-13-16,2 0 12 0,2-2 2 16,3-7 1-16,5-1 2 0,-2-6-2 15,5-2-2-15,1-4-10 0,-2-2 11 16,5 0-1-16,-5-5 0 0,5 2 1 16,-3-3 1-16,1 2 2 0,4-3 1 15,-7 5 9-15,7 3-9 0,-7 1 12 16,2 7 0-16,-3 0 9 15,1 8-3-15,1 1-3 0,-7 5 9 16,2 1 0-16,-2 6-9 0,5 7-7 16,-5 5-11-16,-4 6-21 0,2 3 0 15,-2 7 18-15,0 0-12 0,-2-3 0 16,0-2-39-16,0-5-69 0,2-4-22 16,0-7-54-16,4-5-60 0,3-5-140 15,-3-3-619-15,15-3-1857 0</inkml:trace>
  <inkml:trace contextRef="#ctx0" brushRef="#br0" timeOffset="-44880.091">23046 7236 382 0,'0'0'3086'0,"0"0"-2745"16,13-54-212-16,-11 29 191 0,-2-2 2 16,0-2-119-16,0-2 12 0,-8 1 20 15,-1-2-31-15,-3 1-25 0,0 3-13 16,-5-1-42-16,-4 4-40 0,5 3-32 15,-5 4-13-15,5 6-3 0,-7 7-3 16,4 5-3-16,-1 1 10 0,-1 11 26 16,2 8 30-16,-1 4-24 0,5 5-26 15,-3 5-13-15,7 6-12 0,-3 4-9 16,1 9 3-16,5 14 9 0,2 12 3 16,0 3 3-16,6-5-30 0,0-9-3 15,8-17 3-15,-2-12 1 0,0-12 38 16,1-4 24-16,7 0-12 0,-2-2-18 15,7 0-18-15,0-9-15 0,5-6-11 16,1-6-19-16,0-9-39 16,4-7-27-16,-2-4-21 0,0-8-31 15,-9-3-48-15,3-3-105 0,-2-3-226 16,-7 10-545-16,0-7-795 0</inkml:trace>
  <inkml:trace contextRef="#ctx0" brushRef="#br0" timeOffset="-44379.665">23266 7498 2516 0,'0'0'1021'0,"0"0"-832"0,0 0 91 16,2-54 95-16,-4 37-109 0,-7 1-45 15,-3 3 24-15,2 6-59 0,-3 3-52 16,-3 4-4-16,3 7 24 0,-5 5-36 15,5 5-48-15,-5 4-34 0,7 4-24 16,3 2-9-16,2-1-1 0,0 0 10 16,6-5 0-16,0-5 4 0,6-6-1 15,0-2 6-15,4-8-8 16,1 0-13-16,7-9-15 0,-5-3 3 0,7-7 9 16,-7 1 3-16,3-3 1 15,-5 6 20-15,-3 2 0 0,2 5 9 16,-4 5 12-16,-3 3-6 0,1 6 1 15,0 9 68-15,-2 4-45 0,0 6-45 16,0 6-15-16,0 1-1 0,2-1-1 16,0-3-22-16,-2-6-36 0,3-7-61 15,-3-7-59-15,2-6-53 0,0-4-122 16,4-9-310-16,-2 0-761 0,9-11-1210 0</inkml:trace>
  <inkml:trace contextRef="#ctx0" brushRef="#br0" timeOffset="-44081.877">23859 7425 2959 0,'0'0'1210'0,"0"0"-946"0,0 0 38 15,0 0 90-15,0-58-145 0,-6 50-95 16,-7 3-7-16,1 3-21 0,-9 2-39 16,3 4-49-16,-5 2-24 0,-4 3-12 15,4 0-82-15,-2-2-138 16,3-1-84-16,3-2-92 0,3 1-346 15,3-2-951-15,3-3-766 0</inkml:trace>
  <inkml:trace contextRef="#ctx0" brushRef="#br0" timeOffset="-43910.302">23693 7290 3399 0,'0'0'711'15,"0"0"-478"-15,0 0 5 0,21 61 45 16,-17-35-154-16,0 0-22 0,1 2 33 15,-5 1-46-15,2-1-72 0,-2-4-22 16,0-3-34-16,0-8-130 0,0-6-102 16,0-7-236-16,0-3-869 0,4-14-1409 0</inkml:trace>
  <inkml:trace contextRef="#ctx0" brushRef="#br0" timeOffset="-43444.799">24744 6876 3205 0,'0'0'978'0,"0"0"-853"15,0 0 79-15,0 0 157 0,0 0-132 16,-19-56-49-16,2 48 102 0,-3 0 12 16,-3 2-32-16,-6-1-60 0,-4 3-39 15,-2 2-43-15,-2-2-39 0,-3 3-45 16,-3-1-18-16,0 0-16 0,1 1-2 16,5-2-20-16,0 1-34 0,4-1-33 15,4 1-31-15,2 2-32 0,6 0-16 16,5 5-27-16,-1 5-79 0,7 1-110 15,4 4-214-15,6-2-776 0,0 6-843 16</inkml:trace>
  <inkml:trace contextRef="#ctx0" brushRef="#br0" timeOffset="-43177.569">24380 6820 2842 0,'0'0'1000'0,"0"0"-812"15,0 0 85-15,0 0 33 0,0 0-41 16,0 0 7-16,0 0 26 0,0 0-65 16,0 0-67-16,0 0-63 0,4 40-21 15,-8-13-7-15,2 9 0 0,-5 3 1 16,3 5-16-16,0 9-24 16,2-2-18-16,0 0-3 0,-2-2-13 15,4-5-2-15,-4 2-12 0,2-3-42 16,0-5-9-16,2-1-28 0,0-5-59 15,0-2-53-15,0-3-27 0,0-4-46 16,0-3-87-16,0-5-257 0,0-3-768 16,4 1-880-16</inkml:trace>
  <inkml:trace contextRef="#ctx0" brushRef="#br0" timeOffset="-42947.979">24487 7648 1649 0,'0'0'1894'0,"0"0"-1443"0,0 0-39 16,0 0 11-16,0 0-118 0,0 0-131 15,0 0-13-15,0 0 6 0,0 0 29 16,0 0 85-16,-51 11-28 0,28-16-45 16,-8-1-25-16,-4 2-63 15,-7-2-66-15,3 5-34 0,0 1-20 16,0 0-76-16,-1 0-80 0,3 0-112 15,0 4-120-15,14-1-564 0,-6 10-1282 0</inkml:trace>
  <inkml:trace contextRef="#ctx0" brushRef="#br0" timeOffset="-41017.644">16905 9164 1717 0,'0'0'503'0,"0"0"568"0,0 0-687 16,0 0-57-16,0 0 23 0,0 0-53 15,0 0 22-15,0 0-4 0,0 0-24 16,-8-18-43-16,12 14-63 0,4 3-26 16,3-2-5-16,5 1-31 0,1-1-35 15,5 0-19-15,5 0-18 0,2-2-24 16,0 0-12-16,2-1-13 15,-2 2-1-15,-6-1-1 0,-3 3 0 16,-3 1-18-16,-7 1-48 0,-3 0-66 16,-3 0-46-16,-4 0-48 0,0 0-79 15,0 0-141-15,-9 1-30 0,-3 4-242 16,4-1-691-16,-7 5-755 0</inkml:trace>
  <inkml:trace contextRef="#ctx0" brushRef="#br0" timeOffset="-40774.463">16897 9206 2443 0,'0'0'663'15,"0"0"-191"-15,0 0 104 0,0 0-132 16,0 0-91-16,0 0-75 0,0 0-8 16,0 0-58-16,0 0-36 15,62-5-28-15,-37 1-13 0,-1 1-35 16,5 1-40-16,2 0-21 0,-2 2-21 15,-2 0-16-15,-4 0-2 0,-2 0-3 16,-5 0-39-16,-3-2-90 0,-5 2-76 16,-4 0-73-16,-4 0-153 0,-2 0-274 15,-2 0-663-15,-7 5-926 0</inkml:trace>
  <inkml:trace contextRef="#ctx0" brushRef="#br0" timeOffset="-40305.658">16907 9551 95 0,'0'0'2583'0,"0"0"-2226"0,0 0-44 15,0 0 74-15,0 0-148 0,0 0 6 16,0 0 83-16,0 0-29 0,0 0-100 15,0 0-7-15,27-18 15 0,-13 9-22 16,3 0-25-16,4-2-21 0,3 0-18 16,5-4-10-16,4 2-14 0,5-2-16 15,3-1-9-15,2 0-21 0,1 1-8 16,-1-1 5-16,1-2 3 0,-3 2 3 16,-2-3 12-16,1 1-15 0,-1-2-21 15,-2-1-9-15,-2-2-3 0,0-1 0 16,-2 0 3-16,-4 1-9 0,-4 1 0 15,-2 0-9-15,-5 4 15 16,-3 1-16-16,-5 4 13 0,-4 0-13 16,-3 5-2-16,-3 0-12 0,-5 0-6 15,-3 0 15-15,-8-4 1 0,-3-1 2 16,-8 0 3-16,-4-2 15 0,-6 2-3 16,-4 2-2-16,-9 1-10 0,2 2-1 15,-1 0-1-15,1 0-1 0,7 1-2 16,-9-2-26-16,7-1-32 0,4-1-54 15,-3-3-60-15,5 1-52 0,4-3-57 16,4 1-173-16,8 6-293 0,3-4-1186 16</inkml:trace>
  <inkml:trace contextRef="#ctx0" brushRef="#br0" timeOffset="-39084.525">18083 9694 1656 0,'0'0'481'16,"0"0"-193"-16,0 0 51 0,0 0-66 16,0 0 11-16,0 0 47 0,0 0-26 15,0 0-66-15,0 0-19 0,0 0 3 16,4-46-23-16,-1 32-23 0,1 0-6 15,-2-4 3-15,-2-2-7 16,4-3-19-16,-2-4-9 0,0-3-3 16,0-5-3-16,2-14-6 0,-2-14 5 15,4-14-8-15,-1-5-19 0,1 3-9 16,-2 8-9-16,0 12-9 0,0 8-9 16,-2 13-5-16,2 8-16 0,-4 4-21 15,2 0-27-15,1 0-12 0,-1-1-3 16,0 5 3-16,2 2 10 15,-4 5 0-15,0 4 0 0,0 4 0 16,0 2-1-16,0 3-9 0,0 0 11 16,0 2-1-16,0 0 0 0,0 0 2 15,0 0 1-15,0 0 1 0,0 3 19 16,-6 2 6-16,1 3-3 0,-1 3-21 16,0 6-1-16,-2 1 1 0,-5 5 0 15,3 1 0-15,0 2-1 0,-7 1-1 16,1 1 0-16,-1 1 0 0,1-1-1 15,1-3-14-15,-1 0-31 0,3-6 30 16,3-6 13-16,2-3 0 0,3-4 0 16,-1-4-1-16,6-2 0 0,0 0 3 15,0-5 11-15,8-3 1 0,3-7-9 16,1-6-1-16,3-2 1 0,3-5 12 16,-3 0-13-16,3-1 7 0,-3 1-9 15,1 1-24-15,1 1 3 0,-5 3 19 16,3 2 0-16,-3 5 2 0,-1 2 0 15,-1 4 12-15,-2 3 0 16,2 7 6-16,-1 0 0 0,-1 0 0 0,-2 13-3 16,2 2-12-16,1 7-2 15,-1 7-1-15,-2 6 0 0,-2 5-1 16,5 0 1-16,-3-2-27 0,2-3-69 16,0-6-79-16,1-6 7 0,-1-10-28 15,4-8-42-15,1-5-157 0,3-8-288 16,-5-1-847-16,17-7-1782 0</inkml:trace>
  <inkml:trace contextRef="#ctx0" brushRef="#br0" timeOffset="-38483.789">18815 8936 2579 0,'0'0'534'0,"0"0"-295"15,0 0 145-15,10-57-56 0,-8 39-101 16,1 2-4-16,-1 3 24 0,-2 4-51 16,0 3-46-16,0 5-16 0,0 1 3 15,-5 3 21-15,1 7 30 0,-4 11-34 16,-2 8-49-16,-1 12-35 0,-5 15-7 16,-3 14-27-16,-3 6 28 0,1-4 11 15,0-5-15-15,-2-10-15 0,9-9-12 16,-1-11-12-16,3-9-2 0,4-7-7 15,-3 2-10-15,1-4 1 0,2 0-3 16,-2-8-15-16,5-4-19 0,3-6-62 16,2-1-55-16,0-3-11 0,2-4 17 15,3-8 0-15,3-4-40 0,0 0-70 16,0-3-87-16,1 0-131 16,1-1-133-16,-4-2-156 0,4-1-266 15,-3 6-92-15</inkml:trace>
  <inkml:trace contextRef="#ctx0" brushRef="#br0" timeOffset="-38199.557">18749 9011 460 0,'0'0'1428'0,"16"-53"-806"0,-9 36-43 16,1 1-82-16,0 2-134 0,-2 6-103 15,-1 8 23-15,1 4-9 0,-2 7-90 16,0 7-98-16,-2 7-40 0,4 7-31 16,-2 4-13-16,-2 1 10 0,3 5 0 15,-3 1-10-15,2-1 1 0,0 1-1 16,-2-3 0-16,2-1 0 15,-4-5-1-15,2-4 1 0,2-6-1 16,-4-6-1-16,2-3 3 0,-2-7-2 16,0-5 1-16,0-3-2 0,0 0 0 15,-6-7 15-15,2-2 55 0,-4-6 6 16,2 1 33-16,-3-1 73 0,-5 2-76 16,4 3-72-16,-1 5-32 0,-3 1-2 15,1 2-2-15,1 2-41 0,4 0-93 16,-1 0-98-16,5 0-120 0,2 0-237 15,2 0-975-15</inkml:trace>
  <inkml:trace contextRef="#ctx0" brushRef="#br0" timeOffset="-37384.647">19524 8810 2880 0,'0'0'664'16,"0"0"-345"-16,0 0 79 0,37-58-57 15,-33 49-107-15,-2 2 17 0,-2 5 17 16,-2 2-101-16,-6 0-61 0,-4 0 48 16,-7 3 6-16,1 3-48 0,-7-1-19 15,-2 3 7-15,-4-1 2 0,-2 3-27 16,0-2-17-16,2 1-25 0,-2-1-15 15,2 1 0-15,0 0-15 0,4-3-1 16,2 1 10-16,2 0-12 16,5-1 0-16,3 1-1 0,3 0 1 15,3 1 0-15,3 4 15 0,4 1-3 16,2 3 0-16,0 8-12 0,0 3-9 16,2 5-33-16,2 4 24 0,1 4 15 15,-1 1-9-15,-2 5 12 0,-2 0 1 16,0 2 1-16,0-1 0 0,0 1 10 15,0-5-11-15,-4-2 2 0,-3-6-1 16,3-6 10-16,-2-5-11 0,4-7-1 16,0-4 0-16,2-5 0 0,0-2 2 15,0-3 19-15,0-1 3 0,4-1 3 16,4-1-6-16,3 0 3 16,3-2 0-16,5-3-3 0,1-3 18 15,9 2 63-15,0-3-33 0,4 2-35 16,-2 0-22-16,-4 4-11 0,0 2 2 15,-4 1 8-15,-2 0-11 0,-9 0-12 16,0 1-37-16,-3 1-65 0,-3-1-63 16,-4-1-28-16,-2 0-32 0,0 0-153 15,0-6-153-15,0-4-53 0,0-7-421 16,-2 4-420-16,2-12-637 0</inkml:trace>
  <inkml:trace contextRef="#ctx0" brushRef="#br0" timeOffset="-37240.028">19470 9227 2741 0,'0'0'1064'0,"0"0"-656"0,0 0 54 16,0 0-91-16,-10-52-100 0,0 41-28 16,-9 4 35-16,-2 2-45 0,-3 5-61 15,-5 0-70-15,-6 7-63 0,1 0-39 16,1 1-63-16,0-2-103 16,2-3-108-16,2-3-165 0,7 0-497 15,1-6-1378-15</inkml:trace>
  <inkml:trace contextRef="#ctx0" brushRef="#br0" timeOffset="-36657.88">19909 9048 3201 0,'0'0'707'0,"0"0"-431"15,0 0 53-15,0 0 38 0,0 0-50 16,0 0-3-16,0 0 9 0,53-30-81 16,-30 29-64-16,-2 0-31 0,6 1-32 15,2 1-46-15,-1 3-39 0,1 1-28 16,0-1-2-16,-10 1-1 0,0-4-14 15,-7 1-24-15,-4 0-73 0,0 0-56 16,-8-2-61-16,0 0-116 0,-4 0-110 16,-8 0-31-16,-3 0-202 0,3 0-644 15,-9 0-665-15</inkml:trace>
  <inkml:trace contextRef="#ctx0" brushRef="#br0" timeOffset="-36467.881">19898 9109 2519 0,'0'0'991'0,"0"0"-634"0,0 0 166 16,0 0-79-16,0 0-123 0,0 0-8 16,0 0 26-16,56-2-85 0,-31-3-91 15,-2 2-82-15,6-3-61 0,-1-1-20 16,1 3-18-16,0-1-51 0,-6 4-55 16,-4-1-48-16,-5 2-55 0,-4 0-94 15,-5 5-240-15,-3-1-895 0,-2 8-1298 16</inkml:trace>
  <inkml:trace contextRef="#ctx0" brushRef="#br0" timeOffset="-36099.863">19971 9336 1808 0,'0'0'2022'0,"0"0"-1713"15,0 0-42-15,0 0 103 0,62-18-143 16,-44 9-65-16,9-1 45 0,0 1-1 16,2 0-67-16,4-1-12 0,4 0 3 15,2-2-15-15,-1 0-19 0,-1 2-8 16,0-3 8-16,0 0 1 0,0-1-10 16,1-2-12-16,-5 0-27 0,-2-3-12 15,-4-4-12-15,0 0-3 0,-5-2-3 16,-7 2 3-16,-3 1-3 0,-2 0-3 15,-5 2-15-15,-5 2 0 16,-9 2-12-16,-5-2 9 0,-3 3 2 16,-10 2 1-16,-4 0 2 0,-2 4-2 15,-4-1-1-15,-2 2-17 0,-5 1 6 16,1 1-9-16,4 2-33 0,-5 1-51 16,3 1-61-16,4 2-44 0,0-4-62 15,6 1-182-15,8 0-477 0,4 2-1320 0</inkml:trace>
  <inkml:trace contextRef="#ctx0" brushRef="#br0" timeOffset="-34167.224">21031 8681 1570 0,'0'0'523'0,"0"0"-374"0,0 0-13 16,0 0 54-16,0 0-38 0,0 0 44 16,0 0 147-16,0 0 0 0,0 0-31 15,0 0-35-15,8-18-23 0,-8 15-16 16,0 2-2-16,0 1 36 0,0 4 26 15,0 3 8-15,-2 10-76 0,-4 6-101 16,2 21-29-16,-4 16-22 0,1 15-6 16,1 7 1-16,-2-4-4 0,4-7-67 15,-4-10 10-15,3 0-11 0,3-4 1 16,-2-13 1-16,2-9 9 16,0-10-9-16,-2-7 9 0,2 1-11 15,2-4-1-15,-2-1-18 0,2-5-48 16,0-6-61-16,0-3-59 0,0 0-10 15,0-3 8-15,2-6 7 0,0-3-89 16,2-4-139-16,0-1-216 0,-2 3-610 16,0-9-491-16</inkml:trace>
  <inkml:trace contextRef="#ctx0" brushRef="#br0" timeOffset="-33734.837">21027 8616 2536 0,'0'0'486'16,"0"0"-135"-16,18-59 112 0,-15 43-77 15,1-1-76-15,-2 8-15 0,-2 2-28 16,0 5-75-16,0 2-25 0,-6 7 15 16,-1 4 20-16,-5 9-57 0,-3 4-57 15,-1 4-25-15,-1 5-3 0,1 1 1 16,-3 0-1-16,-1 2 3 0,1-4-6 15,-2-2-14-15,7-4-19 0,-5-5-21 16,9-2-2-16,-2-7-1 0,5-3 0 16,3-4-3-16,2-3-15 0,2-2 18 15,4-4 2-15,5-4 1 0,7-6-3 16,1-4-21-16,1-6 2 0,7-3 4 16,-2-2 3-16,2-3 10 0,1 0 1 15,-1 0 0-15,-4 0 1 16,-3 4 1-16,1 3 1 0,-4 7 13 15,-5 7 6-15,0 8 7 0,3 3 11 16,-9 5-12-16,2 10-9 0,0 6-18 16,-4 8 0-16,0 8-2 0,2 1 0 15,-1 3 1-15,-1-1-11 0,-2-4-48 16,2-5-55-16,0-6-56 0,0-6-44 16,-2-5-56-16,6-7-81 0,0-2-158 15,-2-3-738-15,13 1-1225 0</inkml:trace>
  <inkml:trace contextRef="#ctx0" brushRef="#br0" timeOffset="-33384.93">21289 8511 2996 0,'0'0'638'16,"0"0"-355"-16,0 0 115 0,0 0-11 16,0 0-72-16,0 0 11 0,0 0-10 15,0 0-80-15,0 0-70 0,0 0-40 16,54 49-14-16,-48-16-16 0,5 4-11 16,1 5-16-16,-6 1-6 0,7 3-3 15,-1 1-3-15,-4-1-3 0,3-1-12 16,-1-3-42-16,-2-8-9 0,-1-8-6 15,-1-3-3-15,0-9 6 16,2-4-27-16,-4-7-39 0,3-3-42 0,-5-1-52 16,2-9-21-16,4-1-15 15,-2-5-64-15,0-4-140 0,1 2-207 16,-7 3-590-16,12-7-794 0</inkml:trace>
  <inkml:trace contextRef="#ctx0" brushRef="#br0" timeOffset="-33101.627">21752 8552 1891 0,'0'0'1774'15,"0"0"-1386"-15,0 0 11 0,0 0 7 16,0 0-131-16,0 0-37 0,0 0 74 16,0 0-61-16,0 0-91 0,0 0-61 15,13 13-8-15,-30 16 8 0,1 7 13 16,-11 11-19-16,-6 17-12 0,-15 15-12 15,1 8-12-15,-5 1 0 16,5-7-3-16,9-11-54 0,1-5-45 0,6-4 42 16,4-12 2-16,11-10 1 15,1-12 1-15,7-3-1 0,-2 1-36 16,-3 1-33-16,7-2-27 0,2-6-42 16,2-3-49-16,2-5-57 0,2-2-94 15,4-5-184-15,-2-2-469 0,15-1-795 0</inkml:trace>
  <inkml:trace contextRef="#ctx0" brushRef="#br0" timeOffset="-32550.384">21769 9593 2812 0,'0'0'630'0,"0"0"-439"15,0 0 89-15,29-51 37 0,-25 31-106 16,-2-3-25-16,-2 2 78 0,-2-1-59 16,-8 2-56-16,-1 5 6 0,-1 3-24 15,-5 6-19-15,1 6-9 0,-5 2 18 16,7 7 5-16,-3 6-23 0,7 5-22 16,0 0-14-16,3 2-13 0,3 2-18 15,4-4-15-15,4-2-3 16,7-2-18-16,-1-6 0 0,9-4-39 15,-1-4-57-15,7-2-79 0,0-11-46 16,-2-3-60-16,-1-4-123 0,-3 3-552 16,2-7-1221-16</inkml:trace>
  <inkml:trace contextRef="#ctx0" brushRef="#br0" timeOffset="-31716.752">21895 9195 2583 0,'0'0'553'0,"0"0"-237"15,0 0 114-15,0 0-20 0,0 0-97 16,0 0 62-16,0 0 48 0,0 0-117 15,0 0-85-15,0 0-7 0,19-24-21 16,-5 21-33-16,1-1-40 0,3 1-12 16,1 1-12-16,8-3-15 0,-2 3-26 15,3 1-7-15,1 0-12 0,4 1-6 16,1 0-6-16,-1 0 3 0,-2 0 0 16,0 0-9-16,-5 0-3 0,-1 1-3 15,-8 2-10-15,1-2 0 0,-3 0 0 16,-5 0-2-16,-1-1-1 0,-7 0-11 15,-2 0-9-15,0-1-12 16,0-4-15-16,-5-4 18 0,-3-1 9 16,-6-5 6-16,1-3 3 0,-3-1-9 15,-1 1 6-15,-3 1-6 0,5 1 2 16,-4 2 1-16,7 3 6 0,-2 2 0 16,3 2 9-16,7 3-9 0,2 0 10 15,0 4 2-15,2 0 13 0,4 0 38 16,2 7-20-16,11 1-29 0,-1 2-2 15,7 4 0-15,-2 0-1 0,6 1-1 16,-2 1 2-16,3-1 0 0,-3 1 0 16,-4-2 0-16,0-1 2 0,-11 1 0 15,-2-1 1-15,-2 2-3 0,-6 0-12 16,-2 1-10-16,-10 4-5 0,0 1-18 16,-11-3-72-16,4 1-33 0,-6-3-28 15,-1-3-87-15,-1-5-215 0,10-2-473 16,-6-2-846-16</inkml:trace>
  <inkml:trace contextRef="#ctx0" brushRef="#br0" timeOffset="-31216.508">22743 8707 676 0,'0'0'2470'0,"0"0"-2139"0,0 0-58 15,0 0 148-15,0 0-123 0,0 0-88 16,0 0 155-16,0 0 25 0,0 0-96 16,0 0-47-16,12-35-23 0,-4 42-41 15,1 2-62-15,3 7-46 0,4 6-39 16,-3 4-6-16,3 7 18 0,-1 4 9 15,3 2 9-15,-3 3 12 0,1 0-20 16,-3-1-58-16,1-6-44 0,-1-4 26 16,-3-7 16-16,-4-9 0 0,3-4-13 15,-3-8-27-15,-4-3-36 0,2-3-63 16,-4-6-43-16,4-5-2 0,-2-1-13 16,-2-3-88-16,0 2-135 15,0 0-143-15,0 0-453 0,2 6-439 16,7-5-745-16</inkml:trace>
  <inkml:trace contextRef="#ctx0" brushRef="#br0" timeOffset="-30948.075">23175 8586 3652 0,'0'0'581'16,"0"0"-271"-16,0 0 56 0,0 0-97 15,0 0-44-15,0 0 69 16,0 0-88-16,0 0-97 0,0 0-40 15,0 0 18-15,-9 67 16 0,-5-33 20 16,-7 13-35-16,-8 17-28 0,-4 17-18 16,-2 11 3-16,0 1-6 0,0-3-39 15,6-10-36-15,2-4 18 0,8-14 18 16,3-13 2-16,8-15 13 0,-1-11-15 16,1 1-30-16,2-2-33 0,2-5-61 15,2-5-44-15,2-9-16 0,0-3-67 16,0-6-185-16,2-6-25 0,4-2-261 15,-2-1-723-15,15 1-997 0</inkml:trace>
  <inkml:trace contextRef="#ctx0" brushRef="#br0" timeOffset="-30582.929">23092 9439 3007 0,'0'0'574'0,"0"0"-246"0,0 0 39 16,0 0-42-16,0 0-82 0,29-56 20 16,-17 33-10-16,1-3-53 0,3-3-33 15,1-1-13-15,1 0-33 0,-3 1-28 16,3 3-39-16,-3 5-15 0,1 3-5 15,-5 7 8-15,1 4 3 0,-4 4 3 16,-1 3 18-16,-3 0-5 0,-2 10-31 16,0 4-30-16,-2 9-12 15,0 15-6-15,-4 2 6 0,2 4 10 16,-2 6 0-16,2-10 1 0,-3 5-2 16,3-4-12-16,0-7-42 0,2-5-51 15,0-8-37-15,4-8-30 0,3-9-63 16,-3-4-154-16,0-3-651 0,14-13-1266 0</inkml:trace>
  <inkml:trace contextRef="#ctx0" brushRef="#br0" timeOffset="-29551.587">23739 9021 995 0,'0'0'1101'15,"0"0"-342"-15,0 0-307 0,0 0 39 16,0 0-52-16,0 0-51 0,0 0 10 15,0 0-53-15,21-51-51 0,-7 42-25 16,5 2-16-16,1 2-27 0,1 0-48 16,8 1-31-16,0 0-27 0,4 1-39 15,0-1-17-15,2 2-31 0,-2 1-18 16,0 1-3-16,-4 0-11 0,-2 0-1 16,-8 0-1-16,1 1-14 0,-9 0-36 15,-3 0-34-15,-2-1-50 0,-2 0-36 16,-4 0-43-16,0 0-66 0,-10 0-34 15,0 0-77-15,-3 0-51 16,-7 0-140-16,3 4-416 0,1-3-135 16,-9 6-290-16</inkml:trace>
  <inkml:trace contextRef="#ctx0" brushRef="#br0" timeOffset="-29280.955">23880 9083 703 0,'0'0'600'0,"0"0"-125"16,0 0-8-16,0 0 8 0,0 0 9 15,0 0-23-15,0 0-20 0,0 0-49 16,0 0-32-16,0 0-27 16,-19 16-86-16,27-16-8 0,5-4-6 15,1 2-7-15,5 1-39 0,1-1-18 16,7 1-37-16,2 1-39 0,0 0-36 16,4 0-24-16,0 0-15 0,-2 0-17 15,0 1 1-15,-8-1-2 0,2 0-1 16,-5 0-23-16,-7 0-33 0,-5 0-51 15,0 0-42-15,-3 0-22 0,-5 0-27 16,0 1-100-16,-11 1-122 0,1 4 7 16,-5 0-118-16,1 0-599 0,-3 6-495 0</inkml:trace>
  <inkml:trace contextRef="#ctx0" brushRef="#br0" timeOffset="-28929.929">23983 9361 2410 0,'0'0'981'16,"0"0"-616"-16,0 0 84 15,0 0-49-15,68 17-99 0,-47-17-44 16,8-4-20-16,0-6-28 0,6-4-18 16,4-6-16-16,2-5-30 0,5-4-15 15,-1-4-22-15,5-2-3 0,-3-3-8 16,5 1-13-16,-6-1-6 0,1 3-12 15,-5 2 12-15,-3 2 7 0,-4 2-7 16,-6 6-18-16,-2-1-12 0,-9 4-24 16,1 5-3-16,-11 2-3 0,-2 4-18 15,1 2-2-15,-7 2-22 0,0-1-6 16,-9-3-3-16,-5-6 18 16,-7-1 15-16,-8-4 11 0,-4 0-11 15,-6 1 0-15,-9-4-2 0,-14 4-1 16,-10 0-9-16,-7 3 0 0,11 2-30 15,6 3-67-15,9 2-74 0,-3 2-75 16,12 0-155-16,11 2-535 0,4 1-841 0</inkml:trace>
  <inkml:trace contextRef="#ctx0" brushRef="#br0" timeOffset="-27527.918">16820 11058 3595 0,'0'0'576'16,"0"0"-321"-16,0 0 142 0,0 0-54 16,0 0-97-16,0 0 27 0,0 0 8 15,54-18-73-15,-31 13-57 0,4 1-25 16,2 0 1-16,2-2-22 0,2-1-24 16,2 0-12-16,-2-2-15 0,2 2-21 15,-4-1-12-15,0-2-8 0,-6 4-11 16,-2-1-2-16,-7 4 0 0,1 0-2 15,-9 3-23-15,0 0-20 0,-6 0-30 16,-2 0-39-16,-2 0-57 0,-6 0-7 16,-7 6 40-16,-5 1-10 0,-5 2-36 15,-4 1-64-15,-4 2-86 0,0-2-5 16,-2 3 57-16,0 1 69 0,-1-1 45 16,3 1 22-16,-2 0 48 15,4-1 63-15,2 0 33 0,0-3 2 16,2 1 0-16,3-1 74 0,5-1 47 15,-2-1 10-15,7-2 15 0,4-1-1 16,1 1 42-16,5-5-3 0,2-1-4 16,2 0 30-16,4 0 66 0,5 0-31 15,3-1-61-15,7-4-33 0,3 1-7 16,5 2-29-16,4-1-19 0,2 0-24 16,2 2-15-16,3-2-6 0,-1 3-12 15,-2 0-18-15,0 0-19 16,-6 0-1-16,-2 0-1 0,-6 0-11 15,-3 0-58-15,-5 0-69 0,-7 0-37 16,-4 0-29-16,-2 0-43 0,0 0-144 16,-8 0-73-16,-7 6-64 0,-4 0-461 15,7 0-490-15,-13 10-669 0</inkml:trace>
  <inkml:trace contextRef="#ctx0" brushRef="#br0" timeOffset="-27195.358">16860 11397 851 0,'0'0'1826'15,"0"0"-1450"-15,0 0 39 0,0 0 146 16,0 0-161-16,0 0-119 0,0 0 16 16,0 0-13-16,0 0-59 0,72-4-23 15,-43-15-5-15,6 1-61 0,13-8-31 16,11-1-29-16,18-4-13 0,6 1-12 16,-7 3-9-16,-6 7 12 0,-18 5-5 15,-11 3-4-15,-10 5 15 0,-4-1 9 16,4-1-6-16,0 0-15 0,0-3-12 15,-6 0-9-15,-4-1-12 16,-9 1-13-16,-4-3 9 0,-5 4-11 16,-3-4-12-16,-9-3 10 0,-5 0 1 15,-11-4 1-15,-6-2 12 0,-10-3-10 16,-17-7 10-16,-13-1-10 0,-3 2 10 16,4 5-11-16,8 8-1 0,4 9-18 15,10 3-63-15,11 7-75 0,6 1-76 16,2 0-54-16,0 5-191 0,4-2-585 15,-3 11-1907-15</inkml:trace>
  <inkml:trace contextRef="#ctx0" brushRef="#br0" timeOffset="-26434.798">18234 10689 2455 0,'0'0'506'0,"0"0"-282"15,0 0 183-15,0 0-66 0,0 0-152 16,0 0-2-16,0 0 73 0,0 0-23 15,0 0 8-15,0 0 38 0,-18-25-10 16,11 47-97-16,1 15-82 0,-2 19-25 16,0 16-8-16,-3 9-7 0,3 1 9 15,2-4 25-15,-2-9 11 16,-1-3-9-16,1-15-27 0,4-9-14 16,0-14-25-16,-2-5-12 0,4 0-11 15,-3-4-1-15,1 0-24 0,0-9-36 16,2-7-79-16,2-3-102 0,0-5-25 15,0-9-12-15,2-6-96 0,2-3-175 16,0 4-509-16,7-11-514 0</inkml:trace>
  <inkml:trace contextRef="#ctx0" brushRef="#br0" timeOffset="-25969.302">18189 10595 2448 0,'0'0'1125'0,"0"0"-900"16,0 0 140-16,0 0 35 0,0 0-68 15,0 0-11-15,0 0 19 0,0 0-107 16,0 0-112-16,0 0-24 0,-19 40-10 16,5-15 0-16,-1 3-5 15,-3 2-16-15,1 2-15 0,-2 0-15 16,3 0-12-16,-1-3-12 0,1-2 0 15,1-2 1-15,5-6-12 0,2-4 0 16,2-8 0-16,3-1-1 0,3-5-1 16,0-1-15-16,0-3 14 0,9-6 1 15,1-5-2-15,5-5-12 0,-1-7 12 16,5-3 2-16,1 0 0 0,1-4 1 16,4 2 3-16,-2 0 12 0,1 1-13 15,-1 0 14-15,0 6-4 16,-3-2 0-16,-1 8 6 0,-7 2 6 15,1 6 6-15,-5 5 15 0,0 3 3 16,-1 2 0-16,-5 10 69 0,0 7-48 16,0 7-66-16,-2 10-3 0,0 5-57 15,-6 5 39-15,1 0 16 0,3 0-1 16,-2-7-33-16,2-3-42 0,0-8-48 16,2-6-49-16,0-6-29 0,0-5-95 15,2-4-192-15,2-1-528 0,9 0-1139 0</inkml:trace>
  <inkml:trace contextRef="#ctx0" brushRef="#br0" timeOffset="-25269.009">18596 10664 1608 0,'0'0'1991'16,"0"0"-1619"-16,0 0-3 0,0 0 51 16,0 0-187-16,0 0-65 0,-4 62 72 15,-2-31-21-15,1 6-50 0,-1 10-21 16,-2 15-18-16,0 13-40 0,-5 2-35 15,3-5-13-15,4-17-12 0,4-20-3 16,-2-9-6-16,4-7-3 0,0 0-15 16,0-1 0-16,0-5 9 0,0-6-10 15,4-7-2-15,2-10-63 0,2-10 9 16,3-9 24-16,-1-7 6 0,2-13 8 16,3-11-5-16,-7-10-9 15,2-3 10-15,-6 6 20 0,-4 15 2 16,0 15 10-16,0 11 0 0,-4 3 12 15,-2 3 13-15,2 1-10 0,0 7-25 16,2 8-1-16,0 5 58 0,-2 9 31 16,4 11-54-16,0 1-24 0,-2 6-10 15,2 0 10-15,8 1 6 0,-2-4 1 16,0 1-1-16,7-3 3 0,-1-6 12 16,2-2 6-16,3-8 27 0,0-4-24 15,1-3-39-15,3-10-3 0,2-7-2 16,1-3-1-16,1-6-12 0,-4-3 14 15,2-4-1-15,-5 2 1 0,1 1 1 16,-5 0 1-16,-1 9 1 16,-7 7 1-16,-2 7 9 0,-2 7 18 15,0 4-15-15,-2 11-15 0,0 8-27 16,-2 11 9-16,-4 7 16 0,0 3-1 16,2 13 1-16,-9 8 2 0,3 5 1 15,-1-5 2-15,1-15 9 0,4-14-10 16,2-11 1-16,0 2 0 0,0-1-3 15,-1-2 0-15,3-11-42 0,2-6-54 16,0-7-79-16,2-5-63 0,3-9 21 16,5-6-94-16,0-1-127 0,3-3-178 15,-3 4-589-15,6-1-712 0</inkml:trace>
  <inkml:trace contextRef="#ctx0" brushRef="#br0" timeOffset="-24985.807">19129 10688 3518 0,'0'0'614'0,"0"0"-349"0,0 0 157 16,0 0-91-16,0 0-167 0,0 0-3 16,0 0 75-16,17 76-54 0,-17-45-43 15,-4 6-10-15,-3 10-17 0,1 10-31 16,-2 12-27-16,-2 5-6 0,1-14-5 15,5-13-7-15,2-19-15 0,-2-3-6 16,2 1-3-16,2-5-12 0,0-1-12 16,0-7-42-16,0-7-64 0,0-6-74 15,0-6-59-15,2-8-12 0,2-6-52 16,0-5-63-16,-2-3-157 16,-2-1-436-16,0 8-466 0,0-9-620 0</inkml:trace>
  <inkml:trace contextRef="#ctx0" brushRef="#br0" timeOffset="-24722.939">19009 10624 2902 0,'0'0'994'15,"0"0"-783"-15,0 0 156 0,0 0 0 16,0 0-138-16,0 0-6 0,0 0 77 16,0 0-67-16,64-43-30 0,-43 50-13 15,6 3-40-15,-2 4-53 0,4 3-28 16,2 4-12-16,0 8-6 0,0 0 9 15,-2 7 9-15,-2 10-6 0,-5 12-6 16,-5 14-21-16,-7 2-8 0,-10-4-4 16,-10-4-3-16,-9-10 0 0,1-10 0 15,-5-7-19-15,6-9 13 0,-7-4-14 16,-3 1-1-16,-6 2-24 0,-3-2-63 16,1-6-88-16,0-10-62 15,6-6-64-15,0-5-149 0,11 0-297 16,-5-7-916-16</inkml:trace>
  <inkml:trace contextRef="#ctx0" brushRef="#br0" timeOffset="-23403.648">19756 11042 127 0,'0'0'189'0,"0"0"40"15,0 0 41-15,0 0 82 0,0 0 101 16,0 0 37-16,0 0 24 0,0 0-73 15,0 0-36-15,-36-47 15 0,36 44 0 16,0 0-37-16,0 0 4 0,5 1-1 16,5-2-68-16,2 1-55 0,1 0-31 15,9 2-42-15,-3 0-28 0,6 1-21 16,2 0-30-16,4 0-41 16,2 1-31-16,-2-1-25 0,2 0-13 15,-6 0-2-15,2-2 0 0,-7-2-14 16,-1 1-18-16,-8 1-49 0,-3 1-50 15,-2 0-30-15,-6 1-22 0,-2 0-36 16,-2 0-124-16,-8 1-74 0,-3 1-23 16,-3 2-132-16,-1 0-437 0,3-2-194 15,-9 2-326-15</inkml:trace>
  <inkml:trace contextRef="#ctx0" brushRef="#br0" timeOffset="-23181.726">19720 11073 1778 0,'0'0'493'0,"0"0"-60"0,0 0 106 16,0 0-13-16,0 0-42 0,0 0 1 16,0 0-99-16,0 0-106 0,0 0-22 15,0 0 5-15,42-5-28 0,-17 1-48 16,-3 1-39-16,9 0-34 0,0 3-48 16,0 0-33-16,0 0-15 0,-2 3-15 15,-4 0-3-15,-4 1-1 16,-5-1-32-16,-1-3-66 0,-3 0-85 15,-8 0-63-15,-2-3-76 0,-2-1-183 16,0 0-240-16,-2 1-847 0,-4 3-1171 0</inkml:trace>
  <inkml:trace contextRef="#ctx0" brushRef="#br0" timeOffset="-22753.769">19849 11363 1114 0,'0'0'2118'15,"0"0"-1781"-15,0 0-53 0,0 0 109 16,0 0-105-16,0 0-48 0,49-18 70 16,-32 6-36-16,-3-2-35 0,7-3-21 15,0 1-30-15,-1 1-35 0,7-1-32 16,4 3-25-16,2-1-15 0,2 1-17 15,5 2-13-15,3 0-3 0,3 1-9 16,-3 0-6-16,2-1-3 0,-1 1-6 16,-5 0 6-16,-4 1 0 0,-2-1-12 15,-2-1 6-15,-4 3-3 0,-6-2 0 16,-3 0 0-16,-3 1-3 16,-3-1-16-16,-5 0 10 0,-5-3-12 0,-2 2 0 15,-2-5-1-15,-11-1 1 16,-1-3 15-16,-9 0 3 0,0-4 3 15,-8-3-3-15,-4 2-3 0,-6-1 0 16,-1-2-12-16,1 4-1 0,-7 0 10 16,3 4-12-16,-1 1-1 0,-1 8-23 15,1 2-51-15,5 6-73 0,0 3-89 16,2 3-76-16,5 6-200 0,14-2-619 16,-3 10-2098-16</inkml:trace>
  <inkml:trace contextRef="#ctx0" brushRef="#br0" timeOffset="-20300.881">20899 11412 108 0,'0'0'1657'0,"0"0"-1456"0,0 0 469 16,0 0-207-16,0 0-150 0,0 0-57 16,0 0 15-16,0 0-63 0,0 0-71 15,0-3-25-15,0-3 8 0,0 0 26 16,2-4 10-16,-2 1 10 0,0-2-38 16,0-3 6-16,4-1 3 0,-2-5 6 15,-2-2-1-15,2-6-6 0,2-3-9 16,-4-6-15-16,2-2-16 0,2-8-8 15,1-6-13-15,1-10-6 0,2-10-3 16,0 0-11-16,-4 12-4 0,3 19-18 16,-3 12-3-16,0 2-9 0,4-3-3 15,-2-3 0-15,-2-4-3 0,5 7-3 16,-3 5 2-16,-4 2-14 0,4 7-15 16,-4 4 12-16,0 7-12 15,-2 1 14-15,0 4 1 0,0 1 18 0,0 0 0 16,0 2-6-16,-2 3-10 15,-6 3 0-15,2 3 0 0,-2 4 1 16,1-1 0-16,-7 10 9 0,1-2-11 16,3 3-1-16,-8 3-1 0,5 3-53 15,-5-2 39-15,3 0 14 0,-4 0 0 16,5-5 1-16,0-3 1 0,3-5 0 16,5-6-1-16,0-2 0 0,0-5-1 15,6-3-14-15,0 0 3 0,0-5 10 16,8-5 2-16,0-8 18 0,5-2-3 15,1-5-14-15,0-3 1 0,3 1 1 16,-3 0 9-16,3 3-9 0,-5 4 15 16,3 2-16-16,-3 7 10 15,-3 3 0-15,1 5-9 0,-2 1 12 16,-2 2 9-16,-4 4-7 0,5 5-17 16,-3 7-1-16,0 6-20 0,-2 7-6 15,0 4 3-15,4 2 9 0,-2-2 3 16,-2-1-24-16,3-4-24 0,3-6-36 15,0-5-40-15,2-4-23 0,-1-6-46 16,5-4-92-16,1-3-173 0,-1 0-651 16,11-7-1408-16</inkml:trace>
  <inkml:trace contextRef="#ctx0" brushRef="#br0" timeOffset="-19554.71">21229 11293 443 0,'0'0'2147'0,"0"0"-1812"15,0 0-175-15,0 0 76 0,0 0 15 16,0 0-61-16,0 0 43 0,5-56 24 16,1 43-31-16,-2-6 15 0,0 0 7 15,6-3-43-15,3 0-19 16,-1-3-4-16,1 0-4 0,3-2-23 16,-3 2-22-16,3 3-13 0,-6-2-23 15,5 3-25-15,-5 2-18 0,-2-1-18 16,1 6-15-16,-3 1-6 0,-2 1-13 15,-2 9-2-15,-2 3 0 0,0 0 24 16,0 0 19-16,0 2 2 0,0 7 39 16,0 5-24-16,0 5-30 0,-2 5-18 15,0 6 0-15,0 4 0 0,2 2 6 16,0-2-15-16,0 2 12 16,0-5-12-16,2-2-1 0,2-2 0 0,0-7 1 15,0-5-3-15,3-2-2 16,1-8-61-16,4-3-60 0,-3-2-52 15,7-4-44-15,-3-5-26 0,-1-4-118 16,2-3-211-16,-7 3-603 0,9-8-932 0</inkml:trace>
  <inkml:trace contextRef="#ctx0" brushRef="#br0" timeOffset="-19386.59">21467 10609 4070 0,'0'0'1005'16,"0"0"-880"-16,0 0-3 0,0 0 54 16,0 0-85-16,0 0-64 0,0 0-27 15,0 0-161-15,0 0-134 0,0 0-125 16,-43 22-657-16,43-12-1904 0</inkml:trace>
  <inkml:trace contextRef="#ctx0" brushRef="#br0" timeOffset="-18918.671">21746 11393 1011 0,'0'0'2299'0,"0"0"-1953"0,0 0-97 16,29-50 167-16,-23 27-42 0,1-1-85 16,-7 0 16-16,0 0-38 0,-2 3-55 15,-9 2-40-15,3 6-54 0,-11 4-49 16,7 7-6-16,-7 2 4 0,3 6 5 16,-1 3-3-16,5 5-12 0,-1 3-14 15,7 3-16-15,2 2-12 0,4 2-12 16,0-1-3-16,8-3-16 0,7 0-29 15,-3-8-37-15,7-3-50 16,-3-9-73-16,5-2-67 0,-6-14-101 16,3-7-231-16,-10 5-692 0,3-14-1275 0</inkml:trace>
  <inkml:trace contextRef="#ctx0" brushRef="#br0" timeOffset="-18560.226">21688 10323 3503 0,'0'0'671'0,"0"0"-336"0,0 0 120 16,0 0-67-16,0 0-134 0,0 0 4 16,54 0 19-16,-41 17-90 0,-1 8-76 15,-4 6-38-15,-6 3-25 0,2 3-27 16,-4 2-19-16,0-1-2 0,0-1-48 15,-6-3-109-15,4-3-123 0,-6-2-55 16,2-10-233-16,4 8-1010 0</inkml:trace>
  <inkml:trace contextRef="#ctx0" brushRef="#br0" timeOffset="-17670.198">21938 11008 1079 0,'0'0'1319'0,"0"0"-1144"15,0 0-1-15,0 0 208 16,0 0-60-16,0 0-78 0,0 0 39 15,0 0 12-15,-37-51-38 0,37 39 5 16,0 3-14-16,0-1-26 0,2 4-18 16,2 3 35-16,-1-1 9 0,7 2-40 15,2 1-57-15,-1 1-28 0,7 0-29 16,-1 0-7-16,5 0-15 0,-1 0-9 16,4 0-12-16,2 0-18 0,2 0 6 15,-2 0-18-15,0 0 0 0,1-3-6 16,-1 1-3-16,2-1-11 0,-4 2 1 15,-6 1-1-15,1 0 3 0,-5 0 8 16,-3 0-11-16,-3 2 1 0,-5 0 1 16,-2 0-3-16,-2-2-15 0,0 0-34 15,-2-3-11-15,-5-2 36 0,-3-2 12 16,-6-3 9-16,1-3 1 0,-4-2 2 16,5-1 0-16,-5-3-1 0,3 4-11 15,-1-4-6-15,5 0 6 16,-3 1 9-16,5 2-12 0,6 2 12 15,0 4-9-15,4 4 12 0,0 1 0 16,4 5 45-16,4 0-9 0,9 0-21 16,-1 6-14-16,11 4 1 0,0 5 0 15,4 4 0-15,-2 2 1 0,-2 5 18 16,0 3 6-16,-2 3-12 0,-11-1 6 16,3 0-18-16,-9 1 15 0,-2-1-17 15,-4 0-1-15,-2-4 0 0,-6-1-12 16,-4-4-12-16,-9-4-42 0,2-5-63 15,-7 0-42-15,1-10-61 0,2 0-94 16,-4-3-346-16,11-3-748 16,-5-3-2265-16</inkml:trace>
  <inkml:trace contextRef="#ctx0" brushRef="#br0" timeOffset="-16785.885">22757 11262 2368 0,'0'0'667'0,"0"0"-268"15,0 0-32-15,0 0-71 0,0 0-72 16,0 0 5-16,0 0 67 0,0 0-33 16,0 0-41-16,0 0-9 0,17-65-25 15,-7 43-28-15,6-1-18 0,-3-6-13 16,5-5-17-16,-3 0-16 0,4 0-24 16,-5-3-14-16,5 2-7 15,-7 3-6-15,2 4-21 0,-3 6-6 16,-5 4-15-16,0 5 0 0,-4 5 12 15,-2 5-13-15,4 2-1 0,-4 1 11 16,0 0 6-16,0 1 6 0,0 3-3 16,-6 5-19-16,4 4 10 0,0 5 0 15,-2 5-11-15,2 5 11 0,2 3 3 16,0 4 9-16,0 3-3 0,2 0 9 16,4 2-6-16,2-3-6 0,3-3 6 15,-3-4-5-15,2-5-16 0,5-5 8 16,-5-6-11-16,-2-4-31 0,5-3-53 15,-5-5-78-15,2-2-54 0,3-7-46 16,-5-5-94-16,-2-4-239 0,1 2-598 16,5-6-1095-16</inkml:trace>
  <inkml:trace contextRef="#ctx0" brushRef="#br0" timeOffset="-16531.272">23046 10524 4411 0,'0'0'664'0,"0"0"-353"0,0 0 38 15,0 0-14-15,0 0-94 0,0 0-36 16,0 0-94-16,0 0-111 0,0 0-62 16,0 0-134-16,-4-6-87 0,0 8-207 15,2-2-684-15,2 11-2298 0</inkml:trace>
  <inkml:trace contextRef="#ctx0" brushRef="#br0" timeOffset="-15967.255">23365 11303 2699 0,'0'0'1326'0,"0"0"-1128"0,0 0-30 16,0 0 205-16,25-55-70 0,-15 31-71 15,0-4 38-15,9-1-34 16,-5-5-67-16,5-2-30 0,-3 0-18 16,3-1-34-16,-7 1-30 0,5 5-18 15,-9 4-9-15,3 9-2 0,-3 5 14 16,-2 6 9-16,-4 7 36 0,0 0 36 15,0 3-54-15,0 9-33 0,-2 4-36 16,0 9-14-16,0 10 2 0,0 11 10 16,-2 14 1-16,-2 9 1 0,0-4 2 15,2-14 10-15,2-16-9 0,0-8 0 16,0 2 9-16,0 2-12 0,4-3 0 16,-2-7-36-16,2-9-57 0,3-6-69 15,-1-6-61-15,4-8-105 0,-4-9-289 16,0 2-767-16,15-12-2386 0</inkml:trace>
  <inkml:trace contextRef="#ctx0" brushRef="#br2" timeOffset="-8438.633">16605 12881 1926 0,'0'0'308'0,"0"0"70"16,0 0 370-16,0 0-349 0,0 0-96 15,0 0-8-15,0 0 15 0,0 0-40 16,0 0-5-16,-16-10 6 0,16 9 2 15,6-1-4-15,0 1-92 0,7-3-47 16,1 2-7-16,3 0-8 0,5 0-13 16,1-1-30-16,4 1-12 0,0 0-15 15,0 0 0-15,-3 2 3 0,-1 0-2 16,-2 0-7-16,-3 0-18 0,-3 0-21 16,-1 0-2-16,-3 0-22 15,-1 0-46-15,-2 0-50 0,-1 0-36 16,1 0-30-16,-6-3-22 0,0 3-82 15,-2-3-154-15,-2 2-129 0,-4 1-363 16,0 0-472-16,-5 4-986 0</inkml:trace>
  <inkml:trace contextRef="#ctx0" brushRef="#br2" timeOffset="-8171.356">16599 13008 3224 0,'0'0'637'0,"0"0"-335"0,0 0 122 0,0 0-95 15,0 0-96-15,0 0 47 0,0 0 29 16,64-19-80-16,-43 13-42 0,2 3-24 16,1-1-40-16,3 3-56 15,-2-1-22-15,4 0-21 0,-2 0-24 16,-2-2 0-16,-5 0-18 0,1 1-51 15,-6-1-79-15,-3 1-51 0,-4 3-30 16,-4 0-70-16,-2 0-139 0,-2 0-510 16,0 0-451-16,-6 9-787 0</inkml:trace>
  <inkml:trace contextRef="#ctx0" brushRef="#br2" timeOffset="-7738.943">16705 13306 1861 0,'0'0'1243'0,"0"0"-997"0,0 0 59 16,0 0 60-16,0 0-133 0,0 0-43 16,0 0 95-16,0 0-32 0,0 0-54 15,0 0-3-15,59-29 11 0,-38 18-18 16,4-2-31-16,2-1-18 0,6-1-13 15,0-4-20-15,8-2-4 0,1-5-8 16,9-8-10-16,9-7-9 0,-4 0-18 16,-8 6-12-16,-7 3-23 0,-10 8-22 15,4-1 0-15,0-5 0 0,-2 4 3 16,-6 4 0-16,-2 4 12 0,-8 4 0 16,-5 5 0-16,-4 3 0 0,-6 2 0 15,-2 2-15-15,0 0-18 16,-6 0 18-16,-6-1 0 0,-5 0 24 15,-6 0 0-15,-3-2 3 0,-8 2 0 16,-1-2-8-16,-4 0 2 0,-2 1 6 16,-3-4-15-16,1 2-12 0,-3-2-2 15,-1-2-34-15,3-2-64 0,3-1-83 16,4-1-64-16,4 2-69 0,6 3-249 16,6 1-592-16,7 8-1689 0</inkml:trace>
  <inkml:trace contextRef="#ctx0" brushRef="#br2" timeOffset="-7021.969">18106 12487 696 0,'0'0'2060'0,"0"0"-1678"16,0 0-66-16,0 0 117 0,0 0-69 15,0 0-79-15,0 0 17 0,0 0-79 16,0 0-92-16,0 0-15 0,8-24 78 15,-18 32 37-15,2 3-53 16,-5 3-30-16,1 5-6 0,-5 6-19 16,1 6-15-16,-5 13-14 0,-8 14-19 15,-4 13-9-15,0 1-15 0,6-10-9 16,4-20-12-16,7-13-6 0,1-3-12 16,-1 1-11-16,-3 2 0 0,1 2-1 15,1-4-15-15,5-9-27 0,1-1 12 16,5-8-3-16,4-2-12 0,2-5-12 15,0-2-15-15,0 0-22 0,8 0-56 16,1-5 8-16,5-4-2 16,-1-4-41-16,3-4-87 0,1-5-108 0,1-2-246 15,1-3-524-15,-7 6-270 0,11-12-491 16</inkml:trace>
  <inkml:trace contextRef="#ctx0" brushRef="#br2" timeOffset="-6707.018">18065 12518 2496 0,'0'0'970'0,"0"0"-780"0,0 0 93 16,0 0 9-16,0 0-81 0,0 0-32 15,0 0 55-15,0 0-69 0,0 0-82 16,0 0-22-16,20 66-6 0,-20-34-16 16,0 3-11-16,0 6-4 0,2 10-3 15,-2 10 1-15,3-6-1 0,1-5-6 16,-2-8-3-16,-2-6 3 0,2 3 4 15,2 3 20-15,-4-5 1 0,2-6-7 16,-2-10 88-16,2-5 21 0,-2-9-9 16,0-4 6-16,-2-3-91 0,0-3-12 15,-4-6 31-15,-5-4-4 0,-1-1 0 16,-5-3-15-16,3 1-30 0,2 0-18 16,-7 1-36-16,4 5-63 15,1-2-79-15,2 3-63 0,-1 2-89 16,5 3-206-16,2 1-582 0,4 3-993 0</inkml:trace>
  <inkml:trace contextRef="#ctx0" brushRef="#br2" timeOffset="-6272.268">18420 12542 2639 0,'0'0'553'0,"0"0"-273"15,0 0 118-15,0 0-56 0,0 0-93 16,0 0 59-16,0 0 59 0,0 0-90 15,0 0-67-15,0 0-29 0,13-18-3 16,-13 29-72-16,0 4-43 0,-4 8-8 16,1 7-1-16,-3 7 9 0,2 5 24 15,0 10 22-15,-4 11-22 0,-1 10-24 16,-1 0-12-16,4-12-15 16,0-14-3-16,2-20-12 0,-1 0-21 0,1-2-3 15,2 2-48-15,-4-4 27 0,4-3 12 16,0-9 9-16,2-5-30 15,0-2-30-15,0-4-39 0,0 0-58 16,2-6-39-16,0-4 9 0,6-5-48 16,-6-1-120-16,2-1-133 0,-1-1-469 15,-1 6-530-15,2-6-795 0</inkml:trace>
  <inkml:trace contextRef="#ctx0" brushRef="#br2" timeOffset="-5923.203">18267 12440 3138 0,'0'0'554'0,"0"0"-284"16,0 0 134-16,0 0-64 0,0 0-92 15,0 0 88-15,0 0 7 0,0 0-80 16,62-31-55-16,-47 34-27 0,1 4-22 15,5 6-47-15,2 2-40 0,2 4-21 16,3 2-9-16,-1 5 3 0,4 2-6 16,-4 2 15-16,2 2 15 0,-4 0 4 15,-4 3-13-15,-3 3-6 0,-3 1-15 16,-5 2-9-16,-8 5 0 0,-4-2-9 16,-6 1-3-16,-7-1-6 0,-5 0-10 15,-7-2 0-15,-6-2-2 0,-5-3-29 16,1-5-58-16,0-4-15 0,2-7-76 15,2-5-56-15,4-8-64 0,0-2-206 16,12-5-551-16,-1 4-1381 0</inkml:trace>
  <inkml:trace contextRef="#ctx0" brushRef="#br2" timeOffset="-4389.505">18912 12976 1281 0,'0'0'1227'0,"0"0"-879"16,0 0-27-16,0 0 96 0,0 0-61 16,0 0-55-16,0 0-10 0,0 0-29 15,0 0-29-15,-20-6 5 0,20 5 26 16,0-1-10-16,4 2-15 0,2-3-83 16,4 2-35-16,7 1-10 0,-1-2 4 15,7 2-22-15,2 0-18 0,6 2 0 16,0 2-9-16,0 0-9 0,4 0-8 15,-2 1 2-15,-2-3-12 0,-4 1 0 16,2-1-15-16,-4-2-6 0,-3 0-3 16,-3 0-15-16,-4 0-1 15,-5-2-1-15,-2-1 0 0,-4 1-10 16,-2 0-3-16,-2 0-12 0,0-1 0 16,-4-3 9-16,-4-2-3 0,-2-2 18 15,-3 1-9-15,-1-4 9 0,-3 0 0 16,1-2-12-16,-3-1-9 0,2 0 5 15,1-1 16-15,4 1-12 0,1-1 0 16,1 4 12-16,2 2-12 0,1 2 13 16,5 4 1-16,2 1 1 0,4 3 45 15,9 1-11-15,3 1-19 0,3 3-14 16,6 2 0-16,2 4 1 0,2 2 1 16,-2 3 15-16,-5 3 3 0,-1 1 0 15,0 4-3-15,-7-1 3 0,-2 0-3 16,-1 1-15-16,-3-1 9 0,-4-1-11 15,-2 1-1-15,-2 2-1 0,-8-1-2 16,0-2-27-16,-9 1-21 0,-1-4-24 16,-5-1-64-16,-2-5-47 0,-2-2-37 15,4-4-90-15,-3-4-301 16,9-2-651-16,0 0-2065 0</inkml:trace>
  <inkml:trace contextRef="#ctx0" brushRef="#br2" timeOffset="-3304.417">17604 13484 1982 0,'0'0'470'0,"0"0"-331"0,0 0 138 16,0 0 82-16,0 0-54 0,0 0-33 15,0 0 5-15,0 0-30 0,-27-63-21 16,25 42 11-16,0-2-8 0,2-4-36 16,-2-2-23-16,2-6-12 0,0-2-4 15,0-9-9-15,2-13-9 0,2-15-12 16,4-3-9-16,-2 1-13 0,3 4-36 15,1 6-30-15,-2 0 0 0,0-3 4 16,1 3-4-16,-1 1 6 0,-2 4 6 16,2 5-3-16,-1 9-6 0,-3 11-3 15,-2 9-3-15,2 2-9 0,-2-1 0 16,0-1-9-16,0 2-15 0,0 6-12 16,-2 6-6-16,0 7 6 0,0 0 0 15,0 6 10-15,0 0 2 16,-2 3 2-16,-2 3 28 0,-2 3 0 15,0 5-18-15,-7 4-10 0,3 6 1 16,0 2 6-16,-7 5-9 0,3 0-39 16,-1 2 12-16,-1 0 12 0,-1-1 3 15,3-1 0-15,-1-2 0 0,1-1 9 16,-1-5 1-16,5-2 0 0,-1-2 2 16,3-7 0-16,4-3 0 0,2-5 0 15,2-1 0-15,0-3-3 0,0 0-24 16,6-9 9-16,0-6 18 0,5-4-1 15,5-7-1-15,-1-5 2 0,3-4 1 16,1-1 2-16,0-1 12 0,-1-2-3 16,1 2 0-16,-3 4 6 0,-1 5-3 15,-1 4-12-15,-1 9 12 0,-5 4-13 16,0 6 19-16,0 5 6 0,3 0 3 16,-7 5-15-16,2 9-4 15,0 6-11-15,1 6-3 0,-3 8-24 16,2 4-27-16,0 2-6 0,0-5-42 15,5 0-36-15,-1-11-34 0,-2-4-33 16,5-6-106-16,-3-5-231 0,13-1-1004 0</inkml:trace>
  <inkml:trace contextRef="#ctx0" brushRef="#br2" timeOffset="-1986.488">19896 12584 368 0,'0'0'2815'15,"0"0"-2363"-15,0 0-143 0,0 0 79 16,0 0-76-16,0 0-88 0,0 0 91 16,0 0-17-16,0 0-143 0,8-18-83 15,-18 37 1-15,0 9-4 0,-7 4 7 16,3 7 21-16,-11 10-7 16,-2 13-18-16,-4 11-17 0,-4 6-10 0,2-4-15 15,6-15-6-15,8-15-13 16,5-14-11-16,-1-5-42 0,-1 4 12 15,-1-2 6-15,5 1 12 0,-3-9 0 16,7-6-3-16,6-10-34 0,2-4-62 16,2-3-70-16,9-13 72 0,5-6 12 15,-1-7-6-15,5-4-24 0,-3-4-37 16,3-3-31-16,-3 0-1 0,2-1 21 16,-3-2 27-16,3-2 15 0,-1-1 30 15,-3 0 38-15,3 0 55 0,-5-1 10 16,1 8 56-16,-1 4 46 0,-5 7 25 15,2 8-16-15,-1 7 15 0,-3 10 55 16,-2 3 15-16,0 2-35 0,0 9-36 16,-2 8-34-16,2 4-31 0,-2 9-14 15,-2 4-16-15,7 5-6 0,-5 1 0 16,2 2-5-16,-2-1 2 16,0 0-3-16,2-5-15 0,-2 0-1 0,0-5-2 15,0-8-12-15,0-2-27 16,-2-7 23-16,2-7 13 0,-2-6 0 15,0-3-24-15,0-3-33 0,-4-10 60 16,-2-2 36-16,-2-6 40 0,-3-2 14 16,-1-2-8-16,-2 3-7 0,-3 6-23 15,3 3-38-15,-7 7-14 0,9 3-12 16,-7 3-22-16,7 0-111 0,-1 0-115 16,3 3-98-16,6-2-236 0,0-1-1030 15,8 0-1312-15</inkml:trace>
  <inkml:trace contextRef="#ctx0" brushRef="#br2" timeOffset="-1669.312">20186 12513 2790 0,'0'0'614'0,"0"0"-344"0,0 0 95 15,0 0 0-15,0 0-124 16,0 0 121-16,0 0 59 0,0 0-191 16,0 0-79-16,-7 58-18 0,1-22-3 15,2 7-28-15,-2 12-14 0,0 9-10 16,-1 10-3-16,-3 1 1 0,2-13-25 16,2-19-18-16,4-14-12 0,-1-5-21 15,-1 4 0-15,4-5-39 0,-2 1 3 16,0-11-37-16,2-3-38 0,0-7-55 15,0-6-90-15,0-10-10 0,2-2-59 16,0-11-105-16,-2-1-312 0,0 5-746 16,4-9-730-16</inkml:trace>
  <inkml:trace contextRef="#ctx0" brushRef="#br2" timeOffset="-1354.008">20037 12440 2500 0,'0'0'1192'16,"0"0"-900"-16,0 0 62 0,0 0 23 16,0 0-132-16,0 0 24 0,0 0 77 15,0 0-46-15,58-12-65 0,-40 24-36 16,1 4-36-16,1 4-37 0,7 4-27 16,-4 1-12-16,4 6-6 0,0 2-9 15,2 3-26-15,2 5-4 0,-8-3-3 16,-1 4 0-16,-1 0-3 0,-11 2 3 15,1 0-6-15,-9 0-3 0,-2 3-9 16,-4-6 3-16,-9 2-24 16,-3-5-1-16,-5 0-47 0,-4-9 9 15,-2-5-3-15,0-4-36 0,1-9-36 16,-1-7-58-16,-2-4-29 0,6-5-70 16,6-5-196-16,-1-2-441 0,10 4-544 15,5 1-1709-15</inkml:trace>
  <inkml:trace contextRef="#ctx0" brushRef="#br2" timeOffset="-1103.625">20514 12142 3904 0,'0'0'587'0,"0"0"-307"16,0 0 112-16,0 0-76 0,0 0-119 16,62 3 36-16,-49 20-4 0,-1 17-78 15,3 15-49-15,-7 12-60 0,-6 2-42 16,-2-8-21-16,-2-18 3 0,-4-13-36 16,1-7-103-16,-5 3-99 0,2 1-116 15,0-5-335-15,3 5-1919 0</inkml:trace>
  <inkml:trace contextRef="#ctx0" brushRef="#br2" timeOffset="1406.841">21019 12916 2199 0,'0'0'1625'0,"0"0"-1279"0,0 0-48 16,0 0 29-16,0 0-58 0,0 0-13 15,0 0 17-15,0 0-40 0,57-28-51 16,-40 22-17-16,8 0-5 0,4-3-24 15,0 1-40-15,2 1-21 0,2 0-18 16,0 2 0-16,-4 3-9 0,-2-1-9 16,0 2-12-16,-5 1-25 0,-1 0-2 15,-9 0-1-15,3 0-32 0,-5 0-42 16,-6 1-45-16,0-1-36 0,-4 0-25 16,0 3-42-16,-4-3-76 0,-8 4-37 15,-3 2-103-15,1 0-170 0,-3-1-523 16,-7 6-457-16</inkml:trace>
  <inkml:trace contextRef="#ctx0" brushRef="#br2" timeOffset="1672.709">21027 13025 2854 0,'0'0'810'0,"0"0"-412"16,0 0-31-16,0 0 15 0,0 0-109 15,0 0-30-15,0 0 27 0,0 0-49 16,0 0-42-16,0 0-26 16,60 2-8-16,-42 0-46 0,-1-2-42 15,8 0-29-15,0 0-10 0,-1 0-18 16,7-2-2-16,-4-1-13 0,-2-1-1 16,0 0-29-16,-7 1-66 0,-1 1-52 15,-7-2-42-15,-1 4-25 0,-5 0-58 16,-4 0-98-16,0 1-251 0,-6 7-447 15,-1-4-160-15,-3 10-747 0</inkml:trace>
  <inkml:trace contextRef="#ctx0" brushRef="#br2" timeOffset="2033.838">21114 13306 3064 0,'0'0'592'0,"0"0"-343"15,0 0 55-15,0 0 31 0,66-34-104 16,-41 21-16-16,4-4-5 0,0-1-54 16,10-1-29-16,8-6 7 0,15-2 8 15,7-3-45-15,3 0-19 0,-14 7-11 16,-11 6 2-16,-18 6 33 16,2 2 31-16,2-4-34 0,7-1-26 15,1-4-22-15,-4 0-6 0,-4-4-3 16,-2 2-3-16,-8-4-3 0,-2 2-12 15,-3-1 0-15,-5 2-3 0,-9-1-3 16,-2 3-15-16,-4-3-1 0,-4 2 1 16,-13-1 15-16,2-3-6 15,-9-4 6-15,-10 2 6 0,-5-4-3 0,-17 2-18 16,-8 5 0-16,-6 1-2 0,4 7-1 16,8 8-21-16,10-1-75 15,13 0-102-15,8 2-91 0,4 0-118 16,2 3-505-16,-8-2-1213 0</inkml:trace>
  <inkml:trace contextRef="#ctx0" brushRef="#br2" timeOffset="5091.836">22294 13437 163 0,'0'0'1877'0,"0"0"-816"15,0 0-612-15,0 0-98 0,0 0-147 16,0 0-17-16,0 0 43 0,0 0-5 16,0 0-11-16,0-63-21 0,2 43-14 15,-2-3-36-15,0-4-13 0,0-3 10 16,2-3 2-16,0-3 0 0,0-5-22 16,0-3-11-16,0-8-16 15,7-9-6-15,-3-10-26 0,4-4-43 0,-1 5 6 16,-1 2-3-16,-2 7 12 15,4 0 3-15,-3 2 3 0,-1 2 0 16,0 2 0-16,2 9 3 0,-4 9-12 16,0 8 0-16,-4 4-12 0,3-4 3 15,-3-2-18-15,0 0 6 0,0 6-9 16,0 6-33-16,0 6 15 0,0 3 3 16,-3 6 3-16,3 3 12 0,-2 1 0 15,0 1 18-15,-2 7 12 0,-4 8-6 16,0 2-12-16,-1 8-9 0,-3 5 12 15,-2 3-15-15,3 3-36 16,-5-1 12-16,1 2 6 0,-3-1 15 0,1 0 0 16,-4-3 1-16,7-3 1 15,-3-4 1-15,9-4 0 0,-6-9 1 16,7-1 0-16,3-7-1 0,0-4-1 16,4-1-11-16,0-1-9 0,0 0 0 15,0-5 0-15,4-5 21 0,2-3 3 16,3-5 9-16,3-1-12 0,-4-7 1 15,5 0 1-15,1 0 0 0,-3-3 1 16,5-1 9-16,-3-1-9 0,5 1 12 16,-3 1-12-16,3 2 12 0,-3 5 0 15,3 0 0-15,-3 6-3 0,3 3-9 16,-5 7 12-16,1 0-3 0,-1 6 3 16,-3 0 6-16,0 6 1 0,3 7-10 15,-7 4-10-15,2 6-2 0,0 6-37 16,-1 4 16-16,-3 6 3 0,0-1 15 15,0 3-9-15,0-2 9 0,0 0-33 16,7-10-54-16,-5-2-66 0,2-8-37 16,5-5-63-16,-1-3-160 15,-6-7-608-15,19 6-1897 0</inkml:trace>
  <inkml:trace contextRef="#ctx0" brushRef="#br2" timeOffset="5559.543">22803 12666 2179 0,'0'0'1049'16,"0"0"-883"-16,0 0 87 0,0 0 182 16,14-57-130-16,-10 51-48 0,-2 3 84 15,-2 2-45-15,0 1-78 0,0 0-33 16,0 1 0-16,-2 5-19 0,-4 7-61 15,2 8-29-15,-2 8-13 0,1 6 12 16,-3 14 21-16,-4 14-2 0,1 13-22 16,1 2-21-16,-2-6-3 15,3-14-12-15,5-16-13 0,2-11-23 0,-2-4-48 16,0 2 24-16,-2 1 6 16,4-3 15-16,0-1-12 0,0-13-18 15,0-3-27-15,2-4-45 0,0-1-52 16,0-5-39-16,0 0-73 0,0-5-48 15,0-1-54-15,-3-4-89 0,3 0-239 16,0-1-507-16,0-7-375 0</inkml:trace>
  <inkml:trace contextRef="#ctx0" brushRef="#br2" timeOffset="5891.655">22616 12515 3377 0,'0'0'569'0,"0"0"-300"0,0 0 156 16,25-52-54-16,-14 38-130 0,3 0 21 15,-4 0 52-15,9 2-51 0,-2 2-67 16,7 1-37-16,1 3-38 16,2 3-34-16,6 3-24 0,0 4-6 15,4 7-18-15,1 7-3 0,-1 6-12 16,0 4-6-16,-6 2-15 0,-2 5 15 15,-10 2 0-15,-3 1-16 0,-12 0 0 16,-2 2-2-16,-2-2-1 0,-6-3 0 16,-10-4-1-16,-1-6-13 0,-8-4-3 15,-4-7-3-15,-4-5-39 0,-2-6-81 16,-2-3-76-16,2 0-51 0,2-3-190 16,6 0-523-16,-2 3-1280 0</inkml:trace>
  <inkml:trace contextRef="#ctx0" brushRef="#br2" timeOffset="6625.751">23013 13618 3082 0,'0'0'513'0,"0"0"-233"15,0 0 103-15,44-62-8 0,-34 34-99 16,-4-4 8-16,1 1-7 0,-7-3-53 16,0 3-63-16,-11 5-38 0,-1 6-44 15,-7 9-40-15,-4 7-12 0,5 4 12 16,-9 10-2-16,4 9-7 0,5 7-9 15,-1 5-6-15,9 6-3 0,1 0-10 16,7-1 1-16,2-2-1 16,7-3-2-16,3-6-30 0,8-6-18 15,1-6-22-15,8-8-35 0,-2-5-43 16,-5-9-52-16,1-9-51 0,-2-4-161 16,-7 2-599-16,1-8-1343 0</inkml:trace>
  <inkml:trace contextRef="#ctx0" brushRef="#br2" timeOffset="8758.202">23410 13455 1838 0,'0'0'542'0,"0"0"-219"0,0 0 62 16,0 0 55-16,0 0-64 0,0 0 0 15,0 0 1-15,0 0-79 16,0 0-90-16,0 0-47 0,9-37-15 16,-22 37-7-16,1 0-33 0,-5 3-36 15,3 3-34-15,-5-2-34 0,5 2-2 16,-3-2-66-16,5 1-134 0,-1-1-70 16,1 1-90-16,4 2-204 0,4-2-756 15,4 5-992-15</inkml:trace>
  <inkml:trace contextRef="#ctx0" brushRef="#br2" timeOffset="8957.711">23429 13576 3402 0,'0'0'628'15,"0"0"-281"-15,0 0 2 16,0 0-146-16,0 0-90 0,0 0 42 15,0 0 28-15,0 0-89 0,0 0-64 16,-62-7-30-16,45 4-45 0,-1 0-186 16,-3 2-163-16,11 1-299 0,-7 0-1392 0</inkml:trace>
  <inkml:trace contextRef="#ctx0" brushRef="#br2" timeOffset="9440.486">23528 13653 372 0,'0'0'2339'16,"0"0"-1915"-16,0 0-229 0,0 0 141 15,0 0-2-15,0 0-93 0,17-61 39 16,-5 42-19-16,-4-4-40 0,3 1-47 15,5-3-31-15,-3 0-27 0,1-1-31 16,1 4-16-16,-1 0 4 0,-2 4-3 16,-1 5-4-16,1 4 7 0,-4 6 14 15,-1 3 28-15,-5 5-7 0,2 9-50 16,-2 10-58-16,-2 9 0 16,0 6-3-16,0 3 0 0,-2 2 1 15,-2-1-1-15,2-3-24 0,-3-7-58 16,3-6-81-16,-2-8-54 0,4-6-53 15,0-8-160-15,0-5-673 0,11-2-1524 0</inkml:trace>
  <inkml:trace contextRef="#ctx0" brushRef="#br2" timeOffset="10322.327">24080 12738 3112 0,'0'0'676'0,"0"0"-342"0,0 0 27 15,0 0 57-15,0 0-167 0,0 0-53 16,0 0 75-16,0 0-7 0,0 0-40 16,-54-18-57-16,25 18-46 0,0 2-47 15,-4 4-49-15,-2-1-26 0,0 3-1 16,2-2 0-16,0 1-64 0,0-1-59 15,4 0-49-15,6 0-45 0,0-1-55 16,3 1-135-16,5 3-168 0,7-4-756 16,2 6-1150-16</inkml:trace>
  <inkml:trace contextRef="#ctx0" brushRef="#br2" timeOffset="10530.767">23979 12940 2734 0,'0'0'1398'16,"0"0"-1077"-16,0 0-22 0,0 0 53 15,0 0-166-15,0 0-59 0,0 0 146 16,0 0-13-16,0 0-73 0,-62-10-69 16,35 7-58-16,-4 3-37 0,-4 0-23 15,0 0-75-15,-3 3-139 0,5-1-140 16,8 2-232-16,-1-2-1008 0</inkml:trace>
  <inkml:trace contextRef="#ctx0" brushRef="#br2" timeOffset="11109.188">24388 12353 2005 0,'0'0'1174'0,"0"0"-922"15,0 0-8-15,0 0 134 0,0 0-82 16,0 0-45-16,0 0 102 0,0 0-75 16,0 0-105-16,0 0-51 0,6-3-41 15,-6 23-14-15,0 4-3 0,0 9 2 16,0 3 13-16,-2 14 8 0,-2 17-5 16,2 15-7-16,0 6 4 0,-2 0 5 15,0-12 0-15,-1-10-12 0,3-4-14 16,0-13-25-16,0-13-19 0,0-12-14 15,0-8-48-15,2-3 18 0,-2-1 5 16,0-2-11-16,0-9-48 16,0-1-76-16,-2-8-24 0,2-7 3 15,0-4-52-15,2-3-119 0,-2 0-227 16,-3 4-787-16,5-1-1117 0</inkml:trace>
  <inkml:trace contextRef="#ctx0" brushRef="#br2" timeOffset="11460.985">24152 12365 3216 0,'0'0'1123'0,"0"0"-916"0,0 0 27 16,0 0 155-16,27-60-127 0,-14 45-47 15,-1-4 102-15,7 2-39 0,1 2-71 16,3-1-41-16,4 5-28 0,6-2-36 16,2 6-42-16,2 3-33 0,7 5-5 15,1 0 2-15,-3 11 6 0,3 3-3 16,-4 5-3-16,-3 6-24 0,-5 3-16 16,-4 3 4-16,-9 1 0 0,-3 3 0 15,-9 1-6-15,-6 4 6 0,-2-3 0 16,-6 0 10-16,-4-2-1 0,-9-3-9 15,-2-5-1-15,-3-4-35 0,-5-8-72 16,-4-3-45-16,-1-6-40 0,1-3-90 16,0-2-240-16,9-2-532 15,-5 3-1201-15</inkml:trace>
  <inkml:trace contextRef="#ctx0" brushRef="#br2" timeOffset="12093.939">24651 13200 2999 0,'0'0'726'15,"0"0"-474"-15,0 0 105 0,-5-64 115 16,7 40-178-16,5 3-75 0,-1 1 60 16,6 4-34-16,3 3-69 0,-1 0-38 15,9 6 16-15,-2 2-31 0,1 5-44 16,7 0-34-16,0 7-27 0,0 7-6 16,-2 3-10-16,-4 4 10 0,-5 8-12 15,-7 2-30-15,-1 2 15 16,-6 3-3-16,-4 3 0 0,-8-2 3 0,-4 0 3 15,-3-4 9-15,-6-1 0 16,1-4 0-16,-1-2 1 0,-6-5 0 16,0-1 1-16,5-5 1 0,-1-1 3 15,2-4 24-15,9-5 6 0,3 0 15 16,5-4 21-16,0-1 15 0,4 0 163 16,13 0-19-16,-1 1-111 0,11 1-63 15,4-1-18-15,4 1-9 0,6 1-9 16,8 3-15-16,13 1-2 0,10 5-1 15,-6-5-27-15,-12 2-42 0,-17-6-39 16,-12-2-48-16,-7-1-22 0,-1-1-41 16,-7-4-217-16,-6 1-773 15,0-2-1125-15</inkml:trace>
  <inkml:trace contextRef="#ctx0" brushRef="#br2" timeOffset="15780.551">17858 14914 254 0,'0'0'2035'16,"0"0"-1447"-16,0 0-4 0,0 0-192 15,0 0-71-15,0 0-35 0,0 0 41 16,0 0 21-16,0 0 5 0,-29 3-32 16,39-4-127-16,7-1-41 0,6-2-14 15,6 1-25-15,4-2-17 0,2 0-16 16,0-1-9-16,2 2-15 16,-2 0-6-16,-2-2-12 0,-4 2-21 15,-6 1-18-15,-2-1 0 0,-7 3-1 16,-3-1-23-16,-5 2-30 0,-4 0-33 15,-2 0-66-15,-6 0-46 0,-7 3 36 16,-3 1-18-16,-7 5-39 0,-6 0-89 16,-2 4-60-16,-2 1-63 0,0 0-24 15,0-2 98-15,4 1 130 0,2-3 165 16,2 0 63-16,4-1 143 0,3-2 61 16,3-1 26-16,7-1-2 0,0-1 32 15,4-1 20-15,4-2 34 0,0 1-1 16,6-2-52-16,4 0-38 0,7 0-21 15,6-3-30-15,3 0-30 0,5-4-22 16,2 2-24-16,7 1-36 0,-3-2-24 16,-2 4-18-16,-2 1-6 0,-4 1-11 15,-4 0-1-15,-11 0-3 16,-1 0-39-16,-5 0-45 0,-6 2-60 16,-2-1-76-16,-4-1-69 0,-10 2-22 0,-3 3-99 15,-8 0-134-15,7 1-507 16,-18 7-578-16</inkml:trace>
  <inkml:trace contextRef="#ctx0" brushRef="#br2" timeOffset="16047.428">17887 15187 2771 0,'0'0'1141'0,"0"0"-868"0,0 0 60 16,0 0 85-16,50 26-134 0,-24-24-77 16,-1 0 68-16,6-2-24 0,4 0-64 15,7-2-39-15,7-8-28 0,-1 0-23 16,-1-5-16-16,11-8-15 0,2-10-6 15,13-15-15-15,-7 1-12 0,-17 7-21 16,-14 9 0-16,-12 5 0 0,2-4 0 16,2-6-9-16,-6-7 21 15,-5 2-6-15,-10 3-16 0,-6 3-2 0,-6 6 0 16,-10 9-39-16,-11 5 12 16,-6 5 9-16,-13 4 15 0,-14 4-45 15,-16 2-78-15,-1 1-76 0,3 3-66 16,18 1-157-16,23-2-510 0,6 5-1482 0</inkml:trace>
  <inkml:trace contextRef="#ctx0" brushRef="#br2" timeOffset="16891.468">19119 15496 2602 0,'0'0'562'16,"0"0"-304"-16,0 0 78 0,0 0 32 16,0 0-156-16,0 0-82 0,0 0 0 15,0 0 51-15,0 0 25 0,0 0-2 16,10-69-12-16,-8 38-31 0,2-12-10 16,5-14 10-16,1-15 8 0,-2-12-10 15,3 2-29-15,1-2-13 0,-2 4-11 16,3-4 2-16,1-3-18 0,-3 4 12 15,-1 2-24-15,2 7-35 0,-5 8-43 16,-1 15-16-16,0 11 14 0,-4 15 2 16,0 7 2-16,-2 2 14 15,2 2-15-15,2 2 0 0,-4 8 0 16,0 3 0-16,0 1 14 0,-6 3 0 16,-2 8 9-16,-5 5 3 0,-5 9-12 15,-1 9-14-15,-8 5 1 0,-2 5 0 16,-2 5 13-16,0-2-14 0,0-2 11 15,2-1-10-15,7-7-1 0,-5-3 2 16,6-6-3-16,7-5 0 0,-3-9-1 16,7-3-2-16,4-3-30 0,6-6 30 15,0-2-12-15,4-4 14 0,6-9 1 16,9-9 1-16,1-3-1 0,5-10-23 16,2-5 5-16,2-4 3 0,0 0 13 15,-4-2 2-15,4-1 0 0,-2 1 0 16,-5 3 12-16,1 3-9 0,-4 11 12 15,-1 7-3-15,-7 9 3 0,-1 7 9 16,2 6 6-16,-6 13-3 0,1 7-27 16,-1 16-2-16,0 18-16 0,-4 0 6 15,6-3 10-15,-5-5-10 16,1-13-30-16,0 1-49 0,6-2-47 16,0-7-51-16,-1-8-46 0,5-5-129 15,1-6-351-15,7 3-1453 0</inkml:trace>
  <inkml:trace contextRef="#ctx0" brushRef="#br2" timeOffset="17392.739">19652 14463 2206 0,'0'0'633'0,"0"0"-402"0,0 0 130 16,-12-54 88-16,10 41-148 0,0 0-52 16,2 4 87-16,0 3-14 0,0 3-42 15,0 1-10-15,0 2 44 0,2 0-36 16,2 3-98-16,4 5-32 16,0 5-19-16,3 4-18 0,5 6-30 15,-3 9-8-15,7 3-10 0,1 15-9 16,6 13-9-16,4 10-9 0,-2 4-6 15,-2-17-12-15,-7-16-18 0,-5-16-50 16,-3-5 20-16,5-3 15 0,-5-1-6 16,5-3-6-16,-7-7-18 0,-2-9-34 15,-1 0-62-15,-5-12-45 0,4-3 11 16,-6-7-11-16,0-4-71 0,0-5-133 16,0-1-111-16,0-2-207 0,0-2-476 15,0 9-198-15,6-12-389 0</inkml:trace>
  <inkml:trace contextRef="#ctx0" brushRef="#br2" timeOffset="17640.055">20196 14434 1672 0,'0'0'1611'0,"0"0"-1160"15,0 0-24-15,56-22 39 0,-50 19-116 16,0 3-82-16,-2 1 27 0,-4 9-35 16,-4 7-85-16,-6 5-30 0,-5 6 3 15,-5 16 8-15,-16 21-20 0,-9 25-25 16,-7 14-24-16,-1 3-12 0,5 0-54 15,1-12-19-15,3-3-2 0,5-6 30 16,4-10-3-16,6-17 3 0,10-19-11 16,5-11-2-16,7-10-17 0,-3-1-46 15,4-4-47-15,2-3-66 0,4-11-67 16,2-1-45-16,8-12-73 16,7-9-232-16,-3 5-669 0,17-8-1439 0</inkml:trace>
  <inkml:trace contextRef="#ctx0" brushRef="#br2" timeOffset="18171.864">20401 15606 3343 0,'0'0'688'0,"0"0"-449"0,0 0-1 15,55-35 129-15,-36 11-117 0,-7-4-55 16,3-3 45-16,-5-5-4 0,-6-2-40 15,-4 1-33-15,-6 0-15 0,-8 9-37 16,-3 6-53-16,-6 9-28 16,1 9 6-16,-1 8 12 0,-4 12 12 15,4 8 24-15,5 8 0 0,-3 9-42 16,11 0-18-16,-1 6-9 0,9-2-12 16,2-5-3-16,13-3-33 0,-1-11-48 15,13-12-51-15,-2-10-64 0,8-13-53 16,10-26-83-16,-2-20-217 0,-4 6-715 15,1-11-1913-15</inkml:trace>
  <inkml:trace contextRef="#ctx0" brushRef="#br2" timeOffset="19138.721">20711 15027 897 0,'0'0'807'15,"0"0"-378"-15,0 0-57 0,0 0 66 16,0 0-86-16,0 0-41 0,0 0 5 16,0 0 7-16,0 0-54 0,-31-4-25 15,26 1-2-15,5 0-28 0,0-3 2 16,0 0 14-16,7 1 18 0,-1-3-10 16,6 1-33-16,5 1-27 0,1 1-34 15,7 1-18-15,2 4-36 0,4 0-29 16,0 0-31-16,2 0-15 0,-2 4-3 15,-2 1-11-15,-6-1-1 0,-2-2-1 16,-1-2-17-16,-7 0-31 0,-1-2-41 16,-4-4-51-16,-2-4-18 0,-6 1-13 15,0-1-15-15,0 0-54 0,-6 2-107 16,-6 3-95-16,-3 3-121 0,-3 2-213 16,-1 0-366-16,3 2-80 0,-9 4-150 15</inkml:trace>
  <inkml:trace contextRef="#ctx0" brushRef="#br2" timeOffset="19342.214">20754 15012 277 0,'0'0'1722'0,"0"0"-1146"16,0 0-126-16,0 0 13 0,0 0-15 15,0 0-41-15,0 0 10 0,0 0-7 16,0 0-66-16,0 0-42 0,-8 33-39 16,24-33-55-16,5 0-58 0,6-3-26 15,2 3-19-15,0 0-39 0,8 0-27 16,-4 0-24-16,0 0-15 0,-6 0 0 15,-2 0 0-15,-3 0-36 0,-3-3-66 16,-4 2-72-16,-9-1-40 0,-4-2-58 16,-2 4-169-16,-2-3-165 15,-2 3-451-15,-15 0-638 0</inkml:trace>
  <inkml:trace contextRef="#ctx0" brushRef="#br2" timeOffset="19622.269">20893 15322 3584 0,'0'0'964'15,"0"0"-788"-15,64-7 17 0,-35-7 152 16,10-8-141-16,12-8-74 0,5-10 34 16,0 4 26-16,-4 2-60 0,-11 2-34 15,-8 5 4-15,4-3-7 0,1-3-30 16,-9 3-11-16,-3 3-10 0,-11 6-6 15,-1 3 3-15,-9 4-3 0,-5 1-36 16,-3 4-12-16,-11-2 9 0,-5 0 0 16,-12 2 3-16,-2 0 0 0,-6-1-33 15,-11 0-103-15,5 0-107 16,-5 1-89-16,3-2-211 0,14 2-631 16,-2 1-1965-16</inkml:trace>
  <inkml:trace contextRef="#ctx0" brushRef="#br2" timeOffset="20271.586">21709 14439 2621 0,'0'0'1587'15,"0"0"-1382"-15,0 0-16 0,0 0 183 16,0 0-67-16,0 0-87 0,0 0 100 16,0 0 8-16,0 0-61 0,56-30-54 15,-46 43-13-15,5 8-32 0,1 6-58 16,-1 9-36-16,5 11-18 0,5 16-6 15,0 13-9-15,4 0 6 0,-6-12-12 16,-5-19-33-16,-5-17-39 0,-5-6 18 16,6 0 18-16,-1 1 0 0,-1-2-9 15,3-6-24-15,-9-6-24 16,0-3-39-16,-2-6-51 0,-2 0-34 0,-2-1-44 16,0-7-55-16,0-2-170 15,0-2-224-15,0 1-587 0,0-3-1038 0</inkml:trace>
  <inkml:trace contextRef="#ctx0" brushRef="#br2" timeOffset="20555.454">22371 14482 1914 0,'0'0'2447'16,"0"0"-2025"-16,0 0-152 0,0 0 86 15,0 0-50-15,0 0-55 0,0 0 12 16,0 0-71-16,0 0-62 0,0 0-7 15,-31 80 9-15,-5-17 3 0,-13 21-32 16,-3 11-37-16,-6 2-15 16,7-3-51-16,3-6-33 0,2-4 33 15,-1-4 15-15,6-7 3 0,3-9 9 16,7-17-6-16,9-13 0 0,9-9-19 16,-3-9-2-16,5-1-33 0,3-2-30 15,0-4-45-15,2-5-55 0,6-4-47 16,6-9 2-16,4-4-14 0,3-3-137 15,7-2-187-15,-5 5-439 0,14 0-760 0</inkml:trace>
  <inkml:trace contextRef="#ctx0" brushRef="#br2" timeOffset="21021.983">22220 15359 2854 0,'0'0'541'0,"0"0"-281"0,0 0 153 16,0 0 44-16,0 0-103 0,-9-60-40 15,20 34 15-15,5 0-39 0,1-1-69 16,3-1-55-16,9 3-22 0,0 2-39 15,4 8-23-15,0 3-25 0,1 7-12 16,-3 5 6-16,-5 9-12 0,-5 6-6 16,-4 6-3-16,-7 4-9 15,-8 2-21-15,-2 3-12 0,-6 1 9 16,-9 2 0-16,-1-2-12 0,-9-2 14 16,0-2 0-16,2-3 0 0,-3-1 1 15,-1-5 0-15,2-1 21 0,8-2 6 16,-3-2 9-16,7-4 12 0,5-2 1 15,0-2 65-15,8-1 21 0,0 1-3 16,12-2-33-16,1 0-42 0,11 3-15 16,5-3-21-16,9 3-19 0,9-1-1 15,17 1-1-15,15-2-3 0,-9-1-36 16,-16-1-24-16,-15-2-9 0,-18-2-3 16,1-2-39-16,-5-2-63 0,-3-2-100 15,-9-1-274-15,-5 2-751 0,0 2-1511 0</inkml:trace>
  <inkml:trace contextRef="#ctx0" brushRef="#br3" timeOffset="31736.933">14044 17519 1816 0,'0'0'531'0,"0"0"-456"0,0 0-52 16,0 0 60-16,0 0 532 0,0 0-167 15,0 0-220-15,0 0-112 0,-8 3-31 16,8-3 3-16,0 0 9 0,-2-1-7 16,0-2-6-16,2-1 56 0,-2-3 26 15,0-1-6-15,2 0-38 0,-2-4-2 16,2-4 2-16,0-1 15 0,0-6 2 15,0-5-8-15,2-3-25 0,2-3-19 16,-2-5 7-16,2 0 6 0,0-4 2 16,0 1-12-16,0 2-29 0,-2-1-22 15,5 2-12-15,-3 0 6 0,0 1 18 16,0 3 0-16,-2-3 1 0,2 4-4 16,0-1-3-16,-2 0-15 0,-2 1 0 15,2 0-3-15,1 3-6 0,1 0-3 16,-2 2 0-16,0 1-3 0,-2 5 6 15,2 2-20-15,-2 4 1 0,0 3 10 16,0 4-12-16,0 3 0 0,0 3-1 16,0 1-2-16,0 3 2 15,0 0 1-15,0 0 2 0,-2 3 0 16,0 3 10-16,-4-1 3 0,3 2-13 16,-1 3 0-16,-4 1-1 0,2 2 0 15,-2 0 0-15,-1 3-1 0,-1-1 0 16,2 4-1-16,-5 0 1 0,3 0 0 15,-2 0 1-15,-1 3-1 0,1 0 1 16,-1-1 2-16,3-1 0 0,0-1 0 16,1 2-1-16,-1-6 0 0,4 1 1 15,2-6-1-15,0 0 0 0,2-5-2 16,0-2 0-16,2-1-3 16,0-2-12-16,0 0 0 0,0-2 3 15,2-4 12-15,0-1 1 0,2-3 1 16,2-3-1-16,-2-2-1 0,4 0 0 15,1-5 0-15,-3 0 0 0,2-1 0 16,-4-1 0-16,9-1 0 0,-7-2 1 16,2 3-1-16,-2 0 1 0,5 4 2 15,-5 4 0-15,0 1 0 0,0 4 15 16,-2 3-15-16,5 3 12 0,-1 0 0 16,-2 3 3-16,0 1 0 0,-2 6 0 15,5 2-6-15,-3 8-12 0,0 2-1 16,-2 4-1-16,0 5-10 0,5 0 11 15,-5 3-1-15,2-2 0 0,-2-1-10 16,0-4-6-16,2-1-33 0,-3-6-51 16,5-7-57-16,-4-3-58 0,0-4-57 15,0-3-91-15,5 0-384 0,-5 0-916 16,12-3-1532-16</inkml:trace>
  <inkml:trace contextRef="#ctx0" brushRef="#br3" timeOffset="32169.823">14360 16581 1952 0,'0'0'1343'15,"0"0"-1235"-15,0 0 155 0,0 0 125 16,0 0-107-16,0 0-6 0,0 0 112 16,0 0-55-16,0 0-86 0,0 0-37 15,-10-7-25-15,10 14-9 0,8 5 3 16,-1-1-18-16,1 7-13 0,2 4-27 15,0 3-24-15,3 1-21 0,-3 4-11 16,7 1-7-16,-3 1-3 0,1-1-9 16,-1 0-9-16,-1-2-12 0,-1-4-6 15,-4-4-6-15,1-5-11 0,1-5-1 16,-6-2-3-16,0-6-33 0,-2 1-30 16,0-4-51-16,-2 0-49 0,0-1-53 15,0-5-19-15,0-1-63 0,0-4-155 16,0 0-281-16,0 0-698 15,0 0-1332-15</inkml:trace>
  <inkml:trace contextRef="#ctx0" brushRef="#br3" timeOffset="32553.08">14832 16526 3082 0,'0'0'538'0,"0"0"-358"16,0 0 107-16,0 0-23 0,0 0-13 16,0 0 96-16,0 0-11 0,0 0-81 15,0 0-61-15,0 0-19 0,-52 39 27 16,42-19-3-16,-1 6-30 0,-1 7-31 15,-3 5-24-15,-3 15-18 0,-3 14-18 16,-8 15-17-16,-2 4-13 0,2-9-6 16,5-17-9-16,3-19-6 0,6-11 0 15,1-3-6-15,-1 2-10 0,-3 3-11 16,-1-1-39-16,1-1 12 0,3-5 9 16,5-3-3-16,-3-6-18 0,7-3-39 15,0 0-31-15,0-6-44 16,4-1-45-16,2-3-55 0,0-1-140 15,2-2-268-15,10-4-1085 0</inkml:trace>
  <inkml:trace contextRef="#ctx0" brushRef="#br3" timeOffset="33450.165">14989 17454 1838 0,'0'0'803'0,"0"0"-490"0,0 0 42 15,0 0 13-15,0 0-72 0,0 0-5 16,0 0 102-16,0 0-46 0,0 0-112 16,-35 47-53-16,26-24-9 0,3 4-18 15,0 4-40-15,0-3-37 0,-2-4-39 16,1-4-39-16,7-5-1 0,-2-2-20 15,0-2-69-15,0-1-95 0,2-6-63 16,0-4-115-16,4-7-270 0,0-3-587 16,9-11-1157-16</inkml:trace>
  <inkml:trace contextRef="#ctx0" brushRef="#br3" timeOffset="33586.803">14974 17188 3874 0,'0'0'1122'16,"0"0"-1021"-16,0 0-101 0,0 0 3 16,0 0-3-16,0 0-236 0,0 0-214 15,0 0-1164-15</inkml:trace>
  <inkml:trace contextRef="#ctx0" brushRef="#br3" timeOffset="39787.303">15382 16770 388 0,'0'0'1970'15,"0"0"-1673"-15,0 0-174 0,-7-62-14 16,7 43 584-16,-2 3-362 0,2-1-123 16,0 6 63-16,-2 0-6 0,2 2-83 15,0 4-41-15,-2 1 27 0,2 2 11 16,0 2-3-16,0 0 9 0,-2 0 6 15,2 2-4-15,0 7-36 0,0 6-82 16,0 8-30-16,0 8-9 0,0 13 0 16,0 18 0-16,0 11-3 15,2 3 4-15,0-2-7 0,0-19-3 16,0-14-3-16,0-9-3 0,3-3-12 16,-1 2 9-16,2 4-11 0,-2-3-1 15,2-8-36-15,-2-7 21 0,1-9 15 16,-1-7 0-16,2-4 0 0,0-10-45 15,0-11 26-15,5-5 19 0,-5-9 12 16,2-4-8-16,0-4-4 0,-1 2-33 16,-3 4 22-16,0 4 11 0,0 8 3 15,-2 10 12-15,0 8 0 0,2 9 31 16,0 2 23-16,0 11-42 0,5 7-25 16,-3 11-2-16,2 4-2 0,3 7 2 15,-3 2 1-15,6-2 1 0,-1-2 13 16,-1-3-14-16,0-7-1 0,3-5-25 15,-3-7 25-15,3-9 15 0,-1-5-12 16,3-8 9-16,1-9-12 0,1-10 0 16,6-17 2-16,2-16 1 0,2-15-3 15,-7-9-9-15,1 6-24 16,-13 13 12-16,1 20 6 0,-7 12 12 16,-2 7-51-16,2-1-100 0,0 0-57 15,0-1-54-15,1 4-123 0,3 3-295 16,4-4-1013-16</inkml:trace>
  <inkml:trace contextRef="#ctx0" brushRef="#br3" timeOffset="41005.644">16097 17454 2687 0,'0'0'417'0,"0"0"-289"0,0 0 130 15,0 0 42-15,0 0-55 0,23-67-3 16,-15 44 24-16,2-4-16 0,7-14-42 16,1-16-28-16,7-18-12 0,2-9-29 15,-2-3-69-15,-2 5-22 16,-7 6 1-16,-1 3 11 0,-3 8 13 15,-6 13 9-15,-2 13-10 0,-4 9-8 16,0 10-13-16,0-2-29 0,-6 2-22 16,2 1-3-16,-4 7-12 0,-1 5 0 15,-3 7 0-15,2 1 3 0,-1 9 10 16,-3 10-10-16,-1 7 12 0,3 4-2 16,0 16-1-16,-1 12-10 0,1 16 13 15,-1 7 2-15,5-2 14 0,2-1-13 16,0-8 12-16,4 4 12 0,-3 0 9 15,1 1 9-15,2 3-6 0,0-5-39 16,2-2 0-16,0-2-27 0,-2-5 15 16,2-65 12-16,0 107-2 0,0-69-1 15,0-12 3-15,0-11 2 0,2-3 10 16,-2 0-9-16,2-1-1 0,0-1 7 16,0-8-9-16,0-2-69 0,3-15 33 15,-3-13 33-15,0-12 0 0,-2-9-9 16,0-7 12-16,-4 3 0 15,-5 8 1-15,1 2-1 0,-4 7-1 16,3 7 0-16,1 7-2 0,4 7 0 16,0 5-12-16,2 4 15 0,2 4 0 15,2 0 75-15,6 2-42 0,5 2-18 16,3-2 0-16,3 0-13 0,3-3 25 16,3-6 19-16,2-1-1 0,0-6 6 15,2-5 12-15,-2-6 64 0,0-2-43 16,0-4-36-16,-1-4-18 0,-1 2-3 15,-2-1-9-15,-2 2-18 0,-3 5-3 16,-1 0 1-16,-5 7 2 16,-2 4 0-16,1 5 12 0,-5 7 0 15,-4 1 0-15,0 5-9 0,-2 0 18 16,0 0-19-16,0 2-2 0,-4 4-21 16,0 2 4-16,-4 7 17 0,-1 1 1 15,1 5 11-15,2 4-11 0,-2-1 2 16,1 4 0-16,3 2 0 0,0 0 12 15,2 1-12-15,0 0-3 0,2-2-31 16,0-1 28-16,4-5 3 0,2-6 1 16,1-5 20-16,1-5 9 0,2-7 0 15,3-2-15-15,1-10-13 0,3-5 13 16,3-7-3-16,3-3 6 0,0-6 3 16,-1-2 0-16,1-3-6 0,-2 4-2 15,-3 2-13-15,1 4-13 0,-4 5 13 16,-1 5 1-16,-4 3 21 0,-1 6 14 15,-3 0-9-15,-2 5-24 0,0 2 9 16,-4 1-12-16,0 1-1 0,0 0-32 16,0 0-52-16,0 1-50 15,0 2-48-15,0-3-46 0,0 11-57 16,0-6-125-16,-4 0-142 0,0 2-386 16,-2-2-173-16,1 0-211 0,-1-3-175 0</inkml:trace>
  <inkml:trace contextRef="#ctx0" brushRef="#br3" timeOffset="41255.758">16707 17011 910 0,'0'0'638'16,"0"0"-216"-16,0 0-201 0,0 0-111 16,0 0-45-16,0 0 9 0,0 0 4 15,0 0-7-15,-54-6-29 0,52 12-23 16,-2 1 29-16,4-2 129 0,0 1 121 16,0-1 56-16,0 0-7 0,0 3-8 15,4-1-16-15,-2 5 0 0,0 2-35 16,2 4-57-16,-2 1-37 0,-2 7-21 15,0 2-10-15,2 3-18 0,-2 1-22 16,0 2-38-16,0 0-46 16,2 0-12-16,0-4-16 0,-2-30-11 15,11 47-2-15,-5-35-34 0,6-5-45 16,-1-5-91-16,-1-2-52 0,2-6-72 16,-1-4-124-16,-3 0-588 0,0-4-870 0</inkml:trace>
  <inkml:trace contextRef="#ctx0" brushRef="#br3" timeOffset="41436.691">16562 16733 4455 0,'0'0'961'0,"0"0"-891"0,0 0-52 16,0 0 73-16,0 0-91 0,0 0-91 15,0 0-51-15,0 0-99 0,0 0-323 16,0 0-1491-16</inkml:trace>
  <inkml:trace contextRef="#ctx0" brushRef="#br3" timeOffset="42035.514">17037 17434 3572 0,'0'0'599'16,"0"0"-394"-16,0 0 123 0,0 0 110 16,0 0-98-16,0 0-131 0,-20 60-27 15,13-27-52-15,-1 4-55 0,0-3-39 16,0-6-25-16,4-3-11 0,-3-3-24 16,1 0-75-16,2-1-56 0,0-7-50 15,4-7-92-15,0-7-216 0,2-8-265 16,4-5-751-16,4-15-980 0</inkml:trace>
  <inkml:trace contextRef="#ctx0" brushRef="#br3" timeOffset="42158.187">17010 17240 4043 0,'0'0'634'16,"0"0"-462"-16,0 0 51 0,0 0-28 15,0 0-195-15,0 0-91 0,0 0-172 16,0 0-372-16,0 0-2160 0</inkml:trace>
  <inkml:trace contextRef="#ctx0" brushRef="#br3" timeOffset="43574.606">17445 17471 1591 0,'0'0'1044'0,"0"0"-338"16,0 0-323-16,0 0-106 0,0 0-17 16,0 0-24-16,0 0-32 0,0 0-51 15,0 0-70-15,-3 2-25 0,3-4-3 16,0-4 9-16,0-1 55 0,0-7 112 16,3-5-19-16,1-7-15 0,4-7-25 15,0-5-43-15,-2-4-14 0,1-9-16 16,1-10-2-16,0-11-19 0,-4-1-45 15,3 5-15-15,-5 4-6 0,0 10 3 16,0 7 6-16,0 7-6 0,0 9 6 16,0 3 0-16,0-3 6 0,2-1-3 15,-2-2-3-15,0 6 3 0,2 7-12 16,-2 4-10-16,-2 7 10 0,3 4-11 16,-3 4-1-16,0 2 2 0,0 0 0 15,0 0-1-15,-3 2-1 0,1 3 0 16,-6 4 1-16,-4 5 2 15,-1 5 0-15,-7 5-2 0,3 7-1 16,-4 2-1-16,1 3 0 0,-1-1 0 16,0 0 0-16,3-3 0 0,1-1 1 15,3-6 0-15,1-4 1 0,3-5 0 16,4-5 0-16,-2-1-1 0,3-4 0 16,3-5-3-16,2-1-18 0,0-1 3 15,2-8 18-15,7-5 0 0,1-6 2 16,5-6-1-16,3-5 0 0,1-7 0 15,1 1 0-15,1-2 2 0,2 3 9 16,-5 2-9-16,3 8 15 0,-4 3-3 16,-1 7-3-16,-1 5 3 15,-3 3 0-15,3 6-12 0,-5 2 21 16,0 1-5-16,1 9-7 0,-1 8-12 16,-2 6-12-16,0 7-13 0,-1 2 7 15,-1 3 3-15,0-2-24 0,-2-2-63 16,2-6-51-16,5-4-28 0,-7-5-26 15,2-7-50-15,0 0-124 0,2-2-249 16,1-2-825-16,7 5-1390 0</inkml:trace>
  <inkml:trace contextRef="#ctx0" brushRef="#br3" timeOffset="43925.432">17968 16645 3213 0,'0'0'662'16,"0"0"-469"-16,0 0 103 0,0 0 157 15,0 0-86-15,0 0-102 0,0 0-2 16,0 0-57-16,4 80-58 0,-11-35-43 15,-3 14-11-15,0 13-25 0,-3 7 0 16,1-5 1-16,-2-6 2 0,5-8-9 16,-1-11-3-16,4-10-15 0,0-8-18 15,1-5-27-15,-1 2-51 0,4 0 27 16,-4-3 9-16,4-5 12 0,0-9-18 16,2-6-42-16,0-5-61 0,0-1-98 15,0-8 11-15,0-7-19 0,4-2-134 16,-4-3-185-16,2 5-532 0,2-7-662 0</inkml:trace>
  <inkml:trace contextRef="#ctx0" brushRef="#br3" timeOffset="44209.236">17763 16669 2587 0,'0'0'1632'0,"0"0"-1443"15,0 0-3-15,35-65 207 0,-23 49-103 16,7 4-75-16,0 3 70 0,5 2-28 16,1 6-67-16,6 1-55 0,-2 1-33 15,8 8-23-15,-1 4-19 0,-3 3-9 16,4 2 0-16,-4 3-3 16,-4 1 9-16,-4 3 6 0,-5 4-6 15,-5 0-20-15,-3 4-16 0,-8 3-20 16,-4 1 1-16,-2 1-2 0,-6-3 0 15,-13-2-1-15,1-2-11 0,-5-5-19 16,-4-5-65-16,-4-2-75 0,2-9-67 16,0-4-108-16,8-3-350 0,-4-3-916 0</inkml:trace>
  <inkml:trace contextRef="#ctx0" brushRef="#br3" timeOffset="44730.032">18383 17405 3837 0,'0'0'566'0,"0"0"-319"15,0 0 140-15,0 0-113 0,0 0-128 16,-8 66-10-16,2-33 25 0,-3 6-52 15,3-1-55-15,0-7-30 0,0 1-21 16,-1-3-3-16,-1 2-20 0,2 2-74 16,2-7-54-16,0-7-52 0,0-9-64 15,4-7-174-15,0-4-294 0,0-4-536 16,10-24-820-16</inkml:trace>
  <inkml:trace contextRef="#ctx0" brushRef="#br3" timeOffset="44859.682">18354 17172 3860 0,'0'0'597'16,"0"0"-474"-16,0 0-95 0,0 0-28 15,0 0-297-15,0 0-343 0,0 0-986 0</inkml:trace>
  <inkml:trace contextRef="#ctx0" brushRef="#br3" timeOffset="45820.339">19007 16650 1740 0,'0'0'610'16,"0"0"-452"-16,4-62 145 0,-1 37 114 15,-3-4-89-15,2 0-41 0,2 2 74 16,-2 3 5-16,0 6-86 0,-2 4-66 16,0 4-6-16,0 4 7 0,0 4-12 15,0 2 27-15,0 0 11 0,0 2-39 16,0 7-63-16,0 1-61 0,0 8-27 15,0 6-9-15,-4 3 0 0,-2 7 9 16,3 3 12-16,1 2 15 0,-2 15-17 16,0 12-16-16,0 13-9 15,-2 7 0-15,2-1-3 0,-5-7 0 16,5-10-3-16,-2 4 0 0,2-4-6 16,-2-1-3-16,4-13-21 0,-7-14-18 15,7-11-45-15,-2-7 36 0,-2-3 26 16,2-1 0-16,-2-3 0 0,1-7-2 15,-3-6-15-15,2-2 0 0,0-7 0 16,0-4 0-16,-1-7 17 0,-1-5 1 16,0-6 2-16,0-6 10 15,-1-2 3-15,-3 0 0 0,0 2-13 0,-1 4 0 16,-1 5-2-16,1 4 0 16,-1 7-21-16,1 4-6 0,1 6 3 15,4 4 9-15,2 1 15 0,-1 7 0 16,3 6 24-16,0 5-9 0,0 5 1 15,4 5-16-15,0 3-33 0,8-1 30 16,0 3 3-16,5-1 0 0,1 1 2 16,3-1 16-16,4-2 6 0,1-2 0 15,3-6 6-15,2-4-6 0,0-6 0 16,4-11 0-16,2-4-9 0,0-16 0 16,0-9-3-16,8-19 0 0,7-19 3 15,-1-17-12-15,5-4 12 0,-15 15 5 16,-12 20-20-16,-6 23-54 0,-7 7-87 15,5 2-55-15,-3 3-50 0,1 0-73 16,-1 5-284-16,-6 7-770 0,13 5-2249 16</inkml:trace>
  <inkml:trace contextRef="#ctx0" brushRef="#br3" timeOffset="46719.06">19539 16308 2884 0,'0'0'585'0,"0"0"-338"0,0 0 159 16,0 0 10-16,0 0-127 0,0 0 8 15,0 0 93-15,0 0-67 0,0 0-72 16,0 0-40-16,24-33-24 0,-13 43-34 15,-1 7-36-15,0 5-30 16,3 9-24-16,1 5-5 0,-5 3-1 16,3 3-26-16,0 2-29 0,-1-3-2 15,-1-5 12-15,0-2-9 0,-3-8 9 16,1-6 0-16,0-6-9 0,-2-7 12 16,-2-4-3-16,-2-3-12 0,3-8 0 15,3-8-15-15,0-6 15 0,5-7 2 16,-5-4 10-16,4-4 0 0,3-3 0 15,-1-1 3-15,3-2 3 0,-5 1 0 16,5 2-18-16,-5 2-3 16,0 5-9-16,3 6 9 0,-7 4 0 15,2 7 1-15,-1 3 2 0,-5 6 3 16,-2 4 12-16,2 3 0 0,-2 0 2 16,-2 3-17-16,2 6-12 0,-2 5 9 15,0 1-9-15,0 8 10 0,0 2 1 16,0 5 1-16,-4 2 0 0,2 2 1 15,2 2-1-15,-2 3 0 0,2 2-21 16,0 0-27-16,0-4 30 0,2-1 17 16,2-5 1-16,2-7 15 0,3-4 6 15,1-7 0-15,-4-5 3 0,5-5 3 16,1-3-9-16,-2-5 3 0,5-8-21 16,-1-6 1-16,5-6-1 0,-3-6 0 15,7-6 1-15,-2-12 14 0,-1 2-13 16,1-2 16-16,0 3-9 0,-3 11-9 15,-5 3-51-15,5 7-12 0,-7 9-27 16,-1 6-48-16,-4 4-40 16,5 2-53-16,-7 3-103 0,0-3-283 15,-2 4-836-15,6-4-1634 0</inkml:trace>
  <inkml:trace contextRef="#ctx0" brushRef="#br3" timeOffset="47158.909">19588 16988 3395 0,'0'0'738'15,"0"0"-411"-15,0 0 128 0,0 0-18 16,0 0-71-16,0 0-24 0,62-18-11 15,-43 16-60-15,1-1-67 0,7 2-32 16,-2-2-28-16,8 3-27 0,6-2-48 16,7 0-36-16,14-3-12 0,10-1-19 15,-4-3-2-15,-14 2-2 0,-15-2-1 16,-14 5-15-16,2-2-27 16,2 0-33-16,0 3-33 0,-9 1-36 15,-3 2-37-15,-9 0-38 0,-6 1-124 16,-2 3-343-16,-9 2-421 0,-5 6-599 0</inkml:trace>
  <inkml:trace contextRef="#ctx0" brushRef="#br3" timeOffset="47507.088">19735 17295 3651 0,'0'0'684'16,"0"0"-378"-16,0 0 96 0,0 0-43 0,0 0-134 15,0 0-32-15,19 51 19 16,-19-25-77-16,-3 5-50 0,-1 7-31 15,-2 2-21-15,-2 3-15 0,2 1-15 16,2-5 9-16,-1-6-9 0,3-1 9 16,-4-2-12-16,4 2-2 0,-2 2-37 15,0-5-39-15,4-6-43 0,0-6-36 16,0-3-39-16,0-8-52 0,0-1-105 16,0-5-287-16,0 0-778 0,2-7-432 15</inkml:trace>
  <inkml:trace contextRef="#ctx0" brushRef="#br3" timeOffset="47817.77">19621 17328 3454 0,'0'0'660'0,"0"0"-455"16,0 0 145-16,35-55 48 0,-22 41-130 15,1 3-1-15,1 3 39 0,3 2-56 16,1 3-63-16,4 3-45 0,4 2-34 16,-3 3-27-16,5 5-9 0,0 4-21 15,-2 0-6-15,-2 5 12 0,-4 0-2 16,-7 2-1-16,-4 0-30 0,-5 3-23 16,-5-1-1-16,-3 3-3 0,-7-4-9 15,-6-1 9-15,-3-3-18 0,-6-3-31 16,-2-4-50-16,-2-3-54 15,-4-3-51-15,2-2-119 0,9-1-387 16,-9-2-876-16</inkml:trace>
  <inkml:trace contextRef="#ctx0" brushRef="#br3" timeOffset="51204.224">20632 17350 821 0,'0'0'1969'0,"0"0"-866"16,0 0-864-16,0 0 78 0,0 0 90 16,0 0-52-16,0 0-115 0,-2 68-55 15,-8-34-34-15,1 5-33 0,-5 4-43 16,2-3-32-16,1 0-28 0,3-10-15 15,2-7-2-15,2-7-77 0,2-6-72 16,-1-3-64-16,3-3-52 0,7-6-178 16,-1-7-486-16,12-17-626 0</inkml:trace>
  <inkml:trace contextRef="#ctx0" brushRef="#br3" timeOffset="51342.159">20667 17138 4237 0,'0'0'670'0,"0"0"-508"0,0 0-113 16,0 0-49-16,0 0-98 0,0 0-233 15,0 0-270-15,0 0-1421 0</inkml:trace>
  <inkml:trace contextRef="#ctx0" brushRef="#br3" timeOffset="53619.274">21573 17382 2156 0,'0'0'556'15,"0"0"-398"-15,0 0 124 0,0 0 164 16,0 0-71-16,0 0-28 0,0 0 21 15,33-60-46-15,-25 37-50 0,8-6-26 16,-3-5-1-16,3-4-15 0,5-4-44 16,0-4-59-16,-5-1-7 0,1 0-32 15,-5 5-31-15,1 4-27 0,-1 7-9 16,-8 8-3-16,0 4-16 0,0 11 10 16,-4 3-12-16,0 5 3 0,0 3 24 15,0 7-15-15,-4 11-12 0,0 7-1 16,-2 6 1-16,0 7 2 0,0 4 1 15,-1-1 12-15,5 4 3 0,0-7-3 16,0 0 3-16,2-5 6 0,0-5-21 16,0-7-3-16,2-4-1 15,2-7 1-15,3-7 15 0,1-6 3 16,0-1-18-16,2-10-1 0,3-6 0 16,-1-7 1-16,3-6 2 0,3-4 0 15,-3-5-2-15,3-3-15 0,-3 0-9 16,3 1 9-16,-5 4 13 0,3 6-1 15,-5 8 0-15,3 9 3 0,-3 7 18 16,-3 9 3-16,2 9-21 0,3 10-18 16,-7 17-18-16,2 0-27 0,-4 7-33 15,-2-5-36-15,2-9-37 16,1-7-60-16,-3-12-155 0,4-6-355 0,4-16-1605 16</inkml:trace>
  <inkml:trace contextRef="#ctx0" brushRef="#br3" timeOffset="57623.443">21229 16845 245 0,'0'0'179'15,"0"0"-91"-15,0 0-33 0,0 0 539 16,13-59-38-16,-9 46-364 0,0-3-72 16,0 0 32-16,-2-1-9 0,2 1 2 15,-1-1 75-15,-3 2 11 0,4-2-6 16,-2 3 4-16,-2-2 13 0,2 1 16 15,-2 1-3-15,0 2-28 0,2 0 6 16,-2 5-15-16,0 1-25 0,0 3-34 16,0 2-10-16,0 1 39 0,0 0 24 15,0 4-36-15,-2 6-58 0,-2 5-49 16,-3 6-24-16,1 5-9 0,0 6 3 16,0 5 1-16,-2 3-10 0,-3 10 6 15,1 11 3-15,-2 16-9 16,-3 2-3-16,7-1 6 0,-5-5-12 15,5-6 4-15,2-2-4 0,0-4-12 16,2-13-9-16,-1-9-49 0,1-13 25 16,2-4 22-16,0 0 1 0,-2 0 1 15,2-1 0-15,-2-7 0 0,2-4 0 16,0-7 0-16,2-3-27 0,0-4-12 16,-2-6 39-16,0-7 3 0,2-2 12 15,-3-7-3-15,3-2 3 0,-2-2-12 16,-4 1 0-16,4 0 0 0,-4 3 0 15,-2-1 0-15,4 5 0 0,-5 3-2 16,1 3-1-16,2 4-1 16,0 6-2-16,1 3-9 0,1 3 12 0,-4 0 0 15,2 7 21-15,0 7-3 16,2 3-7-16,-1 7-11 0,5 1-1 16,-2 3 1-16,2 1 1 0,0-2 24 15,0 1-1-15,4-3 6 0,3-4-6 16,3-1-3-16,4-4 21 0,1-6 42 15,6-7-30-15,-3-3-36 0,9-10-18 16,4-11-1-16,2-7-2 0,4-9 0 16,-1-5-15-16,1-3-27 0,-4 2-66 15,-4 4-76-15,-2 6-72 0,-3 9-133 16,-5 9-301-16,10 6-1073 0</inkml:trace>
  <inkml:trace contextRef="#ctx0" brushRef="#br3" timeOffset="58239.129">21996 17045 965 0,'0'0'1769'0,"0"0"-1435"0,0 0-187 16,0 0 121-16,0 0 23 0,0 0-194 15,0 0-59-15,0 0-35 0,0 0-3 16,0 0-50-16,-6 28-76 16,6-21-48-16,0-2-17 0,0-1 71 15,0 3 120-15,6-3 115 0,1 3 107 16,-1 1 56-16,-2 6 39 0,4 3 37 15,5 6-58-15,-5 5-61 0,2 4-52 16,1 3-64-16,-1 0-61 0,-2 1-58 16,0-7-4-16,5-5-11 0,-7-7-58 15,4-7-164-15,5-7-137 0,-7-3-578 16,17 0-1475-16</inkml:trace>
  <inkml:trace contextRef="#ctx0" brushRef="#br3" timeOffset="63450.458">22515 17370 130 0,'0'0'2846'0,"0"0"-1586"0,0 0-1018 15,0 0-16-15,0 0 135 0,0 0-11 16,0 0-131-16,0 0-56 0,0 0-27 16,-20 79-48-16,9-45-16 0,5 4-15 15,-2 4-8-15,-3-7-37 0,3-7-12 16,2 0-1-16,0-2-18 0,2-2-35 15,-3 1-69-15,5-6-62 0,0-8-32 16,2-6-93-16,2-5-253 0,2-6-422 16,9-17-578-16</inkml:trace>
  <inkml:trace contextRef="#ctx0" brushRef="#br3" timeOffset="63598.064">22540 17178 4013 0,'0'0'727'0,"0"0"-487"16,0 0-48-16,0 0 51 0,0 0-158 16,0 0-85-16,0 0-167 0,0 0-180 15,0 0-306-15,0 0-1379 0</inkml:trace>
  <inkml:trace contextRef="#ctx0" brushRef="#br3" timeOffset="64549.238">23102 16607 1759 0,'0'0'413'0,"0"0"-300"15,0 0 107-15,0 0 99 0,0 0-30 16,11-56-8-16,-11 47 29 0,0 1-20 16,0 0-46-16,0-2-2 15,0 4 21-15,0 1-21 0,0 0-41 16,0 2-6-16,0 3 5 0,0 0 36 15,0 0 21-15,0 0-25 0,0 6-51 16,0 7-64-16,0 3-39 0,0 9-33 16,0 5-12-16,-5 5-6 0,1 6-9 15,-2 13-3-15,-4 11-12 0,-5 12 9 16,3 7-9-16,-3-9 9 0,5-7 0 16,2-9 0-16,0-12 0 0,1-10-9 15,3-8 12-15,2-6-15 0,-2 4-3 16,4-3-39-16,-2-3 24 0,0-5 6 15,0-8 11-15,0-4 1 0,2-4-3 16,-2 0-24-16,0-4 8 16,0-4 19-16,-5-5 12 0,5-3-10 0,-4-5 19 15,2-4-9-15,-2-2 6 0,-2-2 0 16,-3 0-16-16,3 2-2 16,0 1-39-16,-5 6 21 0,3 1 3 15,4 7 13-15,-3 5-1 0,1 3 1 16,4 4 2-16,-2 0 12 0,4 7 9 15,0 7 0-15,0 2-6 0,0 6 0 16,2 0 6-16,0 3-9 0,6-1 3 16,0 0 6-16,4-1 4 0,3 2-25 15,1-2 3-15,5-4 15 0,1-3 48 16,-1-6 0-16,6-6-30 0,-2-4-21 16,-3-10-13-16,7-10-2 0,-2-5-1 15,-4-7-1-15,1-2-40 16,1-2-123-16,-6 3-103 0,3 3-75 15,-7 6-257-15,-1 5-763 0,5 3-2145 0</inkml:trace>
  <inkml:trace contextRef="#ctx0" brushRef="#br3" timeOffset="65517.96">23396 17413 2737 0,'0'0'526'0,"0"0"-224"0,0 0 80 16,0 0 18-16,0 0-44 16,0 0-35-16,0 0-52 0,0 0-47 15,0 0-32-15,0 0-2 0,14-39-4 16,1 29-45-16,-5-8-40 0,5-1-27 15,1-6-15-15,1-1-11 0,-1-5-10 16,7-3 0-16,-7-2-8 0,5-1-28 16,-4-1-2-16,1 5 2 0,-7 3 0 15,3 8 2-15,-6 5 13 0,-4 7 0 16,-1 5 6-16,-1 2-6 0,0 3 6 16,-2 0 6-16,0 8 9 0,0 2-12 15,-2 8 0-15,0 8-12 0,-5 5-11 16,1 6 0-16,0 4 1 0,0 1 0 15,0 2-2-15,3 0 0 0,3-3-33 16,0-4 9-16,3-1 9 16,3-5 3-16,2-7 11 0,2-4-20 15,-1-9-33-15,5-3-48 0,1-7-52 16,1-3-48-16,-1-11-48 0,-1-5-113 16,3-5-178-16,-7 2-577 0,8-17-724 0</inkml:trace>
  <inkml:trace contextRef="#ctx0" brushRef="#br3" timeOffset="65680.527">23739 16622 2977 0,'0'0'1758'0,"0"0"-1515"16,0 0-45-16,0 0 197 15,0 0-5-15,0 0-88 0,0 0-113 16,0 0-98-16,0 0-91 0,0 0-88 15,8 5-158-15,-6-2-168 0,-2-3-645 16,13 0-2521-16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7:51:49.3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2340 10832 3 0,'0'0'59'0,"0"0"-13"0,0 0-14 0,0 0 7 16,0 0 7-16,0 0 13 0,0 0 25 15,0 0-9-15,0 0-13 16,-2-4 17-16,2 4 25 0,0-1 0 16,-2 0-29-16,0-1-13 0,2 1-36 15,-4 0-22-15,2-2 272 0,2 3-171 16,-2 0-76-16,2 0-10 0,0 0 8 15,0 0 15-15,0 0 75 0,0-2 16 16,0 2-16-16,0 0 0 0,0-1-10 16,-2 1-6-16,2 0-7 0,0 0 6 15,0-2-12-15,0 2-8 0,0 0-12 16,0 0-3-16,0 0-1 0,0 0 23 16,0 0 3-16,0 0 0 15,0 0 3-15,0 0 3 0,0 0 13 16,0 0-1-16,0 0 0 0,-2 0 3 15,2 0 9-15,0 0 12 0,0 0 22 16,0 0 13-16,0 0-11 0,2 0-20 16,0 0-62-16,4 0-24 0,-2 0-13 15,2 0-4-15,0 0-5 0,3 0 3 16,1 0-6-16,-2 0-4 0,-2 0-9 16,7-3 1-16,-1 3-10 0,-3 0 24 15,5-1 13-15,-2 1 3 0,1 0 3 16,-1 0 15-16,3 0 10 0,-1 0-23 15,1-1 1-15,-3 1-6 0,2-1-4 16,-1 0 4-16,3 1-16 0,1 0-5 16,8 0-19-16,0 0-1 0,1 0-1 15,3 0 1-15,-2-1 10 0,4 1 18 16,-4 0-15-16,-2 0 1 0,0 0-14 16,-3-1 0-16,1 1 13 15,2 0-12-15,-4-1 0 0,8 1-2 16,-5 0 2-16,5 0 0 0,-2 0 9 15,4 0-10-15,-2 0 28 0,0 0-5 16,4 0-22-16,0 0 0 0,0 0 18 16,0 0-9-16,1 0 3 0,-1 0 3 15,0 0-16-15,0 0 11 0,-2 0-10 16,0 0-1-16,0 0 0 0,0 0 1 16,0 0-2-16,0 0 1 0,0 0-1 15,0 0 0-15,2 0 2 0,0 0 9 16,-2 0 0-16,4 0 0 15,-2 0-9-15,2 0-1 0,3 0 13 16,-3 0-14-16,2 0 2 0,0 0 0 16,-4 0 16-16,4 0-17 0,1 0 0 15,-1 0 0-15,-2 0-1 0,0 0 0 16,2 0 1-16,0 0-1 0,1 0-1 16,-1 0 1-16,-2 0-1 0,2 0-1 15,-2 0-1-15,3-3 1 0,-1 3 1 16,-2 0-1-16,4 0 1 0,-2 0 1 15,1 0 0-15,1 0-1 0,0 0 1 16,0 0 0-16,3 0-1 0,-3 0 2 16,2-2-2-16,1 2 1 0,-1-1-1 15,0 1 0-15,1 0 0 0,-1-1 0 16,0 2 1-16,1-1-1 0,3 0 0 16,-3-1 1-16,3 1-1 0,-1 0-1 15,-1-1 1-15,2 1 0 0,-3 0 0 16,-1-1 1-16,2 1 14 15,1-1-14-15,-3 1 1 0,1 0-1 16,1 0 2-16,2 0-2 0,-1 0 1 16,1 0 0-16,1-3-1 0,1 3 1 15,-1 0 0-15,-1 0 1 0,3 0-1 16,-1 0 1-16,1 0 0 0,-3 0-2 16,3-1 0-16,0 1 0 0,-5 0-1 15,4 0 0-15,-1 0 0 0,-1 0 0 16,1-2-1-16,1 2 1 0,-1 0 0 15,8 0-1-15,8 0 0 0,8-2 0 16,-2 2 0-16,-2-1 1 0,-6 1-2 16,-6 0 1-16,4 0 0 15,0 0 2-15,-2-3-2 0,-1 3 1 16,1-1-1-16,4 1 1 0,-6-1 1 16,2 0-1-16,2 1 1 0,-1 0-1 15,-7 0 1-15,6-1 0 0,-4 0 1 16,-1-1-2-16,5 2 0 0,-13-1 0 15,-3 1 0-15,-7 0 0 0,-2-1-1 16,14 1 1-16,13 0 0 0,0-2 0 16,-8 2-1-16,1 0-1 0,5 0 2 15,12 0-1-15,5 0 0 0,-3 0 1 16,-8 0 1-16,-2-1-1 0,-6-1 1 16,2 1-1-16,1 0 0 0,-5 1 0 15,2 0 0-15,4-2 1 0,-7 1 0 16,3 1 0-16,0-2-1 15,-4 2 0-15,5 0 0 0,-3 0 0 0,2 0 0 16,2-1-2-16,-5 0 0 0,7 1 1 16,0-2 0-16,-2 4-1 15,0-2 1-15,4 0-1 0,-5-2 0 16,-1 2 1-16,4 0 0 0,-4 0 0 16,-1 0 1-16,5 0-1 0,-4 0 0 15,0 0 0-15,2-3 1 0,-5 3-1 16,5 0 1-16,2 0 1 0,-6 0-1 15,1 0 0-15,3 0 0 0,-4-3 1 16,2 3 0-16,-5 0 0 0,5-1 0 16,0 1-1-16,-11 0-1 0,-6-1 1 15,-6 1 0-15,2 0-1 0,11-1 0 16,3 0 1-16,1 1-2 0,6 0 2 16,-11 0-1-16,9-2 0 0,-5 1-1 15,5 1 0-15,-6 0 0 0,5 0 0 16,-5-3 1-16,5 3-1 15,-3 0 1-15,-5 0 1 0,7 0 1 16,-7 0 1-16,3 0-1 0,-1 0 2 16,-5 0-2-16,1 0 0 0,4 0 1 15,-5 0-1-15,-3-2 0 0,-2 2-1 16,0 0 0-16,0-1-1 0,-4 1 0 16,0 0-1-16,2 0 1 0,-4-1-10 15,0 1 11-15,0 0 1 0,-6 0-1 16,4 0 0-16,-2-2 0 0,-1 2-1 15,-3-1 0-15,4 1 1 0,-2 0 0 16,-5 0 0-16,3 0 0 0,0 0 0 16,-3-2 0-16,1 2 1 0,-5 0-1 15,5 0 0-15,-5 0-3 0,-1 0 2 16,-3 0 0-16,0 0-1 0,-3 0 0 16,3 0-1-16,-2 0-10 15,-4 0 12-15,0 0-1 0,-1 0-10 16,-1-1-6-16,-2 1-24 0,0 0-16 15,2 0-21-15,-2 0-85 0,0 0-82 16,0 1-119-16,0 1-152 0,-2 1-445 16,2 1-397-16</inkml:trace>
  <inkml:trace contextRef="#ctx0" brushRef="#br0" timeOffset="3975.086">2185 17146 49 0,'0'0'88'0,"0"0"20"16,0 0 15-16,0 0-28 0,0 0-30 15,0 0 10-15,0 0-24 0,0 0-50 16,0-4 1-16,0 4 17 0,0-1-17 15,0-1-1-15,0 2-1 16,0-1-1-16,0 1 0 0,0 0 1 16,0 0 0-16,0 0 2 0,0 0 11 15,0 0-9-15,0-2-1 0,0 2 10 16,0 0-10-16,0 0 10 0,0 0-11 16,0 0 11-16,0 0-10 0,0 0 10 15,0 0 0-15,0 0 26 0,-2 0 19 16,2 0-2-16,0 0-4 0,0 0 3 15,0 0 1-15,0 0 19 0,0 0 58 16,0 0 20-16,0 0-42 16,0 0-30-16,0 0-6 0,0 0 13 15,0 0 29-15,0 0 6 0,0 0-10 16,0 0-6-16,0 0-3 0,0 0-4 16,0 0 13-16,0 0 7 0,0 0 2 15,0 0 3-15,0 0 0 0,0 0-10 16,0 0 0-16,0 0 13 0,0 0-8 15,0 0-22-15,0 0-31 0,0 0-23 16,0 0-9-16,0 0-4 0,-2-3 1 16,0 3 12-16,0-3 9 0,2 3 7 15,0 0 13-15,0-1 11 0,0 1 6 16,0 0 34-16,0 0 47 0,0-1-26 16,0 1-23-16,4-1-14 0,0 1-17 15,8 0-39-15,-1 0-9 0,3 0-12 16,3-2-10-16,-1 2 6 0,3 0 1 15,0 0 5-15,1 2-11 0,1-4-7 16,0 1-14-16,-1 1-1 16,1 0 0-16,-2 0 0 0,3 0 1 15,-1 0-1-15,2 0-1 0,1 0 1 16,1-1 0-16,4 1 0 0,4-1 1 16,2 1-2-16,5 1 0 0,1-1 1 15,13-1 1-15,6 1 1 0,14 0 10 16,3 0-9-16,-7 1 58 0,-2-1-43 15,-8 0 6-15,-2 0-11 0,2 0 20 16,0 1-15-16,0-1 9 0,4 0 1 16,-2 0 8-16,2 0-6 0,-2 0-5 15,0 0-1-15,2 0 0 16,0 0-6-16,-2 0 6 0,0 1-8 16,2-1-4-16,0 0-10 0,3-1 22 15,3 1-9-15,0 1-13 0,2-1 0 16,3 0 10-16,1 0-9 0,1 0 9 15,-1 2-9-15,3-2-1 0,-3 0 0 16,3 0 1-16,-3 0 15 0,5 0-15 16,-2 0 0-16,1 0 0 0,-1 1 15 15,-1-1-16-15,1 0 0 0,-3 0 0 16,1 1 1-16,1-1-1 0,-1 0-1 16,5-1-1-16,-5 1 1 0,4-1-1 15,1 1-1-15,1 0 1 0,0 0 0 16,-1 0 0-16,1 0 1 0,-2 0-1 15,1 0 0-15,1 0 2 0,2 0 0 16,-1 0-1-16,5 1 0 0,2-1-1 16,0-1 0-16,-2 1 1 0,2 0 1 15,0 0-1-15,2 0-1 0,-2-2 0 16,4 2 0-16,-2 0 0 16,2-1 0-16,-2 1 0 0,2 0 2 0,-6-1-1 15,2 1 0-15,0 0 1 16,-6-1-1-16,6-1 2 0,-2 2-2 15,4 0 0-15,-4 0 1 0,0-1-2 16,1-1 2-16,-3 2 0 0,2-2-1 16,4 2 0-16,-2 0 0 0,0 0-1 15,2-1 0-15,0 0 0 0,2 0 0 16,-4 1 0-16,-4 0 0 0,2-1 2 16,-2 1 0-16,-5 0-1 0,5 0 0 15,-6-2 1-15,4 2-1 0,-9 0 0 16,1-2 0-16,-1 2-1 0,-6 0 0 15,3 0 0-15,-5 0 0 0,-2 0 0 16,2 0 0-16,0 0 0 0,-1 0 0 16,-1 0 0-16,-2-2 0 0,2 2 0 15,0 0-1-15,0 0-2 0,-2 0 1 16,0 0-1-16,1 0 0 16,-3 0 1-16,-2-1-1 0,-3 1 2 15,1 1 1-15,-6-1-1 0,-11 0 0 16,-8-1 1-16,-2 0 0 0,5 0 0 15,3 1 0-15,4-1-2 0,3 1-1 16,-9 1 1-16,0-1 0 0,-2 0-1 16,-2 0 0-16,0 0-9 0,-2 0 10 15,2 0-1-15,-2 0 0 0,0 0-11 16,3 1 14-16,-1-2 0 0,0 1 0 16,0 0 0-16,0 0-1 0,-2 0 0 15,0 0 1-15,0 0 0 0,-2 0 0 16,0 0-1-16,-2 0 1 0,2 1-1 15,-3-2-2-15,-3 1 0 16,0 0 0-16,-2 0 2 0,-1 0 0 16,-1 0-11-16,-3 0 11 0,1 0 0 15,2 0 0-15,-5 0-2 0,3 0 1 16,-3 0-13-16,-2 0-6 0,3 0-15 16,-5 0-10-16,1 0-2 0,-1 0 15 15,-6 0 5-15,0 0-5 0,-2 0-34 16,-2 0-42-16,0 2-138 0,0 1-255 15,-2 0-842-15,0-3-1176 0</inkml:trace>
  <inkml:trace contextRef="#ctx0" brushRef="#br0" timeOffset="8954.012">2596 5068 117 0,'0'0'157'0,"0"0"381"15,0 0-421-15,0 0-115 0,0 0-1 16,0 0 2-16,0 0 16 0,0 0 66 16,0 0 175-16,-2 4 7 0,2-4-107 15,0 0-95-15,0-2-49 0,-2 0-15 16,2-2 15-16,0 3 36 0,0 0 36 15,0 0-10-15,0 0-17 0,0 1-28 16,0-1 28-16,0 1 14 0,0-1 6 16,0 0-13-16,0-1-10 0,0 0-13 15,0 1-9-15,0-2-4 0,0 0-16 16,0 1 10-16,0-1 6 16,0-1 7-16,0 1-1 0,0 2 20 15,0 0-9-15,0 0 9 0,0 0 25 16,0 1-9-16,-2 0-10 0,2-1-13 15,0 1 6-15,0 0 30 0,-2 0 5 16,2 0 22-16,0 0 13 0,-2 0-1 16,2 0-9-16,0 0-26 0,0 0-18 15,0 0 8-15,-4 0 6 0,4 0 6 16,0 0 0-16,0 0-6 0,0 0-28 16,-2 0-10-16,2 0 4 0,0 0 8 15,0 0-27-15,0 1-19 0,0 1-2 16,0 3 5-16,0 2 7 0,0 2 8 15,0 4-2-15,0 5-10 0,0 5 1 16,0 1-7-16,0 4-12 16,-2 0-2-16,2 1 0 0,0 0-1 15,0 2 1-15,0-1 1 0,0 4 0 16,0-2 0-16,0 1 0 0,0 1 1 16,-2-1 1-16,2 3-1 0,0 0 0 15,0 1 9-15,0 0 6 0,0 1-18 16,0-3-11-16,0 3 11 0,-2-2-18 15,2 2 5-15,0 2 1 0,0 2 10 16,0-1 0-16,0 1 2 0,0 1 1 16,0 2 0-16,0 7 1 0,0 8 13 15,-2-5-11-15,2-4-3 0,2-9 1 16,-4-5 10-16,2 6-10 0,0 5-1 16,0 0 1-16,0 0 0 0,2-2-2 15,-4 0 0-15,2-1-15 16,2 1 2-16,-2 1 13 0,-2-1-1 15,2 1 0-15,0 0 0 0,0 0 1 16,0 0 2-16,0 1 0 0,-2-1 11 16,4 2-10-16,-2 6 15 0,-2 9-6 15,4 9-10-15,-4 0 14 0,4-6-16 16,-2-6-23-16,0-5 11 0,0-1 10 16,-2 3 2-16,2 1 0 0,0 1 12 15,0 0-10-15,0 3 1 0,0 3 13 16,0 1-14-16,0 0 10 15,0 2-10-15,0-3 9 0,0-2-11 16,0 0-27-16,2 1 8 0,-4 2 4 16,4 1 0-16,-2 1 15 0,-2-2 1 15,4 1 2-15,-2 0 12 0,0-1-12 16,0-4 12-16,0-4 4 0,2-11-19 16,-2-10 0-16,0-7-31 0,0 0 28 15,0 2 3-15,0 6-3 0,0 14 3 16,0 8 3-16,0 7 9 0,0 1-9 15,-2-3 10-15,2-9-11 0,2-2 0 16,-2-1 1-16,0 3-1 0,0 0 0 16,0-1-2-16,2 0-3 0,-4-12-31 15,4-7 4-15,-2-5 2 0,0-2-36 16,-2 5 27-16,2 5 37 0,2 4 0 16,-2-3 3-16,0-2 0 0,0-3 9 15,0-4-9-15,0 0 1 0,0-1 8 16,0-3-11-16,0 0 1 15,0-5-1-15,0 1 0 0,2-3-1 16,-4 1-1-16,2-4-1 0,2-1-14 16,-2-1-11-16,0-2 15 0,0 0-1 15,0 0 10-15,0 0 0 0,0-1-28 16,0 0-12-16,0 1-3 0,0-3 16 16,0 1-7-16,0 0 3 0,0-4 3 15,0 0 15-15,0-3 4 0,0-3 12 16,0 1 2-16,0-3 26 0,0 0-4 15,0 2-2-15,0-2 0 0,0 0-7 16,0 1-3-16,0-1-10 0,0 0 0 16,0 1-2-16,0 0-4 0,0 3-60 15,0 0 17-15,2 5 20 0,-2 0-38 16,0-2 9-16,0-1 6 0,0 0 19 16,0-3 20-16,0-2 11 0,0 2 3 15,0-3 12-15,0 0-2 0,0 3-13 16,0-1-15-16,0 3 15 0,0 3 1 15,0-1 1-15,-2 2-1 0,2-2 2 16,0 2-3-16,0-1 0 16,0-1 2-16,0 1 1 0,0 0 0 15,2-1 0-15,-2 2-1 0,0-1 1 16,0 2 0-16,0-3-3 0,0 1-10 16,0 0 8-16,0-3 1 0,0 3 1 15,0-1-1-15,0-2 0 0,0 1 0 16,0-3 0-16,0 0 1 0,0-3 1 15,0 0 2-15,0 0 9 0,0 0-11 16,0 0 1-16,0 0 35 0,0 0-20 16,0 0-17-16,0 0-22 0,0 0-3 15,0 0 4-15,0 0-10 0,0 0-47 16,0 3-75-16,0 1-17 16,0 4 6-16,0 2 28 0,0-3-54 0,0-1-65 15,2 0-82-15,2-5-251 16,-2-1-679-16,-10-45 300 0</inkml:trace>
  <inkml:trace contextRef="#ctx0" brushRef="#br0" timeOffset="10583.482">2553 5024 121 0,'0'0'186'0,"0"0"-63"0,0 0-35 16,0 0 704-16,0 0-424 0,0 0-147 16,0 0 9-16,0 0 39 15,0 0-4-15,17-38-27 0,-15 36-42 0,-2 1-20 16,0 0-17-16,0 1-20 0,0 0-28 16,0 0-26-16,0 0-22 15,-2 2 3-15,-1 2 57 0,-1 4 22 16,0 1-36-16,-2 5-44 0,0 1-9 15,0 1-25-15,-1 2-3 0,-1-2-7 16,-4 1-8-16,3-1-11 0,-1-3-1 16,-4 2-1-16,5-3 0 0,-3 1 0 15,0 1 1-15,3 0 1 0,1-2 1 16,-2-1-2-16,4 0-1 0,-3-1 0 16,3 0 1-16,2-2 1 15,-2-3 0-15,4 1 1 0,-2-2 0 16,1-3-2-16,3 3 2 0,0-4 13 15,0 0 9-15,0 0 5 0,0-2-27 16,9-3-3-16,-3-3-3 0,2-1 0 16,0-4 0-16,3-1 0 0,-1-2 0 15,3-1 1-15,1-2 1 0,-2 1 0 16,3-4 0-16,-1 2-1 0,-1-1 2 16,3 1 1-16,-1 1 0 0,-5 3 0 15,0-1 0-15,3 1 0 0,-9 4 1 16,6 1 0-16,-4 1 14 0,-3 2 11 15,1 5 4-15,0-1 3 0,0 4-3 16,-4 2 9-16,6 8-13 0,0 6-11 16,1 6-15-16,3 5 1 0,0 9 10 15,1 1 3-15,1 1 7 0,2 1 3 16,-1 0-1-16,-3-5-9 0,7-3-13 16,-9-5-2-16,0-8-3 0,1-3-98 15,-5-7-139-15,0-5-148 16,-2-3-682-16,8-7-1180 0</inkml:trace>
  <inkml:trace contextRef="#ctx0" brushRef="#br0" timeOffset="14393.891">2522 11322 75 0,'0'0'104'16,"0"0"-91"-16,0 0 69 0,0 0 391 15,0 0-79-15,0 0-160 0,0 0-136 16,0 0 55-16,0 0 123 0,0 0-133 16,-10 6-55-16,10-6-24 0,0 0-12 15,-2 0 3-15,2 0 7 16,0 2 19-16,0-2 16 0,0 0-7 15,0 0 7-15,0 0 9 0,0 0 19 16,0 0 3-16,0 0 7 0,0 0-17 16,0 0-26-16,-2 0-28 0,2 0-17 15,0 0 4-15,0 0 6 0,0 0 3 16,0 0 19-16,0 0 21 0,0 0 23 16,0 0 0-16,0 0-8 0,0 0-3 15,0 0-7-15,0 0-21 0,0 0-26 16,0 0-8-16,0 0-1 0,0 0-15 15,0 0-19-15,0 0-13 0,0 3 0 16,0 2-1-16,-3 5 2 0,1 5 28 16,2 2-4-16,0 6-2 15,0 0-22-15,0 1-1 0,0 1 0 16,0 1-1-16,0-2-1 0,-2 4-3 16,2 0-9-16,0 4 11 0,0 3 1 15,0 1 0-15,0 2 0 0,0 3-2 16,0 2 0-16,-2 7 2 0,2 11 0 15,0 7 3-15,0 5 0 0,0-7 9 16,0-1-12-16,0-5 3 0,-2-3 0 16,2 4 13-16,0-3-16 0,0 1-1 15,0 1-33-15,0-1 15 0,0 4 16 16,-2-3 1-16,2-1 2 0,2 4 0 16,-2-4 2-16,0 1 11 0,-2 2-1 15,4-2-9-15,-2 2 15 0,-2 2-5 16,4-4-13-16,-4 4-2 0,2-3-17 15,0 4 7-15,0 1 10 0,0 3 0 16,0-3 2-16,0 3 0 16,-2-1 1-16,4 1 1 0,-2 0 10 15,0-1 4-15,-2-2-13 0,2-2-3 16,0-1-2-16,0 4-14 0,0-2 1 16,0 0 13-16,0 1 1 0,0 0 1 15,2-2 1-15,-4 2 2 0,4 1 12 16,-4-3 4-16,2 2 17 0,0-3-5 15,0 3-19-15,0-1-12 0,0 1 0 16,0 3 1-16,-2-4 12 0,4 0 2 16,-4-1-3-16,4 1 0 0,-2 1 0 15,0 0 1-15,2 0 5 0,-4-4-17 16,2 3-1-16,0-4 1 0,0 3 5 16,-2 0-6-16,2 1 0 0,0-3-1 15,0-2 1-15,0-1 2 0,-2-3 1 16,2 0 13-16,0-2-4 0,0-9-9 15,0-8 9-15,0-7-10 16,0-2-2-16,-2 6-10 0,2 5-2 16,0 5 10-16,0 2 1 0,0-4-1 15,0 1 2-15,0-1 1 0,-4 0 0 16,4-2 1-16,0-1-1 0,0 0 0 16,0-2-1-16,0 1 2 0,0-3 1 15,0-2 0-15,-2-2 0 0,4-5-1 16,-2 1 0-16,0-7-1 0,0-1 0 15,0-5 1-15,0-4-2 0,0-4-1 16,4-2 1-16,-4-2 0 0,0-2 0 16,0 1 1-16,0-1 11 15,0 1-9-15,0-1 19 0,0 1-19 16,0 0 6-16,2 2-9 0,-2 1-18 0,-2 2-13 16,2-1 10-16,2 0 2 15,-2-1 16-15,0-2 0 0,0 0-18 16,0-2 2-16,0 2 4 0,0-2 14 15,0 0 0-15,0 0-2 0,0 0 0 16,2 0-76-16,-2-2-56 0,2-2-109 16,0-1-141-16,2-4-283 0,-2 1-788 15,2-16-280-15</inkml:trace>
  <inkml:trace contextRef="#ctx0" brushRef="#br0" timeOffset="15608.947">2443 11297 904 0,'0'0'267'16,"0"0"426"-16,0 0-381 0,0 0-34 15,0 0 42-15,0 0 17 0,0 0-53 16,0 0-12-16,0 0-64 0,-4-32-82 16,2 35-44-16,0 6 15 0,0 6 31 15,-2 3-20-15,0 7-21 0,2 4-16 16,-4 1-9-16,1 3 3 0,1 2-7 16,-4 1-30-16,2 1-16 0,-7-5-12 15,7 1-2-15,-2-5-1 0,-2 1 0 16,1-8 1-16,1-1 0 0,0-3 1 15,0-4-1-15,-1-3 1 0,5-3-1 16,0-2 0-16,2-2-13 0,0-2 12 16,0-1 3-16,2 0 9 15,0-4 34-15,2-3 0 0,4-7-24 16,0-3-18-16,7-4 1 0,-3-6 1 16,0-3 12-16,9 0-12 0,-5-7 12 15,3 2 10-15,-3 4-7 0,1 4 7 16,1 3 2-16,-3 5 13 0,-1 4 12 15,1 2 42-15,-3 6-14 0,2 4-20 16,-3 0-11-16,-1 3-10 0,2 6 1 16,-1 5-4-16,-1 3-23 0,0 10-11 15,0 5-2-15,1 9-18 16,-1 3 0-16,0 3 16 0,2-1-10 16,-1 0 11-16,-3-2-1 0,4-5 1 15,-3-4-11-15,-1-6 0 0,-2-8-64 16,-2-5-116-16,-2-8-108 0,0-5-196 15,0 0-666-15,0-19-1150 0</inkml:trace>
  <inkml:trace contextRef="#ctx0" brushRef="#br0" timeOffset="16777.372">1557 5526 1144 0,'0'0'570'0,"0"0"-353"16,0 0-148-16,0 0 15 0,0 0 39 15,0 0 10-15,0 0-59 16,0 0-6-16,0 0 271 0,-9 1 68 16,9-1-194-16,0-2-114 0,5-4-26 15,-3 1 15-15,6-2 16 0,-2-3 31 16,0 1 1-16,5-4-30 0,-3-2-15 16,2-2-20-16,1-4 3 0,-3-1-8 15,2-3-14-15,0-1 4 0,-1-1-7 16,-1-1 0-16,0 1-6 0,1 2-12 15,-3-1-6-15,-2 4 2 0,2 4-5 16,-2 1 2-16,0 4 1 16,1 5-4-16,-5 3-2 0,2 3 2 15,-2 2 13-15,0 0 21 0,0 2 27 16,0 8-6-16,0 4-73 0,0 8-1 16,4 6-2-16,-2 7 0 0,2 3 0 15,0 1 1-15,6 3 0 0,-1-3 1 16,1 0 2-16,-2-6-1 0,3-3 15 15,-5-7-15-15,2-6-2 0,-4-7 0 16,4-6-1-16,-1-4-46 0,-1-3-119 16,2-9-64-16,0-7-49 0,1-4-100 15,-3-6-275-15,-2 7-717 0,2-21-745 0</inkml:trace>
  <inkml:trace contextRef="#ctx0" brushRef="#br0" timeOffset="16942.567">1633 4745 1289 0,'0'0'2677'0,"0"0"-2376"0,0 0-226 16,0 0 30-16,0 0 1 0,0 0-48 16,0 0-58-16,0 0-142 0,0 0-323 15,0 0-940-15</inkml:trace>
  <inkml:trace contextRef="#ctx0" brushRef="#br0" timeOffset="18210.501">14493 5232 977 0,'0'0'475'0,"0"0"253"0,0 0 21 16,0 0-381-16,0 0-69 15,0 0 29-15,0 0-24 0,0 0-71 16,0 0-45-16,-4 18-37 0,4 1-38 15,0 4-18-15,0 5-9 0,0 3-4 16,0 5-6-16,-5 1-12 0,5 2-9 16,-2 0-10-16,2-1-2 0,0-4-19 15,-2-5-21-15,2-3-3 0,-2-8-27 16,0-3 6-16,0-4 2 0,0-4-5 16,0-2-67-16,0-2-64 0,2-3-81 15,0 0-90-15,0 0-186 16,0-5-509-16,2-3-576 0</inkml:trace>
  <inkml:trace contextRef="#ctx0" brushRef="#br0" timeOffset="18727.253">14925 5250 235 0,'0'0'2806'16,"0"0"-2455"-16,0 0-163 0,6-52 149 15,-6 33-42-15,-6 2-62 0,-5 5-13 16,3 2-33-16,-6 6-40 15,-5 3-19-15,0 1-30 0,-3 6-37 16,-5 5-31-16,2 5-15 0,0 0-13 16,5 5 11-16,-1 0-10 0,6 2 9 15,3-3 0-15,4 2 0 0,2-4-9 16,1 0 12-16,5-5-3 0,0 0-9 16,5-4 16-16,1-2-7 0,4-1-12 15,2-3-2-15,3-2-16 0,6-1-1 16,3 0 4-16,1 0 12 0,2-2-9 15,2 0 10-15,-4 2 2 0,2 0 0 16,-7 4 2-16,1 4 13 0,-4 2 0 16,-5 3 4-16,-4 0 32 0,-6 4-2 15,-2 1-7-15,-2 4 31 0,-6 2-7 16,-9-1-20-16,1 2-25 0,-3 0-9 16,-5 0-12-16,-1-2-1 0,-4-1-29 15,4-4 9-15,-4-3-4 0,6-2-74 16,1-5-114-16,1-3-79 15,6-4-140-15,5-1-570 0,2-1-825 0</inkml:trace>
  <inkml:trace contextRef="#ctx0" brushRef="#br0" timeOffset="19023.186">15111 5488 3429 0,'0'0'536'0,"0"0"-313"0,0 0 116 16,0 0-28-16,0 0-109 0,0 0-44 15,0 0-8-15,51 0-78 0,-30-3-61 16,6-1-11-16,-2-2-25 0,2-1-81 16,-3 1-144-16,1-4-72 0,-2 2-260 15,-6 1-891-15,5-1-1073 0</inkml:trace>
  <inkml:trace contextRef="#ctx0" brushRef="#br0" timeOffset="19576.901">15582 5177 3049 0,'0'0'611'0,"0"0"-444"16,0 0 25-16,0 0 9 0,0 0-105 16,0 0-31-16,0 0 59 0,-8 60-3 15,2-32-23-15,1 1-6 0,1 6-6 16,0-2-25-16,0 1-21 16,2-1 6-16,2-5 15 0,0-3 6 15,0-5 3-15,0-6-3 0,0-3-18 16,-2-3-22-16,-2-3-27 0,4-1-17 15,-4 0 2-15,0 3 15 0,-1 2 11 16,1 4 1-16,2 0 0 0,-2 1-9 16,2 5 0-16,0-3-2 0,2 1 27 15,0-3 5-15,0-3 0 0,0 1 4 16,2-2 5-16,-2-5 16 0,2-3 8 16,-2 0-11-16,0-2-31 0,0 0-23 15,0 0 0-15,2 0-1 0,-2-2 0 16,2 0 0-16,0-2 1 0,2-1 14 15,3 2 12-15,-1-3 13 0,6 4-7 16,1-3 0-16,1 2 3 0,5 0 1 16,-1 1 5-16,1-2-3 0,2 3-9 15,-5-1-15-15,3 1-14 16,-5-1-1-16,3 2-3 0,-7-3-36 16,-4 3-100-16,3-1-87 0,-5-1-84 15,0-1-174-15,-4-3-527 0,4 1-811 0</inkml:trace>
  <inkml:trace contextRef="#ctx0" brushRef="#br0" timeOffset="20246.099">15892 5125 1403 0,'0'0'1788'0,"0"0"-1543"0,0 0-67 16,0 0 159-16,0 0-102 0,0 0-88 16,0 0 39-16,0 0-11 0,8 74-67 15,-8-37-22-15,0 1-10 0,-2 3-18 16,2 2-30-16,0-4-10 0,0 1 4 15,0-5-4-15,2-5 3 0,3-2 1 16,-3-8-1-16,4-7 3 0,-2-3-5 16,0-6-7-16,-2-2-11 0,2-2-1 15,0-5-25-15,3-6-20 0,-3-8 17 16,0-6 10-16,0-6 6 0,-2-8 9 16,-2-13-9-16,0-11 10 0,-6 5 1 15,0 7 1-15,-5 8 0 0,5 13 1 16,-2 4 1-16,0 2 0 0,3 12-1 15,1 8-1-15,4 4 70 16,0 9-18-16,0 8-37 0,2 2-14 16,3 4 2-16,1 3 9 0,0 1 15 15,4-5 10-15,1-1-7 0,-1-3 7 16,2-5 24-16,1-2 24 0,1-5-22 16,1-5-23-16,3-2-19 0,-1-8-20 15,1-4-1-15,3-7-3 0,2-6 0 16,0-5-12-16,-3-3 14 0,1-3 0 15,0-1 1-15,-1 3 1 0,-3 6-1 16,-3 5 2-16,1 10 16 0,-5 8 3 16,0 6 0-16,-1 4-18 15,-3 10-3-15,-2 10-21 0,-2 15-6 16,-2 18 15-16,0 15 10 0,-2 6 0 16,0-2 2-16,-4-5 0 0,4-10 3 15,0 2 0-15,0-12 12 0,2-12-13 16,0-13-2-16,0-8-13 0,0-5-69 15,0-2-67-15,-2-7-73 0,-1-8-130 16,1-14-135-16,0 2-721 0,2-24-1524 0</inkml:trace>
  <inkml:trace contextRef="#ctx0" brushRef="#br0" timeOffset="23596.729">14639 10866 254 0,'0'0'672'15,"0"0"-395"-15,0 0-95 0,0 0 368 16,0 0-184-16,0 0-72 0,0 0 31 15,7-52-14-15,-7 48-50 0,0 2-27 16,0 1-1-16,0 0 0 0,0 1-13 16,0 0-31-16,0 0 2 15,0 0-23-15,-2 2-36 0,-3 6-68 16,1 2-28-16,-2 5 7 0,-2 4-10 16,0 3-8-16,-3 3-4 0,1 4-6 15,0 2-3-15,-5 3-8 0,5 2 11 16,-3 0-13-16,1 2 0 0,2-3 10 15,-1-4-11-15,1 0 1 0,0-5-1 16,1-2 1-16,3-7-1 0,0 0-1 16,2-4 0-16,0-6-1 0,2 0-2 15,0-5-9-15,0-1-3 16,2-1-13-16,0 0-20 0,0-1-32 0,0-4-5 16,6-6 39-16,-2-2-27 15,2-5-25-15,0-4-6 0,0-3 5 16,7-2 16-16,-5-2 12 0,2 0 22 15,1-2 12-15,-1 0 15 0,3 2 21 16,-3-1 0-16,2 1 1 0,-1 1 1 16,3 3 11-16,-4 1 25 0,1 1 34 15,3 3 25-15,-6 3-10 0,1 3-9 16,-3 5 6-16,-2 3 3 0,0 3 14 16,0 3-2-16,-2 2-22 0,3 8-33 15,-3 4-31-15,0 6-12 0,0 9-21 16,0 3 20-16,-2 5 0 0,2 5-1 15,4 4 1-15,-2-3-2 0,0 2 1 16,3-2-1-16,-1-5 3 0,-2-4 0 16,2-9 0-16,0-6 1 0,-2-6 2 15,-2-7 12-15,1-5-15 0,-3-1-6 16,0-7-49-16,-3-6 18 16,-3-1 34-16,-6-2 1 0,-1-1-1 15,1 2 0-15,-2-1-9 0,-1 5-125 16,1-3-155-16,3 5-196 0,-1-9-1188 0</inkml:trace>
  <inkml:trace contextRef="#ctx0" brushRef="#br0" timeOffset="24730.977">1677 11384 1706 0,'0'0'273'0,"0"0"54"0,0 0 257 16,0 0-161-16,0 0-144 0,0 0-4 16,0 0-32-16,0 0-57 0,0 0-15 15,-13-38 5-15,13 38 27 0,-2 1-10 16,0 4-38-16,-2 6 1 0,4 6-23 15,0 8-30-15,0 7-27 0,-2 4-22 16,2 4-35-16,2 3-17 0,-2 5-2 16,4-4-1-16,0 0-1 15,-4-1 1-15,0-5 1 0,0-3 1 0,0-6 0 16,0-5-1-16,0-6 0 16,-2-6-3-16,2-5-16 0,-2-1-26 15,2-4-70-15,0-2-67 0,0 0-46 16,0-2-38-16,0-6-61 0,0-3-151 15,0-1-221-15,0 0-597 0,0-8-572 0</inkml:trace>
  <inkml:trace contextRef="#ctx0" brushRef="#br0" timeOffset="25165.125">1420 11325 1630 0,'0'0'474'0,"0"0"-143"0,0 0 24 16,0 0 23-16,0 0-53 0,0 0 26 15,0 0-24-15,0 0-60 0,0 0-106 16,0 0-4-16,4-23 2 0,5 17-15 15,-1-1-7-15,0-1-18 0,0 2-3 16,7-1-1-16,-1 1-12 0,3 2-12 16,-1-2-19-16,5 2-11 0,0 2-4 15,2-1-9-15,1 3-5 16,1 0-1-16,2 0-3 0,-2 3-21 16,4 3-3-16,-2 0-13 0,0 1-1 15,-7 3-1-15,1 1 0 0,-5 2 1 16,-3 0-1-16,-3 2 0 0,-8 1-2 15,0 4-10-15,-2 1 0 0,-4 2 9 16,-6 1 0-16,-3 1-9 0,-5 0-12 16,-5-3-6-16,2 0-9 0,-5-5-73 15,-1-3-88-15,0-4-100 0,-2-1-200 16,12-3-824-16,-3 3-2029 0</inkml:trace>
  <inkml:trace contextRef="#ctx0" brushRef="#br0" timeOffset="26599.318">14879 10869 1691 0,'0'0'730'16,"0"0"-154"-16,0 0-243 0,0 0-69 15,0 0-75-15,0 0-25 0,0 0 40 16,0 0 60-16,0 0-44 0,-4-26-42 15,2 36-83-15,0 7-27 0,0 5-16 16,0 9 3-16,2 4-10 0,-2 5 10 16,2 4 0-16,0 3 9 0,0 1-9 15,0-1-1-15,-2-7-14 16,2-2-16-16,0-8-22 0,-2-10-1 16,2-2-1-16,0-10-2 0,0-6-19 15,0-2-34-15,0 0-115 0,0-7-16 16,4-6-13-16,-2-4-63 0,4 0-184 15,-4 3-504-15,0 1-549 0</inkml:trace>
  <inkml:trace contextRef="#ctx0" brushRef="#br0" timeOffset="26976.365">14722 10805 2902 0,'0'0'429'0,"0"0"-254"0,0 0 91 15,0 0-18-15,0 0-25 0,0 0 62 16,0 0 17-16,25-54-79 0,-17 50-58 16,1 2 17-16,1 1 40 0,2 1-53 15,3 1-36-15,-1 5-3 0,5 4-16 16,1 2-32-16,1 1-13 0,2 5-9 15,-2-3 0-15,1 7-5 0,-1 0-16 16,-5 1-6-16,5 3-15 0,-8 3 3 16,3 0-6-16,-4 3-14 0,-5 3-1 15,1 1-1-15,-6 2 0 0,-2 1-2 16,-4 1 0-16,-6-2-9 0,-5-1 10 16,-6 0-25-16,1-6-36 0,-5-2-55 15,0-10-32-15,-2-3-25 0,2-8-55 16,1-6-133-16,1-3-234 0,6-5-621 15,-1-10-817-15</inkml:trace>
  <inkml:trace contextRef="#ctx0" brushRef="#br0" timeOffset="27308.994">15177 11073 3602 0,'0'0'645'16,"0"0"-434"-16,0 0 11 0,0 0 137 16,0 0 9-16,0 0-62 0,0 0-160 15,0 0-80-15,50-5-49 0,-28 4-17 16,5-2-15-16,4-1-109 0,0-1-160 16,2-5-109-16,-8 4-366 0,12-1-1320 0</inkml:trace>
  <inkml:trace contextRef="#ctx0" brushRef="#br0" timeOffset="28175.932">15785 10701 2183 0,'0'0'1075'16,"0"0"-913"-16,0 0 44 0,0 0 153 16,0 0-98-16,0 0-81 0,0 0 5 15,0 0-34-15,-2 59-53 0,-9-25-30 16,-3 4 2-16,1 6-9 16,-3 0-30-16,-1 3-16 0,1 3-3 15,-1-3-11-15,3-3 1 0,-1-3 0 16,3-4 0-16,-1-6 1 0,5-7-3 15,0-7-3-15,2-4-12 0,4-7-6 16,2-4-53-16,0-2-57 0,2-7-23 16,4-10 12-16,6-4-46 0,1-5-30 15,-1-8-27-15,3-3-10 0,-1-3-27 16,-1-2 59-16,-1 1 101 0,-4-2 109 16,7 1 13-16,-5-1 144 0,-2 8 76 15,3 3 12-15,-3 8-59 16,0 8-53-16,-2 7-17 0,3 5 55 0,-1 4-18 15,-2 9-44-15,2 7-50 16,-1 3-33-16,-1 9-12 0,0 6-1 16,-4 5 2-16,2 3-1 0,0 0 1 15,-2 5-1-15,0-7-1 0,0 2 2 16,-2-5 10-16,5-5 4 0,-3-7 8 16,-2-3 1-16,0-10 9 0,0 1 12 15,0-10-3-15,0-3-18 0,0 0-25 16,-2-6 0-16,-3-4 18 0,-3-2 53 15,0-4 21-15,-2 0 9 0,-5 0-31 16,1 1-36-16,-1 5-22 0,-1 4-10 16,-1 0 10-16,3 4-12 0,-1 2-2 15,5 0-71-15,2 3-86 0,-1 2-87 16,7 1-125-16,-2-2-413 0,8 2-936 0</inkml:trace>
  <inkml:trace contextRef="#ctx0" brushRef="#br0" timeOffset="28627.445">16328 10726 2674 0,'0'0'635'0,"0"0"-391"0,9-52 126 16,-11 34 18-16,-5 4-143 0,-1 4-82 16,-4 7-3-16,-5 3 14 0,-6 9-37 15,-6 6-42-15,0 8-41 0,-4 4-23 16,0 4-28-16,2 1 0 0,4-2-1 16,3-2-1-16,5-4 1 0,7-5 1 15,5-4 12-15,3-5-3 0,4-3 10 16,4-2-1-16,9-2-21 0,1-3-21 15,9 0-13-15,2 0 10 16,6 0 6-16,2 3 2 0,2 1-11 16,2 2-6-16,-2 1 14 0,-1 5 17 15,-6 0 2-15,-5 4 2 0,0 5 11 16,-7 2-1-16,-5 5 24 0,-3 1 10 16,-4-1-4-16,-4 0 1 0,-6-2 18 15,-6-5-7-15,-11 0-11 0,-2-5 20 16,-6 0-5-16,-6-3-31 0,-2-2-27 15,-5-1-1-15,1-3-87 0,1-4-136 16,1-3-117-16,10 0-252 0,-4-6-1532 16</inkml:trace>
  <inkml:trace contextRef="#ctx0" brushRef="#br0" timeOffset="29974.337">12825 16979 1580 0,'0'0'595'0,"0"0"157"0,0 0-394 16,0 0-34-16,0 0-8 0,0 0-43 16,0 0-34-16,0 0-20 0,0 0-28 15,-9-17-26-15,7 17-9 0,2-1 5 16,0 1 9-16,2 0-30 0,0 0-43 15,5-1-4-15,-3 1 13 16,6 0 12-16,0 1-10 0,3 6-20 16,1 0-25-16,1 1-6 0,5 3-15 15,-1 2-9-15,4 1-5 0,2 1-1 16,-1 1-6-16,3-2-9 0,0 0-9 16,4-3-1-16,-2-3 0 0,-2-3 0 15,-2-4-1-15,-5-1-1 0,3 0-2 16,-8 0 2-16,-1-2 2 0,-4 1 1 15,-3-1 18-15,-3 2-19 0,-4 0 10 16,0 0-12-16,0 0-20 16,-4 0-7-16,-5 2 27 0,-5 5 12 15,-5-1 12-15,-4 6 6 0,1 0-3 16,-7 4-9-16,0 0-6 0,-4 1 0 16,2 1-10-16,-2 2-2 0,2-3-2 15,0-1-49-15,2-4-60 0,2 0-115 16,6-4-91-16,3-2-206 0,1 5-826 0</inkml:trace>
  <inkml:trace contextRef="#ctx0" brushRef="#br0" timeOffset="31058.53">12481 10609 1889 0,'0'0'467'16,"0"0"-189"-16,0 0 156 0,0 0-38 15,0 0-67-15,0 0 4 0,0 0-3 16,0 0-34-16,0 0-45 16,-12-18-25-16,12 15-25 0,6 3-23 15,2-4-17-15,-1 4-1 0,1-2-21 16,4 2-19-16,1 0-23 0,3 4-22 15,1 3-27-15,3 4-27 0,1 1 3 16,6 5-5-16,-2 1-1 0,2 4-6 16,-2-2 6-16,1 3-16 0,3-5 10 15,-2-1-10-15,-2-2 1 0,-4-5 0 16,3-4 12-16,-3-2-12 0,-4-2-2 16,-1-2 2-16,-3-2-2 0,-7-3 0 15,2 2-1-15,-4 1-1 0,-4 1-14 16,0 0-21-16,-2 1-12 0,-10 0 34 15,-1 1 14-15,-7 5 16 0,-7 4-1 16,2 0 0-16,-6 5-15 0,0 1 1 16,-2-3 1-16,2 2-2 15,-2 1-2-15,2-6-53 0,0-1-86 16,2-3-70-16,0-3-82 0,2-3-234 0,13 0-785 16,-7 0-1989-16</inkml:trace>
  <inkml:trace contextRef="#ctx0" brushRef="#br0" timeOffset="31810.341">13155 10376 1876 0,'0'0'648'0,"0"0"-380"0,0 0 123 15,0 0-6-15,0 0-69 16,0 0 45-16,0 0-14 0,0 0-37 16,0 0-62-16,17-13-32 0,-9 21-4 15,0 2-45-15,7 8-49 0,-1 3-31 16,1 6-5-16,3 4-13 0,1 1-12 15,0 2-8-15,-3-5-16 0,1-1-33 16,-5-5-12-16,0-6-3 0,-3-5 13 16,-3-3-10-16,0-5-25 0,0-3-68 15,1-1-43-15,-3-1-43 0,0-6-30 16,0-2-37-16,2 0-84 0,0-3-198 16,1-1-436-16,-5 3-252 0,8-1-374 0</inkml:trace>
  <inkml:trace contextRef="#ctx0" brushRef="#br0" timeOffset="32040.424">13554 10438 1034 0,'0'0'1823'0,"0"0"-1454"0,0 0-61 15,0 0 81-15,0 0-63 16,0 0-10-16,0 0 71 0,0 0-54 16,0 0-160-16,0 0-85 0,-6 15 12 15,-8 19 24-15,-5 16 0 0,-8 14-25 16,2 17-26-16,-2 3-73 0,3-8-9 15,5-15 9-15,7-20 0 0,3-12 3 16,1-4 0-16,-2-2-3 0,-1 1-19 16,-1-3-99-16,2-7-100 0,1-5-91 15,3-6-194-15,0-3-832 0,6-6-1805 0</inkml:trace>
  <inkml:trace contextRef="#ctx0" brushRef="#br0" timeOffset="32872.462">13434 16728 2440 0,'0'0'698'0,"0"0"-563"0,0 0 129 16,0 0 186-16,0 0 22 0,0 0-69 16,0 0-137-16,0 0-49 0,0 0-54 15,21 66-41-15,-11-41-1 0,5 3 9 16,-3 1-28-16,7 3-32 0,-1-2-13 16,-1 0-3-16,2-5-20 0,-1-2-22 15,-3-5-12-15,-3-5 0 0,0-3-16 16,1-4-38-16,-5-2-60 0,0-3-62 15,-3-1-44-15,1 0-50 0,0-2-148 16,-2-6-317-16,0-1-616 0,0-4-533 16</inkml:trace>
  <inkml:trace contextRef="#ctx0" brushRef="#br0" timeOffset="33091.875">13808 16780 3056 0,'0'0'659'15,"0"0"-411"-15,0 0 122 0,0 0 37 16,0 0-134-16,0 0-38 0,0 0-19 16,0 0-43-16,-39 81-37 0,6-9-30 15,-4 13-19-15,2 2-8 0,4-1-25 16,6-13-18-16,0-7-6 0,5-15-30 16,5-13-30-16,5-10 0 0,-3-7-15 15,3-1-64-15,0-2-120 0,-3-3-96 16,7-7-172-16,2-10-952 0</inkml:trace>
  <inkml:trace contextRef="#ctx0" brushRef="#br0" timeOffset="43705.244">2878 5083 163 0,'0'0'101'0,"0"0"-6"16,0 0-1-16,0 0 428 0,0 0-304 15,0 0-110-15,0 0-27 0,0 0 0 16,0 0 7-16,0-9 16 0,0 9 26 16,0 0 26-16,0 0-20 0,0 0-9 15,0-1-1-15,-3 1-3 0,3 0-10 16,0 0-3-16,0 0 3 0,-2 0 25 15,2 0 19-15,0-1 9 0,0 1 0 16,0-1-4-16,-2 0-45 0,2 1-38 16,0 0-13-16,0 0-19 15,-2 0-9-15,2 0-1 0,0 0 4 16,0 0 10-16,0 0-1 0,0 0 16 16,0 0-4-16,0 0 13 0,0 0 2 15,2 0-33-15,2 2-42 0,-1 2 16 16,3-1 13-16,0 1 6 0,0 1 1 15,0-1 8-15,1 1 0 0,-5 0 3 16,4-3 7-16,0 2-13 0,0 0-6 16,3-1-1-16,-3 2-14 0,4 0-19 15,-2 1 0-15,1 2 0 0,-1-2-1 16,2-1 10-16,-4-1-11 0,1 1 0 16,-1-1 1-16,-4-1 11 0,6 0 17 15,-4 0-5-15,0 0-7 0,3 1 0 16,-1-1-5-16,-2 2-10 0,6 0 12 15,-1 2-15-15,1 2 0 16,0-1-1-16,3 1 1 0,3 3 2 0,1 0 1 16,-1 0-2-16,3 3 0 15,1-2 0-15,-1 1-1 0,2 0 1 16,-1 0 0-16,3 1 0 0,0 0-1 16,-2-1 0-16,3 2 0 0,1 2 0 15,-2-1 0-15,2 0 2 0,0-2-1 16,1 2 8-16,-1 1-9 0,0-1 0 15,2 1 2-15,0 1 17 0,0-3-1 16,0 0 3-16,-3 4-19 0,7-1-1 16,-4-2-1-16,2 5-21 0,0-3 9 15,0 0 10-15,0 2 0 16,-4-1 1-16,6-2-1 0,-4 1 2 0,-3 0 1 16,3 1-1-16,-2-2 0 15,0-1 1-15,0 0 1 0,-3-2 1 16,3 1 0-16,-2 0 0 0,0 0 9 15,0 1-11-15,1-1-1 0,-1 2 1 16,-2-3 2-16,4 0-1 0,-3 0 0 16,1 1-1-16,2 0 12 0,-2 1-11 15,1 1 0-15,-1-2 1 0,2 2-1 16,0 0 1-16,2-1-1 0,-3 0 9 16,1 0-11-16,0 2 0 0,2-1 0 15,0 0 0-15,-2 1 1 0,3-3 2 16,-1 2-1-16,0-1-2 0,0 1 1 15,0 0 1-15,0 0 0 0,2 1-1 16,0 1 0-16,0-1 2 0,0 2-2 16,0-1 0-16,-1 0-1 0,3 4-12 15,0-5-3-15,-2 4 13 0,2-3-1 16,0 2 0-16,0 0 1 16,0-1 0-16,0 0 0 0,0 0 0 15,0 2 2-15,0-1 1 0,3-2-1 16,-3 1 0-16,0 0 0 0,0 0 1 15,-2-1 0-15,2 2 1 0,2 0 1 16,-4 0-3-16,4 0 3 0,-2 1-3 16,-2-2 0-16,2 0 2 0,-2-1 1 15,2 1-1-15,-3 0 0 0,3 2 0 16,-2-3 0-16,2 2-1 0,-4-1 0 16,2-3 20-16,-2 1-9 0,2-3-8 15,0 3-2-15,2 0-1 16,-2 0 2-16,2 0-3 0,-4 2-1 15,4-2-12-15,-2 2 13 0,0-1-15 16,0-3 14-16,0 3 1 0,0-3 2 16,-1 2-2-16,3 1 0 0,-4-1 0 15,4 1 0-15,-2 1 1 0,-2-2 0 16,4 3 1-16,0-3 0 0,-2 2 0 16,2-1 17-16,-2 1-4 0,0-1-14 15,2 1 10-15,2 2-11 0,-2 0 0 16,0-2 1-16,0 3 1 0,2-3 0 15,-2 2-2-15,4-1 2 0,-4 1 0 16,2-2 0-16,0 2 1 0,1 0 0 16,1-2 0-16,-2 1 9 0,2 0-11 15,0 1-1-15,-2 0 0 0,2 0 1 16,-2-2 0-16,-2 2 0 0,0-2 2 16,0 1 8-16,0-1-11 0,0-1-34 15,-2 2 32-15,2 0 0 0,0 0-1 16,0-2 1-16,2 0 0 0,-2 2 2 15,0 0-1-15,2 0 1 16,1 0 0-16,-1 0 2 0,0 0-2 16,0 2 2-16,2-1 0 0,0 1 1 15,-2-1-2-15,4 5 0 0,-4-5 11 16,5 1-12-16,-1 0 1 0,-4-1 1 16,2 0 2-16,-2 0-3 0,0-1 1 15,0 1 0-15,-2-2-2 0,0 2 2 16,2-2-1-16,-2 0 0 0,0 1 1 15,2 2-2-15,-2-3 3 0,0-1-1 16,3 3-2-16,-3-3 2 0,-3 2-2 16,3 0-14-16,-4-2 12 0,4 1 2 15,-2-1 0-15,0 1 15 0,0-2-13 16,0 0 0-16,4 1-2 0,-4 0 1 16,0 1 13-16,-2-2-14 0,2 0 0 15,-2 1 2-15,0-1-1 0,2-2 0 16,-5 2 1-16,-1-2 0 15,2 0-1-15,2 0 1 0,-7-1-1 16,5 1 0-16,0 1 0 0,2 0 0 16,-4-2 0-16,1 5-1 0,3-4 0 15,2 4 2-15,-2-5-2 0,2 3-1 16,-2 0 1-16,0 0 0 0,2 1 0 16,0-2 0-16,2 1 2 0,-2-1 1 15,-2 0-1-15,-3 0 11 0,3-2-13 16,0 1 30-16,-2-2 6 0,-2-1-36 15,-1 1 1-15,5 1-1 0,-8-1 0 16,6 1 0-16,-3-1-12 16,-3 0 11-16,2-1-2 0,1-2 1 15,-5 3-10-15,6-2 9 0,-7 0 1 16,5 1 0-16,2 0 0 0,-7-1 1 16,7 0 1-16,-7 1 1 0,3-1 0 15,2 0 0-15,-5-1 1 0,3 0 0 16,-3 0-1-16,1-2 2 0,-5 0-1 15,5 0 0-15,-5-1-1 0,3-1-1 16,-1 2 1-16,-3-2-1 0,3 2 0 16,-2-2 0-16,1 1-2 0,3 3 0 15,-3-5 0-15,1 3 2 0,-1-1-1 16,-1 3 0-16,5-5 0 0,-5 2 1 16,2 0 0-16,-3 1-1 0,1-1-1 15,1 0 1-15,-5-2 0 0,0 1 0 16,5 0-2-16,-3-2 1 0,-2 2-10 15,5-1 10-15,-5 0-11 16,-2-2 10-16,0-1 0 0,0 0-12 0,1-1 14 16,-3-3 0-16,0 5 1 15,0-4 0-15,-2 2 0 0,2-1 0 16,-2-2-3-16,0 2-24 0,0 0-28 16,-2-2-27-16,0 0-34 0,0 0-102 15,0 0-62-15,-4 0-99 0,-2 0-343 16,2-4-667-16</inkml:trace>
  <inkml:trace contextRef="#ctx0" brushRef="#br0" timeOffset="55970.604">10782 9982 382 0,'0'0'638'0,"0"0"-361"16,0 0-159-16,0 0 269 0,0 0 119 15,0 0-270-15,0 0-14 0,0 0 0 16,0 0-68-16,-18-18-36 0,18 16 12 16,-2 2 32-16,2-1-19 0,0 1-23 15,0 0 15-15,-3 0 10 0,3 0-17 16,0-1 2-16,-2 1 19 16,2 0 24-16,0 0-7 0,0 0-4 15,0 1 9-15,0 5-16 0,0 6-112 16,0 4-28-16,0 6-13 0,0 5 13 15,0 4-12-15,0 2 0 0,0 1-2 16,0 0 2-16,0-3-1 0,0 0 0 16,0-4-1-16,0-2 0 0,0-3-1 15,-2-4 0-15,2-1-1 0,-2-2-2 16,-2-1 0-16,4-3-12 0,-2-2-18 16,2-3-68-16,0-2-54 0,0-1-38 15,2-1-37-15,2-2-163 0,-2 0-597 16,5-9-484-16</inkml:trace>
  <inkml:trace contextRef="#ctx0" brushRef="#br0" timeOffset="56768.906">11125 9989 349 0,'0'0'1875'16,"0"0"-1496"-16,0 0-89 0,0 0 49 16,0 0-27-16,0 0-37 0,0 0 8 15,0 0-49-15,-4-53-70 0,-4 46-59 16,2 0-25-16,-3 3-9 15,-1 0-13-15,-2 4-6 0,1 0-3 0,-1 4 13 16,-2 4 2-16,3 5-15 16,-5 2-19-16,5 4-12 0,1 3-5 15,-2-1-11-15,1 1 1 0,7 0-1 16,-2-2 1-16,2-2 0 0,-2-5 0 16,6-2 0-16,0-1 15 0,0-3-6 15,0-4 10-15,8 0-7 0,0 0-13 16,0-3 0-16,7 0-2 0,-1 0 1 15,5 0-1-15,-3 0 1 0,5-3 2 16,-2 3 9-16,1 0 1 16,-3 0 8-16,4 7 3 0,-5 1 0 15,-1 4 4-15,-3-1 2 0,3 3 13 16,-7 4 5-16,2-3-14 0,-2 5-16 16,1-2 6-16,-7-1-9 0,0 1 0 15,-2-5 7-15,0-1-4 0,-4 0-6 16,-7-5-10-16,-5 2 10 0,-1-3 0 15,-3 0-9-15,-9-2 9 0,2 0-12 16,-2-4 0-16,-2 2-12 0,6-2-109 16,-2 0-207-16,6 0-217 0,1-2-1226 0</inkml:trace>
  <inkml:trace contextRef="#ctx0" brushRef="#br0" timeOffset="71833.895">3450 10609 209 0,'0'0'55'15,"0"0"-53"-15,0 0 15 0,0 0 12 16,0 0 49-16,0 0 265 0,0 0 12 16,0 0-140-16,0 0-82 0,-2-3-58 15,-4-3 0-15,-2-1 58 0,-5 0-133 16,1 2-640-16,1 2-356 0</inkml:trace>
  <inkml:trace contextRef="#ctx0" brushRef="#br0" timeOffset="73221.081">3351 10540 26 0,'0'0'479'0,"0"0"-306"16,0 0-108-16,0 0 183 0,0 0-13 16,0 0-76-16,0 0-25 0,0 0-1 15,0 0 20-15,0 0-20 0,-2-5-13 16,2 5-26-16,0 0-16 0,0 0-10 16,0 0-10-16,0 0 4 0,-2 0-8 15,2 0-12-15,0 0-6 0,0 0 6 16,0 0 6-16,-4 0 10 0,4 0 7 15,0 0 2-15,0 0 17 0,0 1 303 16,0-1-72-16,0 0-88 16,0 0-26-16,0 0-47 0,6-2-98 15,-2-1-12-15,2-2-4 0,0 1 3 16,3 0-24-16,-1-1 9 0,2-4 3 16,1 2-16-16,-1-1 1 0,4-1-15 15,1-2 14-15,1-2 35 0,1 3-47 16,-1-4 18-16,5 0 7 0,0-1-6 15,2-1-20-15,1 0 53 0,1-3-30 16,0 1 64-16,2-2 30 0,0 0-70 16,2 0 34-16,-2-2-49 0,6-1-16 15,-2-1 19-15,4 2-25 0,-2-3 18 16,0-1-5-16,4-1 14 0,0-1-24 16,1 3-13-16,1-2 0 0,0 0 11 15,0-2-12-15,1 0 29 0,1 0-30 16,-2-1 0-16,3 0 1 0,1-1 0 15,0-1-1-15,1 0 0 0,1 1 0 16,1-2-30-16,1 1 14 16,1 1 15-16,-1-1 1 0,1-3 12 15,2 2 21-15,-3-1-9 0,3-2 4 16,3-5-26-16,9-5 34 0,9-4-24 16,1 0-10-16,-8 5 1 0,-6 3 12 15,-2 3-15-15,-2 0 0 0,-1 0 2 16,5-3 10-16,0 0-11 0,0-1-1 15,2-1 3-15,-2-1-3 0,2 1-10 16,2 0 7-16,0 0-10 0,0 0 11 16,-2 0-1-16,4 0 3 0,-6 0 12 15,4 2 0-15,-2 0-9 0,0 0 12 16,0 4-12-16,-5-2 21 0,3 1-9 16,-6 6-14-16,-13 4 2 0,11-5-2 15,2-9 24-15,10-4-11 0,6-4-14 16,-6 4 0-16,-6 6-12 0,-1-1-9 15,3 2 8-15,0 0 11 16,-2-1 2-16,0 0 0 0,2 1 2 16,-3-1-1-16,-1 2 12 0,4 0 14 15,-6 2-15-15,-1-1 0 0,5 0 3 16,-6 1-13-16,4-1 10 0,-5 0-11 16,3 1 2-16,2-1 13 0,-9 7-14 15,-8 2 0-15,9-2-1 0,5-6-1 16,1 1-16-16,-2 0 4 0,-13 12 9 15,-6 0-12-15,6-3 12 0,7-4 1 16,5-4-9-16,1-3 11 0,-1 3 1 16,1 1 1-16,0-1 1 0,-1 0 12 15,1 1-14-15,4-6 0 0,-7 5 1 16,1 1 10-16,1-2-9 16,-7 6 9-16,7-5-8 0,-3 2 23 15,-1-2-15-15,3 1-12 0,-5 1-24 16,3 2 5-16,-3 0 16 0,-6 1-9 15,5 1 10-15,1 1-9 0,-6 0 10 16,5 0 0-16,-7 1-1 0,2-2 1 16,2 2 1-16,-2-1 0 0,3 1 0 15,-3 1 2-15,0 0-1 0,-2 0 0 16,0 0 2-16,1 0-2 0,-1 3 1 16,-4 0 0-16,2 0-2 0,-2 2 1 15,0-1-1-15,0 1 0 0,-2 1 0 16,-2-2-1-16,-1 3-2 0,-1 0-12 15,4-1 3-15,-4 1 12 0,2-1-1 16,-2 0-2-16,-1 4 2 0,5-3-2 16,-4-1-36-16,-2 4 26 0,-2-3 10 15,6 3-12-15,-9-1 13 0,5 0 0 16,0 3 0-16,-5 0-1 16,3 0 1-16,-7 3 1 0,7 0-1 15,-7-2-13-15,3 2 14 0,0 0 0 16,-1 2 1-16,-1-2-3 0,-1 2-9 15,-2-1-10-15,1 2 22 0,-1 0-2 16,-3-2 0-16,3 3 1 0,0-1-2 16,-3 0-9-16,3 2 0 0,-2 0 10 15,-6-2-1-15,5 3-15 0,-5 1-1 16,-2 2 16-16,4 1-18 0,-6 1-28 16,2-2-2-16,-2 2-1 0,0 0 6 15,0 0 10-15,2 0-20 16,0 0-93-16,-2 0-91 0,0 2-169 15,0-1-338-15,2 9-607 0</inkml:trace>
  <inkml:trace contextRef="#ctx0" brushRef="#br0" timeOffset="74776.961">11022 5083 1286 0,'0'0'365'16,"0"0"-245"-16,0 0 39 0,0 0 489 15,0 0-368-15,0 0-68 0,0 0 53 16,0 0-58-16,0 0-52 15,-12-34-20-15,10 34 29 0,-1-1-4 16,3 1-26-16,-2 0 12 0,2 0 27 16,-2 0-4-16,2 0-3 0,0 1-1 15,-2 5-10-15,0 2-33 0,0 3-34 16,0 5-27-16,-2 2-22 0,2 5-12 16,-4 2-8-16,2 2-7 0,-1 6-11 15,1 0-1-15,2-1 0 0,-2 1 1 16,-2-1 0-16,2-4 1 0,-2-2-2 15,1-4 0-15,1 0 1 16,2-4 0-16,0-3 1 0,0-4 0 16,-2-2 19-16,4-4 9 0,-2 0 4 15,2-4-1-15,0-1 6 0,0 0 25 16,0 0 72-16,6 0-19 0,0-1-54 16,5-2-17-16,5-2-10 0,-1 1-6 15,5-2 0-15,-1 1-3 0,-1-1-3 16,5 3-6-16,-6 0 3 0,3 2-18 15,-5 1 0-15,-1 0 0 0,-1 0 0 16,-1 4-3-16,-4-1-41 0,-1-2-91 16,-3 1-73-16,0 0-61 0,-2-2-98 15,0 0-314-15,-2 0-863 0,2-5-1152 0</inkml:trace>
  <inkml:trace contextRef="#ctx0" brushRef="#br0" timeOffset="75550.771">11363 5060 965 0,'0'0'1656'16,"0"0"-1385"-16,0 0-79 0,0 0 70 16,0 0-40-16,0 0-16 0,0 0 26 15,0 0 10-15,0 0-53 16,0 0-34-16,-10-8 2 0,6 22 30 15,-3 8-99-15,1 7-48 0,0 6-3 16,0 5-1-16,-2 5 1 0,-1 1-7 16,1 0-8-16,4-3-4 0,-2-4-15 15,2-7 15-15,-3-7-2 0,5-7-4 16,2-5-9-16,0-5 9 0,0-4-9 16,0-4 17-16,0-1-20 0,6-12-51 15,-1-5 11-15,3-9 22 0,-4-7 6 16,4-7 10-16,1-3-2 0,-3-3 2 15,-2 0 1-15,-4 0 1 0,2 5 0 16,-2 6 1-16,-4 8 1 0,0 6 0 16,2 11 0-16,0 6-2 0,2 3 18 15,-5 2 49-15,3 7-15 0,2 6-31 16,0 2-6-16,0 3 9 0,-2 0 10 16,4 1 2-16,5-1 13 15,-1-3 5-15,0-1-11 0,0-2-10 16,2-4 6-16,5-1-11 0,-3-5-7 15,7-2-19-15,-1-5-2 0,3-10-15 16,-3-3 2-16,7-4 11 0,-4-5-1 16,1-1 1-16,-1 3-1 0,-2-1 2 15,-5 6 1-15,0 4 2 0,-3 5 11 16,-1 7 8-16,-4 4 18 0,2 0-6 16,-2 9-33-16,-4 8-9 0,0 5-9 15,0 8-3-15,-2 7 20 0,-6 5-1 16,4 2 0-16,-2 3 2 0,2 1 0 15,-3 1 3-15,3-5 9 0,-4-2-9 16,6-6 0-16,-4-9 0 0,4-4-3 16,0-7-3-16,-1-7-30 0,1-5-97 15,2-4-122-15,0-6-71 0,0-7-138 16,0 1-732-16,7-9-1685 0</inkml:trace>
  <inkml:trace contextRef="#ctx0" brushRef="#br0" timeOffset="99010.363">6995 7932 75 0,'0'0'111'15,"0"0"469"-15,0 0-384 0,0 0-196 16,0 0-23-16,0 0-241 0,0 0-127 16,0 0 130-16</inkml:trace>
  <inkml:trace contextRef="#ctx0" brushRef="#br0" timeOffset="99598.364">6995 7932 176 0,'-6'-34'121'0,"4"29"-43"16,2 1 13-16,-2 2-48 0,2 0-7 0,0 0 140 15,0 2-10-15,0 0-78 16,-4 0-88-16,4 0-10 0,0 0-32 15,0 0 12-15,0 0 30 0,0 0 18 16,0 0 27-16,0 0 27 0,4 0 19 16,-4 0 33-16,2-1-43 0,-2 1-35 15,0 0 6-15,0 0 49 0,0 0-7 16,0 0 17-16,2 0-27 0,-2 0 7 16,0 0 59-16,0 0-4 15,0 0-14-15,0 0-31 0,0 0-59 16,0 0-42-16,0 0-29 0,0 0-4 15,0 0-12-15,0 0-23 0,0 0-3 16,0 0-1-16,0 1 9 0,0 4 63 16,0 5 19-16,-10 12 117 0,-3 24-32 15,3 5-104-15,-7 12-1349 0,7-6 1349 16,4-23 963-16,6-3-963 0,0-8-58 16,0-3 58-16,0 4 42 0,0 5-42 15,0 7 1-15,-2 1 22 0,2 7-22 16,0 1 12-16,0 2 3 0,0 0-15 15,0 0 12-15,0-3 6 0,0-3-6 16,-2-4-11-16,2-8 10 0,0-3-9 16,2-6 10-16,0-7-13 0,-2-5 0 15,0-4 1-15,0-4 51 0,2 0 22 16,-2 0-22-16,0 0-52 0,0 2-42 16,0 5-88-16,0 6 106 15,0 6 24-15,0 6 0 0,0 6-52 16,0 3-207-16,0 1 90 0,0 2-23 15,0-2-62-15,0-6-92 0,0-7 200 16,2-4-119-16,-2-9 197 0,0-5 68 16,0-1 121-16,0-3 205 0,0 0 58 15,0 0-114-15,0 0-162 0,0 0-69 16,0 2-39-16,2 1-98 0,-2 1 28 16,0 5 70-16,0 1 3 0,0 2 4 15,0 3-7-15,0-1-118 0,0 2-80 16,0-2-63-16,0 2-6 0,2-2-37 15,-2-3 50-15</inkml:trace>
  <inkml:trace contextRef="#ctx0" brushRef="#br0" timeOffset="100229.758">6937 9631 658 0,'0'0'528'0,"0"0"-401"16,0 0-111-16,0 0-16 0,0 0-39 16,0 0-13-16,0 0-36 15,0 0 62-15,0 0 26 0,0 0 18 16,0 18-2-16,0-10 66 0,0 0-28 15,0 2-53-15,0 1 50 0,-2 4 79 16,2 1 10-16,-2 4-29 0,2 2-14 16,0 1-48-16,0 5-10 0,0 0-7 15,0 4-29-15,0 5-1 0,0 10 0 16,0 12 1-16,-2 11 0 0,2 5 14 16,0-6-15-16,0-3 11 0,0-17 6 15,0-10-19-15,0-8-91 0,0-6-191 16,0 3 70-16,0 0-143 0,0 1 46 15,0-7-109-15,2-6 77 0</inkml:trace>
  <inkml:trace contextRef="#ctx0" brushRef="#br0" timeOffset="100862.405">6913 11154 140 0,'0'0'46'15,"0"0"-43"-15,0 0-3 0,0 0 16 16,0 0 174-16,0 0-135 0,0 0-52 16,0 0 62-16,0 0 82 0,0 0 36 15,22 47 12-15,-22-46-48 0,0 1-72 16,0 5 39-16,0 1 153 15,0 7-82-15,0 3-46 0,0 4-70 16,0 9-56-16,0 11-10 0,-2 16 36 16,4 15-7-16,-2 5-9 0,0 0-7 15,0-6-15-15,2-9 2 0,-2-1-3 16,0-4 0-16,0-10-1 0,0-11-1 16,-2-7-47-16,2-5 33 0,0 6 14 15,0 2 2-15,0 4 1 0,-2-3-1 16,2-5-106-16,0 2-72 0,0-1-161 15,2-10-217-15,2 8-269 0</inkml:trace>
  <inkml:trace contextRef="#ctx0" brushRef="#br0" timeOffset="101562.209">6913 12876 199 0,'0'0'26'16,"0"0"404"-16,0 0-244 0,0 0-186 15,0 0-88-15,0 0 43 0,0 0-135 16,0 0 130-16,0 0 50 0,0 0 33 16,18 16 162-16,-16-16 112 0,-2 0 28 15,0 0-78-15,0 0-84 0,0 0-50 16,0 0-55-16,0 0-19 0,0 0 13 15,0 0-33-15,0 0-29 0,0 0-62 16,0 0 14-16,0 3 18 16,0-3 30-16,0 3 7 0,0 1 64 15,0 4-69-15,0 2 1 0,0 6-2 16,0 8 38-16,0 5 25 0,0 16 34 16,0 13-63-16,-2 17-19 0,2 4-12 15,-2 0 9-15,2-1-12 0,0-7 0 16,0 5 1-16,-2 2-1 0,2 3 18 15,0 1-19-15,-2-1 26 0,2-1-3 16,0-4-20-16,0-9 7 0,0-4-10 16,0-17-2-16,-2-9-66 0,2-9-3 15,0-7 12-15,0 5-19 0,0 2 49 16,0 1-29-16,0-3-82 16,0-1-198-16,2-2-17 0,-2-7-228 0</inkml:trace>
  <inkml:trace contextRef="#ctx0" brushRef="#br0" timeOffset="102145.912">6890 14889 261 0,'0'0'94'16,"0"0"219"-16,0 0-35 0,0 0-164 16,0 0-53-16,0 0-31 0,0 0-30 15,0 0 45-15,0 0 34 16,0 0 31-16,41 8 50 0,-39-8 32 15,-2 0-17-15,0 0-52 0,0 0-48 16,0 0-75-16,0 2-13 0,0 0-62 16,0-1 72-16,0 4 3 0,0 0 0 15,0 6-2-15,0 2 2 0,0 9 55 16,0 3-6-16,0 15-46 0,0 17 20 16,0 12-20-16,-2 7 46 0,2-5-14 15,0-8-15-15,-2-5-1 0,2 0 4 16,0-1-20-16,0-8 10 0,0-10-11 15,0-9-1-15,0-8-1 0,0 0-1 16,0-1-64-16,0 1-116 0,2-4-1 16,-4-2-78-16,2-1-124 0,0-4-418 15</inkml:trace>
  <inkml:trace contextRef="#ctx0" brushRef="#br0" timeOffset="102697.059">6929 16346 39 0,'0'0'1221'0,"0"0"-687"16,0 0-430-16,0 0-104 0,0 0-133 16,0 0 90-16,0 0 42 0,6 70 0 15,-6-43 1-15,0 2-2 0,0-1 2 16,0 1 54-16,-2 1 53 0,2 2-48 15,0 2-16-15,0 7-41 0,0 6 16 16,0 10 8-16,0-2-10 0,0-6 33 16,-2-3-33-16,2-7-16 0,0 3 19 15,0 4 1-15,0-7-18 16,0-5-2-16,2-9-20 0,-2-8 19 16,0-5-38-16,2-4-84 0,-2-4-39 15,0-3-111-15,0-1-467 0,0-10-51 0</inkml:trace>
  <inkml:trace contextRef="#ctx0" brushRef="#br0" timeOffset="105462.411">6691 17402 855 0,'0'0'736'15,"0"0"24"-15,0 0-518 0,0 0 83 16,0 0 63-16,0 0-42 0,0 0-72 16,0 0-32-16,0 0-31 0,-26-34 0 15,26 29 4-15,-3 1 5 0,1 1-9 16,2 2-7-16,0 1-1 0,0 0-1 16,0 0 4-16,0 0-52 0,5 3-40 15,3 3-21-15,0 7-17 0,2 2-22 16,3 6-18-16,5 2-3 0,-5 3 3 15,5 1-6-15,-5-1 3 16,3-3-6-16,-1 0 9 0,-3-3-6 0,1-6-6 16,-7-4-3-16,0-1-18 15,-2-3-1-15,0-4-1 0,-2-1-1 16,0-1-21-16,-2 0-42 0,0-1-72 16,2-5-64-16,-2 0-23 0,0-1-62 15,-2-2-185-15,0 2-304 0,0 2-766 16,0-3-957-16</inkml:trace>
  <inkml:trace contextRef="#ctx0" brushRef="#br0" timeOffset="105845.287">7006 17363 2206 0,'0'0'790'0,"0"0"-425"0,0 0 72 16,0 0 49-16,0 0-81 0,0 0-74 15,0 0-90-15,0 0-77 0,0 0-30 16,0 0-10-16,-2-12 42 0,-3 17 55 16,-1 5-58-16,0 5-46 0,-4 3-12 15,-1 4-11-15,1 3-13 0,0 4-21 16,-3 5-6-16,3-2-12 0,0-1-3 15,-3 0-6-15,3-1-9 0,-3 6 0 16,-3 4-6-16,1-2 0 0,-1 0-15 16,1-5 10-16,1-2-12 15,2-1 0-15,-3-5-1 0,3 0-1 0,3-6-12 16,-1 0-11-16,2-4-33 16,4-4-51-16,0-4-54 0,1-2-34 15,-1-3-27-15,4-1-87 0,-4-1-208 16,4-1-456-16,6-9-825 0</inkml:trace>
  <inkml:trace contextRef="#ctx0" brushRef="#br0" timeOffset="106280.855">7103 18122 1767 0,'0'0'1177'16,"0"0"-863"-16,0 0 89 0,0 0 41 16,0 0-64-16,27-51-69 0,-25 34-36 15,-2-1-46-15,0 1-38 0,-9-2-33 16,-1 2-7-16,-4 2-18 0,-1 4-42 16,-3 4-46-16,-1 5 0 0,2 4 9 15,-1 6 7-15,5 6-1 16,3 4 3-16,0 2-6 0,4 3-12 15,3 0-17-15,3 1-7 0,7-2-21 16,3-3 0-16,-2-3-2 0,5-6 0 16,1-6-25-16,3-4-61 0,-1-12-89 15,-3-7-86-15,5-16-163 0,-10 4-708 16,9-34-2572-16</inkml:trace>
  <inkml:trace contextRef="#ctx0" brushRef="#br0" timeOffset="107347.045">6733 10980 2769 0,'0'0'612'0,"0"0"-178"0,0 0 64 16,0 0-81-16,0 0-55 0,0 0-18 15,0 0-69-15,0 0-93 0,0 0-83 16,-2 9-11-16,6 1 33 0,4 5 26 15,-2 2-26-15,5-1-22 0,-1 1 9 16,0 1 3-16,5-1-24 0,-1 4-18 16,3-2-8-16,-1 3-16 0,3-2-6 15,-3 1-15-15,-1-2-6 0,-1-3-15 16,-1-3-3-16,-5-2 0 16,-2-4-3-16,-2-3-24 0,-2-2-39 15,-2-2-70-15,0 0-83 0,0-2-34 16,-2-2-36-16,-2-5-185 0,0 0-272 15,2 0-743-15,0-4-1168 0</inkml:trace>
  <inkml:trace contextRef="#ctx0" brushRef="#br0" timeOffset="107666.044">7041 10954 1064 0,'0'0'2201'0,"0"0"-1753"16,0 0 2-16,0 0-1 0,0 0-138 16,0 0-79-16,0 0-44 0,0 0-42 15,0 0 0-15,0 0 5 0,-19 50 3 16,9-27 9-16,-3 1-15 16,3 4-31-16,-2 5-11 0,-3 4 2 15,1 0-3-15,-1 5-12 0,3-2-27 16,-5 0-15-16,3-5-24 0,-5-2-12 15,5-6-15-15,-3-3 0 0,3-1-2 16,1-5-19-16,1-3-9 0,4-4-15 16,1 0-24-16,1-5-30 0,6-2-45 15,0-3-16-15,0-1-18 0,0 0-63 16,6-3-204-16,-1-1-580 0,1-11-852 0</inkml:trace>
  <inkml:trace contextRef="#ctx0" brushRef="#br0" timeOffset="108100.586">7140 11505 3074 0,'0'0'690'0,"0"0"-337"16,0 0 112-16,0 0-78 0,17-50-106 0,-17 38-16 15,-3 1-38-15,-7 4-91 16,0 0-76-16,-1 7-21 0,-3 0-2 16,-1 3-1-16,1 7-6 0,0 6 0 15,3 2-12-15,3 1-6 0,2 3-9 16,4 0 15-16,2-3 0 0,0-3 4 16,6-1-4-16,4-4 0 0,1-5-3 15,1-4-2-15,4-2-13 0,1-10-36 16,0-5-94-16,1-9-111 0,-3-4-89 15,-3 4-270-15,7-16-1630 0</inkml:trace>
  <inkml:trace contextRef="#ctx0" brushRef="#br0" timeOffset="113194.411">6913 7888 254 0,'0'0'375'0,"0"0"-212"0,0 0-84 16,0 0-18-16,0 0-25 0,0 0-35 15,0 0 0-15,0 0 1 0,0 0 0 16,0 0 47-16,-13-6 61 0,11 4 63 15,-2 0 266-15,2 2-247 0,0 0-14 16,0 0-29-16,-4 0-3 0,4 0-30 16,-1 0-3-16,1 0-16 0,2 0-26 15,-2 0-36-15,2 0-32 0,-2 0-2 16,0 0 12-16,0 0 3 16,-2 0 23-16,0 0 25 0,-2 0 26 15,-7 0 0-15,1 0-23 0,-3 0-4 16,-1 0-12-16,-5 0 4 0,3 0 46 15,-5 0-18-15,-2 0 5 0,-4 0-53 16,4 0-32-16,-8 0-1 0,0 0 11 16,-2 0-10-16,-4 0-1 0,1 2 0 15,-1 0-2-15,2-2 0 0,-2 1-41 16,2-1-69-16,1 3 8 0,-1-2-86 16,4 0-132-16,0 2-150 15,12-2-514-15,-1 8-527 0</inkml:trace>
  <inkml:trace contextRef="#ctx0" brushRef="#br0" timeOffset="113727.201">5784 7904 408 0,'0'0'280'16,"0"0"-254"-16,0 0 131 0,0 0-99 15,0 0 108-15,0 0 134 0,0 0-62 16,0 0-43-16,0 0 3 0,0 0 41 15,-12-11-22-15,3 10-52 0,-1 1-52 16,-5-1-36-16,5 1-26 0,-8 0-24 16,-1 0-25-16,0 0-2 0,-5 0 0 15,1 0 2-15,-6 0-1 16,0 0-1-16,-4 0 0 0,-2 0 0 16,-7 0 4-16,-5 0-2 0,-3 1-2 15,3 0 0-15,-11 1-68 0,-2 1-112 16,-13-2-69-16,-3 1 71 0,6 2-175 15,16-2-89-15,21-1-554 0</inkml:trace>
  <inkml:trace contextRef="#ctx0" brushRef="#br0" timeOffset="114210.787">4339 7920 457 0,'0'0'286'0,"0"0"-211"15,0 0-26-15,0 0 33 0,0 0 51 16,0 0-45-16,0 0 10 0,0 0 58 15,0 0 420-15,0 0-281 0,29-6-98 16,-29 6-71-16,0-1-75 0,-2-1-28 16,-4 2 99-16,-3 0-16 0,-3-2 10 15,-5 2-42-15,-3 0-30 0,1 0-9 16,-6 0-15-16,3 0-20 0,-1 2-1 16,-4-2-140-16,-2 0 3 0,-2 0 16 15,-6 0-172-15,-2 0-152 0,6 0-129 16,-17 6-650-16</inkml:trace>
  <inkml:trace contextRef="#ctx0" brushRef="#br0" timeOffset="114686.591">3533 7920 613 0,'0'0'202'16,"0"0"-29"-16,0 0-13 0,0 0 120 15,0 0 71-15,0 0-14 0,0 0-35 16,-58-6-41-16,41 5-20 0,-1-1-106 16,-7 2 38-16,0 0-36 0,-4 0-48 15,-2 0-44-15,0 0-43 0,0 0 1 16,-4 0-3-16,2 0-24 0,0 0-125 16,0 3-180-16,8-1-303 0,-12 4-824 15</inkml:trace>
  <inkml:trace contextRef="#ctx0" brushRef="#br0" timeOffset="115133.146">2687 7938 646 0,'0'0'378'0,"0"0"156"0,0 0-225 15,0 0-134-15,-60-9 152 0,42 9-156 16,-3 0-86-16,0 0-85 0,1 0-203 16,7 0-511-16,-5 7-943 0</inkml:trace>
  <inkml:trace contextRef="#ctx0" brushRef="#br0" timeOffset="117393.239">1778 8093 117 0,'0'0'336'15,"0"0"-127"-15,0 0-43 0,0 0 66 16,0 0-122-16,0 0-87 0,0 0 13 16,0 0 36-16,-29 14 422 0,25-11-205 15,2-2-137-15,0 2 4 0,-2-2 57 16,1 0 16-16,-1 1-30 0,2-1-7 16,0-1-39-16,-2 2-7 0,4-2-4 15,-2 0 19-15,2 0 9 0,-2 0 0 16,2 0 1-16,0-2 9 0,0-1 11 15,2-2-53-15,0-2-52 0,6-2-13 16,-1-3 4-16,-3 0-1 0,2-4 3 16,0 1 0-16,4-3-12 0,-1 0 3 15,-1 0 0-15,-2-2-7 16,7-1-5-16,-5 0-4 0,2-1-5 16,-2-2-4-16,3 4-15 0,-3-2-3 15,-2 2-2-15,5 3-1 0,-5 1 3 16,0 2 0-16,0 4-6 0,-4 3-3 15,0 2-5-15,-2 3 2 0,2 0 3 16,-2 2 0-16,0 0-15 0,0 5 0 16,0 5-3-16,0 4-2 0,-2 8 2 15,2 0 2-15,0 4 1 16,0 2 9-16,0 3 3 0,2-3 0 16,5 3 9-16,-1-2-3 0,0-1 0 15,2-1-6-15,-4-3-12 0,7-5 19 16,-3-4-21-16,0-3 0 0,0-5-1 15,3-4-31-15,-1-3-62 0,0 0-55 16,3-7-60-16,-5-3-38 0,0-6-70 16,-1 2-134-16,1-4-324 0,-4 2-818 15,2-1-765-15</inkml:trace>
  <inkml:trace contextRef="#ctx0" brushRef="#br0" timeOffset="117615.375">1910 7421 3518 0,'0'0'1131'0,"0"0"-897"15,0 0-60-15,0 0 125 0,0 0-72 16,0 0-154-16,0 0-73 0,0 0-39 15,0 0-195-15,0 0-70 0,4 13-157 16,-8-8-854-16,0 5-1778 0</inkml:trace>
  <inkml:trace contextRef="#ctx0" brushRef="#br0" timeOffset="118115.388">2224 8270 2617 0,'0'0'613'0,"0"0"-396"15,0 0 27-15,11-52 156 16,-11 30-61-16,0 0-55 0,-9 0-42 16,-1-1-59-16,-4 8-42 0,-3 2-47 15,7 8-33-15,-5 5 8 0,3 11 25 16,2 3 18-16,3 7-18 0,-1 5-42 16,4-2-40-16,4 4 6 0,4-5 0 15,6 1-6-15,1-4-10 0,3-7 1 16,3-3-3-16,3-8-16 0,1-2-48 15,-2-11-93-15,1-8-88 0,-3-10-105 16,-7 6-286-16,5-26-1349 0</inkml:trace>
  <inkml:trace contextRef="#ctx0" brushRef="#br0" timeOffset="120495.254">7018 7089 901 0,'0'0'270'0,"0"0"-130"15,0 0 921-15,0 0-580 0,0 0-186 16,0 0 43-16,0 0 0 0,0 0-58 16,0 0-37-16,8-18-29 0,-8 15-14 15,-2 1-37-15,0 0-4 0,-2 1 17 16,-2-2-21-16,0 2-30 0,-5-1-7 16,5 0-15-16,-8 0-16 0,1 2-20 15,-3 0-10-15,-1 0-20 0,1 0-10 16,-1 0 3-16,-2 0-9 0,1 2-9 15,-3-2-10-15,7 0-1 0,-5 0 1 16,5 0-2-16,1 0 0 0,1 0 0 16,4 2 0-16,3-4 0 15,-1 0 0-15,6 2 0 0,-2 0 3 16,2 0 21-16,0 0 6 0,0 0-3 16,0 0 4-16,0 4-4 0,0-2 0 15,2 3 0-15,4 2-24 0,-4 1-3 16,1 4-1-16,-1 4-11 0,0 1 9 15,0 2 0-15,-2 5 0 0,0-1 0 16,0 2-12-16,0 1 13 0,0-2 1 16,0 1-1-16,0 1-19 0,0-4-22 15,-2-1 28-15,0-3 12 0,2-3 1 16,-2-1 2-16,-1-2 0 0,3-2 2 16,-2-1 1-16,2 0 9 0,0-3-10 15,0-2 1-15,0 1 19 0,0-1-10 16,0-1 3-16,2-2 6 0,1 1-6 15,1-2 15-15,0 1 3 0,4-1-6 16,4 0-3-16,-1 0-6 0,3-3-6 16,1-1-10-16,1 0 1 0,1-1-1 15,1 2 10-15,-3 0-9 16,1 0-1-16,-1 2-2 0,-3 1-1 16,1 0-11-16,-3 0-18 0,-2 3-51 15,-1-3-45-15,-1 2-49 0,-4-2-22 16,2 0-48-16,-2 0-153 0,-2-1-252 15,0-5-371-15,0-1-290 0,-2-5-782 0</inkml:trace>
  <inkml:trace contextRef="#ctx0" brushRef="#br0" timeOffset="120673.752">6956 7254 3228 0,'0'0'656'15,"0"0"-327"-15,0 0-62 0,0 0-44 16,0 0-6-16,0 0-27 0,0 0-32 16,0 0-57-16,-56-6-65 0,44 6-36 15,-7 0 0-15,5-1-130 0,-3-3-133 16,3 2-86-16,-1-1-129 0,5 1-727 16,2 2-1130-16</inkml:trace>
  <inkml:trace contextRef="#ctx0" brushRef="#br0" timeOffset="121112.056">7239 7509 2300 0,'0'0'809'0,"0"0"-478"0,0 0 5 16,0 0 7-16,0 0-82 0,0 0-26 15,0 0 2-15,0 0-50 0,0 0-65 16,23-58-25-16,-31 48-2 0,-3 0-1 16,-1 4-34-16,2 3-32 0,-7 3-7 15,3 3 0-15,-1 7 0 16,1 2 1-16,7 2-7 0,-3 2-3 16,6 0 0-16,4-2-9 0,0-1 12 15,4-2-3-15,6-1-10 0,-1-5-2 16,5-3-47-16,-1-2-71 0,3-5-95 15,-1-5-92-15,1-4-97 0,-3 1-576 16,3-15-1323-16</inkml:trace>
  <inkml:trace contextRef="#ctx0" brushRef="#br0" timeOffset="125998.931">3008 11340 48 0,'0'0'176'0,"0"0"20"0,0 0-37 16,0 0-80-16,0 0-79 0,0 0 0 15,0 0 349-15,0 0-52 16,0 0-193-16,-11-22-49 0,14 19 10 16,-3 0 0-16,0 1-22 0,0 0 32 15,2 1 38-15,-2 0 4 0,0 0 13 16,0 1 29-16,0-2 32 0,0 1-1 16,0 1-29-16,0 0-16 0,0 0 9 15,0 0 25-15,0 0 9 0,0 0 21 16,0 0 6-16,0 0-17 0,-2 0-26 15,2 0-44-15,0 1-20 0,0-1-18 16,0 2-19-16,0-1-19 0,0 2-12 16,0 3 12-16,0 0-3 0,2 1 4 15,2 2-11-15,0 3 7 0,2-2-6 16,2 2-6-16,-1 0-3 0,1 2-7 16,-2 1-6-16,6-1 1 0,-1 3 5 15,-1 0 0-15,7 1 1 0,-5 0-1 16,2 2 7-16,1 1-7 0,-1-2-9 15,3 4-15-15,-1-2 10 16,1 4-11-16,2 0 1 0,1 2-1 16,3 0 13-16,2 2-3 0,-2 1 0 15,6 3-9-15,-1 0 12 0,1 1-14 16,0 1 12-16,4 2-12 0,0-2 1 16,1 0 1-16,-1 1 9 0,0 0-9 15,-2-2 9-15,2 2-9 0,-2 0 9 16,2-2 3-16,0 2 7 0,0 1 5 15,0 0-9-15,0 1 3 0,2 0-21 16,0 2-15-16,1-2 12 0,1 3 2 16,0 3-1-16,2-1 1 15,-2 1 0-15,1 2 1 0,1-2 1 16,-2-2 2-16,2 2 9 0,1-2-10 16,-1 1 1-16,2 0 9 0,-1 1-9 15,5 0 9-15,-1 2-8 0,-1 1 8 16,11 5-9-16,8 5-3 0,6 5-18 15,4 3 3-15,-6-5 12 0,-4-7 3 16,-8-4 1-16,2 1 11 0,0 1 4 16,0-3-1-16,1-2 0 0,-1 2-13 15,0-1 10-15,4-1-9 0,-4 0 9 16,2 1 0-16,0-1-9 0,4-1 0 16,-2-3 0-16,4 6-3 0,-2-2-16 15,4 1 4-15,2 0-3 0,0 4 12 16,3-3 1-16,1 1 1 0,0-1 1 15,-4-3 1-15,5 2 2 0,-3-3 0 16,-2-1 12-16,3 0-3 16,-3 0 0-16,2-4 3 0,-2-2 10 15,0-2 2-15,3-4-12 0,-1 3-15 16,2-3-13-16,5 5-2 0,1 0 12 16,-1 1 0-16,6 2-9 0,-1 2 11 15,7 1 0-15,-2 1 0 0,2-1 1 16,6 0 1-16,-2-2 2 0,-2-2 0 15,4 0 9-15,-4-3-9 0,4 0 12 16,2-1-3-16,-2-3-9 0,0 3 12 16,5-2 9-16,-1 1 3 15,0 1-2-15,2-2-7 0,3 0-18 16,1 0-9-16,-1-1 9 0,3 3 21 16,3-6-6-16,-1 1-3 0,-1 2 0 15,-3-5-11-15,3-1 2 0,-3-1 0 16,-4-4 12-16,1-2-13 0,-5-2 10 15,-2-3-9-15,-2 0 9 0,-4-2-8 16,0 1 8-16,-9 1-9 0,5-2 0 16,-7 4 0-16,1 0 0 0,-3 1-3 15,-5 3 0-15,-3-1-1 0,-4 0-1 16,-2 2 0-16,-14-1-10 0,-7-5 10 16,-10 0 0-16,-6-2-1 0,6 0-16 15,2 3 7-15,0 2-9 0,-4-3-21 16,-4-5-37-16,-9 3-42 0,1-3-76 15,-11-2-67-15,2 3-121 0,-6-3-568 16,5 0-772-16</inkml:trace>
  <inkml:trace contextRef="#ctx0" brushRef="#br0" timeOffset="127209.331">12167 16198 1929 0,'0'0'321'15,"0"0"-194"-15,0 0-8 0,0 0 428 16,0 0-167-16,0 0-170 0,0 0-12 16,0 0-12-16,-25 60-45 0,15-39-41 15,0 4-10-15,-7 2-22 0,7 2-12 16,-7-1-19-16,1 1-12 0,3 0-10 15,-1-3 4-15,4-2-1 0,-1-2-14 16,1 1 11-16,2-5-14 0,3-2 1 16,1-1-2-16,0-3 0 15,4-1-14-15,0-4-45 0,0-2-37 0,0 0-15 16,2-3 2-16,2 0-44 16,3-2-49-16,-1 0-25 0,4-2-62 15,1-3-101-15,-3-4-77 0,0-3-71 16,4-4-129-16,-5 2-121 0</inkml:trace>
  <inkml:trace contextRef="#ctx0" brushRef="#br0" timeOffset="127493.109">12130 16332 650 0,'0'0'551'15,"0"0"-122"-15,0 0-23 0,0 0-40 16,8-51-49-16,-8 47-25 0,0 4 38 16,0 0 25-16,0 5-147 0,4 5-95 15,-4 4-31-15,2 8-4 0,1 2-16 16,-1 7-9-16,-2 3-19 0,4 2-34 15,-2 0 0-15,2 0-2 0,-2-4-1 16,2-1 1-16,0-6 1 0,2-4 1 16,-3-7 1-16,1-6 18 0,-4-5 6 15,0-3-25-15,0-6-22 16,-2-2 22-16,-7-3 46 0,1-3 16 16,0 0 0-16,-3 1-12 0,-1 2-32 15,0 2-18-15,-3 5-2 0,5 0-1 16,-3 1-52-16,-1 3-122 0,8 0-91 15,-2 0-69-15,3 0-216 0,3 0-572 16,2 0-741-16</inkml:trace>
  <inkml:trace contextRef="#ctx0" brushRef="#br0" timeOffset="127808.921">12378 16242 2391 0,'0'0'480'16,"0"0"-396"-16,0 0 41 0,0 0 140 15,0 0 90-15,0 0-91 0,-19 55-59 16,15-28-37-16,0 4-50 0,-2 5-19 15,2 3 2-15,-2-1-24 0,4 1-21 16,2-5-20-16,-2-4-11 0,2-3-4 16,0-7-17-16,0-6-2 0,2-2-2 15,0-9-22-15,0-2-95 16,4-1-64-16,-2-10-136 0,2-3-84 16,-4-3-96-16,2 0-235 0,-1-8-600 0</inkml:trace>
  <inkml:trace contextRef="#ctx0" brushRef="#br0" timeOffset="128092.082">12260 16240 2111 0,'0'0'688'0,"0"0"-521"16,0 0 48-16,0 0 126 0,0 0-41 15,0 0-4-15,0 0 2 0,0 0-38 16,0 0-82-16,0 0-49 0,54-22-22 15,-40 37-28-15,7 2 0 0,-2 5-21 16,3 3-3-16,1 2 12 0,-2 4 2 16,2 0 10-16,-5 4-12 0,-1-2-13 15,-7 0-39-15,2-2 10 16,-7-2-4-16,-5-1-19 0,0-4-2 16,-9-3-3-16,-7-1-15 0,-3-2 6 15,-6-1-19-15,-4-5-114 0,-4-2-107 16,-2-3-114-16,6-4-263 0,-12 3-1095 0</inkml:trace>
  <inkml:trace contextRef="#ctx0" brushRef="#br0" timeOffset="132143.367">6745 14962 143 0,'0'0'33'16,"0"0"3"-16,0 0 189 0,0 0 182 15,0 0-204-15,0 0-70 0,0 0 49 16,0 0 33-16,0 0 3 0,15-27 68 15,-13 26 15-15,0 1-75 0,0 0-65 16,0-2-35-16,-2 2-14 0,0 0-22 16,0-2-17-16,0 2-9 0,0 0 10 15,0 0 15-15,0 0 22 0,-2 0 22 16,-2 0-13-16,0 4-32 0,-7 0-3 16,3 2-13-16,-2-1-8 15,1 4-5-15,-5-3-6 0,1 3-6 16,-1 0-10-16,0 1-12 0,-3-1-3 15,3 1 3-15,-3 2 3 0,0-1 0 16,1 2 6-16,-3 0 0 0,3 1 3 16,-7 1 0-16,2 0 0 0,-1 2-12 15,-3-2-10-15,0 4-12 0,0-2 0 16,0 0 0-16,3-1 1 0,-1-1-1 16,0-1-2-16,0 2 1 0,-1-1 0 15,-1-1 0-15,0 1 1 0,0 1 12 16,-4-1-14-16,0 3-1 0,-2-2 0 15,-2 2 0-15,2-1 0 16,-4 1 0-16,2 2 1 0,-2 0 0 16,2 1 0-16,-4 0 12 0,1 1-12 15,3 0 0-15,-2 2 0 0,0-2-1 16,-2 3-25-16,0-3 13 0,-3 4 11 16,1-1-2-16,-4-1 2 0,-3-1 1 15,3 3 1-15,-3-2 0 0,-1-2 1 16,5-2-2-16,-1 0 1 0,4 0 0 15,0-1-1-15,1 0 0 0,1-1 1 16,0 3-1-16,-2-3 1 0,-1 2-2 16,1 2 2-16,-2-2-1 0,-1 4 0 15,-1-2 0-15,-2 2 1 0,-9 2-1 16,-6 6-1-16,-10 2 0 0,-1-1 1 16,3-3 0-16,8-4 1 0,8-4 2 15,3-1 19-15,1-3-1 16,11-4 4-16,6-3 5 0,0 2 10 15,-4 0-3-15,-4 2 3 0,-9 1-12 16,3 2 2-16,-3-1 10 0,-4 0 0 16,-10 2-9-16,-10 3-1 0,-2-1-15 15,1-3 1-15,11-2-13 0,4-4 0 16,3-2 0-16,7-2-1 0,7-2-1 16,14-3-1-16,0 0 0 0,-2-2-1 15,-4 2 0-15,2-2 0 0,4-1 0 16,6 0-11-16,3 0 10 0,7 0-17 15,3-1-5-15,4-2-99 0,2 2-39 16,2-1-42-16,0 0-56 0,4-2-31 16,4 3-87-16,5-3-183 0,-3 3-417 15,13 1-526-15</inkml:trace>
  <inkml:trace contextRef="#ctx0" brushRef="#br0" timeOffset="133675.09">6660 14998 88 0,'0'0'369'0,"0"0"-330"0,0 0 205 15,0 0 216-15,0 0-301 0,0 0-9 16,0 0 97-16,0 0-33 0,0 0-48 16,0 0-20-16,2-22-1 0,3 19-25 15,-1 0-33-15,2-3-10 0,0 4 20 16,2-2 9-16,1-2-23 0,5-1 1 16,-1 0-1-16,3-2 10 15,3-1-7-15,1-2 3 0,3 1-3 16,4-3 5-16,2-2 17 0,2-2-10 15,0 0 5-15,4-4 10 0,2-1 1 16,-2 0-18-16,5-4-21 0,-1 1-22 16,-4 1-10-16,6-1-9 0,-5 1-15 15,1-1-4-15,-2 3 1 0,0-2 2 16,0 0 4-16,0 3 0 0,-2-3-1 16,5 1 1-16,-3-2-4 0,2 1-5 15,2-4-1-15,1-2 0 0,-3 0-9 16,2 0 13-16,0-4-1 0,5 0-2 15,-5 1-11-15,0-1 13 16,5 0 0-16,-1-1 1 0,-2-4-1 16,3 1 3-16,-3 1 1 0,5-1 5 15,-3 2-5-15,0 0-4 0,3 1-14 16,-5 1-1-16,3 1 0 0,3 0 0 16,-3-2 25-16,1-1 2 0,1-1 4 15,-3 0 3-15,2 1-1 0,-1-3-8 16,-3-1-1-16,3 0 4 0,3-1-4 15,-3-1-3-15,3 0-5 0,-3-2 5 16,3-1-9-16,1 1 6 0,-5 0-2 16,7-1-4-16,-7 1 0 0,5 1-12 15,-3 1-12-15,-4-1 0 0,3 2 9 16,1 0 0-16,-5 1 1 0,-1 0 1 16,0 1 1-16,0-1 2 0,1 3 1 15,-3-2 0-15,0 3 9 0,-2-1-11 16,0 1 0-16,-2 0 2 15,1 0 0-15,-3 0-1 0,2-1 1 16,-2 1 9-16,-2 0-10 0,0 0 0 16,-5 1 1-16,5 1-3 0,-2 3-12 15,2 1-3-15,-2-3 3 0,0 3 0 16,-4-4 9-16,3 1-1 0,1-3 1 16,-2 0-9-16,-2 1 10 0,2 0 2 15,-1 1 0-15,-5 2 1 0,2 3-1 16,-1 1 1-16,-5 3 0 0,3 2 2 15,-1 0-1-15,2-1 11 0,-5-1-11 16,5 0 0-16,-7-3 0 0,5-1 0 16,-5 2 1-16,-2 0-1 0,1 7-2 15,-3 4-24-15,-4 12-95 0,-4 2-70 16,0 6-97-16,0 11-98 16,0 3-892-16,0 20-1464 0</inkml:trace>
  <inkml:trace contextRef="#ctx0" brushRef="#br0" timeOffset="135524.241">10970 11325 699 0,'0'0'1321'15,"0"0"-1126"-15,0 0 405 0,0 0-78 16,0 0-220-16,-12-55-66 0,6 43-3 15,-3 4-42-15,1 1-64 0,-2 1-53 16,-5 6-6-16,3 0 6 0,-7 6-3 16,7 6-7-16,-7 4-15 0,7 2-12 15,0 5-18-15,-1-2-7 16,3 4 0-16,4-3-9 0,-1 1 10 0,1-1-11 16,4-4-2-16,2-2-2 15,0-3 2-15,2-2 2 0,6-3 1 16,-1-5 8-16,1-1-11 0,2-2-2 15,7 0-10-15,-3 0 8 0,5-5 1 16,-5 1 1-16,7 0 0 0,-6-1 2 16,1 5 16-16,-4-3 17 0,3 3 13 15,-7 0-6-15,-2 3 3 0,1 1 2 16,-5 2 7-16,-2 6-30 0,0 0-22 16,0 4 0-16,-4 4 0 0,-5 1 15 15,1 0-3-15,-4-2 0 0,-1 0 6 16,-1-3-2-16,-3-3-13 0,3-3-1 15,-7-2-2-15,0-5-2 16,5-2-17-16,-5-1-63 0,5-4-165 16,-5-4-110-16,9-2-178 0,-3 4-816 15,5 2-1289-15</inkml:trace>
  <inkml:trace contextRef="#ctx0" brushRef="#br0" timeOffset="136158.879">11177 11286 1330 0,'0'0'1000'0,"0"0"-715"0,0 0 81 16,0 0 8-16,0 0-97 0,0 0 0 16,0 0 24-16,0 0-52 0,0 0-98 15,0 0-49-15,-6 22 2 0,0-3 19 16,-3 8-1-16,-1 3-36 0,2 4-22 15,0 3-26-15,-3 1-38 0,1-3-18 16,2-3 6-16,1-4 9 0,1-7-19 16,-2-4-14-16,6-6-34 0,-2-4-28 15,2-5-22-15,2-2-24 0,0 0-32 16,0-8-3-16,4-5 64 0,0-5-38 16,6-3-20-16,-2-4-13 0,-1-1 3 15,1-3 2-15,4 3 60 0,-3 1 86 16,1-2 35-16,0 2 43 15,1 2 88-15,-5 1 34 0,0 3-19 16,4 5-24-16,-3 7 7 0,-3 5 38 16,0 2-2-16,2 9-56 0,-2 5-63 15,2 9-33-15,1 2-11 0,-3 9 1 16,-2-1 10-16,0 2-13 0,0-2-3 16,0 1-12-16,0 0 14 0,0-5 1 15,0-4 0-15,-2-5 12 0,2-6 50 16,-2-4 9-16,0-7-28 0,0-3-43 15,-8 0-21-15,2-9 21 16,-7-1 37-16,-1-2-4 0,2 0-14 16,-5-1-18-16,3 1-1 0,-3 5-37 15,5-1-151-15,-1 4-113 0,1 4-124 16,3 0-629-16,5 0-1034 0</inkml:trace>
  <inkml:trace contextRef="#ctx0" brushRef="#br0" timeOffset="136726.54">11621 11292 2251 0,'0'0'614'0,"0"0"-316"16,0 0 62-16,0 0-35 0,0 0-155 16,0 0-25-16,0 0 16 0,0 0-71 15,0 0 19-15,0 0-20 0,-37-6-6 16,19 3-12-16,3 1-22 0,-5 2-24 15,-1 0-22-15,4 0 0 0,-5 2 9 16,7 5 0-16,-3 5 7 0,7 2-1 16,1 4-2-16,-1 4-14 0,5 0 1 15,4 3 0-15,2-3 0 16,0 0-3-16,2-6-16 0,4-1 13 16,3-4-12-16,1-4 12 0,-2-3-15 15,9-4 2-15,-3 0 1 0,5-6 12 16,-2-1-12-16,5-2 14 0,-5-1 1 15,3 1 1-15,-3 2 11 0,4 2-9 16,-3 0 12-16,-1 4 4 0,-3 1 8 16,1 4 4-16,-3 3-1 0,3 4-11 15,-7 4 8-15,-4-2 1 0,2 2 2 16,-6 4 10-16,0 2 3 0,-4 0-1 16,-6 2-8-16,-1 0-7 0,-5 1-15 15,-7-4-12-15,7 1-1 0,-13-6-11 16,4-4-58-16,0-4-134 0,-2-4-134 15,4-3-233-15,-3-2-1149 0</inkml:trace>
  <inkml:trace contextRef="#ctx0" brushRef="#br0" timeOffset="139245.14">6846 14894 473 0,'0'0'156'16,"0"0"-2"-16,0 0 604 0,0 0-303 16,0 0-199-16,0 0-29 0,0 0 21 15,0 0-19-15,9 3-2 0,-7-6-23 16,-2 0-13-16,0-2-30 0,0-2-16 16,0-2-1-16,0 2-12 0,0 1-32 15,0-1-28-15,0 4-29 0,-2 1-32 16,-5-1-10-16,3 3 11 0,0 3 13 15,0 0 6-15,0 7 3 0,2 0 3 16,2 4-6-16,0 0-16 0,0-2-12 16,4 3 13-16,4-4 2 0,3-2 13 15,-3-4 0-15,2-2 3 16,5-3-4-16,-3-1-5 0,3-6-1 16,-1-4 1-16,-2-4 0 0,1-1-1 15,-5-2 4-15,-2-2 2 0,-2 2 4 16,-4 3 6-16,0 1 3 0,-2 4-7 15,-4 2-17-15,-4 2-16 0,-5 2 24 16,1 2-15-16,-3 1-9 0,3 1 0 16,-1 1 19-16,3 5 2 0,2 3 7 15,1 3-4-15,3 0 0 0,4 2 4 16,2 3-13-16,2 0 3 0,4-1-20 16,7-2 1-16,-1-2 1 0,3-2 10 15,-1-5-12-15,5-4 0 0,-5-1 0 16,1-4-1-16,-1-7-1 0,3-6-2 15,-7-3 0-15,-4-1 0 0,-2 0 1 16,1-2 0-16,-5 4 0 0,-3 4-1 16,-3 3-11-16,-2 5 14 0,-4 0 3 15,-1 7-1-15,-1 0 1 16,-1 5 0-16,5 4 13 0,-5 3 2 16,5 2-3-16,2 1-13 0,6 0 13 15,-4 0-13-15,6 1 26 0,-2-1-27 16,4-2 2-16,6-2 12 0,-2-4-3 15,4-3-11-15,-1-2-1 0,3-2-1 16,-2-10-17-16,-1 0 3 0,1-7-4 16,-6 1 7-16,-2-3 9 0,-2 3-9 15,0 3 11-15,-2 2-2 0,-2 4-18 16,-6 4 18-16,-1 3 0 0,3 0 0 16,0 2 2-16,-5 6 1 15,5 1 0-15,2 3 0 0,2 0-2 0,-2 1-50 16,4-2-67-16,-1-3-58 0,3-2-90 15,0-6-184-15,0 0-830 16,13-6-1359-16</inkml:trace>
  <inkml:trace contextRef="#ctx0" brushRef="#br0" timeOffset="143172.949">6842 15001 20 0,'0'0'32'0,"0"0"-6"16,0 0-3-16,0 0 0 16,0 0 6-16,0 0 14 0,0 0-1 15,0 0 186-15,0 0-166 0,-2-20-36 16,0 13-6-16,-2-5-1 0,0 4-19 16,-2-5-586-16</inkml:trace>
  <inkml:trace contextRef="#ctx0" brushRef="#br0" timeOffset="143555.903">6762 14842 98 0,'0'0'160'0,"0"0"110"0,0 0-9 16,0 0-20-16,0 0-29 0,0 0-59 15,0 0-10-15,0 0-16 0,0 0-29 16,-52-1-4-16,40-1-3 0,-3 2-56 15,-1 0 30-15,-3 0-26 0,-4 0-36 16,1 0 10-16,-3 0-10 0,-2 0-2 16,0 0-1-16,-4 0-72 0,-2-1 40 15,-2 1 29-15,0 0 0 16,-5 1 1-16,1 1-40 0,-2-1-189 16,12 2-270-16,-15 2-307 0</inkml:trace>
  <inkml:trace contextRef="#ctx0" brushRef="#br0" timeOffset="143839.162">5817 15007 13 0,'0'0'0'0</inkml:trace>
  <inkml:trace contextRef="#ctx0" brushRef="#br0" timeOffset="144207.658">5736 14850 303 0,'0'0'1004'0,"0"0"-776"0,0 0-157 15,0 0-41-15,0 0 38 0,0 0 143 16,0 0-6-16,0 0-82 15,0 0-29-15,-51-5 0 0,32 5-56 16,1 0-25-16,-7 0 0 0,0 0-10 16,0 0 1-16,-6 0-4 0,2 0-10 15,-6 0 8-15,0-3 2 0,-4 3 14 16,-5 0-12-16,-1 3-2 0,-1-3-20 16,-8 0-31-16,-10 1-169 0,-8 1 54 15,2 2-324-15,18-2-308 0,9 4 37 0</inkml:trace>
  <inkml:trace contextRef="#ctx0" brushRef="#br0" timeOffset="144738.338">4422 14846 297 0,'0'0'665'0,"0"0"-313"16,0 0-271-16,0 0-80 0,0 0-1 0,0 0 156 15,0 0 26-15,0 0-13 16,0 0 3-16,-54-1 23 0,37 1-40 16,-3 0 19-16,-3 0-6 0,-4 0-62 15,0 0-45-15,-2 0-45 0,-2 0-14 16,-2 0-2-16,0 0-44 0,-4 0-79 15,0 0-86-15,-5 2-82 0,9-1-306 16,-16 7-875-16</inkml:trace>
  <inkml:trace contextRef="#ctx0" brushRef="#br0" timeOffset="145255.513">3303 14858 280 0,'0'0'434'0,"0"0"351"16,0 0-453-16,0 0-128 0,0 0-48 15,0 0-69-15,0 0-87 0,0 0 26 16,0 0 39-16,0 0 29 0,-37-4-49 15,10 4-13-15,-4 0-12 16,-6 0-20-16,-4 0-55 0,-3 2-373 16,11 0-156-16,-18 6-732 0</inkml:trace>
  <inkml:trace contextRef="#ctx0" brushRef="#br0" timeOffset="145696.925">2613 14993 434 0,'0'0'241'15,"0"0"-215"-15,0 0-26 0,0 0-698 0</inkml:trace>
  <inkml:trace contextRef="#ctx0" brushRef="#br0" timeOffset="145822.009">2567 14860 437 0,'0'0'665'0,"0"0"-411"15,0 0-4-15,0 0-12 0,0 0-5 16,-53-2-45-16,38 1-120 0,-3 1-48 16,-3-1-20-16,-2 0-207 0,9 1-567 15,-9 8-561-15</inkml:trace>
  <inkml:trace contextRef="#ctx0" brushRef="#br0" timeOffset="149239.902">1770 14642 183 0,'0'0'1130'0,"0"0"-756"0,0 0-218 16,0 0-33-16,0 0-84 0,0 0 32 16,0 0 544-16,0 0-262 0,0 0-218 15,-17 1-100-15,15-1 67 0,2 0 25 16,0 0 7-16,-2 0-20 0,0 1-7 15,0 0-16-15,2 1 9 0,-2 1 33 16,0 5 29-16,2 5-32 0,0 4-68 16,0 4-18-16,0 5-7 0,0 3-31 15,0 4-6-15,0 0-2 0,2 0 0 16,0 0 1-16,-2-3 1 0,0-4-1 16,0-2 1-16,0-5 0 0,0-3 0 15,0-4-1-15,0-4-2 0,0-3-47 16,0-2-65-16,0 0-74 0,0-3-62 15,0 0-68-15,0 0-158 16,0-4-253-16,-2-2-472 0</inkml:trace>
  <inkml:trace contextRef="#ctx0" brushRef="#br0" timeOffset="149756.444">1540 14627 843 0,'0'0'727'0,"0"0"-350"0,0 0-154 16,0 0 53-16,0 0 17 0,0 0-45 15,0 0-53-15,0 0-45 0,0 0-29 16,0 0-16-16,13-10 18 0,-9 8 25 16,2 0-16-16,-2-2-18 0,2 1-8 15,0 0-12-15,1 0-1 0,3 1 0 16,0-1-7-16,1 1-15 0,-1 0 0 15,2-1-9-15,1 1-10 0,3 1-6 16,1 2-3-16,-1-1 0 0,1 0 0 16,-1 2-7-16,1 5 10 15,-3-1-6-15,1 2-7 0,-1 5-2 16,-1-2-16-16,-1 2-14 0,1 1 14 16,-5 0-2-16,0 0-11 0,-4 1-2 15,-2-1-1-15,-2 0-18 0,0-1-14 16,-4 0 8-16,-2-1-2 0,-2-1-53 15,-3-1-85-15,1-4-44 0,0-3-85 16,-1-1-169-16,3-2-644 0,2 0-907 16</inkml:trace>
  <inkml:trace contextRef="#ctx0" brushRef="#br0" timeOffset="150288.025">2028 15084 179 0,'0'0'1559'0,"0"0"-1215"16,0 0-185-16,0 0 90 0,0 0-1 15,0 0-52-15,0 0-42 0,0 0-39 16,0 0-12-16,0 0-37 0,-58-48-27 16,39 50-24-16,7 2-11 0,0 5 56 15,1-2 22-15,1 3 20 0,6 0 40 16,2 1 18-16,2-1-31 15,0 2-23-15,6-2-15 0,2-2-14 16,3-2-27-16,1-3-19 0,0-3-31 16,3 0-1-16,-3-8-33 0,-1 0-13 15,1-3-136-15,-4-3-87 0,-1 0-118 16,-3 1-383-16,-2-8-1328 0</inkml:trace>
  <inkml:trace contextRef="#ctx0" brushRef="#br0" timeOffset="159919.433">12130 11158 1007 0,'0'0'401'0,"0"0"-339"16,0 0 29-16,0 0 523 0,0 0-226 16,0 0-143-16,0 0 2 0,0 0-65 15,0 0-73-15,-4-16 5 0,2 14 10 16,0 1 22-16,0-2-11 0,-2 0 0 15,1 3 0-15,-1-3-13 16,-2 3-13-16,0-3-13 0,0 3-13 16,0 0-15-16,-7 0-12 0,3 0-19 15,-1 0-13-15,-3 3-11 0,4-3-11 16,-3 0 0-16,-1 3-2 0,3-3-1 16,-5 0 1-16,6 0-2 0,1-3 1 15,-5 0-2-15,6 1 2 0,1 0 0 16,1-1 0-16,-2 3 1 0,2-3 0 15,-1 3 1-15,5 0 0 0,-2 0 1 16,2 0 1-16,-2 0 0 0,2 0 9 16,-2 0 0-16,2 3 7 15,2 1-1-15,-4-1-15 0,4 0 12 16,0 0-12-16,-2-1-2 0,2 0 1 16,0 0 1-16,0 1-1 0,0 1 1 15,2-1 9-15,2 2-12 0,-2 2-1 16,0-1-1-16,0 4-10 0,2 3 10 15,-2 1 0-15,-2 5-1 0,2 1-1 16,-2 2-8-16,0 5 11 0,0 1-1 16,0 0 1-16,0 4-2 0,-2 0 0 15,-2 1-15-15,2 2-10 0,-2 0 3 16,-2-1 7-16,4-2 6 0,-3 0-1 16,3-4 1-16,0 0-3 0,0-2 13 15,0-2-1-15,0-4 1 0,0 0-10 16,-2 0 10-16,0-3 0 0,2-3-10 15,-2 2 9-15,2-4-1 0,-1-1 1 16,1-2 1-16,0 0-1 16,0-3 1-16,2 0 2 0,-2-2 1 15,2 1 1-15,0-4 11 0,0 1 5 16,0-2 1-16,0 0 14 0,2 0 17 16,0-2-35-16,2 0 19 0,5-2 0 15,1 1 12-15,-2 0-7 0,7 0 4 16,-3-1 6-16,1 3 12 0,3-1 9 15,-1 2-15-15,1 0-24 0,-3 3-13 16,1 0-15-16,0 2-2 0,-3-1-1 16,1 1-2-16,-3-1-65 0,-3 0-107 15,2-4-102-15,-2 0-147 0,-2 0-335 16,5-10-946-16</inkml:trace>
  <inkml:trace contextRef="#ctx0" brushRef="#br0" timeOffset="160769.57">12033 11359 1035 0,'0'0'387'16,"0"0"7"-16,0 0 69 0,0 0-81 15,0 0-67-15,0 0-30 0,0 0-34 16,0 0-51-16,0 0-30 0,0 0 6 16,-4-31 12-16,4 31-30 0,0 0-31 15,0 0-19-15,-2 0 9 0,2 2 18 16,0 3 21-16,0 5-92 0,0 4-30 16,2 5-4-16,-2 3-12 0,2 4-8 15,2 3-10-15,-2 0-12 0,6 0-3 16,-4 0 13-16,1-2 0 0,1-5 1 15,-2-4 1-15,0-3 1 0,0-5 2 16,4-6 0-16,-3-1-3 0,-1-3-1 16,0 0-20-16,-2-7-22 0,4-5 10 15,-2-3 20-15,2-2 11 0,-1-1 0 16,-1-1 2-16,-2 1 0 0,0-1 1 16,2 3-1-16,-4 3 1 0,2 4-1 15,0 2 3-15,0 4 19 0,0 0 5 16,0 3 10-16,4 0-13 15,-1 3-6-15,-1 3-5 0,0 4-12 0,0 0-1 16,0 5-2-16,2-2-2 16,3 2 1-16,-3 1 1 0,2-3 2 15,-2-2 0-15,5 0 1 0,-1-2 0 16,-4-2 1-16,2-3-1 0,3 1 1 16,-3-5-2-16,-2 0-3 0,2-4 0 15,3-5-18-15,-3-1 10 0,-2-8 11 16,3-1 12-16,-1-3-10 0,-2-3 10 15,-2 0-10-15,0 0 0 0,-2 3-1 16,3 1-1-16,-3 5-18 0,2 3-107 16,2 0-123-16,0 4-122 15,-2 3-199-15,2-2-889 0</inkml:trace>
  <inkml:trace contextRef="#ctx0" brushRef="#br0" timeOffset="162569.337">12479 11644 1216 0,'0'0'599'16,"0"0"-294"-16,0 0-11 0,0 0-32 15,0 0-46-15,0 0-14 0,0 0-20 16,15-56-36-16,-11 35-44 0,0-2-26 15,2-6-3-15,-2-4-7 0,1-5 0 16,-3-1 25-16,2-2 25 0,-4 4 17 16,0 2-55-16,0 8-25 0,0 5-22 15,-2 9-29-15,0 6-2 0,0 2-2 16,-1 5 2-16,1 6 34 0,-2 7 0 16,2 5-18-16,-2 8-14 0,2 5 0 15,2 3 10-15,0 5-11 0,0 4-1 16,0 3-1-16,0 2-30 15,0 9 3-15,0-8 10 0,0 1 2 16,0 0-6-16,-2-9 10 0,2 3-1 16,-2-3-5-16,0 0-4 0,0-10 9 15,-2-2 11-15,2-8 2 0,-1-2-2 16,-1-7-10-16,2-5-13 0,-6-4-13 16,4-3-15-16,0 0 12 0,0-4 16 15,-1-5 21-15,-1-6 4 0,0-1 16 16,0-1-13-16,2-2 0 0,2 0 13 15,0-1 4-15,2-1 8 0,0 2 41 16,0-3-4-16,6 2-6 16,4-4 3-16,-2 1-15 0,1-3-4 15,7-1 7-15,-3 2-1 0,-1-3 4 16,5 2 8-16,-5 2 19 0,4-1-3 16,-1 3-18-16,-1 4 2 0,-1 2-9 15,-3 2 3-15,3 5-3 0,-5 0-10 16,-2 3-14-16,-2 0-10 0,0 3-6 15,-4 2 7-15,2 1 2 0,-2 0-6 16,0 3-15-16,0 4 0 0,0 2-27 16,-2 4 8-16,0 3 16 0,0 0 0 15,2-1 1-15,0 0 2 0,0-3 1 16,0-2 2-16,4-2 13 0,3-3 2 16,1-3 6-16,-2-2-6 0,0-2-18 15,7-7-4-15,-1-4 4 0,-2-1 0 16,5-4 13-16,-3-1 5 0,-1-1 3 15,3 0-3-15,-2-2 7 0,1 3 2 16,-3 2-3-16,0 3-2 0,-3 4-4 16,1 2 0-16,-2 1-3 15,-2 4-15-15,-4 3 0 0,2-3-3 16,-2 3-24-16,0 0-107 0,0 0-131 16,-2 3-26-16,-2 0-104 0,-2-1-210 15,2 0-629-15,0 0-472 0</inkml:trace>
  <inkml:trace contextRef="#ctx0" brushRef="#br0" timeOffset="162803.543">12729 11400 2070 0,'0'0'737'0,"0"0"-448"0,0 0 36 15,0 0-87-15,0 0-83 0,0 0 74 16,0 0 56-16,0 0-87 0,0 0-112 15,0 0-24-15,-6 44-13 0,6-23-15 16,4-1-19-16,5 4-3 16,1-1 4-16,2-2-1 0,1-3-13 15,3-5-2-15,-5-2 0 0,5-2-21 16,-5-8-133-16,1-1-127 0,-2-1-110 16,-4-6-280-16,-1-4-838 0</inkml:trace>
  <inkml:trace contextRef="#ctx0" brushRef="#br0" timeOffset="162978.793">12587 11365 3209 0,'0'0'467'16,"0"0"-467"-16,0 0 0 0,0 0-98 15,0 0-425-15,0 0-463 0,0 0-819 0</inkml:trace>
  <inkml:trace contextRef="#ctx0" brushRef="#br0" timeOffset="163669.875">12822 11066 1797 0,'0'0'716'0,"0"0"-538"0,0 0 198 16,0 0 45-16,0 0-136 0,0 0 30 15,0 0 80-15,0 0-161 16,0 0-96-16,0 0-37 0,19-20-12 15,-7 19-25-15,3-2-12 0,1 3-10 16,5-3-8-16,-2 1 9 0,4 0-1 16,-3-1 4-16,1 2 5 0,0-1 1 15,-7 2-3-15,5 0-10 0,-7 3-6 16,0 3-11-16,1 3-4 0,-5 2-18 16,-4 2-1-16,0 5-14 0,3 4 2 15,-5 6 10-15,0 3-12 0,-2 4 12 16,-2 12-12-16,0 11 14 0,-5 12-1 15,3 0-13-15,2-4 13 0,-2-13-13 16,2-16-25-16,0-7 13 0,2-6 6 16,0 4 6-16,-2 0 15 0,2-1 0 15,0-4 0-15,2-6 3 0,0-6 0 16,2-3 9-16,0-4-11 0,0-3-1 16,5-1-3-16,-5 0-22 0,0-4 7 15,0-3-3-15,-4-1 19 0,0-1 2 16,-2-1 10-16,-4 0 14 0,-9 3-2 15,3 3-1-15,-7 0-3 16,1 4 0-16,-3 4-6 0,-2 5-12 16,1 0-16-16,1 0-117 0,-2-2-90 15,2-1-113-15,-1-6-246 0,11 0-843 16,-9-3-1294-16</inkml:trace>
  <inkml:trace contextRef="#ctx0" brushRef="#br0" timeOffset="163913.001">12926 11494 3104 0,'0'0'1119'0,"0"0"-951"0,0 0-168 15,0 0-22-15,0 0-93 0,0 0-170 16,0 0-236-16,0 0-1244 0</inkml:trace>
  <inkml:trace contextRef="#ctx0" brushRef="#br0" timeOffset="177833.41">7045 14045 1092 0,'0'0'153'15,"0"0"860"-15,0 0-745 0,0 0-55 0,0 0 105 16,0 0 40-16,0 0-60 16,0 0-90-16,0 0-76 0,8-6-47 15,-14 6-26-15,2-1 72 0,-2-1 48 16,-3 0-15-16,3 1-35 0,-4 1-28 16,2 0-24-16,-5 0-19 0,1 0-9 15,1 0-10-15,-1 3-5 0,0 0-13 16,-1 0-9-16,3 0-9 0,-3 0 13 15,1 0-14-15,6-1 0 0,-7 1 1 16,5-1-2-16,2 1 0 0,0 0 0 16,4-3-1-16,0 0 1 0,-3 1-1 15,5 1 12-15,0-2 12 0,0 0 22 16,0 4 9-16,5-2-40 0,-1 0-3 16,0 3-11-16,0 0-1 0,2 3-1 15,-2 1 0-15,1 0-2 0,1 4-12 16,-4-1 3-16,0 3 10 15,-2 2-1-15,0 1 0 0,0 0-10 16,0 3 10-16,0 1 1 0,-4 1 1 16,0 0 0-16,-1 0 0 0,3-2 1 15,0 1 1-15,0-1 1 0,0-5 0 16,2 2 1-16,-2-4-1 0,2-1 0 16,0-2 0-16,0 0 11 0,0-3-10 15,0 0 12-15,0-3-3 0,2 2 3 16,2-1 9-16,0-3 10 0,1 0 8 15,1 0 7-15,0-3 51 0,0 1-6 16,5-1-37-16,1 0-15 0,-4 0-20 16,7 0-7-16,-3-1-3 15,0-2-12-15,3 3 0 0,-5 0-3 16,1 0 1-16,-5 0-16 0,4-2-31 16,-6 2-69-16,2-1-63 0,-1-2-35 15,-3-1-58-15,0-5-178 0,-2-1-237 16,0 1-543-16,0-3-385 0</inkml:trace>
  <inkml:trace contextRef="#ctx0" brushRef="#br0" timeOffset="178038.922">7020 14271 1239 0,'0'0'1521'0,"0"0"-1210"0,0 0-52 15,0 0 33-15,0 0-27 0,0 0-41 16,0 0-65-16,0 0-60 0,0 0-50 16,0 0-37-16,-35-10-12 0,18 10-19 15,5 0-74-15,-7 0-153 16,5 0-161-16,-1 0-278 0,-1-3-643 0</inkml:trace>
  <inkml:trace contextRef="#ctx0" brushRef="#br0" timeOffset="178501.381">7159 14453 1433 0,'0'0'1102'16,"0"0"-831"-16,0 0-133 0,0 0 105 15,0 0 60-15,0 0 19 0,0 0-19 16,0 0-51-16,0 0-66 0,0 0-91 15,35-33-85-15,-37 31-7 0,-2-1 22 16,-5-2 3-16,-1 1-16 0,-2 1-10 16,-1-1 0-16,-1 2 1 0,3 1 13 15,-3 1-14-15,6 0 16 0,-1 5 4 16,7 2 8-16,-4 0 10 0,6 0 0 16,0 3-6-16,8-1-10 15,-4 1-5-15,5-1-1 0,1-3-17 16,0 0-1-16,3 0-15 0,-3-6-83 15,0-2-108-15,-1-9-100 0,-3-5-217 16,0 1-705-16,4-14-1161 0</inkml:trace>
  <inkml:trace contextRef="#ctx0" brushRef="#br1" timeOffset="196535.593">18563 2240 680 0,'0'0'1178'16,"0"0"-1042"-16,0 0 4 0,0 0 5 16,0 0 37-16,0 0 37 0,-60-28-42 15,41 20 3-15,-1-2 2 0,-5-3-60 16,0-3-24-16,-4-5 13 0,-2-4-3 15,-2-8-4-15,-2-2-22 0,4 1-3 16,4 4-45-16,-6 1-12 16,0-2-9-16,-8 0 15 0,-11-8 10 15,-12 2-13-15,-11-1-23 0,-11 3 1 16,-5 6-3-16,2 3-17 0,4 4 17 16,6 4 37-16,7-5-2 0,0 2-10 15,-5-3-13-15,1-1 10 0,-3 1 6 16,1-3-6-16,-5 3-3 0,0-3 2 15,1 0-8-15,-3 4-12 0,2 4-1 16,-4 3 2-16,5 6 1 0,-3 2 28 16,0 2-3-16,-2 1-1 0,-2 0-26 15,1 2 16-15,-1 0 2 0,-2-1-7 16,0 3 1-16,0-4-12 0,2 2-1 16,-4 0 12-16,2 0-11 0,-2 0-1 15,2 0 1-15,-4 2-1 0,6-1 0 16,-2 2 1-16,4 0 0 0,0 5-1 15,3 0 2-15,-3 3 0 16,0 1 1-16,2 2 0 0,3-2 12 16,-1 4-13-16,0-2 0 0,0-1 0 15,5 3 0-15,-1-1 0 0,1 2 11 16,1 1-13-16,-1 1 2 0,3 2-2 16,3 1 0-16,0-1-13 0,3 6 13 15,1 0 0-15,4 0 22 0,2 4-7 16,2 3-12-16,2-2 12 0,5 6-13 15,-3 2 0-15,4 0 1 0,0 4 0 16,7-4 10-16,10-5-12 0,6-4 2 16,2 1-1-16,-8 4 10 0,-2 7-10 15,-7 5 1-15,5-1 10 16,0 0-11-16,1 1 0 0,3 0 10 16,0-2-10-16,6 1 0 0,0 0-2 15,2 0-10-15,5 0-2 0,7 1 9 16,-3 1 2-16,7 1 1 0,5 1 0 15,0 1 1-15,4 0 2 0,2 0 0 16,4 2 9-16,4-2-9 0,3-1 9 16,5 0-11-16,-1-1 1 0,7-1 1 15,3-1-2-15,2 1-1 0,2-5-16 16,4 0 4-16,6 1 10 0,1-4-11 16,7 5 13-16,15 4 0 0,8 0 1 15,11 2 1-15,-7-8 11 0,-3-5-11 16,-3-5-1-16,0 0 2 0,2-3 0 15,7 3 0-15,1-4 0 0,1-3 10 16,4 0-13-16,-1-3-4 0,7-1 4 16,0-1 0-16,2 3-1 0,0-3-2 15,6-1 1-15,0 1-13 16,1-1-1-16,3 1 4 0,2 1 9 16,-2-1-15-16,9 0-1 0,0 3 7 15,-1-2 10-15,3 0 0 0,-3 0 1 16,5-1 1-16,2-3 1 0,0-2 0 15,-1-1 1-15,1 1 0 0,0-4 0 16,0-2 1-16,-1-2-1 0,1-4-1 16,-2-2 2-16,2 0-1 0,-3-7-1 15,-1-2 1-15,-1-1-1 0,-1-1 1 16,0 1-1-16,-3-3 1 0,1 0 1 16,-3-1-1-16,-2-3 1 0,-3 1 0 15,-1-6-1-15,0 1 1 16,-4-3 0-16,0-2-2 0,0-2 1 15,-6 0-1-15,-2-4 0 0,2 1 2 16,-9 0-1-16,-1-4-2 0,0 2 0 16,-7-5 12-16,-2-2-9 0,-2-1-1 15,-4-3-1-15,-4 0-1 0,-2 0 1 16,-14 4 0-16,-7 5 2 0,-10 8 18 16,-2-1 1-16,8-10-4 0,2-17-18 15,2-16 1-15,-4-1 1 0,-8 4-2 16,-15 3 0-16,-4 7-3 0,-6-4-15 15,0-3-28-15,-8-5-56 0,-8-5-34 16,-7-1-13-16,-8 1-1 0,-6-2-58 16,-11-2-95-16,-6 3-130 0,-10 0-200 15,15 20-480-15,-7 2-268 0</inkml:trace>
  <inkml:trace contextRef="#ctx0" brushRef="#br1" timeOffset="205263.631">19179 727 760 0,'0'0'358'0,"0"0"-146"0,0 0-49 16,0 0-82-16,0 0 341 0,0 0-185 15,0 0-69-15,0 0 0 0,0 0 29 16,-10-22-49-16,7 22-13 0,3-3 21 15,0 1 13-15,0 1-10 0,0 0-22 16,-2 1-14-16,2 0-13 0,0 0 3 16,0 0 10-16,-2 0 17 0,2 0 12 15,0 0 9-15,0 0 5 0,0 2-7 16,0 0-48-16,0 1-38 0,0 0-6 16,0 3-15-16,0 1-4 0,0 1-8 15,0 1-3-15,0 7 2 16,0 0-6-16,0 2-5 0,0 5-4 15,0 0 3-15,-2 5 1 0,0 9 2 16,0 6 0-16,2 5 4 0,-2 2 8 16,2 0 9-16,-2-5-2 0,2-1-4 15,0 2-9-15,0-4 1 0,0 0-16 16,0-6-9-16,0-2 0 0,0-3 0 16,-4-6-12-16,2-3-21 0,2-4 3 15,-2-5 0-15,2-3 3 0,-2-2-1 16,0-6 4-16,2 2-9 0,0-2-36 15,0-2-43-15,0 0-9 0,0 0-6 16,0-6-62-16,0-1-82 16,2-1-230-16,0 1-624 0,0-9-937 0</inkml:trace>
  <inkml:trace contextRef="#ctx0" brushRef="#br1" timeOffset="205962.86">19175 1541 1823 0,'0'0'480'0,"0"0"-195"0,0 0-5 16,0 0 2-16,0 0-59 0,0 0-16 15,0 0 42-15,0 0 28 0,0 0-40 16,0 0-36-16,-19-42-22 0,9 27-35 16,2-1-15-16,-3-2-13 0,-1-2-28 15,1 0-27-15,-1 0-58 0,0-1 10 16,-1 1-11-16,3 1 0 0,-2 2 0 16,1 2-2-16,1 1 0 0,0 1-2 15,3 4-1-15,3 2 3 16,0 1 0-16,2 2 3 0,2 3 27 0,0 1 37 15,0 0 0-15,0 0-25 16,4 3-14-16,2 5-10 0,1 2 0 16,3 0 0-16,-4 8-6 0,2-2-9 15,1 1 0-15,1 3-2 0,-2 0-1 16,5 2-2-16,-3 0 0 0,-2 1 1 16,3-1 0-16,-3 0-29 0,0-2 15 15,0-2 15-15,1-1 0 0,-3-4 0 16,2-2 0-16,-4-2 3 0,0-3 9 15,0-3 3-15,1-1 0 0,-3-2-14 16,2-2 11-16,-2-7 34 0,4-3 14 16,-2-6 40-16,2-3 48 0,1-7-33 15,1 3-40-15,2-3-30 0,1-1-45 16,1 4-16-16,0 0 4 0,1 3-9 16,-1 3-27-16,3 1-100 15,-5 1-100-15,2 1-85 0,-1-2-281 16,-5 5-916-16,4-11-1517 0</inkml:trace>
  <inkml:trace contextRef="#ctx0" brushRef="#br1" timeOffset="206495.455">19960 754 2259 0,'0'0'584'0,"0"0"-337"0,0 0 72 16,0 0 128-16,0 0-118 0,0 0-52 16,0 0-9-16,0 0-29 0,0 0-55 15,0 0-53-15,-39-49-37 0,22 46-39 16,-1 3-4-16,-7 0-11 0,0 0-16 16,-4 0-9-16,-2 0-12 0,-2 0-2 15,4 0-1-15,-8 1-15 0,4-1-24 16,0 0-68-16,0 0-81 0,4-3-50 15,0 1-63-15,0-1-151 0,4 2-199 16,11 1-433-16,-9 6-523 0</inkml:trace>
  <inkml:trace contextRef="#ctx0" brushRef="#br1" timeOffset="206846.353">19718 756 2481 0,'0'0'477'0,"0"0"-253"0,0 0 136 15,0 0 9-15,0 0-80 0,0 0-93 16,0 0-38-16,0 0-29 0,0 0-28 15,2 73-15-15,-4-38 6 0,-2 12 3 16,-2 6-6-16,0 12-10 16,2-10 3-16,0-3-6 0,-1-1-18 15,3-12-22-15,-4 4-9 0,0-5-8 16,0-4-16-16,2-7-3 0,0-5 0 16,1-6-25-16,-1-3-14 0,4-6-64 15,0 0-95-15,0-7-80 0,0 0-89 16,0-7-160-16,0 1-277 0,0-10-715 0</inkml:trace>
  <inkml:trace contextRef="#ctx0" brushRef="#br1" timeOffset="207366.505">20086 1312 2812 0,'0'0'551'0,"0"0"-408"0,0 0 56 15,0 0 116-15,19-52-86 0,-19 36 0 16,0-7 15-16,-4 2-54 0,-4-1-49 16,-1 3-49-16,-3 1-31 0,-3 7-19 15,3 2-11-15,-5 6-10 0,1 3-3 16,-3 10-15-16,1 2 9 0,-1 7 1 16,5 0 2-16,1 5 2 0,3-1-17 15,-3 1 0-15,9-1 3 0,0 1 21 16,4-3-6-16,0 0-5 0,2-4 5 15,4-3-18-15,7-3-3 16,-1-3-25-16,3-6-14 0,-1-2-1 16,7-8 1-16,-7-3 2 0,5-6 16 15,-7-2 9-15,1 0 13 0,-1 1 2 16,-4 4 18-16,-1 3 28 0,-1 5 17 16,2 4-11-16,-4 2-46 0,0 10-6 15,1 3-39-15,-1 5 2 0,2 4 10 16,-2 1 3-16,2 1-34 0,-2-2-110 15,0-6-135-15,1-6-255 0,7-10-999 0</inkml:trace>
  <inkml:trace contextRef="#ctx0" brushRef="#br1" timeOffset="209848.74">19772 2171 1656 0,'0'0'315'0,"0"0"-224"0,0 0 75 15,0 0 157-15,0 0-26 0,0 0-54 16,0 0 13-16,0 0-2 0,0 0-39 16,0-17-2-16,0 17 10 0,-2 1-28 15,2 1-25-15,-2 1-7 0,2 0 18 16,-2 4 9-16,0 4-62 0,2 4-43 15,-2 8-12-15,0 8-10 0,2 6 10 16,-2 12-6-16,2-1-31 0,-2 3-9 16,2-1-12-16,-2-7-11 0,2 5-3 15,0-5 2-15,0-4 0 0,-3-7-1 16,3-4-1-16,0-5-1 0,-2-5-3 16,2-5-25-16,0-1-38 15,0-5-58-15,0-2-50 0,0-1-30 0,0-4-40 16,2 0-129-16,1 0-219 15,-3 0-504-15,4-4-603 0</inkml:trace>
  <inkml:trace contextRef="#ctx0" brushRef="#br1" timeOffset="210399.757">19824 2032 2970 0,'0'0'437'0,"0"0"-259"15,0 0 21-15,0 0-64 0,0 0-22 16,0 0 85-16,0 0-12 0,0 0-56 15,-44 64-46-15,24-42-13 16,1-2-1-16,3 2-15 0,-1-1-21 16,1 0-18-16,1-1-1 0,1 0 0 15,5-4 10-15,-3 1 14 0,4 0 7 16,1-3-12-16,3-4-13 0,2 0 1 16,2-2 2-16,0-5-21 0,0 0 0 15,2-3 12-15,5 0-15 0,1-1 0 16,2-4 28-16,-2-3 12 0,3-5-28 15,3-4-11-15,-3-2 0 0,3-2 0 16,-2-3-1-16,1 1-28 16,-3-2 16-16,3 2 9 0,-5 1 2 15,2 4 1-15,0 0 0 0,-3 7 12 16,-1 2 10-16,0 4 32 0,0 2 13 16,0 3 6-16,1 0-12 0,-3 7 9 15,2 4 21-15,0 5-31 0,-2 7-36 16,5 5-5-16,-5 6 5 0,0 5 0 15,2 3-9-15,2-1 0 0,-4 0-15 16,3-7-30-16,-3-6 0 0,0-7-10 16,-2-6-87-16,2-10-91 0,-2-4-99 15,0-1-388-15,4-8-1153 0</inkml:trace>
  <inkml:trace contextRef="#ctx0" brushRef="#br1" timeOffset="211367.114">20787 2157 2130 0,'0'0'463'16,"0"0"-292"-16,0 0 144 0,0 0 36 15,2-58-123-15,-6 47-45 0,0-1 31 16,-4 1 11-16,-7-1-36 0,5 0-47 15,-7-1-34-15,1 2-4 0,-1-1 7 16,1-1-7-16,-5 2 9 0,2-2-4 16,-1 4-14-16,1 2-16 0,1 2-16 15,1 2-17-15,-2 1-13 0,5 2-12 16,-3 2 7-16,1 4 5 0,-1 2-3 16,1 2-3-16,1 6-5 0,3 1 2 15,-7 2-9-15,7 4 0 16,-5 0-3-16,3 3 0 0,-1 1-10 15,3-1 1-15,-2 3 0 0,3-1 0 16,1 0 9-16,2 0-11 0,-5-1 1 16,5-3-2-16,2 2 0 0,0-1-15 15,-3 0 13-15,5 0 0 0,2-3 2 16,-2 2 1-16,4-5 11 0,0-1-10 16,0-3 10-16,6 0 10 0,0-1-10 15,5-2 3-15,-1 1 0 16,2-2-12-16,7 1 0 0,2-3 15 15,-3-2 0-15,5 0-17 0,2-1 14 16,-2-4 0-16,1-1 1 0,3-1-15 16,-6 0 0-16,2-3-1 0,-1-3 0 15,-3-1 0-15,0-2-3 0,3 0 0 16,-5-6-1-16,4 1-8 0,-5-3 11 16,3 1 1-16,-5 0 0 0,3-1 0 15,-5 0 2-15,5 1 0 0,-5 2 0 16,0 2 11-16,3 0-10 0,-7 5 12 15,0 1-12-15,1 1 9 0,-3 2 0 16,-4 1-12-16,0 1 0 0,0-1 0 16,0 2 2-16,-2-3 19 0,0 3-21 15,0-2-12-15,-2 1-15 0,-2 0 27 16,-4-1 3-16,-5-2 30 0,-1-1-3 16,-9 1 0-16,2 1-6 0,-1 0-6 15,-5 3-15-15,2-1 0 16,4 1-2-16,-3 0-1 0,3 2-63 0,4 2-106 15,1 3-118-15,5-1-162 16,7 4-828-16</inkml:trace>
  <inkml:trace contextRef="#ctx0" brushRef="#br1" timeOffset="213677.542">20080 3398 1647 0,'0'0'396'0,"0"0"-153"16,0 0-188-16,0 0 110 0,0 0 366 15,0 0-113-15,0 0-76 0,0 0-52 16,0 0-60-16,-6-13-28 0,6 17-5 16,0 2-87-16,-2 1-33 0,2 7 3 15,-2 1 24-15,0 4 15 0,2 4-7 16,-2 3-33-16,-2 3-9 0,1 4-31 16,3 5-5-16,-2 4-19 0,0 2-3 15,0-2 3-15,0 0-3 16,2-4-11-16,-2-5-1 0,0-3-1 15,0-3-2-15,2-5 2 0,-4-2-11 16,4-6-6-16,0-3-37 0,0-1-11 16,0-5-32-16,0-2-35 0,0-1-29 15,4-2-40-15,-4 0-57 0,0 0-125 16,2-5-195-16,0-1-190 0,-2-3-295 16,2-4-347-16</inkml:trace>
  <inkml:trace contextRef="#ctx0" brushRef="#br1" timeOffset="214177.724">20088 3320 1266 0,'0'0'1787'0,"0"0"-1445"0,0 0-142 16,0 0 99-16,0 0-28 15,0 0-7-15,0 0 63 0,0 0-58 16,0 0-92-16,0 0-85 0,9-4-74 16,-18 20-18-16,3 3 18 0,-6 5 4 15,-3-1-1-15,1 3-18 0,1-1 0 16,-1-1-1-16,-3-2-1 0,5-3 1 16,0 0 8-16,3-6-10 0,1-2-12 15,2-4 0-15,2 0 11 0,-2-4 1 16,6-1 3-16,-2-1 15 0,2-1 0 15,0 0 13-15,2 0 8 0,6-3-39 16,0-3-12-16,2-3-15 0,5-2 5 16,-3-4 19-16,3-4-9 15,1 0 12-15,1-3-1 0,-1-4 0 16,-1 0 0-16,1-1-1 0,-1-1 1 16,-1 5-1-16,-5 0 2 0,1 3 0 15,0 5 1-15,-4 3 1 0,-1 4 10 16,1 3 0-16,-2 5 22 0,0 0 8 15,4 9-11-15,-4 6-31 0,3 8-18 16,-1 6-4-16,0 8 19 0,2 3-9 16,-4 1 10-16,1 1-16 0,-1-3-10 15,0-3-50-15,2-7-53 0,-2-6-68 16,-2-7-98-16,2-6-254 0,1-5-922 0</inkml:trace>
  <inkml:trace contextRef="#ctx0" brushRef="#br1" timeOffset="214664.03">21017 3262 2413 0,'0'0'1762'16,"0"0"-1547"-16,0 0-163 0,0 0 137 15,0 0 35-15,0 0-117 0,0 0-49 16,0 0-3-16,0 0 9 0,-67-39 10 15,41 47-23-15,-8-1-44 0,-1 4-7 16,-2 0 0-16,0-1-2 0,-4 2-37 16,-1-1-83-16,5 0-61 0,4-1-35 15,0 0-60-15,6-2-150 16,2 4-274-16,7-5-641 0,1 6-613 0</inkml:trace>
  <inkml:trace contextRef="#ctx0" brushRef="#br1" timeOffset="-214520.69">20787 3288 2168 0,'0'0'1220'15,"0"0"-1067"-15,0 0-11 0,0 0 126 16,0 0-64-16,0 0-88 0,-10 65 29 16,6-34 19-16,-3 5-13 0,3 4-31 15,0 4-19-15,-2 1-9 0,4 1-19 16,0-2-30-16,0 2-28 0,0-6-13 16,0-3-2-16,2-5-3 0,0-9-43 15,0-1-45-15,0-9-44 0,4-3-43 16,-2-3-72-16,0-6-132 0,2 1-310 15,4-5-796-15</inkml:trace>
  <inkml:trace contextRef="#ctx0" brushRef="#br1" timeOffset="-214152.927">21089 3263 737 0,'0'0'2105'0,"0"0"-1858"0,0 0-90 15,0 0 152-15,0 0-44 0,0 0-108 16,0 0 4-16,0 0 7 0,14 67-4 15,-14-38-6-15,-4 12-23 0,0 12-24 16,-4 15-38-16,0 8-33 0,-5-6-25 16,7-5-12-16,0-10 0 0,0-11 0 15,3-6 9-15,-1-11-8 0,2-4-3 16,0 1-1-16,-2 1-37 0,2 0-40 16,0-8-30-16,0-7-31 0,0-9-69 15,2-4-195-15,-2-13-42 16,2-7-139-16,0 4-722 0</inkml:trace>
  <inkml:trace contextRef="#ctx0" brushRef="#br1" timeOffset="-213721.35">20944 3385 2568 0,'0'0'991'15,"0"0"-855"-15,0 0 53 0,33-52 153 16,-20 37-106-16,1 1-66 0,1 1 48 16,5 2-34-16,-1 1-62 0,4 3-13 15,1 4-14-15,1 3-35 16,0 0-29-16,2 7-28 0,2 4 0 16,-4 2 12-16,-5 5 0 0,3 0 10 15,-8 3-23-15,1 0 1 0,-8 5-3 16,1-1-15-16,-7 4-15 0,-2 0 0 15,0 3 8-15,-7 0 7 0,-5 2-6 16,-4 0 0-16,-1-2 3 0,-8-1 2 16,7-6 4-16,-5-3 0 0,2-4 10 15,5-2 2-15,-1-4 0 0,7-4 21 16,6-1 43-16,2-4 45 0,2 0 46 16,0 1 132-16,6 2-55 0,8 2-90 15,5 4-40-15,6 2-8 0,-1 2-22 16,10 1-24-16,-1 0-30 0,6 2-17 15,2-2 1-15,-4 0-2 0,5-3-27 16,-3-2-51-16,-6-4-52 0,-2-5-44 16,-6-3-25-16,2-11-100 15,-11-12-171-15,1 5-1118 0,6-15-1244 0</inkml:trace>
  <inkml:trace contextRef="#ctx0" brushRef="#br1" timeOffset="-211221.437">22170 705 642 0,'0'0'313'0,"0"0"-52"0,0 0 35 16,0 0 26-16,0 0-46 0,0 0-88 15,0 0-75-15,0-51 36 0,-2 45 63 16,0-1 205-16,0 3-181 0,0 0-74 16,2 1-13-16,-2 0-11 0,2 3-9 15,-4-3 16-15,4 3 39 0,0 0 48 16,0 0 8-16,0 3-26 0,0 3-128 15,0 6-86-15,0 4-1 0,4 6 0 16,0 4 1-16,-2 3 25 0,0 9-13 16,0 3-10-16,0 6-1 0,0 10 0 15,-2 1 0-15,2-3 1 0,-2-8 10 16,0-7 0-16,0-5-10 16,2-4-1-16,-2-4 2 0,2-5 0 0,-2-3 9 15,2-5-9-15,-2-1 0 16,2-6-1-16,1-2-1 0,-3-1-1 15,0-3-15-15,0-1-15 0,0 0-22 16,0 0-3-16,0 0 0 0,0 0-9 16,-5-2 45-16,1 0 19 0,0 0 0 15,0-3 1-15,-4 0 0 0,-3-5 2 16,3 0-1-16,0-6 1 16,-5 2-1-16,5-7-1 0,2 3-1 15,-2-2-3-15,-5 2 3 0,7 2 0 16,0-1-1-16,2 6-1 0,0 3 1 15,0 2 0-15,-3 2 1 0,5 2 0 16,2 1 37-16,0 1 27 0,0 0 10 16,0 6-7-16,0 0-49 0,0 4-17 15,6 4 2-15,-1 3 9 0,1 1-9 16,-2 2 16-16,4-2-1 0,3-1-6 16,-1 0 6-16,-2-4 1 0,2-2 2 15,5-3-3-15,-5-2-15 0,7-3-1 16,-7-3 0-16,5 0 1 0,1-7 9 15,-6-1-12-15,5-2-12 0,-5 0-6 16,3-1-3-16,-1-2-19 0,-4-1-82 16,3-1-70-16,1-3-75 0,-4-2-176 15,-4 6-683-15,15-19-1371 0</inkml:trace>
  <inkml:trace contextRef="#ctx0" brushRef="#br1" timeOffset="-210036.079">22571 1407 434 0,'0'0'1251'15,"0"0"-1008"-15,0 0-45 0,0 0 35 16,0 0 29-16,0 0-14 0,0 0-23 16,0 0-66-16,0 0-53 0,-10 3-40 15,10-3-18-15,0 0 6 16,0-6 51-16,0 0 87 0,2-4-19 15,4-5-53-15,0-1-20 0,4-4-10 16,7-4 0-16,-5-3 0 0,9-2-4 16,-4-2-12-16,1 1-22 0,-3 3-5 15,3-4-17-15,-3-1-2 0,5-6-7 16,3-7 1-16,-2-3-4 0,0-1 7 16,-1-1-1-16,-3 0-2 0,1 0-4 15,-5 0-6-15,-1 4-12 0,3 3 0 16,-9 4 0-16,2 3 1 0,-4 6 0 15,2 6-1-15,-1 4 3 0,-3 6 13 16,0 4 14-16,0 5 25 0,-2 2 16 16,0 3 102-16,0 2-88 0,0 6-85 15,2 10-48-15,-2 1 45 16,0 8-16-16,0 13-8 0,0 11 3 0,0 13 2 16,-4 15 19-16,0 12 2 15,-1 6 1-15,3 3 3 0,2-20 16 16,0-20-4-16,0-21 3 0,0-20 0 15,0 0 4-15,2-1-4 0,0 2-3 16,1-1-12-16,-1-3 0 0,0-4-3 16,-2-7-15-16,0-3-61 0,0-2-37 15,0 0 28-15,-7-2 84 0,-3-4 1 16,0-2-1-16,-3-2-1 0,-3-3-10 16,1 2 10-16,-7-3-11 0,5 0-8 15,-1 1-1-15,-1 3 7 0,4 2 3 16,5 1 12-16,-2 3 2 0,3 1 13 15,7 2 22-15,0 0 100 0,2 1 76 16,2 1-103-16,9 6-77 0,5 2 3 16,3 2 28-16,4 1-4 0,8 3 4 15,2-2-1-15,2-1-26 0,0-2-25 16,4-3 9-16,3-2-21 16,-3-5-42-16,2-6 2 0,3-15-44 15,9-20-71-15,9-29-115 0,5-29-166 16,-18 12-694-16,9-8-1780 0</inkml:trace>
  <inkml:trace contextRef="#ctx0" brushRef="#br1" timeOffset="-201371.173">23559 284 638 0,'0'0'319'0,"0"0"415"15,0 0-701-15,0 0-33 0,0 0 0 16,0 0 29-16,0 0 156 0,0 0-59 15,0 0 98-15,-54 1-14 0,36 7-32 16,-13 7 5-16,-13 6-32 0,-9 7-39 16,-20 11-48-16,-12 9-63 0,-14 11 54 15,0 1-23-15,2 2-26 0,2-3-6 16,12-7-54-16,-4 5 42 0,3 2 11 16,-1 4-107-16,-10 7-39 15,6 1 12-15,6 1 74 0,-2-4-33 0,17-9-54 16,2-1-27-16,16-14-94 15,9-8-107-15,14-9-41 0,9-8-146 16,5-1 214-16,1-7 176 0,-7 22 26 0</inkml:trace>
  <inkml:trace contextRef="#ctx0" brushRef="#br1" timeOffset="-200921.979">23857 1483 7 0,'0'0'185'15,"0"0"93"-15,0 0-187 0,-54-50 479 16,25 27-280-16,-14-5-23 0,-23-11 22 15,-17-5-195-15,-21-5-3 0,1-3 16 16,0 3 19-16,18 3-55 16,4 0-71-16,1-5 68 0,-7-4 25 15,-14-7-54-15,-1-1-3 0,-7-1 2 16,-3 0-37-16,3 3 35 0,1 1-11 16,-3 6-25-16,3 2-115 0,32 14-205 15,-13 6-692-15</inkml:trace>
  <inkml:trace contextRef="#ctx0" brushRef="#br1" timeOffset="-192235.751">19795 2242 349 0,'0'0'1140'0,"0"0"-928"0,0 0-27 16,0 0 23-16,0 0-72 0,0 0-58 16,0 0 32-16,0-55 299 0,0 49-146 15,0-1-93-15,-2 0 34 0,2-1 17 16,0 1-28-16,-2 2-27 0,2 0 3 16,0 3 5-16,0 0-16 15,0 2 12-15,0-1 39 0,0 1 11 16,0 0-23-16,0 0-33 0,0 0-24 15,2 3-22-15,2 2-18 0,-2 5-46 16,2 5-30-16,-4 2-22 0,0 8 0 16,0 5 16-16,0 2-15 0,-2 3 18 15,-2 3-21-15,2 4-24 0,0 1 3 16,0 10 21-16,2 8 0 0,0-6 1 16,0-5 2-16,0-7 9 15,-2-8 6-15,4 5-17 0,0 2 2 16,0-2 12-16,0-3-12 0,0-8-1 15,0-6 1-15,-2-6-3 0,2-6-3 16,-2-7-16-16,0-1-2 0,0-3-42 16,0-5-37-16,2-6 46 0,0-8 51 15,-2-6 3-15,6-6 0 0,-1-9 0 16,-3-10 0-16,-2-12 0 0,2-9 0 16,-2-5 2-16,0 4 22 0,0 15 6 15,-2 15 3-15,2 12 4 0,0 3-7 16,0-1-9-16,0-1 3 0,0 0-6 15,2 6 9-15,0 5-5 0,2 5-4 16,-2 2-6-16,0 5-9 0,0 0 15 16,0 6 6-16,-2 0 9 0,0 0-3 15,0 3 12-15,0 4 67 0,0 8-70 16,0 6-38-16,0 8-1 0,0 7 12 16,0 3-12-16,0 3-26 0,0 3 2 15,-2 3 9-15,0 1 12 16,-2-1 0-16,2-1 3 0,0-2 3 15,2-8 12-15,0-8-14 0,-2-5 0 16,2-9 1-16,0-8-2 0,0-1-1 16,0-6-44-16,0-6-37 0,0-7 25 15,0-7 57-15,2-11 0 0,2-13 2 16,2-14-1-16,-2-13 1 0,-2-6-1 16,-2 8 11-16,0 13-10 0,0 15 13 15,0 13-12-15,-2 4 15 0,0 1-5 16,0 2-13-16,0 3-3 0,0 10 3 15,2 4 2-15,-2 4 59 0,2 4 5 16,-2 9-33-16,2 5-30 16,-2 10 12-16,0 7-12 0,0 8 15 15,-2 8-18-15,-5 14-34 0,1 12 7 16,0 5 9-16,2-9 17 0,-3-16 1 16,7-17 2-16,0-11 10 0,0-5-9 15,0-1 12-15,0-2-13 0,0-3-2 16,0-9 0-16,0-5-24 0,2-4-45 15,0-11-13-15,0-8 65 0,0-6 17 16,0-10 3-16,0-14 0 0,0-15-3 16,2-11 1-16,-2-4-1 0,0 7 18 15,0 15-3-15,0 21 1 0,-2 14-4 16,2 5-9-16,0 6 12 0,0 3-12 16,0 3 33-16,0 5 39 0,0 3 3 15,2 10-78-15,2 6-9 0,0 6-15 16,-2 8 0-16,0 4 12 0,0 12 0 15,-2 12 10-15,0 10 0 0,0 1 0 16,0-9 2-16,-2-16 3 0,2-16-1 16,0-6 16-16,0 2-15 15,0-3 9-15,0 2-9 0,0-11-3 16,0-6 0-16,0-6-18 0,0-3-45 16,0-8-37-16,0-9 61 0,0-9 28 15,0-14 11-15,2-18 2 0,2-13-1 16,-4-4-1-16,0 4-1 0,-6 16 1 15,4 20 18-15,0 12-6 0,0 7 0 16,0 6-10-16,2 3 11 0,0 5 26 16,0 5 60-16,0 11-77 0,0 8-22 15,0 7-15-15,0 8 3 0,0 6 12 16,0 1 1-16,-2 0 0 16,2-2 1-16,-2-3 0 0,0-2 1 15,0-4 0-15,0-7 0 0,2-2 10 16,-2-9-13-16,2-4-18 0,0-5-12 15,0-5-60-15,0-1-97 0,2-10-64 16,2-4 24-16,2-9-89 0,0-2-207 16,2-4-426-16,-3 6-327 0,-1-5-670 0</inkml:trace>
  <inkml:trace contextRef="#ctx0" brushRef="#br1" timeOffset="-190565.192">19834 2139 2021 0,'0'0'460'0,"0"0"-54"16,0 0 71-16,0 0-119 0,0 0-81 16,-2-53 20-16,0 51-12 0,2 2 11 15,-2 0 70-15,2 3-38 16,0 7-101-16,2 4-88 0,2 6-27 15,0 3-7-15,5 6 13 0,-3 2-16 16,4 3-27-16,0 3-11 0,3-1-19 16,-3 0-45-16,0-5 0 0,3-2-12 15,-5-6 12-15,3-5 2 0,-3-6 1 16,-2-6-2-16,-6-3-1 0,2-3-15 16,0 0-42-16,-2-9-25 0,0-5 25 15,0-5 24-15,-2-6 30 0,-2-3-18 16,-6-7-3-16,-1-1-6 0,1 0 9 15,-3-1 21-15,1-2-12 0,2 1-19 16,-3 4 28-16,3 4 2 0,2 6 1 16,6 8 15-16,-2 6 7 15,4 7 17-15,0 3 60 0,0 0 21 16,4 10-59-16,0 6-34 0,6 5 0 16,-2 5-6-16,5 5 9 0,-3 2-9 15,0 1-6-15,3 0 0 0,-5 0-15 16,0-3-1-16,-1-3-23 0,1-2 3 15,-4-5 0-15,-2-5 9 0,2-4 10 16,-2-7 1-16,-2-2-2 0,0-3-42 16,0-7-46-16,-2-7 46 0,-2-7 34 15,0-7 11-15,-6-3 1 0,3-5 1 16,-3-1 9-16,2 2-11 0,-5 3-33 16,5 5 15-16,2 8 17 15,4 6 1-15,0 9 18 0,2 4 24 16,0 0 37-16,2 5-16 0,0 7-30 15,4 1-21-15,0 5-10 0,5 3 1 16,-5 2 0-16,2-1 9 0,-2 1-12 16,1-1 1-16,1 0-1 0,-4-2-18 15,0-2 0-15,-2 0 0 0,4-1 16 16,1-5-10-16,-3-1 10 0,2-1 1 16,-2-1-2-16,-2-4-9 0,0 1 11 15,0-4-1-15,0 1 0 0,0-3 0 16,-2 0-22-16,0 0-9 0,0 0-1 15,0-5 4-15,-2-1 30 0,-2-3 1 16,0 0 20-16,-6-1 6 0,-1 2 4 16,1 0-1-16,-2 1-12 0,-3 1-3 15,3 2 6-15,-7 1 0 0,3 1-6 16,-5 1 0-16,2 1-13 0,-1 0-1 16,-3 0 0-16,2 0 11 0,-1 3-11 15,1-1-1-15,2 0-2 16,-1 1 0-16,3 1 1 0,3-2 1 15,1 2-2-15,1-3 0 0,4 1 2 16,-1 2 0-16,7-4 2 0,0 1-1 16,2-1 14-16,0 1 18 0,4 1 12 15,2 1-44-15,9 2-1 0,1-1-12 16,7 3-6-16,-2-2 16 0,4 2 0 16,2-2 0-16,1 0-1 0,-7-3-9 15,2 2 12-15,-2-4 1 0,-7 3 2 16,5-2-1-16,-11-1 0 0,2 1-2 15,-2-1 0-15,-1 0 0 0,-5 0 0 16,0 0-2-16,-2 0-25 0,0 0-18 16,-8 0-3-16,-1 0 30 0,-3 1 16 15,-7-1 1-15,1 0 1 16,-9 0 0-16,2 0 2 0,0 0 1 16,5 0-2-16,-7 0-1 0,8-1-1 15,3 1-1-15,-1 0-1 0,7 0-15 16,3 0-3-16,5 1-1 0,2-1 22 15,0 3 48-15,9 3-45 0,7-1-2 16,3 2-1-16,4 1-2 0,5-4-1 16,1 1 2-16,-2-3 0 0,2-1 1 15,-4-1 1-15,0 0 11 0,-7 0-10 16,1 0 10-16,-4 0 6 0,-5 0 0 16,-4 0-16-16,-4 0 1 0,0-1-3 15,-2 1-1-15,0-2-44 0,-4 0 0 16,-8-2 45-16,-3 0 1 0,-6-3 17 15,1 2-3-15,-9-1-14 0,2 1-1 16,-2 2 2-16,-2 1 1 0,2 1-1 16,2 0-2-16,0 1 0 15,1 0-1-15,5 2-17 0,2 1 0 16,3 4 0-16,3-3-3 0,5 1 5 16,0-3 4-16,6 0 9 0,2 0 3 15,0-2 25-15,0 2 5 0,0-2-27 16,0 1 0-16,0-1-1 0,8 1-2 15,-6-1-12-15,2 0-9 0,-2-4-4 16,4-2-8-16,1-3 6 0,-1-7 9 16,6 0 15-16,-1-6 2 0,1-2 1 15,2-5 2-15,1 1 1 0,4-3 15 16,-3-1-7-16,1 2-11 0,-1 3-24 16,1 2 22-16,-1 3 1 15,-1 1 1-15,-3 2 1 0,3 5 2 16,-7 2 15-16,0 1-3 0,-2 4 3 15,-2 3 6-15,1 2 4 0,-3 0-1 16,-2 2-6-16,0 0-18 0,0 5-3 16,-9 2-17-16,1 7-1 0,-2 1 18 15,-5 5 0-15,-1 3 3 0,-3 1 9 16,-2 0-11-16,-1 2 0 0,1 1 1 16,0 0 1-16,-3-1-3 0,3-2 0 15,4-2-27-15,1-6 6 0,3-2 8 16,5-5 1-16,4-4 9 0,-4-2-9 15,8-3 10-15,0 0 2 0,0 0 21 16,0-3 7-16,10 0-25 0,-4-2-3 16,3-3-40-16,1-1-62 0,2 1-79 15,1-2-18-15,-13 10-12 0,22-20-101 16,-7 8-268-16,-5 4-638 0,7-7-1395 16</inkml:trace>
  <inkml:trace contextRef="#ctx0" brushRef="#br1" timeOffset="-187140.279">20768 2121 417 0,'0'0'1050'0,"0"0"-845"16,0 0 45-16,0 0 77 0,0 0 9 15,0 0-46-15,0 0-30 0,0 0-17 16,0 0 20-16,0 0 2 0,38-52-17 15,-36 48-8-15,0 1-12 0,-2 0-25 16,0-1-25-16,0-1 2 0,0 1-12 16,-4-3-20-16,-3 1-17 0,3-1-10 15,-2-1-6-15,0 0-25 0,0 1-11 16,-5 1-13-16,3-2-9 0,0 3-5 16,2-1-16-16,-7 1-6 15,3 0 0-15,2-2-6 0,-5 3-6 16,1-1 9-16,4 3-12 0,-7-2 6 15,5 3-3-15,-1 1 12 0,-3 0 1 16,2 0 8-16,-3 5 15 0,1-2-9 16,-1 3-12-16,-1 1 0 0,1-1-30 15,-3 0 12-15,5 2-3 0,-5-1-9 16,3 1-1-16,-1 0 13 0,3-2-15 16,-5 0 2-16,5 1 0 0,-1 1 13 15,3-1-13-15,1 0 10 0,-2 0 3 16,1 3-13-16,3-1 10 0,0 1-9 15,-3 2 9-15,3 3-9 0,2-2 0 16,0 3 9-16,-5 1-11 0,5 0 1 16,-2 1 0-16,4-1 0 15,-2 0-1-15,-3 1 0 0,3 0 1 16,0 0-1-16,0 0-1 0,2 0-12 16,-1-1 0-16,-1-2 10 0,2 1 0 15,2-1 0-15,-2-1 0 0,2 1 1 16,-2-1 1-16,4 2 0 0,-2-1 2 15,2-1 10-15,0-1-11 0,0 3 11 16,0-4-10-16,0 1 10 0,2 1-10 16,0-2 1-16,4 1 15 0,-2 1-17 15,2-4 1-15,5 3 10 0,-3 0-10 16,2-1 1-16,5 0 0 0,-7-1 15 16,4-2-16-16,3 3 10 0,-3-2-9 15,3-2 10-15,-7 2-1 0,6-4-9 16,1 2 12-16,-5-3-13 0,3 0 10 15,1-2-10-15,1 1 10 0,-1-1-10 16,-2-3 1-16,3 2-1 16,-5-2 0-16,3 0 0 0,1 0 1 15,-3 0-1-15,1-3-1 0,2-3-1 16,-1 1 0-16,3-3 0 0,-3-4-3 16,3 1 1-16,-1-1 0 0,-1-2 0 15,1 1 0-15,-1 0 2 0,3 0 0 16,-7 0 1-16,4 1 2 0,-3 1-3 15,1 0 1-15,1-1-1 0,-5 0 0 16,2 2-1-16,-2-1-2 0,3 0 0 16,-5 0-12-16,0 0 12 0,0-2-9 15,-1 0 11-15,3 2 0 0,-4-1 1 16,-2 2 0-16,2-4 1 0,2 4 0 16,1 0 1-16,-5 1 1 15,4 0 9-15,-2 4-10 0,-2 1-2 16,-2 0 2-16,2 2 1 0,-2 2 0 15,0 0 12-15,0 0-15 0,0 0-1 16,0 0-11-16,0 0 0 0,0 0-3 16,0 0 3-16,0 0 10 0,0 0-1 15,0 0-9-15,0 0 9 0,-2 0-13 16,2 0 16-16,-4 0 1 0,0-2 1 16,-2 1 0-16,-1 0 11 0,-1 0-10 15,2 0 9-15,-7 0-9 0,3 1 12 16,2 0-12-16,-9 0-1 0,3 0 0 15,-1 0 0-15,1 1-1 0,2 1-1 16,-3 0 0-16,3 2 0 0,-1-4-1 16,5 2 1-16,-2 0 0 0,3-1 1 15,-3-1 0-15,6 3 1 0,-2-3-2 16,2 1 0-16,2 1 0 0,0-2 0 16,2 0 0-16,-3 0 1 15,3 0 2-15,0 0 15 0,0 0 12 16,0 0 3-16,3 0 3 0,3 0-36 15,4 0 0-15,2 0-2 0,-1 0 0 16,3 0-10-16,3 0 12 0,-3-3-1 16,1-1 0-16,-1 0 1 0,3 0 0 15,-5 0 1-15,5 1 0 0,-7-1 0 16,2 3 1-16,-1-2 0 0,-5 3 1 16,0 0 0-16,0 0 0 0,-1 0 12 15,-3 0-15-15,-2 0 0 16,0 0-2-16,2 3-13 0,-2-2 0 15,0 4 0-15,0-1-6 0,0 2 3 16,-2 5 6-16,0-1 10 0,-3 2-1 16,-1 1 0-16,0-1 0 0,2 1 0 15,-4 0 1-15,1 0-10 0,-3-1 10 16,4 1 0-16,-7-3-1 0,3 2-9 16,2-1 12-16,-7-2-1 0,3 3 1 15,2 0 0-15,-3 0 1 0,1 1 1 16,4-2 1-16,-3 2 0 0,1-1 0 15,2 0 0-15,-1-1 0 0,1-2 0 16,0 1-1-16,2 1-2 0,1-4-1 16,-5 0-11-16,2-2 9 0,0-1-12 15,1-2 3-15,-5 0 10 0,2-2 1 16,-1 0 0-16,-3 0 0 0,1-1 1 16,3-2-2-16,-4-3 1 15,1 0 0-15,-1 0 0 0,1-2 1 16,3-1 0-16,-2 0-1 0,-1 2 1 15,7-2 0-15,-6 3 1 0,5 1-1 16,-1 0 0-16,4 0 0 0,-4 2 0 16,-1-2-1-16,1 1-1 0,0-2 1 15,4 2 1-15,-7-3 0 0,3-1 0 16,0 1 0-16,0-2 1 0,-1-1-1 16,1 0 0-16,0-2 0 0,4 1 0 15,-2 0 0-15,-1 0 0 0,1 0 1 16,4-3-1-16,-2 1 1 0,2 0 1 15,0-4 1-15,2 1 0 0,0-1 9 16,0 3 0-16,0-4-10 0,2 2 1 16,2 0 9-16,0-2-10 15,0 0 0-15,-2 0 1 0,5-4 0 16,-1 2-3-16,-4 0-21 0,2 2 18 16,2-1 0-16,0 3 3 0,3 1 0 15,-1-1 3-15,-2 5 12 0,2-3 0 16,5 3-13-16,-5 0 13 0,2 1-12 15,5 0 15-15,-7 0-15 0,4 2 18 16,3 0-6-16,-5 1-12 0,5-1 9 16,-1 1-9-16,1 2 9 0,1-2-10 15,-3 2 1-15,1-2 0 0,-4 1-1 16,5 3 10-16,-1-2-9 0,-3 2 15 16,3 2-16-16,-1 1 13 0,1 0-14 15,1 0 2-15,-1 4 0 0,0 1 9 16,-1 1-11-16,-1 1 1 0,3 0 1 15,-5-1-1-15,2 0 0 0,-3 0-2 16,1 0 1-16,-2 0 0 16,5-2-1-16,-9 2 0 0,4 1-1 15,0-1 0-15,3 1 1 0,-7 3-2 16,0-2-13-16,2 2 12 0,-2-1-12 16,-2-3 12-16,0-2-15 0,-2-1 15 15,0-3-9-15,0 0-6 0,0 0-15 16,0 0-9-16,0 0 6 0,-2-3 6 15,-2-1 18-15,-2-2 10 0,0 0 1 16,0-1 0-16,-9-1 0 0,5 0 0 16,0-1 1-16,-5-1 0 0,3 1 0 15,-5 0 1-15,3 0-1 0,-3-1 0 16,3 1 0-16,-3 1 0 0,1 1 0 16,-1 0 0-16,3 4 1 0,1-2-1 15,-3 4 0-15,3 0 1 0,-1 1 1 16,-1 0 10-16,-1 4-10 0,1 2 1 15,-1 3-1-15,1-1 0 0,3 0 0 16,-5 1 0-16,5 2-1 16,-5 0 1-16,5 0 0 0,-2 3 1 15,-1 1-1-15,5 1 10 0,-5 3-10 16,3-1 0-16,-1 1 1 0,1 0 0 16,4 1 0-16,-5 0 9 0,5 0-10 15,0 4 0-15,4-2 10 0,-5 1-12 16,3 0-17-16,0-2 5 0,2 1 9 15,0-2-9-15,2 1 11 0,2-1 1 16,-2 0 0-16,2-4 1 0,0 2 1 16,0 0 1-16,0-3 9 0,0 0 0 15,0 0-11-15,0 1 2 0,4 1 0 16,0-1 9-16,2 2-10 16,0 0-1-16,7-3 1 0,-7 2 10 15,6-2 0-15,3-2-9 0,-5-2 9 16,7 1-10-16,-3-4 0 0,5-1 10 15,-5 1-9-15,7-4 0 0,-7 1 9 16,9-3-11-16,-6 1 1 0,1-1 0 16,5-2-1-16,-7 0 0 0,5 0 0 15,-6 0-1-15,3-3-1 0,-1-1-2 16,1-3 0-16,-3-1 0 0,6 1 1 16,-7-3-10-16,5-2 9 0,-3 1 1 15,1-3-10-15,-1-3 9 0,1-1 0 16,-5-1 0-16,5 0 0 0,-7-1 0 15,2 0 0-15,3-1 2 0,-7 3-2 16,2-2 1-16,1 4 2 0,-5 0 0 16,2 3 0-16,1 3 1 0,-3 0 1 15,2 0 1-15,-6 3-1 0,4 0-1 16,1 0-1-16,-3-1 1 16,4 1 0-16,-2 0 1 0,-4 1-1 15,0 1 0-15,2 1-1 0,-2 2 0 16,-2 0 0-16,0 2 0 0,0 0 0 15,0 0-2-15,0 0-13 0,0 0 3 16,0 0-9-16,-2 0-3 0,-4 1 15 16,2 2 9-16,-8 1 3 0,-1 1 9 15,3-2-11-15,-5 1-1 0,1 0 0 16,-3-1-1-16,1-3 0 0,-3 0-2 16,3 0 3-16,-5-2-1 0,7-1 1 15,-3 0 0-15,5 0 2 16,-5 2 1-16,5 1 0 0,3 0-1 15,-3 0 0-15,2 0 0 0,4 2 0 16,1 1 1-16,-3-1 0 0,6 0-2 16,-2-2 0-16,4 0-1 0,0 0 0 15,0 0 12-15,0 0 9 0,0 0 9 16,4 0-12-16,2 0-16 0,0 0 10 16,1-2-11-16,3-1 1 0,2 1-1 15,-1 0 1-15,1 2 0 0,3 0 0 16,-3 0 0-16,2 0-1 0,-3 0-1 15,-1 0 0-15,5 0 0 0,-9 0-1 16,0 0-1-16,0 0-1 0,-2-2 1 16,-2 2 1-16,0 0 0 0,-2 0-11 15,0 0-3-15,0 2-6 0,0-1-12 16,-2 2-6-16,-2 0 12 16,-4 0 12-16,2 1 0 0,-9-2-58 15,3 2-53-15,4-4-36 0,-7 0-22 16,3 0-105-16,4 0-276 0,-3-4-577 15,7-1-1202-15</inkml:trace>
  <inkml:trace contextRef="#ctx0" brushRef="#br1" timeOffset="-185707.466">20756 2499 1380 0,'0'0'465'15,"0"0"-160"-15,0 0 28 0,0 0-46 16,0 0-68-16,0 0 8 0,0 0-1 16,0 0 59-16,0 0 11 0,0 0-58 15,-27 17-45-15,19-10-30 0,2-2-27 16,-3 4-20-16,-1 1 4 0,0-2-7 15,2 2-28-15,-3 0-6 0,-1 1-15 16,4-2-18-16,-7 1-16 0,3-1-8 16,1 2-4-16,-3-2 3 0,1-4-9 15,1 1 3-15,0 0 1 16,1 1-4-16,-1-2 6 0,2 0 0 16,1-1 6-16,-3 2 3 0,2-3-11 15,1 0 5-15,1 0 3 0,-2 2 3 16,-1-5-6-16,5 0 7 0,-6 0 2 15,1 0 6-15,3 0-3 0,0-3 7 16,-2-3-1-16,1-1-3 0,1 0-6 16,2 1-2-16,-5-4-10 0,3 2 0 15,0 0 6-15,4-1-6 0,-7 1-15 16,5 0 12-16,-2 1-12 0,4-2 9 16,-4 3-11-16,-1-4 0 0,1 3 1 15,2 0-1-15,0-2 0 0,-3 2 0 16,3 0 0-16,-2-4 0 0,4 0 0 15,2 0 1-15,-4-2 1 0,3-3 12 16,-3-1 0-16,6-1-3 16,-2-1 1-16,2 1-10 0,0 0 18 15,0 0 3-15,0 3 9 0,2-2 6 16,7 2 78-16,-5-4-26 0,-2 4-40 16,2-2-15-16,0 0-12 0,2 1-9 15,-2-1-14-15,3 1 2 0,-1 3 9 16,-2-2 0-16,0 4 0 0,4-1 3 15,-4 3 3-15,5-2 0 0,-3 2 0 16,-4 3 3-16,4-1 3 0,2 0 3 16,1 1 9-16,-1 0-6 0,-4 1-9 15,4-2 0-15,1 2-18 0,3 1 22 16,-6-3-13-16,2 3 0 0,3-2 0 16,-3 3-10-16,0 1 13 15,1 0-3-15,3-1 3 0,-4 0 3 16,3 0-15-16,-1 0 12 0,0-1-12 15,-1 2 0-15,1 0 9 0,0-2-11 16,-4 2 2-16,7 2 0 0,-3-2 0 16,-4 2 12-16,3 0-13 0,1 0 10 15,-2 0-12-15,1 0 2 0,-1 0 10 16,0 2-11-16,2 0 1 0,-3 2-1 16,1-3 1-16,0 1-2 0,2-1 1 15,-3 1 0-15,-1-1-1 0,0 1 0 16,0 2 0-16,5-3 1 0,-7 2 0 15,4 1-1-15,-2-2 0 0,2 2 1 16,-1 1 0-16,-3-2 2 0,2 5 0 16,0-2-2-16,-2 1-1 0,3 1-2 15,-3-1 0-15,0 3-10 0,-4-5 9 16,2 0-9-16,-2-2 9 16,2-2 0-16,-2-1-12 0,0 0 3 15,0 0-12-15,0 0 0 0,0 0-9 16,-2-3-9-16,0 0 27 0,-2-5 3 15,-7 2 9-15,3-3 1 0,-2-1 1 16,1 0 1-16,-5-2 0 0,4 1 1 16,-7 2-1-16,3-1 0 0,-1 2 0 15,1 3 0-15,1 0 1 0,-1 2 0 16,1 2 1-16,-1 1 1 0,2 0 0 16,1 1 9-16,-5 3-9 15,3 1 12-15,1 3-14 0,-1-3 1 16,1 4-1-16,-4-4 0 0,3 1-1 0,-3 1 0 15,1-1 1-15,5 1 0 16,-5 0-1-16,3-1 1 0,0 1 0 16,1 1 2-16,3 0-1 0,-4 0 0 15,3 1 10-15,1 1-9 0,4 2 12 16,-2 1-13-16,-3 3 10 0,3 0-9 16,2-1-1-16,-2 3 1 0,4 0 0 15,-6-1-2-15,1 0-1 0,1-1-2 16,-2 1-22-16,4 0 6 0,-2-2 15 15,-1 3 0-15,3 1-9 0,0-1 12 16,0 2-2-16,4-1-13 0,0 1-12 16,0-2-19-16,0 2-26 0,6-3-48 15,0-1-45-15,7-2-52 0,-3-3-129 16,0-3-342-16,13 2-1323 0</inkml:trace>
  <inkml:trace contextRef="#ctx0" brushRef="#br1" timeOffset="-150595.08">6989 5256 85 0,'0'0'238'0,"0"0"16"16,0 0-65-16,0 0-32 0,0 0 500 15,0 0-429-15,0 0-14 0,0 0-29 16,0 0-26-16,-14-17-7 0,12 17-10 16,2 0-10-16,0 0-16 0,0 0-36 15,0-2-26-15,0 2 4 0,0 0 19 16,0 0 12-16,0 0 13 16,0 0 0-16,0 0 6 0,0 0 15 15,4 0 22-15,-2 0-16 0,6 0-18 16,-6 3-30-16,4 0-7 0,0 3-14 15,3-2-1-15,1 0-13 0,-4 2 4 16,5 1-10-16,-3-1-6 0,2 1 0 16,-4-1-3-16,5-1 0 0,-3 0 2 15,0 0 14-15,3 2-17 0,-1-1-8 16,2 0 2-16,-3 2-2 0,3 1-19 16,0-2 22-16,-1 0-1 0,1 3 7 15,3 0-4-15,-3-2 1 0,5 3-1 16,-3 1 4-16,5-1 3 0,-5-1-19 15,5 2 0-15,-3-1 31 0,3 3-28 16,2 1-16-16,1 0 0 0,1 2 0 16,0 0 0-16,2 0-1 0,-3 0-1 15,5 1 2-15,-4-2 14 16,2 2-16-16,0 0-25 0,3-1 24 16,-5 1-1-16,6 1-1 0,-4 0 2 15,2 0 1-15,2-2 19 0,-7 3-18 16,5-4 0-16,-4 3 2 0,4-1 0 15,0 0-3-15,0 0 0 0,2 3-19 16,2 2 7-16,2 0-3 0,4 3 13 16,-2 1 2-16,4 0 0 0,1 3 1 15,-3-3-1-15,2 2 2 0,2 0 10 16,3 1-12-16,-3 1 1 0,3 0-1 16,-3 0 1-16,4 0-1 0,1 1 3 15,-1-2-1-15,-1 3 13 0,1 0-12 16,5 1-2-16,-7 0-1 0,9-1-12 15,-4 2-6-15,3 0 0 16,-3-2 15-16,3 2-3 0,-5-2 6 16,6 0 1-16,-7 1 1 0,7 1-2 15,1 5 1-15,-1-5 0 0,-6 1 2 16,5 0 0-16,-9-6-2 0,7 4 1 16,1 1 19-16,-1-1-18 0,5 5 0 15,-2-5 16-15,-5-1-7 0,5 0 0 16,-11-2-9-16,5 2-1 0,2 0 10 15,-3 1-12-15,5-2-26 0,-5 2 24 16,-2 1-1-16,5-4 2 0,-3 1 1 16,1 0 2-16,4 0 13 0,-7-1-12 15,5 1 9-15,-3 1-9 0,5 1 13 16,-5 0 11-16,-1-1-24 0,3-2 9 16,-4 3-9-16,1-3 9 0,-1 0-9 15,1-1 10-15,-7 0 5 0,6-3-15 16,-1 3 15-16,-1-3 0 0,-4 1-15 15,2 0 0-15,1 0 10 16,-1-1-10-16,0 1-3 0,-1-3-19 16,-1 2 18-16,-2-1-1 0,2-2 0 15,0 3 2-15,-2 0 0 0,1-4 2 16,3 3-1-16,-6-3 2 0,2 0 0 16,0 2 9-16,-2 0-12 0,2-1-1 15,1 1 1-15,-3-1 0 0,0 1 0 16,0-1 0-16,-2-2 0 0,2 0-1 15,-2-1 1-15,-2 2 0 0,-2-4 2 16,2 0-2-16,-3-1 1 16,1 1 0-16,2 0 2 0,-8-1 0 15,4-2 0-15,2 1-2 0,-3-2 1 16,-3 1-2-16,4 1 0 0,-2-3 0 16,-5 1 0-16,5 0-10 0,-2-1 9 15,-3 0 1-15,3 0-25 0,-7-2 13 16,5-1 9-16,-7 0-15 0,3 0 15 15,-5-3-43-15,-1-2-6 0,-5 0-9 16,6-2-55-16,-6 0-67 0,0 1-45 16,-2 1-103-16,5 1-237 0,-3-1-683 15,14 15-897-15</inkml:trace>
  <inkml:trace contextRef="#ctx0" brushRef="#br1" timeOffset="-148791.841">12732 8706 1330 0,'0'0'319'15,"0"0"-153"-15,0 0-14 0,0 0 486 16,0 0-348-16,0 0-63 0,0 0 45 16,0 0-44-16,0 0-76 0,-9-11 21 15,7 11 53-15,2 0 1 0,-2 2-38 16,0 6-5-16,2 4-21 0,0 7-41 15,-2 5-30-15,2 6-22 0,-2 5-15 16,2 3-19-16,0 4-18 0,0 0-18 16,0 0-6-16,-2-2-6 0,0-5 9 15,0-4-9-15,0-5 10 0,-5-7-1 16,7-2-9-16,-4-4-19 0,4-3-51 16,-2-3-34-16,2-1-40 0,0-4-68 15,0-2-110-15,0 0-234 0,2-1-384 16,5-9-401-16</inkml:trace>
  <inkml:trace contextRef="#ctx0" brushRef="#br1" timeOffset="-148175.882">13178 8757 2236 0,'0'0'414'0,"0"0"-118"0,0 0 88 15,0 0-76-15,0 0-59 0,-6-60-13 16,-5 49-37-16,3 4-78 0,-6 3-50 16,-3 4-15-16,1 0-10 0,-5 8-18 15,-2 4-9-15,7 3-4 0,-5 3 0 16,7 2-13-16,-3 0 14 0,7 2-13 15,1-3 18-15,3 1 7 0,0-1-10 16,6-4 1-16,0-1-7 0,0-2 0 16,8-2-9-16,1-2 19 0,-1-2-19 15,4-1-2-15,3-3 0 16,3 2-1-16,1-1 0 0,0-1-1 16,-1 2-1-16,5-1 2 0,-7 1 18 15,7-2 16-15,-6 2 3 0,-1 1 6 16,-5 1 18-16,5 1 33 0,-8 0-23 15,-3 2-23-15,-3 4-11 0,-2 1-13 16,-5 0-6-16,-3 4-2 0,-4 1-4 16,-5-1 0-16,-6 1-9 0,3-1-1 15,-7-1 0-15,0-1-2 0,-4-1 0 16,4-6-43-16,2-2-109 0,3-5-92 16,-3-2-100-16,4-6-181 0,9-3-653 15,-3-4-863-15</inkml:trace>
  <inkml:trace contextRef="#ctx0" brushRef="#br1" timeOffset="-147893.229">13259 8412 3109 0,'0'0'521'0,"0"0"-265"0,0 0 179 16,0 0-104-16,51 6-137 0,-38 11 5 16,1 10-13-16,-3 6-64 0,-3 6-68 15,-4 5-36-15,0 0-18 0,-4-3-3 16,-4-3-82-16,-2-5-143 15,-7-6-130-15,5-10-378 0,-4 3-1823 0</inkml:trace>
  <inkml:trace contextRef="#ctx0" brushRef="#br1" timeOffset="-142795.32">6968 7883 163 0,'0'0'160'16,"0"0"-124"-16,0 0-4 0,0 0 63 16,0 0 123-16,0 0 63 0,0 0-63 15,0 0-85-15,0 0 307 0,-8-6 85 16,8 6-176-16,0 0-50 0,0-1-49 15,0 1-40-15,0 0-70 0,0 0-64 16,0 0-25-16,-2 0-13 0,2 0-13 16,0 0-3-16,-2-1-21 15,2 1-1-15,0-1-16 0,0 0 16 0,0 0 16 16,0 1 12-16,-2 0 7 16,2-1-7-16,0 1 7 0,0 0 0 15,-2 0 12-15,2 0 15 0,0 0 11 16,-4 0 8-16,4 0 7 0,0 0-1 15,0 0 3-15,0 0-1 0,0 0 4 16,0 0-7-16,-2 0 0 0,2 0-15 16,0 0-13-16,0 0 0 0,0 0-9 15,0 0-3-15,0 0-4 0,0 0 4 16,-2 0-9-16,2 0-13 0,0 0-23 16,-2 1 11-16,2-1 40 0,0 1 9 15,-3-1-1-15,3 0-17 0,-2 0 6 16,2 0 14-16,-2 0 4 0,2 1 9 15,0 0-1-15,0-1-17 0,0 1-13 16,0-1-3-16,0 1-6 0,0-1-5 16,0 1-7-16,0-1-3 0,0 2-6 15,0-2 6-15,-2 2 0 16,2-2 3-16,0 0 3 0,0 0 13 0,0 0 8 16,0 0 15-16,0 0-12 15,2 0-21-15,0 0-12 0,3 0-18 16,-1 0-1-16,2 0 0 0,-2 0 0 15,0 0 1-15,0 0 13 0,2 0 2 16,1 0-13-16,3 0 1 0,-4 0 0 16,5-2-1-16,3 0-1 0,-4 2 1 15,7 0 0-15,-3 0-2 0,1-1 12 16,-1 0 7-16,1 1-7 0,3 0 0 16,-1 0-11-16,-1-1 20 0,3 1-18 15,-2-1 12-15,-1 0 21 16,3 1-21-16,-1-1-3 0,1 1-9 15,6 0 0-15,-7 0-1 0,3-1 10 16,2 0-11-16,-3 0 1 0,3 1-2 16,2-2 0-16,-4 2 0 0,3 0 0 15,1-2 1-15,-2 2 0 0,2 0 0 16,0 0 0-16,1 0 0 0,-5 0 2 16,4 0 12-16,0 0-15 0,2 0 1 15,-5-1 1-15,3 0 0 0,0 1 16 16,4-2-17-16,-6 1 0 0,4 1 0 15,-1 0 14-15,1 0-13 0,2 0 0 16,0-1-1-16,-4 1 2 0,2-1 12 16,0-1-3-16,-3 2-10 0,3-2-1 15,-4 2 1-15,2 0 0 0,0-3-1 16,2 3 1-16,-5 0 1 0,1 0-1 16,4 0-1-16,-6 0-1 0,-1 0 2 15,1 0 0-15,0-2 1 0,-3 1 0 16,1 0 12-16,2 1-14 15,3 0-1-15,-3-1 2 0,0 1-1 16,6 0 1-16,-9 0 0 0,5-1 0 16,0 1 1-16,-3 0-1 0,-1-1 1 15,4 1 0-15,-5 0 0 0,3 0 0 16,-5 0 9-16,3-2-11 0,6 1 1 16,-7 1 1-16,3 0-2 0,4 0 0 15,-4 0 0-15,1-1-1 0,1 1 2 16,-2-1 0-16,1 0-1 0,3-1 2 15,-4 2 0-15,0 0 9 0,3 0-11 16,-3 0 11-16,0 0-11 16,2 0 1-16,-7 0-1 0,7-2 11 15,-7 2-12-15,5 0-1 0,-7 0 1 16,5-2-1-16,-2 1 1 0,-1 1 0 16,5 0 0-16,-5-1 0 0,5 1 2 15,-4 0-2-15,3-1 2 0,-1 1 13 16,-1 0-14-16,5 0 1 0,-4 0 1 15,4 0 12-15,-9-2 3 0,7 2-6 16,-5-1 4-16,1 1-14 0,-1-1 22 16,3 1 12-16,4-2-35 0,-7 2 11 15,5 0 0-15,-5 0-11 0,5-2 14 16,2 1-12-16,-5 1-1 0,7 0-2 16,0 0 1-16,-2 0 0 0,-1-2-1 15,3 2 1-15,-6 0 1 0,-1-1-2 16,5 1 2-16,-6-1 1 0,1 1-1 15,-1 0-1-15,4 0 0 0,-7 0 0 16,5-2-1-16,-7 2 0 16,7 0 0-16,-7 0 0 0,7 0 0 15,-7 0 0-15,7 0-2 0,-7 0 0 16,0 0 1-16,5 0 1 0,-5 0-1 16,7 0 0-16,-9 0 1 0,7 0 0 15,-5 0 0-15,-1-1 0 0,3 1-1 16,-6 0 1-16,5 0-1 0,-1 0 1 15,-4 0-1-15,5-3 1 0,3 3-2 16,-7 0 1-16,1 0-1 0,0 0 0 16,-1 0 1-16,-3 0 0 0,0 0-1 15,2-1 1-15,1 1-1 0,-5 0 0 16,4 0-1-16,-4-2 0 0,4 2-9 16,-4 0 10-16,1 0 0 15,-3 0 2-15,0 0 0 0,0 0-2 16,0 0 0-16,0 0 2 0,0 0-2 15,0 0-1-15,-2 0-9 0,2 0-6 16,-2 0-6-16,0 0-4 0,0 0 1 16,0 0 3-16,0 0 0 0,2 0 10 15,2 0 14-15,0 0 1 0,5-2 0 16,-5 2-1-16,4-2-3 0,0 2 0 16,3 0 0-16,-5 0 0 0,2 0-9 15,0-2-3-15,1 2-3 0,-3 0 6 16,-4 0-9-16,2 0-6 0,-2 0-9 15,2 0 6-15,-4 0 9 0,2 0 3 16,5 0-3-16,-5 0 9 0,0 0-6 16,0 0 0-16,2 0 6 0,-2 0 11 15,-2 0-2-15,4 0-21 0,0 0-40 16,0 0-17-16,-2 0-3 16,3 0-25-16,-1 0-41 0,-2 2-104 15,4 2-201-15,-4-4-323 0,10 13-1149 0</inkml:trace>
  <inkml:trace contextRef="#ctx0" brushRef="#br1" timeOffset="-140998.244">10464 7785 615 0,'0'0'310'0,"0"0"-186"0,0 0-36 16,0 0 48-16,0 0 76 15,0 0-20-15,0 0-43 0,0 0 160 16,0 0-5-16,-8-9-123 0,1 5-136 15,5 2 296-15,0 1 49 0,0 0-178 16,0 0-16-16,2 0 8 0,-2 1-37 16,0 0-21-16,2-3 43 0,-2 3 12 15,0-2-45-15,-2 2-21 0,0-2-4 16,-5 1-21-16,3-1-16 0,0-2-18 16,-2 0-15-16,-5-1-15 0,1-1-10 15,-1-1 0-15,-1-2-8 0,2 0-4 16,-7 0-6-16,5-2-6 0,-5-2 0 15,4 2 0-15,-1 0 13 16,1 1-10-16,-1-1-13 0,4 3 16 16,3-1-15-16,-3 5 9 0,4-1-11 15,3 3 1-15,1 0 13 0,0 2-13 16,0 0 13-16,2 0-12 0,-2 0 0 16,2 0 9-16,2 0 3 0,0 0 4 15,0 0 5-15,0 0 3 0,0 0 3 16,2 2-9-16,4 3-6 0,0-1-3 15,0 0-10-15,3 3 0 0,1-1-2 16,2 1-1-16,1 0 0 0,5 2 0 16,-5 2 0-16,8-1 0 0,-5 3-1 15,5-3 2-15,-3-1 0 0,1 0 1 16,2-3 2-16,-3 1 0 0,5-3-3 16,-4 0-1-16,-3-2-1 0,7-1 2 15,-9 1 2-15,3 0 1 0,-7-2 10 16,1 0 2-16,-1 0 6 15,-4 1-3-15,-2-1 0 0,-4 2 0 16,2-1 0-16,-2 0-16 0,0-1-2 16,0 4-15-16,-2 1 0 0,-4 2 13 15,-6 1 2-15,3 1 21 0,1 3 12 16,-9-2-3-16,3 0 1 0,-7 2-4 16,3 0 18-16,-7-2 51 0,0 4-30 15,2-1-35-15,-1 0-16 0,-3-2-12 16,0 1-3-16,2-4-2 0,6-1-26 15,-7-1-62-15,9-2-82 0,-2 2-81 16,5 0-77-16,2-2-388 0,5 6-858 0</inkml:trace>
  <inkml:trace contextRef="#ctx0" brushRef="#br1" timeOffset="-139597.219">10602 7846 1026 0,'0'0'726'15,"0"0"-437"-15,0 0-234 0,0 0 546 16,0 0-164-16,0 0-226 0,0 0-8 15,0 0-16-15,0 0-49 0,31-43 4 16,-29 30 24-16,-2-1 5 0,0-1-31 16,0-1-32-16,0-1-3 0,-2 5-13 15,-2 0-22-15,-2 3-39 0,-2 5-19 16,2 4-9-16,-1 0 25 0,-1 8 2 16,-4 2-2-16,1 3-7 0,5 0-5 15,0 3 2-15,2-1-3 0,0-2-2 16,4 3 2-16,0-4 0 0,4 1 3 15,2-3 1-15,0-4 20 0,3-1 4 16,3-5 3-16,0 0-1 0,3-5-14 16,1-5-19-16,-5-3-12 0,3-1-1 15,-4-3-1-15,-3-2 2 0,-3 4 0 16,-2 1 0-16,-2 2 0 0,0 4 0 16,-4 1-1-16,-2 5-2 15,-1 2 1-15,-7 0 2 0,4 2 2 16,1 7 13-16,-5 1 6 0,6 5-9 15,3 0-9-15,3-1 19 0,0 2-10 16,0-1 0-16,4-2 0 0,2 0 0 16,3-4-9-16,1-4 12 0,4-2-12 15,-3-3-3-15,3 0-1 0,4-8-17 16,-5-2 6-16,1-3 0 0,-4-3 0 16,-3-2-3-16,-1 2 2 0,-4 0 1 15,0-3 10-15,-4 5-1 0,-1 3 3 16,-5-1 1-16,-4 4 2 15,1 3 0-15,-3 2-1 0,1 3 1 16,-1 0 13-16,3 7-4 0,5 3 6 16,-2 4 3-16,4-1-9 0,1 3 7 15,5 1-1-15,0 2-6 0,5-1-9 16,1 0 9-16,6-5-10 0,-4 1 1 16,5-4 0-16,1-5 9 0,-3-3-11 15,3-2-1-15,-2-3-18 0,-3-6-3 16,-1-7-3-16,0 0-1 0,-4-2 7 15,-4-3 15-15,0 3-15 0,-2 2 15 16,-4 2 0-16,-4 4-12 0,-1 4 12 16,-1 3 2-16,-2 3 1 0,1 0 3 15,1 4 9-15,-1 5 6 0,9 2 0 16,-2 3 3-16,4 3 1 0,0-1-1 16,4 4-9-16,4-5-9 0,0-2 12 15,3-1-12-15,3-3 12 16,-2-6-3-16,-1-3-9 0,-1 0-3 15,2-6 0-15,-4-5-15 0,-1-3-3 16,-3-1-3-16,-2-4 3 0,0 3 0 16,0-2-110-16,-2 1-146 0,0 8-210 15,2-4-857-15</inkml:trace>
  <inkml:trace contextRef="#ctx0" brushRef="#br1" timeOffset="-138504.994">10542 7858 1380 0,'0'0'1004'0,"0"0"-723"0,0 0 111 16,0 0-2-16,0 0-112 16,0 0 2-16,0 0 24 0,0 0-4 15,0 0-75-15,-6-20-115 0,6 24-73 16,4 1-37-16,-2 2-22 0,3 1-33 15,-1 2-117-15,0 0-105 0,0-3-157 16,-2 0-524-16,2 2-685 0</inkml:trace>
  <inkml:trace contextRef="#ctx0" brushRef="#br1" timeOffset="-138348.975">10528 8054 767 0,'0'0'1759'0,"0"0"-1588"16,0 0 32-16,0 0 117 0,6 57-151 15,-4-46-73-15,2 4-33 16,-2-4-42-16,3-1-21 0,-3 0-225 16,0-4-156-16,2-1-267 0,-2 2-801 0</inkml:trace>
  <inkml:trace contextRef="#ctx0" brushRef="#br1" timeOffset="-138230.651">10545 8367 1451 0,'0'0'530'15,"0"0"-303"-15,0 0 103 0,0 0-111 16,4 51-141-16,-4-39-59 0,2-3-19 16,2 1-90-16,-4 0-327 0,0-5-326 15,0 5-645-15</inkml:trace>
  <inkml:trace contextRef="#ctx0" brushRef="#br1" timeOffset="-138097.008">10559 8609 1023 0,'0'0'495'0,"0"0"-232"0,0 0 75 15,0 0-70-15,0 0-90 0,-2 57-10 16,2-47-49-16,0 0-74 0,0-1-45 16,0 1-77-16,0-1-268 0,0-3-281 15,2 3-761-15</inkml:trace>
  <inkml:trace contextRef="#ctx0" brushRef="#br1" timeOffset="-137940.408">10563 8970 1592 0,'0'0'381'0,"0"0"-116"16,0 0 130-16,0 0-163 0,0 0-146 15,0 54-44-15,0-45-42 0,0-2-10 16,-2 1-105-16,0-1-217 0,2-1-134 16,-2 2-187-16,2-1-116 0,0 3 149 0</inkml:trace>
  <inkml:trace contextRef="#ctx0" brushRef="#br1" timeOffset="-137799.269">10555 9204 199 0,'0'0'756'16,"0"0"-150"-16,0 0-174 0,0 0-59 16,2 63-31-16,0-53-56 0,0 2-49 15,-2-2-71-15,0-4-74 0,0-1-89 16,0 0-3-16,0-1-44 0,0 0-151 16,-2 0-166-16,0 2-168 0,0 1-130 15,-2-4-135-15,2 7 54 0</inkml:trace>
  <inkml:trace contextRef="#ctx0" brushRef="#br1" timeOffset="-137665.627">10540 9471 205 0,'0'0'1073'0,"0"0"-611"0,0 0-50 16,0 60-14-16,2-42-98 15,-2-1-72-15,3-4-46 0,-3 1-33 16,0-3-47-16,2-2-70 0,-2 0-32 16,0-2-1-16,0-2-139 0,0 0-147 15,0 0-124-15,0 0-145 0,0 0-205 16,0 1-315-16</inkml:trace>
  <inkml:trace contextRef="#ctx0" brushRef="#br1" timeOffset="-137545.686">10538 9748 5 0,'0'0'574'0,"0"0"33"16,0 0-106-16,-2 64-92 0,2-46-79 15,0 0-72-15,0-2-71 0,0-2-71 16,0 1-52-16,0-4-51 0,0-3-13 16,0-1-84-16,0-1-166 0,0 1-212 15,0-4-324-15,0 4-610 0</inkml:trace>
  <inkml:trace contextRef="#ctx0" brushRef="#br1" timeOffset="-137414.437">10526 10056 1102 0,'0'0'971'0,"0"0"-757"15,0 0 125-15,0 0-55 0,2 59-137 16,-2-47-38-16,0 0 0 0,2-1-42 16,-2-1-67-16,0 0-11 0,0-2-123 15,0 0-199-15,0-1-177 0,0-1-272 16,0 7-591-16</inkml:trace>
  <inkml:trace contextRef="#ctx0" brushRef="#br1" timeOffset="-137243.355">10518 10453 1163 0,'0'0'452'0,"0"0"-172"0,0 0 38 0,4 53-66 16,-2-41-129-16,-2-2-75 15,0 0-48-15,0 1-14 0,0-3-31 16,0 2-94-16,0-2-36 0,0 1 26 15,-2 0-19-15,2-1-11 0,0 0 10 16,0 2-52-16,0-3-79 0,-4-1-68 16,4 0-27-16</inkml:trace>
  <inkml:trace contextRef="#ctx0" brushRef="#br1" timeOffset="-137084.806">10526 10749 124 0,'0'0'1558'16,"0"0"-1191"-16,0 0-17 0,0 0 15 15,0 0-137-15,0 57-39 0,0-49 21 16,-2 0 32-16,0-2-59 0,2-2-86 16,-4 0-72-16,2-2-25 0,2-2-15 15,0 0-29-15,0 0-171 0,0 0-198 16,0 3-771-16</inkml:trace>
  <inkml:trace contextRef="#ctx0" brushRef="#br1" timeOffset="-136281.317">10251 11089 843 0,'0'0'515'0,"0"0"-391"0,0 0-69 16,0 0 98-16,0 0-20 16,0 0 75-16,0 0 77 0,0 0 25 15,0 0-52-15,-25-44-43 0,19 41 9 16,4 3 14-16,-2-2-14 0,4 2-1 16,-2 0 34-16,2 0 50 0,0 0 16 15,0 5-82-15,4 1-76 0,0 4-13 16,6 2-7-16,-1 3-8 0,-1 1-13 15,6 3-13-15,-3 0-20 0,7 1-19 16,-3 3-18-16,-1 0-20 0,5 0-13 16,-5 1-18-16,3-2-3 0,-7-2 0 15,3-2-1-15,-5-6 0 0,-4-3-17 16,-2-5-16-16,-2-1-38 0,0-3-85 16,0 0-72-16,0-3 14 0,-2-2-47 15,0-3-113-15,0-1-171 0,0 0-402 16,0-1-517-16</inkml:trace>
  <inkml:trace contextRef="#ctx0" brushRef="#br1" timeOffset="-135962.966">10534 11071 2436 0,'0'0'480'16,"0"0"-195"-16,0 0 72 0,0 0-76 15,0 0-54-15,0 0 59 0,0 0 14 16,0 0-63-16,0 0-63 0,0 0-21 16,17-25 14-16,-21 31-15 0,-3 6-31 15,3 3-18-15,-2 4-3 0,-6 3-4 16,3 4-2-16,-1 2-19 16,-4 3-15-16,1 4-14 0,-1 0-7 15,-3 0-12-15,3 0-3 0,-3 0-9 16,3-1-6-16,-5-1-9 0,5-2-24 15,-5-4 6-15,5 3 0 0,-1-7 15 16,5-4 0-16,1-5 0 0,5-1-18 16,-2-9-49-16,4-3-101 0,2-2-113 15,0-9-62-15,6-5-167 0,-2 3-653 16,7-10-1551-16</inkml:trace>
  <inkml:trace contextRef="#ctx0" brushRef="#br1" timeOffset="-134979.116">10516 11691 2334 0,'0'0'1072'0,"0"0"-932"15,0 0 78-15,0 0 122 0,0 0-122 16,0 0-56-16,53-16 53 0,-51 4 0 16,-2-1-68-16,0-1-40 0,-2-3-13 15,-4 2-8-15,-8 0-14 0,1 1-23 16,-5 5-19-16,1 2-11 0,-6 4-7 16,7 3 0-16,-5 6 0 0,7 5 0 15,-3 4 0-15,9 5-9 0,2 0 9 16,4 5 0-16,2 0-9 15,2-2-1-15,6 0 2 0,0-6-3 0,5-1-1 16,-1-10-40-16,2-3-66 0,5-3-98 16,-4-13-92-16,3-10-112 15,-7 5-316-15,9-22-1045 0</inkml:trace>
  <inkml:trace contextRef="#ctx0" brushRef="#br1" timeOffset="-134498.322">10648 10858 1570 0,'0'0'1461'0,"0"0"-1110"0,0 0 92 0,0 0 9 16,0 0-149-16,0 0-69 15,0 0-4-15,29 62-1 0,-25-34-68 16,-2 6-49-16,2 2-33 0,-4 1-34 15,0-3-27-15,-4-3-18 0,-2-5-33 16,-2-6-167-16,3-6-208 0,-1-8-603 16,4 7-2223-16</inkml:trace>
  <inkml:trace contextRef="#ctx0" brushRef="#br1" timeOffset="-132356.189">11274 7011 1732 0,'0'0'1287'16,"0"0"-948"-16,0 0-73 0,0 0 37 15,0 0-58-15,0 0-58 0,0 0 8 16,0 0 11-16,0 0 9 0,-25-26-54 16,9 26-30-16,-5 0-27 0,5 3-28 15,-9 0-25-15,0 1-8 0,6-2-25 16,-7 1 0-16,5-1-16 0,6 0 13 15,-5 0-14-15,9 0 1 0,3 1 10 16,0-3 1-16,2 2 5 0,4 0 18 16,2 0 19-16,0 3 44 0,0 1-5 15,2 3-40-15,6 2-23 0,-4 4-19 16,2 1-12-16,-2 6-1 0,1 2 0 16,-1 4 0-16,-2 2-1 15,0 0 0-15,-4 2 1 0,2-1-11 16,0 0-10-16,-4 0-32 0,-1-2 27 15,1-3 6-15,0-1 6 0,-2-5 13 16,2 0 1-16,-2-5 1 0,6-2 1 16,-2-1 11-16,2-4 0 0,0-2 3 15,0-2 9-15,2-1 3 0,6-2 3 16,0 1 13-16,-2-2 8 0,7 0-9 16,5 0-9-16,-3 0 0 0,6-3 7 15,-3 0 5-15,1 0-12 0,1 1-12 16,-5-1-18-16,4 2 0 0,-7 0-3 15,0 1 0-15,-1-2-33 16,-5 2-76-16,-2-2-77 0,0 2-59 16,-2-2-86-16,0-2-230 0,-2-1-429 15,0-3-513-15</inkml:trace>
  <inkml:trace contextRef="#ctx0" brushRef="#br1" timeOffset="-132192.62">11260 7248 3429 0,'0'0'660'0,"0"0"-355"0,0 0-89 16,0 0-59-16,0 0-25 0,0 0 6 15,0 0-62-15,-60 0-58 0,37 2-18 16,4-2-122-16,-3 0-123 0,-1 0-107 16,8 0-258-16,-5 0-1054 0</inkml:trace>
  <inkml:trace contextRef="#ctx0" brushRef="#br1" timeOffset="-131792.66">11537 7591 2448 0,'0'0'1325'0,"0"0"-1187"0,0 0 70 15,12-60 63-15,-12 41-80 0,-8 3-43 16,0 4-31-16,-3 6-22 0,-5 3-28 15,1 3-18-15,-5 5 6 0,3 4 6 16,-4 6-15-16,9 3-16 0,0 3-5 16,5 5-7-16,3-2 3 0,4-2-3 15,0-3-2-15,6-5-1 0,7-3-12 16,-1-7-3-16,1-4-12 0,3-6-61 16,-1-10-89-16,3-6-86 0,-5-3-124 15,-1 4-306-15,3-12-1193 0</inkml:trace>
  <inkml:trace contextRef="#ctx0" brushRef="#br1" timeOffset="-131504.854">11448 6791 1828 0,'0'0'2482'0,"0"0"-2179"0,0 0-17 16,0 0 105-16,0 0-182 0,0 0-84 15,49 69-28-15,-40-34 5 16,-1 5-50-16,-6-2-42 0,-2 0-10 15,0-3-46-15,-8-8-147 0,-3-6-159 16,5-8-266-16,-10 5-1259 0</inkml:trace>
  <inkml:trace contextRef="#ctx0" brushRef="#br1" timeOffset="-95671.781">8771 6554 30 0,'0'0'43'16,"0"0"-7"-16,0 0-17 0,0 0-15 15,0 0 18-15,0 0-9 0,0 0 4 16,0 0-4-16,0 0-1 16,4-10-11-16,-4 10 30 0,2-2 419 15,-2 2-244-15,0-1-92 0,0 1-20 16,0-1 43-16,0 1 55 0,0-1-23 15,2 1-91-15,-2 0-78 0,0 0-3 16,0 0-23-16,0 0 7 0,0 0 19 16,0 0 19-16,0 0 20 0,0 0 13 15,0 0-10-15,0 0-42 0,0 0 1 16,0 0-1-16,0 0 39 0,0 0 46 16,0 0 38-16,0 0 36 0,0 0 0 15,0 0-20-15,0 0-17 0,0 0-22 16,0 0-26-16,0 0-25 15,-6 0 41-15,-6 1-7 0,-1 0-28 16,3 0-17-16,-9 1-12 0,3-1-14 16,-7 1-12-16,-4-2 3 0,0 1 0 15,-6-1-1-15,0 2 11 0,-4 0-13 16,0-1 0-16,-3 0 0 0,1 0 0 16,-4 1-1-16,3-2-92 0,1 2-122 15,4 1-120-15,-2 2-158 0,10-4-566 16</inkml:trace>
  <inkml:trace contextRef="#ctx0" brushRef="#br1" timeOffset="-95103.728">7859 6572 615 0,'0'0'541'0,"0"0"-277"15,0 0-118-15,0 0-146 0,0 0-6 16,0 0 6-16,0 0 88 0,0 0 19 16,0 0-16-16,-64-7 13 0,44 7-36 15,-3 0-29-15,-2 0-21 0,0 0-18 16,-2 0-2-16,-2 0 2 0,-2 0 1 15,-4 0 28-15,-4 0-16 0,0 2-13 16,-5-1-3-16,3-1-58 16,-7 2-76-16,3 0-139 0,-3-1 42 15,15-1-209-15,-20 5-323 0</inkml:trace>
  <inkml:trace contextRef="#ctx0" brushRef="#br1" timeOffset="-94622.276">6603 6594 88 0,'0'0'163'0,"0"0"-88"15,0 0 336-15,0 0-251 0,0 0-69 16,0 0 7-16,0 0 12 0,0 0 14 16,0 0 71-16,0 0 27 0,45-6-89 15,-47 6-98-15,-4 0 8 0,-7-2 206 16,-3 2-28-16,-3 0-89 0,-4 0-77 16,-3 0-33-16,-3 0-9 15,-2 0-10-15,-2 0-3 0,-1 0-13 16,-3 0 10-16,-6 0 1 0,2 2 0 15,-13 1 0-15,-10-1-244 0,-9 0 140 16,-1 0-248-16,16 2-173 0,8-1-281 0</inkml:trace>
  <inkml:trace contextRef="#ctx0" brushRef="#br1" timeOffset="-94138.167">5575 6610 613 0,'0'0'319'0,"0"0"10"15,0 0-26-15,0 0-62 0,0 0-30 16,0 0-62-16,0 0-149 0,0 0 36 16,0 0 45-16,0 0 132 0,-12-1-10 15,-13 1-45-15,-4 0-4 0,-2 0-80 16,-4 0-71-16,-4 0 10 0,-1 0-11 16,-13 1-2-16,-7 0 0 0,-13 2-1 15,-1-2-40-15,4 3-103 0,3-1-23 16,12-1-10-16,-1 0-150 0,10 0-251 15,13 2 12-15,-4 1-535 0</inkml:trace>
  <inkml:trace contextRef="#ctx0" brushRef="#br1" timeOffset="-93718.948">4515 6632 545 0,'0'0'296'0,"0"0"24"16,0 0-158-16,0 0-162 0,0 0 13 15,0 0 105-15,0 0 246 0,0 0-33 16,-68 0-62-16,39 0 34 0,-5 0-120 15,-1 0-144-15,-4 0 6 0,2 0-45 16,0 2-10-16,-3-2-44 0,1 1-62 16,-8 1-161-16,-1-1 212 0,0 3 7 15,-1-2-584-15,18 0-104 0,-27 4 143 0</inkml:trace>
  <inkml:trace contextRef="#ctx0" brushRef="#br1" timeOffset="-93236.744">3355 6663 111 0,'0'0'678'0,"0"0"-333"16,0 0-94-16,0 0-46 0,0 0-88 15,0 0-42-15,0 0-36 0,0 0-23 16,0 0 26-16,0 0 53 0,37-7 64 16,-37 7 61-16,0-2-113 0,0 2-69 15,-8 0 49-15,-2 0 162 0,-9 0 4 16,-4 0-87-16,-4 0-54 0,-6 0-58 15,-2 0-35-15,-4 0-19 0,0 0 0 16,-3 0-129-16,-3 3-140 16,-1-1-159-16,11 0-213 0,-14 3-707 0</inkml:trace>
  <inkml:trace contextRef="#ctx0" brushRef="#br1" timeOffset="-92939.738">2708 6673 205 0,'0'0'0'0,"0"0"-137"0</inkml:trace>
  <inkml:trace contextRef="#ctx0" brushRef="#br1" timeOffset="-91102.212">1660 7026 813 0,'0'0'424'0,"0"0"-167"0,0 0-82 16,0 0-61-16,0 0-114 0,0 0 55 15,0 0 451-15,0 0-289 0,0 0-156 16,-25 6 7-16,25-6 54 0,-2 0 26 16,2 0 3-16,0 0-4 0,0 0-20 15,0 0-12-15,-2 0-1 0,2 0 12 16,0-2 0-16,0 1-16 0,0-2-28 16,2-3-19-16,2 0-7 0,0-2 10 15,1 0-1-15,1 0 0 0,-2-2 6 16,4 1-9-16,-2-4-9 0,1-1-16 15,1 1-6-15,-4-2-1 0,8-4-8 16,-5 1 3-16,3-1-7 0,-2-3 4 16,0 2-1-16,-1-3-6 15,-1 3-13-15,0-4 11 0,2 4-11 16,1-1 1-16,-5 1-1 0,2 2 0 16,-2 2-1-16,-2 0 1 0,4 3-2 15,-4 1 1-15,3 3-1 0,-3 0 0 16,-2 3 0-16,2 1 0 0,0 4 1 15,-2 0 1-15,0 1 20 0,0 0 8 16,0 0 4-16,0 2 6 0,0 7-10 16,0 0-28-16,0 6 1 15,0 3 0-15,-2 4-3 0,2 3 0 0,0 3 0 16,0 1 0-16,0 2 0 0,-2 2 0 16,6 1 1-16,0 3 0 15,2-5 11-15,-2 2 31 0,4-7 15 16,3-3-16-16,-1-6 1 0,0-3-22 15,3-6-21-15,-1-2-10 0,-1-7-29 16,3 0-114-16,-6-3-83 0,5-8-104 16,-5-3-188-16,-4 2-691 0,2-5-1034 0</inkml:trace>
  <inkml:trace contextRef="#ctx0" brushRef="#br1" timeOffset="-90903.472">1819 6311 3602 0,'0'0'476'0,"0"0"-476"0,0 0-67 16,0 0 20-16,0 0-226 0,0 0-354 15,0 0-917-15</inkml:trace>
  <inkml:trace contextRef="#ctx0" brushRef="#br1" timeOffset="-90302.009">2057 7051 1826 0,'0'0'539'0,"0"0"-258"0,0 0 60 15,0 0 61-15,0 0-62 0,0 0-64 16,0 0-31-16,0 0-59 0,6-53-22 16,-2 42-10-16,0 1-7 0,3-3-6 15,-1 2-28-15,2-3-22 0,2-1-6 16,-1 1-6-16,-3-1-6 0,6-1-18 16,-3 3-7-16,1 3-2 0,-2 2 5 15,-2 3 4-15,1 2 2 0,1 2 4 16,-4 1-7-16,-2 1-12 0,4 7-24 15,-2 6-18-15,0 3-15 16,-1 8-6-16,-1 0 6 0,-2 5 14 0,4-1 0 16,-2 0-1-16,0-4 0 15,0 1-10-15,2-6-3 0,-4-6-37 16,0-1-32-16,6-5-34 0,-4-5-55 16,0-3-101-16,0-1-243 0,1-4-262 15,3-8-870-15</inkml:trace>
  <inkml:trace contextRef="#ctx0" brushRef="#br1" timeOffset="-88916.469">8978 5769 954 0,'0'0'1355'0,"0"0"-547"16,0 0-397-16,0 0-95 0,0 0-118 16,0 0-50-16,0 0 35 0,0 0 55 15,0 0-78-15,-36-5-68 0,20 4-30 16,1-2-4-16,-1-1-9 0,-1-1 3 15,-1 2 9-15,3-2-19 0,-3 2-8 16,3 1-7-16,1 2-6 0,1 0-5 16,5 0-1-16,-4 0-3 0,3 2-10 15,3 1 0-15,2-1 10 16,0 1-9-16,2 0 13 0,0 0-1 16,0 1 6-16,2 1-9 0,0-1-9 15,0 3 9-15,0 3-11 0,0 1 0 16,-4-1-1-16,4 5-1 0,4 3 0 15,-2-2-1-15,-2 6 0 0,0 0-10 16,0 4 11-16,0 0-1 0,0 3 0 16,-2 2 0-16,-2-2-10 0,0 1 12 15,-1-3-1-15,1-2 1 0,0-3 0 16,2-2 0-16,-2-4 1 0,2-4 0 16,-2-2 1-16,4-3-1 0,-4-1 1 15,4-4 16-15,0-2 6 16,0 0 19-16,0 0 24 0,8 0-28 0,-2-2 73 15,4 0 0-15,5-2-36 16,-5 1-28-16,7 1-15 0,-3 0-6 16,3 2-12-16,-1 0-11 0,1 0 14 15,-3 0-17-15,-1 2-1 0,-1 1-2 16,-2-1-20-16,-1 0-38 0,-3-2-76 16,-2 0-58-16,2 0-54 0,-4 0-85 15,0-2-177-15,0-5-246 0,-2 2-633 16,2-7-779-16</inkml:trace>
  <inkml:trace contextRef="#ctx0" brushRef="#br1" timeOffset="-88737.561">8911 6008 2489 0,'0'0'1349'15,"0"0"-1097"-15,0 0 6 16,0 0 14-16,0 0-133 0,0 0-81 0,0 0-21 15,-57-24-15-15,42 26-22 16,-3 1-49-16,-1 0-141 0,-2 1-82 16,5-1-188-16,5-2-719 0,1 3-1046 0</inkml:trace>
  <inkml:trace contextRef="#ctx0" brushRef="#br1" timeOffset="-83974.382">9009 6254 320 0,'0'0'48'0,"0"0"292"16,0 0 776-16,0 0-824 0,0 0-65 15,0 0 38-15,0 0-56 16,0 0-64-16,0 0-49 0,-13 0-48 16,11-3 23-16,0 1-14 0,0 0-18 15,0-2 2-15,0 1 23 0,0 1-4 16,0 0 20-16,2 0 30 0,-2 1 48 16,2 1 56-16,0-2-4 0,0 1-14 15,4-2-29-15,0-1-65 0,2-1-19 16,0-1-6-16,3-1-13 0,-5-2-6 15,4-1-9-15,0-2-9 0,1 0-10 16,-3 0 1-16,0-1-4 0,0 0-8 16,0 1 5-16,5 0-6 0,-5 0-5 15,0 1 5-15,2 4 3 0,-1 2 0 16,-1 1-5-16,-2 2 8 0,-2 0 9 16,2 2 4-16,0 2-4 0,0 4 1 15,-2 3-16-15,1 5-18 0,-3 4-3 16,4 5-9-16,-4 0 10 15,0 2 1-15,0-1-1 0,0-5 0 16,0-6-1-16,0-3-10 0,0-6-17 16,0-4-122-16,0-6-110 0,4-5-39 15,-2 1-248-15,6-6-1154 0</inkml:trace>
  <inkml:trace contextRef="#ctx0" brushRef="#br1" timeOffset="-82856.115">8924 6650 813 0,'0'0'199'16,"0"0"1075"-16,0 0-973 0,0 0-24 16,0 0 24-16,0 0-40 0,0 0 6 15,0 0-12-15,0 0-82 0,25-54-27 16,-25 44-6-16,-4 1 6 0,-1-1 11 15,-5-4-31-15,2 5-34 16,-3 0-31-16,1 3-21 0,-2 1-22 16,1 2-3-16,1 3 0 0,-2 0 1 15,3 5 2-15,3 3-3 0,2 0 7 16,-2 3-4-16,6 1-6 0,0 1 0 16,0 0-10-16,0 2-1 0,8-2 1 15,-2-2 1-15,5 0-1 0,1 0 0 16,-2-4-1-16,5-3-1 0,-3-4-2 15,-1 0-16-15,-1-6-9 0,2-3 8 16,-5-2 16-16,-1-2-15 0,-2-2 15 16,0-1 1-16,-4 1-10 0,0 2 12 15,-6 0 1-15,0 2 26 16,-1 4-11-16,-5 4-4 0,0 3 3 16,1 0 12-16,-1 7 4 0,-1 7-10 15,5 2-9-15,-2 1-10 0,2 2 1 16,1-1 0-16,5-3 1 0,2 1-1 15,0-6 12-15,2 0-3 0,3-4-10 16,5-2-2-16,2-4-18 0,1 0-4 16,5-9 7-16,-5-2 12 0,5-2-9 15,-7-3 10-15,3-1 0 0,-4-3 2 16,-3 3 1-16,-7 2 14 0,0-1 16 16,0 4-4-16,-2 3-12 0,-11 2-12 15,3 2-1-15,-1 5 10 0,-7 0 4 16,3 3-13-16,-1 7 12 0,1-1-3 15,1 3-9-15,6 2-1 0,-1-1 13 16,7 2-3-16,0 2-11 16,2-2 2-16,0-1 16 0,2 1-16 0,2-5 12 15,5-3-3-15,3-4-10 0,-2-3-2 16,3-2-18-16,1-8 0 16,-7-5 5-16,3-3 10 0,-4-1-9 15,0-4 11-15,-4 2 1 0,-2 3 0 16,0 3-1-16,-8 5-1 0,2 6-10 15,-4 3 10-15,1 2-1 0,-3 7 0 16,4 5-70-16,1 5-101 0,1 0-85 16,4 0-129-16,0-4-746 0,2 4-1555 0</inkml:trace>
  <inkml:trace contextRef="#ctx0" brushRef="#br1" timeOffset="-77622.232">8938 6619 39 0,'0'0'49'16,"0"0"-26"-16,0 0 6 0,0 0 408 15,0 0-91-15,0 0-183 0,0 0-14 16,0 0 4-16,0 0-52 16,15-15-101-16,-15 14-9 0,0-1-4 15,-2-2 13-15,0 3 39 0,0-1 32 16,2 0 37-16,0 1-47 0,-2 1-61 15,2-1-55-15,-3 1 32 0,-3 0 7 16,-2 0-33-16,0 0-143 0,2 0-231 16,-5 0-86-16,61 11 30 0</inkml:trace>
  <inkml:trace contextRef="#ctx0" brushRef="#br1" timeOffset="-77083.331">8841 6641 55 0,'0'0'102'0,"0"0"-44"16,0 0 539-16,0 0-454 0,0 0-130 15,0 0-13-15,0 0 0 0,0 0 0 16,0 0 4-16,0 0 48 0,2-16 10 16,-2 16-10-16,0 0-49 0,0 0-2 15,0 0 15-15,0 0 43 0,0 0 68 16,0 0 6-16,0 0 1 0,0 0-37 15,0 0-41-15,0 0-27 16,0 0 0-16,0 0 17 0,0 0 25 16,0 1 33-16,0 5 13 0,-2 2 22 15,2 6-52-15,0 1-45 0,0 5-29 16,0 5-9-16,-2 3-1 0,2 3 19 16,0 5 17-16,-2 3 71 0,2 10-7 15,0-4 6-15,-2 2-15 0,2-1-78 16,0-8-14-16,0-3 40 0,0 0-23 15,-4-8 6-15,4-5-23 0,0-6-2 16,0-1 1-16,0-7-1 0,0-2-3 16,0-2 3-16,0-3 16 0,0-1-16 15,0 0-38-15,0 0-126 0,0 5-219 16,4-2-632-16,2 10-430 0</inkml:trace>
  <inkml:trace contextRef="#ctx0" brushRef="#br1" timeOffset="-76521.214">8839 7562 228 0,'0'0'36'16,"0"0"1067"-16,0 0-843 0,0 0-153 15,0 0-58-15,0 0-49 0,0 0-1 16,0 0 1-16,0 0 26 0,0 0 42 15,2-19 33-15,-2 19 19 0,0 0 0 16,0 0 13-16,0 7-65 0,0 5 167 16,0 8 4-16,-2 6-95 15,2 9-48-15,0 4-56 0,0 3-39 16,0 0-1-16,0-1 0 0,0-2-12 16,0-2 11-16,0 0 1 0,0-8-26 15,0-2-89-15,0-5-10 0,0-3-88 16,0-7-52-16,-2 1-117 0,2-1-320 15,2-5-390-15</inkml:trace>
  <inkml:trace contextRef="#ctx0" brushRef="#br1" timeOffset="-76037.361">8845 8565 85 0,'0'0'91'0,"0"0"-39"0,0 0 672 15,0 0-418-15,0 0-192 0,0 0-39 16,0 0 52-16,0 0 104 0,0 0 48 15,0 0 0-15,0 0-15 0,-8-3-16 16,8 3-23-16,0 3-30 0,0 7 43 16,0 5 6-16,0 7-112 0,0 9-91 15,0 7-19-15,0 11-20 0,0 9-2 16,0-1-1-16,-2-8-46 0,2-5-101 16,0-11-61-16,0 7-182 0,2 1-75 15,0-1-193-15,0-5-122 0,2-1-291 16,-2-9 899-16</inkml:trace>
  <inkml:trace contextRef="#ctx0" brushRef="#br1" timeOffset="-75831.91">8953 10144 1307 0,'0'0'819'16,"0"0"-589"-16,0 0-230 0,0 0-91 15,0 0-2-15,0 0-177 0,0 0-263 16,-52-49-11-16,42 36-134 0</inkml:trace>
  <inkml:trace contextRef="#ctx0" brushRef="#br1" timeOffset="-75419.28">8841 9630 274 0,'0'0'786'0,"0"0"-464"0,0 0-137 16,0 0-45-16,0 0 39 0,0 0 48 15,0 0 0-15,0 0-23 0,0 0-40 16,0 0-61-16,0 0-32 15,0-39-20-15,0 45-17 0,0 3-33 16,0 11 178-16,-2 16 9 0,2 24-80 16,-2 20-25-16,2 7-48 0,-2-7-35 15,-2-10-16-15,4-14-57 0,0-6-70 16,-2-12-61-16,2-9 21 0,0-1 131 16,0 6-212-16,0 0-153 0,0-5-203 15,6 2-566-15</inkml:trace>
  <inkml:trace contextRef="#ctx0" brushRef="#br1" timeOffset="-74034.902">8769 10568 101 0,'0'0'776'0,"0"0"-564"16,0 0-137-16,0 0-26 0,0 0 16 16,0 0 29-16,0 0 14 0,0 0 61 15,0 0 78-15,39-29 3 0,-35 27-14 16,0 1-36-16,1 1-35 0,-1 0-37 15,-2 0-38-15,0 5-57 16,0 4-30-16,-2 4 27 0,0 5 11 16,0 2-18-16,0 7-4 0,0 1 0 15,0 1 3-15,0-1-21 0,0 3 3 16,0-5 17-16,0-2-21 0,0-2-2 16,-2-2-1-16,2-5-1 0,0 0-15 15,0-5-70-15,2-1-94 0,-2-2-168 16,4-4-359-16,0-3-928 0</inkml:trace>
  <inkml:trace contextRef="#ctx0" brushRef="#br1" timeOffset="-72677.602">8816 11308 127 0,'0'0'36'16,"0"0"33"-16,0 0 485 0,0 0-225 15,0 0-137-15,0 0-81 0,0 0-36 16,0 0-59-16,0 0-3 0,-2-16 19 16,2 16-9-16,-2 4-23 0,2-1 114 15,-2 5 185-15,2 4-27 0,-2 3-120 16,2 4-103-16,-2 6-20 0,2 2-3 16,-2 0-23-16,2 4 10 0,-2 2 32 15,2 1 65-15,0 2-27 0,-4 3 27 16,4 0 2-16,0 2 7 0,0-1-46 15,-2-4-31-15,2 0-39 16,-2-1-1-16,2-2-2 0,0-2-15 16,0-2 14-16,0-1 1 0,0-5-13 15,0-3 12-15,0-4-1 0,0-6-8 16,0-6-35-16,0-1-6 0,0-1-1 16,2 0-240-16,-2-2-319 0,10 3-554 15</inkml:trace>
  <inkml:trace contextRef="#ctx0" brushRef="#br1" timeOffset="-72093.86">8812 12399 124 0,'0'0'55'16,"0"0"-25"-16,0 0-7 0,0 0-10 15,0 0 179-15,0 0 46 0,0 0 3 16,0 0-97-16,0 0 5 0,0 0 8 15,-6-27-24-15,6 27 7 0,0 0 36 16,0 0-53-16,-2-1 7 0,2 1 19 16,-2 0-13-16,2 3 29 0,0 2 15 15,-4 6-9-15,4 4-55 0,0 9 9 16,-2 9-17-16,2 11-25 0,0 16 19 16,0 13-35-16,-2 3-45 15,2-14-20-15,0-16-2 0,0-16 16 16,-2-7-16-16,2 5 1 0,0 4 11 15,0-1-12-15,0-2-3 0,0-2 3 16,0-5-29-16,0-2 27 0,-2-1-20 16,2-5-29-16,0-1-54 0,0-1-109 15,0-2-114-15,2-2-256 0,0-1-805 16</inkml:trace>
  <inkml:trace contextRef="#ctx0" brushRef="#br1" timeOffset="-71577.606">8769 13518 274 0,'0'0'192'0,"0"0"1007"16,0 0-894-16,0 0-6 0,0 0-186 16,0 0 42-16,0 0 0 0,0 0 12 15,18 61-29-15,-18-31 23 0,0 5 27 16,0 6-35-16,-2 9-65 0,2-3-15 15,0 1-73-15,0 1-13 0,0-9-2 16,0 4-39-16,0-3-19 0,0-3-58 16,0-5-47-16,0-2 8 0,-2-2-45 15,2-4-30-15,0-2-94 0,4-2-197 16,-1-1-482-16,-1-6 405 0</inkml:trace>
  <inkml:trace contextRef="#ctx0" brushRef="#br1" timeOffset="-70975.289">8707 14766 36 0,'0'0'114'0,"0"0"879"15,0 0-863-15,0 0-104 0,12-49-26 16,-10 41 0-16,0 3 3 16,3 3 26-16,-1 0 33 0,2 2 9 15,-2 0 50-15,2 2 103 0,0 3 94 16,5 7-143-16,-3 0-52 0,-2 5 19 16,-6 1 116-16,0 2-97 0,0 5-65 15,0 3-7-15,0 6-44 0,0 5 3 16,0 1 0-16,0 1-23 0,0 2 23 15,0-1-48-15,0-3 0 0,0-1-70 16,0-2-122-16,0-2-90 0,0-6-66 16,2-1-310-16,0-8-676 0</inkml:trace>
  <inkml:trace contextRef="#ctx0" brushRef="#br1" timeOffset="-70754.925">8911 16275 795 0,'0'0'257'15,"0"0"69"-15,0 0-326 0,0 0-153 16,-26-62-180-16,19 51-293 0</inkml:trace>
  <inkml:trace contextRef="#ctx0" brushRef="#br1" timeOffset="-70244.229">8732 15535 78 0,'0'0'131'0,"0"0"911"0,0 0-854 15,0 0-12-15,0 0-20 0,14-54-13 16,-12 46-46-16,0 2 7 0,2 4 65 16,1-1 25-16,-1 3-36 0,2 0-48 15,-2 5-7-15,-2 3 3 0,0 7 9 16,-2 2-22-16,0 10-4 0,0 5-34 16,0 6-39-16,0 5-16 0,0 1-3 15,0-2 2-15,0 1-21 0,0-2-13 16,-2-1-122-16,2-5-32 15,0-2-55-15,0-4-70 0,0-2-71 16,4-4-354-16,-4-7-325 0</inkml:trace>
  <inkml:trace contextRef="#ctx0" brushRef="#br1" timeOffset="-69627.513">8759 16416 134 0,'0'0'39'15,"0"0"-29"-15,0 0-10 0,0 0-17 16,0 0 15-16,0 0 2 0,10-51 29 15,-8 45 320-15,0-1-3 0,-2 1-79 16,0 2-71-16,2-1-44 0,-2 0-18 16,0 2 25-16,0 2 72 0,0-3 12 15,0 4-101-15,0 0-61 0,0 0-4 16,0 3-77-16,0 3 26 0,0 5 45 16,0 7 52-16,0 6-36 0,0 5-55 15,-2 1-32-15,2 4-15 0,0 3 2 16,0 1-26-16,0 2-22 0,0 4-52 15,-2 2-106-15,2-2-82 16,2 0-339-16,0-4-70 0,2-10-30 16</inkml:trace>
  <inkml:trace contextRef="#ctx0" brushRef="#br1" timeOffset="-69118.7">8723 17001 111 0,'0'0'1846'0,"0"0"-1479"0,0 0-54 0,0 0-17 16,0 0-65-16,0 0-56 15,0 0-38-15,0 0-38 0,0 0-99 16,0 0-23-16,38 22-27 0,-36-2-4 15,-2 5 38-15,0 1-13 0,0 4-105 16,0 1-122-16,2-2-130 0,-2 2-387 16,4-11-656-16</inkml:trace>
  <inkml:trace contextRef="#ctx0" brushRef="#br1" timeOffset="-65291.413">8922 6656 42 0,'0'0'829'16,"0"0"-347"-16,0 0-251 0,0 0-202 15,0 0 52-15,0 0 474 0,0 0-228 16,0 0-127-16,0 0-81 16,20-15-36-16,-17 8 17 0,-3-2 34 15,4-2 19-15,-2 1-13 0,0-1-17 16,-2 0 4-16,2 2 2 0,0 1-4 16,-2 0-20-16,0 1-18 0,0 1-15 15,0 1-10-15,0 0-6 0,-2 0-10 16,-2-2-9-16,0 1-9 0,-1-2-16 15,-1 0-11-15,-2 2 0 0,2 0-1 16,-2 0 3-16,5 1 21 0,-3 0 1 16,-2 2 3-16,2 2-1 0,0 1 4 15,1 0 9-15,1 0 13 0,-2 1 5 16,0 4-9-16,0 0-6 0,2 1-15 16,-3-1-16-16,5 2-11 0,0-1 0 15,-2 0 0-15,0 1 1 0,0-2 10 16,2-2-9-16,0-1 12 0,2 0-11 15,0-1 17-15,0-1 3 0,0 2 10 16,0-2 6-16,0 3-7 16,2 1-20-16,4 2 2 0,-2 2-13 15,2 0 0-15,-4 0-1 0,5-1 0 16,-1-2 1-16,2 0 0 0,-2-2 10 16,-2-3 3-16,1 0-2 0,3 0-13 15,-2-2-2-15,4-5-10 0,-3 0 0 16,3-3 11-16,2-4 1 0,-3 3 0 15,-1 0 2-15,-2 0 1 0,2 0 0 16,-4 4-1-16,-1-1-2 0,-1-1-3 16,-2 3-12-16,0-2 0 0,-5 1 12 15,-5 1-9-15,2 0 10 0,0 2-1 16,-1-1 0-16,-1 2 2 0,0 0-11 16,1 2 12-16,-1 0 0 0,0 1 1 15,1 0 1-15,1 3 10 0,0 0-9 16,2 2 13-16,-1 2-1 0,3 1 3 15,2 2-6-15,-2 0 1 0,2 1-1 16,0 2-10-16,-2 2 1 16,4-1-1-16,0-2 0 0,0 4 0 15,6-5 1-15,-2 0 0 0,0-2-1 16,-2 0 13-16,7 0-2 0,-1-5 2 16,2 0-12-16,-1-3 9 0,1-1-10 15,2 0 1-15,-3-6-1 0,-1-4 0 16,-2-3-1-16,0-1 11 0,-2-4-10 15,-2 1 0-15,-2 1 0 0,0-2 1 16,-4 3 0-16,-4 1 0 0,0 1-1 16,-1 3-1-16,-1 2-1 0,-2 1-2 15,1 4-13-15,-3 2 13 0,-1 1 0 16,7 1 2-16,-4 6 0 0,1 1 3 16,5 4 9-16,0 0-10 15,-2 2 0-15,6 0 1 0,0 2 1 16,2-1 8-16,0 2-10 0,0-1 1 15,4-2 9-15,4 0-10 0,-2 0 1 16,3-5 15-16,-1 0-3 0,2-5 1 16,-2-4-13-16,1 0 0 0,-1 0-3 15,4-3 0-15,-8-5-3 0,5-3-16 16,-5-2 7-16,-2 0-3 0,0 0 12 16,-2-1-15-16,0 2-25 0,0 5-115 15,-4 2-142-15,2 2-168 0,0 3-1132 0</inkml:trace>
  <inkml:trace contextRef="#ctx0" brushRef="#br1" timeOffset="-62673.493">7059 7934 1337 0,'0'0'264'16,"0"0"463"-16,0 0-224 0,0 0-207 16,0 0-35-16,2-52 12 0,-4 37-2 15,-2-1-32-15,-6-3-43 0,2 1-54 16,-1 2-40-16,-1-1-16 0,-4 4-21 15,5 3-19-15,-1 4-9 0,0 4 3 16,1 2 12-16,3 4 9 0,0 5 3 16,-2 4-12-16,4 0-15 0,-3 3-19 15,3-1-3-15,2 3-12 0,2-2 9 16,0 0-11-16,0 0 1 0,2-4 2 16,4-1 8-16,3 0 0 0,1-6 3 15,-2 0-3-15,5-3 4 0,-1-2-14 16,3 0 10-16,1-7 0 0,-4-2-11 15,3-3-1-15,-1-3-2 0,-5-3-1 16,-1 1 3-16,-2-3 0 16,-4 2 2-16,-2 1-1 0,-6 0 2 15,-2 3 9-15,-3 2-10 0,-3 4 13 16,-1-1-14-16,3 5 2 0,-4 3 10 16,1 1-1-16,3 1 6 0,1 7 6 15,3 1 0-15,4 6 1 0,2 0 17 16,-2 2 25-16,4 0-12 0,4 1-25 15,2-1-9-15,0-4-19 0,7 0 10 16,-1-1-10-16,-2-3 0 0,5-3 0 16,-1-2-1-16,1-3 1 0,-1-1-2 15,-1-1 0-15,1-5-12 0,-8-4-9 16,1-2 0-16,-3-3 6 0,-2 1 2 16,-2-5 1-16,-2 3 9 15,-7 0-12-15,1-1 13 0,-8 5 0 16,1 2-10-16,-3 1 12 0,-3 5 0 15,2 3 0-15,3 1 1 0,-1 5 1 16,7 6 16-16,-3 2-6 0,5 3 0 16,2 1-9-16,4 2 13 0,2 1-4 15,0 1-9-15,6 1 0 0,0-5-2 16,3-1 0-16,3-2 1 0,-4-4 0 16,5-3 10-16,-1-4-12 0,0-1-1 15,5-2-2-15,-5-7-12 0,3-4-6 16,-3-2 5-16,-1-5 4 0,-3 1 9 15,-4-2 0-15,0 0 0 0,-4 4-12 16,0-3 12-16,-6 5 0 0,-4 4 0 16,-3 2 0-16,1 5 1 0,-5 0 1 15,-1 2 0-15,1 4 1 0,1 3 2 16,3 5 13-16,-1 2-3 16,3 1-9-16,5 2 12 0,2 0 1 15,2 0-13-15,2 1 9 0,2 0 0 16,2-5-10-16,7 1 13 0,1-1-12 15,-4-3 15-15,9-3-6 0,-3-4 0 16,3-1 4-16,-1-2-6 0,-1-5-10 16,-1-4-19-16,-1-5 4 0,-3-4 3 15,-2 0 0-15,-6-3 9 0,-2 0-12 16,0 0 12-16,-2 4 0 0,-6 1-9 16,-4 5 10-16,1 1 0 0,-5 5 2 15,-1 3 1-15,1 2-1 0,-1 0 1 16,5 10 14-16,-1 2 0 0,5 5 9 15,4 1-6-15,0 4 1 0,4-1-4 16,0 0 3-16,8 0 3 0,-2-3 3 16,5-2 3-16,1-3-9 15,-2-3 7-15,3-5-1 0,1-4 3 16,-1-1-3-16,-1-4-24 0,-2-6-10 16,-1-3-20-16,-3-6-49 0,-4-4-145 15,0-3-149-15,-2 4-335 0,-2-13-1855 0</inkml:trace>
  <inkml:trace contextRef="#ctx0" brushRef="#br1" timeOffset="-33878.166">10542 7463 98 0,'0'0'166'16,"0"0"4"-16,0 0-7 0,0 0-7 16,0 0 4-16,0 0-20 0,0 0-32 15,0 0-17-15,0 0-3 0,7 5-13 16,-7-5-23-16,0 0-7 0,0 0 7 16,0 0 26-16,0 0 33 0,0 0 22 15,0 0 7-15,0 0-7 0,0 0 9 16,0 0-106-16,0 0-36 0,0 0 0 15,0 0 19-15,0 0 13 0,0 0 1 16,0 0 44-16,0 0 85 0,0 0 2 16,0 0-26-16,0 0-16 0,0 0-20 15,0 0-25-15,0 0-36 16,0-2-12-16,-2 0-10 0,0-4-17 16,-3 3 24-16,1 0-7 0,2 0 0 15,0-2 0-15,0 3-3 0,-2 1 9 16,2-2-12-16,-4 2-11 0,4-1-1 15,-3 2-1-15,1-1 0 0,0-2 0 16,2 3 0-16,0-4 0 0,-4 2 1 16,4 1 1-16,-4-2 0 0,1 0 0 15,1 1 1-15,0-3 13 0,2 2-14 16,0-1 0-16,-4-2 14 0,4 3 9 16,-2-2-3-16,-3 2 4 0,3-3-7 15,0 2 0-15,0 0-7 0,0 0 1 16,0 0 3-16,-2 0-14 0,-3 1 1 15,3-3 10-15,0 2-10 0,0-1-1 16,-5 0 10-16,5 0-10 16,-2-3-1-16,2 3 2 0,-3 0 9 15,1-1-12-15,0 2 2 0,2-1 20 16,-1 1-3-16,-3-2-16 0,2 2 1 16,4-1 15-16,-5-3-16 0,3 4 9 15,-4-2-9-15,4 2 19 0,2 0-18 16,-5-1 11-16,1 0-13 0,2-1 1 15,-2 1 9-15,3-1-10 0,-3 1-1 16,-2-1 1-16,2 2 2 0,1-3-2 16,-1 1 0-16,-2 0 1 0,-1-2 9 15,5 1-8-15,-6 0 8 0,4 2-9 16,-1 0 13-16,3-2-14 0,-4 4-1 16,4-3 1-16,-3 3-1 15,5-1-1-15,-2 1 1 0,-4-3 1 16,3 2 0-16,1-1 0 0,2 1 1 15,-4-1-2-15,-3-1 1 0,3 1-1 16,4-1 1-16,-4 0 0 0,-3-1 0 16,3 0 1-16,2 0-2 0,-2 0 1 15,-3 1-2-15,3-1 0 0,2 1 0 16,0 1 0-16,-5-2 0 0,5 4-1 16,0-2-1-16,2 3 0 0,0 0-1 15,-2-1 0-15,-1 1 0 0,1 0 0 16,2 0 0-16,-2-1 3 0,4-1 3 15,-7 0 9-15,1 1-9 0,2-4 10 16,-2 1-13-16,4-2 0 0,-5 1 0 16,-1 0 1-16,4 1-1 0,2-1 0 15,-5 0 0-15,1 0-1 0,2 1 1 16,0 2 0-16,2-3 0 0,-1 3-1 16,-1 0 1-16,0 0-1 15,0 0-2-15,0-1-9 0,1 2 12 16,-1-4 1-16,-4 3 0 0,2-3 0 15,-1 2 0-15,1-1 1 0,-2-1-1 16,2 1 1-16,1 1-1 0,1-2 2 16,-4 1-2-16,4 1-1 0,-3-2 1 15,5 1 0-15,-2 0 1 0,-2-1-1 16,2 2 0-16,-1 0 0 0,3-1 0 16,-2-1-1-16,0 1 1 0,-2 1 0 15,-1-2 0-15,5 1-1 0,-4-1 0 16,0 1 0-16,1-1 0 0,-1 1 0 15,4-1 0-15,-4 0 1 0,-1 0-2 16,3 2 1-16,-2-2-1 0,4 2-2 16,-2-1 2-16,-3 1-2 0,3 2 1 15,0-1-1-15,2 0-1 16,-2 1 2-16,-3 1 0 0,5-2 1 16,-2 1 0-16,0-1 1 0,2 0 1 15,-5 0 1-15,1 0-2 0,0-1 2 16,4-2 11-16,-2 4-11 0,-5-1-1 15,7-2-1-15,-2 3 0 0,0-2 0 16,4 2 0-16,-5 0 0 0,3-2 1 16,-2 2 1-16,0-2-2 0,0 1 0 15,4 0-1-15,-5 1 1 0,3-1 0 16,-2-1 0-16,0 1 1 0,0-1-1 16,2 1-1-16,-1-1-1 0,-1 2 0 15,0-2 1-15,2 1 0 16,-2 0 0-16,2 1 0 0,1 0 0 15,1-1 0-15,0 2-1 0,-2-1 1 16,2 2 1-16,0-1 0 0,-2-1 0 16,2 1 0-16,0-1 0 0,0 1 0 15,-2-1 0-15,2 0-2 0,-3 2 1 16,5-3-2-16,-2 0 0 0,-4 1 0 16,2-1-10-16,-2 0 12 0,2 1-1 15,-1 0-1-15,1 0 2 0,2 1 0 16,2 1 0-16,-2 1-1 0,2 0-11 15,0 0 13-15,0 0 2 0,0 0 0 16,0 0 10-16,0 0-10 0,0 1-1 16,2 2-1-16,0 0 1 0,0 1 1 15,3-1-2-15,-3 1-1 0,0-1-1 16,2-1 1-16,-4 1 1 0,4 0-1 16,0 0-1-16,-2 0 1 0,2 1 0 15,-2 0 0-15,0 3 1 16,5-1 0-16,-3 1-1 0,6 0-2 15,-4 2-10-15,1-1 10 0,-1 1-9 16,2 0 9-16,2 0-12 0,-3 2 2 16,-1-3 1-16,2 2 10 0,0-2-2 15,-2 0 3-15,-1 2-1 0,-1-3 1 16,2 0 0-16,0-1 0 0,0 0 1 16,-2 0 0-16,1-1 0 0,-3 0 1 15,0 0 0-15,0-2-1 0,0 0-2 16,0-1-11-16,0 1 10 0,0 0-9 15,-2-1 9-15,0 1-13 0,2-1 3 16,-2 1-3-16,0-1-12 16,0 0-6-16,0-2-4 0,0 0 6 0,0 1 10 15,0-1 0-15,0 0 9 16,0 0 10-16,0 0 3 0,0 0 15 16,0-3 13-16,-2 0 1 0,-2-3-10 15,0 0-18-15,0-2-1 0,2-2 0 16,-3 2 1-16,-1-2 0 0,-2 1-1 15,0-3-1-15,4 1 0 0,-5-1 0 16,1 3 0-16,0-1-1 0,0 0 0 16,3 1 1-16,-3 0 0 0,0 0-1 15,0 0 1-15,3 1 0 0,-1 1 0 16,0 0-15-16,-2 0 16 0,4 1 2 16,-3-2 1-16,5 1 1 0,-2-1-2 15,-2 2 1-15,0-3-1 0,0 3-2 16,1-2 0-16,1 3 1 0,2 0 12 15,2 2-1-15,-2-1-11 0,2 1 0 16,0 1 2-16,-2 2 9 0,2-1 1 16,0-1-11-16,0 2-2 0,0 0-1 15,0 0-12-15,0 0-6 16,0 0 0-16,0 0 7 0,0 0 0 16,0 2 12-16,2 1 29 0,0-2 2 15,-2 2-6-15,2 1-9 0,2-2-13 16,3 2-1-16,-3 0 0 0,4-1 2 15,0 1-2-15,-3-1 10 0,3 1-11 16,2 0-1-16,0 1 0 0,1 0-2 16,3-1 2-16,-3 3 3 0,3-1 32 15,3 1 15-15,-3 1-6 0,5 0-6 16,-3 0 9-16,1 2-13 16,3 0-7-16,-3 0-12 0,2 0-12 15,-3 1 1-15,5 0-4 0,-7 1 0 16,3-2-3-16,-9-3-9 0,2 0-67 15,-3-5-63-15,-1-1-129 0,-6-1-258 16,2-3-988-16</inkml:trace>
  <inkml:trace contextRef="#ctx0" brushRef="#br1" timeOffset="-32244.089">8546 10983 850 0,'0'0'1143'15,"0"0"-589"-15,0 0-200 0,0 0 14 16,0 0-12-16,0 0-66 0,0 0-10 16,0 0-26-16,-27-36-44 0,25 34-31 15,2 2-5-15,-2 0 28 0,2 0 32 16,0 0-10-16,0 0-6 16,0 0 8-16,0 0 0 0,0 2-21 0,0 2-40 15,0 3-51-15,2 2-12 16,2 1 1-16,2 2-7 0,0 1-15 15,2 0-12-15,1 1-3 0,1 2-6 16,2 0-6-16,-1 1 3 0,3 0-9 16,3 1-9-16,-5-1-3 0,5-1-6 15,-5 2 0-15,3-5 3 0,-3-4-12 16,-2 2-6-16,1-4-12 0,-3-1-2 16,-4-2-1-16,-2-3-2 0,2 1-13 15,-4-2-33-15,0 0-48 0,0 0-54 16,0-2-27-16,-4-2 0 0,0-5-61 15,-2 0-125-15,-2-4-222 0,1 0-508 16,1 4-329-16,4-3-1255 0</inkml:trace>
  <inkml:trace contextRef="#ctx0" brushRef="#br1" timeOffset="-31842.978">8860 10879 1372 0,'0'0'1546'16,"0"0"-1098"-16,0 0 43 0,0 0 16 16,0 0-131-16,0 0-45 0,0 0-23 15,0 0-47-15,0 0-59 0,0 0-38 16,18 26 19-16,-22-16 19 0,0 1-33 15,-2 2-37-15,0 2-21 0,-3 2-9 16,5 1 4-16,-6 0-28 0,-4 4-6 16,5 0-12-16,-7 4-6 0,1 1 0 15,-1 2 6-15,1 5-3 16,3 1-9-16,-3 3-9 0,5 0-15 16,-4 2-3-16,1-2-6 0,5-1-3 15,-7-3-10-15,5-5-2 0,2-5-29 16,-5-4 5-16,5-7 0 0,0-4 0 15,4-6-18-15,-2 0-36 0,-1-3-42 16,7-3-36-16,-2-6-19 0,2 2-32 16,0-6-109-16,2 1-290 0,5 3-661 15,1-1-985-15</inkml:trace>
  <inkml:trace contextRef="#ctx0" brushRef="#br1" timeOffset="-31165.553">8849 11505 1359 0,'0'0'530'0,"0"0"-69"0,0 0-6 15,0 0-67-15,0 0-19 16,0 0-6-16,0 0-50 0,0 0-58 16,0 0-21-16,0 0-1 0,-31 4-1 15,31-4 6-15,0-4-5 0,0 2-6 16,0-1 8-16,0-3-3 0,3 0-39 16,1-1-37-16,0-2-15 0,4-1-20 15,0 0-22-15,-1 0-15 0,1-1-9 16,4-2 0-16,-4 2-18 0,3 0-21 15,1-2-33-15,-1 1 21 0,-1 3-3 16,2-1-3-16,-3 1 3 16,-3 2-6-16,2 1-3 0,0 1 0 15,-1 1-9-15,-3 2-1 0,-2 0 0 16,2 0 0-16,-2 2 10 0,0 0 0 16,0 0-10-16,-2 0 10 0,2 1-11 15,-2 3 1-15,2 1-2 0,0 5-1 16,-2 4-11-16,0 5 10 0,0 3 2 15,0 4 2-15,0 2 0 0,0-2-2 16,4 0-33-16,-4 0 15 0,0-2 3 16,0-1 13-16,0-3-1 0,0-1 0 15,0-4 0-15,0-1 1 0,0-4-16 16,0-4-15-16,0-2-42 0,-4-4-45 16,2 0-51-16,0 0-34 0,0-6-65 15,0-1-251-15,0 0-755 0,4-4-1770 0</inkml:trace>
  <inkml:trace contextRef="#ctx0" brushRef="#br1" timeOffset="-6251.079">14278 7177 729 0,'0'0'528'0,"0"0"948"15,0 0-1161-15,0 0-56 0,0 0-2 16,0 0-30-16,0 0 51 0,18-70 30 15,-11 45-60-15,3-7-46 0,2-13-27 16,5-17-16-16,1-18-19 0,1-8-22 16,0 0 10-16,-7 4-7 0,-4 10-6 15,3 1-15-15,-7 14-25 0,-2 14-8 16,-2 14-22-16,0 6-43 0,0 1 1 16,-2 1 0-16,-2 4-1 0,-3 7-2 15,1 8-15-15,2 4 3 0,-6 4 12 16,1 11 12-16,-1 3 12 15,-2 11 0-15,-1 9-6 0,1 9 0 16,2 20 0-16,-1 17 0 0,3 9-18 16,8 1-9-16,0 4-3 0,0 1 12 15,0 6 15-15,10 7 7 0,-1-2 11 16,-1-2 12-16,-2-7 18 0,6-11-15 16,-5-11-46-16,-1-20 16 0,-2-20-6 15,-2-17 9-15,-2-11 4 0,0-2 1 16,-6-6-26-16,-2-3-49 0,-9-14 25 15,1-8 12-15,-7-18 10 0,-4-19 0 16,0-13-10-16,4-6 11 0,5 5 1 16,7 17 0-16,9 18 0 15,2 7 1-15,0 6 0 0,7-5 2 16,3-3 8-16,8-1-10 0,3 4 1 16,4 3 49-16,-2 1 22 0,6 6 2 15,-5-2 54-15,1 4-12 0,2-4-39 16,-2 1-23-16,-2-3-16 0,-3-2-15 15,1-2-6-15,-7 0-6 0,3-1-10 16,-7 3 0-16,-3 2 1 0,1 4-2 16,-2 6-1-16,-4 5 0 0,-2 5 0 15,0 4 1-15,0 1 2 0,0 7-3 16,0 8-12-16,-2 4-3 0,0 5 12 16,2 2 1-16,0 3 2 0,0-1 2 15,4-2 1-15,0-2 12 0,7-3 0 16,-1-3 0-16,2-5 0 0,1-5 9 15,5-6 9-15,-3-3-15 0,5-10-15 16,1-6-3-16,0-6 1 16,-3-6 0-16,1-2 0 0,2-3 11 15,-3 1 0-15,-1 1 6 0,-5 3 6 16,5 4-6-16,-3 5 3 0,-1 4 6 16,-3 4 24-16,0 4-18 0,1 3-18 15,-3 3-12-15,2 1-3 0,-6 0-16 16,5 5-50-16,-3-1-63 0,-4 1-72 15,0-1-43-15,0 1-87 0,-2 0-271 16,0-1-657-16,0 6-1021 0</inkml:trace>
  <inkml:trace contextRef="#ctx0" brushRef="#br1" timeOffset="-5632.459">14772 6676 1975 0,'0'0'2139'0,"0"0"-1689"0,0 0 1 16,0 0 36-16,0 0-196 0,8 55-70 16,-6-36 11-16,6 6-55 0,-1 1-56 15,-3 2-40-15,4 4-15 0,-4 0-9 16,6-3-3-16,-1-4-6 0,1-5-6 16,0-5-9-16,3-9-12 0,-1-6-21 15,3-6-11-15,1-12-10 0,1-4 0 16,-1-10 6-16,1-5 0 0,-1-4 3 15,-3 0 9-15,1 0-15 0,-3 4 16 16,1 6 1-16,-4 6 1 0,3 9 1 16,-7 7 14-16,4 7 6 15,-2 4-3-15,0 9-18 0,-1 7-12 16,-1 8-6-16,0 3 6 0,-4 5 12 0,6-1 1 16,-4-2 2-16,0-3 15 15,0-4-3-15,0-8 6 0,0-4 0 16,-2-6 6-16,2-6-2 0,3-5-25 15,1-8-3-15,-2-9 0 0,10-6-12 16,-3-6 12-16,-3-3 2 0,6 5 1 16,-3 6 1-16,-3 8 3 0,2 9 23 15,-1 6 3-15,1 6-12 0,0 10-18 16,1 10 0-16,-1 4-12 0,0 6 0 16,1 1 10-16,-3-2 1 0,2-3 1 15,-2-7 1-15,1-6 11 0,-1-7 0 16,0-7 3-16,3-5-6 0,-1-12-9 15,2-7-12-15,5-12 10 0,-1-3-1 16,1-1 1-16,0 0 2 0,-5 6 15 16,2 8 21-16,-3 7 6 0,-1 11-3 15,0 4 15-15,-1 4 54 0,3 11-70 16,-2 9-38-16,-1 7-21 0,-1 5 0 16,0 4 0-16,0-2-9 15,-1-3-48-15,-3-6-30 0,6-7-24 16,-4-6-19-16,3-6-32 0,-1-4-67 15,0-4-190-15,2-4-291 0,-1-4-855 16,5-11-1374-16</inkml:trace>
  <inkml:trace contextRef="#ctx0" brushRef="#br1" timeOffset="-5487.332">15590 6411 1854 0,'0'0'2853'0,"0"0"-2519"15,19-57-157-15,0 37 23 0,3-2-200 16,3 0-30-16,4 2-82 0,-6 0-53 16,0 3-147-16,-7 4-621 0,1-3-1707 0</inkml:trace>
  <inkml:trace contextRef="#ctx0" brushRef="#br1" timeOffset="-5255.393">14658 6435 4642 0,'0'0'725'0,"0"0"-579"0,0 0-146 15,0 0-107-15,0 0-255 16,0 0-231-16,0 0-1505 0</inkml:trace>
  <inkml:trace contextRef="#ctx0" brushRef="#br1" timeOffset="-4664.462">16213 6248 228 0,'0'0'3108'0,"0"0"-2302"16,0 0-434-16,0 0 166 0,0 0-200 15,0 0-120-15,0 0 127 0,0 0-52 16,0 0-119-16,-3 26-44 0,1 8-7 15,0 14-15-15,0 14-33 0,2 12-15 16,-4 2-20-16,2-3-40 0,2-17-3 16,-2-17 2-16,2-8 1 0,0-5 1 15,0 1 1-15,0 0-1 0,0 0-1 16,0-10-46-16,0-6-44 16,0-8-51-16,0-3-48 0,2 0-46 15,0-10-21-15,0-5-159 0,0-3-322 16,0 4-800-16,0-9-994 0</inkml:trace>
  <inkml:trace contextRef="#ctx0" brushRef="#br1" timeOffset="-4366.071">15996 6287 2639 0,'0'0'1761'16,"0"0"-1446"-16,0 0 211 0,0 0-125 15,24-59-138-15,-9 48 45 0,1 1-1 16,5 2-61-16,4 0-53 0,6 3-31 16,4 3-30-16,4 2-48 0,5 2-24 15,-3 6-12-15,0 6 9 0,-1 6 12 16,-5 3-9-16,-4 4-18 16,-6 3-15-16,-5-1-15 0,-5 5-10 15,-9-1-2-15,-4 1 0 0,-6-4-2 16,-9-3-37-16,-7-1 0 0,-9-9-18 15,-4-3-42-15,-2-7-69 0,-5-7-66 16,3-2-133-16,8-5-730 0,-2-3-2494 0</inkml:trace>
  <inkml:trace contextRef="#ctx0" brushRef="#br2" timeOffset="4329.469">7022 14830 140 0,'0'0'284'0,"0"0"32"0,0 0 23 16,0 0-10-16,0 0-88 0,0 0-127 16,0 0-33-16,0 0 3 15,0 0 4-15,-12-9 6 0,12 7-39 16,-2 2-39-16,0 0 4 0,2 0-1 16,-2 0 7-16,2 0 10 0,-3 0-4 15,3 0 13-15,0 0 7 0,0 0 45 16,0 0 64-16,0-2 29 0,0 2 29 15,3-1-15-15,-1 1-7 0,2 0-51 16,4 0-95-16,-2 0-20 0,5 0 4 16,-1 0 16-16,6 0-39 0,1 0-10 15,4-1 86-15,3 0-47 0,5 1 3 16,-2 0-42-16,2-1-1 0,-2 1-1 16,0 1-12-16,-2-1-17 0,-5 0-62 15,-1 0-180-15,-5 0-300 0,7 1-833 16</inkml:trace>
  <inkml:trace contextRef="#ctx0" brushRef="#br2" timeOffset="4853.462">7630 14811 1034 0,'0'0'563'0,"0"0"-310"16,0 0-39-16,0 0 36 0,0 0-37 16,0 0 42-16,0 0 140 0,0 0-143 15,0 0-148-15,0 0-15 0,33-5 12 16,-21 5 13-16,5 0 5 16,4-2-28-16,-1 2-27 0,5 0-2 15,2 0-62-15,6-3-10 0,2 3-56 16,0 3-92-16,2-3-78 0,1-3-176 15,-11 0-236-15,16-8-563 0</inkml:trace>
  <inkml:trace contextRef="#ctx0" brushRef="#br2" timeOffset="5350.138">8384 14785 1467 0,'0'0'503'16,"0"0"-350"-16,0 0 87 0,0 0 12 16,0 0-172-16,0 0-28 0,0 0 163 15,0 0 213-15,0 0-202 0,0 0-72 16,29 13 1-16,-16-12-10 0,9-2-17 16,-1 1-22-16,10-1-44 0,2 1-62 15,15 0 0-15,-5-1-28 0,7 1-93 16,-5-1-93-16,-3 1-97 0,-5-1-243 15,10-1-923-15</inkml:trace>
  <inkml:trace contextRef="#ctx0" brushRef="#br2" timeOffset="7179.196">8614 17437 642 0,'0'0'489'0,"0"0"-310"16,0 0-19-16,0 0-82 0,0 0-20 16,0 0 397-16,0 0-234 0,0 0-111 15,0 0 29-15,-27-7 86 0,23 5 64 16,2-1 56-16,-2-1-9 0,-1 1-24 15,3-2-31-15,-2 0-11 16,2 2 6-16,0 0 24 0,0 1-8 16,2 1-16-16,0 1 38 0,0 0 5 15,0 0-51-15,4 0-73 0,4 4-47 16,1 1-13-16,-3 5-24 0,6 2-33 16,3 4-24-16,-5 0-12 0,9 5-9 15,-5 1-3-15,5 2-6 0,-5 0-3 16,5 1 0-16,-7-5-9 0,3 2-11 15,-5-8 0-15,-2-1 0 0,-1-4-1 16,-3-5-12-16,0 0-21 0,-2-1-45 16,0-3-72-16,-2 0-63 0,0-3-7 15,-2-4-41-15,-4-6-197 0,0 0-454 16,3 2-533-16,1-2-1598 0</inkml:trace>
  <inkml:trace contextRef="#ctx0" brushRef="#br2" timeOffset="7497.876">8928 17383 3086 0,'0'0'620'15,"0"0"-283"-15,0 0 174 16,0 0-11-16,0 0-135 0,0 0-46 15,0 0-41-15,0 0-37 0,0 0-58 16,0 0-29-16,-31 23-7 0,23 1-9 0,-1 4-32 16,1 5-28-16,-2 5-15 0,2-3-9 15,1-1-12-15,-1-1-3 16,0 3-12-16,-2 3-9 0,-1 4-3 16,-3-1-13-16,-1-5-1 0,5-4 0 15,-5-4-1-15,5-6-20 0,-4-4-43 16,5-8-69-16,1-1-64 0,4-8-38 15,-2 0-79-15,0-2-284 0,6-2-758 16,0-3-1536-16</inkml:trace>
  <inkml:trace contextRef="#ctx0" brushRef="#br2" timeOffset="7980.235">8839 18231 1903 0,'0'0'1325'0,"0"0"-1115"15,0 0 85-15,0 0 238 0,0 0-29 16,0 0-167-16,0 0-36 0,0 0-25 16,0 0-31-16,0 0-49 0,15-61-6 15,-5 45-9-15,2-3-37 0,-1 0-24 16,3-3-18-16,-1 2-8 0,1-2-37 15,3 2-3-15,-7 3-12 0,4 1 0 16,-5 3-6-16,1 3-3 16,-2 4 6-16,1 4-6 0,-3 2 0 15,-4 0-3-15,2 9-28 0,0 8-2 16,-2 5 1-16,0 7 0 0,0 4 11 16,-2 3-12-16,0 1-60 0,0-1 15 15,0-5-30-15,0-3-33 0,-2-5-28 16,0-7-41-16,-2-4-57 0,2-6-191 15,2-5-669-15,0-12-1288 0</inkml:trace>
  <inkml:trace contextRef="#ctx0" brushRef="#br2" timeOffset="9081.814">8723 14750 1454 0,'0'0'305'15,"0"0"-90"-15,0 0 60 0,0 0-13 16,0 0 54-16,0 0 82 0,0 0-36 16,0 0-62-16,0 0-17 0,17 3 0 15,-17-8-9-15,0-1 14 16,0-1-4-16,0-2-41 0,0 2-22 0,0-2-16 15,-2 1-36-15,0-1-33 16,-4 4-46-16,-1 0-33 0,1 4-11 16,2 1-28-16,0 0 0 0,-2 7-15 15,-3 1 21-15,7 6-3 0,2 1-3 16,0 6-3-16,2-4-5 0,7 1-10 16,-1-3-1-16,0-3 1 0,3-2 12 15,3-5 3-15,-4-4 3 0,5-1-3 16,-3-6-14-16,1-7-1 15,-1-2 0-15,-6-4-2 0,0 0 2 0,-3-1 3 16,-3 3-3-16,0 1-12 16,-5 6 9-16,1 3-12 0,-2 6 12 15,-6 1 0-15,1 7 3 0,5 6 14 16,-6 2 4-16,3 6 3 0,5 0 3 16,4 1-24-16,0-2 0 0,0-2-1 15,7-2 1-15,-1-6 15 0,4-1 9 16,-2-8-3-16,5-1 0 0,1-5-18 15,-3-7 0-15,-1-3-1 0,2-4 0 16,-8-3 10-16,-2 0 0 0,-2 1-11 16,0 3-1-16,-4 6-14 0,-6 3 2 15,-2 6 9-15,1 3 0 0,-3 3 3 16,-1 10 1-16,7 2 14 0,-4 5-3 16,5-2-12-16,3 3-71 15,4-4-127-15,0-6-106 0,0-5-231 0,13-6-1293 16</inkml:trace>
  <inkml:trace contextRef="#ctx0" brushRef="#br2" timeOffset="10115.627">1486 14815 1702 0,'0'0'2015'0,"0"0"-1634"16,0 0-147-16,0 0 229 0,0 0 26 15,0 0-128-15,0 0-92 0,0 0-67 16,-43-23-33-16,31 23-31 0,-5 0-26 16,1 4-49-16,-3 1-39 0,-2 0-23 15,7 0-1-15,-7 0-27 0,5-2-51 16,-1-1-88-16,5 0-66 0,3-2-43 15,3 0-106-15,2 0-296 0,4 0-477 16,4-2-417-16</inkml:trace>
  <inkml:trace contextRef="#ctx0" brushRef="#br2" timeOffset="10282.425">1437 14889 2594 0,'0'0'1368'0,"0"0"-967"15,0 0-77-15,0 0 84 0,0 0-34 16,0 0-104-16,0 0-119 0,-58 36-112 16,37-30-39-16,1-2-160 0,-3-3-201 15,4-1-394-15,-8 0-2180 0</inkml:trace>
  <inkml:trace contextRef="#ctx0" brushRef="#br2" timeOffset="10833.983">722 14666 2168 0,'0'0'1502'16,"0"0"-1134"-16,0 0-71 0,0 0 150 16,0 0 36-16,0 0-121 0,0 0-63 15,0 0-67-15,0 0-33 0,0 0-63 16,-9 6-25-16,11 12-21 0,0 8-15 15,0 6-18-15,3 12-30 0,-5 14-27 16,4 12 0-16,-2 5 1 16,2-7 1-16,-4-14 13 0,0-17-13 15,0-11 10-15,0-7-9 0,0 0 0 16,0-1-3-16,0-4-17 0,0-5-43 16,0-7-63-16,0-2-87 0,0-6-52 15,2-4-49-15,0-2-177 0,0-3-466 16,0 2-571-16,-2 0-1134 0</inkml:trace>
  <inkml:trace contextRef="#ctx0" brushRef="#br2" timeOffset="11183.942">550 14693 2699 0,'0'0'718'0,"0"0"-414"0,0 0 23 16,0 0 165-16,0 0-92 0,0 0-83 16,0 0-13-16,-6-51-50 0,12 43-21 15,2 1-22-15,5-1-16 0,-1 0-17 16,3 0-31-16,5 1-33 16,1 2-17-16,0 0-16 0,3 3-12 15,-1 2-3-15,0 0-12 0,2 3-9 16,-3 5-6-16,-3 2-15 0,0 4-12 15,-5 1 0-15,5 2-11 0,-11 4-1 16,2 0-1-16,-4 3-2 16,-1-3-24-16,-5 2-42 0,-2-2-33 0,-5-2-24 15,-1-1-13-15,-2-2-35 16,-3-3-33-16,-1-4-112 0,-1-3-261 16,3-1-594-16,-5-5-633 0</inkml:trace>
  <inkml:trace contextRef="#ctx0" brushRef="#br2" timeOffset="11617.487">893 15303 1926 0,'0'0'1175'0,"0"0"-850"15,0 0-33-15,0 0 183 0,0 0 2 16,0 0-149-16,0 0-78 0,0 0-10 15,0 0 33-15,0 0-31 0,0-67-19 16,8 42-13-16,1-2-32 0,-1-1-40 16,0 2-36-16,5 3-5 0,-3 5 2 15,-2 7-18-15,5 2-24 0,-5 6-9 16,0 3-15-16,-2 5-6 16,5 9-27-16,-3 8-1 0,-2 7-20 15,-2 6 9-15,2 5-6 0,1-2-3 16,-3 1-42-16,0-6-36 0,-2-5-43 15,0-6-32-15,0-7-36 0,0-6-185 16,0-5-662-16,0-4-1393 0</inkml:trace>
  <inkml:trace contextRef="#ctx0" brushRef="#br2" timeOffset="15674.487">9496 14146 1349 0,'0'0'712'0,"0"0"-443"0,0 0-181 15,0 0 112-15,0 0 384 0,0 0-256 16,0 0-103-16,0 0 1 0,0 0-50 16,-20-22-57-16,12 19-23 0,-3 0-3 15,1 2 3-15,0 0-22 16,-5 1-19-16,3 0-12 0,-5 0-3 16,3 0-15-16,1 0-13 0,-1 1-9 15,1-1 0-15,-1 0-1 0,2 0 0 16,3 0-1-16,-1 0 1 0,2-1 11 15,1 0-13-15,5 0 0 0,-2 0 0 16,2 1 1-16,2 0 1 0,0 0 28 16,0 0 16-16,0 0 13 0,0 1 35 15,0 2 19-15,2 4-67 0,0 4-35 16,0 0-11-16,0 3-1 0,1 3-1 16,-1-1-1-16,2 3-9 0,-2 0 9 15,0 2 1-15,-2 1-1 0,0-1-13 16,0 2 13-16,0 0 0 0,0-1 0 15,0-2-9-15,0-4 12 0,0 1 0 16,0-6 0-16,0 0 1 0,0-2 2 16,0-3 9-16,0 1 0 15,0-4 4-15,0 2 8 0,2-2 4 16,-2 0-7-16,6 1 6 0,-4-2 7 16,2 0-1-16,0 0 0 0,1-1 7 15,1 1-1-15,4-2 10 0,0 0-1 16,-1 0-14-16,1 0-4 0,7 0-15 15,-5-3-15-15,5 0-1 0,-5 0-14 16,4-1 0-16,-5 2 0 0,3 0-46 16,-1 0-63-16,-7 2-46 0,2 0-29 15,-4 0-79-15,-2-3-179 0,2 1-520 16,-4-2-569-16</inkml:trace>
  <inkml:trace contextRef="#ctx0" brushRef="#br2" timeOffset="15844.446">9432 14321 2794 0,'0'0'662'16,"0"0"-415"-16,0 0-105 0,0 0-41 16,0 0-20-16,0 0-23 0,0 0-33 15,0 0-25-15,-55 23-3 0,44-24-85 16,-5-7-161-16,5 1-217 0,-7-3-763 15</inkml:trace>
  <inkml:trace contextRef="#ctx0" brushRef="#br2" timeOffset="16375.659">9596 14501 1426 0,'0'0'527'0,"0"0"-180"0,0 0-14 16,0 0-18-16,0 0-65 0,0 0-30 15,0 0-11-15,0 0-16 0,0 0-20 16,0 0-19-16,37-60-8 0,-31 49-3 16,0-1-22-16,1 2-16 0,3-2-13 15,-4 6 3-15,0-1-12 0,0 1-10 16,1 4-9-16,-3 1-15 0,2 1-9 16,-4 1-13-16,2 5-27 15,-2 5-9-15,0 5-12 0,-2 1-1 16,0 7 7-16,0-1 3 0,2 1-25 15,-2-2-45-15,2-3-44 0,1-3-52 16,-1-4-35-16,0-5-126 0,0-3-339 16,6-4-1079-16</inkml:trace>
  <inkml:trace contextRef="#ctx0" brushRef="#br2" timeOffset="21610.782">8849 14728 16 0,'0'0'56'0,"0"0"9"0,0 0-16 16,0 0-36-16,0 0-13 0,0 0 0 15,0 0-1-15,0 0 1 0,0 0 16 16,-2 0 30-16,2 0 35 16,-2 0 37-16,2 0 15 0,0 2 34 15,-2-2-14-15,0 0-20 0,0 0-12 16,0 0-1-16,-4-2-25 0,4 2-30 15,0-2-23-15,2 2 17 0,0-3 25 16,0 3-2-16,0-2-21 0,0 1-12 16,0 0 0-16,0-1 0 0,0 2-4 15,0 0 4-15,0-1 9 0,0 1-25 16,0 0-33-16,0 0-26 0,0 0 26 16,0 0 29-16,-2 0 3 0,0 0 4 15,-3 0 19-15,3 0-19 0,-2 0 15 16,4 0 21-16,-4 0 34 0,2 0 62 15,0-3-62-15,2 3-38 0,-2 0-1 16,2 0 10-16,0 0-6 0,0 0-7 16,0 0-22-16,0 0-17 0,0 0-22 15,0 0-3-15,0 0-3 0,2 0 2 16,2 4 1-16,0-1 19 0,0 0-16 16,5 0 20-16,-3-1-20 15,4 3 16-15,-6-3-16 0,3 1 10 16,-1-2 3-16,0 1-3 0,2-1 6 15,-2 1-16-15,3 1 0 0,-1-2 1 16,4 2-1-16,-1 0 0 0,1 0-1 16,3 2 1-16,-5-1-1 0,4-2 1 15,-1 2-1-15,1-1 1 0,1 0-2 16,-3 1-1-16,5-1 0 0,-5 4-1 16,5-3-1-16,-7 1 0 15,4 0 1-15,1-1-1 0,-5 1 1 16,5-1 0-16,-3 1 1 0,-2-1 0 15,5 0 0-15,-3 1 0 0,1-1 0 16,3 0 1-16,-3 1-1 0,3 0 0 16,1 0-1-16,1 1-1 0,-3-2 1 15,3 2 1-15,-1 1 1 0,2-3-1 16,-3 0 0-16,1 2 1 0,3-2 1 16,-5 0 1-16,3-1-1 0,-1 2 0 15,4-1-2-15,-7-1 1 0,7 0-1 16,-3 1 1-16,1-1-1 0,-1 2-2 15,1-1-1-15,4 2-1 0,-5-1-8 16,5 1 10-16,-6 0-11 0,1-1 10 16,3 2 1-16,-4-2-11 0,1 1 0 15,-5 0 10-15,5 1 0 0,-3-1-1 16,3-1 1-16,-3 0-10 0,3 2 11 16,-1-1 1-16,3-1-1 15,-3 1 1-15,6-2 1 0,-9 2-2 16,7-2-11-16,-7 2-6 0,5-4 3 15,0 3-3-15,-3-1 3 0,5 0 0 16,-7-1 0-16,7 4 3 0,-2-1-6 16,1 0 6-16,1 1 11 0,-3 0 0 15,5 1 1-15,-4 0-1 0,2 0 1 16,1 2-2-16,-1-2 1 0,2-1 2 16,-1 2 2-16,-3 1 14 0,4-5-13 15,-3 2 9-15,-1-1 4 0,4 2 4 16,-5-3 2-16,3 0 13 0,2 0-3 15,-3-2-6-15,3 3-14 0,-2-2 4 16,0 1 3-16,3 1 1 0,-3 1-1 16,2-1 3-16,-1 2 0 0,1-1 7 15,-2-2-4-15,2 2 7 0,1-1-10 16,-3-1-3-16,0 1-6 16,4 0-12-16,-5 1 2 0,3-2 0 0,2 0 13 15,-7 2-3-15,5-2 0 16,2 1 2-16,-6 0-14 0,3 1 2 15,1-2-2-15,-4 3 1 0,3-2 0 16,-1 1 0-16,-4-1 0 0,5-1 1 16,-3 3-1-16,2-1 0 0,1 0 0 15,-1-1-1-15,2 3 0 0,2-2-1 16,-5 0 0-16,5-1 0 0,0 3 1 16,-2-3 1-16,1 3 1 0,1-2-2 15,2 0 1-15,-4-1 1 0,2-1 10 16,-1 2-12-16,3-1 2 0,0 1-1 15,-2-2 1-15,4 1 1 0,-2 1 8 16,4 2 1-16,-2-2-11 16,0 3 23-16,0-2-9 0,2 1 0 15,-5 1-3-15,5-3-10 0,-4-1 9 16,2 2-11-16,-2-3-1 0,-2 0 2 16,-4-1 0-16,1-1 1 0,-7-2-1 15,1 1 0-15,-7-1-1 0,-1-1-1 16,-6 0-35-16,-2 0-174 0,-4 0-224 15,-2 0-204-15,-7-2-1059 0</inkml:trace>
  <inkml:trace contextRef="#ctx0" brushRef="#br2" timeOffset="24596.512">8841 14704 101 0,'0'0'202'0,"0"0"17"16,0 0-27-16,0 0-71 0,0 0-56 16,0 0 0-16,0 0 20 0,0 0-7 15,0 0-19-15,0 0-14 0,0 0 11 16,0 0 64-16,0 0 39 15,0 0 50-15,0 0 41 0,0 0-14 16,0 0-45-16,0 0-59 0,0 0-25 16,0 0-4-16,0 0-3 0,0 0-30 15,0 0-34-15,0 0-14 0,-2 0 17 16,-2 0 136-16,-2 0-66 0,-2 0-49 16,1 0-12-16,5 0-3 0,-6-2-14 15,0 0-12-15,-1 1-6 0,3-1-10 16,-2-1 13-16,-2 3 3 0,-1-2 0 15,5 1-3-15,-2-1 15 0,-5 1-12 16,5-1 16-16,2 0-3 0,0 0 9 16,-5-1 22-16,3 0 6 0,2 0 3 15,0-1 1-15,-5-1-8 16,3 1-12-16,0-1-9 0,0-2-16 16,-5 2 0-16,3-1-3 0,0-2-6 15,-1 3-1-15,-1 0-2 0,6 0 5 16,-5 0-2-16,1 2-3 0,2 0-4 15,1-2 7-15,-3 3 5 0,4-1-2 16,-2-2 3-16,1 3-4 0,-3-2-5 16,2 0-1-16,-2-2 1 0,-3-1-4 15,1 1 0-15,3 0-9 0,-5-3 0 16,2 3 13-16,3-1-13 0,-3-1 9 16,2 1 1-16,1 2-1 0,-3 0 0 15,4-3 1-15,-3 3 2 0,5-1-12 16,-4 1 0-16,1 1 9 0,-1-2-10 15,2 2-1-15,-5-3 0 0,3 2-1 16,0-2 3-16,-5 1-2 0,3 0-1 16,-3-1 0-16,1 1 1 15,0 1-1-15,1 0 2 0,3-1-1 16,-3 1 11-16,3-2-9 0,0 1 9 16,-3-1-10-16,3 1 14 0,0 1-13 15,-3-5 0-15,1 4 12 0,2-3-13 16,-7 1 0-16,5 3 11 0,-3-5-12 15,1 0 2-15,3 0-1 0,-3-1 0 16,1 2 1-16,-1-1-1 0,-1 0 0 16,5-1-2-16,-4 1 0 0,1 0 0 15,-1 1-1-15,-1-1-1 16,-1 2 1-16,1 1 0 0,3-4-1 16,-5 1 1-16,3 1-1 0,-3 1 2 15,3-2 1-15,-3 2 0 0,3 0 1 16,-1-1 13-16,1 0-12 0,2 0 0 15,-5-1 0-15,5 1 10 0,-5 0-11 16,5-1-1-16,-3 0 1 0,1-2-1 16,1 3 2-16,-1 0 9 0,1-1-10 15,-1 1 10-15,0-1-9 0,3 1 13 16,-5-1-4-16,5-1 2 0,-3 0-14 16,-1 2 0-16,1-1-1 0,-1 1 0 15,3 0 1-15,-5-1 0 0,5 1 1 16,-4-1 0-16,1 1 0 0,1-1 2 15,-1-1-1-15,3 1 0 0,-3 2 0 16,3 0-1-16,-1-2 2 0,1 5 13 16,2-5-13-16,-5 2 9 15,3-3-10-15,-3 2 0 0,1-1 10 16,2-2-11-16,-5 2 0 0,3-1 0 16,-1 0 0-16,-1 1 1 0,1-1 1 15,-2 1-1-15,3 0-1 0,2 1 1 16,1-1-1-16,-3 1 1 0,1 0 1 15,3 0-2-15,-4-1 0 0,-1 0-1 16,1-1-1-16,-1 1 0 0,-1-1-1 16,-1 0 1-16,1-1-1 0,-1 2 0 15,3-1 2-15,-3 0 0 0,7 2-1 16,-7-1 1-16,5 4 0 0,1-3 1 16,-1 2-1-16,2-1 1 0,-5 0 0 15,3-1-1-15,-3-2 1 16,-1 1 0-16,3 1 2 0,-5-3-2 15,3 1 1-15,-3 1-1 0,-1-2 0 16,1-1 1-16,1 0-1 0,0-1 1 16,-1 1 10-16,-1 1-12 0,3-4 0 15,-3 3 0-15,3 1 2 0,-1-1-2 16,0 1 0-16,1 0 0 0,-1 1-1 16,1 0 1-16,1 1 0 0,-1-1 0 15,1 0 0-15,1 0 0 0,-3 0 1 16,1-2 0-16,-3 0 0 0,1 2 0 15,-1-3-1-15,0-1-12 0,-1-1 9 16,-1 1 0-16,-2 0 0 0,1-5 1 16,-3 2-1-16,2-1 2 0,-4 3-2 15,4-1 2-15,3 2 1 0,1 0 1 16,1 2 2-16,-1 1-1 0,2 2 0 16,-1-3 0-16,1 1 1 15,1-1-1-15,-3 2 0 0,3 0 0 16,-5-3-1-16,0 0 0 0,3-1 0 15,-5-4 0-15,0 3-1 0,3-2-1 16,-3 0 1-16,4 0 0 0,-4 1-1 16,5 0 1-16,-1 1 0 0,3 1 0 15,-1 2 1-15,1-2-1 0,-1 1 1 16,1 0-2-16,-1 0 1 0,0 0 0 16,-3-2 0-16,1 0-1 0,-4 0 0 15,3-2-2-15,-3 2 2 0,2-2 1 16,-1 3 1-16,1-1 2 0,2 0-1 15,-1 3 10-15,3-3-12 0,1 4 1 16,-1-1-1-16,1-2 0 16,-1 1 0-16,0-1-1 0,1-4 0 15,-3 4-1-15,-1-5-16 0,1 2 3 16,-2-1 2-16,1 1 10 0,1 2-9 16,-4-3 10-16,5 5 1 0,-1-3 1 15,3 2 0-15,-1 1 0 0,3-1 1 16,-1 2 0-16,1 1 0 0,-1-4-1 15,1 3-1-15,-5-2 1 0,3-1 0 16,-1 1-1-16,1 2 0 0,-1-3 0 16,0 1 1-16,1-1 0 0,1 3 0 15,1-1 0-15,0 0 1 0,-1 1 0 16,3 0 1-16,1 2-1 0,-1-2 0 16,2 3 1-16,-3-2-1 0,3 3-1 15,-3-2-1-15,1 0 1 0,0-1 0 16,-3-2 0-16,1 2 1 0,1-1 0 15,-1-2 1-15,-1 2-1 0,3-1 0 16,-3 0-1-16,1 1 0 16,-3-3-2-16,-1 1-1 0,1 1-9 15,-1 0-6-15,-1-2-10 0,3 1-9 16,1 2 1-16,1 1 2 0,1-1 3 16,5 4-9-16,0 0-18 0,6 2-16 15,0-2-28-15,2 5-77 0,2-2-108 16,4 2-348-16,8-7-1441 0</inkml:trace>
  <inkml:trace contextRef="#ctx0" brushRef="#br2" timeOffset="27339.41">12378 15385 1436 0,'0'0'478'0,"0"0"-306"0,0 0-26 16,0 0-20-16,0 0 46 0,0 0 304 16,0 0-246-16,0 0-112 0,0 0 6 15,-8-11 22-15,6 11-13 16,0 5 31-16,-5 0 34 0,5 5-24 16,-4 4-34-16,-2 5-32 0,-4 3-24 15,5 4-11-15,-3 3-5 0,-2 1-13 16,1-1-21-16,1 2-28 0,-3-2-6 15,3 1-3-15,0-5 0 0,-1-1 1 16,3-1 0-16,4-5 0 0,0-1-1 16,-2-5-22-16,2-3-30 0,2-1-28 15,-3-3-13-15,5-2 1 0,0-1-17 16,0-2-46-16,0 0-37 0,0 0-18 16,5-2-34-16,-1-2-77 0,0-3-103 15,0 0-76-15,2-2-276 0,-2 0-297 16</inkml:trace>
  <inkml:trace contextRef="#ctx0" brushRef="#br2" timeOffset="27643.264">12368 15381 1053 0,'0'0'768'0,"0"0"-505"15,0 0-33-15,0 0 119 0,0 0-5 16,0 0-75-16,0 0-151 0,0 0-1 15,0 0 13-15,2 59-13 0,4-36-42 16,-2 7-30-16,0 2 5 0,0 4-25 16,1-1-15-16,-1 0-10 0,2-1-3 15,2-3 1-15,-4-5 1 0,2-4-1 16,-1-3 2-16,-3-6 3 16,2-7 19-16,-2-4 6 0,-2-2-28 0,0-5-34 15,0-8 34-15,-4 2 66 16,-2-4 28-16,-5-1-16 0,-1 1-12 15,-1 4-32-15,-1 1-21 0,-1 4-13 16,3-1-12-16,-2 5-56 0,5 2-85 16,1 0-102-16,2 2-138 0,0 0-356 15,6 4-1096-15</inkml:trace>
  <inkml:trace contextRef="#ctx0" brushRef="#br2" timeOffset="27970.522">12620 15430 840 0,'0'0'1811'0,"0"0"-1460"15,0 0-51-15,0 0 75 0,0 0-101 16,0 0-101-16,-4 57-39 0,0-33 28 16,2 5 20-16,-3 0-37 0,1 2-59 15,2 0-59-15,0-3 1 0,0 1-25 16,0-4-1-16,2-3-1 0,0-2-1 16,0-5-3-16,0-6-46 0,0-4-53 15,0-3-42-15,0-2-88 0,0-5-178 16,2-5-159-16,0 0-470 0,0-11-539 0</inkml:trace>
  <inkml:trace contextRef="#ctx0" brushRef="#br2" timeOffset="28274.596">12483 15415 287 0,'0'0'2122'0,"0"0"-1860"15,0 0-66-15,0 0 185 0,0 0-53 16,0 0-95-16,0 0-19 0,0 0 52 16,0 0-27-16,0 0-70 0,60-43-55 15,-43 53-28-15,2 3 6 0,-3 4 18 16,7 2 27-16,0 2 3 0,-5 2-16 16,5 2-11-16,-9 0-20 0,5 3-26 15,-9-1-16-15,1 0-45 0,-3 1-6 16,-8-4-12-16,0-1-6 0,-2-4-3 15,-11 0 0-15,1-2-3 0,-7-1-7 16,3-5-63-16,-7 1-69 0,3-4-56 16,-1-4-59-16,-4-1-202 0,11-3-303 15,-7 0-1046-15</inkml:trace>
  <inkml:trace contextRef="#ctx0" brushRef="#br2" timeOffset="28539.68">12804 15189 3056 0,'0'0'488'0,"0"0"-213"0,0 0 86 16,0 0-94-16,37 70-118 0,-29-40-57 16,-4 5-6-16,-1 0-24 0,-1 0-62 15,-4-6-13-15,-1-3-122 0,-1-2-183 16,0-9-359-16,0 3-1628 0</inkml:trace>
  <inkml:trace contextRef="#ctx0" brushRef="#br2" timeOffset="49075.82">6923 14827 146 0,'0'0'150'0,"0"0"-26"0,0 0-30 15,0 0-42-15,0 0-39 0,0 0-13 16,0 0-1-16,0 0 1 0,0 0 2 16,0 0 2-16,0 0 9 0,0 0-11 15,0 0 11-15,0 0 13 0,0 0 13 16,0 0 0-16,0 0-9 0,0 0-4 16,0 0 3-16,0 0 85 0,0 0 59 15,0 0-23-15,0 0-36 0,0 0-7 16,0 0-48-16,0 0-59 0,0 0-17 15,0 0 17-15,0 0 13 0,0 0 4 16,0 0 15-16,0 0-12 16,0 0 28-16,-2-1 4 0,0-1 10 15,-2 1-10-15,2-1-6 0,2 2 9 16,0 0 10-16,0 0 52 0,0 0-20 16,0 0-23-16,0 0 4 0,0 0 9 15,0 0 4-15,-2 0-14 0,2 0-2 16,0 0 2-16,0-2-9 0,0 2-14 15,0 0-15-15,0 0-4 0,0 0 13 16,0 0 13-16,-3 0 13 0,3 0-1 16,0 0-6-16,0 0 4 0,0 0-1 15,0 0-7-15,0 0-9 0,0 0-9 16,0 0 2-16,0 0 20 0,0 0 15 16,0 0 15-16,0 0 10 0,0 0-2 15,0 0-12-15,0 0-5 0,0 0-1 16,0 0-1-16,0 0 4 0,0 0-3 15,0 0-4-15,0 0 9 0,0 0 16 16,0 0 5-16,0 0-6 0,0 0-16 16,0 0-12-16,0 0 1 15,0-3-2-15,0 0 14 0,3 0 1 16,1 1-5-16,0 0-12 0,0 2-1 16,-2-2-8-16,4 2-10 0,0 0 4 15,3 0-7-15,-1 0-15 0,-2 0 0 16,2 0-2-16,3 0-7 0,-1-3-3 15,-2 3 12-15,3 0-3 0,1 0-3 16,-4 0-3-16,5 0 12 0,-1 0-11 16,-4-2-10-16,7 1 0 0,-3 1-3 15,1 0-3-15,-3 0-3 0,2 0 0 16,1 0 0-16,-3 0 3 0,3-1 15 16,-5 1-15-16,2 0 3 0,1-1 3 15,-1 1 6-15,2 0 3 0,-1 0 3 16,-3-1 9-16,2 1-9 0,3 0-15 15,-5 0 0-15,4 0-3 16,3-1-3-16,-3 1-10 0,7-2-2 16,-5 2 0-16,7 0 0 0,-5 0 1 15,3-1 2-15,-5 1 0 0,5 0-1 16,-4-1 1-16,-1 1 0 0,-2-2 12 16,1 2 4-16,1-1-4 0,-1 1-3 15,1-1 3-15,-3 1 0 0,1 0-3 16,2-1-10-16,-1 1 1 0,1 0 12 15,-1 0-12-15,1 0 0 0,1-2 9 16,-3 2-10-16,5 0 1 0,-5 0 0 16,7 0 0-16,-7-1 9 15,2 1-10-15,3 0-1 0,-1 0 1 16,1 0-1-16,0-1 1 0,-3 1 1 16,3-1-2-16,-1 1-1 0,3-1 1 15,-3 1-1-15,5 0 0 0,-7 0 0 16,7 0 1-16,-6 0 1 0,7 0 10 15,-7 0-10-15,3 0-1 0,-3 0-1 16,1 0 1-16,-5 0 0 0,1 0-1 16,0 0 2-16,-3 0-1 0,3 0 0 15,1 0-1-15,-7 0 0 0,4 0-2 16,3 0 2-16,-5 0-1 0,0 0 1 16,0 0-1-16,5 0-1 0,-7 0 1 15,4 0 0-15,3 0 0 0,-5 1 0 16,2-1 1-16,3 0-1 0,-3 0 0 15,-2 0 0-15,3 0 0 0,1 0 0 16,-6 0 0-16,2-1-1 0,-1 1 1 16,1-1-1-16,-4 1 1 15,-2 0-1-15,4 0 0 0,-2 0 1 0,1 0 0 16,-1-1-1-16,4 1 1 16,-4 0 0-16,0 0-1 0,2 0 0 15,3 0-1-15,1-2-9 0,-4 2 10 16,3 0-1-16,-1 0 0 0,0 0-9 15,-2 0 12-15,-4 0-2 0,3 0 0 16,-1 0-1-16,-2 0 0 0,0 0-9 16,0 0 0-16,0 0 9 0,-2 0-15 15,2 0 16-15,2 0-1 0,0 0-12 16,-2 0 14-16,0 0-1 0,3 0 0 16,1 0 0-16,-2 0 2 15,0 0-2-15,2 0 0 0,-2 0 1 16,0 0-1-16,-4 0 0 0,3 0 0 15,-3-2-1-15,2 2 0 0,0 0-10 16,-2 0 10-16,2 0-18 0,-2 0 0 16,2 0 3-16,-2 0 6 0,0 0-3 15,2 0 0-15,0 0 12 0,0 0-9 16,2 0 11-16,0 0-2 0,0 0 1 16,1 0-1-16,-3 0 1 0,4 0 1 15,-2 0 0-15,0 0-1 0,-2 0 0 16,4 0 0-16,-4 0-19 0,0 0-18 15,1 0 0-15,-1 0-6 0,-2 0 12 16,0 0-3-16,0 0 6 0,0 0 6 16,0 0 3-16,2 0 3 0,-2 0 0 15,0 0-4-15,0 0 1 0,0 0-9 16,0 0-24-16,0 0-36 0,0 0-46 16,0 2-63-16,0 2-88 0,0-1-147 15,0 0-340-15,-2 6-862 0,2-30-1162 16</inkml:trace>
  <inkml:trace contextRef="#ctx0" brushRef="#br2" timeOffset="50522.401">8500 14762 303 0,'0'0'1065'0,"0"0"-837"0,0 0 58 16,0 0 25-16,0 0-52 0,0 0-23 15,0 0-5-15,0 0-10 0,0 0-32 16,25 16-24-16,-25-16-16 0,2 0-26 16,-2 0-6-16,0 0 2 0,2 0 20 15,0 0 13-15,-2 0 3 0,0-1-12 16,0 1-5-16,0 0-3 16,0 0 3-16,0-2-4 0,0 2-18 15,0-2-43-15,0 1-27 0,0-1-19 16,-4-2 4-16,0 2 35 0,0-2-5 15,0 1 3-15,2-4-7 0,-5 4-8 16,-1-2-10-16,2 1-9 0,-2 1-6 16,-1-1 0-16,-3 1 1 0,2-2-4 15,-1 1 0-15,-3-2 3 0,1 2 0 16,1-1-3-16,0 0 1 0,1 0-4 16,-3-1-6-16,1-1 0 0,3 2-11 15,-2 1-1-15,1 1 2 0,3 0 0 16,-2-2 0-16,-3 4 0 0,7-2 1 15,-2 2 12-15,0 0-13 0,-1 1-1 16,3 0 1-16,2 0 0 0,0 0-1 16,-2 0 0-16,4 0-1 0,-1 0 0 15,-1 0-2-15,4 0-1 16,0 0 0-16,0 0 3 0,0 0 1 16,0 0 23-16,0 0 12 0,4 0-15 15,1 0-21-15,5 0 0 0,-4 0-3 16,4 0-12-16,3 2 13 0,-5 2-10 15,5 1 11-15,1 1-2 0,-6-2 2 16,5 2-2-16,1 0 0 0,-4 0 1 16,1 0 1-16,3 0-1 0,-1-2-13 15,1 2 12-15,-1-3 1 0,-1 1 0 16,2-1 2-16,1-1 2 0,-1-2-1 16,-1 0 1-16,3 0-2 0,-1 0-12 15,1 2 9-15,-3-2 2 0,-1 1 1 16,1 1 1-16,-3 0 0 15,-2 1 11-15,-2 0-11 0,3-2 1 16,-3 5 0-16,-6-5 0 0,2 1-1 16,-2 0-1-16,2-1-1 0,-2-1-14 15,0 3-18-15,-2-3-6 0,0 2 36 16,-2 0 3-16,-7-1 2 0,3 3 10 16,-2-1 6-16,-1 1 3 0,-5 2 0 15,6 0 6-15,-9 4-12 0,4-1 0 16,-3 0-3-16,1 1-10 0,-1-1-1 15,3 1-1-15,-5 0 0 0,5-2-3 16,-3 2-69-16,5-3-109 0,-6 1-85 16,7-2-83-16,2-1-371 0,-1 2-1491 0</inkml:trace>
  <inkml:trace contextRef="#ctx0" brushRef="#br2" timeOffset="53960.073">8622 14479 42 0,'0'0'16'0,"0"0"-15"15,0 0-1-15,0 0 0 0,0 0 2 16,0 0 1-16,0 0 0 16,0 0 154-16,0 0-4 0,2 3-19 15,-2-3 6-15,0 0 59 0,-2 0-62 16,0 0-4-16,2 0-9 0,0 0-39 16,-2-2-40-16,2 2-19 0,0 0-23 15,0 0-1-15,0 0 30 0,0 0 40 16,0 0 19-16,0 0 29 0,0 0 36 15,0-1-6-15,0 0-30 0,0 1-17 16,-2-2 1-16,2 0 6 0,-2 0-10 16,2 0-36-16,-2-2-25 0,-2 1-7 15,2 0-12-15,-5-1-4 0,3 1-3 16,0 1-10-16,0 0 16 16,0 0-7-16,0-2-12 0,-3 1-2 15,-1 1 2-15,0-1 2 0,0 1 1 16,-1-3 0-16,-1 2 1 0,2 0 9 15,2 0-12-15,-5 0 0 0,1-1-1 16,2 0 0-16,1 0 1 0,1-1-1 16,-2 2-1-16,2 1 0 0,0-2 0 15,1 1 1-15,1-1 1 0,-4-1 1 16,4 2 0-16,-4 0 0 0,1-4-1 16,3 1-1-16,-2 1 1 0,-2-2 12 15,2 1-11-15,-1-1-1 0,3 3-1 16,0-2-2-16,0 3 0 0,-2-1 2 15,2 2 0-15,2 0-3 0,-3 1-13 16,3-1 3-16,0 0 11 0,0 0-14 16,0 1 16-16,0-1 0 0,-2-1 3 15,-2 1 16-15,2-3-3 16,0 2-13-16,-3-3 0 0,3 2 0 16,0-4-1-16,0 4 0 0,-4-2 1 15,4 2-3-15,-1 1-2 0,1-1-1 16,0 1 0-16,4 1 1 0,-2-1-15 15,2 3 15-15,-2-1-1 0,0-1 0 16,0 0 0-16,-4 0-9 0,4-1 12 16,-3 0 2-16,-1 0-2 0,0-2 1 15,4 2 1-15,-4-2-2 0,-2 2 0 16,1-2-16-16,-1 1 13 0,4 1 0 16,-2-1 1-16,-3 1-11 0,3 0 12 15,2 0-12-15,0 0 12 0,0 2 1 16,2 0-2-16,2 0-1 0,-2-1 0 15,-2 1-10-15,-1 1 13 0,5-2 0 16,-2 2 2-16,0-2 1 0,0 2-2 16,0 0 15-16,0-3 3 0,0 1-3 15,0-2 0-15,0 4-14 16,0-4 1-16,0 2-2 0,0-1-1 16,2-1 0-16,-4 2 1 0,-3-2 0 15,5-1-1-15,0 2-2 0,-4 1-14 16,4-1 13-16,-2 2-13 0,2-1-6 15,0 2 6-15,0 0 0 0,2 0 13 16,-2 0 0-16,0 0 1 0,-1 0 2 16,3 2-1-16,0-1 0 0,0 1 0 15,0 0 1-15,0 1 24 0,0 0 54 16,3 1 57-16,1 0-58 0,-2 4-45 16,2-2-13-16,0-1-16 0,0 3 1 15,-2-3-2-15,2 1-1 0,-2-1-1 16,3-2-2-16,-5 1-2 15,2 0-8-15,-2 0 9 0,2-1 2 16,0 0 1-16,-2 0 2 0,0 0 11 16,2-1-9-16,0 0 18 0,0 2-9 15,0-1-10-15,2 2 13 0,0-3-15 16,0 2 0-16,3 0 0 0,-5-2 2 16,0 0 0-16,-2-1-1 0,2 0-2 15,-2-1-4-15,0 0-28 0,0 0-19 16,0 0-23-16,-4-3 74 0,-3-3 0 15,3 2 45-15,-4-2-13 0,2 0-16 16,0-4-15-16,-5 1-1 0,3 0-1 16,0-1-11-16,4 3 8 0,-7 0 1 15,7 0 2-15,0 1-1 0,0 2 0 16,0-2 2-16,2 2 2 0,0 0 0 16,0-1 1-16,2 2 10 0,0 0 6 15,0 1 20-15,0 0-7 16,0-1-13-16,0 3-16 0,0-2 10 15,0 2-12-15,4-2-1 0,-2 1-2 16,4 1-1-16,0 0-17 0,2 0 1 16,1 0 3-16,3 5 13 0,3-4 3 15,-5 5 48-15,4-3 32 0,1 0 12 16,-1 1-12-16,5-2-16 0,-7-1-29 16,5 1-23-16,-5-2-12 0,1 0-22 15,1 0-89-15,-1 0-205 0,-1-2-425 16,4-7-1590-16</inkml:trace>
  <inkml:trace contextRef="#ctx0" brushRef="#br2" timeOffset="58033.257">7837 14277 241 0,'0'0'558'16,"0"0"-457"-16,0 0-20 0,0 0 903 15,0 0-689-15,0 0-140 0,0 0 23 16,0 0 41-16,12-55-39 0,-12 45-23 16,0 2-26-16,0 0-16 0,-4-2-30 15,0 1-15-15,0 1-3 0,-1 0-17 16,-1-1-2-16,2 3 5 0,0-3 14 16,-2 3 5-16,-2 1-9 0,-1 0-10 15,3 1-11-15,0 2-8 0,-4 1-6 16,1 1-3-16,1 0-3 0,2 2 15 15,-5 2-2-15,3 2 5 0,0 2-3 16,4-2 10-16,-2 3-7 0,-1 0 1 16,3 1-4-16,2-1 0 0,0-2 6 15,2 4 0-15,0-2-6 0,0-1 0 16,4 0-3-16,0 0-3 0,7 0-1 16,-5-1-8-16,4 0 6 0,-2-2-7 15,5 1-3-15,-3-5 7 0,1 1 6 16,-1-2-7-16,-2 0-6 15,3-3-18-15,-3-6 0 0,-2-2 0 16,-2-3 1-16,2-2 1 0,-4 1 2 16,-2-3-3-16,0 4 2 0,0-1-1 15,-6 2 10-15,0 3-11 0,0 4-1 16,-5 0-2-16,-1 3 1 0,2 3 1 16,-3 0 0-16,3 4 18 0,0 5 1 15,-1 1-1-15,1 1-6 0,4 2-9 16,2 0 16-16,-5 0-7 0,7 2-10 15,2-2 10-15,0-1 0 16,0 0-11-16,9-2 1 0,-3-4 16 16,0-1-15-16,4-1 0 0,3-3-3 15,-3-1 0-15,5-1-1 0,-1-5 0 16,-2-1-3-16,3-4-8 0,-7-2 10 16,0 1-1-16,-1-1-9 0,-5 0 10 15,0 0 1-15,-2 4 1 0,-2 0 2 16,-2-1 0-16,-7 4-1 0,3 1-1 15,-4 2 0-15,-3 1 1 0,1 2 1 16,1 5 1-16,3 1 15 0,-1 3-15 16,5 2 16-16,0 2-7 0,2-2 0 15,2 4 3-15,2-2-2 0,0 2-11 16,4-4 10-16,0 0-10 0,4-4 10 16,1-2-10-16,-1-2 1 0,0-3-1 15,7 0-2-15,-7-5-12 0,4-4-9 16,1-4 8-16,-5-4 1 0,2-1 10 15,-1-1-10-15,-3 0 10 0,-4 1-1 16,-2-1-9-16,0 3 9 16,-6 1-10-16,0 3 11 0,-5 1 1 15,3 2-1-15,-9 5-1 0,5 2 2 16,-2 2 1-16,1 6 2 0,3 1 20 16,-1 6-7-16,3-1-3 0,2 5 0 15,2-1 1-15,2 1-1 0,2-2-9 16,0 1 12-16,4-4-12 0,0 1 12 15,4-3-3-15,5-3-11 0,-5-4 3 16,4-1-1-16,5-2-3 0,-5-7-2 16,5-2-14-16,-3-7-8 0,-1-3 12 15,-1-1 0-15,-2-2 11 0,-1 2-2 16,-7-1 0-16,-2 4-9 16,0 1 10-16,-2 3-10 0,-9 2 11 15,1 6 1-15,-2 0 0 0,-5 5 0 16,3 2 1-16,-1 6 2 0,5 5 15 15,-7 2-5-15,7 1-11 0,6 3 10 16,-2 1-11-16,-1-1 1 0,7-2 1 16,0 0 0-16,0 0 9 0,9-3-10 15,-3-2 1-15,4-2 0 0,1-4-1 16,3-1 0-16,1-2 0 0,1-3-2 16,-1-6-2-16,1-5-22 0,-4-4 6 15,3-3 5-15,-7 0 10 0,0-4 0 16,-3 2-9-16,-3-1 0 0,-2 1 10 15,-4 2-1-15,-5 5-9 0,1 2 9 16,-9 2 0-16,5 8 0 0,-7 1 2 16,3 0 1-16,-3 11 15 0,5 3 3 15,-1 1 3-15,3 4-8 16,8 0-1-16,-2 2 0 0,1-2-10 16,5 0 10-16,-2-3 0 0,4 0-9 15,7-4 0-15,-3-2 13 0,2-3-13 16,3-1-1-16,1-5-2 0,0-1-1 15,3-2-24-15,-5-9-5 0,3-2-4 16,-1 0 7-16,-6-7-49 0,0 1-71 16,-1-2-92-16,-1 2-185 0,-4 5-644 15,2-3-1548-15</inkml:trace>
  <inkml:trace contextRef="#ctx0" brushRef="#br2" timeOffset="58644.338">7839 14277 1600 0,'0'0'662'0,"0"0"-384"15,0 0 74-15,2-50 92 0,-4 32-91 16,-2 1-111-16,-5 2-62 0,1 2-65 16,-4 4-50-16,1 3-15 0,1 6-4 15,-2 0 1-15,1 4 6 0,3 7 18 16,2 2 6-16,-3 3-6 0,7 3-13 15,0 0-9-15,2 1-15 0,0-3-9 16,4-2-7-16,3-3 0 0,-1-4 1 16,-2-3 5-16,6-1-6 0,3-3-16 15,-3-1-2-15,5-9-2 0,-1-2-25 16,-6-5 5-16,5-3-5 0,-5-1 6 16,-4-1 5-16,-2 3 13 0,-2-1-21 15,-2 4-1-15,-2 5 0 0,-8 1 7 16,-1 3 6-16,3 3 12 0,-9 3 0 15,9 0 1-15,-5 6-1 16,5 2-26-16,4 3-63 0,4 0-53 16,0 2-106-16,0 0-204 0,2-4-718 15,6 2-1224-15</inkml:trace>
  <inkml:trace contextRef="#ctx0" brushRef="#br2" timeOffset="60281.354">7737 14300 359 0,'0'0'730'0,"0"0"-297"16,0 0-147-16,0 0-215 0,0 0-19 15,0 0 65-15,0 0 207 0,0 0 12 16,0 0-149-16,-6 0-40 0,6 0 26 15,0 0-26-15,0 2-65 16,0 1-43-16,0 0-39 0,0 2 0 16,0 3-4-16,0-5-24 0,0 4-163 15,0-3-194-15,0 0-247 0,-2 3-792 0,10-53 605 16</inkml:trace>
  <inkml:trace contextRef="#ctx0" brushRef="#br2" timeOffset="60450.619">7729 14487 271 0,'0'0'1213'16,"0"0"-924"-16,0 0-61 15,0 0 21-15,0 0-32 0,10 54-139 16,-8-42-75-16,-2-3 16 0,0-1-19 0,0 0-93 16,0 2-179-16,0 0-179 15,0-3-207-15,0 1-36 0</inkml:trace>
  <inkml:trace contextRef="#ctx0" brushRef="#br2" timeOffset="60625.152">7746 14797 45 0,'0'0'335'0,"0"0"60"0,0 0-1 16,0 0-78-16,0 0-85 0,0 0-59 15,0 0-65-15,4 50-103 0,-4-43-4 16,0-1-173-16,0-3-357 0,-2 4-645 0</inkml:trace>
  <inkml:trace contextRef="#ctx0" brushRef="#br2" timeOffset="60819.924">7750 15071 980 0,'0'0'817'0,"0"0"-557"16,0 0-111-16,0 0 52 0,0 0-17 15,0 0-81-15,0 0-67 0,0 0-36 16,0 0-13-16,6 56-45 0,-6-50-120 16,0 1-139-16,0-1-212 0,0 1-142 15,0 4-105-15</inkml:trace>
  <inkml:trace contextRef="#ctx0" brushRef="#br2" timeOffset="60967.528">7756 15326 297 0,'0'0'714'0,"0"0"-428"16,0 0 37-16,0 0 44 0,0 0-89 16,0 0-151-16,0 0-94 0,0 0-33 15,0 53-3-15,-2-47-17 0,2-1-93 16,-2 2-169-16,2-4-228 0,-2 5-272 0</inkml:trace>
  <inkml:trace contextRef="#ctx0" brushRef="#br2" timeOffset="61150.609">7752 15594 1193 0,'0'0'381'15,"0"0"-118"-15,0 0-10 0,0 0-71 16,0 0-88-16,0 0-85 0,0 0-9 15,0 0-38-15,-6 56-79 16,6-50-113-16,-5 2-108 0,5 0-79 16,-2 0 17-16,2 3 64 0,0-2 49 15,0-3 75-15</inkml:trace>
  <inkml:trace contextRef="#ctx0" brushRef="#br2" timeOffset="61326.746">7739 15875 241 0,'0'0'388'0,"0"0"46"16,0 0-4-16,0 0-115 0,0 0-114 0,0 0-100 16,0 0-56-16,0 0-19 15,0 0-16-15,2 51-10 0,-2-45-13 16,0 1 11-16,0 1 0 0,0-1-24 16,0-3-55-16,-2 3-98 0,2-2-74 15,0-1-131-15,-2 0-125 0,2 4-123 0</inkml:trace>
  <inkml:trace contextRef="#ctx0" brushRef="#br2" timeOffset="61484.834">7735 16147 318 0,'0'0'297'16,"0"0"-16"-16,0 0-24 0,0 0-78 16,0 0-52-16,0 0-49 0,0 0-45 15,-4 50-33-15,4-45-1 0,0 1-12 16,0-1-46-16,0 0-156 0,0 2-114 15,0-4-69-15,0 5-91 0</inkml:trace>
  <inkml:trace contextRef="#ctx0" brushRef="#br2" timeOffset="61704.251">7739 16406 280 0,'0'0'300'0,"0"0"-198"0,0 0-70 15,0 0-3-15,0 0 20 0,0 0 36 16,0 0 52-16,0 0 23 0,0 0-33 16,2 55-30-16,-2-48-12 0,0-1-7 15,0 1-26-15,0-1-26 16,0-3-15-16,0 4-11 0,0-2-23 16,-2 0-65-16,2 0-65 0,0 1-58 15,0 1-34-15,0 0-61 0,0-1-72 16</inkml:trace>
  <inkml:trace contextRef="#ctx0" brushRef="#br2" timeOffset="61822.931">7733 16661 147 0,'0'0'554'15,"0"0"-228"-15,0 0-95 0,0 0-29 16,0 0-52-16,-2 52-92 0,2-45-58 16,0 1-37-16,0-1-194 0,0-3-270 15,-2 5-259-15</inkml:trace>
  <inkml:trace contextRef="#ctx0" brushRef="#br2" timeOffset="61960.522">7721 16902 443 0,'0'0'695'16,"0"0"-415"-16,0 0-56 0,0 0-19 16,0 0-75-16,0 0-124 15,0 0-6-15,0 0-113 0,0 0-167 16,0 0-159-16,-2 52-184 0</inkml:trace>
  <inkml:trace contextRef="#ctx0" brushRef="#br2" timeOffset="62116.615">7717 17127 1387 0,'0'0'595'0,"0"0"-309"15,0 0-50-15,0 0 93 0,0 0-102 16,0 0-121-16,0 0-106 0,0 0-22 15,0 0-97-15,0 0-280 0,4 37-766 0</inkml:trace>
  <inkml:trace contextRef="#ctx0" brushRef="#br2" timeOffset="63353.35">7456 17406 179 0,'0'0'1247'0,"0"0"-918"0,0 0-60 16,0 0 114-16,0 0 1 0,0 0-95 15,0 0-66-15,0 0-3 0,0 0-14 16,-14-42-14-16,12 39-16 0,0 1-8 16,0-1 6-16,-1 3 2 0,3-1 6 15,-2 1 8-15,2 0 8 16,0 0-6-16,0 0-10 0,0 0 0 0,0 0-4 16,0 0-9-16,0 4-30 15,0 3-52-15,5 1-24 0,-1 2-15 16,4 3-2-16,-2 0-7 0,0 0-3 15,5 3 0-15,1 1 0 0,-4-1 0 16,7 2 3-16,-1 1 0 0,1 1-9 16,1-1-9-16,-3 2-3 0,-1 1-3 15,1-3-3-15,-5-4-12 0,-2-2 0 16,-2-4-1-16,2 1-1 0,-2 0-10 16,1-1-3-16,-3-2-30 0,0-1-45 15,0-2-63-15,-2-4-55 0,0 0 0 16,0-2-30-16,0-6-120 0,-2-4-156 15,0 0-510-15,2-5-631 0</inkml:trace>
  <inkml:trace contextRef="#ctx0" brushRef="#br2" timeOffset="63790.05">7781 17382 1964 0,'0'0'554'0,"0"0"-287"0,0 0 70 16,0 0 93-16,0 0-48 0,0 0-106 15,0 0-46-15,0 0 2 0,0 0 4 16,0 0-16-16,4-30-31 0,-6 30-37 15,0 3-28-15,-4 3 19 0,-1 2 14 16,1 4-45-16,0 4-25 16,-2 3-15-16,-1 4-11 0,-1 0-13 15,2 6-6-15,0-1-3 0,-5 4-12 16,5-4-3-16,2-4-6 0,-5 2 3 16,5-1-3-16,-2 4-5 0,0 2-11 15,-5 0 1-15,5-1-1 0,0-1 0 16,-1-5 1-16,-1 0-2 0,2-3-1 15,2 0 0-15,-1-6-3 0,-1 2-15 16,4-8-34-16,0 1-38 0,0-1-67 16,2-5-33-16,0 1-30 0,0-3-59 15,2 1-104-15,0-2-117 0,-3 1-441 16,3 0-447-16,0 1-804 0</inkml:trace>
  <inkml:trace contextRef="#ctx0" brushRef="#br2" timeOffset="64519.89">7706 18125 1441 0,'0'0'435'16,"0"0"-201"-16,0 0 196 0,0 0 18 15,0 0-90-15,0 0-60 0,0 0-24 16,0 0-19-16,0 0-22 0,0 0-13 16,-33-49-24-16,33 42-9 0,0-1-22 15,0-1-13-15,0 2-9 0,2-2-13 16,5 1-21-16,-1 0-21 0,2 0-12 15,2-2-13-15,3 4-6 16,-3-2-5-16,7 3-7 0,-5-2-3 16,3 4 0-16,1 1-8 0,-1 1 14 15,-1 1 3-15,-2 1 0 0,-1 2-12 16,-1 5-6-16,-4 0-18 0,3 2-3 16,-3 2-12-16,-4 3-2 0,-2 1-1 15,0 2 0-15,0 3-15 0,-2 1-15 16,-4 1 15-16,-3-1 6 0,1 2 9 15,-4-3 0-15,-1 0 0 0,5-1-9 16,-4 0 11-16,-1-4 1 0,5-1 1 16,-2-1-1-16,1-3 1 0,1-1 2 15,4 0 15-15,2-4-3 0,0-1 3 16,2-1 27-16,0-2 34 0,2 0-22 16,2 0 57-16,6-2 0 0,5 0-54 15,1 0-36-15,7-3-23 16,-2-1 1-16,1-2-2 0,3 0-1 0,0-1-14 15,-4 0-18-15,-3 1-87 0,-1-3-105 16,-3 4-89-16,-5-4-247 16,-1 3-827-16,10-11-2370 0</inkml:trace>
  <inkml:trace contextRef="#ctx0" brushRef="#br2" timeOffset="67856.605">7688 14108 42 0,'0'0'21'16,"0"0"-21"-16,0 0-20 0,0 0 17 15,0 0 1-15,0 0 0 0,0 0 0 16,0 0 2-16,0 0 0 0,0-2 23 16,-2 1 104-16,2 0 134 0,-2 1 332 15,2-1-300-15,0 1-166 0,0-1-56 16,0 1 17-16,0 0-23 15,-2-2-32-15,2 2-17 0,0-2-14 16,0 2-1-16,0 0-1 0,0 0-2 16,-3 0 2-16,3 0 16 0,-4 0 17 15,2 0 16-15,0 0 51 0,-2 0 111 16,-2 0-71-16,0 0-37 0,-3 0-12 16,-3 0-4-16,2 0-13 0,1 0-19 15,-5 0-20-15,2 0 1 0,-5 0-11 16,3 0-22-16,-5 0-2 0,2-2 15 15,-3 2-15-15,1 0 2 0,-4 0-2 16,1 0 1-16,3 0-1 0,-6 0 1 16,2 0-2-16,3 0-1 0,-5 2 1 15,-2-2 3-15,2 0-1 0,3 2 0 16,-7 0-2-16,2-2 1 0,0 0-1 16,0 1 0-16,-2 0-35 0,4 1 2 15,-4-2-147-15,0 1 89 0,0-1 24 16,-2 0-79-16,-2 1-100 0,0-1-304 15,6 3-95-15,-10 1-131 0</inkml:trace>
  <inkml:trace contextRef="#ctx0" brushRef="#br2" timeOffset="68419.045">6425 14117 7 0,'0'0'136'16,"0"0"-96"-16,0 0 426 0,0 0-316 15,0 0 36-15,0 0 126 0,0 0-74 16,0 0-82-16,-62-3-65 0,39 3-45 15,-2 0-11-15,-4 0-9 0,0 0-23 16,-4 0 0-16,0 0-3 0,0 0-3 16,-4 2-48-16,4-1-18 0,0-1-28 15,-2 1-105-15,2 1-114 0,-3-1 206 16,12 0-27-16,-16 3-284 0</inkml:trace>
  <inkml:trace contextRef="#ctx0" brushRef="#br2" timeOffset="68948.939">5261 14131 95 0,'0'0'215'15,"0"0"430"-15,0 0-365 0,0 0-9 16,0 0 21-16,0 0-74 0,0 0-88 15,-66-2-49-15,45 2-52 0,-4 0-16 16,1 0-12-16,-1 0 15 0,-4 0-16 16,2 0-19-16,-4 0-40 0,-2 0 14 15,0 0 45-15,-4 0 50 0,-3 2-8 16,-1-1-42-16,-2 0-36 16,-3 1-139-16,13-1-251 0,-21 6-660 0</inkml:trace>
  <inkml:trace contextRef="#ctx0" brushRef="#br2" timeOffset="69482.567">4101 14153 176 0,'0'0'134'0,"0"0"-131"0,0 0 548 15,0 0-368-15,0 0-125 0,0 0-55 16,0 0 82-16,0 0 104 15,0 0 16-15,0 0 19 0,-14-7-16 16,8 7-55-16,-3-2-47 0,-3 2-31 16,-5 0-23-16,-1 0-17 0,-5 0 43 15,-4 0 6-15,-2 0-10 0,-4 0-16 16,-4 0-16-16,0 0-4 0,-3 0-22 16,-3 0-12-16,-2 1 8 15,-1 0 1-15,-3 1-12 0,-9 0-1 0,-6 1 0 16,-11 2-212-16,-1-2-89 0,24 0-217 15,4-3-470-15</inkml:trace>
  <inkml:trace contextRef="#ctx0" brushRef="#br2" timeOffset="69867.69">2975 14173 303 0,'0'0'26'0,"0"0"287"16,0 0-42-16,0 0 42 0,0 0-14 16,-56-5-13-16,37 5-13 0,-3 0-79 15,-3 0-25-15,-2 0-37 0,-2 0-84 16,0 0-31-16,-2 0-16 0,-2 0-1 15,-2-3-10-15,-2 6-265 0,10-3-45 16,-17 5-448-16</inkml:trace>
  <inkml:trace contextRef="#ctx0" brushRef="#br2" timeOffset="71500.27">1524 13735 365 0,'0'0'1608'0,"0"0"-1385"16,0 0-83-16,0 0 568 0,0 0-156 16,0 0-155-16,0 0-100 0,0 0-18 15,-15-10 1-15,15 12 10 0,0 6-49 16,0 3-104-16,0 6-28 0,0 6-9 15,0 1-4-15,0 7-14 0,2 0-16 16,-2 2-8-16,2 2-34 0,-2-1-24 16,2 3-1-16,-2-4-1 0,0 0-1 15,0-2 2-15,2-3 1 0,-2-3 0 16,0-2 1-16,2-3 1 0,-2 1-1 16,0-4 1-16,0-1 0 0,3-3 0 15,-1-3-2-15,-2-1-2 0,4-6-49 16,-2-1-40-16,0-2-63 0,-2 0-82 15,2-5-77-15,0-4-70 0,0-4-144 16,-2-2-508-16,2-11-695 0</inkml:trace>
  <inkml:trace contextRef="#ctx0" brushRef="#br2" timeOffset="71916.709">1338 13779 39 0,'0'0'2215'0,"0"0"-1721"0,0 0-269 16,0 0 76-16,0 0 102 15,0 0-67-15,0 0-88 0,0 0-52 16,0 0-30-16,0 0 4 0,18-44 1 15,-8 40-6-15,-1 0-9 0,-1 2-13 16,0-1-4-16,9 0-27 0,-5 0-15 16,3 1 6-16,1 1-13 0,3-1-5 15,-3 2-22-15,7 0-6 0,-2 2 1 16,2 1-7-16,-1 3-3 0,1 7-9 16,-2-3-12-16,-1 4-9 0,-5 2 6 15,3 3-3-15,-7 0-8 0,-5 3-11 16,0 3-2-16,-6 0 0 0,0 0-13 15,-8 1-14-15,0-2-3 0,-7-1-3 16,-1-5-24-16,-1-2-48 0,-2-3-37 16,-3-4-42-16,3-6-43 0,-2-3-116 15,1-2-219-15,5-2-652 0,-3-6-916 16</inkml:trace>
  <inkml:trace contextRef="#ctx0" brushRef="#br2" timeOffset="72669.777">1674 14243 973 0,'0'0'716'0,"0"0"-320"0,0 0-1 16,0 0 59-16,0 0-60 0,0 0-86 15,0 0-56-15,-18-57-22 0,18 48-6 16,4-3-4-16,0 2-23 0,4-1-16 16,-1 2-4-16,-1 0-28 0,6 3-12 15,-1 3-24-15,-1 1-23 0,4 2-23 16,-1 0-18-16,1 5-22 0,1 1-6 15,-5 5-3-15,2 3-16 0,-3 3-2 16,-3-2-1-16,-2 6-14 0,-2 0 3 16,-2 1-3-16,0-1 12 15,0-3-9-15,-2-1 0 0,-4-2-1 16,-2 1 11-16,1-3 0 0,-1-1 1 16,2 1-1-16,0-7 2 0,2 2 1 15,2-4 14-15,-1-1 43 0,1 0 21 16,2-3 20-16,0 1 100 0,7 1-66 15,1 0-58-15,0 0-30 0,11 0-12 16,-5 1-15-16,9-2-17 0,2 2-1 16,-7-3-12-16,7 2-6 0,-4-1-45 15,-3-1-84-15,-1 0-92 0,-1 0-96 16,-5-3-270-16,3-4-1081 0</inkml:trace>
  <inkml:trace contextRef="#ctx0" brushRef="#br2" timeOffset="73700.563">2795 14368 88 0,'0'0'1426'16,"0"0"-1013"-16,0 0-251 16,0 0 20-16,0 0 617 0,0 0-375 15,-17-52-139-15,17 44-43 0,0 2 18 16,-2 1 6-16,2-2-29 0,-2 2-34 15,2 3-35-15,0 0-10 0,0 2 3 16,0-1 18-16,0 1-16 0,-2 0-33 16,2 0-27-16,0 0-34 0,0 0-27 15,0 0-18-15,0 0 4 0,0 4 20 16,0 5-12-16,0 6-15 0,0 8-9 16,2 8-12-16,0 6 1 0,0 13 1 15,0-3 1-15,3 1-1 0,-3-1 0 16,0-5 10-16,-2 3-10 0,2-4-2 15,-2-3-12-15,0-9-24 0,0-5 9 16,0-4 6-16,0-5-12 0,-2-6-13 16,2-5-20-16,0 1-27 0,0-2-7 15,0-1-12-15,0-2-18 0,0 0-30 16,2-8-50-16,2-4-15 16,-2-1-48-16,4-9-103 0,-2-4-187 15,0-1-234-15,-4 5-416 0,2-12-380 0</inkml:trace>
  <inkml:trace contextRef="#ctx0" brushRef="#br2" timeOffset="73964.938">2859 14337 1820 0,'0'0'651'0,"0"0"-148"0,0 0-50 16,0 0-13-16,0 0-51 0,0 0-17 15,0 0-38-15,0 0-56 16,0 0-77-16,0 0-59 0,12 2-21 15,-10 27-15-15,-2 6-21 0,2 3-10 16,-2 3-8-16,0 2-25 0,3 1-21 16,-3 0-3-16,0-7-3 0,0 1-3 15,0-3-12-15,0-5-1 0,0-4-38 16,0-6 18-16,0-5-9 0,0-3-46 16,0-6-60-16,0-3-48 0,0-1-53 15,0-2-116-15,0-5-147 0,0-3-230 16,0-1-669-16,2-5-726 0</inkml:trace>
  <inkml:trace contextRef="#ctx0" brushRef="#br2" timeOffset="74564.806">2780 14173 2035 0,'0'0'1096'0,"0"0"-793"15,0 0 17-15,0 0 104 0,0 0 26 16,0 0-82-16,0 0-90 0,0 0-54 16,0 0-21-16,0 0-73 0,-12 31-27 15,8-5-15-15,0 3-16 0,-2 2-12 16,-3 0-14-16,1 3-13 0,0-2-15 15,-3-1-15-15,3 0 12 0,-4-4-14 16,1-3 1-16,1-2 0 16,0-3-2-16,1-1-1 0,-3-3-1 0,6-3 1 15,0-2-2-15,2-3-12 0,-1-4 3 16,1-2 9-16,4-1-21 0,0 0-7 16,0 0-2-16,0-7 24 0,4-2 9 15,1-6 0-15,1-2-3 16,2-3 1-16,-4-1-10 0,6 0 12 15,-3 0 0-15,-1-2 0 0,0 2 0 16,-2-2 0-16,4 0 0 0,-1-1 0 16,-1 1 1-16,0 1 0 0,-2 2 1 15,2 0 1-15,1 4 9 0,-1 4-9 16,2 0 12-16,-2 3 0 0,-4 3 10 16,9 1 2-16,-5 5 9 0,2 0 9 15,-2 3-6-15,7 7-9 0,-1 6-12 16,-4 4-3-16,9 7-3 0,-3 4 6 15,1 2 0-15,-1 3 13 0,1-1 5 16,1 2 0-16,-1-5 3 16,-1-1-15-16,-1-4-21 0,3-4-3 15,-3-3-1-15,-3-5-44 0,-2-4-66 16,-2-6-97-16,3-3-76 0,-5-2-169 16,4 0-843-16,5-9-1965 0</inkml:trace>
  <inkml:trace contextRef="#ctx0" brushRef="#br2" timeOffset="75898.02">6844 16627 863 0,'0'0'554'0,"0"0"-320"0,0 0-124 16,0 0 523-16,0 0-156 0,0 0-223 15,0 0-31-15,0 0 31 0,0 0 11 16,-45-18-13-16,43 15-12 0,0 1-5 16,2 1-5-16,-2 1 0 0,2-1 14 15,0 1-16-15,0 0-16 0,2 0-46 16,4 0-51-16,2 0-10 0,5 0 1 15,-1 0 5-15,2 1-27 16,7 2-11-16,2-2-10 0,4 1 0 16,0-2 15-16,4 0 3 0,2-2-15 15,0-2-24-15,2-5-12 0,0 3-3 16,-2-1-8-16,0-1-16 0,-2 0 0 16,2 5 0-16,-4 0-1 0,-2 3 0 15,0 0-2-15,-4 1 0 0,-7 4-1 16,1 1-14-16,-7-1-4 0,-2 0-38 15,-3-1-48-15,-3-1-51 0,-2-2-52 16,-2 1-51-16,-5 0-27 0,-3-1-156 16,-4-1-221-16,3 0-624 0,-9 0-606 15</inkml:trace>
  <inkml:trace contextRef="#ctx0" brushRef="#br2" timeOffset="76248.5">6875 16757 2050 0,'0'0'1099'16,"0"0"-879"-16,0 0 50 0,0 0 83 15,0 0-3-15,0 0-121 0,0 0-17 16,0 0 3-16,0 0 14 0,0 0-22 15,17 0-16-15,-7 0-1 0,3 0 13 16,3-1-38-16,7-1-14 0,-4 1-6 16,5-1-22-16,7-2-24 0,0-2-24 15,4 1-15-15,3-2-12 0,-1 2-12 16,2-4-21-16,-4 3-12 0,5 1-1 16,-7-2 1-16,0 2-2 15,-4 0-1-15,0 0-24 0,-9 0-36 16,3 1-48-16,-11-3-42 0,-1 2-34 15,-7 2-29-15,0 0-92 0,-4 1-186 16,-8 2-156-16,2 0-452 0,-9 10-584 0</inkml:trace>
  <inkml:trace contextRef="#ctx0" brushRef="#br2" timeOffset="76831.409">7024 16961 779 0,'0'0'1076'16,"0"0"-823"-16,0 0 61 0,0 0 89 15,0 0-66-15,0 0-73 0,0 0-4 16,0 0-1-16,0 0-8 0,0 0-27 16,31 24 13-16,-25-24-3 0,1 0-20 15,1 0-25-15,4 0-10 0,1-2-9 16,5 1-4-16,-3-1-21 0,8-1-30 16,-1 0-13-16,7-1-26 0,2 1-13 15,2-3-6-15,2-1-12 0,1 0-9 16,-1-3-5-16,2-1 5 15,-8-1-3-15,2-2-9 0,0-3 3 16,-2-2-6-16,-2 0-3 0,0-1-3 16,-1-1-12-16,-5 1-1 0,-2 2 0 15,-3 1 1-15,-1 5-3 0,-9 3 0 16,0 1 1-16,-4 5-1 0,0-1-1 16,-2 4-2-16,0 0-15 0,0-3-6 15,0 2-3-15,-6-1 26 0,0-1 0 16,-2-3 0-16,-5-1 0 0,-3-2 1 15,-3-2 1-15,-2-4 11 16,-3-4-10-16,-5-5 10 0,-2-1 0 16,0-3 0-16,-2 0-9 0,-1 1 15 15,1 1-17-15,2 3-1 0,2 4-1 16,0 2-17-16,7 3-45 0,-3 1-97 16,6 5-72-16,5 0-54 0,4 3-232 15,1 1-757-15,7 4-2150 0</inkml:trace>
  <inkml:trace contextRef="#ctx0" brushRef="#br1" timeOffset="82529.774">6937 10020 1051 0,'0'0'384'0,"0"0"-172"0,0 0-24 16,0 0 20-16,0 0-27 0,0 0-90 15,0 0 29-15,0 0-20 0,0 0 145 16,-39-14 15-16,39 13-97 0,-2 1-19 16,2 0 40-16,0 0 53 0,0 0 21 15,0 0-4-15,0 0-12 0,0 0-73 16,4 0-37-16,2 0-6 0,1 0-13 16,3 1-6-16,-4-1-25 0,4 0-15 15,3 0-3-15,-1 0 9 0,3-1 0 16,1-5-4-16,3 2-8 0,-3-2-7 15,7 2-2-15,-4-5-4 0,3 3-15 16,1 0 10-16,0 0 2 0,0 2 0 16,2 1 10-16,-1 1-4 0,1 1-9 15,2 0-12-15,2-1-9 0,-2 2 4 16,-2-3-1-16,4-2 3 0,-3-1 3 16,1-3 0-16,0 1 0 0,2-2 3 15,-4 0 6-15,4 1 9 16,-2 4 4-16,2 1-4 0,0 1-18 15,2 0-3-15,2 3-9 0,0 0-16 16,0 0 0-16,2 0 0 0,0 2 0 16,4-1-2-16,3 0 0 0,3-1 0 15,-6 2 0-15,7 2 0 0,2-1 0 16,-5-1 1-16,2 4 1 0,3-3 0 16,-5 3 1-16,-1-2-2 0,3 0 0 15,-6-1 2-15,-1 0-2 0,-1-3 1 16,-2 4-2-16,-4-4-1 0,-2 0 0 15,-2 1-2-15,-2-1-15 0,-9 1-3 16,-1-1-45-16,-7 0-52 16,-6 0-47-16,-2 0-70 0,0-6-95 15,-4 3-195-15,-4-1-500 0,-11 2-956 0</inkml:trace>
  <inkml:trace contextRef="#ctx0" brushRef="#br1" timeOffset="83071.813">6956 10142 1805 0,'0'0'522'16,"0"0"-389"-16,0 0 70 0,0 0 378 15,0 0-181-15,0 0-100 0,0 0-43 16,0 0-24-16,0 0-1 0,0 0 22 15,39-52-37-15,-22 47-22 0,1 0-12 16,5 2-14-16,0 1 1 0,8 1-7 16,2 1-28-16,4 0-14 0,5 0-19 15,5 1-15-15,11-1-11 0,12-2-4 16,5-7-15-16,-5-4-12 0,-2-2-12 16,-6-4-15-16,-2 1-15 15,0-2 12-15,0-1 3 0,-4 5 0 16,-2 0 0-16,1 8 0 0,-5 1-6 15,2 3 0-15,-9 4 0 0,-4 0-11 16,-10 2-1-16,0 3 0 0,4 2 0 16,4-2-2-16,1 2-10 0,-1-2 0 15,-6-1-12-15,-6-4-45 0,0 0-39 16,-11-6-45-16,-2-5-34 0,-5-2-36 16,-7-1-91-16,0-4-247 0,0 8-587 15,-15-3-1291-15</inkml:trace>
  <inkml:trace contextRef="#ctx0" brushRef="#br1" timeOffset="83597.009">8368 9662 1638 0,'0'0'1040'16,"0"0"-805"-16,0 0 127 0,0 0 101 16,0 0-63-16,0 0-52 0,0 0 36 15,0 0 10-15,0 0-84 0,0 0-65 16,-21 3-42-16,31 7-19 0,11 0-34 16,-2 3-23-16,6 3-22 0,4-1-9 15,2 1-18-15,2 5-18 0,-2-1-24 16,2 1 0-16,-2 4 0 0,0 0-5 15,-2 1-10-15,-7 2-3 0,1-1 0 16,-6 1-6-16,-1 1-9 0,-8 1-1 16,-1-2 0-16,-7 1 1 0,-2 0-1 15,-11-3-2-15,-3 1 0 0,-7-1 0 16,-8-4-1-16,-4 0 0 0,-15 0-1 16,-12-4 0-16,-14-4-1 0,-1-3-12 15,1-7-39-15,16-4-103 0,2 0-92 16,12-4-82-16,20 4-319 15,-8 4-1157-15</inkml:trace>
  <inkml:trace contextRef="#ctx0" brushRef="#br1" timeOffset="85548.632">3074 7929 935 0,'0'0'1055'0,"0"0"-886"16,0 0-82-16,0 0 120 0,0 0 392 15,0 0-296-15,0 0-115 0,0 0 55 16,0 0 18-16,-19-44-23 15,19 23-9-15,-2 1-34 0,4-6-5 16,-2-2 15-16,0-4-7 0,0-3-28 16,0-3-24-16,0-14-19 0,0-13-9 15,2-16-13-15,-4-6-14 0,-2 4-10 16,-4 5-8-16,6 9-10 0,-4 3-12 16,-1 1-24-16,5 11-27 0,0 13 0 15,-2 8-1-15,4 7 1 0,2-3 2 16,-2 2 1-16,0-4 12 0,4 6-13 15,1 3 1-15,1 5 0 16,0-1-3-16,-4 3-2 0,6 2-46 0,-4-1-30 16,-2 5-37-16,1 1-23 15,1 4-32-15,-2 4-47 0,2 1-69 16,-2 8-86-16,2 12-608 0,-4-5-641 16,10 23-722-16</inkml:trace>
  <inkml:trace contextRef="#ctx0" brushRef="#br1" timeOffset="85914.715">3204 7717 72 0,'0'0'2519'15,"0"0"-2117"-15,0 0-219 0,0 0 103 16,0 0 59-16,0 0-64 0,0 0-97 15,0 0-63-15,0 0-75 0,0 0 31 16,4 5 59-16,-4-13 15 16,-2-1-19-16,0-5-13 0,0-5 6 15,0-7 6-15,0-7 0 0,0-15-7 16,0-15 6-16,-2-16 6 0,-3-9 3 16,1 1 0-16,0 9-21 0,0 10-19 15,2 8-21-15,-2 9-33 0,3 14-8 16,1 7-7-16,0 3-9 0,2-1-6 15,0-3-3-15,0 2 0 0,0 3-10 16,0 6 0-16,0 7-2 0,4 4-16 16,3 4-87-16,-1 5-101 0,2 0-98 15,0 8-152-15,1-2-595 0,-1 13-1220 0</inkml:trace>
  <inkml:trace contextRef="#ctx0" brushRef="#br1" timeOffset="86450.154">3076 6692 3179 0,'0'0'524'0,"0"0"-288"15,0 0 162-15,0 0-3 0,0 0-85 16,0 0-60-16,0 0-25 0,0 0-50 15,0 0 7-15,0 0 17 0,-64 29-30 16,52 0-46-16,-3 12-27 0,-4 13-26 16,5-2-16-16,0-3-15 0,5-8-18 15,1-8-6-15,-2 2 0 0,1-2-14 16,1-6-1-16,0-7 0 0,0-4-2 16,1-8-13-16,1-2-6 15,4-4-6-15,2-2-18 0,0 0-6 16,0-8 9-16,6-5 40 0,3-3-17 15,1-6 1-15,2-2-6 0,1-5 9 16,7-4 0-16,-3-4-3 0,2-4 3 16,-5-1 12-16,0 0 1 0,-1 0 1 15,1 2 1-15,-5 3 3 0,1 3 12 16,-4 3-3-16,2 5-10 0,-3 1 13 16,1 6 3-16,0 5-16 0,-2 2 16 15,0 5 0-15,2 2 19 0,1 5 14 16,-1 0-3-16,4 7-9 0,0 6-12 15,5 8-24-15,4 7 0 0,-1 5-1 16,5 5 16-16,4 13 0 0,6 10-3 16,2 11 0-16,0 3-3 0,-6-15-9 15,-10-16 9-15,-7-18-10 16,-4-5-2-16,1 0-18 0,-3-5-57 16,2-1-66-16,-4-11-76 0,-4-4-112 15,0-11-188-15,0 0-640 0,0-15-1763 0</inkml:trace>
  <inkml:trace contextRef="#ctx0" brushRef="#br2" timeOffset="93749.314">7936 13290 1243 0,'0'0'1061'0,"0"0"-355"16,0 0-329-16,0 0-72 0,0 0-3 16,0 0-8-16,0 0-77 0,0 0-47 15,0 0 30-15,-17-24-44 0,13 21-40 16,-8 1-37-16,-1 0-6 0,3 2-12 15,-4-1-7-15,-1 0-17 0,-1-1-4 16,-1-1-5-16,3 3-13 0,-3-3-3 16,0 0-10-16,1 1-1 0,1 0 0 15,1 1 2-15,4 1-1 0,-5 0-2 16,5 0 0-16,6 0 2 16,-3 0 1-16,1 0-2 0,2 0 1 15,2 1 1-15,2-1 18 0,0 2 9 16,0 0 1-16,0 0-10 0,0 2-6 15,0 1 0-15,0 1 9 0,0 2-5 16,0 1-7-16,0 3-10 0,2 4 0 16,-2 1-1-16,0 7-1 0,-2-2-2 15,2 4 0-15,0 2 0 0,-4 1-1 16,2 1-9-16,-2 1 11 0,0-3-1 16,2-2 1-16,-1-2 1 0,-3-4 0 15,4-2 1-15,0-2 0 0,-2-6 0 16,2 0-1-16,2-4 1 0,0 0 2 15,0-3 18-15,0 0 9 0,0 0 24 16,4-3-8-16,0 2 5 0,7-2 82 16,-5 0-34-16,4-2-23 0,5-1-16 15,-3 0-9-15,9 0-9 0,-7-1-6 16,5 0-15-16,-5 2-8 16,5 1-10-16,-7 0 12 0,1 1-14 15,-1 0-1-15,-4 0-25 0,-2 2-59 16,1-1-66-16,-5-1-55 0,4 0-58 15,-4-3-134-15,0-5-190 0,-2 2-511 16,0-10-520-16</inkml:trace>
  <inkml:trace contextRef="#ctx0" brushRef="#br2" timeOffset="93914.873">7835 13516 2609 0,'0'0'1159'15,"0"0"-907"-15,0 0 2 0,0 0 28 16,0 0-27-16,0 0-102 0,0 0-73 16,-50 6-37-16,33-10-31 0,1-2-12 15,-1-2-113-15,1-2-160 0,1 2-129 16,3 2-662-16,2 0-1122 0</inkml:trace>
  <inkml:trace contextRef="#ctx0" brushRef="#br2" timeOffset="94433.901">7905 13600 2594 0,'0'0'818'0,"0"0"-514"15,0 0 16-15,0 0 117 0,0 0-101 16,0 0-109-16,0 0-50 0,0 0-31 15,58-47-19-15,-48 41-24 0,2 4-18 16,-1 0-15-16,-3 2-4 16,0 0 1-16,-4 4-10 0,1 5-25 0,-5 1-32 15,0 5-15-15,0 1 0 0,-3 3 12 16,1 0 1-16,-2-1-1 0,-2-1 1 16,2 1 2-16,0-6 0 15,-2 1 3-15,1 0 33 0,1-4 4 16,4 0-4-16,-2-3 3 0,0-3 0 15,2-1 24-15,0 0 70 0,0-2-13 16,0 0-2-16,4 0-43 0,3 0-36 16,3 0-18-16,6 0-21 0,-3-1 0 15,3 1-18-15,-1 0-15 0,3 0-81 16,-5 0-85-16,-1 0-42 0,1 2-140 16,-7 0-578-16,2 4-1631 0</inkml:trace>
  <inkml:trace contextRef="#ctx0" brushRef="#br1" timeOffset="126039.503">14623 6424 1299 0,'0'0'722'16,"0"0"660"-16,0 0-929 0,0 0-61 15,0 0 13-15,0 0-70 0,0 0-55 16,0 0-52-16,0 0-19 0,-10-15-9 15,10 15-43-15,0 0-64 0,-2 0-41 16,2 0-34-16,0 0-18 16,0 0-2-16,0 0-22 0,0-2-13 15,0 1-92-15,0-1-101 0,4-3-121 16,-4 2-397-16,10 1-1735 0,-22 17 262 0</inkml:trace>
  <inkml:trace contextRef="#ctx0" brushRef="#br1" timeOffset="137025.438">18600 5458 91 0,'0'0'447'0,"0"0"-206"16,0 0-81-16,0 0-105 15,0 0 33-15,0 0 4 0,0 0 458 16,0 0-252-16,0 0-80 0,-16-47 34 15,16 43-39-15,0 0-33 0,-3 1-26 16,3-2-7-16,0 2-13 0,0 0 29 16,-2-1 5-16,2 3-8 0,0-1 13 15,0 0-9-15,-2 2-21 0,0 0-25 16,2 0-13-16,0 0-3 0,0 2 9 16,0 0 3-16,0 3-7 0,-2 2-46 15,2 4-12-15,-2 2-6 0,0 3 6 16,2 3-7-16,-2 1 1 0,2 2 0 15,-2 3-1-15,0 4-2 0,0 1-13 16,2 2 3-16,0 2-30 0,-2 0-6 16,2 4 6-16,0-4 0 0,-6 0 1 15,6-3 0-15,-3-2-1 16,1-3 0-16,0-3-2 0,0-2 0 16,0-3-10-16,2-2 10 0,-2-2-13 15,2-3 0-15,0-3-10 0,0-1-20 16,0-2-13-16,0-1-12 0,0-2-22 15,0 0-8-15,0-2-41 0,2 0-62 16,0-4-91-16,0-4-16 0,0-3-74 16,-2-2-166-16,2 0-494 0,-2-4-312 0</inkml:trace>
  <inkml:trace contextRef="#ctx0" brushRef="#br1" timeOffset="137610.001">18592 5345 183 0,'0'0'1406'0,"0"0"-980"0,0 0-44 16,0 0 31-16,0 0-102 0,0 0-30 15,0 0-30-15,0 0-21 0,0 0 3 16,0 0-28-16,0-40-40 0,-2 41-42 16,-4 5 9-16,3 1 1 0,-3 4-29 15,-2 2-22-15,2 0-15 0,2 3-21 16,-7-1-3-16,3 3-10 0,-2-2-2 16,1 0-7-16,3 0-12 0,-2-2-9 15,2-3 0-15,0 0-3 16,-3-1 1-16,3-2-1 0,0 0 0 15,2-2 0-15,2 0-1 0,0-3-1 16,2-2-1-16,-2 0-9 0,2-1 12 16,0 0 2-16,0 0 1 0,0-2 12 15,2-2-13-15,2-3-2 0,0-2-15 16,2-1 3-16,0-1 10 0,3 0-1 16,-5-2 1-16,0 0 0 0,2-2 2 15,2 1 1-15,1 0 0 0,-5-3-1 16,4 2 0-16,-2-2 1 0,2 0 11 15,1 4 6-15,-5 0 10 0,2 5 8 16,2 1 10-16,-1 3 11 0,1 2 61 16,-4 2 22-16,2 6-59 0,2 4-44 15,-1 3-19-15,-1 4-6 0,-2 1-10 16,2 4-1-16,-2-2 0 16,0-1-1-16,-2-1-3 0,3 0-12 0,-3-7-9 15,-2-1-61-15,2-2-48 0,2-5-46 16,0-3-67-16,-4 0-213 15,2-1-290-15,2-5-768 0,2-1-737 0</inkml:trace>
  <inkml:trace contextRef="#ctx0" brushRef="#br1" timeOffset="138713.354">19251 5443 1664 0,'0'0'497'0,"0"0"-264"15,0 0 138-15,0 0-31 0,0 0-81 16,0 0-31-16,0 0-13 0,0 0-1 16,-12-58-20-16,6 51-38 15,-1 1-41-15,3-1-29 0,-6 2-9 16,2-2 6-16,-3 2 12 0,3 0-3 16,-4 0 0-16,1 0 0 0,1 1-1 15,-2-2 4-15,1 3-25 0,1 1-13 16,-2 1-14-16,1-2-10 0,1 3-8 15,-3 0-1-15,3 0-9 0,2 1 3 16,-5 4-3-16,3-2-3 0,2 2 4 16,-2 0-4-16,-1 1 0 0,1 0 0 15,-1 2-9-15,1 1 18 16,0 1-9-16,2 0 0 0,-5 0 0 16,3 3 1-16,2 1-1 0,-5 0 0 15,5 1-9-15,0-1 12 0,-3 2-12 16,5 1 12-16,-2 1-12 0,4-1 9 15,0 1-9-15,-1 0 0 0,3 0 0 16,-4 1-3-16,6-1-10 0,-4 0 8 16,2-1-10-16,0-2 11 0,0 2 1 15,0-2 1-15,2 1-1 0,-2-3 2 16,2 3 10-16,0-1-11 0,0 0 1 16,0-1 0-16,0 3 1 0,0-3 0 15,2 1 12-15,2-1-3 0,-2-2-9 16,4 0 22-16,2 0-7 0,-1-2-3 15,1-1 0-15,0 1 3 0,5-1 6 16,-5-3 31-16,4 0 38 0,1-2-36 16,-3 1-20-16,2-3-19 15,3-2 6-15,-1 0-12 0,1 0 3 16,-1-1-12-16,1-2 9 0,-3-2-9 16,3 2-1-16,-3-2 10 0,0 0-10 15,3 0-2-15,-5-1 0 0,1 1-3 16,1-3 0-16,-4 1 1 0,5-1 0 15,-5 0-1-15,2 1 0 0,-2-1 0 16,1 0-12-16,1 0 14 0,-4-1-1 16,-2 2 0-16,3-3-1 0,-1 1 0 15,0 0 0-15,0 0 0 0,-2-1 0 16,0-2 1-16,1 1 0 0,-1 1 1 16,-2-2-1-16,0 1 2 0,2 3 0 15,-4 0-1-15,2 2 0 0,-2-1-1 16,0 0 0-16,0 3-1 0,0 2 0 15,0 1 1-15,-2-1 1 0,-4 2 1 16,0 0 15-16,-1 0 3 0,-1 3 0 16,-6 1 0-16,3 2-6 0,-3-1-10 15,-1-2 1-15,3 0-2 16,-5-2-1-16,5 1-3 0,-4-2-12 16,3 0-6-16,1-3-67 0,1 0-71 15,3-2-74-15,2 0-76 0,-2-1-218 16,6 1-909-16,2 5-1725 0</inkml:trace>
  <inkml:trace contextRef="#ctx0" brushRef="#br1" timeOffset="139577.633">19596 5632 391 0,'0'0'623'0,"0"0"-271"0,0 0-14 15,0 0-7-15,0 0-26 0,0 0 28 16,0 0-15-16,0 0-49 0,0 0-8 16,0 0 29-16,-24 0 3 0,24 0-34 15,0-1-49-15,0 0-19 0,0 0-4 16,2 0-34-16,2 1 2 0,6 0 13 16,-4 0-11-16,5 0-20 0,1 0-20 15,1 1-14-15,1 1-9 0,3-1-16 16,3 1-3-16,-3-1-11 0,3 0-1 15,-3-1 0-15,2 0-21 0,-3 0-9 16,3 0-17-16,-3 0-13 16,1-1-3-16,-1 0 0 0,1-1-2 15,-1 2-17-15,-1 0-17 0,-1 0-60 16,3 0-73-16,-7 2-45 0,1 1-49 16,1 1-119-16,-6-1-307 0,2 0-966 15,1 2-1016-15</inkml:trace>
  <inkml:trace contextRef="#ctx0" brushRef="#br1" timeOffset="140437.698">19896 5482 1239 0,'0'0'1103'0,"0"0"-880"0,0 0 83 16,0 0 88-16,0 0-25 0,0 0-42 15,0 0-44-15,0 0-51 0,0 0-25 16,0 0-16-16,-8 4-48 0,8-4-30 16,4 0-3-16,0 0 0 0,4 2 8 15,1-2 3-15,-1 0-3 0,2 0-18 16,1 1-3-16,3 3-16 15,1-2-11-15,-1 2 8 0,-2 1-27 16,7 2 7-16,-7-1-1 0,5 2-9 16,-5-1 0-16,1 1-9 0,1-1-12 15,-5 1-8-15,1-1-1 0,0-2-16 16,-4 1 10-16,3-2-9 0,-1 2 0 16,2-2 0-16,-4-1-3 0,1 0 3 15,1 3 9-15,2 0-9 0,-4-1 9 16,3 1-9-16,-1-1 9 0,2 0-9 15,-3 0 15-15,-3-2-16 0,0 0 1 16,0 1 0-16,0-4 0 0,0 2-1 16,-2-1 0-16,5-1-2 0,-5 1 0 15,0 1-1-15,0-1 1 0,-2 0 0 16,2 0 0-16,-2-1-1 0,0 2-1 16,0 0-10-16,0 1 0 0,0 1-3 15,0 0-9-15,-2 2 3 0,-4 3 6 16,-5 2 3-16,-1 1 10 15,1 2 0-15,-5 1-10 0,-1-2 11 16,-3 0-2-16,-1-1-10 0,0-1 11 16,-1-1-13-16,1-4-3 0,0-1-60 15,1 0-63-15,1-2-61 0,-4 0-58 16,7 0-107-16,3-1-346 0,1 9-1450 0</inkml:trace>
  <inkml:trace contextRef="#ctx0" brushRef="#br1" timeOffset="143220.832">19603 5783 39 0,'0'0'711'0,"0"0"-235"16,0 0-239-16,0 0-123 0,0 0-3 15,0 0-14-15,0 0-67 0,0 0 5 16,0 0 1-16,-15-5 3 16,11 3 58-16,2 2 169 0,-2-1-72 15,4 1-91-15,-2-1 17 0,0 0 18 16,0 1 4-16,2 0-14 0,-2 0 0 15,2 0-4-15,-3 0-13 0,3 0 22 16,0 0 3-16,0 0-22 0,0 0-1 16,0 0 7-16,0 0 11 0,0 0-1 15,5 0-15-15,-1 0-16 0,4 0-7 16,-4 0-15-16,2-1-15 0,5-1-4 16,-1 0-3-16,-2 1-3 0,3-3-6 15,3 2 12-15,-4-1 3 0,3 1-3 16,1 0 6-16,-3 2-3 0,3 0 3 15,1 0-16-15,1 0-8 0,-1 4 5 16,-1-2 4-16,3-1-7 0,-3 1-5 16,3-1-4-16,-3-1 0 0,1 1 1 15,-3-1-4-15,2 1-15 16,-1 0-12-16,-1 0-1 0,3 2-2 16,-5 1-2-16,0 1-13 0,-1 2-21 15,1-2-79-15,-4 0-73 0,0-2-38 16,1-1-91-16,-5-2-307 0,6 0-1210 0</inkml:trace>
  <inkml:trace contextRef="#ctx0" brushRef="#br1" timeOffset="145155.144">20785 5353 274 0,'0'0'479'15,"0"0"82"-15,0 0-44 0,0 0-105 16,0 0-31-16,0 0-40 0,0 0-33 15,0-53 25-15,0 47-8 0,0 4-61 16,0 1-72-16,0 1-6 0,-2 0-4 16,2 1-17-16,0 6 4 0,-2 5-54 15,2 7-23-15,-2 5-22 0,-2 9-22 16,-3 13-5-16,1 14-13 0,0 9-2 16,0 3 5-16,2-10-33 0,-2-17-12 15,-1-15-9-15,3-6 5 0,0 1 13 16,-2 2-9-16,2-2 11 15,0-6-11-15,-1-7-3 0,1-2-6 16,2-7-43-16,2-3-88 0,0 0-47 16,0-8 22-16,2-4 20 0,5-1-99 15,-1-5-266-15,-4 7-499 0,6-5-513 0</inkml:trace>
  <inkml:trace contextRef="#ctx0" brushRef="#br1" timeOffset="145670.784">21236 5347 2579 0,'0'0'550'0,"0"0"-381"0,0 0 133 16,0 0 95-16,0 0-106 0,0 0-139 16,0 0-37-16,0 0 8 0,0 0 46 15,0 0 30-15,-71-47-50 0,51 51-60 16,-7 6-38-16,2 1-8 0,-2 3-28 16,4 1 3-16,-3 5-2 0,3-1-1 15,4 1 0-15,3 1-3 0,3-2 0 16,5-1 0-16,2-1 0 0,4-1 4 15,2-4 2-15,2 0-6 0,8-2-9 16,0-3 0-16,5-1-2 16,6-2-1-16,3-1 0 0,1 0-3 15,2 0-15-15,4-1 15 0,-2 3-9 16,0 1 10-16,-2 1 2 0,0 4 0 16,-11 4 0-16,3 3 0 0,-11 2 0 15,-2 2 3-15,-4 3 9 0,-2 1-9 16,-4 1 18-16,-4-2 3 0,-9 0-3 15,-1-1-2-15,-5-3 5 0,-2-4-3 16,1-1-19-16,-5-4-2 0,0-2-1 16,-2-6-14-16,2-4-43 0,2 0-124 15,6-9-110-15,-2-4-103 0,13 4-616 16,-2-5-1559-16</inkml:trace>
  <inkml:trace contextRef="#ctx0" brushRef="#br1" timeOffset="146387.12">21511 5665 661 0,'0'0'1586'16,"0"0"-1359"-16,0 0 95 0,0 0 152 15,0 0-77-15,0 0-51 0,0 0-39 16,0 0-22-16,0 0-67 0,0 0-43 16,10-29-19-16,4 28-13 15,-1 0-9-15,5 1-7 0,1 0-15 0,4 1-30 16,2 3-19-16,-1-2 16 15,5 3 8-15,0-1-8 0,2 2-34 16,-2-2-18-16,2-1 6 0,-4-1-15 16,-6-1-2-16,-1-1-16 0,-5 0 2 15,-3 0-2-15,-6 0 0 0,-3-1-22 16,-3-1-20-16,0-2-39 0,-7-1 14 16,-5-3 31-16,0-2 21 0,-3-1 0 15,-4-1-21-15,3 1-7 0,-5 1-2 16,5 0 0-16,-1 2 2 0,5 0 10 15,-1 4 15-15,5 0 3 0,6 1 0 16,0 2 15-16,2 1 27 0,4 0 106 16,4 0-106-16,9 0-3 0,-1 2-21 15,7 4 10-15,0 1-13 0,0 1 3 16,-1 3 0-16,1 3 0 0,-6 2 24 16,-3-2-9-16,-4 4-3 0,-5 2-12 15,-1-2-3-15,-4-1-12 16,-2-1-9-16,-5-1-6 0,-3-3 2 15,-6 0-41-15,1-5-82 0,-3-4-62 16,1 0-152-16,3-3-284 0,1 0-1197 0</inkml:trace>
  <inkml:trace contextRef="#ctx0" brushRef="#br1" timeOffset="146923.694">22302 5350 2662 0,'0'0'469'0,"0"0"-255"15,0 0 173-15,0 0-13 0,0 0-103 16,0 0-20-16,0 0-2 0,0 0 4 16,0 0-64-16,0 0-43 0,-4 50-43 15,0-6-24-15,-4 16-22 0,4 17-14 16,-3 4-10-16,5-5-33 0,0-17-6 15,2-18-12-15,-2-14 16 0,0-4 2 16,0-2 3-16,0 0-3 0,0-4-2 16,0-7-22-16,2-7-49 0,0-3-118 15,0-7-40-15,0-6-7 0,2-7-41 16,4-4-229-16,-2 3-715 0,2-10-941 16</inkml:trace>
  <inkml:trace contextRef="#ctx0" brushRef="#br1" timeOffset="147436.957">22784 5415 2794 0,'0'0'748'0,"0"0"-511"0,0 0 100 16,0 0 30-16,0 0-133 0,19-53-93 15,-26 47-18-15,-5 3 8 0,0 1 9 16,-3 2-6-16,-8 3-34 16,-4 7-30-16,3 3-34 0,-7 3-5 15,4 2-13-15,0 2-16 0,-2 1 13 16,6-1-3-16,5 2-9 0,1-5 9 15,7 0-9-15,4-2-2 0,1-3-1 16,5 0-18-16,2 0-6 0,9 1 6 16,-1-1-22-16,9 0-2 0,-1 0 2 15,7-3 16-15,4 0 21 0,2-3 3 16,-2 2 14-16,2-3-14 0,0 0 2 16,-2 0-1-16,-4 1 0 0,0 1 1 15,-5 4 20-15,-5-1 29 0,-5 2 4 16,-2 2-28-16,-8 2-6 0,0 1-18 15,-10 4 9-15,0-2-11 0,-7 2 1 16,-4 1 1-16,-3-2-1 0,-3 2 0 16,2-4-2-16,-4 2-2 0,0-4-34 15,2-2-79-15,2-6-55 16,7-2-58-16,-3-6-47 0,11-6-113 16,2-1-682-16,8-10-1082 0</inkml:trace>
  <inkml:trace contextRef="#ctx0" brushRef="#br1" timeOffset="147689.137">22924 5046 3156 0,'0'0'721'0,"0"0"-448"16,0 0 115-16,0 0-49 16,0 0-153-16,52 37-100 0,-39-8-10 15,-3 5-12-15,-2 4-3 0,-2 1-16 16,3-2-45-16,-7-3-6 0,0-6-70 16,-2-1-104-16,0-4-104 0,-2-8-284 15,0 7-1179-15</inkml:trace>
  <inkml:trace contextRef="#ctx0" brushRef="#br1" timeOffset="148406.495">23667 5593 1201 0,'0'0'491'15,"0"0"-250"-15,0 0 157 0,0 0 138 16,0 0-43-16,0 0 7 0,0 0-6 16,0 0-151-16,0 0-103 0,33-56-5 15,-9 46-7-15,5 2-58 0,2 3-64 16,2 3-27-16,1 2-22 0,-5 4-5 15,-3 2-13-15,-1 2-21 0,-4 0-18 16,-9-2-2-16,-3-2-40 0,1-2-112 16,-8-1-95-16,-2-1-150 0,0 0-30 15,-10 0-300-15,3-1-874 0,-3 1-649 0</inkml:trace>
  <inkml:trace contextRef="#ctx0" brushRef="#br1" timeOffset="148670.332">23685 5673 2602 0,'0'0'683'16,"0"0"-482"-16,0 0 222 0,0 0 83 15,0 0-209-15,0 0-101 0,50-48-12 16,-27 42-20-16,1 2-39 0,-1 2-16 15,6 2-24-15,0 0-42 0,-2 3-23 16,-4 1-20-16,-5 1-15 0,1-2-10 16,-7 0-84-16,-4-2-88 0,1 1-53 15,-7 0-124-15,0-2-661 16,-2 0-804-16</inkml:trace>
  <inkml:trace contextRef="#ctx0" brushRef="#br1" timeOffset="149089.872">23842 5858 2790 0,'0'0'757'0,"0"0"-536"0,0 0 126 16,0 0 81-16,0 0-194 0,64-7-89 15,-41 1 17-15,0-1 20 0,4-2-14 16,0-2-2-16,6-2-26 0,2-5-25 16,8-1-34-16,-1-1-24 0,1-2-17 15,7-1-28-15,-3 0 0 16,3 0 3-16,-5 0 9 0,-1 5 9 16,-1 0-3-16,-6 4-6 0,-2 0-5 15,-6 2-7-15,-2 2-10 0,-6 0-2 16,2 2-12-16,-11 2-4 0,0-2 1 15,-3 1 0-15,-1 0-9 0,-8-1-3 16,0-1-3-16,0-3 0 0,-8-1 6 16,-9-3 22-16,1-2 2 0,-9-3 1 15,-2-2 17-15,-6 3-17 0,-4 1-1 16,-1 1-12-16,-3 2 9 0,-6 6-15 16,-3 2-43-16,-2 4-84 0,5 4-61 15,-5 0-118-15,21 4-313 0,-12 5-1784 16</inkml:trace>
  <inkml:trace contextRef="#ctx0" brushRef="#br1" timeOffset="150053.178">18216 7117 1721 0,'0'0'1298'0,"0"0"-804"16,0 0-80-16,0 0-1 0,0 0-98 15,0 0-84-15,0 0-54 0,0 0-18 16,60-11-22-16,-40 9-16 0,5 0-36 15,4-3-49-15,0 3-17 0,-2-2-7 16,0 1 3-16,-3 1-12 0,-5 0-3 16,-2 2 0-16,-5 0-12 0,-4 0-55 15,-4 2-69-15,3 1-50 0,-7 2-30 16,0 2-106-16,-7-1-245 0,1-1-527 16,-6 3-504-16</inkml:trace>
  <inkml:trace contextRef="#ctx0" brushRef="#br1" timeOffset="150306.676">18189 7225 3067 0,'0'0'551'0,"0"0"-230"15,0 0 179-15,0 0-191 0,0 0-116 16,51-6-65-16,-30 1-30 0,4-4-22 15,4-1 0-15,2 1-15 0,0 2-31 16,-2 2-15-16,0-1-12 0,-4 3-2 16,-9 3-1-16,1 0-31 0,-9 0-84 15,0 0-62-15,-6 2-68 0,-2 2-158 16,-2 5-393-16,-2-3-769 0,-6 11-433 16</inkml:trace>
  <inkml:trace contextRef="#ctx0" brushRef="#br1" timeOffset="150639.601">18276 7481 2360 0,'0'0'683'0,"0"0"-456"0,0 0 132 15,55-23 86-15,-32 14-140 0,8-4-88 16,0 1-48-16,6-1-19 0,5-2-9 15,-1-1-10-15,7 0-21 0,-3-1-28 16,5-3-12-16,-3-2 6 0,-1 0-4 16,-1-5-14-16,-1 1-13 0,-7-4 7 15,-2 0-10-15,-6-2-9 0,-4 2 7 16,-9 1 11-16,-3 1-9 0,-5 4-15 16,-8 1-11-16,0 1-14 15,-10 4 1-15,-7 3-2 0,-6 2 0 0,-4 3 1 16,-6 1-2-16,-8 2 0 15,0 4-2-15,-9-2-10 0,2 5-64 16,-3-2-105-16,1 0-89 0,3 1-132 16,11-1-519-16,-5-1-1576 0</inkml:trace>
  <inkml:trace contextRef="#ctx0" brushRef="#br1" timeOffset="151356.072">19328 6750 2164 0,'0'0'359'0,"0"0"-156"16,0 0 215-16,0 0-68 0,0 0-21 16,0 0-2-16,0 0-22 0,0 0-37 15,0 0-4-15,0 0-23 0,0-34-44 16,4 34-18-16,4 5-15 0,5 5-16 15,-5 5-39-15,8 4-37 16,-1 5-24-16,3 3-9 0,1 4 1 16,2-2 8-16,-1 3-18 0,-1-5-29 15,2-2 0-15,-5-5-1 0,3-3-18 16,-5-6-33-16,1-3-34 0,-5-2-35 16,-4-2-34-16,0-4-25 0,-1 0-63 15,-1-4-84-15,0-3-109 0,-2-4-236 16,4-4-377-16,-4 3-159 0,2-11-272 0</inkml:trace>
  <inkml:trace contextRef="#ctx0" brushRef="#br1" timeOffset="151574.49">19751 6700 1030 0,'0'0'1531'16,"0"0"-1174"-16,0 0 15 16,0 0 72-16,0 0-26 0,0 0-85 15,0 0-111-15,0 0-75 0,0 0-27 16,21 54 20-16,-35-25-3 0,-5 6-36 15,-4 3-38-15,-8 14-14 0,-10 13 6 16,-5 15-13-16,1 4 6 0,0-3 7 16,9-11 3-16,7-10-4 0,9-13-48 15,-1-11-6-15,9-9-18 0,-1-4 3 16,3-2 12-16,0-1-37 0,-1-1-63 16,7-7-76-16,2-9-58 0,2-9-176 15,4-1-265-15,15-16-1147 0</inkml:trace>
  <inkml:trace contextRef="#ctx0" brushRef="#br1" timeOffset="152507.482">19847 7565 3012 0,'0'0'384'0,"0"0"-219"16,0 0 330-16,26-74-84 0,-19 47-158 16,-7-2-78-16,-5 2-19 0,-1 6 3 15,-6 5-32-15,-5 8-39 0,1 8-27 16,-7 4 6-16,4 13 3 0,-3 5-16 16,3 7-39-16,3 1-13 15,7-1 10-15,1-1-11 0,8-4 2 16,0-2-3-16,10-6-1 0,5-10-56 15,6-5-40-15,10-3-79 0,0-14-74 16,4-7-96-16,-6 4-402 0,14-16-1433 0</inkml:trace>
  <inkml:trace contextRef="#ctx0" brushRef="#br1" timeOffset="153294.281">20045 7134 954 0,'0'0'759'16,"0"0"-444"-16,0 0 18 15,0 0 26-15,0 0-105 0,0 0-72 16,0 0-12-16,0 0-2 0,0 0 35 16,0 0 74-16,-27-19-26 0,27 16-52 15,0 1-14-15,0-1 9 0,4 2-7 16,2-1-22-16,3 0-16 0,3-1 15 15,-2 3-3-15,11 0-1 0,-4-2-12 16,5 2-27-16,3 0-28 0,2 0-17 16,2-2-19-16,0-1-12 0,4-3-21 15,0-2-6-15,-2 0-3 0,0-3-12 16,-2 1 0-16,2 1 0 0,-6-1-1 16,-4 2-1-16,-3 2-1 0,-8 1 1 15,1 5 0-15,-5-3-1 0,-4 3-2 16,-2 0-43-16,-2 0-42 15,-10-3 45-15,1-1 15 0,-3 0 2 0,-3-2 4 16,1-3 9-16,-1-1-3 0,-1 0-9 16,1 1 3-16,7-1 6 15,-7 0-3-15,9 3 16 0,4 3-10 16,0 2 12-16,4 2 2 0,0 0 61 16,8 0-18-16,2 4-24 0,9 3-18 15,-1 6-1-15,5 1 0 0,4 3 1 16,-4 4 12-16,0 1 1 0,-1 2-13 15,-5-1 0-15,-3 1-1 0,-5-1-1 16,-3-3-1-16,-4-1-12 0,-2-5-13 16,-6-2-26-16,-3-3-48 0,-7-1-31 15,-1-4-36-15,-5 1-68 0,-1-2-131 16,6-1-279-16,-8 5-1196 0</inkml:trace>
  <inkml:trace contextRef="#ctx0" brushRef="#br1" timeOffset="153942.634">20756 6677 1395 0,'0'0'812'16,"0"0"-362"-16,0 0 25 0,0 0 18 15,0 0-45-15,0 0-84 0,0 0-31 16,0 0-45-16,0 0-56 0,0 0 5 16,21-31-22-16,-13 46-58 0,4 5-45 15,3 4-28-15,-3 7-21 0,5 6-8 16,-1 2-13-16,3 5-3 0,-7 0-9 15,9-1-9-15,-9-4-6 0,5-6-3 16,-5-8-10-16,1-5-2 0,-3-7-1 16,-4-7-35-16,1-1-48 0,-1-5-46 15,-2-5-48-15,-2-6-33 0,0-2-23 16,-2-5-54-16,4-1-116 0,-4-2-327 16,0 6-733-16,6-8-724 0</inkml:trace>
  <inkml:trace contextRef="#ctx0" brushRef="#br1" timeOffset="154195.293">21213 6721 3071 0,'0'0'545'16,"0"0"-290"-16,0 0 246 0,0 0-112 16,0 0-147-16,0 0-98 0,0 0-47 15,0 0 7-15,0 0 29 0,-54 71 4 16,34-41-34-16,-5 4-22 0,-6 14-8 15,-7 10-7-15,-3 12-12 16,2-3-23-16,8-14-7 0,10-15-6 16,5-10-18-16,1 4-2 0,-1 1-19 15,-1 0-52-15,7-9-51 0,-3-6-36 16,5-9-40-16,4-1-55 0,2-5-87 16,2-1-216-16,0-2-695 0,0 0-583 0</inkml:trace>
  <inkml:trace contextRef="#ctx0" brushRef="#br1" timeOffset="154524.775">21254 7436 2850 0,'0'0'687'0,"0"0"-454"0,19-55 161 15,-19 34 0-15,0-1-163 16,-4 3-90-16,-9 5-22 0,3 8-40 16,-9 6 1-16,3 3 23 0,-7 11 25 15,7 7-40-15,-5 3-40 0,9 5-21 16,-1 2-14-16,5-1-13 0,6-3 0 15,2-3-1-15,4-7-21 0,6-5-26 16,7-6-28-16,-1-6-52 0,5-9-42 16,4-8-29-16,-5-10-80 0,3-5-235 15,-4 4-710-15,1-20-1082 0</inkml:trace>
  <inkml:trace contextRef="#ctx0" brushRef="#br1" timeOffset="154772.207">21453 6383 2981 0,'0'0'1159'0,"0"0"-932"16,0 0 113-16,51 36-18 0,-40-8-170 15,1 7-91-15,-4 14-24 0,-6 14-4 16,-2-4-33-16,-4-8 0 0,-4-8-36 16,-4-12-163-16,3 0-116 0,-5-4-437 15,2 3-2019-15</inkml:trace>
  <inkml:trace contextRef="#ctx0" brushRef="#br1" timeOffset="157502.425">22023 6991 1554 0,'0'0'228'15,"0"0"301"-15,0 0 71 0,0 0-184 16,0 0-29-16,0 0 75 0,0 0-68 15,0 0-129-15,0 0-20 0,-6-9 23 16,10 7-56-16,9 0-48 0,-5 1 38 16,6-2-9-16,5 2-48 0,4 0-37 15,-3 1-8-15,7 0-31 0,2 0-3 16,-2 1-9-16,2 3-21 0,-4-3-15 16,2-1-21-16,-3 0-1 0,1 0-17 15,-4-3-6-15,-2-1-27 16,-5-1-60-16,-2 1-52 0,-3 2-33 15,-7 1-33-15,-2 1-107 0,0 0-199 16,-2 2-83-16,-5 1-569 0,-7 5-744 0</inkml:trace>
  <inkml:trace contextRef="#ctx0" brushRef="#br1" timeOffset="157769.711">22050 7079 1140 0,'0'0'1856'0,"0"0"-1577"15,0 0 86-15,0 0 242 0,0 0-171 16,0 0-163-16,0 0-44 0,0 0 18 16,0 0-8-16,58 7-12 0,-33-7-40 15,-5 2-72-15,7-2-61 0,0 0-30 16,4 0-21-16,-6 0-3 0,-2-2-3 15,-1 0-18-15,1-3-30 0,-6 2-61 16,-3-2-57-16,-5 2-58 0,-5-2-82 16,-2 1-124-16,-2 2-292 0,0 0-693 15,-4 2-1034-15</inkml:trace>
  <inkml:trace contextRef="#ctx0" brushRef="#br1" timeOffset="158269.387">22220 7366 2224 0,'0'0'479'15,"0"0"-164"-15,0 0 160 0,0 0-64 16,0 0-107-16,0 0-74 0,0 0-48 15,0 0-19-15,0 0 6 0,0 0 5 16,41-43-9-16,-31 29-7 0,-1 3-13 16,7-1 1-16,-1-3-25 0,5 3-31 15,1-2-8-15,2 2-1 0,6-2 0 16,0 1-14-16,2 0-37 0,0-3 0 16,4 4-9-16,0-2 0 0,2-1 12 15,-2 1-21-15,0-1 0 0,3 1 3 16,-5 2-3-16,0 1 7 0,-4 0-1 15,0 1 0-15,-5 1 3 0,-3 2 3 16,-2 2 3-16,-9-1 3 16,4 2 18-16,-7 0-3 0,-3-1-31 15,-2 2-14-15,-2-1-24 0,-2-1 0 16,-7-2 0-16,-7-1 9 0,-1-3 15 16,-5 0 3-16,-5-2 9 0,-4-1-10 15,0-2-2-15,-4-1-1 0,-3-1 1 16,1-1-2-16,-2-1-13 0,0 4-12 15,-3-2-69-15,5 5-49 0,2 3-51 16,2 1-93-16,4 2-242 0,12 2-638 16,-3 2-2076-16</inkml:trace>
  <inkml:trace contextRef="#ctx0" brushRef="#br1" timeOffset="159616.534">23495 7558 1375 0,'0'0'1400'0,"0"0"-1099"16,0 0-144-16,0 0 34 0,0 0 31 15,0 0-32-15,0 0-11 0,2-57 28 16,0 37 10-16,-2-6-41 0,0-4-34 16,2-5-22-16,0-12-1 0,2-10 18 15,1-14 13-15,1-1-17 16,-2 5-11-16,0 4-25 0,-2 8-9 15,2-1-10-15,-2 1 10 0,0 6-1 16,2 11-2-16,-1 8-13 0,-3 2-21 16,2-1-14-16,2-2-16 0,-2-1-3 15,0 7 0-15,-2 7-16 0,0 3 1 16,0 7-3-16,0 2-1 0,0 5-11 16,0 1 1-16,0 0 11 0,0 2 12 15,-8 7 9-15,1 2-9 0,1 7-10 16,-4 6-1-16,-7 1 0 0,7 6-1 15,-9 2 0-15,5 2-1 0,-5 0 0 16,5 0-1-16,-5 2 1 0,7-3 1 16,-3-3 1-16,-1-2 1 0,8-6-2 15,-5-5 0-15,7-3 0 0,2-8-1 16,2-1-1-16,2-6-10 0,0 0 10 16,6-8 2-16,4-6 1 15,7-5-1-15,1-7 0 0,1-4-1 16,6-3-1-16,0 0 2 0,-5-1 1 15,5 5 2-15,-4 1 12 0,-3 3-12 16,5 4 12-16,-8 3-3 0,1 4 0 16,-3 3 0-16,-1 3 3 0,-2 4-3 15,-1 4 6-15,3 0 0 0,-4 10 0 16,1 3-18-16,-3 11-1 0,0 8-17 16,4 7 3-16,-4 4 0 0,1 3 12 15,-3-4-18-15,2-2-9 0,4-7-51 16,-3-5-49-16,-1-7-54 0,2-10-91 15,2-5-129-15,-3-4-546 0,5-2-1332 16</inkml:trace>
  <inkml:trace contextRef="#ctx0" brushRef="#br1" timeOffset="160350.389">24094 6805 2944 0,'0'0'990'0,"0"0"-804"0,0 0 184 16,0 0 2-16,0 0-136 0,9 55-87 15,-9-28 0-15,0 8 9 0,-4 3-28 16,-3 10-30-16,1-1-27 0,-2 2-31 16,-2-2-6-16,5-6-9 0,-1 3-24 15,0-2-3-15,0-8-26 16,0-3 8-16,4-8 15 0,2-6 1 16,-2-7 2-16,2-7 2 0,0-3-2 15,4-9-39-15,-2-9-1 0,8-8 22 16,-4-11 16-16,0-11 1 0,3-14 1 15,1-9-15-15,-6-4-18 0,-2 7 12 16,-2 6 19-16,-6 11 0 0,-2 14 2 16,2 6 15-16,1 11 3 0,-1-1 6 15,0 3-9-15,0 4 0 16,0 7 0-16,2 7 22 0,-1 9 59 16,3 6-41-16,0 7-22 0,0 3-6 15,2 5 12-15,0 0 9 0,4 2-5 16,0-2-10-16,5-2-3 0,3-4 3 15,-2-2-9-15,9-5-3 0,-4-6-3 16,5-5-15-16,-1-6-3 0,4-8 0 16,-3-9-24-16,1-9 3 0,2-6 6 15,-1-5 3-15,-1-2 11 0,0-2-1 16,-7 4 2-16,3 2 1 0,-7 11 1 16,-4 6 16-16,-2 9-6 0,3 5 15 15,-5 4 6-15,0 8-33 0,-2 10-10 16,0 8-11-16,-2 8 9 0,-7 7 11 15,5 3 1-15,-2 4 1 0,2-1 2 16,-2 0-1-16,0 0 1 0,-1-3 12 16,3-2-15-16,2-3 1 0,0-8 0 15,0-5-1-15,2-8-11 0,0-6-10 16,0-8-15-16,4-2-39 0,0-2-31 16,5-4-75-16,-1-7-79 0,0-5-25 15,7-5-108-15,-5-4-58 16,-2 1-339-16,0 6-580 0,7-6-539 0</inkml:trace>
  <inkml:trace contextRef="#ctx0" brushRef="#br1" timeOffset="160651.626">24570 6685 1714 0,'0'0'1117'0,"0"0"-950"0,0 0 144 16,0 0 215-16,0 0-69 0,0 0-104 15,0 0-37-15,0 0-32 0,0 0-80 16,0 0-28-16,8 49-55 0,-10-10-19 16,-4 17-20-16,4 12-19 0,-4 7 1 15,4-5-10-15,-3-15-15 0,3-17-15 16,0-12-21-16,-2-6-2 0,2 2-1 15,-2 1-18-15,-2-4-21 0,4-3-75 16,0-7-40-16,2-5-40 0,-2-4-58 16,2 0-107-16,0-6-77 0,0-5-187 15,0 1-624-15,2-7-651 0</inkml:trace>
  <inkml:trace contextRef="#ctx0" brushRef="#br1" timeOffset="160987.466">24464 6642 13 0,'0'0'3075'0,"0"0"-2679"0,0 0-115 16,0 0 193-16,0 0-145 0,0 0-98 15,0 0 20-15,0 0 38 0,0 0-9 16,58-49-26-16,-45 53-49 0,7 3-63 15,1 4-37-15,2 2-15 0,4 5 4 16,0 5-28-16,-1 3-27 16,1 4 3-16,-4 3-6 0,2 5-6 0,-2 5 3 15,-7 9-3-15,-1 9-9 16,-9 7-9-16,-4-6-10 0,-2-11 10 16,-8-14-11-16,-7-8 0 0,1 6-1 15,-11 4-21-15,-4 3-33 0,-6-5 6 16,-4-4-15-16,-3-7-84 0,-3-6-79 15,1-10-12-15,3-5-125 0,10-4-336 16,-12-2-893-16</inkml:trace>
  <inkml:trace contextRef="#ctx0" brushRef="#br1" timeOffset="162403.061">18230 8938 1117 0,'0'0'998'0,"0"0"-200"0,0 0-357 16,0 0 41-16,0 0-25 0,0 0-101 15,0 0-89-15,0 0-28 0,0 0 28 16,31-29-24-16,-14 25-49 0,1-1-43 16,3 1-19-16,2 0-8 0,3 3-10 15,1-1-26-15,-2-1-28 0,4 2-27 16,-4-1-30-16,0 1 0 0,-5 1-2 15,-3 0-1-15,-3 0-15 0,-1-1-21 16,-7 1-64-16,-2 0-65 16,-4 0-49-16,0 0-76 0,-2 1-147 15,-6 3-88-15,0 1-600 0,-7 4-956 0</inkml:trace>
  <inkml:trace contextRef="#ctx0" brushRef="#br1" timeOffset="162653.945">18261 9045 3532 0,'0'0'578'0,"0"0"-274"0,0 0 146 16,0 0-120-16,68-41-102 0,-43 32-49 15,2 2 0-15,4 4-46 0,-2 2-30 16,0 1-37-16,-2 0-21 0,-5 4-35 15,-1 1-10-15,-4-3-15 0,-9-1-21 16,0-1-100-16,-4 0-81 16,-4 0-96-16,0-3-113 0,-6 1-159 15,0 0-677-15,-6 2-896 0</inkml:trace>
  <inkml:trace contextRef="#ctx0" brushRef="#br1" timeOffset="163067.616">18317 9277 2662 0,'0'0'619'0,"0"0"-460"16,0 0 192-16,0 0 80 0,0 0-149 15,0 0-54-15,52-14 30 0,-38 7 4 16,3-2-7-16,1-4-36 0,5 0-47 15,4-2-42-15,4-1-22 0,2-4-14 16,4-1-4-16,2-4-15 0,5 3-21 16,1-4-5-16,1-2-1 0,-1 4-6 15,-3-2 0-15,-3 4-9 0,-2 3-3 16,-4 2 0-16,-4 1 0 0,-2 3 0 16,-6 1 0-16,-1 2 0 0,-7 2 3 15,-3 3-3-15,-4-2-15 0,-4 4-15 16,-2-2-30-16,-2 0 6 0,-8 0 3 15,-7-4 9-15,-1-3 12 0,-11 1 2 16,-2-4 13-16,-4-1-12 16,-1-4-1-16,-7 2-2 0,0 0-1 0,-1 0-11 15,-3 1-42-15,1 3-69 16,3 1-91-16,-1 6-41 0,5 2-138 0,12 3-551 16,-4 5-1454-16</inkml:trace>
  <inkml:trace contextRef="#ctx0" brushRef="#br1" timeOffset="166906.243">19576 9291 1929 0,'0'0'448'0,"0"0"-145"0,0 0 38 15,0 0-56-15,0 0-85 0,0 0-73 16,0 0 2-16,0 0 32 0,0 0 15 16,0-28-14-16,0 21-35 0,0-2-21 15,0-2 8-15,-2-1 18 0,2-1 19 16,0-3-17-16,0 0 1 0,0-6 14 16,0-2 36-16,0-4-36 0,0-1-37 15,2-9-12-15,0-2-7 0,2-2-2 16,0-4-13-16,-2-1-15 0,2 0-11 15,0 1-28-15,-2 1-6 0,3 1-3 16,-1 2 6-16,-2 0 0 0,0 2 0 16,2 1-6-16,-2 3-3 0,-2 1 0 15,2 6-10-15,-2 4 0 0,0 3 1 16,0 3 0-16,0 5-1 16,0 3 1-16,0 2-1 0,0 1 1 15,0 4-2-15,0 3 2 0,0 1 18 16,0 0 13-16,0 0-7 0,-2 7-14 15,0 5-13-15,-4 5-3 0,0 7 0 16,-3 5-9-16,1 5 10 0,-4 4-1 16,-3 0-12-16,5 2 14 0,-7-2-2 15,5-1-1-15,-5-6 3 0,5-4-1 16,0-4 1-16,1-4 0 0,1-6 0 16,4-4-1-16,0-3-10 15,3-3-3-15,1-3-9 0,2-2 9 16,0-5 15-16,2-4 12 0,5-6-10 15,1-6 0-15,2-4 0 0,1-1-2 16,1-1 0-16,0-2 0 0,1 6 2 16,-3-1 1-16,0 2 9 0,5 4 0 15,-7 2-10-15,0 2 1 0,-1 0 9 16,3 4-9-16,-6 6 10 0,0-1-10 16,0 4 18-16,1 3 0 0,-1 0 6 15,0 4-3-15,2 6-6 0,0 7-17 16,0 6-1-16,1 8-3 0,1 2 0 15,2 4 2-15,-4-1 0 0,7-1-1 16,-1-5-1-16,-1-6-42 0,1-3-91 16,2-8-72-16,1-6-75 0,1-2-159 15,-5-4-645-15,18 0-2159 0</inkml:trace>
  <inkml:trace contextRef="#ctx0" brushRef="#br1" timeOffset="167591.726">19981 9231 2443 0,'0'0'461'16,"0"0"-336"-16,0 0 278 0,0 0-8 15,0 0-121-15,0 0-99 0,0 0-14 16,0 0 6-16,0 0 11 0,0 0 0 15,31-52-28-15,-25 34-16 0,4-5-9 16,1 0-4-16,3-3-30 16,1-5-12-16,1-1-12 0,-3-3-1 15,5-2 7-15,-5-3-1 0,3 2-5 16,-5 0-19-16,3 4-37 0,-2 5-11 16,-7 4 0-16,1 7 0 0,-2 5 3 15,-2 4 12-15,0 5-3 0,-2 3-10 16,0 1 19-16,0 1 12 0,0 7-9 15,-4 4-21-15,0 7 15 0,0 4-14 16,-1 7 11-16,3 4 0 0,0 5 6 16,2 3-3-16,0 0-18 0,2 1-28 15,3-3 25-15,1-2 0 0,4-5 3 16,5-6 3-16,-3-2 0 0,5-9-3 16,-3-3-24-16,5-5-73 15,-7-5-72-15,2-3-60 0,1-7-65 16,-3-6-173-16,-1 2-267 0,-3-13-1023 0</inkml:trace>
  <inkml:trace contextRef="#ctx0" brushRef="#br1" timeOffset="167746.313">20221 8396 4208 0,'0'0'744'16,"0"0"-558"-16,0 0 88 0,0 0-67 15,0 0-207-15,0 0-109 0,0 0-244 16,0 0-248-16,0 0-936 0</inkml:trace>
  <inkml:trace contextRef="#ctx0" brushRef="#br1" timeOffset="168328.849">20626 9330 2752 0,'0'0'631'16,"0"0"-371"-16,0 0 228 0,16-62-72 15,-16 40-142-15,0 1-68 0,-10 1-14 16,0 5-31-16,-1 2-43 15,-7 6-30-15,3 6-9 0,-5 1 12 16,5 8-10-16,-3 8-11 0,5 3-37 16,1 5-6-16,6 1-3 0,3-1-2 15,3 0-7-15,0-1-13 0,9-6 1 16,5-3-3-16,-1-5 0 0,9-7-43 16,-3-4-59-16,6-11-80 0,0-6-60 15,-3-9-114-15,-7 6-233 0,5-19-917 0</inkml:trace>
  <inkml:trace contextRef="#ctx0" brushRef="#br1" timeOffset="168999.595">20632 8914 1899 0,'0'0'793'16,"0"0"-523"-16,0 0 251 0,0 0 30 0,0 0-182 15,0 0-73-15,0 0 14 16,0 0 7-16,0 0-89 0,0 0-55 16,12-7-28-16,1 5-28 0,8 0-20 15,-3-1-13-15,5 1-2 0,6 1-19 16,0-1-12-16,0 2 0 0,4 0-6 15,0-3-5-15,-4 3-13 0,2 0-9 16,0-1-6-16,-4-1 9 0,-5 0-18 16,-1 1-3-16,-6 0 1 0,-3 1-2 15,-2 0 1-15,-6 0-12 0,-4-3-9 16,0 1-39-16,-4-2 8 0,-6-4 19 16,-2-4-18-16,1-2 0 0,-7 1 6 15,-1-7 0-15,0 1 5 0,3-1 1 16,-1 4 9-16,1-1 6 0,3 5 22 15,7 2 2-15,2 2 0 0,4 5 3 16,0 3 27-16,4 0 54 16,2 3-50-16,9 7-16 0,6 3-3 15,3 8-12-15,1 3 18 0,-2 4-6 16,2 1 6-16,-1 2-9 0,-7 1 12 16,0-1-24-16,-9 0-33 0,-2-1 9 15,-4-4 3-15,-2-4 0 0,-4-2-3 16,-4-6-34-16,-7-3-92 0,3-8-44 15,-3-3-81-15,-1-4-193 0,5-4-317 16,-3-8-1301-16</inkml:trace>
  <inkml:trace contextRef="#ctx0" brushRef="#br1" timeOffset="169635.387">21399 9130 1941 0,'0'0'1045'16,"0"0"-783"-16,0 0 151 0,0 0 3 15,0 0-129-15,0 0-92 0,0 0-4 16,0 0 5-16,23-56 3 0,-11 40-11 16,-2-4-33-16,5 0-40 0,4-5-18 15,-5-3-27-15,5-3-22 0,1-1-11 16,-3 1-10-16,3 0 0 0,-5 5-26 15,1 0 0-15,-5 8 0 0,-1 4 2 16,-4 4 0-16,1 5 18 0,-5 1 3 16,0 4 25-16,-2 0 8 0,0 7 18 15,0 5-72-15,-2 6-2 16,-3 6-1-16,-1 7 12 0,2 3 0 16,2 6 0-16,-2 2-12 0,4 2-20 15,0 0-1-15,0-3 18 0,0-3 1 16,2-8 0-16,2-4-1 0,2-11-9 15,1-4-45-15,1-10-79 0,-2-2-106 16,6-13-79-16,1-5-134 0,-5-9-299 16,0 7-888-16,11-18-862 0</inkml:trace>
  <inkml:trace contextRef="#ctx0" brushRef="#br1" timeOffset="169784.02">21711 8393 1922 0,'0'0'2608'0,"0"0"-2242"16,0 0-48-16,0 0 98 0,0 0-229 16,0 0-187-16,0 0-6 0,0 0-154 15,0 0-86-15,0 0-46 0,10-5-245 16,-8 13-1123-16</inkml:trace>
  <inkml:trace contextRef="#ctx0" brushRef="#br1" timeOffset="170200.16">21864 9079 2466 0,'0'0'1003'16,"0"0"-914"-16,0 0 107 0,0 0 228 16,0 0-141-16,0 0-116 0,39-65-23 15,-32 46 19-15,1-1 5 0,4 1-22 16,-1-1-24-16,-5 4-31 0,2 6 6 15,2 0 0-15,-3 5-6 0,-3 5 5 16,-2 0-14-16,2 10-38 0,0 10-44 16,-4 9-27-16,0 5 0 0,0 7 3 15,-2 3 3-15,0-4 6 16,-2-1-28-16,2-5-44 0,0-6-53 16,2-8-54-16,0-10-77 0,0-6-148 15,0-3-653-15,8-6-1047 0</inkml:trace>
  <inkml:trace contextRef="#ctx0" brushRef="#br1" timeOffset="170889.713">22641 8686 2043 0,'0'0'1207'0,"0"0"-1006"0,0 0 219 16,0 0 109-16,0 0-143 0,0 0-92 15,0 0-2-15,0 0-37 16,60-2-44-16,-37-1-8 0,0 1-28 16,4-2-49-16,4 2-39 0,0-1-29 15,2 2-19-15,-2 1-36 0,-2 0-1 16,0-1-2-16,-7 1 0 0,1 0-21 15,-6 0-46-15,-5 0-59 0,-6 0-31 16,-2 1-42-16,-4 0-36 0,0 4-160 16,-6 1-241-16,0-1-516 0,-17 4-644 0</inkml:trace>
  <inkml:trace contextRef="#ctx0" brushRef="#br1" timeOffset="171110.63">22637 8814 316 0,'0'0'2943'0,"0"0"-2433"16,0 0-26-16,0 0 60 0,0 0-159 15,0 0-145-15,64-10-48 0,-37 4-5 16,2-1-45-16,2 1-54 0,2-3-37 16,2 3-39-16,0 1-12 0,-2 1 0 15,-4 0-12-15,-4 4-66 0,-2-1-80 16,-11 1-56-16,5 0-44 0,-11 0-96 15,-6 0-208-15,0 1-650 0,0 5-1012 0</inkml:trace>
  <inkml:trace contextRef="#ctx0" brushRef="#br1" timeOffset="171450.467">22879 8985 2602 0,'0'0'993'16,"0"0"-838"-16,0 0 166 0,60-14 102 16,-31 3-149-16,2-2-99 0,2-1 14 15,4-1 31-15,5 0-20 0,11-3-18 16,-7 1-28-16,5-1-55 0,-3 0-17 16,-3 2-4-16,3-2 13 0,2 1 8 15,-5 1-9-15,-2-2-11 0,-1 0-22 16,-5-4-15-16,-4 0-9 0,-8-4-21 15,2-1 0-15,-7-3-11 0,-5 3-1 16,-3 2-1-16,-8 1-2 0,-4 2-15 16,-6 2 3-16,-10 0-6 0,-7 1 20 15,-4-1 1-15,-8 2-1 0,-15 0 0 16,-10 1-2-16,-14 3-24 0,-2 3-69 16,-1-1-46-16,11 4-60 0,20-5-75 15,13 8-232-15,0-1-885 0</inkml:trace>
  <inkml:trace contextRef="#ctx0" brushRef="#br1" timeOffset="172800.511">18209 10597 134 0,'0'0'3362'0,"0"0"-2781"0,0 0-245 16,0 0 124-16,0 0-67 0,0 0-113 15,58-16-95-15,-37 10-25 16,6-1-6-16,0 1-31 0,6-2-38 16,-2 1-40-16,2 1-15 0,-4 2-3 15,-2 1-12-15,-5 0 0 0,-5 3-14 16,-5 0-1-16,-1 0-3 0,-7 0-39 16,-2 0-54-16,-2 3-55 0,-2 0-69 15,-11 4 20-15,-1 2-15 0,-7 2-141 16,1 2-153-16,-7-2-183 0,2 2-287 15,-2-2 311-15,0-1 41 0,4-3 44 16,-1 2 231-16,3-4 352 0,-2-1 36 16,7-1 228-16,-3 2 186 0,7-1 21 15,-1-1 35-15,5 1 9 0,2 0 0 16,2-2-41-16,2 0-67 0,2-1-24 16,0-1 3-16,4 4-85 0,4-4-52 15,2 3-34-15,7-1-28 16,4-1-52-16,5-1-44 0,3 0-31 15,6 0-30-15,1-3-12 0,-1 2-15 16,-2-1-2-16,0 2-1 0,-8 0-1 16,-3 0-23-16,-7 0-51 0,-5 3-76 15,-4-3-54-15,-3 2-61 0,-3-1-232 16,-9-1-189-16,1 1-663 0,-6 4-937 0</inkml:trace>
  <inkml:trace contextRef="#ctx0" brushRef="#br1" timeOffset="173116.69">18269 10892 2372 0,'0'0'1283'0,"0"0"-1081"0,0 0 137 16,66 15 98-16,-37-12-161 0,2-3-114 15,7 0-31-15,1-3 37 0,6-3 23 16,3-6-34-16,6-5-17 15,12-12-17-15,8-13-14 0,-10 2-22 16,-16 2-26-16,-13 4-16 0,-10 6-15 16,2-7 0-16,4-5 12 0,-4-5 0 15,-5 4 4-15,-3 2-4 0,-11 3 3 16,-2 7-18-16,-6 1-26 0,-2 7-1 16,-10 0-15-16,-7 6 3 0,-5 1 10 15,-10 4-10-15,-13 2-3 0,-15 3-45 16,-13 3-70-16,-5 0-42 0,5 2-51 15,20 0-131-15,19 0-407 0,10 2-1549 16</inkml:trace>
  <inkml:trace contextRef="#ctx0" brushRef="#br1" timeOffset="173964.623">19621 10061 2387 0,'0'0'725'15,"0"0"-470"-15,0 0 185 0,0 0 15 16,0 0-145-16,0 0-94 0,0 0 19 16,0 0 46-16,0 0 13 15,0 0-33-15,0-33-86 0,0 43-61 16,0 4-5-16,0 4-1 0,0 7-12 15,0 4-26-15,0 8-13 0,0 9-6 16,0 14-6-16,2 13-6 0,0 2-6 16,-2-3 0-16,-2-6-9 0,2-7-6 15,-2 1-18-15,0 0 0 0,0-12-63 16,0-9 33-16,-4-9 12 0,4-5 17 16,0 0 1-16,-2-2 1 0,-1-1 1 15,1-9 0-15,2-7-2 0,0-6-20 16,-4 0-13-16,0-6 12 0,0-7 6 15,-3-6 15-15,1-7 1 0,-4-3 17 16,-3-3-17-16,1 0 1 0,-3 0 0 16,1 3 1-16,-3 3-1 0,2 6 0 15,1 5-2-15,1 6-2 16,5 5 0-16,2 4 0 0,2 2 2 16,2 7 12-16,-3 6 9 0,7 4-9 15,0 3-11-15,7 6-1 0,1 2 0 16,2 2 1-16,9 3 2 0,-3 0 12 15,7-2 3-15,4-1 6 0,-4-4 0 16,6-8-9-16,2-7-12 0,-3-10 9 16,4-6-12-16,-4-16 0 0,6-10 0 15,-3-15-1-15,4-18-2 0,-2-13 1 16,-4-1 1-16,-9 13 0 0,-5 16-41 16,-7 22-114-16,-2 1-94 15,0-2-42-15,5 1-201 0,-7 3-682 16,6 0-1595-16</inkml:trace>
  <inkml:trace contextRef="#ctx0" brushRef="#br1" timeOffset="174665.747">20508 10425 2424 0,'0'0'336'0,"0"0"-99"0,17-54 245 16,-11 21-52-16,-2-2-98 15,-4-2-37-15,0-2 13 0,-2 1-24 16,-8 1-22-16,-3 5-53 0,-6 3-60 16,-1 9-53-16,-3 6-14 0,-4 9-3 15,-2 5 2-15,0 6 12 0,0 13-2 16,-2 9-19-16,0 6-24 0,2 17-15 16,-2 11-6-16,5 14 1 0,5 1-4 15,11-4 6-15,7-7 12 0,3-13 9 16,5-5 33-16,5-8 21 0,2-12-105 15,3-4-15-15,10 2 12 0,6-1-9 16,4-3 9-16,2-8-33 0,4-11-69 16,-1-5-57-16,-5-13-13 15,-4-5-39-15,-2-7-142 0,-11 5-356 16,9-13-892-16</inkml:trace>
  <inkml:trace contextRef="#ctx0" brushRef="#br1" timeOffset="175116.422">20884 10645 293 0,'0'0'3503'0,"0"0"-3070"0,0 0-206 15,4-61 170-15,-10 43-91 0,-2 1-145 16,-9 5-82-16,-1 4-27 0,-5 7 12 16,0 4 14-16,-4 10 7 0,5 3-33 15,-5 8-28-15,6 4-24 0,5 1-15 16,-1-1 14-16,7 0 1 0,6 1 0 15,4-8 1-15,0-4 17 0,8-3-15 16,4-7-1-16,5-7-2 0,6 0-12 16,-3-12-3-16,3-4 3 15,2-4 11-15,-7-1-3 0,1-2 3 16,-7 6 1-16,1 5 3 0,-5 5 18 16,-4 7 15-16,2 2-3 0,-1 9-19 15,-3 7-14-15,0 7-24 0,0 3 3 16,2 4 0-16,-2-4-19 0,2-4-69 15,-2-8-51-15,0-8-53 0,4-8-120 16,1 0-710-16,9-14-1070 0</inkml:trace>
  <inkml:trace contextRef="#ctx0" brushRef="#br1" timeOffset="175663.238">21306 10528 3007 0,'0'0'1153'0,"0"0"-957"0,0 0 166 15,0 0 85-15,0 0-173 0,0 0-132 16,0 0-30-16,0 0 0 0,0 0 12 15,0 0-30-15,-48-28-31 0,32 34-30 16,-9-2-18-16,4 2-15 0,3-2-60 16,-3-2-109-16,5-2-94 0,-3 0-62 15,7-2-173-15,-1-5-287 0,5 4-781 16,4-3-734-16</inkml:trace>
  <inkml:trace contextRef="#ctx0" brushRef="#br1" timeOffset="175832.774">21165 10365 3480 0,'0'0'585'0,"0"0"-283"16,0 0 179-16,0 0-133 0,0 0-174 15,0 0-113-15,31 78-22 0,-26-43-3 16,-3 3-8-16,0-3-27 0,0-2-1 16,0-5-125-16,0-9-136 0,0-6-76 15,-2-7-272-15,10-1-1073 0</inkml:trace>
  <inkml:trace contextRef="#ctx0" brushRef="#br1" timeOffset="176167.442">22056 9970 1383 0,'0'0'2854'0,"0"0"-2429"16,0 0-155-16,0 0 81 0,0 0-127 15,0 0-90-15,0 0 23 0,-49-3 52 16,20 9-26-16,-2 3-56 0,-4 1-52 15,-3-4-42-15,-1-2-31 0,-6 0-2 16,1-4-2-16,1 0-22 16,-1-1-63-16,1-5-64 0,4 3-27 15,6 2-36-15,2 1-74 0,4 1-211 16,12 5-466-16,-1 6-768 0</inkml:trace>
  <inkml:trace contextRef="#ctx0" brushRef="#br1" timeOffset="176400.649">21771 9989 3614 0,'0'0'616'0,"0"0"-250"16,0 0 143-16,0 0-150 0,0 0-174 16,19 64-97-16,-23-24-25 0,-7 16 7 15,-1 18-10-15,-5 6-18 0,3-2-8 16,-1-6-13-16,5-15-19 0,2-7-2 15,-1-10-2-15,5-12-44 0,2-6-62 16,0 3-77-16,2-1-9 0,0 0-43 16,0-6-98-16,8 0-366 15,-1-6-875-15,7 2-951 0</inkml:trace>
  <inkml:trace contextRef="#ctx0" brushRef="#br1" timeOffset="176600.767">21984 10867 3332 0,'0'0'953'0,"0"0"-826"0,0 0 200 15,0 0 87-15,-29-59-98 0,6 42-68 16,-6 2 24-16,-6 6-12 0,-4 5-74 16,-15 7-83-16,-4 9-70 15,-12 7-33-15,6 0-27 0,14-6-139 16,11-1-114-16,14-5-134 0,0-3-586 15,-8 4-1665-15</inkml:trace>
  <inkml:trace contextRef="#ctx0" brushRef="#br1" timeOffset="179864.852">22306 10406 2123 0,'0'0'1365'0,"0"0"-1014"15,0 0-27-15,0 0 29 16,0 0-8-16,0 0-60 0,0 0-57 16,0 0-46-16,0 0 12 0,34-25 5 15,-16 20-39-15,-1 0-48 0,7 2-34 16,-3-2-15-16,6 1-21 0,0 3-21 16,0-1-18-16,-5 1 9 0,-1 1-12 15,-2 0-2-15,-7 0-28 0,3 0-72 16,-7 0-76-16,-4 0-66 0,-4 0-59 15,0 0-192-15,-2 0-238 0,-4 1-478 16,-13 5-628-16</inkml:trace>
  <inkml:trace contextRef="#ctx0" brushRef="#br1" timeOffset="180084.982">22288 10516 2191 0,'0'0'1397'15,"0"0"-1113"-15,0 0 118 0,0 0 129 16,0 0-152-16,0 0-181 0,70-3-70 16,-49-1-4-16,6 1-15 0,4 1-55 15,-7 1-36-15,1 1-17 0,-2 0-1 16,-2 0-27-16,-7 0-103 0,-1 0-82 16,-5 0-96-16,-6 3-123 0,-2-3-607 15,0 1-550-15,-2 5-453 0</inkml:trace>
  <inkml:trace contextRef="#ctx0" brushRef="#br1" timeOffset="180386.193">22480 10754 680 0,'0'0'2689'0,"0"0"-2331"0,72 7-187 15,-41-7 242-15,2-2-51 0,3-8-190 16,5-5-56-16,-4-6 25 0,2-6 36 16,-1-4-16-16,1-8-25 0,-2-2-15 15,2-3 0-15,-5 0-3 0,-3-3-24 16,-7 3-10-16,-3 4-3 0,-9 5 7 16,1 4-25-16,-11 5-18 0,-2 5-18 15,-10 2-15-15,-3 3-10 0,-10 3 0 16,-3 4 1-16,-12-1 0 15,-7 5-3-15,-19 2-9 0,-7 0-90 0,-1 3-91 16,10 0-69-16,19-1-129 16,18 1-344-16,-4-2-1441 0</inkml:trace>
  <inkml:trace contextRef="#ctx0" brushRef="#br1" timeOffset="181958.868">23311 9919 2064 0,'0'0'1096'0,"0"0"-749"0,0 0 110 15,0 0 0-15,0 0-63 0,0 0-79 16,0 0-95-16,0 0-29 0,0 0-6 15,6 29-19-15,3-14-33 0,-3 4-31 16,4 4-20-16,2 1-25 0,3 4-12 16,1 2-18-16,1 1-6 15,4-1-20-15,-3-1-1 0,1-3-1 16,-3-3-14-16,-1-3-30 0,-5-7-79 16,1 0-57-16,-3-5-21 0,-4-4-34 15,-2-1-110-15,-2-3-323 0,2 0-652 16,-2-10-253-16</inkml:trace>
  <inkml:trace contextRef="#ctx0" brushRef="#br1" timeOffset="182204.36">23735 9883 2583 0,'0'0'1016'0,"0"0"-814"15,0 0 153-15,0 0 73 0,0 0-105 16,0 0-94-16,0 0-6 0,0 0-90 15,0 0-57-15,18 59-18 0,-38-9-16 16,-13 18-15-16,-7 23-9 0,-9 11-17 16,3 1 0-16,1-6 0 0,3-12 1 15,7-11 1-15,13-16-3 0,1-15 0 16,6-15-61-16,3-8-21 0,4 0-39 16,0-6-58-16,-5-1-65 0,11-11-158 15,2-2-381-15,0-3-694 0,8-9-850 0</inkml:trace>
  <inkml:trace contextRef="#ctx0" brushRef="#br1" timeOffset="182522.504">23743 10879 3246 0,'0'0'637'16,"0"0"-401"-16,0 0 149 0,15-65-9 15,-22 47-171-15,-7 7-117 0,-1 5-18 16,-7 6 27-16,-1 6 25 0,2 7-25 16,-1 8-27-16,3 5-10 0,2 5-14 15,7 0-19-15,4 1-9 16,6-4-3-16,0-6-3 0,8-4-9 15,2-8-3-15,11-10-9 0,0-6-48 16,6-14-55-16,4-17-91 0,2-15-90 16,-6-1-154-16,-11 10-503 0,5-9-951 0</inkml:trace>
  <inkml:trace contextRef="#ctx0" brushRef="#br1" timeOffset="182788.216">24008 9393 4117 0,'0'0'607'0,"0"0"-285"0,0 0 140 15,31 69-219-15,-21-12-174 16,-4 18-42-16,-2 9 1 0,-4-5-10 16,0-20-18-16,-4-23 0 0,0-12-73 15,-6-6-129-15,4-1-138 0,1-5-245 16,-1 10-1373-16</inkml:trace>
  <inkml:trace contextRef="#ctx0" brushRef="#br1" timeOffset="183513.838">23867 10531 2009 0,'0'0'1182'16,"0"0"-950"-16,0 0 239 0,0 0 101 16,0 0-230-16,0 0-115 0,0 0 14 15,0 0-17-15,0 0-42 0,62 3-40 16,-39 1-24-16,-2-1-9 0,7 0-13 15,3 0-11-15,0-3-19 0,3 0-18 16,1 0-12-16,-2-7-6 0,0 1-15 16,-2-2-12-16,-2 1 12 0,-4-2-14 15,-5 5 2-15,-3-2-2 0,-9 3 0 16,-2 2-1-16,-4-1-15 0,-2-1-27 16,-4 1-24-16,-2-3 36 0,-6 1 0 15,-7-5 12-15,2-3-6 0,-5-1 9 16,-1-3-4-16,2-2-5 0,1-2-3 15,-1 2 6-15,6 0 0 16,3 5 18-16,4 2-9 0,4 4 12 16,4 3 15-16,2 4 48 0,10 0-8 15,3 3-22-15,3 6-9 0,5 5-12 16,4 7-9-16,-2 2 0 0,2 5 9 16,-5 4-9-16,3 1 0 0,-4 3 12 15,-9-3-15-15,-2-2 0 0,-1-6-21 16,-9-2-30-16,0-5 12 0,-4-5-7 15,-11-4-35-15,3-5-67 0,-9-1-39 16,2-3-65-16,-1-5-167 0,1 0-323 16,-4-8-1217-16</inkml:trace>
  <inkml:trace contextRef="#ctx0" brushRef="#br1" timeOffset="184062.416">24617 9864 2778 0,'0'0'439'0,"0"0"-73"15,0 0 201-15,0 0-145 0,-14-52-154 16,12 47-48-16,2 1 36 0,0 4 26 16,0 0 57-16,6 2-64 0,2 5-110 15,1 7-56-15,1 4-34 0,7 8-21 16,-3 8-27-16,7 13-15 15,3 15-11-15,-1 10 1 0,4-6-1 16,-10-14-1-16,-5-17 0 0,-4-14-1 16,5-1-44-16,-5-2-54 0,2-4-22 15,-3-7-11-15,1-7-22 0,-4-7-84 16,-2-9-113-16,0-5-155 0,-2-7-249 16,0 5-770-16,4-9-742 0</inkml:trace>
  <inkml:trace contextRef="#ctx0" brushRef="#br1" timeOffset="184279.349">25097 9860 1425 0,'0'0'2355'0,"0"0"-2012"16,0 0 24-16,0 0 140 0,0 0-172 16,0 0-186-16,15 54-67 0,-32-26 15 15,-4 17 57-15,-10 20 9 16,-14 22-33-16,-1 13-33 0,-5 1-31 15,9-7-30-15,1-15-24 0,8-8-11 16,4-17-1-16,6-17-54 0,9-11-85 16,3-10-78-16,-3-1 2 0,6-3-79 15,-5-2-301-15,7-7-917 0,4 3-1673 0</inkml:trace>
  <inkml:trace contextRef="#ctx0" brushRef="#br1" timeOffset="185113.155">24919 10892 3064 0,'0'0'513'0,"0"0"-349"16,0 0 295-16,0 0-10 0,40-70-169 15,-26 43-79-15,0-1 22 0,3-2-5 16,0-1-30-16,1 0-61 0,-1 0-34 16,3 3 1-16,-5 7 8 15,3 4-14-15,-3 7-7 0,-3 9-12 16,1 2-21-16,-5 12-31 0,-4 18-17 16,-2 19-43-16,-2 20-2 0,0 7 9 15,-2-3 3-15,-2-18-21 0,2-22-31 16,0-9-44-16,2-9-55 0,-2-3-107 15,2-5-266-15,0-3-1229 0</inkml:trace>
  <inkml:trace contextRef="#ctx0" brushRef="#br2" timeOffset="191229.322">17263 12541 1441 0,'0'0'247'0,"0"0"-78"16,0 0-13-16,0 0 587 0,0 0-389 16,0 0-134-16,0 0 126 0,0 0 3 15,0 0-49-15,-50-17-36 0,48 16-12 16,2 0 17-16,0 0 32 0,2 0 15 15,6 1-84-15,5-2-96 0,1 2-33 16,7 0-22-16,2 0-24 0,1 0-24 16,3 0-3-16,0-2-3 0,-2 1-12 15,2-1-15-15,-4-2 0 0,-3 1-12 16,-5-3 0-16,-1 0-12 0,-3 2-60 16,-5-1-67-16,-4 1-45 0,-2 1-30 15,0-1-41-15,-4 1-98 16,-7 3-150-16,-3 0-121 0,3 5-447 15,-7 6-383-15</inkml:trace>
  <inkml:trace contextRef="#ctx0" brushRef="#br2" timeOffset="191447.751">17238 12625 147 0,'0'0'1892'0,"0"0"-1462"0,0 0-24 16,0 0 97-16,0 0-73 0,0 0-59 15,0 0-17-15,0 0 24 0,0 0-57 16,0 0-66-16,-13 24-37 0,32-23-51 15,4-1-50-15,0 0-35 0,5 0-34 16,3-1-18-16,0-2-15 0,0-1-15 16,0-3-12-16,-4 1 9 0,-4-1-18 15,-4 0-39-15,-5-1-67 0,-3 3-57 16,-5 0-55-16,-4 2-81 0,-2 2-154 16,-2 1-155-16,-7 0-373 0,-3 6-383 15</inkml:trace>
  <inkml:trace contextRef="#ctx0" brushRef="#br2" timeOffset="191750.622">17304 12867 2707 0,'0'0'720'0,"0"0"-469"15,56-6 134-15,-27-2 13 0,4-5-164 16,6-1-105-16,5-2-24 0,-1-3 14 15,7-3 58-15,-5 1-1 0,0-3-18 16,1 1-25-16,-5-5-33 16,-1 1-15-16,-5-2-1 0,-4 0-14 15,-4 0-13-15,-3-2 3 0,-5-1 4 16,-5 3 20-16,-5 0 18 0,-5 5-23 16,-4 0-34-16,-6 5-33 0,-9 3-12 15,-3 0-1-15,-9 4-1 0,-2 0 0 16,-8 2-13-16,-3 4-18 0,-1 0-58 15,-7 0-80-15,1 0-46 0,-3-1-95 16,3 1-271-16,12 1-859 0,-9 3-2041 0</inkml:trace>
  <inkml:trace contextRef="#ctx0" brushRef="#br2" timeOffset="193616.349">18495 12064 2564 0,'0'0'345'16,"0"0"-313"-16,0 0 96 0,0 0-48 0,0 0-80 15,0 0-54-15,0 0-30 16,0 0 84-16,0 0 0 0,0 0 160 16,2 0 25-16,-4 0 63 0,2 0 64 15,0-2 58-15,0 2 32 0,0 0-9 16,0 2-37-16,0 6-126 0,0 6-49 15,0 8-36-15,0 16-51 0,-2 20-16 16,-7 18-8-16,3 11-19 16,-2-2-51-16,0 0 15 0,-1-6 12 0,3-3 12 15,-2-1-9-15,4-13-12 16,0-15-3-16,2-16-3 0,-1-8 0 16,3-2-10-16,-2-1-2 0,-2-2-15 15,2-9-39-15,2-5-63 0,0-4-88 16,0-5-13-16,0-7-2 0,2-4-96 15,4-4-157-15,-1-1-177 0,-1 6-536 16,4-9-595-16</inkml:trace>
  <inkml:trace contextRef="#ctx0" brushRef="#br2" timeOffset="195834.606">18398 12246 2936 0,'0'0'432'0,"0"0"-200"16,0 0 232-16,0 0-91 0,0 0-135 15,0 0-69-15,0 0 30 0,0 0 30 16,0 0-56-16,0 0-46 15,-40 86-54-15,9-12-7 0,-2 10-2 16,-2 1-19-16,2-3-15 0,2-11-14 16,2-5-4-16,6-15-9 0,7-14 9 15,1-12-12-15,5-4-39 0,2-3-28 16,-5 0-39-16,5-2-27 0,4-9-28 16,4-5-34-16,0-2-107 0,2-9-111 15,8-7-114-15,3-3-240 0,-5 4-558 16,8-8-533-16</inkml:trace>
  <inkml:trace contextRef="#ctx0" brushRef="#br2" timeOffset="196114.493">18391 12707 251 0,'0'0'3078'0,"0"0"-2628"15,0 0-73-15,0 0 208 0,0 0-153 16,0 0-192-16,0 0-133 0,0 0-38 16,0 0-11-16,0 0-16 0,11 0-24 15,-20 6-16-15,-3 3 0 0,0 3 14 16,1 2-15-16,-5-1-1 0,5 1-19 16,1-1 1-16,2 2 18 0,-3-2 2 15,3 0 1-15,0 0 9 0,0-2-12 16,1-5-3-16,-1-2-24 0,0-4-12 15,4 0-146-15,-5-6-171 16,5 1-268-16,2-8-1063 0</inkml:trace>
  <inkml:trace contextRef="#ctx0" brushRef="#br2" timeOffset="196584.574">18734 12249 2812 0,'0'0'1133'0,"0"0"-1020"0,0 0 155 16,0 0 236-16,0 0-132 0,0 0-183 15,0 0-89-15,5 56-3 0,-12-2 30 16,1 15-9-16,-2 3-39 0,2-4-34 16,0-16-12-16,1-15-17 15,3-9-14-15,-2-3-2 0,2 1-2 16,2-1-56-16,-2-1-45 0,2-6-20 16,0-8-44-16,0-7-30 0,2-3-120 15,-2-9-336-15,4-1-449 0,0-18-562 0</inkml:trace>
  <inkml:trace contextRef="#ctx0" brushRef="#br2" timeOffset="196868.379">18608 12149 3683 0,'0'0'478'0,"0"0"-260"0,0 0 294 15,0 0-130-15,0 0-149 0,0 0-87 16,0 0 23-16,0 0 34 0,60-31-47 15,-43 42-53-15,1 7-25 0,5 6-24 16,0 7-12-16,6 17-5 0,6 12-34 16,-2 15 12-16,0 5-15 0,-8-1 12 15,-6-3 18-15,-13-8 0 16,-4-5 0-16,-2-10-9 0,0-14 3 16,-4-10-6-16,-9-4-5 0,1 1-13 15,-7-2-12-15,-3-1-12 0,-5-8-54 16,-2-8-76-16,0-6-53 0,-4-2-26 15,4-11-102-15,0-1-264 0,8-3-658 16,3-3-1332-16</inkml:trace>
  <inkml:trace contextRef="#ctx0" brushRef="#br2" timeOffset="197385.995">19146 12584 2624 0,'0'0'674'0,"0"0"-426"15,0 0 215-15,0 0-32 0,0 0-116 16,0 0-64-16,0 0 60 0,0 0 23 15,0 0-104-15,0 0-76 0,18 13-31 16,7-13-35-16,6 0-19 0,2-6-24 16,-2-2-18-16,2 0-15 0,-4-5 0 15,2 3-10-15,-8 0-1 0,0-1 0 16,-7 1-1-16,-1 2-2 0,-9 1-16 16,-4 1 0-16,-2 0-12 0,0-1 6 15,-6-1 0-15,-4 0 3 0,-3-4 9 16,1 0 10-16,-7-3 0 15,5 0-10-15,-5 1 12 0,7 1 0 16,-3 4 0-16,7 2-2 0,2 4 2 16,4 3 0-16,2 0 33 0,4 0 30 15,6 8-39-15,7 3-22 0,3 4-1 16,7 2 0-16,2 6 1 0,4 1-1 16,-2 2 11-16,-2 1-9 0,0 2 18 15,-8 2-6-15,-5-2-13 16,-5 0-1-16,-7 1-1 0,-4-6-15 0,-4-2-3 15,-11-3-18-15,-3-7-69 0,-7-2-61 16,0-6-51-16,-8-5-65 16,2-2-195-16,4-4-634 0,-6-5-1285 0</inkml:trace>
  <inkml:trace contextRef="#ctx0" brushRef="#br2" timeOffset="198197.213">20140 12177 2350 0,'0'0'663'0,"0"0"-397"0,0 0 181 16,0 0 25-16,0 0-143 0,0 0-46 15,0 0-38-15,0 0-80 0,0 0-50 16,-14 78-2-16,-5-5-1 0,-4 8-9 15,1 1-58-15,-1-5 16 0,2-10-19 16,-2-1-15-16,9-15-5 16,-3-12-19-16,7-14 0 0,4-5-1 15,-4-2-2-15,1-2-3 0,3-3-40 16,2-7-66-16,4-6-63 0,0-8-4 16,6-12 27-16,7-6-34 0,1-8-44 15,0-7-38-15,5-9-61 0,0 0-66 16,-3-1-39-16,3-7 6 0,-3-3 117 15,3-12 202-15,-3 8 106 0,-5 15 158 16,-5 19 141-16,0 13 81 0,-2 2-47 16,3 4-84-16,1 4-36 0,0 8 76 15,2 8-54-15,1 11-76 16,1 11-61-16,3 11-46 0,3 19 0 16,1 14 9-16,-1 2-3 0,-3-3 3 15,-5-18 18-15,-6-14-24 0,1-10-9 16,-5-6-13-16,0 2-6 0,0 1-12 15,-5-3-12-15,1-7 13 0,-4-11-14 16,-2-5 0-16,-5-6 13 0,-1-10 30 16,-9-9 31-16,2-5 93 0,0-3-48 15,-6 2-72-15,5-2-47 0,1 6-2 16,6 3-52-16,1 9-72 0,5 3-72 16,5 5-41-16,6 5-70 0,0 0-126 15,2 3-270-15,19 7-1100 0</inkml:trace>
  <inkml:trace contextRef="#ctx0" brushRef="#br2" timeOffset="198493.915">20597 12102 3510 0,'0'0'665'0,"0"0"-354"0,0 0 199 16,0 0-150-16,0 0-184 0,2 64-85 16,-2-13-1-16,-4 22 25 0,-2 8 30 15,-1 1-81-15,3-4-7 0,-6-14-9 16,0-2-18-16,3-14-12 0,3-10-15 16,0-11 1-16,-2-4-4 0,4-2-16 15,-2 0-32-15,2-3-69 0,0-11-40 16,2-7-70-16,0-5-119 15,0-11-57-15,0-9-165 0,0 6-506 16,2-19-346-16</inkml:trace>
  <inkml:trace contextRef="#ctx0" brushRef="#br2" timeOffset="198747.247">20392 11976 3283 0,'0'0'485'0,"0"0"-160"0,0 0 273 15,0 0-190-15,0 0-171 0,62-13-70 16,-35 30 3-16,-6 7 33 0,8 5-22 16,0 9-36-16,2 11-13 0,4 14-30 15,0 13-20-15,-4 6-28 0,-8-2-54 16,-7-6-24-16,-3-7 9 0,-9-3 15 16,-4-3 11-16,0-10 4 0,0-10-15 15,-6-13-1-15,-5-3-2 16,-1-2-24-16,-7-2-33 0,1-2-70 15,-9-10-54-15,2-9-24 0,-4-3-82 16,-2-8-190-16,12-1-533 0,-7-9-784 0</inkml:trace>
  <inkml:trace contextRef="#ctx0" brushRef="#br2" timeOffset="198977.67">20835 11604 3790 0,'0'0'707'16,"0"0"-510"-16,0 0 199 0,24 87-92 16,-17-24-195-16,1 16-84 0,-6 6-22 15,0-14 12-15,-2-24-15 0,-2-19-3 16,-6-8-88-16,2-2-235 0,-3-4-340 15,5 0-2041-15</inkml:trace>
  <inkml:trace contextRef="#ctx0" brushRef="#br2" timeOffset="200678.433">21366 12476 1299 0,'0'0'661'0,"0"0"-428"0,0 0-39 15,0 0 396-15,0 0-190 0,0 0-150 16,0 0 44-16,0 0 50 0,-54-9-6 16,54 8-12-16,0-1-9 0,0 0 29 15,8 0-13-15,7 1-101 0,-1 0-81 16,11 0-46-16,0 1-44 0,4 1-28 15,4 3-18-15,-2 1-13 0,2-1 1 16,-2 1-3-16,-4-3-3 16,0-1-21-16,-7-1-58 0,-7-1-53 0,1-5-49 15,-5 1-48-15,-7-3-104 16,-2-1-160-16,-2 2-175 0,-7 0-496 16,-5 5-386-16</inkml:trace>
  <inkml:trace contextRef="#ctx0" brushRef="#br2" timeOffset="200930.76">21296 12670 2955 0,'0'0'647'0,"0"0"-398"0,0 0 228 15,0 0-24-15,0 0-143 0,0 0-94 16,64-19 36-16,-40 13 23 0,3 0-60 15,6-1-80-15,1 3-50 0,-1 1-31 16,0 0-21-16,0 0-33 0,-2 2-1 16,-4 1-17-16,-7 0-45 15,-1 0-79-15,-11 0-57 0,0 0-40 16,-6 0-106-16,-2 1-322 0,-6 2-412 16,-2-3-276-16,-4 8-832 0</inkml:trace>
  <inkml:trace contextRef="#ctx0" brushRef="#br2" timeOffset="201212.516">21515 12863 3238 0,'0'0'508'0,"56"7"-316"0,-25-10 234 16,12-9-50-16,21-8-167 0,15-14-87 15,1-5 22-15,-5-4 38 0,-9 1-9 16,-19 9 3-16,-5 1-37 0,-13 5-9 15,-7 3 11-15,7-6-11 16,0-7-25-16,-4 1-17 0,-8 3-16 0,-7 2-15 16,-8 8-15-16,-2 2-21 15,-17 5-18-15,-7-1 12 0,-16-1 9 16,-13 1-6-16,-22-1-16 0,-3 0-2 16,-1 5-15-16,3-1-48 0,9-1-111 15,3 1-82-15,2 0-85 0,19 6-342 16,6 4-1214-16</inkml:trace>
  <inkml:trace contextRef="#ctx0" brushRef="#br2" timeOffset="202477.854">22829 12910 1843 0,'0'0'535'0,"0"0"-58"16,0 0-112-16,0 0-12 0,0 0-87 15,0 0-122-15,0 0-58 0,0 0-21 16,0 0 13-16,-4-8 96 15,4-9 31-15,0-7 19 0,0-15-3 16,6-19-35-16,1-24-28 0,-1-6-15 16,4-1-10-16,-2 3 0 0,-1 11-27 15,-3 5 0-15,0 8-13 0,0 9-24 16,-2 17-26-16,2 8-22 0,-2 7-21 16,0 0 0-16,0 1 0 0,1 3 2 15,-3 3 10-15,0 7 3 0,0 5-3 16,0 1 0-16,0 1-9 0,0 0 9 15,-3 3 6-15,-9 6-3 0,2 6 9 16,-3 7 12-16,-5 6 3 0,-1 7-18 16,-2 3-2-16,-3 1-16 15,3 1 0-15,-2-2-3 0,1-4-40 16,3-6 10-16,0-3 27 0,5-6-9 0,-1-5 11 16,7-3 0-16,2-5 1 15,2-3 1-15,4-3 0 0,0 0 11 16,6-6 12-16,4-6-10 0,11-8-14 15,-2-7 0-15,7-5 0 0,3-6 2 16,2 1 13-16,-2-1-12 0,2 1-3 16,-4 8-11-16,-2 6 11 0,0 9 2 15,-5 6 23-15,-1 7 8 0,0 4-3 16,-5 9-9-16,3 7-18 0,-7 9-3 16,0 6-11-16,-1 8-4 0,-3 2-3 15,0 2-100-15,-2-4-117 0,2-5-15 16,-1-7-59-16,3-4-204 0,-2-9-779 15,6 0-1940-15</inkml:trace>
  <inkml:trace contextRef="#ctx0" brushRef="#br2" timeOffset="202795.582">23396 12057 3432 0,'0'0'772'0,"0"0"-582"0,0 0 171 16,0 0 76-16,0 0-218 0,0 0-128 15,8 88 6-15,-8-29 31 0,0 18 26 16,-6 7-46-16,-2-3-77 15,-5-9-13-15,3-10 3 0,2-13 0 16,-1-10-19-16,3-10-2 0,0-7 0 16,2 3-15-16,0-3-42 0,0-3-55 15,1-6-42-15,1-6-46 0,2-7-137 16,0-10-332-16,0 0-470 0,9-18-1105 0</inkml:trace>
  <inkml:trace contextRef="#ctx0" brushRef="#br2" timeOffset="203060.553">23197 11961 4182 0,'0'0'579'0,"0"0"-364"16,0 0 254-16,54-24-106 0,-29 19-185 15,4 2-69-15,4 6 30 0,4 3 44 16,4 9-59-16,3 8-55 0,-5 3-21 15,0 5-15-15,-3 8-9 16,-5 0-21-16,-9 7 0 0,-5-1-3 16,-3 4-11-16,-12-1-25 0,-2-3-48 15,-6-4-6-15,-10-7-31 0,-5-10-26 16,-8-8-31-16,-4-12-76 0,-2-4-155 16,8-5-368-16,-14-15-1317 0</inkml:trace>
  <inkml:trace contextRef="#ctx0" brushRef="#br2" timeOffset="204896.949">23638 12998 2917 0,'0'0'623'0,"0"0"-478"16,0 0 220-16,18-62 75 0,-18 36-163 15,-2 3-108-15,-8 1 14 0,-3 5-46 16,-7 7-48-16,3 7-23 0,-5 3-5 16,1 5 15-16,2 7 12 0,-1 4-19 15,7 2-23-15,7 3-13 0,2 0-12 16,4-2-6-16,4-2-14 15,4-5-1-15,13-3-33 0,-3-5-67 0,7-4-72 16,2-9-65-16,-2-6-68 16,-2-2-154-16,-5 5-695 0,5-11-1071 0</inkml:trace>
  <inkml:trace contextRef="#ctx0" brushRef="#br2" timeOffset="210639.36">23981 12854 1243 0,'0'0'524'0,"0"0"-174"16,0 0 26-16,0 0-79 0,0 0-285 15,0 0 101-15,0 0 265 0,0 0-130 16,0 0-2-16,0-20 47 16,-6 18-16-16,4-1-35 0,-5 2-33 15,5-2-53-15,-6 0-46 0,2 0-36 16,-5 0-26-16,3 1-20 0,0 2-26 15,-2-3-1-15,-3 3-1 0,5-1-28 16,0 1-127-16,-3-2-118 0,5 1-168 16,4-1-534-16,-2 0-180 0,2 0-741 0</inkml:trace>
  <inkml:trace contextRef="#ctx0" brushRef="#br2" timeOffset="210949.082">23981 12916 1094 0,'0'0'1417'0,"0"0"-1117"16,0 0 34-16,0 0 13 0,0 0-62 16,0 0-81-16,0 0 44 0,0 0 25 15,0 0-88-15,0 0-80 0,-42-3-68 16,32 3-37-16,0 0-2 0,-3 0-114 16,3-3-202-16,4 3-384 0,-4-3-822 15</inkml:trace>
  <inkml:trace contextRef="#ctx0" brushRef="#br2" timeOffset="211585.862">24086 12980 2278 0,'0'0'356'0,"0"0"-230"15,0 0 192-15,0 0-41 0,0 0-168 16,0 0-46-16,0 0 32 0,39-60 50 16,-30 42 6-16,1 1-35 0,0 1-24 15,-1-2 2-15,-1 1 2 0,4-1-9 16,-3 3-22-16,-3-4 0 0,2 3 0 15,2 1-4-15,-3 5-2 0,-1-1-1 16,-6 5 1-16,4 4-1 0,-4 2 18 16,2 0 19-16,-2 3-12 0,0 10-53 15,0 3-30-15,-2 9-12 0,-2 6 9 16,0 2 0-16,0 3 1 0,-3 1 1 16,-1-4-1-16,4-2-17 15,0-7-75-15,2-7-111 0,2-5-122 16,0-5-313-16,0-7-788 0</inkml:trace>
  <inkml:trace contextRef="#ctx0" brushRef="#br2" timeOffset="212925.979">24202 12331 313 0,'0'0'1380'0,"0"0"-1136"15,0 0-14-15,0 0 84 0,0 0-82 16,0 0-45-16,0 0 9 0,0 0 24 16,0 0 53-16,0 0 33 0,-14 3 30 15,16-3-7-15,2 0-92 0,0-4-90 16,4 2-25-16,7-1-18 0,-5-1 0 15,6 2-13-15,-1 0-15 0,6 0-25 16,-3-1-8-16,5-1-7 0,2 1-12 16,-3 1-2-16,5 0-1 15,2 1 0-15,-2 0-3 0,0 1 3 16,-4 0-6-16,2 0-13 0,-5 3 14 16,-1 0-4-16,-3 0-10 0,-5 2 1 15,-3-3-1-15,-2 0-2 0,-4-1 0 16,-2-1-12-16,0 0-52 0,-8 0-21 15,0 0 61-15,-7-3 22 0,-3-6 2 16,1-1 0-16,-1-3 1 0,-5-6-1 16,8 4-3-16,-5-2 0 0,7 2-9 15,-1 3-3-15,1 2-6 0,7 4 2 16,4 0 7-16,0 3 10 0,2 3 2 16,0 0 48-16,8 0-15 0,3 1-30 15,9 4-2-15,1 3 1 0,2 0-2 16,4 2 0-16,-3 1 0 0,-1 1 2 15,-4 2 10-15,-3 0-11 16,-3 3-1-16,-5-1-1 0,-6 3 0 16,-2 0-1-16,0 3-22 0,-8 0 3 15,-7-2-7-15,-1 0 7 0,-5-4-27 16,0-2-132-16,1-4-125 0,5-5-327 16,-5-4-1102-16</inkml:trace>
  <inkml:trace contextRef="#ctx0" brushRef="#br2" timeOffset="213457.922">24907 12017 2726 0,'0'0'379'16,"0"0"-133"-16,0 0 392 16,0 0-80-16,0 0-259 0,0 0-112 15,0 0-4-15,0 0-10 0,10 75-27 16,-10-41-28-16,0 6-15 0,-4 11-16 15,-4 12-20-15,0 9-43 0,-1 5-24 16,1-4-2-16,0-6-1 0,2-17 1 16,1-9 2-16,3-12 2 0,2-5 1 15,-2 0-1-15,0-1-2 0,2-4-42 16,0-10-73-16,0-6-58 0,0-6-121 16,4-13-20-16,0-6-221 0,5-6-584 15,-7 3-148-15,4-14-769 0</inkml:trace>
  <inkml:trace contextRef="#ctx0" brushRef="#br2" timeOffset="213774.078">24688 11906 1395 0,'0'0'2641'16,"0"0"-2374"-16,0 0-47 0,0 0 210 15,0 0-140-15,45-56-153 0,-28 45-16 16,-3 1 73-16,7-2 9 0,2 5-34 16,1 0-49-16,5 1-32 0,7 6-25 15,-1 0-18-15,4 7-24 0,2 6-9 16,-4 6-11-16,3 5-1 0,-5 5 1 16,-4 2 1-16,-4 2 13 0,-13 3-15 15,3-1-2-15,-11 1-13 16,-6 1 0-16,-6-1 0 0,-13-5-6 15,1-2-6-15,-11-5 6 0,-2-2-6 16,-4-9-45-16,-1-6-130 0,5-5-98 16,0-2-212-16,9-2-946 0,22 2-1699 0</inkml:trace>
  <inkml:trace contextRef="#ctx0" brushRef="#br2" timeOffset="214242.557">25081 12591 2606 0,'0'0'703'0,"0"0"-417"16,0 0 277-16,0 0 1 0,47-37-245 16,-32 34-118-16,-1 2 6 0,-2 1-1 15,1 0-52-15,-3 6-39 0,0 2-42 16,-3 3-31-16,-3 2-42 0,-4 5 0 16,0 4-27-16,-6 1-7 0,-5 5 16 15,1-3 15-15,-2-1-9 0,-5-1 10 16,9-2 1-16,-9-5 1 15,9 1 0-15,2-6 3 0,0-1 15 16,1-1 22-16,1-6 20 0,4 0 6 16,0-1 7-16,0 0 59 0,2-2 10 15,5 3-61-15,1-1-27 0,0 2-30 16,9-1-9-16,-3 3-14 0,9-1-1 16,-3 3 0-16,5 1-1 0,4 3-17 15,2 0-6-15,0 2-36 0,-2-4-25 16,-4 2 4-16,-6-3-69 0,-5-3-52 15,-6-5-113-15,1 1-313 0,-5-5-1626 0</inkml:trace>
  <inkml:trace contextRef="#ctx0" brushRef="#br2" timeOffset="-213113.585">17234 14531 1018 0,'0'0'1543'16,"0"0"-531"-16,0 0-500 0,0 0-105 16,0 0-13-16,0 0-110 0,0 0-107 15,49-2-41-15,-30 2 19 0,2-1-7 16,3-1-30-16,3 1-40 16,0-2-20-16,0-1-19 0,2 1-9 15,-4-2-27-15,0 1-3 0,-5 1-3 16,-20 3-9-16,29-3-15 0,-21 3-64 15,-1 0-48-15,-3 0-42 0,-4 0-46 16,-2 0-136-16,-7 6-193 0,-5 0-502 16,2 0-244-16,-11 4-833 0</inkml:trace>
  <inkml:trace contextRef="#ctx0" brushRef="#br2" timeOffset="-212905.13">17246 14640 2617 0,'0'0'756'15,"0"0"-467"-15,0 0 233 0,0 0 17 16,0 0-168-16,0 0-128 0,0 0-30 16,66-3 5-16,-43 0-43 0,4 0-75 15,4 1-43-15,0 0-36 0,0 0-18 16,-2 1-3-16,-2 1-1 0,0 0-23 16,-5 0-60-16,-22 0-104 15,29 0-14-15,-20 0-11 0,-5 2-103 16,-6 1-373-16,0-1-790 0,-13 10-97 0</inkml:trace>
  <inkml:trace contextRef="#ctx0" brushRef="#br2" timeOffset="-212622.108">17341 14855 1049 0,'0'0'2550'15,"0"0"-2134"-15,60 11-100 16,-29-11 184-16,15 0-115 0,12-11-191 15,12-9-97-15,4-5 0 0,-10-3 9 16,-16 5 9-16,-17 2-24 0,0 0-13 16,2-6-5-16,2-6-28 0,4-5-15 15,-6 1-6-15,-12-1 3 0,-2 3 10 16,-9 2 8-16,-6 4 12 0,-4 0 0 16,-10 2-15-16,-9 1-5 0,-10 2-13 15,-6 4-9-15,-14-1-13 0,-16 5 1 16,65 16-3-16,-159-23-79 0,83 15-131 15,10 1-74-15,16-2-152 0,19 2-690 16,-2 1-1899-16</inkml:trace>
  <inkml:trace contextRef="#ctx0" brushRef="#br2" timeOffset="-209288.059">18431 14049 676 0,'0'0'1242'16,"0"0"-1031"-16,0 0 561 0,0 0-273 15,0 0-185-15,0 0-25 0,0 0-32 16,0 0-9-16,0 0 26 0,-5-45 45 16,5 45 19-16,0 0-17 0,5 0-43 15,1 6-31-15,2 2-42 0,4 7-43 16,-1 0-45-16,3 8-33 0,1 2-21 15,1 5-20-15,1-1-13 0,-1 4-6 16,5-1-3-16,-4 0-9 0,1 0-11 16,5-4-1-16,-9-3 0 0,5-3-3 15,-7-6-45-15,1-4-40 0,-3-5-32 16,-2-2-21-16,-1-2-43 0,-3-2-32 16,-4-1-122-16,2 0-320 0,-2-6-445 15,0 3-554-15,2-1-818 0</inkml:trace>
  <inkml:trace contextRef="#ctx0" brushRef="#br2" timeOffset="-209019.835">18960 14007 3369 0,'0'0'718'15,"0"0"-444"-15,0 0 191 0,0 0-46 16,0 0-176-16,0 0-85 0,0 0-7 16,-44 70 33-16,22-23-27 0,-7 18-54 15,-11 25-25-15,-3 8-9 0,0 1-21 16,3-5-21-16,3-13-23 0,6-6-1 16,6-16-3-16,11-17-67 0,1-14-62 15,7-9-73-15,0-2-12 16,4-1-65-16,-2-4-180 0,4-8-567 15,8 0-1193-15</inkml:trace>
  <inkml:trace contextRef="#ctx0" brushRef="#br2" timeOffset="-208652.253">19078 14970 2576 0,'0'0'1915'16,"0"0"-1727"-16,0 0-37 0,12-74 225 15,-12 44-88-15,-8 3-127 0,-5 3-55 16,-1 7 3-16,-7 9 14 0,1 5-17 16,-1 4-31-16,0 9-23 0,7 6-16 15,-3 5-6-15,7 1-9 0,4 3-20 16,6-4 1-16,0 2 1 0,6-5-3 16,6-4-11-16,5-8-25 0,3-3-39 15,5-6-79-15,2-11-73 0,0-6-82 16,2-3-205-16,-13 3-637 0,9-9-1224 15</inkml:trace>
  <inkml:trace contextRef="#ctx0" brushRef="#br2" timeOffset="-208102.738">19148 14539 696 0,'0'0'3538'16,"0"0"-3132"-16,0 0-172 0,0 0 260 15,0 0-161-15,0 0-160 0,70-21-56 16,-45 19 28-16,8 1 30 0,2-1-49 16,7 1-50-16,-1-3-31 0,0-1-6 15,1 0-6-15,1-1-6 0,-8-2 3 16,-4 0-15-16,-6 1-13 0,0 1 0 16,-7-1-1-16,-7 3-1 0,-3 1-1 15,-6-3-20-15,-2 1-15 0,-6-1 6 16,-7-3 9-16,-3-2 9 0,-3-5 12 15,-8-3 0-15,0 3 0 0,3-2-1 16,1 1 0-16,-2 3-1 0,7 5-1 16,3 4 3-16,9 2 0 0,2 3 2 15,4 0 22-15,0 8 30 16,8 3-21-16,9 6-18 0,5 3-15 16,5 4 0-16,4 4 0 0,0 1 0 15,2-1 2-15,-6-1 0 0,-6 1-1 16,-3-3 2-16,-9-3-3 0,-3 3-3 15,-6-3-21-15,-6 0 0 0,-5-3-54 16,-11-3-91-16,-1-4-41 0,-6-6-44 16,2-2-169-16,4-3-573 0,-4-1-1578 0</inkml:trace>
  <inkml:trace contextRef="#ctx0" brushRef="#br2" timeOffset="-207486.264">20041 13983 1672 0,'0'0'1414'0,"0"0"-1149"15,0 0 185-15,0 0 114 0,0 0-148 16,0 0-88-16,0 0 40 16,0 0 56-16,0 0-95 0,0 0-82 15,16 14-43-15,1 9-57 0,4 5-57 16,1 9-38-16,1 4-19 0,2 6-12 16,0 0-3-16,2-1 0 0,-7 0-6 15,3-6-9-15,0-5-3 0,-7-8 0 16,1-8-45-16,-9-9-43 0,2-7-56 15,-5-3-45-15,3-9-46 0,-6-6-72 16,-2-3-204-16,0-5-437 0,0 7-636 16,0-5-1253-16</inkml:trace>
  <inkml:trace contextRef="#ctx0" brushRef="#br2" timeOffset="-207235.846">20634 14014 1676 0,'0'0'2851'0,"0"0"-2488"0,0 0-82 15,0 0 150-15,0 0-179 0,-8 57-153 16,-9-17-38-16,-10 17 29 0,-12 18 88 16,-8 16-22-16,-1 2-50 0,-6 2-34 15,11-8-36-15,-5-4-15 0,9-11-9 16,8-17-12-16,10-16-12 0,5-18-102 15,3-4-58-15,3-8-42 0,2-4-60 16,0-5-235-16,6-3-645 0,10-13-1548 0</inkml:trace>
  <inkml:trace contextRef="#ctx0" brushRef="#br2" timeOffset="-206434.544">20591 14810 1929 0,'0'0'2011'0,"0"0"-1806"0,0 0 115 15,0 0 239-15,0 0-141 0,0 0-146 16,-6-60-30-16,16 48 36 0,6 0-37 15,-3 2-67-15,10 0-66 0,-1 1-24 16,5 4-21-16,2 3-33 0,0 2-11 16,-2 5-16-16,0 7 9 0,-13 7-10 15,3 3-2-15,-11 5-24 0,-4 4-30 16,-4 0 15-16,-10 0-9 16,-3-5-12-16,-4 0 12 0,1-7 24 0,-9 2 13 15,2-7 11-15,2 1 1 0,-1-4 0 16,1-3 11-16,6-2 0 15,3 2 24-15,4-4 21 0,8-1 18 16,-1 0 15-16,3-1 16 0,7 3 32 16,7 1-54-16,9 4-63 0,4-2-21 15,4 2-1-15,4 0-17 0,4-1-45 16,0-5-72-16,1-1-64 0,-1-3-56 16,-4 0-188-16,-12-3-724 0,20-7-1913 0</inkml:trace>
  <inkml:trace contextRef="#ctx0" brushRef="#br2" timeOffset="87411.798">14714 17011 1273 0,'0'0'978'16,"0"0"-835"-16,0 0-88 0,0 0 45 16,0 0 482-16,0 0-171 0,0 0-329 15,0 0 13-15,0 0 125 0,-8-10-9 16,6 10-93-16,-1-3 4 0,1 1 35 15,0-1 19-15,-2-2-16 0,2 2-32 16,0-2-12-16,-4-1 0 0,4-3 3 16,2-2-19-16,0-2-3 0,-2-2-15 15,0-3-22-15,2-2-20 0,-2-5-7 16,2 1-15-16,0-4 0 0,0-1-6 16,2-2-9-16,0 0 18 0,0-2 1 15,-2-3 11-15,0 3 3 0,2 0-12 16,-2 0-3-16,4 2 1 15,-2 2-4-15,0 2-6 0,0 2 0 16,-2 2-9-16,0 2-2 0,0 0-1 16,0 4-12-16,0 2 0 0,0 1 9 15,0 3-9-15,0 1 10 0,0 5 2 16,0 2 1-16,0 2 26 0,0-1 3 16,0 2 9-16,0 0-15 0,0 0 0 15,0 3 9-15,0 1 10 0,-4 3-25 16,2 3-3-16,-4 3-13 0,2 3 1 15,-5 2 0-15,3 0 0 0,-2 5 0 16,0-2-3-16,-3-1-24 0,3 2 12 16,-4-5 9-16,8-1 0 0,-7-5 0 15,5 1 0-15,0-2 0 0,0-4 0 16,1 1 3-16,1-4 0 0,2 0 0 16,0-1 0-16,2-2 2 0,0 1 1 15,0-1 12-15,0 0-13 0,0 0-1 16,0-3-1-16,2-3-3 15,2-4 0-15,3-5-9 0,-1-1 12 16,2-7 0-16,0 2 1 0,3-4 0 16,-5 1 1-16,4 0 10 0,-2 3-12 15,1 1-1-15,-3 5-20 0,2 2 18 16,-4 4 2-16,5 2 1 0,-3 4 18 16,-4 2 0-16,6 1 6 0,-4 2 3 15,0 7-3-15,3 6-9 0,-1 4 6 16,-4 4-3-16,6 4 0 0,-2 2-2 15,1 1-16-15,-1-1-42 16,0-4 24-16,2-5 3 0,1-5-12 16,-1-3-63-16,0-6-97 0,0-2-85 15,3-4-104-15,-3 0-376 0,6-2-1269 0</inkml:trace>
  <inkml:trace contextRef="#ctx0" brushRef="#br2" timeOffset="87762.397">15030 16391 447 0,'0'0'2795'0,"0"0"-2477"15,0 0-84-15,0 0 202 16,0 0-138-16,0 0-95 0,-4 52 27 16,2-26 27-16,0 2-57 0,2 3-81 15,-2 4-40-15,2 2 11 0,-2 1 37 16,2 2-6-16,-4 0-51 0,2-2-31 16,2 1-12-16,0-5-15 0,-3-3-11 15,3-5-1-15,-2-4-2 0,2-4-16 16,-2-3-30-16,2-6-43 0,0-2-45 15,-2-2-36-15,2-3-44 0,0-1-57 16,0-1-141-16,0 0-221 0,-2-4-390 16,0-1-143-16,0-8-633 0</inkml:trace>
  <inkml:trace contextRef="#ctx0" brushRef="#br2" timeOffset="88093.984">14879 16377 430 0,'0'0'2467'15,"0"0"-2115"-15,0 0-46 0,0 0 163 16,21-59-69-16,-15 45-55 0,2 1-17 16,7 3-36-16,-3-5-46 0,7 5-74 15,-1 0-54-15,7 1-9 0,2 5 14 16,0 2 22-16,0 2-22 0,2 9-38 15,0 2-22-15,-4 6 3 0,1 5-9 16,-3 2-3-16,-4 1 0 0,-1 4-12 16,-5 2-15-16,-3 2-25 15,-8 3-2-15,-2 1-45 0,0 0 24 16,-6-1 9-16,-6-3 0 0,-3-4-3 16,-3-3-24-16,-3-6-63 0,0-9-67 15,-2-4-38-15,3-7-104 0,-1 0-316 16,5-4-947-16,-1 1-1983 0</inkml:trace>
  <inkml:trace contextRef="#ctx0" brushRef="#br2" timeOffset="88896.995">15433 16982 1914 0,'0'0'256'15,"0"0"381"-15,0 0 319 0,0 0-516 16,0 0-40-16,0 0-87 0,0 0-32 16,0 0-34-16,-22 57-68 0,17-30-49 15,-1 1-34-15,0 2-35 0,0 2-34 16,-5-2-26-16,7-5-1 0,-4-2-12 15,4-4-33-15,-2-6-82 0,-1-3-58 16,3-5-39-16,2-3-57 16,2-2-154-16,0-5-285 0,2-2-544 15,2-6-704-15</inkml:trace>
  <inkml:trace contextRef="#ctx0" brushRef="#br2" timeOffset="89077.545">15448 16715 3044 0,'0'0'1536'16,"0"0"-1366"-16,0 0-5 0,0 0-3 16,0 0-162-16,0 0-12 0,0 0-291 15,0 0-288-15,0 0-1319 0</inkml:trace>
  <inkml:trace contextRef="#ctx0" brushRef="#br2" timeOffset="90327.724">15940 17071 1026 0,'0'0'163'15,"0"0"891"-15,0 0-441 0,0 0-343 16,0 0-50-16,0 0 43 0,0 0 28 15,0 0-37-15,0 0-42 0,-9-41-27 16,7 29-6-16,0-5-31 0,0 1-20 16,2-4-9-16,-2-2-6 0,2-1-16 15,0-3-5-15,0-2-20 0,0-3-5 16,0-1-3-16,4-4-10 0,-2-2 1 16,2-1-10-16,3-4 6 0,-3-1-11 15,2 0-7-15,0 1 0 16,-2 5-3-16,0 0-9 0,1 10 4 15,-3 1 2-15,0 5-3 0,-2 8-22 16,0 2 10-16,0 6-10 0,0 3-1 16,0 2 0-16,0 1 1 0,-4 0 16 15,-3 3 6-15,1 6-3 0,0 4-3 16,-4 5-15-16,-1 3 9 0,3 4-12 16,-6-1-10-16,5 1 7 0,-1 0-9 15,0-2 10-15,-1 1-1 0,3-4 2 16,0-3 1-16,-3-2 1 15,9-4 1-15,-2-5 0 0,2-1-2 16,0-3-1-16,2-2 1 0,0 0 0 16,0-2 30-16,2-6 10 0,4-2-13 15,1-5-9-15,1-3 3 0,2-1-3 16,1-4 9-16,1-1-3 0,0-1 9 16,1-1 0-16,-1 2-6 0,1-1-8 15,-3 5-4-15,0 1-14 0,-2 7-1 16,1 3 0-16,-3 4 3 0,2 4 27 15,-2 2 6-15,1 9-6 0,1 6 12 16,-2 9 6-16,2 4-21 0,1 3-27 16,-1 4-26-16,2-3 5 0,-4-2 6 15,3-7-6-15,-1-4-27 0,-2-4-57 16,2-8-64-16,-1-4-51 0,-1-4-94 16,0-1-284-16,-2-4-694 0,7-3-931 0</inkml:trace>
  <inkml:trace contextRef="#ctx0" brushRef="#br2" timeOffset="90662.068">16233 16342 1570 0,'0'0'1658'0,"0"0"-1429"16,0 0 91-16,0 0 160 0,0 0-124 16,0 0 13-16,0 0 91 0,0 0-97 15,0 0-118-15,0 0-67 0,6 30-46 16,7-6-8-16,-1 5 11 0,1 2-39 16,1 3-45-16,3 1-18 0,-3-1-9 15,1-4-3-15,1-3-6 0,-1-6-14 16,-1-5 0-16,-2-3-1 15,3-6-29-15,-1-4-52 0,-1-3-54 16,1-7-40-16,-3-4-11 0,-3-7-22 0,2-4-91 16,-2-2-184-16,-1 0-172 15,1-1-327-15,-4 1-67 0,0 8-124 16,2-10-48-16</inkml:trace>
  <inkml:trace contextRef="#ctx0" brushRef="#br2" timeOffset="90894.974">16560 16371 986 0,'0'0'735'0,"0"0"-89"0,0 0-24 16,0 0-96-16,43-52-37 0,-34 45-58 15,-3 1-40-15,-2 5-24 0,0 1-29 16,-2 0-39-16,-2 9-63 0,0 6-61 16,-4 5-55-16,-2 8-27 0,-7 7-5 15,-5 14-25-15,-5 13-39 16,-8 14-3-16,-2 3-9 0,0-1 6 16,4-8 6-16,6-8-6 0,5-13 3 15,3-8 0-15,5-11-9 0,1-6-9 16,-1 2 0-16,2-1-3 0,-2-1-35 15,1-7-49-15,3-8-66 0,2-3-61 16,0-4-51-16,4-2-149 0,0-3-335 16,2-2-946-16</inkml:trace>
  <inkml:trace contextRef="#ctx0" brushRef="#br2" timeOffset="91725.836">16860 17045 1425 0,'0'0'1279'0,"0"0"-683"16,0 0-240-16,0 0 101 16,0 0-44-16,0 0-105 0,0 0-73 15,-19 67-9-15,13-36-26 0,0 3-69 16,-3 4-62-16,3-3-26 0,-4 1-43 16,4-5-37-16,-1-6 13 0,1-4-3 15,2-10-31-15,0-4-87 0,2-6-74 16,2-3-86-16,0-9-176 0,0 0-597 15,6-15-673-15</inkml:trace>
  <inkml:trace contextRef="#ctx0" brushRef="#br2" timeOffset="91886.288">16862 16671 2812 0,'0'0'1783'0,"0"0"-1577"15,0 0-50-15,0 0-69 0,0 0-87 16,0 0-162-16,0 0-192 16,0 0-434-16,0 0-1819 0</inkml:trace>
  <inkml:trace contextRef="#ctx0" brushRef="#br2" timeOffset="92931.979">17442 16341 1273 0,'0'0'423'16,"0"0"340"-16,0 0-264 0,0 0-106 16,0 0-15-16,0 0-32 0,0 0-56 15,0 0-46-15,0 0-35 0,-16-50-22 16,14 50-19-16,2 0-7 0,-2 1 19 15,-2 7 22-15,2 2-35 0,0 8-62 16,-1 3-29-16,3 5-7 0,-2 5 4 16,0 3-7-16,0 4-23 0,0 0-41 15,0-2-2-15,0 1 18 0,-2-1 12 16,4-2 0-16,0-2-3 16,-2 1 0-16,2-6-8 0,0 1-1 15,-2-3-15-15,2 0 9 0,0-1-11 16,-2-1 0-16,0-2 1 0,2-3-2 15,-4 0 0-15,1-5-1 0,1 0-2 16,-2-5-15-16,0-1-1 0,0-4 7 16,-2-1-6-16,0-1 0 0,-1-1 0 15,-1-1 0-15,2-4 6 0,-2-5 9 16,-1-3-15-16,1 0 16 0,0-2 0 16,0-1 1-16,-1-2-1 15,1 3-16-15,2 2 3 0,0 4 3 16,2 2 10-16,-1 1-10 0,3 5 12 15,0-2 0-15,2 3 3 0,0 0 39 16,0 3 6-16,0 2-24 0,4 2-9 16,1 3-3-16,3 3 0 0,-2 4 3 15,0 4 7-15,5 0 5 0,-1 1 6 16,0 2-15-16,-2 1-6 0,7-1-10 16,-7-2 0-16,5-1 13 0,-5-5-3 15,2-4 9-15,-4-6-9 0,3-5-9 16,-1-1-3-16,-4-2-12 0,4-7-6 15,-1-9 3-15,-1-2 3 0,0-7 0 16,0-4 9-16,0 0-9 0,-2-1 11 16,-1 1-11-16,1 1 0 0,-2 4-49 15,2 4-86-15,2 4-70 0,2 3-70 16,-1 4-216-16,7 1-921 0</inkml:trace>
  <inkml:trace contextRef="#ctx0" brushRef="#br2" timeOffset="94282.221">17769 17162 1433 0,'0'0'1981'0,"0"0"-1715"16,0 0-39-16,0 0 211 0,0 0-132 16,0 0-109-16,4-64-20 0,-2 47 46 15,2-3-16-15,1 1-49 0,1 0-43 16,0-6-19-16,-2 2-5 0,4-3 3 16,3-3-16-16,-1-2-21 0,-4-1-9 15,5 1 4-15,-5 3-1 0,0 5-12 16,0 5 0-16,-4 5-3 0,0 7-3 15,0 4 7-15,-2 2 5 0,0 0 18 16,0 2 30-16,0 6-48 16,0 5-33-16,0 7-11 0,0 4-1 0,0 6 0 15,0 1 0-15,0 2 1 16,2-2 0-16,1-3 1 0,1-2 10 16,0-5-10-16,2-1 0 0,2-6 19 15,1-4-3-15,3-5-6 0,0-5-11 16,1-3-1-16,5-9-15 0,-3-7 0 15,5-4 0-15,-3-5 12 0,2-6-12 16,-3-4 12-16,1-2 0 0,-3-1 2 16,-3-1 1-16,-3 4 0 0,-2 2 3 15,-4 11 0-15,0 7 8 16,0 8-10-16,-2 9 0 0,0 1 35 0,0 7-9 16,0 11-25-16,0 7-2 0,0 17-2 15,4 13 0-15,3 1 1 16,-1-4 1-16,-2-8 2 0,2-9-1 15,0 3-1-15,3 1 0 0,1-8-30 16,-2-7-66-16,2-11-60 0,5-9-64 16,-5-4-72-16,5-12-238 0,-3 2-712 15,9-9-1554-15</inkml:trace>
  <inkml:trace contextRef="#ctx0" brushRef="#br2" timeOffset="94808.827">18594 17011 2040 0,'0'0'1725'15,"0"0"-1448"-15,0 0 63 0,0 0 74 16,0 0-172-16,0 0-50 0,-23 75-10 15,17-39-9-15,0 3-40 0,-5 2-48 16,3-1-49-16,0-2-36 0,0-4-28 16,-1-6 4-16,1-6-6 0,2-6-31 15,4-6-60-15,0-5-61 0,2-5-67 16,0-1-146-16,4-8-128 0,0-2-461 16,8-9-588-16</inkml:trace>
  <inkml:trace contextRef="#ctx0" brushRef="#br2" timeOffset="94965.741">18602 16769 4003 0,'0'0'552'0,"0"0"-392"16,0 0-19-16,0 0-119 0,0 0-22 15,0 0-277-15,0 0-377 0,0 0-1418 0</inkml:trace>
  <inkml:trace contextRef="#ctx0" brushRef="#br2" timeOffset="98726.26">19003 16381 176 0,'0'0'1608'0,"0"0"-1406"0,0 0-86 16,0 0-57-16,0 0 358 0,-4-51 94 15,2 42-351-15,2 3-10 0,0-4 113 16,0 5-8-16,-2-4-72 0,0 3-33 15,0-2 2-15,2 2 15 0,0 3-10 16,-2 1-25-16,2 0 3 0,-2 2 36 16,2 0 36-16,0 0-16 0,0 4-21 15,0 2-43-15,0 4-49 0,0 3-24 16,0 3-8-16,0 4-10 0,0 2-6 16,0 6-3-16,0 1-12 0,0 2-15 15,-5 4-16-15,5 0 1 0,0 3 3 16,-2 1 11-16,2 3 0 0,0-1 1 15,0 3 1-15,0-1 1 16,2 0 10-16,3 1-10 0,-3-3 0 16,0-1 10-16,-2-4-10 0,2-5 0 15,-2-3 10-15,0-8-10 0,0-2-1 16,0-5-1-16,0-4-2 0,0-3-10 16,0-1 0-16,0-3-6 0,0-2-6 15,-2 0-9-15,2 0 21 0,-2-5 12 16,0-3 2-16,-5-2 10 0,5-2-10 15,-2-6 1-15,-2 0 9 0,2-1-10 16,-2-2-2-16,-5 3 0 0,5 1-2 16,-4 0 0-16,4 4 1 0,-7 0-2 15,3 1 1-15,2 3-1 0,1 2 1 16,-1 4 0-16,0 1 2 0,2 2 0 16,2 2 3-16,-1 5 21 0,-1 4 3 15,4 2-6-15,2 5-6 0,0 2-3 16,0 2 0-16,8 1 3 0,-3 2-3 15,3-3-8-15,4 4 11 0,1-3-3 16,-1 0 0-16,2-5 9 16,-1-3 12-16,1-6 3 0,-3-4 3 15,3-5 48-15,1-5-47 0,-3-8-37 16,5-5-3-16,-1-8-1 0,5-1-11 16,-9-3-3-16,3-1 11 0,-3 1-14 15,-2 4-3-15,-1 6-48 0,1 5-97 16,-6 5-84-16,0 6-92 0,0 2-288 15,7 2-927-15</inkml:trace>
  <inkml:trace contextRef="#ctx0" brushRef="#br2" timeOffset="99660.388">19462 16092 1763 0,'0'0'353'0,"0"0"-152"16,0 0 287-16,0 0-49 0,0 0-156 16,0 0-46-16,0 0 63 0,0 0 27 15,0 0-40-15,-10-52-60 0,10 48-31 16,-2 4 8-16,2 0-10 0,-4 0-6 16,4 4 0-16,0 4-34 0,0 8-67 15,0 7-39-15,0 4-21 0,0 8 1 16,4 2-4-16,0-1 0 0,-2 1-6 15,2-5-16-15,0-2-1 0,4-7 1 16,-1-5-1-16,1-5 2 0,-2-7 0 16,2-6-3-16,-1-1-18 0,1-11-18 15,-2-4 6-15,2-6 5 0,1-4 13 16,-3-3 0-16,2 0 10 0,-6-3 1 16,2 2 1-16,-2 4 0 15,2 4 12-15,-2 5-9 0,-2 9 0 16,3 4 28-16,1 4 32 0,-2 10-33 0,6 4-28 15,-4 10-2-15,0 4-12 16,5 4 12-16,-1 4 2 0,4 3 1 16,-6-5 12-16,7-1-13 0,-1-4 13 15,-1-5-13-15,-1-4-2 0,4-5-17 16,-3-7 15-16,1-5-1 0,3-5 0 16,-1-11-12-16,1-6 15 0,1-7 12 15,1-7 1-15,-3-2-13 0,3-3-3 16,-7-1 0-16,2 1 1 15,1 4 0-15,-7 4-1 0,2 5 1 16,-2 8-13-16,1 8-51 0,-3 4-94 16,-2 4-73-16,-2 1-88 0,0 3-257 15,-2 0-616-15,-9 6-631 0</inkml:trace>
  <inkml:trace contextRef="#ctx0" brushRef="#br2" timeOffset="100018.865">19317 16710 2609 0,'0'0'597'0,"0"0"-392"16,0 0 159-16,0 0-2 0,0 0 7 15,0 0-92-15,0 0-4 0,0 0 38 16,0 0-44-16,58-4-56 0,-35 2-14 16,6 2-22-16,4 0-43 0,2 0-45 15,6 0-29-15,1 0-13 0,1 1-12 16,-3-1-16-16,-1 0-17 0,-2-1-3 15,-4-6-18-15,-4 0-21 0,-4-3-76 16,-2-1-56-16,-9 1-49 0,-2 2-68 16,-5 2-185-16,-5 1-565 0,-2 5-694 0</inkml:trace>
  <inkml:trace contextRef="#ctx0" brushRef="#br2" timeOffset="100410.281">19510 16928 2677 0,'0'0'568'0,"0"0"-294"0,0 0 98 16,0 0 4-16,0 0-134 0,0 0-112 16,0 0 24-16,-9 75 45 15,5-44-49-15,0 3-65 0,0 5-21 16,4 0-13-16,-4 1-17 0,2-3-19 15,-2-2-15-15,4-5 0 0,0-4-36 16,0-4 5-16,0-6-45 0,0-5-49 16,4-5-43-16,-4-3-25 0,2-3-57 15,-2 0-242-15,0 0-604 0,0-3-458 0</inkml:trace>
  <inkml:trace contextRef="#ctx0" brushRef="#br2" timeOffset="100783.416">19361 17037 1873 0,'0'0'1303'16,"0"0"-972"-16,0 0 35 0,0 0 48 15,60-26-49-15,-44 16-94 0,5 3-33 16,4 0-1-16,-3 2-46 0,5 2-54 16,0 3-10-16,2 3-4 0,-8 5-2 15,0 5-9-15,-1 0-16 0,-9 3-15 16,-1 1-12-16,-6-1-23 15,-4-1-46-15,0 1 0 0,-4 0-21 16,-9-1-4-16,-1-1-11 0,-5-2-72 16,1-4-76-16,-1-4-60 0,-4-2-89 15,3-2-212-15,5 0-635 0,-5-3-1241 0</inkml:trace>
  <inkml:trace contextRef="#ctx0" brushRef="#br2" timeOffset="102456.211">20386 17039 1570 0,'0'0'113'0,"0"0"905"0,0 0-582 15,0 0 35-15,0 0-10 0,0 0-100 16,0 0-40-16,0 0 22 0,0 0-42 15,-19 4-86-15,13 14-84 16,-2 4-53-16,-2 7-11 0,-1 5-13 16,-1 2-24-16,4 1-12 0,-5-1-18 15,3-1-12-15,6-3-39 0,-2-8-6 16,-3-4-31-16,9-6-27 0,-2-7-36 16,2-4-41-16,2-5-48 0,9-7-168 15,-3-9-230-15,0 3-537 0,9-12-645 0</inkml:trace>
  <inkml:trace contextRef="#ctx0" brushRef="#br2" timeOffset="102613.696">20401 16698 3889 0,'0'0'618'0,"0"0"-420"0,0 0-76 16,0 0-54-16,0 0-68 0,0 0-184 15,0 0-165-15,20 51-417 16,-14-46-2092-16</inkml:trace>
  <inkml:trace contextRef="#ctx0" brushRef="#br2" timeOffset="104392.958">20938 17174 1277 0,'0'0'156'15,"0"0"-94"-15,0 0 227 0,0 0 418 16,0 0-356-16,0 0-133 0,0 0-16 16,0 0 2-16,0 0-27 0,-17 6-3 15,13-11 27-15,2-1 25 0,0-3 6 16,2-5-10-16,0-3-28 0,0-5-7 16,0-4-17-16,0-4-15 15,0-5-9-15,2-5-1 0,2 0-27 0,5-10-27 16,-3-11-19-16,4 6-5 15,-4 5-22-15,1 8-15 0,-1 9 0 16,-2-8-9-16,4 2 0 0,-4 2-5 16,-2 5-4-16,3 4-9 0,-3 6-1 15,-2 4 1-15,0 6 0 0,0 3-2 16,0 5-1-16,0 0-1 0,0 4-1 16,-2 0 1-16,-3 2 1 0,3 4 15 15,-4 4-3-15,-4 7-9 0,2 2-3 16,-1 4 0-16,-3 3-2 0,2 0-1 15,-1 2 0-15,-1-2 0 0,1 1-9 16,3-2 12-16,0-3 0 0,-4-2 0 16,3-2 1-16,5-6 0 0,0 0 1 15,0-5-1-15,-2-1 1 0,4-2 10 16,0-1-9-16,2-3-1 16,0 0-2-16,0 0-2 0,0 0 1 0,0-5 1 15,4-3 1-15,4-2 20 0,-4-5 0 16,4-5-3-16,3-2 0 15,1-4-6-15,-4 0-9 0,3 0 9 16,1 1 0-16,-4-1 0 0,1 4 0 16,-1 2 0-16,4 5 0 0,-6 2 3 15,3 4 9-15,-3 2 10 0,4 5 2 16,-6 2 75-16,5 0-42 0,-1 8-30 16,2 2-27-16,-4 5-11 0,5 5-1 15,-5 2-3-15,2 5-9 0,-4 0 9 16,-2 1 0-16,1-4-15 15,-1 1-3-15,0-6-21 0,0-6-69 16,2-5-55-16,0-1-60 0,-2-7-136 16,4 0-553-16,5 0-833 0</inkml:trace>
  <inkml:trace contextRef="#ctx0" brushRef="#br2" timeOffset="104976.285">21201 17221 2914 0,'0'0'432'0,"0"0"-359"0,0 0 168 15,0 0 149-15,0 0-93 0,16-54-62 16,-6 38 55-16,3-2-28 0,-3-1-67 16,3-1-37-16,3-1-15 0,1 0-1 15,-1-4-21-15,-1 3-28 0,3-3-11 16,-7 2-16-16,3 3-6 16,-6 2-8-16,1 3-22 0,-5 3-6 15,0 6-12-15,-4 2-11 0,4 1-1 16,-4 3 0-16,0 0 0 0,0 2 1 15,0 3 1-15,0 4-1 0,-4 7-1 16,4 1 1-16,-2 7 1 0,2 4 13 16,0 2-12-16,0 2 12 0,2 2 0 15,4-1 3-15,2-1-15 0,-4-3 15 16,7-2-6-16,3-4-12 0,-3-4-1 16,1-6-14-16,5-1-45 0,-3-8-91 15,5-4-72-15,-5 0-55 0,3-10-110 16,-3-8-353-16,1 4-878 0,1-11-1220 0</inkml:trace>
  <inkml:trace contextRef="#ctx0" brushRef="#br2" timeOffset="105161.29">21415 16481 4824 0,'0'0'592'0,"0"0"-440"0,0 0 33 16,0 0 177-16,0 0-151 0,0 0-160 16,0 0-38-16,0 0-13 0,0 0-81 15,0 0-202-15,29 45-329 0,-8-47-1953 16</inkml:trace>
  <inkml:trace contextRef="#ctx0" brushRef="#br2" timeOffset="111507.126">22406 15875 714 0,'0'0'2173'15,"0"0"-1967"-15,0 0-50 0,0 0-28 16,0 0 56-16,0 0-184 0,0 0-6 16,0 0 6-16,0 0 110 0,-33-24 48 15,0 11 8-15,-3-2-8 0,-15-5-24 16,-9-2-22-16,-17-2-29 0,-1 2-9 16,1 6-27-16,3 6-4 0,4 1-21 15,-1 2-10-15,-1-1-11 0,-9 1-1 16,5 1 2-16,-3-4 1 15,-6 1 25-15,1-4 9 0,-3 0 12 16,2-2 6-16,0-2 12 0,-3 1 19 16,-3 0-6-16,0 4-10 0,-4 1-9 15,-3 5-13-15,-1 2-5 0,0 4 12 16,0 0-37-16,-3 1 6 0,-1 1-22 16,-4 1 0-16,1-1 1 0,-3 0 19 15,1-2-20-15,-4-2-2 0,1-1-1 16,1-2 0-16,-3-5-2 0,1 1-13 15,-2-2 14-15,1 1 1 16,-3 1 0-16,0 0 1 0,2 2 0 16,-1-2 2-16,-1 5-1 0,0-2 0 15,-2 4 0-15,3 1 1 0,-1 0 0 16,0 1 11-16,0 3-13 0,0 1 1 16,1 0 0-16,-3 2 1 0,0-5 1 15,2 1-1-15,-2-2 1 0,3-1-1 16,-3-7-2-16,0 0 1 0,2-6 0 15,-1-1 0-15,1-3-1 0,0-1 0 16,2-1-1-16,1 0 0 0,1 2 0 16,-2 0 0-16,3 5 1 0,-1 0 0 15,2 1 0-15,1 5 0 0,3-2 2 16,1 0-2-16,2 2 1 0,1 1 0 16,1-3-1-16,4 2 1 0,2-2-1 15,4-2 0-15,4 2 0 0,0-2 0 16,9 2-2-16,1 1 1 0,5 2 1 15,4 1 0-15,8 2-1 0,8 1-1 16,11 0 1-16,14 2-1 16,0 0 1-16,-2 0-1 0,-2 0 1 15,-4 3 1-15,4-2 1 0,2 2-1 16,2 0 2-16,2-1 0 0,0 1 0 16,3 0-1-16,3-1-1 0,1-1-1 15,-1 0 0-15,11 2 0 0,-3 0-2 16,1 0 2-16,4 7 1 0,4 2 12 15,2 5-1-15,0 9-11 0,4 5-3 16,6 5-15-16,3 8 16 0,3 8-1 16,7 12 3-16,10 13 2 0,0 7 10 15,0-4 0-15,-2-5-12 16,-4-6-27-16,2 4 11 0,-2 1 16 16,2 2 1-16,-2 1 18 0,-1 2 5 15,1 0 3-15,0 4 16 0,-4 0-16 16,2 5-9-16,-3 0-18 0,1-1-27 15,-2 1 6-15,0 0 7 0,-7-2 14 16,7-3 2-16,-3 0 13 0,-1-5 0 16,-5-3 0-16,3-3-4 0,-1-4-11 15,-3-4-36-15,-1-8 15 0,-2-7 10 16,-4-11 11-16,0-9 2 0,3-8 11 16,-3-2-10-16,2 3 0 0,2 4 15 15,-2 0-6-15,9 0-9 0,-3-3 9 16,1-5-1-16,1-6-11 0,1-2-3 15,5-5-18-15,1-3 6 0,2-2 12 16,6 0-9-16,2 0 10 0,2-3-1 16,4 0-10-16,-2 0 12 0,15 0-2 15,8 1-9-15,8 3 9 16,12-1-15-16,7 1 15 0,-4 4 0 16,-3-2-18-16,5-2 20 0,-9 2 0 15,3-1 1-15,8 1 0 0,1 2 1 16,5 0 1-16,2-1 0 0,2 2 1 15,3 0-1-15,3 0 10 0,0 2-1 16,2 3-11-16,5 0-2 0,2 1 2 16,-1 4 0-16,5 1 0 0,-1-1 0 15,3-1 1-15,4 1-1 0,4-2-1 16,2 0 0-16,2 1-1 0,1-4 0 16,-3 4-1-16,2-1 2 0,2-1 0 15,4-1 1-15,1-1-1 0,-1-1-1 16,1 0-10-16,-5 0 9 0,4-4 2 15,0 0 1-15,1 0-1 0,1-2 0 16,-8-1 1-16,5 1 0 0,-3 0 0 16,0 0 1-16,0 1-1 0,-4 3 0 15,3-3 1-15,-3 2-1 16,-6 2 1-16,4-4 0 0,-2 2-1 16,2-3 0-16,-4 0 2 0,-1-3-1 15,-5-1-1-15,2 0 1 0,-4-3-1 16,-3-2 1-16,5 1 1 0,-11-2 0 15,0 3-1-15,-5 0 1 0,-5-1-2 16,-4 0 0-16,-5 0 1 0,-3 2-1 16,-5 2-1-16,-3 0 0 0,-5 0 0 15,-2 2-1-15,-6 2 0 0,-2-2-13 16,-17 0-4-16,-4-1 1 16,-8 0-12-16,-6-1 30 0,-6 0-1 0,8 0-11 15,1-2 9-15,3-2 0 16,-2-5 0-16,2-2 1 0,-6-2-14 15,-2-5 4-15,-7-3 9 0,3-5 0 16,-5-5 0-16,-2-13-21 0,1-16-1 16,-5-15 7-16,0-22 0 0,-4-16-4 15,0-1-2-15,0 2 9 0,0 8 13 16,-2 9 2-16,2 1 3 0,2-2 18 16,-4 0-3-16,0 2-18 0,3 1-30 15,-3 0 15-15,0 5 15 0,-5 3 12 16,-1 3 6-16,0 4 1 0,-2 1 8 15,-3 5-3-15,1 3-24 0,0 0-12 16,-3 4-9-16,1 0 18 0,-3 6 0 16,3 8 0-16,2 13 2 0,1 7 1 15,-3 6 3-15,2-3 0 0,-7-3 8 16,3 4-11-16,-7 7 0 0,5 5 0 16,-9 5 0-16,0 5 1 0,0 4 0 15,-6 1 2-15,-4 2 0 0,-4 2-3 16,-1 2-1-16,-1 0 0 15,-2 1-1-15,-7-2 0 0,-4 1-1 16,-16-2 1-16,-6-2 2 0,-3-1-1 16,-4-1 2-16,7 0 0 0,8 0 0 15,-9 0 11-15,-1 0 3 0,-3 0 4 16,-6 2-1-16,-2 0-15 0,2 1 15 16,-8 0-16-16,0 0 1 0,-4 1 9 15,-4 1-11-15,-1-1 0 0,-5 1 2 16,-1-1 16-16,1-1-17 0,-5-3-2 15,0 0 0-15,-2 0 0 16,-1-4 0-16,-3-2 1 0,2-2 0 16,-6-2 1-16,2-3-1 0,2 2 2 15,-6-1 0-15,0-2 9 0,0 2-9 16,0 1 0-16,0 0 15 0,-3 1-6 16,3 0-9-16,0 1-1 0,-2 1 1 15,0 0 1-15,0 0 8 0,4 2-12 16,0 1-1-16,-2 0-2 0,2-1 0 15,0-2 0-15,0-1 0 0,4-1 0 16,0-2 2-16,2 2-1 0,0-1 2 16,0-1 1-16,3-1 12 0,-1-1 2 15,6 0-12-15,-1-2 12 0,1 0-13 16,3 0 1-16,-3 1 15 0,2 0-15 16,3 2-1-16,2 3 1 0,1-2-2 15,1 2 1-15,2 0 0 0,2 1 0 16,4-2-2-16,0 3 0 0,2 1 0 15,6 1 0-15,0 3 0 0,7-3 0 16,1 1 0-16,5-1 0 16,4 2-1-16,4-3 1 0,6 1 1 15,2-3-1-15,6 2 0 0,13 0 0 16,6 0-1-16,0 1 1 0,-2-2 0 16,-4 1 1-16,-7-1 0 0,5 2 1 15,0-1 0-15,4 4-2 0,2-2 0 16,2 2 0-16,2-1-1 0,2 1-2 15,2 0 1-15,-2 0-10 0,8 1 10 16,-1-1-16-16,3 1-3 0,3 2-16 16,-1 0-2-16,7 0 2 0,0 0 10 15,6 0 13-15,0 0 14 16,2 3 30-16,0 6 1 0,2 4-4 16,4 4-24-16,4 7-1 0,1 5 1 15,-1 2-1-15,9 4 1 0,-7 5 15 16,7 0-2-16,-3 11 5 0,7 9-9 15,2 12 3-15,-5 6 0 0,5-2-2 16,-4-1-13-16,-5-4-26 0,5 4 14 16,-4 5 10-16,1 6 2 0,-3 3 3 15,1 3 18-15,-3 4 1 0,5 0-4 16,-3 2 0-16,1-1-18 0,1-1-32 16,-3 0 7-16,5-3 22 0,-5-1 3 15,3-4 15-15,-3-3-11 0,1-4 23 16,-7-1-9-16,4-6-18 0,-1-4-25 15,-3-8 4-15,-4-11 17 0,4-13 2 16,-1-10 2-16,-5-10 2 0,2-4 2 16,2 4 8-16,-2-2-9 0,4 3 0 15,1-2-1-15,1-4-2 16,-4-5 0-16,11 0-15 0,-3-3-4 16,3 1 4-16,1 0 0 0,7-3 12 15,2 0-9-15,2 4 10 0,2-2 2 16,4 1 0-16,2 1 1 0,5-1 1 15,7 0 0-15,13-2 0 0,13 1-1 16,9-4 11-16,16 1-10 0,-3-2 0 16,-6-5 16-16,-4 2-15 0,-7 0 13 15,7 0 1-15,2-3-16 0,2 2 0 16,6 0-1-16,-2 1 0 0,4 4-2 16,3-1 2-16,3 7 1 0,0 2-1 15,5 3-3-15,2 3 1 0,3 1-1 16,-1 2-10-16,6 0 1 0,0 0-3 15,0-2 3-15,4 3 10 0,2-2 1 16,2-1 1-16,0 1 1 16,2-3 1-16,1-1 10 0,1-3-9 15,-2-2-1-15,3-3 13 0,-3-1-13 16,-2-2 20-16,2 2-20 0,-4-2 1 16,-2 1-1-16,0-2-2 0,-2 6-1 15,-2-1-14-15,2 2 12 0,-2 2-12 16,0 0 14-16,0-1-19 0,4 3-13 15,-6-2 2-15,2-2 13 0,1-1 15 16,-3-1 1-16,2 1 1 0,-2-2 1 16,2-1 1-16,2-1 1 0,-6 1 1 15,-1-4 0-15,-5 3 12 0,2-3-12 16,-3 0 16-16,-6 2 2 0,1-1-3 16,-5 6 3-16,-4-4-9 15,-4 3 0-15,-10 3-12 0,1-1-2 16,-3 0-11-16,-3 2 12 0,-3-1-1 15,-3-2-16-15,-2 1 0 0,-2-1-18 16,-1-3 5-16,-8 1 7 0,-1-2 0 16,-10 1-1-16,-7-1 22 0,-12-1-9 15,-4 0 12-15,1 0 2 0,1 0-1 16,2 0 1-16,6 1 1 0,2-3-1 16,-4 0-1-16,0 0-1 0,-6-3-3 15,2-5-15-15,-4-2 3 0,-7-3 3 16,5-7 8-16,-7-1-14 0,3-6 17 15,-5-6 0-15,-1-11 1 0,3-16 0 16,-6-17-1-16,-3-25-25 0,-3-19 7 16,-2-4 16-16,-5-5 0 0,-1 7 3 15,-4 7 1-15,-2-1 18 0,1 3 5 16,-5 3-14-16,5 5-10 16,1 11-42-16,-4 6 20 0,3 8 21 15,3 6 1-15,-5 10 0 0,3 5-15 16,6 11 3-16,-4 10 9 0,-3 10-22 15,3 0-48-15,-2-7-49 0,-11-15-32 16,-6-12-27-16,-6-9-179 0,8 14-642 16,3 9-1013-16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13T07:44:05.31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20607 2274 150 0,'0'0'1247'0,"0"0"-658"16,0 0-375-16,0 0-36 0,0 0 57 16,0 0 62-16,0 0-57 0,-8-52-39 15,4 42 37-15,2 2 34 0,-2 0-36 16,-3 1-65-16,5-1-31 0,-8 3-10 16,4 0-3-16,-2-1-4 15,-1 0-16-15,-3-1-12 0,-3-1-16 16,5 2-15-16,-9-1-18 0,5-1-6 15,-7 1-4-15,1 0 4 0,-1 1-4 16,-4-4 4-16,0-2-4 0,-1-1-2 16,1-2-1-16,-6-2 4 0,0 1-7 15,-2-2-15-15,0 0 0 0,-3-1 3 16,5 4-15-16,2 2 22 0,5 0-22 16,-5 2 8-16,-2-1-11 0,-4 0 0 15,-3 1 1-15,1 3 11 0,0-2 6 16,-2 3-3-16,1 0-12 0,-5 0-2 15,2-1 0-15,-3-1 1 0,-1-2 0 16,-7 0 13-16,-12-4-3 0,-4-4 1 16,-13-2-1-16,1-1-9 0,5 2 15 15,7 4-17-15,4 4 2 0,8 4-1 16,0 3 10-16,0 3-12 16,-1 2 0-16,-5 0 0 0,2 1 2 15,-2 3 0-15,-2 1 1 0,-1-2-2 16,3 0 0-16,-4-3-1 0,0 0 0 15,-6 0-1-15,4-6 1 0,1-1 0 16,-5-1 1-16,2-1 1 0,0-1 1 16,-5 1-2-16,3 2 1 0,-3 1 10 15,3 3-12-15,0 0 0 0,-3 0 2 16,3 0 1-16,2 3-1 0,-1 0 0 16,-1 1-1-16,4 1-1 0,-5 1 0 15,3 1 0-15,0 1 0 0,2-1 0 16,-1 4 0-16,1-1 0 15,2-1 1-15,2 2 0 0,0 0 0 16,2 1 0-16,2-1 2 0,-2 0-2 16,2 5 0-16,0-2 1 0,0 2-1 15,-2 2 0-15,6 1 0 0,-2 0-1 16,5 4 1-16,1 2-1 0,4-1 1 16,13-2 0-16,4-4 0 0,2 1 1 15,-8 5 0-15,-2 0 0 0,-7 7 1 16,-1 0 0-16,5 1-1 0,-1 0-1 15,2 0 3-15,-1 0-1 0,3 0-1 16,0 2 1-16,4-1-1 0,2 1 0 16,0 0 1-16,2 1 0 0,2 3 9 15,4 1-12-15,0 1-10 0,2 3-5 16,3 2 12-16,3-2-10 0,0 4 13 16,3 0 0-16,0 2 1 0,5-1 1 15,1 0 1-15,0 0 10 0,-1-1-11 16,7-1 1-16,-2-2 12 15,2 0-13-15,2 0-1 0,0-2 2 16,4 0 0-16,0-1 9 0,9 2-10 16,-3 0-2-16,5 0-23 0,-1 0 2 15,7 4 2-15,2-2 18 0,1 2 0 16,5 0 1-16,2 2 1 0,4-2 2 16,3 0 10-16,3-2-10 0,0-1 12 15,5-2-12-15,8 3 12 0,8 2-14 16,12 3 1-16,0-1 1 0,-1-7-1 15,-3-7-1-15,-8-4 0 0,2-2-1 16,2-2 0-16,3-1-27 0,3-2 6 16,0 0 8-16,5-1 11 15,-1 0 0-15,3-2 0 0,1 1-1 16,3-3 1-16,0 1 1 0,1-3 1 16,3-1 0-16,2-1 0 0,2 1-1 15,-2-2 1-15,2 2 0 0,2-3 0 16,-2-1 1-16,2 0 1 0,0 1-1 15,0-1 1-15,0-1 0 0,0-1 0 16,0-1-1-16,0-1-1 0,0-3-1 16,0 0 1-16,0-2-1 0,-2 0 1 15,2-4-1-15,-2 1 1 0,2-2 1 16,0-4-1-16,-4 2 0 0,-2-1 2 16,4-3-2-16,-9-4 0 0,3 2 2 15,-2-1 11-15,0-3-11 0,-3-3 0 16,1 0 1-16,-7-2-2 0,5 0-1 15,-3 0 1-15,-3-2-1 0,-3 1 0 16,-2-4 3-16,0 2 9 16,-2-1-10-16,-4-2-1 0,3 1 1 15,-3 0 10-15,-7 1 3 0,5-1-15 16,-4 1 0-16,-10 3-21 0,-7 5 6 16,-8 0 13-16,0 0-10 0,2-4 11 15,8-3 0-15,1-6 1 0,-5 0 0 16,0-2 0-16,-2-1-1 0,-4-3 0 15,-2 1-2-15,0-3-1 0,-8 0 1 16,-1-2-12-16,1-2 13 0,-8-2 0 16,3-7-1-16,-8 5 1 0,1-3 1 15,-3 0 0-15,-2 7 0 16,-4-5-11-16,0 1-18 0,0 3 12 16,-2 1 3-16,-4 1 13 0,-3 1-10 15,-5 2 10-15,2-1 0 0,-3 2 0 16,-8-2 0-16,3 3 0 0,-3-2 0 15,-4 0 1-15,-6 0-2 0,0 0 1 16,-2 2-1-16,-5-3-12 0,-3 0 14 16,-7-4-11-16,-12-6-6 0,-10-3-24 15,-4 1-77-15,1 8-99 0,5 10-48 16,10 8-145-16,10 9-262 0,15 7-869 16,-4 3-812-16</inkml:trace>
  <inkml:trace contextRef="#ctx0" brushRef="#br0" timeOffset="1132.95">20287 2055 408 0,'0'0'1402'0,"0"0"-1236"16,0 0-40-16,0 0-6 0,0 0 471 15,0 0-324-15,0 0-130 0,0 0-12 16,0 0 18-16,-17 12 37 0,17-14 25 16,0-4 19-16,9-3-18 0,-3-5 17 15,6-5-38-15,3-5-66 0,-5 2-33 16,7-3-21-16,3-10-7 0,9-11-6 15,10-17-13-15,5-10-5 0,-3 11 5 16,-10 10-5-16,-12 16 3 0,-3 15-10 16,-3-3-12-16,9-6-13 0,-3-4-2 15,2-2-15-15,4 2-40 0,-7 3-88 16,1 3-77-16,-3 1-76 0,3 4-175 16,-9 7-561-16,15-6-925 0</inkml:trace>
  <inkml:trace contextRef="#ctx0" brushRef="#br0" timeOffset="2733.237">21114 1896 2304 0,'0'0'465'16,"0"0"-330"-16,0 0 134 0,43-52 60 16,-22 30-32-16,2-8-71 15,3-15-34-15,10-12-37 0,5-14-16 16,0-13-21-16,-2-9 20 0,-3 6 15 15,-9 4-15-15,-3 5-49 0,-11 16-28 16,3-2-16-16,-5 0 1 0,-3 6-4 16,-2 3-20-16,0 13 11 0,-6 10-9 15,0 13-8-15,0-1-15 0,0 4-1 16,-4-2-1-16,0-4-15 0,-2 2-5 16,0-3-6-16,-1 9 12 0,-3 3 15 15,-2 8 26-15,3 3 4 0,-5 7-8 16,-1 4-21-16,3 9 0 0,-7 11 1 15,1 11 0-15,-1 13 1 0,-4 17 0 16,9 12 9-16,2 8-9 0,7 2 21 16,5-8 7-16,3-13 17 15,7-7 4-15,0-19 11 0,-4-8 49 16,3-10-21-16,1-9-88 0,-2-4-1 16,-2 2-1-16,9-1 17 0,-3-2-18 15,5-3-1-15,2-11-35 0,3-2-22 16,-3-13 22-16,4-8 18 0,-7-7 0 15,3-6 18-15,1-3 0 0,-9-1 1 16,1 1-1-16,-4 4-21 0,-1 4 5 16,-5 9 1-16,-2 6-6 0,0 3 21 15,0 8 0-15,0 4 55 0,-4 1 2 16,1 10-21-16,-3 5-12 0,2 4 4 16,0 7-7-16,4 5-3 0,0-1-18 15,0 4 0-15,6-2-15 0,5-4 15 16,-3-5 0-16,2-4 12 0,5-6-12 15,1-7-15-15,5-7-31 16,-3-5 7-16,7-13 21 0,2-4 18 16,-2-9 0-16,-2-2 1 0,-1-3 0 15,-1 4-1-15,-9 3-20 0,1 6 20 16,-1 4 0-16,-8 8 27 0,3 6 21 16,-5 3 7-16,0 2-31 0,0 4-24 15,-2 6-54-15,2 6-1 0,-2 2 34 16,2 3 21-16,2 5 2 0,-2 0-2 15,2 0-20-15,0-1 20 0,-2-5 11 16,7-4-9-16,-3-3 28 0,2-9-9 16,0-3-21-16,-1-2-39 0,1-9-3 15,4-8 15-15,-1-4 15 0,-3-6 12 16,2-4 2-16,-1-3-2 0,-3 6-26 16,-2-2 14-16,0 5 10 0,0 7 1 15,-4 4 1-15,2 4 3 16,2 4 15-16,-2 3 19 0,-2 2 14 15,5 2 22-15,-3-2-19 0,4 2-52 16,-2 0 1-16,6 0 12 0,3 0 9 16,-7 2-3-16,4 2-6 0,3 1-2 15,-5 3-12-15,0 1 0 0,-2 4-1 16,3-1-19-16,-3 5 1 0,-2 0 3 16,-2 3 0-16,-2-2 0 0,2 0 3 15,-2-3 9-15,0-1-18 0,0-7 0 16,0-2-37-16,0-5-35 0,2-2 17 15,0-8 76-15,2-6 42 0,5-3-39 16,-1-7-3-16,0 0 0 16,5 1 3-16,3 1 28 0,-6 7 20 15,9 3 15-15,-7 9-14 0,7 5-16 16,-4 3-21-16,3 10-12 0,-5 7-3 16,7 4-2-16,-7 4 0 0,3 1 2 15,-1 0 14-15,-3-2-13 0,3-5 0 16,-5-4 0-16,2-8 17 0,1-7-18 15,-3-3-24-15,9-12-18 0,-5-7 24 16,7-10 15-16,-5-3-12 0,5-8-31 16,-2-3 25-16,-5 0 20 0,-6 6 0 15,-2 7 1-15,3 3 1 0,-7 4-1 16,0 0-1-16,-2-2-1 0,0 10 2 16,-4 6 13-16,-9 9 45 0,1 3-19 15,-5 12-12-15,3 10-3 0,4 4-6 16,-5 5-2-16,7 0-1 0,6 2-12 15,0 1-3-15,2-1 0 16,2-5-46-16,6-3-17 0,7-4-43 0,-1-7-66 16,9-6-59-16,-3-8-147 15,7-3-246-15,2-12-341 0,-6 1-54 16,16-22-710-16</inkml:trace>
  <inkml:trace contextRef="#ctx0" brushRef="#br0" timeOffset="2898.693">22805 827 3609 0,'0'0'1004'0,"0"0"-878"0,0 0 138 16,0 0 111-16,0 0-99 0,0-54-101 15,10 43-63-15,4-2-61 16,5-10-51-16,6 0-18 0,6-6-60 0,2-6-116 16,0-1-12-16,4-8-58 15,2-2-192-15,-8 8-772 0,31-31-802 0</inkml:trace>
  <inkml:trace contextRef="#ctx0" brushRef="#br0" timeOffset="4950.941">23100 1501 635 0,'0'0'995'16,"0"0"30"-16,0 0-745 0,0 0-30 16,0 0 15-16,6-53-21 0,1 35-30 15,1-6-19-15,0-2-14 0,-2-6-48 16,3-3-15-16,3-3-7 0,-2 1-12 16,-3 5-26-16,1 2-27 0,2 0-18 15,-2-3-7-15,1 1 10 0,1 8 27 16,0 6 64-16,-3 9 34 0,-1 9-156 15,0 26-6-15,2 25-52 0,-8 32 24 16,-8 27 31-16,-2 21-9 0,1-8 11 16,-1-19-1-16,0-25-47 0,3-27 46 15,3-15 3-15,2-14 12 0,-2-5-11 16,0-7-1-16,2-3-1 0,-4-5-69 16,4-4-68-16,0-10 106 0,0-13 32 15,2-14 30-15,0-4-17 16,0 1 2-16,2 0-3 0,2 9-9 15,2-4 0-15,2-1 28 0,-2 6-4 16,5 5 13-16,3 4 3 0,-1 3 3 16,5 4-13-16,-1-1 7 0,6 0 12 15,-5 1 5-15,5-1-5 0,2-5-13 16,-7-2-38-16,5-2 2 0,2-5 10 16,-9-3 2-16,5-4 15 0,-9 3 10 15,1 7 8-15,-7 0 10 0,-2 4-1 16,0-1-30-16,-2-1-26 0,0 6-1 15,-2 4-1-15,-2 8 1 0,-4 7 46 16,-2 10-10-16,-5 5-12 0,1 9-3 16,4 2-8-16,0 4-1 15,-1 1-9-15,5-4 9 0,4 1-9 16,0-4 15-16,0-4-15 0,6-2 12 16,5-4 0-16,-1-5-15 0,2-4-12 15,3-4-18-15,-1-1-9 0,5-8 2 16,-3-6-2-16,3-4 9 0,-4-7 6 15,3 1 5-15,-5-3 7 0,1 1 10 16,-4 5-9-16,-1 3 11 0,-3 5 21 16,2 7 19-16,-4 4-4 0,0 2-36 15,-2 8-42-15,1 5-10 0,-1 7 19 16,0 1 32-16,2 5 1 0,-2 0 12 16,0-3-11-16,2-2-1 0,-2-3 1 15,0-5 0-15,0-6 2 0,0-4-3 16,0-3-34-16,0-6-12 0,5-7 31 15,-3-5-3-15,2-4-6 0,6-5 12 16,-3-1 12-16,-1 2 3 16,0 3 18-16,0 7 12 0,1 3 25 0,-3 4 2 15,0 8-11-15,4 1-19 16,-3 5-30-16,-1 6-22 0,2 6-9 16,2 2 14-16,-1 2 17 0,-3-1 3 15,0 1-1-15,2-5 0 0,-1-3 14 16,-3-5-4-16,0-1 3 0,0-7-15 15,-2 0-39-15,2-10-33 0,0-5 26 16,5-6 22-16,-1-5 9 0,-2-1 15 16,-2 0 0-16,0 8 12 0,5-1 6 15,-5 6 6-15,2-1 22 0,0-1 5 16,2 7-11-16,7 6-25 16,-5 3-15-16,1 10-39 0,5 11-4 15,-6 2 10-15,5 6 18 0,-3 0 13 16,-1 1 1-16,1-3 1 0,-4-4 18 15,-1-4-16-15,-1-8 13 0,2-4-1 16,-2-6-14-16,-2-3-85 0,0-9 22 16,-1-7 29-16,1-5 13 0,0-6 9 15,-4 3 11-15,2 2 1 0,-2-1 0 16,0 1 3-16,0-3 0 0,0-3 12 16,0 4 3-16,-2 3-2 0,2 3 14 15,0 2 21-15,0 5 31 0,2 2-6 16,6 1-22-16,0 2-5 0,-1 2-4 15,7 2 3-15,3 1-15 0,-1 0-11 16,3 3-7-16,6 0-15 0,-3 0 3 16,-1 6 9-16,4 2-12 0,-2 2-1 15,-5 0-2-15,3 3-12 0,-9-4-7 16,3 2-5-16,-7 0-12 16,-4-2-21-16,-2 0-4 0,-2-1 25 15,-2 0 24-15,-6 0 0 0,-9 0 0 16,1 0-4-16,-5 2 16 0,2-2-9 15,3-1 11-15,1 1 1 0,3 0 15 16,4 3 19-16,4 3 8 0,2 0 9 16,2 6-5-16,4-3 14 0,6 5 4 15,7-3-7-15,-3-1 0 0,11-3-9 16,-2-4 76-16,1-4-19 0,5-6-48 16,2-1-32-16,2-9-25 0,1-10-3 15,7-11-19-15,6-17 1 16,-1-21 6-16,-9 2 3 0,-10 9 9 15,-11 16-9-15,-13 20 11 0,-1 3-1 16,0-1-19-16,0-1-3 0,-2 1-15 16,0-1-15-16,0 9-7 0,-4 7 16 15,-5 4 44-15,-1 10 0 0,4 6 1 16,-2 14-2-16,-7 12 1 0,9 9-1 16,0 5 1-16,4-3 1 0,2-8-15 15,2-4-30-15,4-5-12 0,6-7-25 16,-1-8-27-16,1-7-21 0,2-3-42 15,1-6-123-15,-1-3-170 0,-3-2-572 16,7-7-723-16</inkml:trace>
  <inkml:trace contextRef="#ctx0" brushRef="#br0" timeOffset="5173.103">23882 654 1182 0,'0'0'3604'0,"0"0"-3277"0,0 0-223 16,-9-56 69-16,20 46-42 0,1-3-74 15,5-2-54-15,3-6-3 0,9-3-130 16,2-3-159-16,4-2-121 0,-6 5-812 15,42-27-2083-15</inkml:trace>
  <inkml:trace contextRef="#ctx0" brushRef="#br0" timeOffset="6750.619">21907 3672 1485 0,'0'0'254'0,"0"0"-150"0,0 0 314 16,0 0 179-16,0 0-152 0,0 0-48 15,0 0-114-15,0 0-91 0,0 0-49 16,-2-10-9-16,2 4 1 0,0-4 47 16,0-3 140-16,2-4-76 15,-2-5-51-15,3-3-20 0,1-4-8 16,0-2-31-16,0-2-28 0,-2-3 1 15,4-4 2-15,0-9-15 0,1-11-8 16,-5-13-4-16,4-6 6 0,-2 5-18 16,2 6-12-16,-4 6-6 0,2 1-30 15,-2 0-24-15,3 3 0 0,-3 10 17 16,-2 9-2-16,2 7 4 0,0 3-1 16,0-2 3-16,2-4-6 0,-2-3 3 15,4 5-3-15,-4 4-13 0,2 3 0 16,-1 5 10-16,1 4-10 0,-2 0 10 15,-2 7-12-15,4 2 0 0,-4 3-2 16,0 3-10-16,0 2 10 0,0 0-10 16,0 0 0-16,0 1-12 0,0 2-9 15,-4 2-13-15,2 4-11 16,-9 3 54-16,1 5 0 0,-2 3-9 16,-5 4 10-16,3 5-10 0,-1 1 0 15,-3 3 0-15,-1 3 11 0,2 0-2 16,-1 1 0-16,3-1 1 0,-5-2-1 15,7-2 3-15,-5-2 0 0,3-4 1 16,7-4 0-16,-4-2 1 0,3-5-2 16,5-4 0-16,0-3 0 0,2-4-1 15,0-1-1-15,2-3-10 0,0 0 0 16,0 0 11-16,0 0 1 0,0-1 12 16,0-3 6-16,6-4 3 0,-2-7-10 15,9-4-11-15,1-6-15 0,-4-6 13 16,9-4 0-16,-7-3 2 0,5-2 0 15,-3-3 3-15,5 0 0 16,-7 3 15-16,3 2-6 0,-1 1 3 16,-3 8-3-16,3 4 3 0,-1 5 0 15,-5 0-12-15,4 7 15 0,-1 1-5 16,-5 2-1-16,4 4 3 0,-2 6 3 16,1 0 0-16,-3 0-17 0,4 3 2 15,1 7-3-15,-3 5 0 0,2 4-12 16,3 6-6-16,-3 9 3 0,0 3 3 15,3 6 10-15,-1 12 1 0,-2-7 1 16,3 0 0-16,-3-3 0 0,2-9 0 16,3 0-21-16,-7-8-51 0,5-8-48 15,1-6-33-15,-2-6-31 0,3-6-66 16,1-2-200-16,-1-4-715 0,10-5-1257 0</inkml:trace>
  <inkml:trace contextRef="#ctx0" brushRef="#br0" timeOffset="7750.63">22699 2385 1512 0,'0'0'1585'16,"0"0"-1406"-16,0 0 63 0,0 0 202 15,0 0-161-15,0 0-51 16,0 0 159-16,0 0 22 0,0 0-95 0,0 0-100 16,-10 13-136-16,4 27-55 15,4 15 3-15,-3 22 13 0,-1 7-10 16,4 2 18-16,0-2 3 0,-2-12 16 16,2-2 32-16,0-7 0 0,0-13-23 15,2-13-16-15,-4-15-24 0,4-6-39 16,-2-1-9-16,2-6-15 0,0 0-3 15,0-7 0-15,0-4-28 0,0-10-2 16,2-9 57-16,4-15 34 0,-2-17-19 16,2-17-15-16,-4-10-10 0,2-2-50 15,1 3 30-15,-5 3 13 0,0-3 17 16,0 6 3-16,0 6 18 16,-3 12 0-16,-1 17 3 0,4 14-9 15,-2 6-13-15,2 1 13 0,0 4 3 16,0 1-6-16,0 7 7 0,0 5 38 15,0 0 24-15,2 7-18 0,2 4-12 16,1 4-51-16,-1 10-24 0,4 5 3 16,0 7 11-16,-4 4 10 0,7 1 15 15,1 1 21-15,-2 2-9 0,7-1-6 16,-3-2-6-16,7-3-3 0,0-3 6 16,2-8 0-16,-1-6-16 0,-1-10 8 15,4-8-10-15,-3-6-24 0,1-11-12 16,2-10 3-16,2-6 12 0,-2-6 0 15,-3-11 9-15,5-14 9 0,0-11 3 16,-4 7 0-16,-11 14 3 0,-3 16 12 16,-7 18-13-16,4 3 10 0,-2 1-9 15,-2 4 21-15,-2 6 9 0,0 2-20 16,0 4-13-16,0 9-12 16,0 10-24-16,0 15-9 0,-4 19 18 15,-2 18 25-15,0 7-1 0,-1 0 3 16,3-3 15-16,-2-7 9 0,0 2 9 15,-2-5-9-15,3-4 3 0,1-14 0 16,0-17-9-16,4-10-18 0,-2-10-28 16,0-2-56-16,2-2-36 0,0-4-79 15,-2-6-75-15,2-8-94 0,0-5-69 16,2 0-294-16,8-9-1101 0</inkml:trace>
  <inkml:trace contextRef="#ctx0" brushRef="#br0" timeOffset="8567.947">23251 3408 1524 0,'0'0'1495'0,"0"0"-1393"15,0 0 74-15,0 0 230 0,0 0-85 16,0 0-30-16,0 0 68 0,0 0 18 16,0 0-27-16,0 0-83 0,-6-37-64 15,6 32-49-15,0 2-7 0,0 2-23 16,2-2-22-16,-2 3-26 0,0-1-28 16,0 1-18-16,0 0-12 0,4 0-3 15,-4-2 3-15,2-1-3 0,2-1-13 16,0-4-1-16,3-3 1 0,1-3 13 15,4-6 9-15,1-5 0 16,3-3 0-16,-1-1-3 0,-3 0 3 16,5 2 15-16,-7 0 12 0,4 5 33 15,-1 2-32-15,-1 2-26 0,1 2-26 16,-3 3 0-16,-2 0 0 0,3 5 1 16,-5 1 1-16,-2 3 16 0,0 0-6 15,-2 2 3-15,0 1 0 0,-2 0-3 16,2 1-11-16,-2 0 0 15,0 0 0-15,0 0-1 0,0 1 0 0,0 0-3 16,0 2 0-16,0 1 0 16,0 4 0-16,-2 7-15 0,2 9-3 15,-2 10 21-15,0 15 9 0,2 17-9 16,-2 12-60-16,2 1 36 0,-2-15 21 16,2-17 3-16,0-18 1 0,0-4 11 15,0-3 0-15,0-1-11 0,0-4-1 16,2-7-27-16,-2-7-85 0,2-3-80 15,-2-4-70-15,0-8-78 0,0-6-35 16,0 1-556-16,0-10-970 0</inkml:trace>
  <inkml:trace contextRef="#ctx0" brushRef="#br1" timeOffset="39830.649">2621 15654 205 0,'0'0'75'0,"0"0"-75"16,0 0-68-16,0 0 29 0,0 0 39 16,0 0 104-16,0 0-58 0,0 0-14 15,0 0 50-15,-16-18-27 0,16 17 50 16,-2 1 253-16,2 0-159 16,0 0-92-16,0 0-54 0,0 0-18 0,0 0-2 15,0 0 0-15,-2 0 6 16,2 0 6-16,0 0-18 0,0 0-27 15,0-2-39-15,-3 0-19 0,3-3 54 0,0-1 4 16,-4-4 49-16,0-3-49 16,-4 3-332-16,4-3-437 0</inkml:trace>
  <inkml:trace contextRef="#ctx0" brushRef="#br1" timeOffset="41567.309">2549 15506 160 0,'0'0'85'0,"0"0"-85"0,0 0-20 0,0 0 20 16,0 0 24-16,0 0 15 0,0 0-36 16,0 0 92-16,0 0 254 0,0 0-75 15,0-5-115-15,0 5 20 0,0 0 33 16,0-1 48-16,0 1 19 0,0 0-26 15,0 0-21-15,0-2 0 16,-2 0-13-16,2 2 1 0,0 0-25 16,0-2-27-16,0 2-17 0,0 0-3 15,0 0-9-15,0 0-11 0,0 0 3 16,0 0-10-16,0 0-7 0,0 0-2 16,0 0-5-16,0 0 4 0,0 0-23 15,0 0-14-15,0 0-4 0,0 0-3 16,0 0 6-16,0 0 12 0,0 0 0 15,0 0-15-15,0 0-18 0,0 0-1 16,0 0 1-16,0 0-1 0,0 0 16 16,0 0 5-16,0 0 10 15,10 0-58-15,0 0-21 0,3-1 12 16,5 0-12-16,3 1 9 0,2 0-9 16,2 1 12-16,2-1-13 0,-1-1 14 15,-1 1-1-15,4-2-3 0,0 2-9 16,-2-2 21-16,4 2-6 0,-2 0-6 15,2 0-10-15,2-1 19 0,0 1-9 16,0 0 0-16,2-2 9 0,0 2-9 16,3 0-9-16,-3 2 9 0,4-2-10 15,0 0 0-15,-3-2 2 0,7 2 8 16,-4 0-9-16,3 0-1 0,-1 0 1 16,2-2 9-16,-1 2-10 0,3 0 1 15,1 2 9-15,1-2 0 0,1 0 9 16,-1 0-18-16,3 0 9 0,-3 0 0 15,1 0 0-15,-1 0-9 0,1 0 27 16,0 0-15-16,-3 0-13 0,3 0 19 16,-3 0 0-16,5 0-3 15,-3 0-15-15,7 0 12 0,10-2-3 16,6 4-10-16,5-2 1 0,-9 0 1 16,-6 0-2-16,-6 0 0 0,-1-2 0 15,-1 2-2-15,2 0 3 0,2 0-2 16,-5-2 0-16,3 2 0 0,2 0 0 15,-2 0 1-15,-1 0-2 0,3 0 1 16,0 0-1-16,-2 0 2 0,1 0 0 16,1 0 0-16,0 0 28 0,0-3-16 15,0 3-13-15,0 0-1 0,1 0 1 16,-3 0 2-16,4-3-1 0,0 3-1 16,0 0 0-16,0 0-1 15,0 0 0-15,-1 0 1 0,1 0 1 16,0 0 0-16,0 0 0 0,0-2-2 15,0 2 0-15,0 0 0 0,-2 0 0 16,1 0 0-16,3 0 0 0,-6 2 1 16,2-2-1-16,2 0 2 0,-2 0 10 15,1 0-10-15,1 0 10 0,0 0 18 16,-2 0-27-16,0-2 0 0,2 1-1 16,-13 0-1-16,-3 1-1 0,7-2 2 15,7 0-1-15,4 0-1 0,12 2 0 16,-10 0 1-16,-6 0-1 0,2 0 0 15,2 0 0-15,-4 0 1 0,0-2 0 16,-1 2 1-16,1-1-2 0,-2 1 0 16,2 1 2-16,-3-2 1 0,-5 1 0 15,-13 0-2-15,13 0 1 0,3-1 1 16,9 0 9-16,4 1-9 16,-6 0-2-16,-6 0 1 0,4-1-2 15,-5 1 0-15,5 0 2 0,0-2-2 16,-4 2 0-16,1-1 1 0,-1 1 0 15,2 0-1-15,0 0 0 0,-3 0 0 16,5-1 3-16,-4 1-1 0,2 0 0 16,-1-2 10-16,-1 2 0 0,4 0-9 15,-7 2 0-15,3-2 18 0,4-2-19 16,-13 1-1-16,-3 1 11 0,-9 0-11 16,0 0 0-16,4 0 0 0,8 0 1 15,7 0-1-15,-3 0 1 0,3 0-1 16,-5 0 1-16,5 0-1 15,-5 0 2-15,5-2 0 0,-4 2-1 16,-1-1 13-16,5 1-13 0,-7 0 10 16,5 0-11-16,-3-2 0 0,-4 2 1 15,5 0 12-15,-3 0-14 0,-1-1 0 16,-1 1 0-16,2 0 0 0,-1 0 0 16,-5 0 1-16,2 0 0 0,3 0 0 15,-5 0 0-15,0 0 0 0,-2 0-1 16,0 0 2-16,-2 0 1 0,0 0 0 15,1 0-1-15,-1-1 0 0,-2 1-2 16,2 0-1-16,-2 0 0 0,0 0 1 16,0 1 0-16,-2-2 0 0,-3 1 0 15,3 0 0-15,-2 0 0 0,2 0 0 16,-4 0 1-16,-2-1-1 0,0 0-2 16,3 1 2-16,-3-1-1 0,0 1 1 15,2-1-1-15,-1 1 1 0,-3 0-1 16,4 0 1-16,0 0 0 15,-7 0 0-15,5 0 0 0,0 0 0 16,-5 1 0-16,5-1 0 0,-6 0 0 16,-1 0 0-16,-3 0 0 0,3 0 0 15,-5-1 0-15,3 1-3 0,-2 0 0 16,-1 0 0-16,1 0 1 0,-2 0 0 16,1 0 1-16,-1-1-1 0,-2 1 2 15,-1 0 0-15,-1 0 0 0,2 0-1 16,-2 0-1-16,3 0 0 0,-1 0 0 15,-2 0-10-15,4 0 9 0,-3 0-9 16,-1 0 10-16,-2 0-1 0,0 0-9 16,2 0 10-16,-2 0-1 15,1 0 0-15,-1 0-9 0,-2 0 10 16,0 0-10-16,0-2-3 0,0 2-9 16,2 0-9-16,0 0-3 0,4 0-12 15,1 0-24-15,1 0-19 0,2 0-11 16,1 0 12-16,-5 0 26 0,5 0-26 15,-3 0-34-15,-4 0-54 0,0 2-119 16,-4-1-298-16,7 10-1069 0</inkml:trace>
  <inkml:trace contextRef="#ctx0" brushRef="#br1" timeOffset="46442.782">2679 15725 336 0,'0'0'199'16,"0"0"-121"-16,0 0-78 0,0 0 36 16,0 0 98-16,0 0 494 0,0 0-354 15,0 0-180-15,0 0-71 0,0 0 16 16,0 0 12-16,0 0 8 0,0 0-14 16,0 0-28-16,0 0-17 0,0 0 3 15,0 0 23-15,0 0-13 0,0 0-10 16,0 0-3-16,0 0 0 0,0 0-19 15,0 0 16-15,0 0 3 0,0 0 12 16,2 1 11-16,4-1 22 0,-1 0 27 16,-5 0 15-16,4 0 46 0,-2 0-1 15,-2 0-15-15,4 0 11 0,-2 0 14 16,2 0-1-16,-2 0-16 0,0 0-7 16,-2 0-10-16,2 0 32 15,-2 0-29-15,0 0-42 0,0 0-15 0,0 0 31 16,0 0 24-16,0 0 21 15,0 0-30-15,0 0-32 0,0 0-18 16,0 0-13-16,0 0-12 0,0-1 0 16,0 1-1-16,0-1-2 0,-2 1-3 15,2-2-1-15,0 2 4 0,0 0-1 16,0 0 10-16,0 0 6 0,0-2 10 16,0 2 8-16,-2-1 3 0,2 1 4 15,2 0-13-15,-2 0-3 0,0 0 0 16,0-2 3-16,-2 2-1 0,2-1 1 15,0 0-6-15,0 0 0 0,0-2 2 16,0-2 16-16,-2 0 9 16,2-5 12-16,0-3-9 0,0 1-19 15,0-4-17-15,0 1-34 0,-2 0 24 16,2 1-12-16,0-1 12 0,0-2-2 16,0-1-7-16,0-4-6 0,0 0 6 15,0-3-16-15,0 1-2 0,0 2-12 16,0 2-3-16,0 4 12 0,0 1 3 15,0-1 0-15,0 1 1 0,0-1 1 16,0 2 13-16,0-6-13 0,0 0 0 16,2-5 10-16,-2-5 3 0,0-11-12 15,0-12 12-15,0-14 3 0,0 1-6 16,2 7-10-16,-2 18 11 0,0 10-12 16,0-3 1-16,0-2 10 0,0-6 0 15,0-5-9-15,0 5-3 0,2-2 0 16,-2-1-23-16,0 3 11 0,0 1-4 15,0 1 4-15,0 4 12 0,0 0-1 16,0 4 1-16,0-1 0 0,0 0 0 16,0 1 3-16,0-2 12 15,0-4 0-15,0 2-14 0,0-1-1 16,0-4 12-16,0-1-10 0,0-4 10 16,2-9 3-16,-2-5-12 0,0 2-3 15,4 8 0-15,-4 2-33 0,0-2 5 16,2-16 27-16,-2-3 1 0,0 0 0 15,0 16 1-15,0 13 1 0,3 8 1 16,-3 3 1-16,0-4 11 0,0-7-12 16,0-5 9-16,0 1 3 0,0-2-14 15,0 1 11-15,2 1-12 0,-2-3-10 16,0-7-5-16,2-8 3 0,0 5 11 16,0 4 1-16,-2 9 9 15,0 1-6-15,0-14-3 0,0-17 15 16,2 1-12-16,-2 0 12 0,0 9-13 15,0 5 10-15,0 0 0 0,2 0-9 16,-2-1-3-16,0 3-12 0,0-1-12 16,0-4 12-16,2 3 11 0,-2 3-9 15,2-3 8-15,-2 2 4 0,0-1-2 16,0-1 18-16,0-2 0 0,2-1-17 16,-2-1 14-16,0-3-3 0,0 1-12 15,0-2-36-15,2 1 12 0,-2 1 6 16,0-1 18-16,0 0 0 0,2 1 1 15,-2 0 11-15,0-2 3 0,0 4-3 16,0-5-9-16,0 2 24 0,2 2-24 16,2 4-3-16,-4 1-33 0,3-1 18 15,-3-2-6-15,0 1 20 0,2-3 1 16,-2 7 21-16,0 0-21 0,0 1 1 16,0-1 0-16,2 0 11 15,-2 9-9-15,0 4 12 0,0 13-9 16,0-5-6-16,-2-18-36 0,2-12 18 15,0-8 15-15,2 3 1 0,-2 7-8 16,0 6 10-16,0 1 1 0,-2 0 14 16,4 0-13-16,-2-3 10 0,0 1-9 15,0-2 15-15,0 3-3 0,2 0-15 16,-2 1-10-16,0 0-11 0,0 1 9 16,2-1 10-16,-2 10 2 15,0 8 0-15,0 10 1 0,0-2 0 16,0-6 2-16,2-6 12 0,-2-7-12 15,0-1 0-15,0-7 9 0,0 9-10 16,0-1 8-16,0 1-10 0,0 8-36 16,0-14 21-16,2-9 2 0,-2-4 13 15,0-4 0-15,0 6 0 0,2 5 2 16,-2 9 1-16,0-1 15 0,0 1-18 16,0 7 15-16,0 8 0 0,0 6-12 15,2 0 0-15,-2-4 0 0,0-5-3 16,0-5-12-16,0 3-6 0,0 1 3 15,0 1 13-15,2-1 1 0,-2 0-1 16,0-2 2-16,0 1 1 0,0-1 1 16,0 2 10-16,0 0-11 0,0 3-1 15,2 1 2-15,-2-1 1 0,0 4 9 16,0-1-9-16,0-1-1 0,0 4 0 16,0-1-2-16,0 0 0 15,2 3-16-15,-2 0 4 0,0 3 12 16,0 0 16-16,0 3 2 0,2-1 12 15,-2 3 49-15,0 1 129 0,0 3-133 16,2 2-60-16,-2 2-13 0,0 3-2 16,0-2 0-16,0 4 0 0,0 0-15 15,0 1 15-15,0 0-2 0,0 3-10 16,0 0-3-16,0 1 13 0,0 3 2 16,0 0 0-16,0 0 0 0,0 0 3 15,0 1 15-15,0 0-15 0,0 0-3 16,0 0-54-16,0 0-61 0,5 0-35 15,-5 0-41-15,2-1-72 0,0 1-227 16,-2-1-688-16,2 1-1033 0,-13 4 543 0</inkml:trace>
  <inkml:trace contextRef="#ctx0" brushRef="#br1" timeOffset="48227.17">2791 5976 1235 0,'0'0'329'0,"0"0"-117"15,0 0-109-15,0 0 18 0,0 0 484 16,0 0-306-16,0 0-100 0,0 0-7 16,0 0-14-16,-13-36-7 0,13 36 15 15,-2 0 38-15,2 0-24 0,-2 2-48 16,0 6-31-16,0 6-32 0,-4 3-12 16,4 6-18-16,-2 1-10 0,-3 5-15 15,1 2-10-15,0 2-5 0,0 1-7 16,-2 2-9-16,-3 3 15 15,5 0-2-15,-2 0-1 0,-3-2-12 16,1 0-1-16,4-3 0 0,-2-2-2 16,-1-3-1-16,-1-3 0 0,4-3-23 15,0-1 11-15,-1-5 10 0,1-2 0 16,0-1 2-16,4-2 0 0,2-3 1 16,-2-1 3-16,2-4 19 0,0-1-10 15,0-1-10-15,0-2-2 0,0 0-2 16,0-2-13-16,0-4 15 0,2-5 1 15,0-6 11-15,6-4 3 0,-1-6 0 16,-1-2-2-16,0-5-1 0,-2-3 0 16,6-2 0-16,-1 0-12 15,-3 0-13-15,2 0 13 0,2 1 2 16,1 2 13-16,-1 4 7 0,-2 1 2 16,1 7 4-16,-3-1 5 0,2 5 7 15,-2 2-4-15,3 1 4 0,-5 3 0 16,0 3-22-16,-2 0-6 0,2 4-12 15,-4 1-1-15,2 3-1 0,-2 1-13 16,0 2 13-16,0 0 2 0,0 0 11 16,0 0 7-16,0 0 0 0,0 2 10 15,0 5 5-15,0 5-15 0,2 7 1 16,0 5-1-16,0 8-3 0,7 4 3 16,-3 3 13-16,0 3-4 0,2 6 3 15,3 6 0-15,-1-4 10 0,-2 1 2 16,0-1-5-16,5-8-4 0,-5 1-33 15,2-3 0-15,-1-7-15 0,-3-4 3 16,0-8-4-16,-2-5-20 0,0-6-67 16,-1-6-67-16,-1-3-101 15,0-1-197-15,-2-5-582 0,2-8-759 0</inkml:trace>
  <inkml:trace contextRef="#ctx0" brushRef="#br1" timeOffset="49360.736">1679 5847 1463 0,'0'0'163'0,"0"0"586"15,0 0-316-15,0 0-112 0,0 0-12 16,0 0-27-16,0 0-8 0,0 0-27 15,0 0-32-15,-11-39-33 0,11 40-1 16,-2 5 9-16,0 4 18 0,0 7-26 16,2 5-51-16,0 7-31 0,0 5-16 15,-2 5-17-15,2 13-22 0,2 9-14 16,0 10-7-16,2-5-12 0,-4-13 6 16,2-19 6-16,-2-6 3 0,0 3-9 15,-2 1-15-15,2 2 0 16,-4-3-3-16,2-4 0 0,-4-6-21 15,2-4-12-15,4-3-18 0,-2-4-49 16,0-6-48-16,0-3-52 0,2-1-53 16,-3-4-62-16,3-7-97 0,-2-6-195 15,2 2-501-15,2-14-748 0</inkml:trace>
  <inkml:trace contextRef="#ctx0" brushRef="#br1" timeOffset="49761.571">1451 5781 1964 0,'0'0'818'0,"0"0"-574"0,0 0-20 15,0 0 177-15,0 0 30 0,0 0-88 16,0 0-59-16,0 0-39 0,0 0-37 16,40-55-25-16,-24 48-4 0,-4 0-19 15,7 2-15-15,0 1-24 0,1-1-12 16,3 0-1-16,0 2-8 0,4 3-16 16,0 0-15-16,2 0-11 0,-3-2-13 15,1 6-6-15,-2 3 0 0,2 2 0 16,-2 1-3-16,-7 1-3 0,3 3-15 15,-4 3-15-15,-5-1 0 0,-2 5-2 16,-6 0-1-16,-4 5-2 16,0 3-10-16,-2 1-3 0,-10 4 13 15,-7-2-16-15,1 1 3 0,-9-5-42 16,0-1-78-16,-4-5-43 0,0-6-42 16,-2-5-109-16,12-5-309 0,-8-3-885 0</inkml:trace>
  <inkml:trace contextRef="#ctx0" brushRef="#br1" timeOffset="51059.925">11915 15394 866 0,'0'0'505'0,"0"0"-345"15,0 0-1-15,0 0 175 0,0 0 262 16,0 0-223-16,0 0 1 0,0 0-9 16,-52-10-61-16,50 8-59 0,0 1-19 15,2 1-7-15,-2 0-13 0,2 0-2 16,0 0-3-16,0 0 12 0,6 0-4 15,-2 0-94-15,9 0-37 0,-1 1-2 16,3 2 5-16,7 2 10 0,-1 1-1 16,2 1-18-16,4 2-6 0,2 0-2 15,0 1-4-15,2 1-9 0,-2 0-3 16,2-1-15-16,0-2-6 0,0-4-9 16,-5 2-6-16,3-6-9 15,0 0 0-15,-4 0 0 0,-2 0 12 16,-4-3-3-16,-3 0-12 0,-6 3 1 15,-1-3-1-15,-5 2 0 0,2 1 2 16,-6 0-2-16,0 0-1 0,-4 0-32 16,-2 2-6-16,-5 3 38 0,-7 2 1 15,-3 2 2-15,-6 6 13 0,-4 1-12 16,-4 6 15-16,0-3-18 0,-4 5-13 16,-5-1-5-16,3 2 6 0,2-4 0 15,-1 2-9-15,5-7-54 0,0-3-73 16,8-5-56-16,0-1-37 0,7-2-113 15,5-1-291-15,3-2-771 0,6 11-1891 0</inkml:trace>
  <inkml:trace contextRef="#ctx0" brushRef="#br1" timeOffset="51710.485">12709 15227 1228 0,'0'0'550'16,"0"0"-255"-16,0 0 178 15,0 0-20-15,0 0-94 0,0 0-68 0,0 0 28 16,0 0 34-16,0 0 24 15,0 0-9-15,-21-32-9 0,23 32-55 16,2 4-126-16,7 5-27 0,-1 4-9 16,0 6-25-16,5 6-33 0,1 6-11 15,1 2 11-15,-1 1 3 0,3 2-3 16,-2-1-21-16,1-2-18 0,-3-2-12 16,-1-4-21-16,1-5-10 0,-5-3-2 15,2-8-23-15,-6-3 2 0,3-2-15 16,-5-3-36-16,2-3-42 0,0 0-49 15,-2-3-35-15,1-7-28 0,-1 0-76 16,0-2-156-16,2-4-269 16,0 5-538-16,7-6-597 0</inkml:trace>
  <inkml:trace contextRef="#ctx0" brushRef="#br1" timeOffset="51943.846">13161 15245 1342 0,'0'0'2409'0,"0"0"-1976"0,0 0-181 15,0 0 75-15,0 0-5 0,0 0 34 16,0 0-2-16,0 0-145 0,0 0-80 16,-16 65-20-16,-9-6 23 0,-8 22 34 15,-6 12-34-15,-3 3-48 0,-3-3-27 16,8-12-57-16,2-4-45 0,-1-10 25 16,8-14 20-16,5-12 3 0,8-14 0 15,-1-3 0-15,1-3-3 0,-1 0-25 16,-1-3-50-16,7-7-60 0,-2-4-40 15,5-6-27-15,5-1-54 0,0-8-165 16,2-1-507-16,4-9-696 0</inkml:trace>
  <inkml:trace contextRef="#ctx0" brushRef="#br1" timeOffset="56031.979">7208 5869 29 0,'0'0'131'16,"0"0"355"-16,0 0-307 0,0 0-140 15,0 0 16-15,0 0 60 0,0 0 25 16,0 0 19-16,0 0 43 0,8-27 26 15,-8 26 25-15,3 0-33 0,-3-1-32 16,2 2-17-16,-2-4-42 0,2 3-36 16,0-3-15-16,2 1-1 0,0 2-7 15,2-1 1-15,5 1 41 0,-5 1 2 16,0 0-9-16,0 0-41 0,-2 0 353 16,-2 0-329-16,-2 0-88 0,0 0-40 15,0 0 12-15,0 0 28 0,0 0 14 16,0 0 33-16,0 0 4 0,0 0-7 15,0 0-6-15,0 0 8 0,0 0 4 16,0 0 13-16,-2 0 8 0,2 0 19 16,0 0 9-16,-2 0-13 15,2 0-15-15,-2 0 6 0,2 0 15 16,-2 0 24-16,2 0-6 0,0 1-16 16,-2 2-17-16,2 1-23 0,-2 4 10 15,2 3 21-15,-2 7-12 0,2 3-31 16,0 4-20-16,0 2-19 0,0 2 0 15,0 2 0-15,-2 2 0 0,0 4 18 16,2 2 3-16,0 2-3 0,0 0-3 16,-2 2-18-16,2 0 16 0,0-1 5 15,0 7-21-15,0 10 15 0,0 8 3 16,0 4-6-16,0-2-12 0,0-6-6 16,0-8 3-16,0 5 3 0,0-1 31 15,0 3-21-15,-2 3-10 0,2 1 0 16,0 4 49-16,0 2-28 0,2 3 12 15,-2 0-6-15,0 0-3 0,0 0-24 16,0 3 0-16,0 0-30 0,0 0 30 16,0 2 15-16,0 1-13 15,0 0 17-15,0 1-17 0,-2 1 20 16,4 0-4-16,-2-1 6 0,0 0-24 16,0 4-20-16,0-1 2 0,0 1 15 15,0 1 3-15,2 1 27 0,-2-1-6 16,0 3 0-16,2-3-12 0,-2 0 9 15,2 1-36-15,-4-3-39 0,4 3 57 16,-4-1 3-16,4-1 0 0,-2 0 36 16,-2-1-36-16,2 0 33 0,0 3-35 15,0 3-1-15,2 2-15 0,-2-3 0 16,0 4-8-16,0-2 23 16,0 0 0-16,0-2 24 0,0 2 18 15,0-1-30-15,2 2-12 0,-2-3-25 16,0 2 4-16,-2-1 9 0,2-7 12 15,0 6 21-15,0-3 6 0,0-1-6 16,0-2 15-16,0-1-36 0,0 1 0 16,2 2-42-16,-2-2 15 0,0-5 27 15,-2 0-1-15,2 1 2 0,0 3-1 16,0-1 18-16,0-1 12 0,0-1-30 16,0-2-35-16,-2 5 2 0,2 1 30 15,0 3 1-15,0-1 2 0,2 0 12 16,-2 0-12-16,0-1 15 0,0-1 24 15,0-3-39-15,0-2-33 0,0-2 9 16,0 2 24-16,-2-6-1 0,2 2 1 16,0-3 15-16,0-1-15 0,0-7 21 15,0-2-9-15,-2-2 0 16,2-3-12-16,0 0-25 0,0-1 13 0,0-1-21 16,0 0 31-16,-2 3-1 15,2 1 1-15,0 1-1 0,0-2 1 16,0-2 2-16,0-9 1 0,0-6 11 15,0 3-11-15,0-7 20 0,0-1-21 16,0 5-12-16,0-9-36 0,0 2 21 16,0 5 25-16,0-2-16 0,0-2 16 15,0-1-1-15,0-3-29 0,0 1 32 16,0-4 2-16,0 3-1 0,0-3-1 16,0 0 0-16,0-3-2 15,0 0 0-15,0-2-10 0,0 0 10 0,0 0-1 16,0-4-18-16,0 3 9 15,0-4 12-15,0 2 0 0,0-4 1 16,0-1-1-16,0 1 0 0,0-6-1 16,0 3-1-16,0-2 0 0,0-1 0 15,0 1-10-15,0 1 9 0,0 0 1 16,0-3-10-16,0 2 9 0,0-6-18 16,0 0-4-16,0-4 23 0,0 0-1 15,0-1-9-15,0 0 1 0,0 2 11 16,0-2 1-16,0 0 0 0,0 0-1 15,0 0 0-15,0 0 0 0,0 0-3 16,0 0-12-16,0 0 0 0,0 0-6 16,2 0-6-16,-2 0-43 0,0 0 46 15,0 0 6-15,0 0 2 0,0 0-8 16,0 0-3-16,2 0-46 0,-2 0-27 16,0 0-58-16,2 0-166 0,2 0-380 15,0-3-1269-15,-18 6-251 0</inkml:trace>
  <inkml:trace contextRef="#ctx0" brushRef="#br1" timeOffset="57440.611">6857 15983 2055 0,'0'0'379'0,"0"0"-211"16,0 0 35-16,0 0 395 0,0 0-256 15,0 0-49-15,0 0 50 0,0 0-3 16,0 0-49-16,-23-23-16 0,23 23-2 15,0 0-16-15,2 6-75 0,4 2-56 16,0 4-23-16,7 7-13 0,-1 6-33 16,5 3-12-16,-1 3-9 15,3 1 1-15,-2-3-7 0,-1 0-15 0,-1-6-13 16,-1-7-2-16,-6-1 0 0,1-5-3 16,-1-3-42-16,-2-3-34 15,-4-3-50-15,0-1-55 0,-2 0-63 16,2-7-35-16,0-1-58 0,2-6-113 15,-2-1-119-15,1-3-200 0,-1 0-432 16,0 5-14-16</inkml:trace>
  <inkml:trace contextRef="#ctx0" brushRef="#br1" timeOffset="57688.668">7103 16004 1000 0,'0'0'994'16,"0"0"-401"-16,0 0-37 0,0 0-44 16,0 0-46-16,0 0-34 0,0 0-24 15,0 0-45-15,0 0-90 0,0 0-91 16,25-5-119-16,-32 41 1 0,-9 17 14 15,-3 17 1-15,-4 5 20 0,3-3 4 16,-1-6-34-16,5-12-18 16,-3-1-21-16,0-8-30 0,7-9-15 15,-2-7 15-15,3-6-2 0,1 1 0 16,-7 4 1-16,3-1-1 0,-1-4-10 16,3-8 12-16,6-5-57 0,-3-6-54 15,7-4-67-15,0-4-22 0,2-10 1 16,0-3-4-16,9-6-86 0,-3-1-143 15,4-1-169-15,-2 6-427 0,9-4-435 0</inkml:trace>
  <inkml:trace contextRef="#ctx0" brushRef="#br1" timeOffset="58289.756">7305 15861 3034 0,'0'0'557'15,"0"0"-421"-15,0 0 53 0,0 0 141 16,0 0 41-16,0 0 4 0,0 0-79 16,0 0-120-16,0 0-67 0,-4 58-9 15,6-29 6-15,2 4 3 0,-2 4-25 16,7 6-29-16,-7-2-19 0,4-2-15 15,-4-3-19-15,4-5 0 0,-4-8 0 16,2-3-2-16,-1-7-3 0,-3-6-27 16,2-5-46-16,2-2-53 0,0-7-62 15,-2-8 49-15,2-9 41 0,2-4 22 16,3-5 16-16,1-4 8 0,-2 0 18 16,2-1 28-16,3 4 9 0,-3 3 24 15,-2 2 59-15,3 8 56 16,-1 5 13-16,-6 4-7 0,3 6 1 0,-3 5-1 15,0-2-7-15,-4 3 4 16,0 5-43-16,0 3-55 0,-8 6-43 16,-3 6-1-16,-1 6 12 0,-5 2-10 15,-3 2 0-15,3-1-2 0,-4 0 0 16,5-2-3-16,-3-2-27 0,7-3-12 16,-3-3-18-16,7-5-15 0,4-2-19 15,0-6-11-15,4-1 17 0,2-2 34 16,10-1-22-16,5 0 13 0,-1 1 27 15,5-3 17-15,0 0 18 0,-1 0 1 16,-1 0 25-16,-7-3 44 0,-1 1 19 16,-7-3 20-16,0 2-2 0,-4-2-37 15,-6-3-26-15,-7-5 29 16,-5-1 12-16,-5-5 16 0,-4 3-25 16,-2-2-24-16,-2 5-21 0,0 3-15 15,0 1-15-15,0 0-47 0,-4 2-119 16,2-4-144-16,10 4-225 0,-10-6-1000 0</inkml:trace>
  <inkml:trace contextRef="#ctx0" brushRef="#br1" timeOffset="59474.985">7144 5234 2470 0,'0'0'1217'0,"0"0"-782"0,0 0-109 15,0 0 23-15,0 0-67 0,0 0-72 16,0 0 5-16,0 0 25 0,-14 60-47 16,12-36-60-16,-5 3-28 0,3 0-5 15,-4 3-19-15,2-3-15 0,-3 2-24 16,3 1 4-16,2-5-13 0,-4 2-6 15,4-1 6-15,-2 0-6 0,1-3 6 16,3-1-9-16,2-3-24 0,-2-5 18 16,2-4 18-16,0-2 12 0,0-4 9 15,4-2 3-15,3 0-2 0,3-2-7 16,0 0-9-16,7 0-15 0,3-1-3 16,1-3-9-16,2 3-13 0,0-1 13 15,-3 1-12-15,-1 1 12 0,2 0-13 16,-11 0-2-16,4 0-3 0,-3 0-12 15,-5 0-12-15,0 0-54 0,-2 0-58 16,-2 0-62-16,-2 0-52 0,0-2-108 16,0-4-198-16,0-2-440 15,0 2-233-15,0-7-886 0</inkml:trace>
  <inkml:trace contextRef="#ctx0" brushRef="#br1" timeOffset="59973.288">7438 5284 3052 0,'0'0'681'0,"0"0"-395"0,0 0 64 16,0 0-38-16,0 0-8 0,0 0 49 16,0 0-49-16,0 0-141 15,0 0-81-15,0 0-25 0,-5 78 7 16,-3-40-1-16,-2 12-6 0,-3-3-9 15,3 0 7-15,2 1-10 0,0-12 3 16,1 1-36-16,3-10-12 0,-2-7-1 16,4-7-2-16,0-6-15 0,2-7-3 15,0-2-15-15,2-8-31 0,2-9 19 16,4-7-12-16,1-8-18 0,3-5-16 16,-2-4-9-16,1 0-15 0,-1 0 21 15,0 3 49-15,-1 4 34 0,1 8 14 16,-4 4 18-16,3 9 18 0,-1 7 37 15,2 3 24-15,-6 5-4 0,2 6-17 16,3 6-34-16,-3 6-21 0,2 9-18 16,-4 3 0-16,0 7 10 0,1 4-12 15,1 1 2-15,-2 1 0 16,-2-1-1-16,0-3-1 0,4-5-1 0,-4-6 0 16,-2-8 9-16,0-8 39 15,0-6-30-15,-2-6-18 0,-6 0-3 16,-2-6 3-16,-1-6 15 0,-3-5 3 15,-1-1-15-15,-1-2-3 0,-1 0-39 16,3 0-124-16,1 4-67 0,3 1-67 16,-4 4-240-16,5 4-578 0,3 2-1051 0</inkml:trace>
  <inkml:trace contextRef="#ctx0" brushRef="#br1" timeOffset="60439.859">8043 5302 2229 0,'0'0'1359'0,"0"0"-1131"0,2-52 80 16,-10 32 111-16,-4-3-93 0,-1 3-35 15,-5 2-20-15,1 5-44 0,-6 7-70 16,-1 6-51-16,-3 2-6 0,-2 12 8 16,2 4-14-16,-2 7-31 0,2 3-24 15,4 2-3-15,7 2-9 0,-1-1-9 16,7-1-16-16,4-5 13 0,6-3-3 16,0-5-10-16,4-5 10 0,6-4-9 15,5-4-3-15,3-4-12 16,7-2-6-16,6-5 6 0,2-1 10 15,6-2-10-15,5 4 10 0,-1-2 0 16,-3 6 1-16,-5 2 1 0,-4 1 12 16,-2 8 21-16,-13-1 22 0,1 6-7 15,-11 1-15-15,-2 1 69 0,-4 5-39 16,-2 3-33-16,-8 3-15 0,-9-1-3 16,-6 3-10-16,-2 1 7 0,-6-5-9 15,-8 1-45-15,2-6 15 0,-5-4-24 16,3-4-48-16,-2-4-76 0,1-2-66 15,7-1-118-15,10-1-410 0,-4 2-1103 16</inkml:trace>
  <inkml:trace contextRef="#ctx0" brushRef="#br1" timeOffset="62491.877">8777 4986 2172 0,'0'0'813'0,"0"0"-392"16,0 0-199-16,0 0 56 0,0 0 11 15,0 0-38-15,0 0 2 0,0 0-13 16,0 0-51-16,-27-42-55 16,15 39-21-16,-9 1-22 0,3 2-6 15,-1 0-12-15,-4 0-16 0,3 2-8 16,-3 1-10-16,2 1-6 0,0 1-9 15,1-1-6-15,1 1 1 0,5 1-7 16,1 0-9-16,-1 2 12 0,6-2 0 16,3 3 6-16,1 2 18 0,2 2 1 15,2 0 50-15,0 5 0 0,0 3-41 16,2 2-22-16,0 7-3 0,3 3-9 16,-3 13 3-16,0 10-15 0,2 12 15 15,-4 3-3-15,0-1-12 0,0-3 9 16,-6-9 0-16,4 3-11 15,-5-3 0-15,-1-9-1 0,2-12-51 16,2-9 24-16,0-2 24 0,-1 3-9 16,1 1 12-16,-4 1 0 0,4-4 12 15,0-2-10-15,0-6 1 0,0-1 9 16,4-3-9-16,0-2 15 0,0-8-3 16,0 1 15-16,6-3 9 0,2 1-6 15,6-2 1-15,1-2 8 0,4 0 81 16,3 0-48-16,3 0-39 0,0-2-15 15,4 0 0-15,0 0-19 0,-4 2 0 16,-5 0 0-16,3 0-2 0,-4 2-3 16,-3 0-21-16,-3-2-51 0,-1 0-63 15,-4-4-70-15,-2-2-60 0,1-4-137 16,-5 2-504-16,0-10-612 0</inkml:trace>
  <inkml:trace contextRef="#ctx0" brushRef="#br1" timeOffset="63371.934">8779 5382 1797 0,'0'0'787'0,"0"0"-477"0,0 0 71 0,0 0 44 15,-6-49-79-15,6 38-46 0,-2 1 0 16,2 2-27-16,-2 2-56 16,2 2-25-16,0 1-19 0,0 3-6 15,0 0-4-15,0 0-3 0,0 0 9 16,0 5 0-16,0 8-94 0,4 5-46 15,0 11-29-15,-2 6 0 0,2 5 0 16,3 6 2-16,-1-4 10 0,2 0 0 16,-2-5-10-16,0-7-2 15,3-8-21-15,-3-5 18 0,2-6 1 0,-2-8 2 16,1-3 0-16,-1-5-17 0,4-9-1 16,-4-7 17-16,-2-5 1 15,1-5 1-15,-1 1-1 0,0-2-19 16,-2 4 4-16,0 3 12 0,0 5 2 15,2 4 1-15,-2 6 1 0,0 6 20 16,0 3 30-16,2 1 1 0,1 4-22 16,1 8-12-16,2 6-18 0,4 5-2 15,-5 4 0-15,7 1 2 0,1 1 0 16,-5-4 3-16,7-3 9 0,-7-3-12 16,2-9-14-16,3-2 14 0,-5-6 12 15,5-3-10-15,-1-9-2 0,0-8-2 16,3-8 2-16,4-7 0 0,-9-5-17 15,5-3-1-15,-3-4 15 0,-8 2-9 16,3 1 12-16,-1 6-1 0,-4 7 0 16,0 3-27-16,-2 9-77 15,0 2-73-15,-2 2-60 0,4 2-85 0,-2 0-298 16,0 3-725-16,7 0-1708 0</inkml:trace>
  <inkml:trace contextRef="#ctx0" brushRef="#br1" timeOffset="66343.164">9441 5738 1505 0,'0'0'500'15,"0"0"-292"-15,0 0-56 0,0 0 293 16,0 0-99-16,0 0-87 16,0 0 32-16,0 0-20 0,0 0-92 15,2-40-23-15,0 23 18 0,4 1-14 16,2-4-31-16,1-2-21 0,-1-4-20 15,-2 0-20-15,4-1-28 0,1 2-19 16,-5 5-6-16,-2 3-14 0,0 6 2 16,-2 7-1-16,-2 4 23 0,0 1 57 15,0 10-30-15,-2 9-50 0,-2 9-2 16,0 17 0-16,-4 19 2 0,-3 13-2 16,1 3-31-16,4-6 10 0,0-18 9 15,1-19 12-15,1-9 11 0,0-5 13 16,2 3-2-16,0-3-10 0,-2-1-9 15,4-12 15-15,-2-5-18 0,2-6-38 16,0-13-8-16,2-9 44 0,2-17 2 16,2-15 0-16,2 2 1 0,-1 3 1 15,-3 8 0-15,-4 11 13 0,2 0-13 16,0 2 10-16,2 8-11 16,0 7 1-16,-2 6 1 0,0 2 34 15,5 4 30-15,-3 0-10 0,0 1-11 16,-2 0 0-16,4 2 8 0,0 1 1 15,3-1-10-15,-1-2-12 0,-4 0-2 16,4 0-21-16,0-7-10 0,5-5-12 16,-7-3 11-16,4-3 1 0,3-3 1 15,-5 0 14-15,-2 1-12 0,1 3 8 16,-3 0-11-16,0 4-3 0,-2 2-9 16,-2 2 9-16,0 2-12 0,0 0 12 15,0 4-10-15,0 0 11 0,0 1 1 16,0 1 1-16,0 1 0 0,0-1 19 15,0 1 17-15,0 0 12 0,0-2 13 16,4 1-13-16,2-1 49 16,-4 0-22-16,2-1-18 0,3 1-18 15,-3 2-5-15,2-1-4 0,-4 1-9 16,2 0-3-16,-2 0-3 0,0 0 0 16,-2 3-4-16,0 2-11 0,0 3-12 15,0 5 0-15,0 2-3 0,0 4 12 16,0 4 2-16,0-2 1 0,0 4-1 15,2-4-29-15,0 1 27 0,0-3 0 16,5-4 3-16,-3-1 1 0,4-6 14 16,-2-5-3-16,0-3-10 0,5 0-2 15,1-8-15-15,-1-6 3 0,1-4 10 16,4-4 1-16,-5-2 1 0,3-4-1 16,-5 1 1-16,-1 0 0 0,0 3-14 15,-2 3-1-15,-2 8 3 16,-2 4 9-16,1 3-7 0,-3 5 10 15,0 1 24-15,0 0-9 0,0 5-15 16,0 4 0-16,0 4-15 0,0 4 14 16,0 3 1-16,0 0 1 0,0 1 1 15,2-1-1-15,-2-1-1 0,4-2-23 16,0-1 21-16,2-3 2 0,2-3 0 16,-1-5 12-16,-1-4-9 0,2-1-3 15,4-9-13-15,-1-6-6 0,-1-6 18 16,3-5 1-16,-3-2 1 0,0-3-1 15,1 7-1-15,-5 1-17 0,0 10 0 16,-4 4 18-16,-2 5 1 0,2 4 41 16,0 2-23-16,0 4-19 0,0 6-28 15,2 4 4-15,-2 5 21 0,5 2 2 16,-3-1 1-16,0 0 0 0,0-3-14 16,-2-3-16-16,4-3 29 0,1-3 1 15,1-5 12-15,-2-4-1 16,0-1-11-16,2-8-18 0,5-4 3 15,-5-6 13-15,0 0 0 0,-1-2 2 16,1-2 0-16,-2 0-1 0,-2 0-14 16,-2 2-3-16,-2 2 6 0,0 4-3 15,0 4 12-15,0 3 0 0,0 2-9 16,-2 2 10-16,2 1 0 0,0 1 0 16,0 1 2-16,0 0 15 0,0-2 15 15,0 2 21-15,4-3-9 0,3 1-30 16,3 1 0-16,2 0 9 0,-1 0-18 15,3 0 16-15,-4 1-7 0,3 0-9 16,-1 3 12-16,-3 3-3 0,-3 2-10 16,0 0 0-16,-4 3-2 15,2 0-3-15,-4 2-24 0,0-2 12 16,-4 2 3-16,0-3 9 0,-4 0-16 16,3-1 4-16,-3-2-3 0,-4-1-3 15,1-1 3-15,1-3 3 0,-2 2 3 16,1-3 11-16,1 2-2 0,0-2 0 15,3 1 0-15,3 0 0 0,2-1 3 16,2 4 18-16,0-1 9 0,0-1-6 16,2 4-6-16,7-3-14 0,1 3 1 15,2-1-1-15,3-1 2 0,1 0-2 16,1-3 1-16,2 0 0 0,-1-2 1 16,-1-2 0-16,3-7 0 0,-3-2 0 15,6-6-2-15,-7-2 0 0,3-2-1 16,-5-1-15-16,3 1 0 0,-9 4 3 15,0 6 11-15,-2 3 1 16,-1 6 30-16,-3 2 7 0,-2 5-28 16,0 4-9-16,0 6-31 0,0 6 16 15,0 3 15-15,-4 4 0 0,-3 0 1 16,5 0-1-16,0-4-39 0,2-2 24 16,-2-5 14-16,2-5 1 0,0-7 1 15,0-5-1-15,0-1-21 0,2-12-12 16,6-6 33-16,1-7 3 0,-1-4 15 15,2-2-15-15,1 1 0 0,-3 6-3 16,0 5-9-16,0 8 9 0,1 7 14 16,-3 4 16-16,-2 1-12 0,4 6-3 15,-1 6-12-15,3 4-2 16,-2 2 0-16,-2 1 1 0,3 1 1 16,1-4 7-16,-2-4-8 0,1-2 11 15,3-4 15-15,-2-3-10 0,3-3-8 16,5-5-10-16,-1-9-12 0,3-8 10 15,5-6 2-15,-4-3 0 0,0-3-23 16,-3-1-2-16,-5-1 10 0,-7 5 12 16,0 5 0-16,-4 6 1 0,-2 9-16 15,-4 5 0-15,-4 6 18 0,-3 5 0 16,-3 7 21-16,1 6 3 0,-3 4-6 16,4 3 1-16,1 2-4 0,3 0 0 15,4 0-12-15,2-2 18 0,2 0-18 16,10-1 14-16,2-3-17 0,3-1-15 15,6-4-33-15,3-3-22 0,-1-3-29 16,4-5-46-16,0-2-40 0,-2-3-36 16,-5-3-80-16,-1-5-182 0,-7-1-507 15,5-9-517-15</inkml:trace>
  <inkml:trace contextRef="#ctx0" brushRef="#br1" timeOffset="66523.065">10822 5198 2741 0,'0'0'1951'0,"0"0"-1739"0,0 0-37 15,22-49 23-15,-5 33-128 0,-1 2-37 16,5 0-30-16,0 1-3 0,-5 2-73 16,3 0-128-16,-9 2-105 0,-6 1-142 15,-2 3-856-15,-2 1-1305 0</inkml:trace>
  <inkml:trace contextRef="#ctx0" brushRef="#br1" timeOffset="66756.206">10019 5271 3476 0,'0'0'1223'0,"0"0"-1072"16,0 0 149-16,0 0 13 0,0 0-125 15,73-35-70-15,-40 31-58 0,12-1-60 16,17 2-9-16,-8-3-163 0,-2 4-147 16,-19 2-163-16,8 0-922 0</inkml:trace>
  <inkml:trace contextRef="#ctx0" brushRef="#br1" timeOffset="67427.324">10933 4811 2357 0,'0'0'1826'0,"0"0"-1630"16,0 0 24-16,0 0 151 0,58-46-126 15,-37 40-45-15,1 1 34 0,9 5-25 16,-2 0-61-16,2 0-52 0,0 2 7 15,-4 3 20-15,-2 3-18 0,0-2-56 16,-2 2-16-16,-9 2 0 0,1 1-23 16,-5 3-10-16,-6 2-18 0,2 8 3 15,-4 2-6-15,-2 8 6 16,0 12 0-16,-2 16 2 0,-4 19 10 16,4 7 0-16,0 3 1 0,2-2-1 15,0-10 3-15,8 2 2 0,5-9 17 16,-1-13-1-16,-4-13-15 0,0-15-3 15,5-7-49-15,-5 1 31 0,5 1 18 16,3-3 1-16,-6-7 14 0,3-4 3 16,-5-8 1-16,-6-4 5 0,-2 0-24 15,0-4-6-15,-6-8 6 0,-9-1 36 16,-1-3 6-16,-11 0 6 0,-6 1-15 16,-4 4-30-16,-5 4 0 0,-3 6 0 15,4 1-3-15,-3 7-51 0,-1 3-118 16,3 0-126-16,5 0-112 0,8-3-667 15,0 1-2359-15</inkml:trace>
  <inkml:trace contextRef="#ctx0" brushRef="#br1" timeOffset="72053.314">3442 6088 189 0,'0'0'577'0,"0"0"-166"0,0 0-95 0,0 0-43 16,0 0-82-16,0 0-15 0,0 0 8 16,0 0 1-16,0 0-14 15,0-26-146-15,0 26 14 0,-2 0 0 16,0-1-36-16,2 1 55 0,0-2 41 16,-2 0 113-16,2 2 53 0,0 0-40 15,-2 0 21-15,2 0 34 0,0 0-19 16,0 0-36-16,0 0-40 0,0 2-26 15,0 0-34-15,0-2-18 0,0 1-10 16,0 3-12-16,0 4-15 0,0 1-33 16,0 4-13-16,0 3-3 0,2 2-3 15,0 2 6-15,-2-2-2 16,0 4-1-16,2-2 0 0,-2 3 9 16,2 2 4-16,2 0 2 0,2 4 6 15,0 2 10-15,1 1-1 0,3 5-6 16,-2-1 4-16,3 3-13 0,1 3-6 15,2 7-2-15,5 11-28 0,2 9-12 16,1 5 10-16,1-4 0 0,-4-5 2 16,-3-4 0-16,7 2 2 0,-2-1 13 15,1 1-3-15,-1 2 0 0,2 1 6 16,0 3 6-16,6 1 0 0,-3 1-24 16,3-1-15-16,0 2-3 0,0 5 17 15,2 1 1-15,-4 1 3 0,4-1 21 16,2 4 1-16,0-2-1 0,0 1 3 15,0-1 0-15,5-1-27 0,-1 4-30 16,2 0 12-16,-2 0 15 0,7 3 3 16,-3-1 0-16,5 2 15 0,-1 2 0 15,3-2 3-15,3 1 3 0,1 3-21 16,4-5-47-16,0 4 23 16,4 1 21-16,2-3 3 0,2 5 3 15,2-2 15-15,2 0 9 0,2 0 0 16,1 0-27-16,3 1-18 0,2 0-6 15,3 0 9-15,2 1 15 0,-1 0 2 16,5 0 16-16,-2 1 9 0,6 1-6 16,-1 1-21-16,1 1-48 0,4-1 24 15,4 2 23-15,-1 3 1 0,1-3 18 16,2-1 6-16,0-2 0 0,0-3 3 16,-1-1-27-16,1-1-31 0,0-4 13 15,0-1 18-15,3-4 12 16,-3 0 3-16,4-2 6 0,-2-3 6 0,3-1-12 15,3 0-15-15,3-3-34 16,-1 0 7-16,5 2 24 0,2 0 0 16,2 0 3-16,-1 1 3 0,7 0 12 15,-4 1 6-15,4-4 0 0,2 0 3 16,5-4-12-16,-5-2-12 0,2-4-54 16,-2-1 39-16,4-1 15 0,1-6 14 15,-1-2 7-15,-2-5 12 0,0-3-6 16,0-4 85-16,-2-2 26 0,-2 3-57 15,5-3-30-15,-5 2-15 0,4 4-9 16,-2 3-12-16,-4 2-15 0,2 1-22 16,0 2-5-16,-6-2 0 0,-1 1 12 15,-9-2 12-15,-5-5-9 0,-6-4 12 16,-4-5 1-16,-10-6 1 0,-8-7 13 16,-18-6-12-16,-11-4-2 0,-15-6-1 15,-2 0-18-15,-2-2-36 16,0-1-45-16,2-3-72 0,-29 0-91 15,37 0-131-15,-27-3-351 0,-2-3-1089 0</inkml:trace>
  <inkml:trace contextRef="#ctx0" brushRef="#br1" timeOffset="73619.649">12729 14111 2005 0,'0'0'541'0,"0"0"583"0,0 0-819 16,0 0-4-16,0 0 5 0,0 0-121 16,0 0-47-16,-6 60-15 0,0-27-23 15,-2 5-27-15,-3 4-21 0,3 2-21 16,-2 2-16-16,-3 0-14 0,5-3 0 15,2-3 0-15,-2-9 0 16,2-6 0-16,-1-6-1 0,5-6-12 16,0-6-22-16,2-4-33 0,0-3-58 15,0-3-22-15,4-7 65 0,3-4-10 16,-1-6-22-16,0-3-4 0,2-2 13 16,-4-3 21-16,5-1 13 0,-1-2 27 15,-2-2 32-15,0 0 12 0,-4 2 0 16,2 0 15-16,-4 2 51 0,3 10 30 15,-3 4-3-15,4 8 9 0,-4 6 43 16,4 2 42-16,-2 9-95 0,2 9-49 16,2 4-31-16,-2 7 3 0,3 7 4 15,5 4-17-15,-2 3 0 0,1 3-1 16,1 0 0-16,0-3 1 0,-3-6 1 16,3-5 18-16,-4-9 10 0,-4-8 11 15,-1-10-5-15,-3-6-37 0,0-3 0 16,-9-9 0-16,-1-5 45 0,-5-1 1 15,1-4-19-15,-5 6-27 16,3-3-2-16,-1 6-13 0,1 3-58 16,1 5-70-16,5 1-74 0,2 1-50 15,-1 0-111-15,5 0-321 0,4 3-521 16,0 0-355-16</inkml:trace>
  <inkml:trace contextRef="#ctx0" brushRef="#br1" timeOffset="73890.339">12988 14143 2481 0,'0'0'1280'0,"0"0"-1082"0,0 0 47 16,0 0 124-16,2 67-113 0,-2-39-54 15,0 4 42-15,0 3-26 0,-2 5-72 16,2 0-52-16,0-1-22 0,2 3-17 16,-2-5-34-16,0-1-11 0,2-7-10 15,-2-6-3-15,2-5-40 0,-2-5-59 16,2-8-62-16,-2-5-42 0,4-5-114 16,-2-8-88-16,-2-5-258 0,2 1-656 15,-2-16-535-15</inkml:trace>
  <inkml:trace contextRef="#ctx0" brushRef="#br1" timeOffset="74153.341">12884 14090 3004 0,'0'0'984'0,"0"0"-782"16,0 0 170-16,0 0-6 0,0 0-85 15,0 0 4-15,56-23 12 0,-35 32-58 16,6 2-77-16,2 6-53 0,2 3-28 15,2 5-6-15,0 5-8 0,0 5-1 16,0 9 3-16,-2 14-6 0,-2 11-18 16,-10-5-12-16,-5-15-12 0,-10-13-6 15,-4-10-12-15,-6 1 9 0,-8 0-12 16,-5-1-15-16,-6-8-12 0,-8-7-27 16,-6-9-90-16,0-7-109 0,-7-5-108 15,13-2-394-15,-12-5-1468 0</inkml:trace>
  <inkml:trace contextRef="#ctx0" brushRef="#br1" timeOffset="76002.927">7212 12186 1413 0,'0'0'974'0,"0"0"-352"16,0 0-194-16,0 0-33 0,-4-57-52 0,-2 44-91 16,0 1-61-16,-2 3-46 15,-1 4-41-15,-1 4-15 0,0 1-6 16,-5 3 5-16,3 5-2 0,1 3-13 16,1 4-19-16,4 1-11 0,2 3-7 15,2-2-8-15,2-1-10 0,0-1 0 16,6-3-6-16,2-3 22 0,2-2-4 15,1-5-12-15,1-2 0 0,5-3 1 16,-3-9-16-16,5-3 12 0,-3-4-12 16,1-3-3-16,-3-1-3 0,-3-2 1 15,-5 0 0-15,-2 7 2 16,-2-2 0-16,-2 5 2 0,0 6-2 16,-6 2 0-16,-2 5 2 0,-3 2 16 15,-1 2-6-15,2 5 6 0,-3 5 0 16,3 1-6-16,2 2-9 0,3 2 10 15,-1-1-1-15,6 1-10 0,0-1 10 16,2 0-9-16,7-5 9 0,-5-2-10 16,4-4 0-16,2-1-1 0,1-2-1 15,-5-2-1-15,2 0-17 0,0-6-3 16,-1-3-13-16,-5-1 4 0,0-5 9 16,-2-1 9-16,-4 3 9 0,-5 0-9 15,1 4 10-15,-2 5-1 0,-1 2 0 16,1 2 3-16,2 3 2 0,-1 5 16 15,1 1 15-15,6 5-3 0,0 0 4 16,2 4-7-16,2-2 12 0,2-1-9 16,5 1 4-16,-3-5-10 0,-2-1 6 15,0-3 36-15,0-4-26 0,-2 0-38 16,-2-3-2-16,0-6-30 16,0-3-60-16,0-6 20 0,-6-5-14 15,0 2-46-15,-2-4-31 0,-3 6 0 16,1 2 9-16,2 3 14 0,1 6 22 15,-1 2 45-15,4 3 68 0,2 1 3 16,2 7 120-16,0 6-25 0,6 5-25 16,4 1-18-16,3 1-19 0,-3 1-32 15,3-3-1-15,-5-5-131 0,2-8-163 16,-6-3-783-16,5-8-1793 0</inkml:trace>
  <inkml:trace contextRef="#ctx0" brushRef="#br1" timeOffset="79354.714">7094 12162 33 0,'0'0'78'0,"0"0"13"15,0 0 4-15,0 0 19 0,0 0 499 16,0 0-40-16,0 0-265 0,0 0-132 15,0 0-34-15,-6-13-9 0,6 13-23 16,0 0-10-16,0 0-6 0,0 0 2 16,0 0-9-16,0 0 10 0,0 0 8 15,0 0 8-15,0 0-11 0,0 0-32 16,0 0-70-16,-2-1 0 0,-4 0 0 16,-4 0 22-16,-3 0 58 0,-5 1-10 15,-1 0 28-15,-6-3-16 0,0 3-44 16,-1 0 28-16,-3 0 4 0,2 0-11 15,-4 0-30-15,-2 0-17 0,0 0 7 16,0 0-16-16,-5 0-3 0,-1 0-22 16,6 0-220-16,-4 0-174 15,10 3-155-15,-8 3-878 0</inkml:trace>
  <inkml:trace contextRef="#ctx0" brushRef="#br1" timeOffset="79597.228">6162 12240 34 0,'0'0'0'15,"0"0"-1"-15,0 0-32 0</inkml:trace>
  <inkml:trace contextRef="#ctx0" brushRef="#br1" timeOffset="79888.484">6094 12166 408 0,'0'0'208'16,"0"0"-48"-16,0 0 651 0,0 0-395 16,0 0-228-16,0 0-29 0,0 0 44 15,0 0 23-15,0 0 12 0,0 0 14 16,-29-11-22-16,17 8-110 15,-5 2-47-15,1 1 5 0,-9-2-15 16,0 2 7-16,-2 0 18 0,-2 0-58 16,2 0-29-16,-4 0 0 0,4 0 0 15,-6 0-1-15,-2 0-19 0,-2 0 16 16,-4 0-78-16,-1 2-153 0,-3-2-198 16,1 0-145-16,9 1-187 0,-10 2-554 0</inkml:trace>
  <inkml:trace contextRef="#ctx0" brushRef="#br1" timeOffset="80322.893">5063 12158 676 0,'0'0'238'0,"0"0"-13"0,0 0 582 16,0 0-448-16,0 0-65 0,0 0-49 16,0 0-10-16,0 0-28 15,0 0-57-15,0 0-67 0,0-10 5 16,-11 9 117-16,-3 1 18 0,-5-1-106 16,-4 1-55-16,-6-1-12 0,-4 1-37 15,-8 0 52-15,-2 0-22 0,-13 0-42 16,-12 0-1-16,-13 0-11 0,-2 0-107 15,3 1-85-15,5 1-87 0,13-2-138 16,8 0-268-16,19-3-294 0,-2-6-226 16</inkml:trace>
  <inkml:trace contextRef="#ctx0" brushRef="#br1" timeOffset="80707.573">3909 12159 821 0,'0'0'91'0,"0"0"739"16,0 0-382-16,0 0-115 0,0 0-72 15,0 0-4-15,0 0-14 16,0 0-55-16,0 0-26 0,0 0 11 16,31-8-85-16,-39 8 0 0,-5 0 113 15,-3-2-64-15,-7 2-53 0,-4 0-56 16,-4 0-25-16,-4 0-2 0,-6 0-1 15,-1 0 0-15,-13 0-12 0,-9 0-159 16,-9 0-77-16,-1 2-152 0,12-2-125 16,25 1-582-16,1-1-265 0</inkml:trace>
  <inkml:trace contextRef="#ctx0" brushRef="#br1" timeOffset="81032.75">2977 12155 2474 0,'0'0'723'0,"0"0"-474"16,0 0-119-16,0 0-51 0,0 0-25 15,0 0-20-15,0 0 70 0,0 0 129 16,0 0-61-16,0 0-116 0,-73-7-28 16,40 7 31-16,-4 0-45 0,-12 1-14 15,1-1-177-15,-2 0-115 0,11 0-264 16,-4-12-982-16</inkml:trace>
  <inkml:trace contextRef="#ctx0" brushRef="#br1" timeOffset="82191.982">1817 11904 1505 0,'0'0'295'0,"0"0"-106"0,0 0 490 15,0 0-181-15,-16-50-135 16,11 35-85-16,1-1-4 0,-2 3-3 16,4-3-57-16,0 5-39 0,-2 3-12 15,2 4 15-15,2 2 7 0,-2 2 16 16,2 0 14-16,0 3 15 0,0 7-19 15,0 9-102-15,0 6-43 0,0 9-18 16,0 14 0-16,0 12-6 0,2 12-5 16,-2-1 2-16,0-11 3 0,0-14-15 15,0-17 0-15,0-1-11 0,-2-1-16 16,2 3-45-16,-2 0 24 0,0-7 9 16,0-2 10-16,-3-8-10 0,3-2-12 15,0-2-46-15,-2-1-41 0,4-2-37 16,0-1-42-16,0 0-24 0,0-2-52 15,0 1-93-15,0-2-196 0,0-1-650 16,4-1-780-16</inkml:trace>
  <inkml:trace contextRef="#ctx0" brushRef="#br1" timeOffset="82591.708">1530 11803 2989 0,'0'0'564'0,"0"0"-396"0,0 0 49 16,0 0 168-16,0 0-1 0,0 0-90 15,0 0-10-15,0 0-47 0,0 0-31 16,4-55-25-16,4 45-24 0,5-2 0 15,3 1-1-15,-1 2-32 0,7 0-22 16,1 4-15-16,2 1-12 0,4 3-9 16,4 1-6-16,-2 4-2 0,0 7-10 15,2 6 9-15,-4 6-3 16,0 4-18-16,-2 3-15 0,-7 3-6 16,3 4-3-16,-6 0-9 0,-5 0 0 15,-4 1-2-15,-6-2-1 0,-2-2 0 16,-4-2-2-16,-6-6-13 0,-7-2-9 15,1-6-45-15,-5-3-42 0,-6-8-37 16,3-3-17-16,-3-4-33 0,-2-1-86 16,-2-4-199-16,8 0-277 0,-8 0-925 15</inkml:trace>
  <inkml:trace contextRef="#ctx0" brushRef="#br1" timeOffset="82961.721">2080 12611 3298 0,'0'0'718'16,"0"0"-412"-16,0 0-49 0,31-54 149 16,-29 34-50-16,-2-1-82 0,-2 1-57 15,-9 0-44-15,-5 1-14 0,1 5-44 16,-5 6-52-16,1 8-21 0,-2 3 15 16,-3 9 10-16,9 7 23 15,-4 4-30-15,7 0-21 0,4 6-12 16,4-4-9-16,4-1-16 0,4-4 16 15,6-4-18-15,3-5-1 0,7-5-74 16,1-6-87-16,2-2-49 0,1-12-42 16,-1-5-140-16,-8 1-328 0,5-16-1428 0</inkml:trace>
  <inkml:trace contextRef="#ctx0" brushRef="#br1" timeOffset="84768.754">7932 11317 1231 0,'0'0'527'15,"0"0"662"-15,0 0-722 0,0 0-81 16,0 0-21-16,0 0-45 0,0 0-37 16,0 0-38-16,0 0-31 0,2-34-1 15,-13 32-25-15,1 2-25 0,-6 0-33 16,-1 0-30-16,-4 0-31 0,-1 0-18 15,1 2-18-15,-4 0-12 0,2-1-17 16,3 3-1-16,-5-1 0 0,6 1-1 16,1 2 10-16,3 0-10 0,1 2-1 15,5 0 14-15,1 0 3 0,4 2 6 16,0 3-3-16,4-1 3 0,0 3 0 16,0 5 3-16,0 1-9 0,2 6-17 15,2 4-1-15,-4 3-1 0,2 6-1 16,-2-3-1-16,0 4 1 0,-2-2-1 15,-4 0 2-15,0-3 1 0,2-1 0 16,-3-5 1-16,-1-6 2 16,4-2 0-16,-2-6-1 0,2-2 1 0,2-5 0 15,2-3 12-15,-2-3 15 16,2-2 19-16,0 1 5 0,2-1 60 16,4 2 15-16,4-1-45 0,3 0-15 15,1 1-11-15,5 0-10 0,-1 2-6 16,3-2-3-16,4 0-18 0,-5 0-3 15,1 0-15-15,2-1 12 0,-7 0-15 16,3 1-2-16,-7-2-10 0,-1 1-6 16,1-2-39-16,-8 1-54 0,2-1-52 15,-1 0-35-15,-3 0-34 0,0-7-90 16,-2-2-168-16,2-4-171 0,-2 0-496 16,0-6-678-16</inkml:trace>
  <inkml:trace contextRef="#ctx0" brushRef="#br1" timeOffset="84920.349">7919 11647 3609 0,'0'0'657'0,"0"0"-294"15,0 0-26-15,0 0-68 16,0 0-68-16,0 0 17 0,0 0-15 16,-60 4-74-16,36 5-83 0,-5 0-46 15,-4 0-25-15,1-4-93 0,-1 0-136 16,7-5-98-16,1 0-254 0,0 0-1181 0</inkml:trace>
  <inkml:trace contextRef="#ctx0" brushRef="#br1" timeOffset="85468.904">8236 12064 1960 0,'0'0'1757'16,"0"0"-1455"-16,0 0-70 0,0 0 130 16,39-65-58-16,-37 46-56 0,-2 2-23 15,-8 1 9-15,-7-2-56 0,3 7-75 16,-11 3-40-16,0 3-8 0,-2 5 2 16,3 5-9-16,-3 8-6 0,4 5 1 15,5 4-7-15,7 1-6 0,1 3 3 16,6-2-12-16,2-1-6 0,8-2 0 15,3-6-15-15,7-4-14 16,3-6-67-16,4-5-67 0,2-9-78 0,-5-9-86 16,-3 1-162-16,8-21-806 0</inkml:trace>
  <inkml:trace contextRef="#ctx0" brushRef="#br1" timeOffset="90150.277">7293 16658 658 0,'0'0'697'16,"0"0"-450"-16,0 0-114 0,0 0-6 15,0 0 615-15,0 0-385 0,0 0-123 16,0 0-24-16,0 0-42 0,-43-44-54 16,38 39-10-16,3 2 22 0,0 0 13 15,0 0 2-15,0 3 14 0,2 0 0 16,0 0 33-16,0 0-9 0,0 0-30 16,0 2-2-16,0 2-1 0,6 4 3 15,3 5-76-15,1 7-28 16,4 4-5-16,5 5-7 0,4 5-3 15,-3 2-3-15,5 2 4 0,0-1-7 16,4 1 6-16,-6-2-6 0,2-4 0 16,-3-3-5-16,-3-5-7 0,-3-7-11 15,-3-2-1-15,-5-9-2 0,0-1-35 16,-4-3-62-16,1-2-56 0,-3 0-54 16,0 0-71-16,-2-7-186 0,0 2-567 15,4-5-690-15</inkml:trace>
  <inkml:trace contextRef="#ctx0" brushRef="#br1" timeOffset="90464.246">7396 16594 2035 0,'0'0'766'0,"0"0"-464"16,0 0-46-16,0 0 140 0,0 0 50 15,0 0-49-15,0 0-157 0,0 0-109 16,0 0-20-16,27 55-5 0,-14-35 22 16,5 2 3-16,1 4-10 0,-1 1-21 15,9 2-18-15,-4 0-13 0,4 1-8 16,-2-3-25-16,-1-3-21 0,-7-5-14 15,2-4-1-15,-9-6-36 0,-4-3-94 16,-2-5-82-16,-4-1-89 16,0-1-265-16,-2-5-576 0,-6-6-1223 0</inkml:trace>
  <inkml:trace contextRef="#ctx0" brushRef="#br1" timeOffset="91217.609">7390 17198 2085 0,'0'0'431'0,"0"0"-77"0,0 0 129 16,0 0-61-16,0 0-67 15,0 0 9-15,0 0-53 0,0 0-66 16,0 0-26-16,0 0-24 0,12-36-13 15,1 36-13-15,-3 3-33 0,5 6-24 16,3 3-25-16,5 0-17 0,2 6-7 16,2 1-9-16,4 4-6 0,4 0 0 15,0 2-8-15,4-1-12 0,3-1-27 16,-3-2-1-16,0 2 0 0,3-7 2 16,-5 1 13-16,-2-4-3 0,-4 0-10 15,-2-6 10-15,-6 2-12 0,-1-2 0 16,-7-1 1-16,-3-2 0 0,-2-2-1 15,-5-2 1-15,-3 0-1 0,0 0-2 16,-2-1-28-16,0-6 0 16,-2-3 8-16,-2-4 19 0,1-4 1 15,-7-5 2-15,4-1 2 0,-2-6 11 0,1-2-1 16,-1-14-9-16,-8-11 21 16,-5-14-24-16,0-3-9 0,3 13 7 15,3 15 2-15,7 20 1 0,0 3 14 16,2-1-3-16,1 2-9 0,3-2 12 15,0 7-12-15,2 5-3 0,0 2-69 16,0 4-115-16,0 3-90 0,0-3-110 16,0 4-328-16,0-2-1225 0</inkml:trace>
  <inkml:trace contextRef="#ctx0" brushRef="#br1" timeOffset="92951.775">8112 18182 1261 0,'0'0'1798'0,"0"0"-1542"16,0 0-180-16,0 0 124 0,0 0 110 16,0 0-43-16,0 0-50 0,0 0-6 15,0 0 1-15,4-45-1 0,2 28-18 16,2-3-17-16,5-3-18 0,-3-3-7 15,2 0-36-15,5-3-3 0,-3-4-12 16,5-1-19-16,-3-1-15 16,3-4-5-16,0-6-4 0,1-5-6 15,3 1-6-15,-6 2-3 0,-1 9 1 16,-8 10-7-16,1 9-9 0,-3 3 0 16,0 6-3-16,-4 5-9 0,-2 4 0 15,0 1 3-15,0 0-3 0,-2 7 3 16,-4 7 0-16,0 5-16 0,-1 1 10 15,1 7-12-15,0 3 2 0,-2 8 1 16,-3 5-1-16,5 1 13 0,2 2 3 16,0-4 6-16,4-2 18 0,0-2-6 15,0-6-3-15,6-4-9 0,0-5 12 16,7-7-2-16,1-6-34 0,3-5 0 16,1-5-19-16,7-11 1 0,-2-6 15 15,0-6-27-15,4-5 6 0,1-12 9 16,-7-1 0-16,0-2 12 0,4-10 2 15,-13 3 1-15,5 0 0 0,-9 8 3 16,-6 18 0-16,-2 15 0 16,0 5 9-16,0 4 18 0,0 10-3 15,0 3-15-15,0 6-11 0,-2 14 11 16,2 15 1-16,0 15-1 0,2 11 3 16,8 5-13-16,3-12 13 0,-3-15-14 15,-2-17-1-15,-2-15-15 0,3-4-25 16,-1 1-2-16,0-1-27 0,3-3-45 15,3-4-81-15,-2-7-52 0,3-4-103 16,-5-10-262-16,-1 0-800 0,11-14-1983 16</inkml:trace>
  <inkml:trace contextRef="#ctx0" brushRef="#br1" timeOffset="93704.21">8942 17283 3786 0,'0'0'595'15,"0"0"-455"-15,0 0 97 0,0 0 97 16,0 0-60-16,0 0 47 0,0 0 15 16,0 0-86-16,0 0-109 15,0 0-80-15,-2 39-4 0,-4 3-15 16,0 17-3-16,-2 12 12 0,2 0-12 15,3-10-6-15,-1-16-12 0,2-18-3 16,2-9-6-16,-2-5-9 0,2 0 0 16,-2 0-3-16,2 0 0 0,0-5-18 15,0-5-39-15,0-3-42 0,0-3-18 16,6-13 20-16,1-12 10 0,5-8 12 16,4-8 5-16,-3-5 13 0,6 4 12 15,-7-1 22-15,7 1 23 0,-5 3 15 16,5 7 9-16,-9 6 24 0,4 6 40 15,-1 9 14-15,-7 4 18 0,2 8-2 16,-2 2-7-16,-1 1-24 0,-5 10-21 16,0 3-36-16,-7 7-9 0,-5 4-9 15,2 4 0-15,-9 2 6 16,0 3-16-16,-3 0 0 0,-1 0 1 16,6-6-2-16,-1-4-1 0,5-2-1 15,-1-2-17-15,2 2-12 0,-1-1-9 16,3-1-15-16,4-5 3 0,4-2 0 15,-1-2-12-15,8-4-3 0,7 0 15 16,2 0 27-16,1-4 12 0,4-3 10 16,-1 0 2-16,1 0 0 0,-1-6 39 15,-3-3 18-15,-3 2 15 0,1-2 3 16,-7 0 9-16,-2-1-18 0,-4-2-9 16,0-1-8-16,-8-2 2 15,-11-2-3-15,-2 0 69 0,-3 3-12 16,-9-2-54-16,-3 2-21 0,-3-2-29 15,-4 1-1-15,-1-4-36 0,-1 0-63 16,-5-3-72-16,5-4-64 0,-1 1-174 16,13 3-858-16,-2-2-2865 0</inkml:trace>
  <inkml:trace contextRef="#ctx0" brushRef="#br2" timeOffset="114547.39">5466 5453 1060 0,'0'0'436'15,"0"0"-163"-15,0 0-124 0,0 0-149 16,0 0 46-16,0 0 42 0,0 0 35 16,0 0 423-16,0 0-225 0,-11 12-100 15,11-11 11-15,0 0-4 0,-2 0-11 16,2 0-25-16,0 0 1 0,-2 0-19 15,0 0-41-15,2 0-19 0,0-1 15 16,-2 2 27-16,2-2 17 0,0 0 1 16,0 0-1-16,0 0-7 0,0 0-5 15,0 0-13-15,2 0-52 0,4 0-36 16,-2 0-17-16,5 2-7 0,-3-1-3 16,2 1-3-16,-2 0 0 0,-2 1-6 15,1 0 0-15,-1-2 3 0,-2 1 6 16,-2 0-2-16,2-1-7 0,-2 0-3 15,2 1 0-15,0 0 0 0,-2 3 6 16,4-2-6-16,0 1 6 0,0 0-6 16,1 0 3-16,1 2-6 0,0-1 0 15,0 0 0-15,2 0-3 16,-1-2-3-16,1 2 0 0,0 0 0 16,-2 0-9-16,3 0 9 0,-3 1-11 15,2-1 1-15,-4 3-2 0,2-3 0 16,1 3-1-16,-3-1-1 0,2-1 1 15,-2 2 0-15,0-1 0 0,-2 0 0 16,0-3 1-16,3 1-1 0,-3-1-1 16,-2-1 1-16,2-1 0 0,-2 0-1 15,0-2 0-15,2 4-1 0,-2-1 2 16,2 1 1-16,-2 0 1 16,2 4 1-16,2-1 1 0,-2 3-1 15,4 3-2-15,0-2-2 0,1 4 0 16,1 1-1-16,0 0 1 0,0-1 0 15,-1 1 1-15,1 1 0 0,0 0 0 16,3 4 1-16,1 1 1 0,4 2-1 16,1 2 2-16,2 0 10 0,-3-2-11 15,1 3 2-15,-1-3 0 0,1 0 0 16,-1 1-1-16,-1-1 0 0,1 2 10 16,3 0-11-16,-3 2 2 0,7 1-1 15,0 2 1-15,4 5 9 0,0-2-11 16,0 4 1-16,1 2 1 0,-1-1 18 15,4 2-19-15,-2 1 10 0,2 2-12 16,0 0-13-16,2 0-11 0,3 0 3 16,-3 3 3-16,2-1 16 0,2 1 0 15,0 0 2-15,0 0 0 16,3 0 1-16,-1 1 11 0,2-4-9 16,-4 1 0-16,3-1 12 0,3 1-3 0,-2 2-9 15,1-2 12-15,3 2-3 16,9 8-12-16,6 6-39 0,8 7 12 15,2 2 12-15,-3-8 12 0,-5-4 1 16,-11-5 2-16,5 0 1 0,2-2 2 16,-2 1 9-16,0 0-9 0,2-3 18 15,1 1-9-15,-3-1 0 0,6 0 0 16,-2-1-9-16,4 1 10 0,0 0-13 16,3 0-45-16,1 1 24 0,0 3 3 15,0-1 16-15,2 3 2 0,1-1 0 16,-1 0 12-16,2-1-9 0,1 0 0 15,-5 0 12-15,4-4 0 16,1 2 0-16,-3-3-3 0,2-1-9 16,1-2 6-16,-3-2-9 0,0 0-45 15,3 0 24-15,-1 1 6 0,4-2 14 16,-3 1 1-16,3 1 1 0,3 1 0 16,-3-2 2-16,3 1 0 0,3-1 12 15,-3 3-12-15,4-3 9 0,-3 3-9 16,3-2 12-16,-4-1-3 0,1-1 0 15,3-4-9-15,-5 2-3 0,1-3 0 16,-3-2-27-16,3 0 9 0,4-2 6 16,-7 0 9-16,3 1 1 0,-1-1 0 15,1 0 2-15,1-1 0 0,-3 1 2 16,1 0 1-16,1 1 0 0,-5-1 0 16,3-1 9-16,-1 2-9 0,-1-1 0 15,-3 1 9-15,-2 0-10 16,1-2 1-16,-5 0 0 0,0-3 9 15,-4 0-9-15,0-3-1 0,-4-1 0 16,-13-5-2-16,-5-4-12 0,-9-2-30 16,-2 0 27-16,2-3 14 0,6 7 1 15,-2-2 1-15,0 0 0 0,-4-1 1 16,-4-2-1-16,-2 0-1 0,-9-2-1 16,3-2-1-16,-9-1-31 0,1-2-30 15,-5-3-12-15,-4 0-39 0,0-2-73 16,-2-1-84-16,-2 0-158 0,-2 0-316 15,-2-15-949-15</inkml:trace>
  <inkml:trace contextRef="#ctx0" brushRef="#br2" timeOffset="116013.041">13050 10612 2251 0,'0'0'996'16,"0"0"-630"-16,0 0-73 0,0 0 39 16,0 0-40-16,0 0-27 15,0 0-23-15,0 0-105 0,-6 23-58 16,-1-2-21-16,-1 5 6 0,2 5-6 16,-6 6-1-16,-3 4-20 0,5 0-13 15,-7 6-3-15,5 0-18 0,-3 0 15 16,3-1 4-16,6-4 2 0,-3-5 0 15,3-2-21-15,0-7 9 0,4-6-10 16,-4-6-1-16,4-4-1 0,0-5-3 16,2-2-9-16,0-5-6 0,0 0-22 15,0-2-17-15,2-8 3 0,2-5 54 16,4-6 0-16,0-8-3 0,3-6 0 16,-1-5 0-16,3-4 0 0,-3-6 1 15,0 2 2-15,1 2 0 16,-3 2 3-16,-4 6 12 0,2 10-13 0,0 9 11 15,-2 6-10-15,1 6 33 0,-1 7 12 16,0 0-17-16,0 7-13 16,0 9-18-16,2 1-18 0,3 10-10 15,-3 4 25-15,2 4-9 0,-2 5 10 16,7 4-22-16,-3-1-9 0,0 0-1 16,5-3 32-16,-5-6 2 0,-2-3 1 15,5-9 12-15,-7-6-11 0,-2-6 10 16,0-4 12-16,-4-5-24 0,0-1-33 15,-4 0 5-15,-2-5 28 0,-6-2 25 16,-1-3 11-16,-1-1-9 0,-3 2-12 16,-1 0-14-16,1 2-1 0,0-2-1 15,3 5-68-15,2-2-89 0,1 3-104 16,1-2-78-16,6 1-192 0,2 2-639 16,2 1-748-16</inkml:trace>
  <inkml:trace contextRef="#ctx0" brushRef="#br2" timeOffset="116316.916">13381 10659 2999 0,'0'0'587'0,"0"0"-347"15,0 0 37-15,0 0-52 0,0 0-43 16,0 0 96-16,0 0 9 0,0 0-37 16,-9 75-68-16,9-43-30 0,0 3-19 15,2 5-33-15,3 3-22 0,-3-1-17 16,0 1-16-16,2-1-27 0,-2-4-6 16,0-5-12-16,0-4 0 15,2-4-18-15,-2-8-42 0,-2-3-49 16,2-8-39-16,0-4-49 0,0-2-76 15,-2-7-133-15,2-7-34 0,-2-4-148 16,3-1-426-16,-3-9-389 0</inkml:trace>
  <inkml:trace contextRef="#ctx0" brushRef="#br2" timeOffset="116598.027">13265 10632 2654 0,'0'0'795'0,"0"0"-472"0,0 0 82 15,0 0-29-15,0 0-78 0,0 0 23 16,0 0-2-16,0 0-55 0,60-18-62 16,-40 30-45-16,3 4-24 0,2 5-28 15,4 4-24-15,0 4-17 16,2 4-4-16,-2 5-6 0,2 2 6 16,-4 4-6-16,-7 1-3 0,3 0-15 15,-10 1-6-15,1-2-9 0,-8-2-9 16,-6-3-9-16,0-4-2 0,-8-3-1 15,-9-5-1-15,3-2-23 0,-9-5-39 16,-2-6-51-16,-1-3-42 0,1-6-40 16,-4-5-42-16,6-3-94 0,-2-6-263 15,9 0-511-15,1-4-698 0</inkml:trace>
  <inkml:trace contextRef="#ctx0" brushRef="#br2" timeOffset="116879.247">13591 10299 3292 0,'0'0'463'16,"0"0"-142"-16,0 0 161 0,0 0-113 15,0 0-92-15,0 0-12 0,0 0-7 16,62 84-59-16,-43-36-51 0,-4 14-34 16,3 13-23-16,-3-5-46 0,-13-17-45 15,0-18-33-15,-2-13 0 0,-4-2-43 16,-3 2-123-16,-1-4-136 0,-2-7-243 16,-3 4-1102-16</inkml:trace>
  <inkml:trace contextRef="#ctx0" brushRef="#br2" timeOffset="119346.205">14381 10208 2058 0,'0'0'1467'16,"0"0"-1139"-16,0 0 65 0,0 0-19 15,0 0-63-15,0 0-36 0,0 0-26 16,0 0 18-16,0 0-14 0,-45-35-63 16,20 37-48-16,-4 1-43 0,-2 0-45 15,-2-1-20-15,2-2-22 0,2 0 0 16,0 0-11-16,4-2 1 0,-2-2 1 16,2 0-1-16,9 1 0 15,-3 1-2-15,9-2 0 0,4 4 0 16,2 0 0-16,2 0 3 0,2 4 45 15,0 2-6-15,2 9-27 0,2 4-14 16,2 9 0-16,0 4-1 0,0 6 0 16,3 11 1-16,-3 12 1 0,-2 16 1 15,-2 8 0-15,-2-4 9 0,-2-2-12 16,-4-7-26-16,-5-2-46 0,7-2 42 16,-4-2 29-16,2-3 1 0,-2-4 2 15,-1-3 13-15,5-11 0 0,-2-7-13 16,4-7 16-16,-2-4-15 0,0 4 12 15,-3 2-12-15,1 4-3 16,0-6-10-16,0-5-8 0,4-5 3 16,-2-8 15-16,4-1 12 0,0-3 21 15,0-5 45-15,8-1-27 0,2-3 57 16,9 0 7-16,4 0-55 0,8-4-18 16,2-3 3-16,4 0-6 0,0 1-9 15,0 2 6-15,-2 4-12 0,1 0-6 16,-5 0-17-16,0 3-1 0,-9-1-2 15,1 0-16-15,-9 1-30 0,-5-3-57 16,-1 0-79-16,-6-7-68 0,-2-6-34 16,0 1-148-16,-6-4-324 0,0 4-782 15,-3 2-1717-15</inkml:trace>
  <inkml:trace contextRef="#ctx0" brushRef="#br2" timeOffset="120446.237">14439 10776 2017 0,'0'0'785'16,"0"0"-534"-16,0 0 81 0,0 0 45 15,0 0-88-15,0 0-23 0,-4-55 50 16,2 50-34-16,0 2-46 0,2 0-45 16,-2 3-11-16,2 0 10 0,0 0-2 15,-2 3 5-15,-1 10-6 16,1 6-106-16,-4 17-54 0,6 18-12 0,-4 13-12 16,0-2 0-16,0-11 9 15,2-17-9-15,2-13 9 0,-2 5-10 16,0-1 0-16,0-1 0 0,-1-8 0 15,3-8 1-15,0-7-3 0,0-4-29 16,0-4-34-16,0-10 30 0,7-10 30 16,-3-17 1-16,4-19-10 0,-4-14 0 15,4-6 12-15,-5 6 0 0,-3 19 15 16,0 15 3-16,-3 10 0 0,-3 7 6 16,4-1 3-16,-2 2-12 0,0 3-15 15,0 9-1-15,2 4 1 0,2 6 0 16,0 1 45-16,0 10 4 0,0 3-35 15,0 7-14-15,0 7-1 0,4 3-11 16,2 2 10-16,-2 1 2 0,7-1 2 16,-3-3 16-16,2-3 0 0,3-1 3 15,-3-8-3-15,4-2-16 0,1-6 13 16,1-7-15-16,1-3 0 16,2-10-15-16,1-9-6 0,1-9 9 15,2-8 10-15,-5-6-1 0,-1 0 3 16,1-4 0-16,-3 4 15 0,-3 4-12 15,-4 7 15-15,1 11-16 0,-5 9 10 16,-2 8 21-16,4 3 21 0,-2 10-30 16,-2 12-24-16,0 6-24 0,-4 18-30 15,2 15 30-15,-2 18 22 0,-2 1 2 16,-4-5 1-16,6-9 17 0,-2-19-3 16,2-9-13-16,0-12 13 0,2-5-12 15,-3-2-3-15,3-4 0 0,-2-2-27 16,2-8-84-16,0-5-130 15,0-4-52-15,5-8-60 0,1-5-219 16,-2 6-721-16,12-9-1574 0</inkml:trace>
  <inkml:trace contextRef="#ctx0" brushRef="#br2" timeOffset="120816.058">14803 11265 3306 0,'0'0'604'0,"0"0"-340"0,0 0 115 15,0 0-59-15,33-50-85 0,-23 34 21 16,1-2 5-16,-1-2-53 0,2 2-54 16,1 1-39-16,-3 2-18 0,0 6-19 15,-1 2-15-15,-1 4 18 0,-2 3 19 16,0 6 8-16,-2 8-51 0,3 7-55 16,-5 4-2-16,-4 7-3 0,2-1-12 15,0-2-48-15,-5-5-57 0,3-2-40 16,2-6-27-16,-2-3-39 0,0-8-83 15,2-2-137-15,0-3-332 0,0 0-765 16,4-3-791-16</inkml:trace>
  <inkml:trace contextRef="#ctx0" brushRef="#br2" timeOffset="121129.518">14912 10354 3011 0,'0'0'1458'15,"0"0"-1214"-15,0 0 105 0,0 0 23 16,0 0-139-16,0 0-88 0,27 84 3 16,-21-26-18-16,5-3-52 0,-5-4-41 15,-4-12-37-15,-2-16-13 16,0-2-137-16,-4-3-140 0,-2-9-150 16,-1-5-589-16,5-1-2028 0</inkml:trace>
  <inkml:trace contextRef="#ctx0" brushRef="#br2" timeOffset="121814.473">14912 10149 3089 0,'0'0'532'16,"0"0"-308"-16,0 0 268 0,0 0-60 15,0 0-116-15,-2-56 9 0,6 49 18 16,9-2-77-16,1 3-70 0,3-1-43 16,3 0-20-16,5 2-43 15,6 0-42-15,2 2-24 0,3 3-9 16,1 0 3-16,0 7 0 0,-2 2 12 15,-2 6 0-15,0 0 0 0,-6 6-6 16,-4 0 6-16,0 5-9 0,-7 2-20 16,-1 6-1-16,-5 2 0 0,-2 6-1 15,-4 2-1-15,-2 10 0 0,-2 15-10 16,-4 13 9-16,0 2 1 0,0-2-10 16,2-10-27-16,2-8-48 0,0 1 42 15,6-1 6-15,4 0 9 0,1-11-6 16,-1-11 3-16,-2-12 23 0,3-5 10 15,3 2 3-15,1 2 9 0,3-2-9 16,-3-6 12-16,1-5-13 0,-3-6 13 16,-9-4-3-16,4-4 3 0,-8-2-12 15,0 0-3-15,-2 0-7 0,-8 0 7 16,-9 0 48-16,-6 6 18 16,-8 4-3-16,-2 3-9 0,-6 5-24 15,-1 5-6-15,-3 0-24 0,1-1-6 16,-1-2-33-16,2-7-54 0,-1-7-96 15,1-6-82-15,1-6-130 0,11-3-518 16,-8-1-1278-16</inkml:trace>
  <inkml:trace contextRef="#ctx0" brushRef="#br0" timeOffset="126669.006">13742 13879 143 0,'0'0'796'0,"0"0"-428"0,33-53-55 16,-22 32-128-16,1-2-52 0,1-2 582 15,-3 3-252-15,4 0-122 0,-3 3 48 16,-5 0 0-16,-2 1-73 0,0 5-32 15,-4 0-21-15,0 4-50 0,-4 3-40 16,0 1-24-16,-8 3 2 0,-5 2 15 16,0 0-15-16,-5 7-33 0,-7 0-37 15,2 3-33-15,-4 1-27 0,4-2-19 16,-2 1 10-16,4 5-11 0,0-3 1 16,7 1-1-16,-1 3 2 0,7 0 15 15,2 6-6-15,-1 0 6 0,7 5 0 16,0 2-2-16,4 3 8 15,0 4-6-15,0 2-18 0,0 10 0 16,2 10-24-16,-2 12 6 0,0 6 15 16,0-1-10-16,0-6 12 0,-2-7 0 15,0-2 1-15,0-3 1 0,0-9 2 16,0-12 10-16,-3-5-10 0,3-5 0 16,-4 5 12-16,6 1-13 0,-2 5-2 15,2-7-24-15,0-3 11 0,2-2 13 16,9-3 1-16,-1-4 18 0,2 0 29 15,7-2 3-15,0-2 27 0,1-2 72 16,1 3-60-16,0-5-29 0,1 0-22 16,-1-2 0-16,-2-1-9 15,-5-3-9-15,3 1-18 0,-7-3-2 16,2-1-1-16,-1-1-13 0,-5-1-23 16,6-4-55-16,-6-1-38 0,1-3-42 15,-3-1-19-15,-4 0-47 0,0-1-144 16,0 0-237-16,0 2-600 0,0-1-1091 0</inkml:trace>
  <inkml:trace contextRef="#ctx0" brushRef="#br0" timeOffset="127269.332">13854 14146 3683 0,'0'0'525'0,"0"0"-431"15,0 0 82-15,0 0 13 0,0 0 26 16,0 0 99-16,0 0-86 0,-17 69-94 16,13-32-67-16,2 6-13 0,-2 5 1 15,-2 1-25-15,4 0-9 0,2 0 0 16,0-8 3-16,0-5 13 0,0-10-7 15,0-8-6-15,0-7-12 0,0-9-12 16,0-4-22-16,2-13-35 0,4-6 44 16,0-20 1-16,1-15 0 0,-1-18 10 15,-2-7-1-15,-4 8 2 0,2 16 1 16,-4 21 12-16,-2 7 3 0,-2 10 10 16,3 3 11-16,-3 1-24 0,2 8-12 15,-2 7 12-15,6 5 85 0,-2 13-4 16,2 4-27-16,0 6-35 0,2 3-13 15,6 2 3-15,3-2 3 0,-1-4 0 16,4-2 9-16,1-6 0 0,3-3 6 16,1-7-9-16,2-6 4 0,-5-3-10 15,9-10-9-15,-4-8-15 16,-3-4-2-16,1-7 1 0,-5-2 1 16,3 0 1-16,-7 1 11 0,-4 7 0 15,3 4 12-15,-7 9-6 0,0 4 3 16,0 6 24-16,-2 6 9 0,0 11 39 15,0 8-66-15,-4 9-24 0,2 16 12 16,-2 10 3-16,1-4 3 0,3-5-18 16,-2-9 12-16,2-9-14 0,0 1-1 15,0 2 0-15,0-7-12 0,-2-5-45 16,2-8-63-16,0-5-81 16,0-8-61-16,2-3-118 0,3 0-315 15,1-3-789-15,4-4-1547 0</inkml:trace>
  <inkml:trace contextRef="#ctx0" brushRef="#br0" timeOffset="127594.318">14226 14788 3179 0,'0'0'594'0,"0"0"-487"0,0 0 213 16,0 0 89-16,0 0-108 0,0 0-14 16,10-60 11-16,-1 36-31 0,-3-5-53 15,8-1-57-15,-1-2-12 16,-5 1-19-16,9 0-29 0,-5 8-25 16,-2 5-9-16,1 8 6 0,-1 7 24 15,-4 3 6-15,4 11-48 0,-3 10-37 16,-1 6-14-16,-2 8-12 0,-2 0-28 15,0-1-56-15,-2-2-48 0,0-5-45 16,0-7-43-16,0-2-133 0,0-9-196 16,-2-3-442-16,2-6-708 0</inkml:trace>
  <inkml:trace contextRef="#ctx0" brushRef="#br0" timeOffset="128188.015">14300 13730 3772 0,'0'0'461'0,"0"0"-262"0,0 0 238 15,0 0-94-15,0 0-70 0,0 0 63 16,0 0-46-16,52-35-94 0,-23 35-64 16,2 0-29-16,4 0-22 0,0 3-24 15,9 0-27-15,-3 4-3 0,-2 1 15 16,1 4-9-16,-7 4-3 0,0 9-12 16,-6 3 0-16,2 18-18 0,-2 15 0 15,-3 16 0-15,-5 9-12 0,-5-2-48 16,-5-2 18-16,-5-7 3 15,-4 0-6-15,0-2-3 0,0-8 18 16,0-12 18-16,0-14 11 0,0-9 1 16,0-7 2-16,0 1-1 0,0-1-1 15,0-3-1-15,0-6-20 0,0-8 20 16,0-2-1-16,0-4-8 0,0 0 7 16,2 0 3-16,0 0 12 0,2 0 15 15,0 2 9-15,-2 3-9 0,4 6-27 16,1 6-2-16,-1 4-16 0,0 5 6 15,0 3 10-15,-4 0 2 0,5-6 14 16,-3-2 13-16,0-4 6 16,-2-8 12-16,0-4 9 0,-2-3-24 15,0-2-30-15,-4 0 2 0,-9 0 11 16,3-2 8-16,-9-3 15 0,-3 1 9 16,-7 1-8-16,-4 1 14 0,-2 2 36 15,-5 2-42-15,-5 5-33 0,6 2-12 16,-5 4-17-16,3-4-67 0,-1-2-100 15,1-1-89-15,2-3-152 0,10 1-699 16,2 7-2010-16</inkml:trace>
  <inkml:trace contextRef="#ctx0" brushRef="#br0" timeOffset="131876.981">20957 4643 1391 0,'0'0'422'0,"0"0"-240"16,0 0 520-16,0 0-147 0,-2-62-243 16,2 43-28-16,0-2 62 0,0 0-61 15,-3 2-59-15,3 4 16 0,-2 2-28 16,2 6-41-16,-2 2-39 15,2 5-7-15,-2 0 46 0,2 8 14 16,-6 9-18-16,-2 17-81 0,-3 22-49 16,1 16-12-16,-4 14-3 0,1-4 0 15,5-9-6-15,-2-18-18 0,6-14-21 16,1-15-6-16,1-6 24 0,0-3-9 16,2-2 12-16,-2-5 2 0,2-9-2 15,0-2-15-15,6-12-36 0,3-10 20 16,3-17 28-16,3-15 0 0,1-16 0 15,-8 6 3-15,-1 11 3 0,-3 16 25 16,-4 12 8-16,0-1-24 0,0 0-10 16,-4-1 19-16,-1 7-18 0,-1 8-2 15,4 5-1-15,2 6 1 16,0 1 14-16,-2 1 24 0,2 1 21 16,0 9 13-16,0 2 74 0,0 7-69 15,2 4-45-15,0 3-6 0,7 4-6 16,1 1 0-16,2-1 3 0,-1-2-6 15,3-4-5-15,-4-3-13 0,5-6-12 16,-1-8 12-16,-3-7-2 0,7-4-34 16,-3-14-18-16,5-7 18 0,-1-10 24 15,2-5 10-15,-3 0-28 0,-1-1-33 16,-3 4 52-16,1 8 11 0,-9 6 15 16,0 9 0-16,0 6 24 0,-6 7 27 15,5 1 18-15,-3 10-42 0,-2 4-42 16,0 19-21-16,-2 2 4 0,-5 8 17 15,1 4 2-15,-2-3 16 0,2 5-18 16,-5 0-20-16,1-4-13 0,4-1-6 16,0-7-21-16,1-4-36 15,-1-5-31-15,4-4-20 0,0-5-28 16,2-4-54-16,0-3-119 0,4-2-203 16,5-5-684-16,1 4-1108 0</inkml:trace>
  <inkml:trace contextRef="#ctx0" brushRef="#br0" timeOffset="132178.738">21225 5286 2383 0,'0'0'1164'16,"0"0"-952"-16,0 0-20 0,0 0 140 15,0 0 2-15,17-50-8 0,-11 26 16 16,9-3-63-16,-1-4-49 0,-4 2-21 16,7 3-26-16,-7 4-53 0,3 8-4 15,-1 6 34-15,-4 6-10 0,1 2-57 16,-3 7-36-16,2 6-29 0,-2 10-28 16,-6 7-39-16,0 8 6 0,-2 4-27 15,-2-1-57-15,-4-3-36 0,2-6-37 16,1-7-51-16,1-9-155 0,2-9-226 15,2-5-744-15,0-8-915 0</inkml:trace>
  <inkml:trace contextRef="#ctx0" brushRef="#br2" timeOffset="136578.436">21899 4658 1114 0,'0'0'436'15,"0"0"-231"-15,0 0 822 0,0 0-616 16,0 0-118-16,0 0-9 0,0 0-20 16,0 0-41-16,0 0-6 0,8-38 21 15,-8 35-2-15,0 0-31 0,0 3-23 16,-2-2-9-16,2 2-3 0,-2 0-1 16,0 0-2-16,-2 0-20 0,-2 2 1 15,-2 4 18-15,-1 0-25 0,-3 3-27 16,-5 1-36-16,3 4-24 0,-7 1-18 15,3 3-12-15,1-1-9 0,-8 3-2 16,7 0 2-16,-5 0 2 0,0-4-17 16,5 1-12-16,-1-3-6 0,5-5-1 15,-1 1 18-15,5-3-2 16,4-2 0-16,-5-1 3 0,7-2 2 16,2 0 13-16,0-1 1 0,2-1 2 15,0 0 18-15,0 0 6 0,0 0 3 16,0 0 87-16,2 0-42 0,0 2-36 15,2 0-36-15,2-1-6 0,1 2-9 16,-1 0 12-16,2 3-3 0,5 0 0 16,-3 1-9-16,2 3 9 0,5 3 3 15,-1 1 0-15,5 1-12 0,-4 3 9 16,5 1 6-16,1-1-16 0,-2 0 1 16,1 1 9-16,1-4-11 0,-8-1 0 15,3-3 0-15,-7-4-1 0,-3-1-1 16,2-5-14-16,-6 2-24 0,0-2-57 15,-4-1-69-15,0 0-48 0,0 0-61 16,0-4-141-16,-6-2-291 16,2 1-718-16,2 4-2162 0</inkml:trace>
  <inkml:trace contextRef="#ctx0" brushRef="#br2" timeOffset="137546.556">22391 4544 2975 0,'0'0'463'16,"0"0"-178"-16,0 0 131 0,0 0-93 15,0 0-61-15,0 0 17 0,0 0 50 16,0 0-16-16,0 0-56 0,-8-29-31 16,4 44-63-16,2 8-112 0,-2 17-30 15,-1 15 0-15,-1 15 3 0,2 4 15 16,-2-5-8-16,6-17-22 0,-2-16-9 16,2-10-12-16,0-5 11 0,0-1 1 15,0-2 1-15,0-2 1 0,0-9 1 16,0-7-3-16,0-4-97 0,2-14-23 15,0-15 119-15,4-20 1 0,-2-18 2 16,-2-5 13-16,-2 10-12 0,0 17 0 16,0 20-3-16,0 5-23 0,-4-4 21 15,0 3 1-15,-2 1-1 0,4 11 2 16,0 6 0-16,2 5 32 16,0 2 64-16,0 6 16 0,0 4-43 15,0 6-68-15,2 7 2 0,0 4 15 16,4 1 3-16,0 0 9 0,1 1-3 15,-1-3 0-15,2-3 15 0,4-3 12 16,-1-4 27-16,5-7-48 0,-1-4-32 16,-1-5-1-16,7-12-33 0,2-8-3 15,-1-11 21-15,3-6-6 0,2-5-33 16,-4-2 33-16,-3 1 19 0,1 2 2 16,-11 5 2-16,3 6 22 0,-5 8 3 15,-4 7-12-15,-2 7 0 16,-2 6 24-16,0 2 9 0,0 4-9 15,0 7 1-15,-2 9-40 0,0 11-18 16,-2 7 18-16,-2 6 2 0,-2 12 19 16,1 10-9-16,1 13-9 0,0 3 9 15,0-8-12-15,-3-17-19 0,9-20-11 16,-2-10 8-16,0-8 7 0,0-1-6 16,0-3-3-16,2 1-54 0,0-11-90 15,0-3-70-15,0-2-81 0,2-4-247 16,4-4-138-16,1-2-739 0,7 4-1395 0</inkml:trace>
  <inkml:trace contextRef="#ctx0" brushRef="#br2" timeOffset="138030.45">22780 5131 1854 0,'0'0'1925'0,"0"0"-1610"0,0 0-178 16,0 0 127-16,0 0 197 0,0 0-74 16,0 0-65-16,14-60-74 15,-3 44-31-15,-3-2-18 0,4 0-36 16,1 0-40-16,-1 1-33 0,5-1-21 16,-7 1-9-16,6 3 3 0,-5 1-2 15,-5 6 2-15,0 1 0 0,2 3-9 16,-3 2-12-16,-1 1-12 0,-4 0 9 15,4 5-18-15,-4 7-21 0,4 7-26 16,-4 4-13-16,2 6 9 0,-2 4 12 16,0-2 3-16,0-4 0 0,-2 1-30 15,2-8-15-15,-2-4-6 0,2-5-28 16,0-2-14-16,0-5-12 0,0-2-45 16,0-2-82-16,0 0-170 0,0-9-226 15,4-2 20-15,-2 0-542 0,2-11-851 16</inkml:trace>
  <inkml:trace contextRef="#ctx0" brushRef="#br2" timeOffset="138295.895">22931 4157 2992 0,'0'0'1624'0,"0"0"-1396"0,0 0 93 16,0 0 119-16,0 0-68 0,0 0-82 15,49 1-55-15,-36 17-58 0,-3 8-69 16,-4 4-30-16,-2 4-24 0,3 3-36 16,-7 0-18-16,0-2-2 0,-5 0-31 15,1-4-78-15,0-3-93 0,0-2-70 16,2-3-178-16,0-7-617 0,4 11-1931 0</inkml:trace>
  <inkml:trace contextRef="#ctx0" brushRef="#br2" timeOffset="141267.209">22013 2561 1785 0,'0'0'283'0,"0"0"-189"16,0 0-4-16,4-49 327 16,-2 42 107-16,-2 4-190 0,0 1 45 15,0 2 31-15,0 0-57 0,0 4-43 16,0 2-48-16,0 10-143 0,0 7-77 16,0 18-17-16,-4 20-4 0,2 21 27 15,0 12-2-15,2 0-22 0,-2-4 6 16,2-7 1-16,0-3 8 0,0-4 3 15,0-9 1-15,0-15-40 0,0-11 54 16,0-11-18-16,-2-4-35 0,0-1-1 16,0 4-3-16,-1-4-13 0,1-6-32 15,0-9-67-15,2-2-63 0,0-6-47 16,0-2-71-16,0-5-119 16,0-8-145-16,2-7 18 0,0 1-438 15,5-22-649-15</inkml:trace>
  <inkml:trace contextRef="#ctx0" brushRef="#br2" timeOffset="141604.178">22021 2350 3052 0,'0'0'649'0,"0"0"-466"0,0 0-80 16,0 0 155-16,0 0 89 0,0 0 79 15,0 0-106-15,0 0-104 0,0 0-77 16,52 62-45-16,-31-4-31 16,-1 18-23-16,5 6-7 0,-4 1-12 15,-7-11 21-15,-4-20-5 0,3-11-7 16,-7-11-15-16,-2-7 3 0,0 2-18 15,3-2 0-15,-5 0-1 0,4-7-62 16,-4-5-34-16,0-7-45 0,-2-3-76 16,0-1-101-16,0-5-164 0,-4-7 100 15,-2-4-120-15,1 2-291 0,1-16-601 0</inkml:trace>
  <inkml:trace contextRef="#ctx0" brushRef="#br2" timeOffset="141840.566">22042 2391 3280 0,'0'0'498'0,"0"0"-460"0,0 0 122 15,0 0 75-15,0 0-54 0,0 0-14 16,0 0 183-16,0 0 29 0,-64 39-100 16,47 5-76-16,-6 21-40 0,-3 23-33 15,3 2-52-15,2-6-36 0,3-21-5 16,7-25-34-16,-3-14-3 0,6-7-18 15,-3-1-73-15,-5-5-72 0,1-4-76 16,-1-7-45-16,3-15-146 0,7 3-266 16,0-23-806-16</inkml:trace>
  <inkml:trace contextRef="#ctx0" brushRef="#br2" timeOffset="149110.797">7144 7704 121 0,'0'0'349'15,"0"0"-164"-15,0 0-70 0,0 0-31 16,0 0-51-16,0 0-33 0,0 0-7 16,0 0 5-16,0 0-1 0,17 0-33 15,-17 0 10-15,0 0 26 0,0 0 13 16,0 0 49-16,0 0 29 0,0 0 17 15,0 0-7-15,0 0 9 0,0 0 11 16,0 0 81-16,0 0 6 0,0 0-7 16,0 0-26-16,0 0-139 0,0 0 12 15,0 0 23-15,0 0 49 16,0 0 22-16,0 0 103 0,0 0-27 16,0 0-112-16,0 0-49 0,0 0-19 15,0 0-38-15,0 0-3 0,0 0-42 16,-7 0 45-16,-5 0 39 0,-2 0 91 15,-5 0-57-15,-4 0-38 0,-6 0-9 16,-2 0-7-16,0 0-19 0,-4 0-17 16,0 0-62-16,0 0-167 0,-7 0-229 15,16 1-518-15,-18 4-433 0</inkml:trace>
  <inkml:trace contextRef="#ctx0" brushRef="#br2" timeOffset="149574.857">6264 7709 2009 0,'0'0'321'16,"0"0"-175"-16,0 0-108 0,0 0-25 15,0 0 68-15,0 0 122 0,0 0-7 16,0 0-65-16,-63-10-73 0,43 10-42 16,-3-1-16-16,-8 0-43 0,-10 1 26 15,-15 0 17-15,-14 1 35 0,-11-1 58 16,7 0-64-16,3 0-29 0,13 0-45 15,3 0-134-15,-3 0-55 0,0 0-147 16,2 0-114-16,15 0-182 16,-1 3-369-16</inkml:trace>
  <inkml:trace contextRef="#ctx0" brushRef="#br2" timeOffset="149960.11">4949 7698 848 0,'0'0'583'0,"0"0"-248"0,0 0-183 16,0 0-80-16,0 0 80 0,0 0 185 15,0 0-111-15,0 0-65 0,-64-5-23 16,41 4-68-16,-2 1-44 0,-4-1-26 15,-2 1-11-15,-2 0-46 0,-4 0 37 16,-4 0 1-16,-7 1-35 0,1-1-317 16,9 0-354-16,-11-4-620 0</inkml:trace>
  <inkml:trace contextRef="#ctx0" brushRef="#br2" timeOffset="150374.685">4052 7692 437 0,'0'0'245'15,"0"0"338"-15,0 0-89 0,0 0-111 16,0 0 41-16,0 0-66 0,-52-4-188 16,42 1-59-16,-1 3-43 0,-3 0-17 15,-5 0-20-15,-1 0-31 0,-3 0-82 16,-8 0-136-16,-2 0-164 0,6 0-308 16,-21 0-471-16</inkml:trace>
  <inkml:trace contextRef="#ctx0" brushRef="#br2" timeOffset="150826.663">3109 7844 642 0,'0'0'258'0,"0"0"-56"0,0 0-23 0,0 0 78 15,0 0-62-15,50 16 33 0,-46-16-27 16,-2 0-72-16,0 0-32 15,0 0 4-15,-2 0-8 0,0 0 1 16,-2 1 9-16,-4 1 64 0,-5 2 35 16,1 0-11-16,-4 3-47 0,-3 3 55 15,-2 0-79-15,3 0-7 0,1 4-59 16,-1 0-36-16,1-1 7 0,-3 0-25 16,8-1 0-16,-3-2-109 0,1-3-80 15,1-3-109-15,3-1-40 0,-2-3-125 16,6 0-10-16,0-4 22 0,-1-4 103 15,5-5-33-15,0 0 61 0,0 3 46 16,2-6-94-16</inkml:trace>
  <inkml:trace contextRef="#ctx0" brushRef="#br2" timeOffset="150951.33">3037 7818 684 0,'0'0'231'0,"0"0"-42"0,0 0 10 16,0 0 68-16,0 0-267 16,4-52-222-16</inkml:trace>
  <inkml:trace contextRef="#ctx0" brushRef="#br2" timeOffset="151144.323">2997 7682 2047 0,'0'0'1032'0,"0"0"-905"0,0 0-111 16,0 0 77-16,0 0 92 0,0 0-71 15,0 0-73-15,0 0-29 0,0 0-12 16,-51-7-27-16,49 7-43 0,-4 0-57 15,-1 0 7-15,-1 0 17 0,-4 0 70 16,1 0 33-16,-5 0 29 16,-3-1 13-16,-2 1 37 0,-5 0-15 15,-1 0-42-15,-2 2-6 0,0 1-16 16,-2-1 0-16,0-1-28 0,0 0 12 16,-2 1-112-16,-2-2-115 0,10 0-40 15,-8 6-483-15</inkml:trace>
  <inkml:trace contextRef="#ctx0" brushRef="#br2" timeOffset="152645.431">1561 7522 708 0,'0'0'241'15,"0"0"-20"-15,0 0 589 0,0 0-334 16,0 0-121-16,-8-53-24 0,8 44-25 16,0-1-9-16,-3 1-45 0,1 3-36 15,0 2-38-15,2 0-27 0,-2 2 3 16,2 2 61-16,-2 0 15 0,2 0 1 16,0 6-19-16,-2 7-6 0,0 9-70 15,2 19-57-15,-2 18-34 0,2 21-6 16,2 6-6-16,0-2-6 0,0-9-6 15,-4-14 0-15,4-11-8 0,-2-13 2 16,0-12-13-16,-2-5 1 0,2-2-3 16,0-1 0-16,0-1-37 0,0-8-5 15,0-4-45-15,0-4-97 0,-2-1-46 16,0-8 42-16,0-6-4 0,0-3-70 16,0-9-162-16,0-1-290 0,2 5-499 15,-4-11-420-15</inkml:trace>
  <inkml:trace contextRef="#ctx0" brushRef="#br2" timeOffset="152962.98">1348 7418 1425 0,'0'0'1294'0,"0"0"-966"0,0 0-6 16,0 0 11-16,0 0 27 0,0 0-30 15,0 0-31-15,0 0-7 0,0 0-33 16,8-56-40-16,5 50-19 0,1-1-19 16,3 3-14-16,1 2-38 15,5-1-38-15,2 3-7 0,0 3 3 16,3 6-2-16,1 4-25 0,0 4-21 16,-2 6-6-16,-2 0-6 0,-2 7-3 15,-5 1-6-15,-3 2-17 0,-5 1 2 16,-4 0-3-16,-4-1-1 0,-2-2-2 15,-8-2-24-15,-2-3-51 0,-3-3-85 16,-5-4-47-16,3-4-38 0,-3-5-112 16,1-2-245-16,3-3-616 0,-3 3-1028 0</inkml:trace>
  <inkml:trace contextRef="#ctx0" brushRef="#br2" timeOffset="153416.111">1650 8259 114 0,'0'0'2876'16,"0"0"-2369"-16,0 0-257 0,0 0-51 16,0 0 92-16,0 0-5 0,0 0-92 15,0 0-31-15,0 0-4 0,24-67 15 16,-15 43-13-16,1-2-31 0,3-2 7 15,-3 4-16-15,2-2-21 16,1 4-37-16,-3 4 3 0,0 6 4 0,1 4 11 16,-5 6 13-16,0 2-7 15,2 3-27-15,1 10-21 0,-3 10-37 16,0 6-2-16,-2 8-1 0,-4 4-1 16,2 1-31-16,4 1-69 0,-6-5-25 15,0-4-26-15,2-8-38 0,-2-2-45 16,0-9-147-16,3-7-319 0,3 0-965 0</inkml:trace>
  <inkml:trace contextRef="#ctx0" brushRef="#br2" timeOffset="155665.212">2811 12139 280 0,'0'0'141'0,"0"0"12"15,0 0 134-15,0 0 35 0,0 0-123 16,0 0 191-16,0 0-42 0,0 0-99 16,0 0-52-16,-14 16-7 0,14-13 6 15,-2-2-26-15,0 1-13 0,2-2-17 16,-2 0 0-16,2 0-4 0,0 0 6 15,0 0 5-15,0-2-2 16,0 2 11-16,-2 0 15 0,2-1 20 16,0 1 9-16,0-3-26 0,0 3-9 15,0-4-3-15,4 0-17 0,0-1-36 16,0-4-27-16,2-1-12 0,-2-2-16 16,3-1-8-16,1-2-1 0,-2-4 0 15,2 0-3-15,-1-2 4 0,3 1-1 16,-2-5 6-16,0 0 3 0,-1-2-5 15,5 1 2-15,-4-5-3 0,3 2-3 16,-3 1 0-16,2-3-6 16,-1 1-5-16,-1 2-7 0,4-1-6 15,-4 1 0-15,3 1-6 0,-1 0 3 16,-2-2-6-16,1 1 6 0,-1 1-6 16,2-2 3-16,-4 0-3 0,1-1 0 15,1-2 3-15,-6 0 3 0,4-2-18 16,0 0-9-16,-1-3 9 0,1-1 0 15,-2 0 18-15,2-2 0 0,-2 4 45 16,0-5-3-16,3 1-27 0,-3 0-12 16,0 2-3-16,2 0-3 0,-2 1-2 15,2 3-1-15,-2-2 3 0,3 1-12 16,-3 2 12-16,0-2-12 0,0-2 9 16,0 2 0-16,-4-2-10 0,6 2 13 15,-4 0-12-15,1 1-3 0,-1 0-13 16,0 2-8-16,-2 1 9 0,2 2 9 15,0-1 0-15,-2 1-9 16,2 1 12-16,0-3 1 0,0-1 0 16,-2 0 0-16,2-1 2 0,-2-2-1 15,0 1 0-15,0 0 1 0,0-2 9 16,0 2-11-16,2 2 2 0,-2-1-1 16,0 0 10-16,0 2-10 0,0-1 1 15,0 0 9-15,0 2-10 0,0-4 1 16,0 3-3-16,0 0-36 0,0-1 18 15,-2 1 3-15,0-2 12 0,0-1 0 16,0-1 1-16,0-2 1 0,0 3 1 16,2-1 2-16,-2 0 1 0,0 2 0 15,0-1 12-15,-1 1-12 0,-1 0 0 16,0 2 0-16,4-2 12 0,-2 2-14 16,-2-2 2-16,2 1 0 0,-2-1 12 15,0-4-13-15,4 3 1 0,-4-3 9 16,-3 2-12-16,1-1-10 0,4 2-14 15,-2 0 6-15,0-3 3 16,-2 3 13-16,1-2-10 0,-1 3 12 16,0 0 1-16,2 2 0 0,0 0 1 15,-2 0 1-15,-1 1 9 0,-1-2-11 16,2 0 0-16,0 1 1 0,-3-4 1 16,3 2 0-16,-6 0-1 0,8-1 1 15,-5 0 9-15,1 1-10 0,-2-1 0 16,4 2 1-16,-3 1-3 0,1 0-9 15,-2 2-12-15,6 1 6 0,-5 4-3 16,3-2 17-16,-2 2-2 0,0 1-9 16,1-1 12-16,-1 2-1 0,0-1-1 15,-2 0-2-15,3 2 1 0,-1 3 0 16,2 2 0-16,0 2 0 16,-1 5-9-16,5 5 10 0,0 1-10 15,2 3 10-15,0 0 2 0,0 0 2 16,0 2-2-16,0 2-1 0,0 2-2 15,2 2 0-15,0-1 2 0,-2 3-1 16,0 0 0-16,3 2 0 0,3 0 0 16,-4 4 0-16,2 1 0 0,0 3 1 15,-2 3 0-15,0 1 1 0,4 8 0 16,-1 5 0-16,-5 2 1 0,8 10 2 16,-4 11 0-16,2 11 9 0,-4-7-12 15,2-13-48-15,-4-14 24 0,0-9 22 16,0 6-1-16,0 1 3 0,0 3 0 15,0-2 2-15,-2-4 1 0,-2-4 12 16,2 0-14-16,0-8 2 0,-2 2-1 16,-4-4-2-16,6-2-1 0,-3-3 0 15,-1-1-2-15,2-2 0 0,0-1-15 16,0-1 3-16,2-4-6 16,0-1-3-16,-2-3 0 0,4 0 6 15,0 0-6-15,0 0 12 0,0-9 0 16,6-6 0-16,-2-2 10 0,0-8-1 15,-2-2 0-15,2-6 1 0,-2 0 1 16,0-2 1-16,-2-5 2 0,2 0 10 16,-2 1 0-16,0 0 0 0,0 1 0 15,-2-1 0-15,0 1 0 0,-2 1 0 16,2 2-9-16,0 1 12 0,0 3-12 16,-2 1 9-16,2 0-12 0,0 1-14 15,-2 1 2-15,4 2 0 16,0 1 10-16,0 5 2 0,0 4 0 15,0 3 1-15,0 4 2 0,0 2 18 16,0 2-3-16,0 2 3 0,0 1-9 16,4 1 9-16,-4 1 0 0,0 0 0 15,0 0-6-15,0 0-12 0,0 0 0 16,0 1 15-16,2 1-3 0,-2 3-15 16,2-1 0-16,2 2 0 0,0 3 1 15,0 3 1-15,4 1-1 0,1 2 1 16,3 6 1-16,3 2 9 0,1 6 4 15,1 2 5-15,8 5 6 0,-1 4 9 16,7 12 3-16,4 10-39 0,5 11-30 16,-1 2 28-16,-2-6 2 0,-10-16 3 15,-8-15 15-15,-7-9-15 0,-2-5 0 16,5 1 9-16,-5-2-11 0,-1-3-1 16,-5-6-57-16,-2-8-64 0,-2-6-113 15,-6-6-19-15,1-8-57 0,-5-6-213 16,2 5-572-16,-3-11-1451 0</inkml:trace>
  <inkml:trace contextRef="#ctx0" brushRef="#br2" timeOffset="157539.878">7225 7810 258 0,'0'0'446'16,"0"0"-341"-16,0 0 1125 0,0 0-816 15,0 0-111-15,0 0 70 0,0 0 16 16,0 0-55-16,0 0-26 0,47-29-50 16,-41 21-13-16,3 1-6 0,-7-1-43 15,2-3-47-15,-4 0-6 0,0 0-15 16,0 0-1-16,-6-2-27 0,-5 3-22 15,-1 1-17-15,0 3-13 0,-7 3-9 16,2 3-11-16,-3 0-1 0,1 6-3 16,5 6 0-16,1 1 0 0,1 2-6 15,4 2-3-15,6 3 6 16,2 0-9-16,0-2 0 0,8 1 0 16,2-5 1-16,5-3-10 0,-1-4 9 15,5-6-11-15,-1-1-1 0,1-8-1 16,0-7-2-16,-5-5-19 0,-2-4 20 15,-1-3-1-15,-5 1 1 0,-4 1 2 16,-2 2 2-16,0 2 20 0,-6 1-1 16,-5 6 0-16,-1 1-3 0,0 6-3 15,-7 1-12-15,5 6 0 0,-3 0 15 16,3 11 3-16,-1 0 6 0,5 6 3 16,4 4 39-16,1 1 7 0,5 4-34 15,0-3-18-15,3 1-21 0,5-4 12 16,2-3-13-16,3-5 13 0,-1-3-14 15,0-3 1-15,3-5-1 0,1-1-1 16,-1-7-2-16,-1-2-13 16,-1-6-9-16,-7-1 3 0,-2-2 18 15,-2-2-12-15,-2 0 15 0,-2 1-1 16,-2 4-1-16,-4 2 1 0,-5 5-2 16,1 1 1-16,-3 5 2 0,1 2 0 15,1 3 3-15,-3 6 18 0,4 4-18 16,1 2 15-16,5 3-3 0,2 2-12 15,4 2 15-15,-2-3-15 0,8-3 9 16,2 0 0-16,3-5-10 0,1-5 13 16,2-5-12-16,-1-1-3 0,1-7 0 15,-1-3-12-15,-3-8-3 0,0-1 0 16,-3-5 3-16,-5-1 0 16,-2-1 12-16,-2 4-2 0,-9 0 1 15,1 4 1-15,0 5-1 0,-5 3 0 16,-1 7 1-16,1 3 1 0,-1 3 1 15,-1 7 1-15,3 3 15 0,1 5-16 16,7 3 10-16,0 2 0 0,6 3 0 16,0 0-10-16,8 0 1 0,4-5 9 15,1-1-10-15,3-4 10 0,-1-5 0 16,6-1-10-16,-7-8 0 0,3-2 10 16,-7-2-11-16,0-8-1 0,-4-3-14 15,3-1-1-15,-9-9 3 0,0 2 9 16,-2-3-9-16,-7 4 10 0,-1 0-1 15,2 6-9-15,-5 7-3 0,3 4-3 16,2 3-3-16,-1 1-3 0,1 8 3 16,2 1 19-16,4 5 0 0,0 0 1 15,2 2-1-15,2-1 0 16,4-2 0-16,0 0-13 0,3-1 3 16,-5-5-18-16,0-2-25 0,0-3-50 15,0-2-40-15,-4-1-60 0,2-1-115 16,-2-5-136-16,0-1-289 0,2-7-1164 0</inkml:trace>
  <inkml:trace contextRef="#ctx0" brushRef="#br2" timeOffset="158489.669">8033 7086 1679 0,'0'0'1085'16,"0"0"-937"-16,0 0 102 0,0 0 91 15,0 0 16-15,14-51-6 16,-18 43-34-16,-4 1-31 0,-2 2-38 16,-1 1-50-16,-7 2-9 0,1 2 32 15,-8 0-18-15,5 2-43 0,-7 3-46 16,4 1-29-16,-4-1-19 0,2-2-15 15,5 2-18-15,-3-3-9 0,2 1-3 16,5-1-3-16,1 2-15 0,1-4 9 16,8 2-9-16,-3-1 10 0,5 3 2 15,2 2 12-15,0 3 12 0,2 2 6 16,0 4 42-16,0 8-24 0,2 1-36 16,2 9-24-16,3 3 12 0,-3 12-13 15,-2 11-2-15,0 14-12 0,-2 2-51 16,-2-7 36-16,2-13 15 0,0-17 12 15,-2-9 1-15,0-3 1 0,0 2 13 16,-5 2-3-16,5 1-9 16,-2-7 0-16,2-4 12 0,0-5-13 15,0-5-1-15,2-3 11 0,-2-2 0 16,2-2 21-16,6-3 0 0,2 2-6 16,5-2-6-16,-3 0 0 0,11 0-18 15,-5 0 21-15,7-2-12 0,0-1-10 16,-3 1-1-16,1 0 1 0,-2 0-2 15,-3 1-2-15,1-1-10 0,-3 1-33 16,-1 1-57-16,-1-2-63 0,-6-1-34 16,-2-2-45-16,3 0-94 0,-5-7-195 15,2-1-245-15,-2 2-671 0,0-11-763 0</inkml:trace>
  <inkml:trace contextRef="#ctx0" brushRef="#br2" timeOffset="158645.25">8025 7478 3886 0,'0'0'590'0,"0"0"-346"16,0 0 56-16,0 0 2 0,0 0-38 15,-52-23-46-15,33 23-46 0,-5 6-63 16,-1 2-73-16,-2 1-36 0,-2-1-43 16,-2 2-138-16,2-4-113 0,0-1-204 15,10-1-665-15,1 2-1584 0</inkml:trace>
  <inkml:trace contextRef="#ctx0" brushRef="#br2" timeOffset="160773.134">8186 7948 1342 0,'0'0'1178'15,"0"0"-779"-15,0 0-187 0,0 0 69 16,0 0-12-16,0 0-55 0,0 0-31 16,0 0 11-16,0 0 17 0,14-62-2 15,-5 36-21-15,-1-4-32 0,-2-2-13 16,4-3-12-16,5 0-16 0,-7 2-20 15,5 4-14-15,1 7-8 16,-4 6-6-16,1 9 17 0,1 7 13 16,-4 7 12-16,1 11-55 0,1 18-54 15,-4 16 0-15,-2 0-3 0,0-2 0 16,-1-10 0-16,-3-13-15 0,0-1-21 16,0-5-112-16,-3-7-73 0,1-9-86 15,-2-5-178-15,4-2-579 0,0-14-1192 0</inkml:trace>
  <inkml:trace contextRef="#ctx0" brushRef="#br2" timeOffset="163307.521">7330 11797 254 0,'0'0'398'0,"0"0"-118"16,0 0-104-16,0 0-42 0,0 0 16 15,0 0 149-15,0 0 100 0,0 0-165 16,0 0-66-16,-14 24-10 0,14-22 13 15,0-2-24-15,0 0 4 0,-4 0 3 16,4 0 2-16,0 0-1 0,0 0 9 16,0 0 3-16,0-2-28 0,0-1-23 15,0-2-20-15,4-4 1 0,0-3 95 16,2-1-38-16,2-6-31 16,1-1-7-16,1-1 0 0,-2-3 0 15,2-2-9-15,1 1-7 0,-3-3-3 16,2-1-9-16,-1-2 0 0,3 0-3 15,-6 0-1-15,5-1-2 0,-1-2-7 16,-4 2-2-16,2 0-19 0,1 1-30 16,1 0-23-16,-4 3-1 0,3 0 3 15,-1-1 15-15,-2 4-3 0,4-3-3 16,-3 3-9-16,1-3 13 0,-2-1-1 16,4 2-3-16,-6-1-10 0,1-4 10 15,1 4-10-15,-2-3 13 0,0 2-3 16,2-2 3-16,-4 0 3 0,0 2-6 15,0 1 0-15,-2 6-10 0,3-3-1 16,-1 7 1-16,-2-2 0 0,2 5 0 16,0-3-1-16,0-1 1 0,0 3 1 15,2-5-1-15,0 2 0 0,-2-4 1 16,4 1 0-16,-1-2 8 16,-3 1-11-16,0-3-15 0,2 2 3 15,-2-1 0-15,0-2 12 0,0 2 0 16,0-2 0-16,0-1 1 0,-2 4 2 15,2-3 9-15,-2 3-9 0,0-3 15 16,0 1-15-16,0 1 9 0,0-4-11 16,0 3 11-16,2-1-11 0,-2-2 0 15,0 2 2-15,0-1 0 0,0 2 0 16,0-2 0-16,0-1 15 0,0 2-15 16,0-2 15-16,0 0-15 0,0 0 13 15,-2 0-13-15,2 1 9 0,0-1-11 16,-2 4-1-16,2-2-31 15,-2 4 16-15,0-2 13 0,0 3-1 16,-2-3 0-16,2 2 2 0,0-1-1 16,-2-1 1-16,1 0 0 0,-1 0 1 15,-2-1 0-15,4-5 2 0,-2 1 0 16,-2-2 0-16,2-3 1 0,-1 0-1 16,-1 2 1-16,0-2 9 0,0 1-11 15,0 2 2-15,-1 0 10 0,5 1-10 16,-2 2 9-16,-4 1-10 0,6 1 0 15,-4 1 1-15,2-2 0 0,-1 0 0 16,1 1-3-16,-2-2-20 0,0 3 1 16,0-2 17-16,-3 1-10 0,3 2 11 15,2-4-1-15,-4 4 1 0,0-2 0 16,-1 1 1-16,3 1 2 0,-4-1-2 16,4 1 1-16,-3 0 1 0,3 2 0 15,0-2 0-15,-2 4 1 0,-1-3 0 16,3 3 0-16,2 0-1 15,-2 2 1-15,0 2-1 0,1 1-1 16,1 5-1-16,0 2 0 0,2 0-2 16,2 3 0-16,-2 3-1 0,2-2 1 15,0 3-1-15,-2 0 0 0,2 1 1 16,0 1-1-16,0 0 1 0,0 0 2 16,0 0 0-16,0 0 1 0,0 1-1 15,0 3-11-15,0 3-13 0,2 0 0 16,0 5 21-16,0 2-9 0,0 3 10 15,0 2-10-15,2 0 11 16,-1 2 0-16,-1 1 0 0,0 2 0 0,2 0-1 16,0 5 1-16,-2-1-2 0,-2 6 0 15,0 1 1-15,0 3-1 16,0 2 1-16,0 2 2 0,0 2 0 16,0-4 0-16,0-3 1 0,0-3 0 15,0-4-1-15,0-5-1 0,-2-4-29 16,2-4 15-16,-2-2 3 0,0-3 10 15,-2-4 1-15,2-3-1 0,2 1-1 16,-5-4-15-16,3 1 15 0,0-3-9 16,0 1 9-16,0-1-12 0,2 0 3 15,-2 0 10-15,2 0-11 0,-2 0 10 16,2-4-9-16,-2-2 12 0,2-3 2 16,-2-4 17-16,2-2-16 0,0-4 15 15,0-4-6-15,0-3-9 0,0-3 11 16,0-3-14-16,0 1-12 0,2-4 9 15,-2-3 0-15,0 1 0 16,0 1 3-16,0 2 0 0,-2 3 2 16,2 1 16-16,0 3-6 0,-2 3 3 15,0 0 3-15,-4 3 3 0,4 1-3 16,-1 1 0-16,1 2-3 0,0-1-12 16,0 0 12-16,2 4-12 0,0-1 12 15,0 0-12-15,0 2-1 0,0 3 13 16,0 1-13-16,0 3 10 0,2 2 9 15,0 1 19-15,0 3-4 0,1 0-9 16,5 1 9-16,-4 7 87 0,0 3-63 16,4 6-41-16,1 6-19 0,3 6-12 15,-4 7 9-15,5 3 1 0,1 2 1 16,1 3 1-16,1 3 1 0,3-2 0 16,-3-1 2-16,3-2 0 15,0-4 9-15,1-3-12 0,-3-2-1 16,1-5-26-16,-1-8-72 0,1-3-99 15,-5-2-70-15,5-6-164 0,-7-3-574 16,16-3-1882-16</inkml:trace>
  <inkml:trace contextRef="#ctx0" brushRef="#br2" timeOffset="-206365.35">17031 6404 274 0,'0'0'619'16,"0"0"-234"-16,0 0-183 0,-2-52-7 15,2 37 68-15,0 1 291 0,0 0-270 16,0 1-15-16,0-1 13 0,0 1-38 16,0 2-19-16,0-2-18 0,0 2 13 15,-2 2 10-15,2-1-17 0,0 2-4 16,-2 2 5-16,2 4-7 15,0 0 5-15,-2 2 55 0,0 0 17 16,2 2-31-16,-2 2-63 0,2 7-61 16,-2 3-42-16,0 7-27 0,0 9-9 15,-3 14 0-15,-1 16 0 0,2 13-8 16,-2 9 2-16,0-1-42 0,2-6-3 16,1-8-3-16,1-1 2 0,0-7 1 15,2-10 18-15,0-12 0 0,-2-9 3 16,2-8-3-16,-2 2-15 0,0-1-1 15,2 0-2-15,0-8 0 0,-4-3-15 16,4-4-21-16,0-4-42 0,0-2-49 16,0 0-35-16,0 0-6 0,0-7-7 15,0-2-36-15,4 0-76 0,-2-2-115 16,0-4-166-16,2 0-359 0,-2 3-198 16,3-8-554-16</inkml:trace>
  <inkml:trace contextRef="#ctx0" brushRef="#br2" timeOffset="-205846.716">17031 6231 2123 0,'0'0'1049'15,"0"0"-816"-15,0 0 131 0,0 0-36 16,10-58-73-16,-10 50 11 0,0 4 14 15,0 2-20-15,0 2-23 0,-4 0-25 16,-2 7-15-16,0 5 3 0,-4 4-47 16,-1 6-29-16,-1 1-22 15,-3 7 13-15,1 2-4 0,-3 3-12 16,1 3-21-16,-1-3-18 0,1 2-12 16,1-4-39-16,-1-4-9 0,5-6-12 15,1-5 10-15,2-4 0 0,2-4 1 16,1-6 1-16,3-2 0 0,2-2 0 15,0-1 3-15,2-5 24 0,7-6-15 16,1-3-12-16,0-2 1 0,3-6 11 16,1-3-9-16,3-3 0 0,-1 1 10 15,-1-5-13-15,1 0-9 0,-3 3-37 16,1 0 34-16,-1 0 9 0,-1 2 1 16,-2 4 2-16,-1 1 1 0,1 5 11 15,-2 3-9-15,-2 5 12 0,1 5 6 16,-1 3 10-16,0 2-1 0,2 4 3 15,-1 8-15-15,1 4-15 0,2 10 36 16,-2 5-9-16,3 5-27 0,-3 4 9 16,0 1 0-16,1 1-10 15,-1-2-2-15,0-6-1 0,-2-3-65 16,3-6-39-16,-5-8-55 0,0-6-32 16,0-6-31-16,2-5-105 0,0 0-234 15,-1-4-804-15,9-5-1112 0</inkml:trace>
  <inkml:trace contextRef="#ctx0" brushRef="#br2" timeOffset="-205480.869">17651 6188 3153 0,'0'0'987'15,"0"0"-739"-15,0 0 190 0,0 0-135 0,0 0-123 16,-8 52 24-16,6-23 44 16,-2 2-31-16,0 6-36 0,-5 12-33 15,-1 16-25-15,2 13-20 0,-5 3-52 16,5-4-27-16,0-18-3 0,4-18-3 15,-2-9-3-15,3-6 0 0,-3 2-12 16,2 3-1-16,0-4 0 0,0-4-2 16,4-10-1-16,-2-3-47 0,2-5-39 15,0-5-55-15,0 0-44 0,2-4-34 16,2-7-10-16,0-4-94 0,-2-6-103 16,0 0-241-16,0 2-447 15,-2-10-327-15</inkml:trace>
  <inkml:trace contextRef="#ctx0" brushRef="#br2" timeOffset="-205144.202">17366 6259 1049 0,'0'0'2212'15,"0"0"-1853"-15,0 0 47 0,0 0 65 16,19-58-117-16,-9 45-33 0,4 1 7 15,3-2-25-15,2 2-52 0,3 2-40 16,1 0-46-16,4 3 4 0,2-1-28 16,4 6-30-16,2 2-8 0,2 0-16 15,3 1-15-15,1 8-27 0,-4 0-18 16,2 4-9-16,-3 1 0 16,-3 1 0-16,-4 3-6 0,-5 0 3 15,-7 5 3-15,-3 0-3 0,-5 3-13 16,-7 4 1-16,-2 3 0 0,-4 3-2 15,-9 1 0-15,-3 0-1 0,-5-2-29 16,-2-6-28-16,-6-4-36 0,0-6-54 16,-2-9-49-16,-2-4-23 0,0-5-103 15,2-1-306-15,10-1-666 0,-7-1-1594 0</inkml:trace>
  <inkml:trace contextRef="#ctx0" brushRef="#br2" timeOffset="-203278.562">16880 7767 2583 0,'0'0'678'0,"0"0"-367"16,0 0 83-16,0 0-89 0,0 0-57 16,9-50 47-16,-9 49 54 0,0-1-39 15,0 2-61-15,0 0-50 0,0 0 0 16,0 3-18-16,0 5-31 0,0 3-59 15,-3 9-13-15,3 3-3 0,0 8 6 16,-2 3 9-16,2 11-18 0,0 14-17 16,-2 13-10-16,2 3-6 0,0-5-6 15,0-15 0-15,0-19-33 16,-2-8-51-16,2-1 49 0,0 0 2 16,-2 0 2-16,2 1 1 0,-2-9-1 15,0-4 1-15,2-6-3 0,0-4-24 16,-2-3-48-16,2-2-58 0,0-4-41 15,-2-2-3-15,0-3-4 0,2-6-45 16,-2 2-130-16,2-3-144 0,0-2-260 16,0 6-614-16,0-10-650 0</inkml:trace>
  <inkml:trace contextRef="#ctx0" brushRef="#br2" timeOffset="-202793.416">16936 7637 3131 0,'0'0'560'0,"0"0"-230"16,0 0 91-16,0 0-112 0,12-56-70 15,-12 52-1-15,0 2 35 16,0 2-33-16,0 1-89 0,-4 5-58 16,-4 5 52-16,-2 1 33 0,-1 6-70 15,-1 6-32-15,0 3-16 0,-3 5 0 16,-1 2 3-16,-1 5 15 0,0 0 3 15,3-1-15-15,-3-1-21 16,3-3-14-16,2-6-10 0,-1-6-18 16,3-4-2-16,2-5-1 0,3-4-2 15,1-4-16-15,4-3 0 0,0-2-10 0,0-2 1 16,4-7 9-16,3-5 18 16,1-2 0-16,2-7-2 0,5-1-1 15,-3-1 0-15,3-3 1 0,1-1 1 16,-3 0 1-16,1-1-1 0,0 1 1 15,-1 1 2-15,-1 4 13 0,-1 1-3 16,-3 4-10-16,0 4 13 0,-2 2-13 16,-1 6 13-16,-1 2 7 0,-2 4 11 15,2 1 12-15,0 3-6 0,2 7-18 16,2 6 0-16,-1 9 18 0,1 6-3 16,0 4-18-16,3 3 0 0,1 0-3 15,-2 0-12-15,1-1 0 0,1-3 7 16,-4-5-10-16,1-5-36 0,-3-9-48 15,0-6-72-15,0-5-76 0,0-4-96 16,3 0-290-16,-3-4-826 0,12 4-2119 16</inkml:trace>
  <inkml:trace contextRef="#ctx0" brushRef="#br2" timeOffset="-202076.659">17316 7683 2850 0,'0'0'470'0,"0"0"-124"15,0 0 136-15,0 0-112 0,-12-50-78 16,10 45 26-16,2 3 17 0,0 2-14 16,0 0-40-16,0 0-67 15,4 2-49-15,2 6-17 0,0 4-31 16,3 6-15-16,1 7-27 0,0 4-15 15,3 7-11-15,-1 15-7 0,5 7-9 16,-1 15 0-16,1 0-9 0,-7-13 3 16,0-13-3-16,-5-19-24 0,1-3-3 15,0 0-54-15,0-1 36 0,-2-1 11 16,0-10 10-16,-1-6 3 0,-1-7-3 16,0-4-12-16,2-8-18 0,-2-9 10 15,2-6 20-15,-2-10 15 16,0-3-3-16,2-1 0 0,-4-2-12 15,0 1-3-15,0 2-15 0,0 8 0 16,2 3 16-16,-2 9 2 0,2 7 1 16,3 9 29-16,-1 2 21 0,4 2-6 15,0 9-15-15,1 6-15 0,3 6-15 16,0 7 1-16,1 3-1 0,-3 3 2 16,5 3 10-16,-3 1-10 0,0-3-2 15,1-2-11-15,-1-2-34 0,1-7 31 16,1-4 14-16,-4-6 12 0,5-7 12 15,-5-6-6-15,5-4-6 0,1-10-10 16,3-10 1-16,1-7 9 0,7-16 6 16,2-12 6-16,2-11 0 0,0-3-24 15,-8 14-31-15,-9 14 19 0,-5 18 10 16,-1 2 0-16,2 3 1 0,-1-4 0 16,-3 0-1-16,2 4-40 0,-4 0-54 15,-2 1-82-15,-2-2-56 0,0 2-61 16,-2 2-211-16,-2 5-684 15,4 1-1834-15</inkml:trace>
  <inkml:trace contextRef="#ctx0" brushRef="#br2" timeOffset="-198718.11">19408 6365 2334 0,'0'0'587'0,"0"0"-250"0,0 0-19 15,0 0-19-15,-2-64-31 0,2 50 5 16,0 4 58-16,2-1-43 0,-2 6-38 15,0 0-16-15,2 5 26 0,-2 0 24 16,2 5-61-16,3 8-88 0,-1 3-41 16,-2 12-43-16,-2 13-24 0,2 0 0 15,-2 5-3-15,2 1-24 0,-2-6-15 16,0 2-12-16,2-3 9 0,0-6 16 16,2-8-1-16,0-8 3 0,0-9 12 15,5-9-12-15,-5-4-12 0,4-13-33 16,2-12 42-16,3-6 3 0,-3-9 0 15,3-2 3-15,-1 1 15 0,-4 1-3 16,3 5-3-16,-1 7-12 0,-4 8-16 16,0 10 16-16,1 9 39 15,-1 5 24-15,0 5-6 0,0 11-47 16,-2 9-10-16,0 7-3 0,1 5 3 16,-1 2 0-16,0 3-29 0,2-2 5 15,-2-7 10-15,2-4 14 0,1-7 2 16,1-5 16-16,0-8-6 0,-2-8 0 15,5-3 3-15,1-10-15 0,3-10 2 16,1-6 19-16,3-8 6 0,1-3-3 16,-3-4-3-16,1 3 0 0,-3 5-21 15,4 5 0-15,-9 9-36 16,2 5-18-16,-1 6-63 0,-5 2-76 0,-2 3-72 16,-4 1-82-16,0 1-192 15,-2 2-513-15,-8 1-697 0</inkml:trace>
  <inkml:trace contextRef="#ctx0" brushRef="#br2" timeOffset="-198384.781">19299 6985 1782 0,'0'0'1695'16,"0"0"-1473"-16,0 0 42 0,0 0 146 16,0 0-61-16,0 0-33 0,0 0 46 15,0 0 8-15,0 0-74 0,0 0-103 16,12-13-40-16,9 8-2 16,6 0-10-16,6 0-18 0,12 2-27 15,13 0-32-15,12-1-22 0,-5-1-18 16,-10 2-3-16,-20 0 3 0,-6 0-6 15,-4 0-18-15,6-3-2 0,0-2-13 16,-6 2-33-16,-2 0-45 0,-11-1-49 16,-2 2-41-16,-3-2-46 0,-5 3-96 15,-2 2-213-15,-6-1-472 0,-3 6-730 0</inkml:trace>
  <inkml:trace contextRef="#ctx0" brushRef="#br2" timeOffset="-198066.091">19460 7242 2259 0,'0'0'2007'0,"0"0"-1644"15,0 0 2-15,0 0 98 0,0 0-133 16,0 0-106-16,0 0-19 0,17 67-37 16,-17-22-59-16,0 16-19 0,-5 11-15 15,3 5-6-15,0-4-18 0,0-9-15 16,2-18-18-16,-2-10-6 0,2-9 0 16,0-7-12-16,0-3-17 0,0-2-49 15,0-3-48-15,0-10-60 16,0-5-119-16,0-12-29 0,-4-5-169 0,0-8-286 15,2 7-770-15,-9-10-1290 0</inkml:trace>
  <inkml:trace contextRef="#ctx0" brushRef="#br2" timeOffset="-197802.923">19342 7278 4013 0,'0'0'947'0,"0"0"-849"15,56-19 125-15,-31 10 62 0,6-3-134 16,0 2-51-16,-4 3 60 0,6 3 51 16,-2 4-57-16,-4 2-37 0,-3 9 1 15,-1 6-1-15,-8 6-45 0,-3 3-54 16,-4 8-6-16,-6 1 0 0,-2 0 3 16,-4 1-12-16,-12-1-1 0,1-2 0 15,-7-2-1-15,-1-3-1 0,-2-2-15 16,-2-5-36-16,-2-8-48 0,4-4-66 15,3-8-61-15,3-2-133 0,2-3-317 16,5-9-1078-16</inkml:trace>
  <inkml:trace contextRef="#ctx0" brushRef="#br2" timeOffset="-195735.517">20128 7550 2183 0,'0'0'967'16,"0"0"-664"-16,0 0 73 0,0 0-83 16,0 0-94-16,0 0-50 0,0 0 36 15,0 0 3-15,0 0-29 0,-4-11 27 16,8 1 36-16,2-4-37 15,6-5-42-15,-3-5-25 0,7-4-7 16,1-7-8-16,-1-1-1 0,3-6-17 16,1 0-10-16,-5 0-3 0,4 3-27 0,-7 2-26 15,0 7-19-15,1 6 1 16,-5 6-1-16,2 3 3 0,3 4 15 16,-7 1 3-16,4 6 6 0,1 0 6 15,1 4 15-15,-6 0 27 0,5 9-18 16,-1 2-27-16,-2 3-18 0,-4 5-12 15,0 3-2-15,-4 1 0 0,0 1 1 16,0-1-1-16,-6 0-1 0,0-4-9 16,-4 0-9-16,1-4-15 0,-1-2 15 15,0-3 9-15,-3-3 9 0,3-1-15 16,2 0 17-16,-7-1 0 16,7 0 1-16,4-2 0 0,0 1 2 15,0-1 19-15,4-1 6 0,0 1 3 16,4-3 0-16,4 0-9 0,9 0-19 15,1-3 0-15,9-6 16 0,2-4-3 16,4-3-3-16,0-7 3 0,-2-1 3 16,0-5 0-16,-4-2-12 0,-2 1-6 15,-2 0-21-15,-9 0 6 0,0 4 3 16,-9 2 11-16,-3 4 0 0,-2 5 1 16,-2 6 0-16,-11 2-2 0,1 7 0 15,-3 2 2-15,-7 11 18 0,3 7-3 16,-2 4 0-16,1 6 3 0,7 3-6 15,1 3 6-15,6-2-2 0,4 0-2 16,2-3-14-16,8-5-40 16,8-4 10-16,7-6-9 0,2-4-54 0,4-9-48 15,4-3-43-15,0-7-44 0,0-5-71 16,-2-2-176-16,-8 3-584 16,12-4-865-16</inkml:trace>
  <inkml:trace contextRef="#ctx0" brushRef="#br2" timeOffset="-193852.131">20963 7359 3104 0,'0'0'1100'0,"0"0"-994"16,0 0 98-16,23-57 178 0,-11 29-119 0,2-4-87 15,-5-1 7-15,7-2-26 16,-3 0-90-16,1 4-37 0,1 4-9 15,-5 5-6-15,-2 9 0 0,5 2 12 16,-9 9 19-16,2 2 8 0,0 13 13 16,-4 1-29-16,0 8-38 0,-2 6-15 15,0 2 15-15,-2 0 0 0,-2-5 1 16,0-3-1-16,0-8-12 0,2-4-15 16,2-6-1-16,-2-2-5 0,0-2-27 15,2-5 26-15,0-4 34 16,2-5 20-16,0 0 10 0,6-5-9 15,0 4-18-15,5 3 39 0,-7 4 19 16,6 5 11-16,1 3 6 0,-5 3-23 16,4 7-19-16,3 0 0 0,-5 3 9 15,5 1-3-15,-3-1 9 0,0-1-8 16,5-4-13-16,-7-3-18 0,9-4 6 16,-3-1-17-16,7-11 0 0,-4-5-1 15,3-6 0-15,3-5-21 0,0-4 3 16,-4-4 0-16,-1 0 15 0,-5 2 0 15,-1 3 3-15,-7 3 0 0,-3 4 12 16,-4 9-9-16,0 4-3 0,-2 4 0 16,-2 6 0-16,-11 3 15 0,3 7 12 15,-1 7 3-15,-7 8-9 0,7 1-6 16,-3 4-13-16,5-1 10 0,3 0-11 16,2-2 2-16,4-2 0 15,2-2 21-15,6-4-6 0,4-4-15 16,1-5 12-16,7-5-15 0,1-4-18 15,4-1-6-15,3-5 3 0,-1-6 3 16,-2-2 3-16,0-4-6 16,2-2 3-16,-9-2 3 0,7 0 3 0,-9 1-3 15,3 2-3-15,-7 3-6 0,-2 6 24 16,3 4 17-16,-7 3 7 16,0 2 3-16,-4 5-25 0,0 4-2 0,0 6-18 15,0 7 0-15,-4-1 18 0,-2 6 2 16,-3-2 10-16,3-3-9 15,-2-2 15-15,4-4-16 0,-2 0-2 0,-1-7-2 16,5-4-25-16,0-4 24 0,2-1-24 16,0-3-4-16,2-8 31 15,7-6 28-15,1-4-4 0,2-5-24 16,5-3-3-16,-3 1 1 0,5 1 0 16,-7 2 2-16,7 6 1 0,-11 5 11 15,5 5 9-15,-3 5 9 0,-2 4 6 16,-4 3-3-16,1 7-9 0,-3 4-22 15,0 3-2-15,-2 3 1 0,0 0 11 16,-2 1-9-16,0-6 9 0,-3-4-12 16,3-2-1-16,2-2 0 0,-2-5-1 15,2-2-19-15,0 0-12 0,0-3 6 16,2-7 26-16,5-5 1 0,-1-3 0 16,4-3 0-16,-2 0 0 0,1 4 0 15,-1 4 3-15,0 4 15 0,-2 5 12 16,-4 4 15-16,5 2-12 0,-3 5-18 15,0 4-12-15,4 4-3 0,-4 3-2 16,2 0 2-16,-3 0 1 0,5-3 11 16,-2-1-9-16,6-2 18 15,-3-5-9-15,3-3 3 0,5-4-15 16,-3 0 0-16,7-9-15 0,-1-6-6 16,1-5 6-16,0-2 3 0,-5-2 0 15,1-1 9-15,-5-2 1 0,-1 3 0 16,-3 1 0-16,-6 0 0 0,-2 8 0 15,0 1-13-15,-6 6 14 0,-5 3-2 16,3 2 3-16,2 3 1 16,-6 3 17-16,-1 5 3 0,5 6 3 15,2 1-3-15,-1 2-6 0,3 5 0 16,4 0-3-16,0 0 0 0,7 1 6 16,1-2-3-16,2 1-3 0,9-2 6 15,-5 0-3-15,9-5-12 0,-7-2 15 16,5-4-15-16,2-6-3 0,-7-3 0 15,7-2-21-15,-8-10 3 0,5-6-6 16,-5-6 6-16,5-4-3 0,-5-3 3 16,1-1 16-16,-3-1-1 0,-3 4 0 15,1 4 2-15,-9 6-2 0,4 8 1 16,-4 3 2-16,0 8 21 0,-2 0 15 16,2 8-36-16,-2 3-3 0,0 9-24 15,0 4 9-15,0 4 18 0,-2 2 0 16,0-2 3-16,2-3 0 0,-2-3 0 15,2-6 12-15,0-1-12 16,0-5 9-16,0-6 0 0,2-2-9 16,2-2-3-16,6-7-20 0,-1-8-10 15,3-5 9-15,7-6 3 0,-3-3 16 16,3 1-1-16,-5 0 2 0,5 4 1 16,-9 6 11-16,3 5 13 0,-3 6 3 15,-6 5 0-15,4 2 0 0,-4 2 0 16,3 5-9-16,-5 6-18 0,0 3-12 15,0 4 9-15,-2 0-9 0,0 1 11 16,0-5 0-16,0-1 0 0,0-4 1 16,2-3 2-16,0-4 1 0,0-2 9 15,2-2-12-15,2 0-1 0,7-6-14 16,-3-5-12-16,2-6 6 0,7-2 0 16,-6-6 19-16,3-2-10 0,-6-1 11 15,5 2 1-15,-7 2 0 0,-2 7 1 16,1 3 2-16,-3 7 21 15,-2 6 9-15,0 1 12 0,2 1-14 0,0 6-19 16,0 5-12-16,0 3-12 16,-2 2 9-16,0 4-9 0,1-3 12 15,-1-2 2-15,0-1 1 0,0-2 0 16,0-4 0-16,0 0-1 0,2-2 1 16,0 0 0-16,-2 0 0 0,0-3 12 15,2 2-13-15,-2-2 0 0,3 1 0 16,-1 2-1-16,2-2-1 0,2 3-1 15,-2-2 0-15,1 1 1 0,-3 1-1 16,2-2-2-16,2 2 0 0,-2-3-15 16,-1 1 2-16,-1-3-23 0,-2-1-21 15,2 0-27-15,0-1-21 0,-2 2-33 16,-2-3-28-16,4 1-27 0,-4 1-69 16,0 2-132-16,0-1-268 0,0-1-732 15,8 5-824-15</inkml:trace>
  <inkml:trace contextRef="#ctx0" brushRef="#br2" timeOffset="-193621.244">22922 6515 4208 0,'0'0'640'15,"0"0"-359"-15,15-62 133 0,-5 45-136 16,7-4-172-16,-1 3-49 0,7-1-9 16,4 1-48-16,2-3-18 0,2 1-25 15,-6-1-114-15,-1-1-79 16,-3 0-64-16,-8 1-128 0,-5 5-352 16,2-7-915-16</inkml:trace>
  <inkml:trace contextRef="#ctx0" brushRef="#br2" timeOffset="-192698.637">21963 6599 2955 0,'0'0'982'0,"0"0"-715"0,0 0 222 15,0 0 59-15,0 0-102 0,0 0-104 16,48-55-47-16,-17 48-60 0,2 2-91 16,2 2-69-16,6 2-45 0,13 1-30 15,-8-2-48-15,5 0-93 0,-3-5-115 16,-5-3-66-16,3-6-226 0,-11 5-932 15,21-14-1930-15</inkml:trace>
  <inkml:trace contextRef="#ctx0" brushRef="#br2" timeOffset="-190682.066">20711 8067 1914 0,'0'0'1529'0,"0"0"-1225"16,0 0 30-16,0 0 12 0,0 0-19 15,0 0 83-15,0 0-57 0,0 0-102 16,0 0-76-16,0 24-42 0,0 2-34 16,0 9-50-16,0 5-16 0,-2 4-12 15,-1 3-3-15,-1 1-6 0,4-3-10 16,-2-3 0-16,2-1 1 0,0-9-2 16,0-7-1-16,0-4-36 0,0-9-42 15,0-4-40-15,0-5-39 0,6-3-36 16,-3-1-68-16,1-10-77 0,0-3-177 15,4-5-245-15,-4 4-604 0,9-11-559 16</inkml:trace>
  <inkml:trace contextRef="#ctx0" brushRef="#br2" timeOffset="-190480.569">20818 8091 2621 0,'0'0'1056'15,"0"0"-776"-15,0 0 117 0,0 0-1 16,0 0-72-16,0 0-71 0,0 0-40 15,0 0-56-15,10 54-75 0,-10-22-22 16,0 6-5-16,0 1-19 0,0 2-15 16,0-2-21-16,0-2 0 0,0-4-2 15,0-4-31-15,0-9-30 0,0-4-37 16,0-7-55-16,0-3-75 0,0-6-142 16,0 0-203-16,0-2-375 0,-2-3-284 15,-2 1-630-15</inkml:trace>
  <inkml:trace contextRef="#ctx0" brushRef="#br2" timeOffset="-190031.749">20516 8353 3231 0,'0'0'687'0,"0"0"-407"16,0 0 111-16,0 0-11 0,0 0-132 16,0 0-11-16,0 0 26 0,0 0-57 15,35 59-52-15,-26-30-18 0,-1 6-28 16,4 11-36-16,-1 16-18 0,7 7-5 16,-3 6-4-16,1-15-3 0,-5-16 0 15,-3-13-3-15,0-7 6 16,5 5 6-16,-5 1 9 0,4 0-21 15,3-8-15-15,-3-3-3 0,3-7-6 16,-5-5 3-16,0-3 7 0,3-4-10 16,-5 0 0-16,2-8-12 0,-1-4-1 15,3-5 10-15,-2-6 12 0,1-3 3 16,1-8-3-16,3-1 12 0,1-5-3 16,-1-4-31-16,5-1 19 0,-1-4 39 15,6 5-21-15,-1 2-24 0,3 3-12 16,-2 7 12-16,0 4-13 0,-2 9-2 15,1 3-28-15,-7 3-41 0,0 3-75 16,-5-1-61-16,-4-1-77 0,-4-4-200 16,-2 4-526-16,-2-5-977 0</inkml:trace>
  <inkml:trace contextRef="#ctx0" brushRef="#br2" timeOffset="-188980.274">19402 10578 1782 0,'0'0'742'0,"0"0"-429"16,0 0-2-16,0 0-107 0,0 0-89 16,0 0 62-16,0 0 144 0,0 0-35 15,0 0-26-15,6-37-19 0,3 24 1 16,-1-2-13-16,2-5-25 16,9-2-26-16,-5-3-5 0,7-6-40 15,0-3-24-15,3-3-10 0,-1-4-2 16,2-3-10-16,-4-3-9 0,-1 3-15 15,-3 0-8-15,-1 3-4 0,-5 5-15 16,-3 12-6-16,-2 3-12 0,-2 8-15 16,-2 7 12-16,-2 3-13 0,0 3-1 15,0 0 20-15,0 0 3 0,0 6-7 16,0 4-17-16,0 7-1 0,-2 7-2 16,0 6-12-16,0 6 13 0,-2 6 0 15,4 2-1-15,0 0 2 0,0 0 0 16,0-3 1-16,6-3 3 0,-2-6 18 15,3-5-3-15,1-9 12 0,0-8 3 16,2-5-15-16,3-5-18 0,1-8-13 16,3-10-5-16,1-8 6 0,-1-1 0 15,4-9 10-15,-5-2-1 0,1-5 3 16,-5-1 0-16,7 0 3 16,-11 0 18-16,4-1-6 0,-1 6 3 15,-5 5 0-15,-4 12-15 0,2 8 9 16,0 6 9-16,-2 8 27 0,3 4 13 15,-1 10 47-15,4 9-78 0,-2 16-30 16,2 18-11-16,3 13 9 0,1 5 2 16,-4-4-1-16,1-19 1 0,-1-19-1 15,-4-6-14-15,0-7-24 0,2-1-33 16,1-1-70-16,1-7-44 0,2-6-31 16,1-5-150-16,5-9-296 0,-8 2-725 15,21-11-1589-15</inkml:trace>
  <inkml:trace contextRef="#ctx0" brushRef="#br2" timeOffset="-188643.35">20814 10027 3955 0,'0'0'679'15,"0"0"-406"-15,0 0 57 0,0 0-11 16,0 0-146-16,0 0-22 0,0 0 126 16,0 0-27-16,0 0-54 0,-66-25-28 15,37 32-51-15,-4-1-50 0,0 2-46 16,2-1-18-16,0 1-3 15,2 0-11-15,2-2-41 0,4-1-38 16,0-1-42-16,5 2-21 0,5 1-19 16,5 2-42-16,4-1-118 0,4 3-143 15,2 2-244-15,2-4-738 0,15 8-513 0</inkml:trace>
  <inkml:trace contextRef="#ctx0" brushRef="#br2" timeOffset="-188477.606">20700 10230 443 0,'0'0'2970'0,"0"0"-2282"0,0 0-191 15,0 0-15-15,0 0-93 0,0 0-107 16,0 0-56-16,0 0-33 0,0 0 51 16,0 0-12-16,-25-3-46 0,1 2-50 15,-1 1-73-15,0 0-42 0,-2 0-21 16,0 3-60-16,-2-2-76 0,5 2-83 16,-1-3-49-16,2 0-196 0,4 0-536 15,5 0-870-15</inkml:trace>
  <inkml:trace contextRef="#ctx0" brushRef="#br2" timeOffset="-187694.449">21033 10466 1246 0,'0'0'983'0,"0"0"-718"0,0 0 122 16,0 0 64-16,0 0-51 0,0 0-38 15,0 0-35-15,0 0-40 0,0 0-33 16,0 0 76-16,12-41-24 0,-3 18-58 15,7-6-33-15,-1-3-19 0,5-3-22 16,-1-5-20-16,4-3-34 0,0-2-27 16,-3 0-21-16,3 1-15 15,-7 4-5-15,1 4-16 0,-3 5-6 16,-3 7-6-16,-3 6-12 0,-8 5-10 16,2 8-1-16,0 3 0 0,-2 2 14 15,0 0-12-15,0 6 12 0,0 7-14 16,0 6-1-16,-2 8-18 0,0 8 15 15,2 9-9-15,0 9 11 0,-2 10 1 16,2-7 0-16,0-5 1 0,0-10 2 16,2-11 0-16,0 3 12 0,4-6-3 15,3-7-9-15,3-8 18 0,-2-9-20 16,5-3-1-16,-1-13-30 16,7-9-3-16,-2-5 6 0,1-12 12 15,-1-2 3-15,-1-1 10 0,-5-3 2 16,3 2 2-16,-7 1-1 0,-1 2 14 15,0 7-12-15,-2 9 12 0,-1 6-14 16,-3 10 26-16,-2 6 24 0,2 2 6 16,2 9-27-16,0 8-27 0,2 7 42 15,4 11-21-15,-3 8-23 0,5 10 2 16,3-2 9-16,-5 0-11 0,6-1 1 16,-3-12 1-16,3 2-3 0,1-6-14 15,4-12-52-15,-5-6-60 0,5-10-61 16,-1-6-44-16,1-13-103 0,4-6-245 15,-9 1-423-15,13-7-821 0</inkml:trace>
  <inkml:trace contextRef="#ctx0" brushRef="#br2" timeOffset="-186953.849">22017 9518 3896 0,'0'0'634'0,"0"0"-314"0,0 0 41 16,0 0-112-16,0 0-110 0,0 0 103 16,0 0 102-16,0 0-139 0,-10 58-78 15,3-21-1-15,-3 7 12 0,4 0-36 16,-2 0-54-16,1 0-48 0,-1 0-15 15,-2-5-18-15,4-6 3 0,4-5-12 16,0-6-18-16,2-4-12 0,0-9-15 16,0-6-3-16,2-3-16 0,8-5-47 15,0-9-13-15,3-7 36 0,1-6 40 16,5-6 41-16,-1-2 13 0,-1-1 6 16,4-1 30-16,-3 1 15 0,3 2 24 15,-5 2 19-15,3 1 8 16,-7 6 49-16,1 3 29 0,-7 7 4 15,-2 5-6-15,-4 4-19 0,0 6-27 16,0 0-24-16,-2 3-21 0,-6 7 6 16,-7 5 3-16,-3 4-5 0,-5 7-16 15,0 3-12-15,1 4-25 0,-1-2-2 16,-4 3-1-16,8-3-38 0,1-2-40 16,5-5 16-16,3-2-9 0,4-5 6 15,6-2 3-15,2-5 3 0,10-2 9 16,3 2 3-16,9-5 9 0,-1 0 14 15,8-5 25-15,2 0 2 0,0 0 13 16,-4-3 13-16,-4-4 20 0,-4-3 18 16,-9 2 6-16,-4-1 6 0,-3-2-18 15,-5-2-12-15,-5-1 3 0,-5-8 22 16,-13-2 2-16,-3 0-3 0,-10-4-6 16,-1 4 21-16,-4-2-42 15,-3 2-45-15,-5 1-75 0,3-3-48 16,-12-7-106-16,11 2-95 0,8 5-324 0,-11-14-1199 15</inkml:trace>
  <inkml:trace contextRef="#ctx0" brushRef="#br2" timeOffset="-183820.52">20324 11184 2267 0,'0'0'1184'16,"0"0"-846"-16,0 0 30 0,0 0-11 16,0 0-67-16,0 0-18 0,0 0 51 15,0 0 23-15,0 0-65 0,4-42-46 16,-6 54-40-16,0 8-92 16,-2 14-28-16,2 20-21 0,-6 21 3 15,-1 6-6-15,1-5-6 0,2-14-10 16,4-20-35-16,-2-12-18 0,0-5 0 15,-3 0 17-15,3-2 1 0,0-2-1 16,0-8-2-16,4-9-21 0,0-4-51 16,0-1-54-16,2-11 21 0,6-6 29 15,5-3-11-15,-5-9-12 0,6-3 2 16,1-2 1-16,-3-3 26 0,7-1 31 16,-7-2 18-16,5 1 23 0,-5 2 1 15,3-1 0-15,-1 3 1 0,-4 3 20 16,-1 6 51-16,-1 6 34 0,-4 5 18 15,-2 7-10-15,2 5 6 0,-2 4 31 16,-2 9-46-16,2 8-33 0,-2 7-30 16,0 19-15-16,-4 15-6 0,0 14 9 15,2-3-7-15,2-13-23 0,-2-18-45 16,0-10 18-16,0 1 6 16,2 1 9-16,-2-3-12 0,2-10-39 15,0-7-39-15,0-7-58 0,0-3-101 16,-4-8-68-16,2-3-186 0,0 2-257 15,-3-6-880-15</inkml:trace>
  <inkml:trace contextRef="#ctx0" brushRef="#br2" timeOffset="-183352.679">20093 11672 2801 0,'0'0'964'0,"0"0"-624"0,0 0 52 15,0 0 63-15,0 0 11 0,0 0-105 16,0 0-8-16,0 0-88 0,0 0-54 15,0 0-28-15,26 56-36 0,-15-34-44 16,-1 7-31-16,2 5-15 0,1 3-12 16,1 4-9-16,-1 0 3 0,-1 3-6 15,3-3-6-15,1 2-6 0,1-2-6 16,-5-3-3-16,5 0-9 0,-3-6-2 16,3-5-1-16,-5-8-9 0,0-4-24 15,3-11 18-15,-7-4 12 16,5-4-12-16,1-12 0 0,3-8 5 15,-1-9 10-15,7-15 0 0,0-11-6 16,8-14-5-16,-2-6 11 0,-3 8 21 16,-1 17 3-16,-10 16 3 0,-3 13-3 15,1 3-6-15,1 2-3 0,5-3-4 16,-1 1-11-16,1 3-63 0,4 3-87 16,-7 1-105-16,3-5-79 0,-3 0-274 15,-3 3-904-15,11-7-2637 0</inkml:trace>
  <inkml:trace contextRef="#ctx0" brushRef="#br2" timeOffset="-180105.42">18805 12907 620 0,'0'0'1805'15,"0"0"-1537"-15,0 0 373 0,-11-52-213 16,9 39-122-16,2 3-23 0,-2 1 51 16,2 3 22-16,0 3-18 0,0 3 20 15,0 0-14-15,0 0-64 0,2 2-78 16,2 5-37-16,3 5-18 15,3 6-26-15,2 8-37 0,1 9-33 16,5 14-12-16,-3-4 12 0,3 8-9 16,-3-4-9-16,1-8-33 0,1 3-48 15,0-6 30-15,-7-10 15 0,0-9 0 16,-4-6 3-16,5-7-12 0,-9-6-33 16,0 0-54-16,0-9-46 0,0-9 1 15,2-5 12-15,-2-8-3 0,2-4-25 16,-2-6-6-16,3-2 1 0,3-1 23 15,-6 2 15-15,6 0 33 0,0 3 49 16,7 2 45-16,-3 3 19 0,5 5 69 16,-3 2 51-16,1 7 12 0,-1 7 5 15,-1 4 7-15,-7 6-3 0,2 3-4 16,-2 0-18-16,-4 7-24 0,3 8-14 16,-5 4-28-16,-3 10-27 0,-7 13-6 15,-8 22 0-15,-11 20 3 16,-7 7 3-16,-1 0-3 0,0-7-42 15,6-16-15-15,0-6 0 0,8-11 15 16,3-14 0-16,5-10 0 0,1-5-1 16,-1 3-29-16,3 0-36 0,-1-2-36 15,-1-2-30-15,6-6-16 0,4-2-23 16,-1-3-52-16,3-5-177 0,2-4-276 16,0 2-580-16,0 0-650 0</inkml:trace>
  <inkml:trace contextRef="#ctx0" brushRef="#br2" timeOffset="-179755.213">19295 13654 3587 0,'0'0'1220'0,"0"0"-981"0,0-51 5 16,-9 29 162-16,-5 0-88 0,-1 1-113 16,-5 10 5-16,1 6-47 0,-6 5-49 15,3 5-24-15,-3 6-9 0,6 10-8 16,1 4-19-16,7 4-24 0,7 2-3 15,4 3-9-15,6-4-3 0,7-3 0 16,3-4-3-16,9-7-12 16,0-6-3-16,2-9-45 0,2-4-66 15,0-15-85-15,-3-5-35 0,-3-7-82 16,-6-3-298-16,-5 4-822 0,5-11-2094 0</inkml:trace>
  <inkml:trace contextRef="#ctx0" brushRef="#br2" timeOffset="-178350.477">19799 13274 3532 0,'0'0'1297'0,"0"0"-973"0,0 0-84 16,0 0 88-16,0 0-96 0,0 0-54 15,0 0 48-15,0 0-42 0,-60-48-70 16,41 43-42-16,-7 2-27 0,-1 0-24 16,0-1-12-16,2 3-9 0,0 1-60 15,2 0-36-15,9 0-57 0,-3 5-31 16,5 1-21-16,6 6-24 0,0 1-80 16,6 2-98-16,0 0-188 0,6-1-391 15,-2-2-188-15,15 1-355 0</inkml:trace>
  <inkml:trace contextRef="#ctx0" brushRef="#br2" timeOffset="-178200.484">19733 13377 391 0,'0'0'1865'0,"0"0"-1175"0,0 0-65 16,0 0-29-16,54 3-60 15,-54-3-98-15,0 0-80 0,-2-3-133 16,-11 0-44-16,-1 0 66 0,-3 0-27 16,-4 0-78-16,-5 2-82 0,1 1-47 15,0 0-13-15,2 5-96 0,-2 0-109 16,5 2-84-16,3-1-135 0,7-3-499 15,4 1-1067-15</inkml:trace>
  <inkml:trace contextRef="#ctx0" brushRef="#br2" timeOffset="-177667.668">19875 12850 3439 0,'0'0'616'0,"0"0"-360"0,0 0 66 15,-22-55 37-15,11 45-152 0,5 0-48 16,2 7 105-16,4 3-10 0,0 0 23 16,0 7 30-16,4 5-93 0,7 5-85 15,-1 9-54-15,6 5-6 0,1 6 4 16,6 6 8-16,-3 1 12 0,3 3-30 15,0-1-27-15,-5-1-36 0,3-5-36 16,-2-5 12-16,-3-7 0 0,1-6-3 16,-3-9-18-16,-8-6-21 0,5-7-27 15,-1-4-58-15,-4-11-38 0,3-5 2 16,-1-8-35-16,-2-3-110 0,4-3-52 16,-5 0 34-16,3-1 66 15,0 4 139-15,7-2 121 0,-5 6 24 16,6-2 104-16,-3 1 74 0,1 5 42 15,1 1-1-15,-3 2-4 0,-1 7 3 16,-3 3-1-16,-2 4-12 0,2 3-6 16,-4 3-22-16,-4 4-24 0,0 8-33 15,0 9-41-15,-10 16-34 0,-6 20 6 16,-15 28 12-16,-11 10 6 16,1 9 39-16,-3 0-105 0,5-8-3 0,-2-5-24 15,8-10 24-15,6-21 0 16,4-19 0-16,13-17-32 0,-1-10-52 15,3-3-51-15,4-4-49 0,0-3-77 16,4-5-212-16,4-11-271 0,2 3-632 16,13-6-1208-16</inkml:trace>
  <inkml:trace contextRef="#ctx0" brushRef="#br2" timeOffset="-177335.888">20150 13850 3201 0,'0'0'1379'0,"0"0"-1123"16,0 0-39-16,23-58 167 0,-13 26-84 15,5-6-92-15,1-2 55 0,-3-2-41 16,6 2-86-16,-7 4-46 0,2 8-21 16,-1 10 3-16,-3 9 0 0,0 9 13 15,3 8-16-15,-5 19-42 0,2 21-27 16,1 17-17-16,-7-3-1 0,0-9-33 16,-2-21-49-16,-2-11-53 0,0-5-36 15,2 3-85-15,-2-7-227 0,0-3-541 16,6-5-1056-16</inkml:trace>
  <inkml:trace contextRef="#ctx0" brushRef="#br2" timeOffset="-177034.687">20905 13215 4602 0,'0'0'661'16,"0"0"-503"-16,0 0 40 0,0 0 65 16,-52-29-121-16,32 27 8 0,-3 2 31 15,-6 2-76-15,0 4-71 0,0 2-23 16,0 2-11-16,2-4-61 0,7-1-98 15,-5 1-70-15,10-3-19 0,1 0-61 16,8-1-126-16,4 2-180 16,4-1-356-16,4 4-454 0,17 5-464 0</inkml:trace>
  <inkml:trace contextRef="#ctx0" brushRef="#br2" timeOffset="-176886.006">20841 13363 2679 0,'0'0'1028'0,"0"0"-571"15,0 0-17-15,0 0-41 0,0 0-91 16,0 0-41-16,0 0-64 0,0 0-76 15,0 0 54-15,0 0 27 0,-27 7-46 16,-2-9-74-16,0 0-61 0,0 1-27 16,0 1-87-16,0 0-142 0,7-4-109 15,-3 2-228-15,12-1-698 0,3-3-2091 0</inkml:trace>
  <inkml:trace contextRef="#ctx0" brushRef="#br2" timeOffset="-176266.293">21072 12747 2824 0,'0'0'506'16,"0"0"-189"-16,0 0 184 0,0 0-11 16,-14-56-140-16,12 47-15 15,2 6 66-15,0 3-12 0,6 0-64 16,2 5-72-16,3 5-52 0,3 9-62 15,7 5-61-15,10 16-21 0,2 21 0 16,14 15-21-16,3 8 6 0,-15-12 3 16,-4-18 9-16,-16-23-15 0,-1-6-39 15,-2-3-37-15,3 0 19 0,-3-4 3 16,-5-7 0-16,-3-7-24 0,0-4-33 16,-2-10-84-16,-2-8 24 0,0-9 17 15,-2-8 13-15,-2-6-9 0,2-5-9 16,2-1-10-16,0 1 1 0,4 0 14 15,4 4 55-15,2 2 48 0,3 3 12 16,5 3 33-16,1 3 63 0,0 7 40 16,3 4 2-16,-5 8 1 0,1 5-1 15,-5 7-15-15,-3 3-8 0,-2 7-31 16,-1 7-24-16,-7 9-21 16,-2 16-3-16,-15 21 3 0,-10 30 12 15,-8 17 0-15,-8 12 9 0,-3 4-9 16,-1-11-51-16,3-8-66 0,1-13 42 15,8-25 24-15,10-22-1 0,2-21-10 16,11-7-43-16,-7-5-54 0,7-1-39 16,-5-4-49-16,9-9-56 0,6-2-191 15,4-8-319-15,4 0-582 0,19-8-1184 0</inkml:trace>
  <inkml:trace contextRef="#ctx0" brushRef="#br2" timeOffset="-175599.641">21957 12412 3372 0,'0'0'651'16,"0"0"-279"-16,0 0 93 0,0 0-43 15,0 0-146-15,0 0 21 0,0 0 10 16,0 0-105-16,0 0-84 0,23 62-49 16,-27 8-12-16,2 12-15 0,-5-2-21 15,3-17-9-15,2-21-10 16,2-13 1-16,0-8 0 0,0-3-3 15,0-2 0-15,2-4-21 0,4-12 0 16,1-3-24-16,3-14-30 0,7-7 24 16,-3-9 20-16,5-6 13 0,-1-6 6 15,5-1 0-15,4-4 12 0,-2 4 1 16,-3 4 23-16,3 3 3 0,-2 8 13 16,-7 8 20-16,1 6 12 0,-9 8 9 15,-2 4 0-15,-3 5-12 0,-3 5 34 16,-5 5-43-16,-5 9-48 0,-9 6 0 15,-3 6 3-15,-5 5-3 0,-4 0-10 16,-4 2-2-16,0 1 0 0,-1 2-1 16,1-2 1-16,6-2-1 0,5-7-14 15,5-6-21-15,7-9-12 0,7-2 11 16,5-7 7-16,2-2 18 16,13-2-33-16,8 0-12 0,8 0 3 15,4-2 36-15,4-2 16 0,0-5 1 16,3 0-1-16,-7-2 2 0,-8-1 17 15,-7 1 25-15,-3-1 18 0,-9-2 6 16,-6-1-17-16,-4-3-10 0,-14-2 6 16,-3-4 12-16,-12-3 6 0,-19-3-15 15,-9 3 21-15,-18 4 24 0,-4 2-51 16,1 2-30-16,5-2-12 0,11-2-42 16,2-4-81-16,11 3-129 0,11 3-160 15,18 9-747-15,1-9-2164 0</inkml:trace>
  <inkml:trace contextRef="#ctx0" brushRef="#br2" timeOffset="-161437.066">18228 5781 85 0,'0'0'212'0,"0"0"-36"16,0 0-10-16,0 0 26 0,0 0-6 15,0 0 13-15,0 0 16 0,0 0-88 16,0 0-52-16,-41-33 38 0,34 28 371 15,3 0-238-15,0-1-1 0,2 0 6 16,0 0-65-16,0 2-62 0,0 0-22 16,0 2 13-16,2 1 37 0,0 1 40 15,0 0-13-15,0 0-3 0,0 0 7 16,0 1 18-16,0 1 30 0,0 0-13 16,2 1-81-16,2-1-33 0,0 1 5 15,0 0 9-15,3-1 4 0,-1 0-7 16,2-2-10-16,0 0-11 0,3 1-6 15,1 1-1-15,-4 1-3 0,7 0-5 16,-1 2-10-16,3 2-9 0,-3 1-18 16,5 2-2-16,-1 2-13 15,1 0 3-15,0 4-3 0,3-1 3 16,-5 0-3-16,2 1 6 0,-3 0-9 16,-1-1-6-16,1 2 3 0,-1 0-6 15,-5 3-12-15,4 1-1 0,-1 2 0 16,-3 2-2-16,2 3-1 0,-1 0-1 15,-5 0 2-15,0 1 1 0,2 0-1 16,-3 2 0-16,-1 2 0 0,-2 0 1 16,0 1 0-16,-2 3 0 0,-2-1 2 15,2 4-1-15,0-1 10 0,-2 5-12 16,-4 0-12-16,3 2-9 0,-1-4 0 16,-2-1 6-16,2-4 15 15,-2-3 2-15,-2-4 0 0,3-1 10 16,-1-3-9-16,2 0 0 0,2-4 12 15,2 0-3-15,0 2-9 0,2 0 18 16,4 1-18-16,0 0 15 0,5 2-3 16,-3 2 9-16,4 0-6 0,1 1-6 15,-1-2 0-15,1-1-10 0,-1-4 13 16,-2-5-3-16,1-3-9 0,-1-5 0 16,-2-6-1-16,1-1 0 0,1-2-2 15,-4-1-3-15,2-3-9 0,-1-1-3 16,-1-2 12-16,2-1 0 0,-6-1-9 15,0 2 9-15,0-1-9 0,-2 4 9 16,0-1-15-16,-2 1 3 0,-2 1 3 16,-6 1 10-16,-3 1 2 0,3 1 0 15,-9 5 12-15,5 7 0 0,-5 4 0 16,5 7 3-16,-5 8-3 16,7 13-12-16,2 14-39 0,5 15 24 15,5 6 0-15,7-5 15 0,7-5 2 16,3-9 10-16,1-1 0 0,3-10 6 15,-7-10-6-15,9 9 6 0,-2 0 3 16,-1 2-6-16,5-3 3 0,-14-14-15 16,-3-7 0-16,2 2-3 0,-6 7-45 15,-2 4 21-15,-2 0 12 0,-10 0 9 16,-9 3 0-16,-9-2-8 0,-16 5 11 16,-16 4 3-16,-16-2 12 0,-11-8 6 15,8-7-18-15,5-16-3 16,8-4-93-16,2-5-27 0,8-4-148 15,12-3-139-15,20-1-174 0,-1 0-990 0</inkml:trace>
  <inkml:trace contextRef="#ctx0" brushRef="#br3" timeOffset="-154676.787">15603 16516 1451 0,'0'0'520'0,"0"0"-273"0,0 0-88 15,0 0-91-15,0 0 9 0,0 0 390 16,0 0-74-16,0 0-228 0,0 0-64 16,-40 5 29-16,36-5 46 15,2 0 16-15,-2 0-24 0,2 0 6 16,-2-3-26-16,0-2-1 0,4-3 25 16,-2-1 2-16,2-4-6 0,0-5 2 15,2-7-18-15,8-3-10 0,-2-7-9 16,7-5-18-16,1-10-40 0,7-14 15 15,4-9 7-15,-2-1-16 0,0 5-9 16,-5 17-14-16,-7 16-13 0,-1 9-3 16,-2 2 6-16,3-1-12 0,1-2-3 15,1 1-3-15,-3 4 9 0,1 4-6 16,1 6 6-16,-4 1 9 16,1 6-6-16,-1 1-12 0,-2 3-11 15,-1 2-1-15,-1 3 0 0,-2 7-6 16,0 4-12-16,-4 6-12 0,0 6-12 15,-2 8 3-15,-4 1 8 0,-3 5 10 16,1 0 0-16,2-1 0 0,-2-2 0 16,-1-1 2-16,5-7 0 0,0-6 1 15,0-4 1-15,4-11 1 0,0-3-2 16,0-5-12-16,2-6-30 0,6-10 30 16,3-8 11-16,5-6 0 0,-1-8 1 15,3-1 0-15,-1 2 1 0,-1 4 0 16,-1 6 2-16,-3 10 12 0,-1 4 3 15,-3 10-3-15,0 3 15 16,-2 3-8-16,1 12-7 0,-3 3-12 0,0 6-3 16,0 5 0-16,-2 6-1 0,2-1 1 15,0 1 3-15,3-4 18 0,-1-1-6 16,2-6 12-16,2-2-9 16,1-7 6-16,3-3-9 0,3-7-12 15,3-5-3-15,5-4-1 0,4-13-20 16,4-6 6-16,2-10 12 0,5-12-15 15,-1-10 6-15,-4 1 12 0,-8 5 1 16,-9 7 11-16,-7 8 3 0,-1-4 6 16,-4-4 9-16,-4 7-3 0,-2 5-12 15,-4 11-15-15,-6 3-2 0,-5 8-13 16,-1 8 3-16,-3 6 9 0,-3 10 0 16,1 6-9-16,0 7 9 15,3 4-9-15,1 3 10 0,5 1 0 0,1-1 2 16,5 0 0-16,2 0 2 15,4 0 1-15,4-5 0 0,4-2 18 16,7-1-19-16,4-7 1 0,1-4-1 16,5-3-2-16,2-6-1 0,4-8-2 15,0-2-24-15,0-13 9 0,2-6 3 16,-2-7-6-16,2-7 3 0,-6-4 0 16,-2-2 6-16,-3 1 10 0,-3-2 2 15,-4 5 0-15,-5 1 3 0,-4 9 9 16,-2 6-12-16,-4 11-2 0,0 5-19 15,0 5 20-15,-6 5 1 0,0 11 12 16,-2 6-12-16,-3 10-3 0,3 2 0 16,0 4 1-16,1 0 2 0,1-1 1 15,4 0 0-15,0-5 0 0,2-1 1 16,0-5 1-16,6-4 9 0,3-8-9 16,1-6 0-16,0-6-3 0,7-5-2 15,1-12-19-15,3-10 3 0,4-6 6 16,-2-7 9-16,-1-4 0 15,-1-3 1-15,-4 1 2 0,-3 5 1 16,-4 7 2-16,-1 8 0 0,-5 7 9 16,-2 12-11-16,-2 5 17 0,0 4 16 15,0 10-34-15,-2 8-21 0,-2 7 9 16,-1 3 0-16,-1 4 11 0,2-2 0 16,2-2 1-16,2-3 0 0,0-4 3 15,0 0-1-15,0-6 10 0,4 1-10 16,2-5 0-16,3-4 13 0,1-6-3 15,-2-3-12-15,5-2 0 0,-3-2-3 16,5-6-9-16,-5 1 11 0,0-1-1 16,-2 2 1-16,1 2 1 15,-3 1 1-15,-4 1 1 0,0 1 0 16,0 1-2-16,0-3 0 0,0 1-12 16,0-1-3-16,0-6 3 0,0 1 9 15,3-1 1-15,-1-3 1 0,0 1 1 16,0 1 1-16,0 2 1 0,-2 1 1 15,2-1 9-15,0 2-9 0,1-4 0 16,-1 0 0-16,2-3-1 0,2-1 10 16,0-9-10-16,3-2-1 0,3-9 11 15,1-10-11-15,7-23 11 0,7-18 6 16,0-7 0-16,-2-1 0 0,-2 7-15 16,-6 9-3-16,-1 3-36 0,-3 5 9 15,-5 13 26-15,-4 18 1 0,-2 13 2 16,-2 8 13-16,3 2-14 0,-3 6 1 15,-2 3-1-15,0 6 1 16,0 4 19-16,0 12-21 0,-9 16-12 0,-1 22 0 16,-4 18 9-16,-1 10-9 15,1 0 11-15,1-6 1 0,1-5 2 16,-1 3 1-16,5 1 12 0,0-1-13 16,2-3-2-16,4-4-57 0,0-13 21 15,2-14 35-15,0-11 1 0,2-5 12 16,4-2 0-16,0-1 3 0,2-1 0 15,5-10-12-15,1-7 8 0,5-4-11 16,-1-11-18-16,5-11 3 0,2-5 12 16,0-8-9-16,-3-6 10 0,-1-2 2 15,-2-1 3-15,-5-1 12 0,-1 4-3 16,-5 3 0-16,-2 8 0 0,-4 6-11 16,0 11-1-16,0 5 0 0,-2 3-1 15,0 4-2-15,0 1-9 0,0 1 12 16,0 0 0-16,2 0 30 0,0 0 3 15,0 0-3-15,3 1-27 0,1 1-2 16,-2 4 0-16,2-2 11 16,-4 2-10-16,2 4-2 0,-4 3 0 0,0 4-12 15,0 7 0-15,-6 4 0 16,0 4-3-16,-4 3 13 0,3 0 1 16,-1-2 1-16,2-2 2 0,4-4 13 15,-2-2-13-15,4-4 16 0,0-7 0 16,4-1 6-16,4-6 0 0,2-5-9 15,5-2-12-15,4-7-3 0,3-9-1 16,5-5-1-16,4-4 1 0,0-1 1 16,0-3 1-16,0-2 1 0,-4 3 10 15,-2 3-9-15,-4 5 12 0,-7 7-12 16,-4 6 12-16,-1 7-12 16,-7 0 11-16,-2 9-14 0,0 8-12 15,-7 6 10-15,-5 6-1 0,4 2-9 16,-9 3 9-16,5-2-9 0,-1-3 11 15,1-2-1-15,4-4 1 0,2-8-1 16,-1-2 1-16,3-7-1 0,4-6-1 16,0-2-27-16,4-12 0 0,5-7 28 15,1-7 1-15,2-7 0 0,3-3 1 16,-1 0 0-16,1 4 2 0,-7 7 1 16,0 4-1-16,-1 10 1 0,-3 7 12 15,2 6 12-15,-6 6-25 0,4 6-2 16,-2 7-3-16,0 4-18 0,-2 5 18 15,4 3 0-15,-2-2 0 0,5-2 3 16,-3 1 0-16,4-4 0 0,0 0 1 16,5-2 2-16,-1-4 9 0,0-5 0 15,3-7-9-15,1-6 11 16,7-6-14-16,-2-12-12 0,6-10 0 16,6-14 10-16,6-19 1 0,9-20-1 15,-1-13 2-15,1-5 12 0,-11 3 3 16,-6 8 6-16,2 2-5 0,-10 4-16 15,-5 4-45-15,-3 8 12 0,-5 15 18 16,-10 17 13-16,2 14 0 0,-2 8 1 16,-2 1 1-16,0 5-12 0,-8 4-6 15,-1 6-3-15,1 3 18 0,-6 10-9 16,-1 8 12-16,-4 5 0 0,1 8 0 16,-3 13 0-16,0 15 2 0,0 11-1 15,3 7 1-15,5-1 10 0,3-5 3 16,6-4-3-16,2 2 9 15,-3 1 6-15,7-4-27 0,0-6-38 16,7-14 36-16,-3-13 2 0,2-12 21 16,4-5 0-16,3-4 0 0,-1-2-3 15,9-3-3-15,-3-10-14 0,7-3-1 16,0-13-12-16,6-9 9 0,-2-6 1 16,2-6-1-16,2-12 2 0,-2 3 1 15,-4-2 1-15,-2-1 14 0,-11 11 0 16,-1 3-3-16,-5 7-12 0,-2 13-1 15,-6 9-1-15,0 6 0 0,0 3 0 16,-6 12-10-16,-5 7-6 0,1 13 3 16,-2 3-6-16,-1 6 9 0,-1 3 10 15,3-1 0-15,3 1 2 0,0-3 2 16,4-2 0-16,4 0 10 0,0-6-9 16,2-3-2-16,4-7-1 0,4-8-36 15,1-5-48-15,1-10-58 0,3-6-44 16,3-10-57-16,-1-8-107 15,3-11-185-15,-3-3-220 0,-5 6-792 16,9-18-1022-16</inkml:trace>
  <inkml:trace contextRef="#ctx0" brushRef="#br3" timeOffset="-154562.091">18486 15349 4172 0,'0'0'692'15,"0"0"-474"-15,0 0-23 0,0 0-116 16,0 0-79-16,0 0-119 0,0 0 15 15,0 0-140-15,0 0-436 0,0 0-2034 16</inkml:trace>
  <inkml:trace contextRef="#ctx0" brushRef="#br3" timeOffset="-153459.217">18563 15901 241 0,'0'0'1866'0,"0"0"-1542"0,0 0-66 16,0 0 137-16,0 0 7 0,0 0-29 15,0 0-22-15,0 0-68 0,0 0-77 16,-13 3-33-16,13-12-5 0,9-4 70 16,-3-8-20-16,6-4-24 0,5-7-12 15,6-15-13-15,10-19-22 0,10-16-26 16,3-11-22-16,3-2-11 0,-3 4-28 16,-7 10-45-16,-4-1-13 0,-4 10 13 15,-8 15 0-15,-9 12 0 0,-1 16 0 16,-7 9 0-16,0-1-12 0,0 0 9 15,1 6-12-15,-5 7 0 0,-2 5 0 16,0 3 1-16,0 3-1 0,-2 9 0 16,-5 7-24-16,-3 9 9 0,-7 15 0 15,1 18 3-15,-7 19 10 16,-4 9 1-16,5 3 1 0,-7-2 2 16,4-8 16-16,0 6 0 0,2-4 6 15,-2-5-7-15,7-4-17 0,-1-10-42 16,7-15 42-16,2-14 21 0,3-12 9 15,7-4 0-15,-2-4 3 0,2-1 0 16,0-2 57-16,6-8 7 0,9-5-43 16,6-7-33-16,5-10-6 0,8-8-3 15,5-6 0-15,2-8 0 0,9-12 9 16,-7 4 3-16,1 0 6 0,-3 1 6 16,-12 13-6-16,-2 3-3 0,-7 9-6 15,-1 9 9-15,-11 9 18 0,-4 3 24 16,-2 8-39-16,-2 4-33 0,-4 10-14 15,-10 11-10-15,-3 6 0 0,-1 4 6 16,-5 3 15-16,0 0-15 0,3-3 0 16,-1-4-3-16,6-5 9 0,3-8 0 15,4-8-3-15,4-9-3 16,-1-2-6-16,5-7 3 0,7-7-21 16,3-6 0-16,5-11 15 0,1-4 15 15,7-6 9-15,-5-2 2 0,1 2 1 16,-7 3 1-16,1 9 11 0,-3 3-9 15,-4 14 9-15,1 5 21 0,-3 2-6 16,-2 11-25-16,0 8-2 0,0 7-2 16,-2 5-10-16,4 4 10 0,-2 0 2 15,0 5 0-15,4-3-1 0,3-1-23 16,1-5-45-16,4-4-21 0,5-9-10 16,4-9-35-16,4-9-108 0,4-9-218 15,4-11-281-15,-8 0-722 16,14-18-1462-16</inkml:trace>
  <inkml:trace contextRef="#ctx0" brushRef="#br3" timeOffset="-151627.023">19952 16223 684 0,'0'0'2911'0,"0"0"-2618"0,0 0-152 16,29-61 181-16,-17 30 80 0,3-5-117 15,5-7-29-15,5-13 17 0,6-15-49 16,2-3-70-16,-6 4-24 0,-6 14-10 16,-5 17-35-16,-7 13-43 0,-1 6-24 15,-2 7-6-15,0 2-9 0,-2 5 12 16,-1 6 42-16,-3 15-36 0,-5 15-21 16,-9 23-24-16,-7 28 0 0,-1 15 6 15,-7 5 3-15,4-2 15 0,-2-11 1 16,4-2 2-16,-4-6 15 0,5-9-3 15,5-14 0-15,1-14-15 0,5-15-16 16,5-7-35-16,0-5 27 16,-5-2 9-16,7-7 3 0,0-7-39 15,4-15 6-15,4-20 45 0,13-21 9 16,4-17 15-16,3-8-3 0,1 13-8 16,-8 17-13-16,-1 20-36 0,-8 9 21 15,5-1 15-15,3 1 2 0,1 5 22 16,-1 7 18-16,1 9 21 0,0 1 15 15,1 4-11-15,1 6-1 0,1-1-18 16,-3 1 72-16,6-3-3 0,-3-7-54 16,3 0-27-16,2-12-20 0,4-9-13 15,0-8 0-15,-4-8 9 0,4-4-11 16,-7-5 1-16,3-3 10 16,-10 3-9-16,1-1 21 0,-8 5-3 15,-6 7 6-15,1 7-16 0,-3 8-11 16,-5 11-2-16,1 8-12 0,-10 3 14 15,-3 13 15-15,-1 9-15 0,-3 7-1 16,-4 8-2-16,4 2 0 0,3 3 1 16,1 0 0-16,7 0 2 0,2-5 3 15,6 0 12-15,2-5-3 0,6-2 0 16,8-7 3-16,7-5-12 0,6-11-2 16,6-7-1-16,4-4-15 0,2-11 0 15,3-10 12-15,3-4-15 0,-5-9 15 16,-3-3-12-16,-2-5 12 0,-2 0-12 15,-4-2 13-15,-2 3-9 0,-9 5 11 16,1 5 0-16,-11 11-1 0,1 8-23 16,-5 3 9-16,-4 10-3 0,0 1 18 15,0 4 0-15,-2 11 0 0,-7 7-18 16,1 5 2-16,0 8 14 16,-5 3 0-16,3 3 0 0,2 0 2 15,-3-1 0-15,1-2 1 0,4-4 0 16,-2-3-1-16,1-8 1 0,3-7 1 15,4-8-2-15,0-6 0 0,2-4-39 16,11-10 9-16,-1-12 12 0,7-4 16 16,1-4-1-16,3-3 0 0,4-3 1 15,-4 5 2-15,0 3 3 0,-1 7 9 16,-7 6-10-16,1 10 13 0,-10 4 6 16,3 4-3-16,-3 10-6 0,0 8-12 15,-6 8-3-15,0 3-12 0,0 5 15 16,0-2 2-16,0 0 1 0,0-2 0 15,0-5 0-15,4-2 21 0,2-7-2 16,1-3-4-16,3-7 6 0,7-7-10 16,1-5-14-16,5-9-12 15,2-8-3-15,6-9 12 0,-2-4 0 0,0-8 1 16,-5-1 1-16,3-1 1 16,-2-2 2-16,-8 6 13 0,-1 4 0 15,-8 10-12-15,-1 7-3 0,-5 15-1 16,-2 3 1-16,0 5 19 0,-2 10-19 15,-3 9 0-15,-1 7-18 0,2 8 6 16,0 2 10-16,2 4 0 0,0-1-1 16,2 0 1-16,0-3-10 0,2-2 9 15,4-2 1-15,2-6 0 0,5-6-1 16,-1-7-12-16,3-9-4 0,1-7-8 16,3-10-12-16,-1-11 0 0,7-8 9 15,-6-8 3-15,4-11 9 0,-1-11 16 16,-5 2 2-16,-3 7 3 15,-3 7 12-15,-11 14 0 0,6-2-12 16,0 2 15-16,-2 7 0 0,7 7-6 16,-5 6 15-16,4 3 3 0,7 5 0 15,-1 1-5-15,7 4-13 0,4 4-9 16,4 7 8-16,2 0-11 0,4 3-2 16,0 1-13-16,-2 2 13 0,1 1 0 15,-8 0 1-15,-5 0-1 0,-10-5 2 16,-7 0-1-16,-6-4-2 0,0-2-16 15,-11-2-5-15,-7 0 3 0,-11 0 18 16,-4 1 1-16,-4-3-1 0,-7-2 0 16,1 1 0-16,-3-3 0 0,7 2 0 15,4 0 1-15,8 2-1 0,6 2 3 16,7 3 30-16,10 3 61 0,4 4 14 16,12 4-27-16,11 1-3 0,16 9 60 15,15 5-54-15,20 2-42 0,11-3-18 16,-2-6-10-16,-1-8-11 15,-11-8-3-15,-13-8-42 0,-17-1-27 16,-16-6 15-16,-13 0-15 0,-4-4-21 16,-3-4-51-16,-5-4-82 0,-15-6-110 15,-8-4-143-15,-10-5-218 0,6 7-423 16,-16-13-626-16</inkml:trace>
  <inkml:trace contextRef="#ctx0" brushRef="#br3" timeOffset="-151425.851">21174 15255 1793 0,'0'0'3506'0,"0"0"-3118"16,0 0-255-16,0 0 190 0,0 0 18 16,89-16-188-16,-25 16-15 0,24 0 21 15,18 5-80-15,8 0-73 0,-3-5-6 16,-1-15-60-16,6-19-94 0,-7-18-110 15,15-15-152-15,-33 10-334 0,15-7-1151 0</inkml:trace>
  <inkml:trace contextRef="#ctx0" brushRef="#br3" timeOffset="-147614.731">15530 16559 859 0,'0'0'557'0,"0"0"-167"15,0 0-390-15,0 0-65 0,0 0 3 16,0 0 62-16,0 0 20 0,0 0-20 16,0 0-147-16,-53-36-1244 0</inkml:trace>
  <inkml:trace contextRef="#ctx0" brushRef="#br3" timeOffset="-146755.377">15435 16456 10 0,'0'0'1741'0,"0"0"-1417"0,0 0-249 16,0 0-30-16,0 0 91 0,0 0 3 16,0 0 84-16,0 0 50 0,0 0-4 15,0 0-62-15,-4-8-20 16,4 7 22-16,0 1-5 0,6 0-41 16,-1-1-48-16,-3 1-37 0,6 0-22 15,-2-1-7-15,-2 1-6 0,2-2-6 16,-1 2 0-16,-1 0 4 0,8-2 11 15,-6 2 9-15,7 0 10 0,-3 0 2 16,2 0 34-16,1 0 10 0,3-1-11 16,1 1-21-16,4 0-6 0,-1 1 0 15,3-1-9-15,0-1 0 16,2 1-1-16,1 0-17 0,1 0-10 16,6 0 0-16,-2 0-8 0,2 0 8 15,3 0-9-15,-3 0 0 0,8 0-2 16,0 0-1-16,1 0-3 0,3 0-3 15,1 0 33-15,9 0-5 0,12 0-1 16,9 0-18-16,3 1 3 0,-7-1-6 16,-2 0-15-16,-6 0 0 0,2 0 6 15,1 2-18-15,-1-2-1 0,2 0 0 16,-2 0-2-16,2 0 0 0,1 2 0 16,-1-2 0-16,2 1 0 0,2 0 0 15,3 0 0-15,1 1-9 0,1 1 8 16,3-3 1-16,3 0-1 0,0 1 2 15,4-1-1-15,-1 0 0 0,3 2 2 16,4-2 10-16,-4 0-9 16,4 0 12-16,-4 2-13 0,2-2-2 15,2 0-1-15,-2 0 0 0,0 1-1 16,0-1 1-16,0 2 1 0,0-2 0 16,0 2 0-16,-2-2-1 0,2 1 1 15,-2 1 2-15,-5-1 13 0,3-1-14 16,-4 1 11-16,-1 0-10 0,-1-1 1 15,2 0-2-15,-7 2-1 0,3-1 0 16,-1-1-3-16,1 0 2 0,2 0-1 16,-3 2 1-16,1-2 1 0,1 0-1 15,-3 2-1-15,-1-1 2 0,1 0 1 16,-5-1-1-16,2 0-1 0,-1 0 1 16,3 0-1-16,-5 3-1 0,-1-3 1 15,0 0 1-15,0 1-1 0,-1 0 0 16,-3 0 1-16,0-1 0 15,-2 0-2-15,-2 0 0 0,0 0 0 16,-2 3-1-16,-4-3 2 0,2 0-2 16,0 0 2-16,-3 0-1 0,-1 0-1 15,2 0 0-15,0 0 1 0,-3 0-13 16,3 0 14-16,-6 2-2 0,0-2 0 16,-15 1-12-16,-4-1 13 0,-4 0-1 15,6 0 0-15,2 0 0 0,2 0-12 16,-2 0 13-16,-4 0-1 0,-2 0-15 15,-10 0 15-15,-1 0-21 0,-7 0-39 16,-5 0-43-16,0 0-20 0,-4 0-41 16,-2 3-90-16,-10-4-183 0,-3 4-152 15,-9-1-199-15,5 1-582 0,-10 4-1020 0</inkml:trace>
  <inkml:trace contextRef="#ctx0" brushRef="#br3" timeOffset="-144819.859">15245 16684 33 0,'0'0'205'0,"0"0"-146"16,0 0-23-16,0 0 117 0,0 0 26 16,0 0-55-16,0 0-16 0,0 0 387 15,0 0-333-15,-21-11-54 0,21 11 152 16,-2-2-69-16,2 2 29 0,-2 0 26 16,2-2-24-16,-2 2-42 0,2 0-32 15,-2-2-4-15,2 2-14 0,0 0 13 16,0 0 22-16,0-1-2 0,0 1 27 15,0 0 16-15,0 0-5 0,2 0-16 16,4 0-52-16,3 0-26 0,1 0-31 16,0 0-27-16,3 0 25 15,-1 1 20-15,7-1-18 0,-1 0-36 16,3 0 9-16,4 0-4 0,2 0-2 16,4 0 2-16,0 0 4 0,6 0-7 15,2 0-8-15,3 0-13 0,9 0-6 16,9 2 6-16,13 0-3 0,5-2 3 15,-6 0 1-15,-1 2 5 0,-3-2-6 16,2 0 6-16,5 0-9 0,-1 0-15 16,5 0 15-16,1 2 10 0,5-1-26 15,2-1 1-15,2 1-1 0,2 0 10 16,2-1-12-16,2 2-2 0,0-1 1 16,4 0 1-16,-4-1 0 0,2 2 2 15,0 0 19-15,3-2 6 0,-1 3-12 16,0-2 3-16,2 0-16 0,1 2 16 15,1-3 10-15,-2 0-25 0,1 3 12 16,-1-3-12-16,2 0 0 0,3 3 0 16,-3-3-1-16,3 4-2 15,-1-4 2-15,0 2 1 0,3-1-3 16,-3 0 0-16,3 1-1 0,1-2 1 16,3 3-1-16,-5-3 1 0,1 2 1 15,-1-2 1-15,3 2-2 0,-7-1 2 16,3 1 0-16,-1 0 16 0,-4 0-3 15,-1-2 3-15,-3 0-3 0,-4 0-13 16,0 1 1-16,-2 0 7 0,-6 1-10 16,1-2 0-16,-1 0 0 0,0 0-1 15,0 0 0-15,-5 1 0 16,1-1-11-16,2 0 10 0,-7 2 0 16,-4-2 0-16,1 2 1 0,-5-1-1 15,-4-1 2-15,-4 1 0 0,0 1 1 16,-2-2 0-16,-2 0-1 0,-11 0 0 15,-8 0-2-15,-8 0 0 0,2 1-1 16,2 0 1-16,2-1 0 0,9 2-1 16,-3-2 1-16,-1 0 0 0,-3 0-1 15,-2 0-9-15,-2 0 10 0,4 0 1 16,-2 1-1-16,3-1-1 0,-3 0-9 16,8 0 10-16,-4 2 0 0,-1-2-1 15,-1 0 0-15,-2 0-9 0,-2 0 11 16,-4 0-1-16,-2 0 1 0,-4 0 1 15,-7 0-1-15,7 0-1 0,-9 0 0 16,7 0 1-16,-7 0-2 0,7 0 0 16,-6 0-15-16,3 0-4 0,-5 0-5 15,3 0-12-15,-4 0-3 0,5 0-1 16,-3 0-14-16,3 0 0 16,0 0 8-16,1 0 4 0,-1 3-10 15,3-3-36-15,-3 1-18 0,2-1-40 16,-9 0-154-16,4 3-298 0,-5-3-630 15,9 4-1141-15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06T08:03:39.23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3157 14967 140 0,'0'0'30'0,"0"0"-30"16,0 0 107-16,0 0 669 0,0 0-519 15,0 0-202-15,0 0-55 0,0 0-1 16,0 0-39-16,-7-29-1196 0,1 26 1187 15,6 2 13-15</inkml:trace>
  <inkml:trace contextRef="#ctx0" brushRef="#br0" timeOffset="1052.525">3163 14879 26 0,'0'0'121'0,"0"0"-66"15,0 0-12-15,0 0 540 0,0 0-169 16,0 0-219-16,0 0-156 0,0 0-38 15,0 0 16-15,0 0 28 0,8-9 37 16,-8 9 12-16,0 0 10 0,0 0 152 16,0 0 26-16,0 0-23 15,0 0 30-15,0 0 3 0,0 0-15 16,-2 0-14-16,2 0-49 0,0 0-32 16,0-2-20-16,0 2-16 0,4 0 9 15,0-2-17-15,2 2-24 0,1 0-22 16,1 0-28-16,0 0-12 0,1 0 3 15,1 0 0-15,0 0 3 0,-2 0-6 16,5 0 2-16,-3 0-17 0,5 0-7 16,-3 0-3-16,3 0-8 0,-1 0 2 15,3 0 3-15,-1 0 13 0,5 0-7 16,4 0-12-16,-1 0 9 0,9 0-11 16,-2 0 11-16,5-1-3 0,3 1-3 15,2-2-3-15,3 2 16 0,-1-2-16 16,5 1 0-16,1 1 27 0,7 0-27 15,8-2 7-15,10 2-1 0,1-1-3 16,-3 1 3-16,-6-2 0 16,-4 2-12-16,2 0 3 0,-2 1 4 15,5-1-7-15,-1-2-10 0,2 2 13 16,2-2 9-16,1 0-22 0,-3 2 1 16,2-2-1-16,0 1 1 0,5 0 12 15,-3 1-13-15,5-1 0 0,-1 1 0 16,5 0 0-16,1-3 10 0,-3 3-10 15,8 0 13-15,-7-1-15 0,7 1 1 16,-4-2 1-16,4 2 1 0,0 0-1 16,-1-1-1-16,1-2 1 0,4 0 19 15,-2 3-18-15,2 0-1 0,4-2-2 16,-4 2 2-16,6 0 7 0,0-3-8 16,3 3 17-16,-1-2-16 0,0 0 11 15,0 0 23-15,2 0-35 0,-3 0 0 16,1 0 17-16,0 0 21 0,0 2-3 15,3-2-6-15,3 1-6 0,-2 0-12 16,-1-2-12-16,1 3 2 0,-2-2 1 16,7 2 0-16,-3-3-1 0,5 3 0 15,-5-2-1-15,5 1 1 16,-1 1 0-16,-1-2-1 0,-3 1 17 16,3 0-6-16,1-1-9 0,3 1-1 15,-5-3 14-15,5 3-4 0,-2 0-12 16,-5-1 0-16,5 1 1 0,1 1 2 15,-3-1 12-15,-1 0-3 0,3-1-9 16,-3 1 9-16,-1 1-10 0,-1-2 10 16,0 2-9-16,5-3 12 0,-2 3-13 15,-5 0 10-15,2 0 3 0,1 0-13 16,3-2 10-16,-3 0 6 0,1 0-18 16,-1 2 0-16,5-2 0 0,-3 0 3 15,-5 2-2-15,5-2-1 16,-7-1 1-16,4 3-1 0,-1-3 0 15,-3 1 3-15,2-1 0 0,-4 2-2 16,1-3 2-16,-1 4-2 0,-6-2 2 16,-2 2-1-16,-2 0 13 0,0 0 6 15,-9 0-6-15,1-1 12 0,-5-1 6 16,-5 1 51-16,-5 1-18 0,-12-2-30 16,-13 2-17-16,-8 0-17 0,-6-1 10 15,6-1 3-15,0 2-13 0,4-2 0 16,-4 1-2-16,-6 1 0 0,-2-2-21 15,-4 2 9-15,-3 0-25 0,-1 0-38 16,-5 2-66-16,1-2-51 0,-3 0-49 16,-4 0-100-16,2-2-313 0,-3-4-966 15,9-13-1636-15</inkml:trace>
  <inkml:trace contextRef="#ctx0" brushRef="#br0" timeOffset="3899.391">3386 15250 271 0,'0'0'0'0,"0"0"-10"16,0 0 10-16,0 0 10 0,0 0-10 15,0 0 2-15,0 0-18 0,0 0-43 16,0 0 45-16,-27-6 12 0,25 4-29 0</inkml:trace>
  <inkml:trace contextRef="#ctx0" brushRef="#br0" timeOffset="5029.433">3386 15250 33 0,'-37'-14'84'0,"37"14"-64"0,2 1 665 0,-2-1-122 16,2 0-49-16,-2 0-232 15,0 0-123-15,0 0-52 0,0 0-14 16,0 0 30-16,0 0 28 0,0 0-9 16,0 0-24-16,0 0-12 0,0 0 9 15,0 0 38-15,0 0 37 0,0-1 9 16,0 1-17-16,0-2-9 0,0 2 16 15,0 0-31-15,0-1-4 0,0 1 0 16,0 0-29-16,0 0-54 0,0 0-16 16,0 0-3-16,0-1-4 0,0 1-11 15,-2-1-7-15,2 1-27 0,0-1 1 16,0-1-3-16,-2-5 0 0,2-1 26 16,0-5 3-16,-2-7 22 0,2-2-3 15,2-6-10-15,-2-3 28 0,-2 1 15 16,2-3-46-16,0-5-34 0,2-2 22 15,-2-3-6-15,-2-9-6 0,2-13 109 16,0-12-121-16,0-6 0 16,-4 7 37-16,4 7-28 0,0 8-8 15,0 2-1-15,0 0 2 0,0 2 10 16,0-1 3-16,0-1-13 0,0-4-2 16,0-5 1-16,0-3-1 0,0-3-2 15,0 1 2-15,0-2 0 0,0-1-3 16,4-1-45-16,-4-2 26 0,0-2 22 15,0 0 1-15,0 0 15 0,0-1 5 16,0-2 15-16,0-1 3 0,0-1-20 16,0-2-19-16,0 0-75 15,2-3 29-15,-2 1 46 0,0 0 124 0,2 1-57 16,-2-2 2-16,0 2 241 16,0-7-280-16,0 3-30 0,2-2 0 15,-2-5 55-15,0 2-49 0,-2-4-5 16,4-1-1-16,-2-1 90 0,0 0-90 15,-2 1 0-15,2-1-3 0,0 1-24 16,0-1-42-16,0 0 36 0,0 1 2 16,0-1 28-16,0-1 3 0,2 3 17 15,-2 0-17-15,0 2 0 0,0 1 73 16,0 1-61-16,0 3-24 0,0-3-6 16,0 1 18-16,0-1 51 0,-2-1-51 15,2-4-139-15,0-1 79 0,0 0 36 16,2-2 24-16,-2 2 12 0,0 1 12 15,0 0 0-15,2 5-24 0,-2 0-45 16,0 2 15-16,2 5 12 0,-2 3 18 16,0 6 45-16,0 3 157 15,2 3-118-15,-2 1-33 0,-2-2-51 16,0-1-129-16,2-4-22 0,-2 2 109 0,2 2 24 16,0 5 18-16,0 3 0 15,0 3 15-15,0 5 0 0,0 9 0 16,0 11-13-16,0 11-2 0,2 3-18 15,-2-4-3-15,0-3 18 0,0-5-12 16,0 0 14-16,0 1-1 0,0 3 2 16,0-3-1-16,0 3-1 0,0-2 2 15,0 1 1-15,0 1 0 0,0 0-1 16,2-1 1-16,-2 4 11 0,0 4-11 16,0 1 2-16,0 3-1 0,0 3 13 15,0 5-15-15,0 1 0 16,0 2 1-16,0 1-1 0,0 0-12 15,0 3-15-15,0-3 15 0,0 0 9 16,0 1 0-16,0-2-12 0,2-1 15 16,-2 3-2-16,0-2-13 0,0 1-3 15,0-1-6-15,0 2 0 0,0 1 8 16,0 1 15-16,0 2 0 0,0 4 1 16,0 0 1-16,0 0 0 0,0 4 3 15,0 0 8-15,0-1-12 0,0 1-39 16,0 0-63-16,2-2-76 0,2-1-122 15,-2-5-153-15,3-5-616 0,-3-2-1416 16,0-7 1189-16,-2 7 1247 0,0-11 49 0</inkml:trace>
  <inkml:trace contextRef="#ctx0" brushRef="#br0" timeOffset="6561.794">3334 6015 966 0,'0'0'358'0,"0"0"-42"16,0 0-238-16,0 0 257 0,0 0 266 16,-10-55-279-16,10 50-98 0,-2 3-39 15,0-1-29-15,2 2-20 16,-2 0-7-16,2 1 25 0,0 0 19 15,0 0 14-15,-2 5 18 0,2 2-23 16,-2 7-96-16,-2 4-40 0,4 8-16 16,-2 4-2-16,-5 4 6 0,3 5-7 15,-4 2-2-15,0 4-1 0,-1 0 1 16,-3 3 2-16,0-3 4 0,-1 1-7 16,1-1-6-16,-1-3-15 0,-1-2-3 15,1-4-13-15,1-2-2 0,0-3 12 16,1-6 0-16,3-3 1 0,0-5 1 15,4-5 1-15,0-4 0 0,-1-4 2 16,5-3 1-16,0-1 0 0,0-1 15 16,2-4 7-16,5-5-25 15,1-9 0-15,0-2-3 0,7-9 1 16,-3-4 0-16,-2-6 2 0,3-2 1 16,1-3 0-16,-3-2 1 0,1-2-2 15,-2 2-20-15,1-1 5 0,-1-2 13 16,0 3 2-16,1 1 1 0,-3 3 2 15,0 3 15-15,1 6-2 0,-3 3-1 16,2 7 15-16,-4 6 7 0,2 3 2 16,-2 7 4-16,-1 2 12 0,1 5 72 15,-4 1 22-15,6 1-67 0,-4 8-43 16,2 6-37-16,0 6-2 0,2 8-1 16,3 16 1-16,1 13 0 0,2 16 12 15,5 4 9-15,-1-4 3 0,1-7 10 16,-3-7-1-16,1-4 3 0,1-8-9 15,-5-10-27-15,-5-9-12 0,4-8-18 16,-1 2 6-16,1-3-9 16,-6-3-85-16,4-8-94 0,-6-7-65 15,-2-3-267-15,0-4-635 0,3-9-1381 0</inkml:trace>
  <inkml:trace contextRef="#ctx0" brushRef="#br0" timeOffset="7163.756">2255 6008 2330 0,'0'0'626'15,"0"0"-341"-15,0 0-15 0,0 0 43 16,0 0 2-16,0 0 70 0,0 0-28 16,0 0-143-16,0 0-83 0,9 43-25 15,-5-4-8-15,2 16-7 0,2 15 3 16,0 4-19-16,1-3-23 0,-1-7-19 16,-2-11-15-16,-4-8-6 0,7-10-12 15,-5-6-15-15,-2-6-12 0,2 0 6 16,-4-1-4-16,2 0-26 0,-2-6-37 15,0-9-48-15,0-6-53 0,0-2-79 16,-2-11-98-16,0-9-136 0,0 6-541 16,-4-17-850-16</inkml:trace>
  <inkml:trace contextRef="#ctx0" brushRef="#br0" timeOffset="7479.972">2051 5978 3037 0,'0'0'409'0,"0"0"-305"15,0 0 86-15,0 0 55 0,0 0 16 16,8-52 30-16,2 45 11 0,1 1-76 16,1 4-22-16,5-2-3 0,3 4-28 15,3 0-34-15,6 4-21 0,4 1-15 16,0 5-4-16,2-1-21 0,-2 4-14 15,0 1-4-15,3 5-9 16,-3 2-15-16,-2 1-3 0,-2 2-12 16,-9 1-9-16,-3 1-12 0,-7-1-3 15,-6 1-12-15,-4 0-6 0,-6 0-3 16,-6 2-42-16,-11-2-63 0,-2-1-37 16,-6-3-52-16,-4-2-136 0,6-9-290 15,-10 2-1006-15</inkml:trace>
  <inkml:trace contextRef="#ctx0" brushRef="#br0" timeOffset="8612.373">14052 14663 1212 0,'0'0'237'0,"0"0"-77"16,0 0 31-16,0 0 551 0,0 0-374 15,-51-25-109-15,42 24 44 0,1 1 10 16,4 0-65-16,-2 0 0 0,2 0 9 16,2 0-20-16,0 0-16 0,0 0-1 15,2 0 8-15,0 3-13 16,2 4-49-16,4-1-33 0,6 1-24 15,3 2-16-15,5 0-23 0,7-3-13 16,4 1-21-16,2-1 0 0,7 0-6 16,-3-2-6-16,6 0 3 0,-4 2-6 15,3-1-8-15,-3 1 2 0,-4 2 9 16,2 0-6-16,-3 5 3 0,-6-4-3 16,1 4 0-16,-8 0 3 0,-4-1 12 15,-3-2-6-15,-6-1 0 0,-4-2-9 16,-1-2-18-16,-3-1-1 0,-7-1-35 15,-5 2 9-15,-7 0 15 16,-8 0 12-16,1 1 1 0,-12-1 1 16,3 1 1-16,-14 4-1 0,-9 2-1 15,0 0 0-15,10 0 0 0,7-2-1 16,4-4-15-16,-5 3-45 0,1 0-52 16,2 0-47-16,4-2-58 0,6-4-121 15,6 0-282-15,6-3-899 0,11 7-1745 0</inkml:trace>
  <inkml:trace contextRef="#ctx0" brushRef="#br0" timeOffset="9229.289">14906 14368 2526 0,'0'0'595'16,"0"0"-362"-16,0 0 50 0,0 0 13 15,0 0 18-15,0 0-48 0,0 0 88 16,0 0 56-16,0 0-61 0,0 0-101 16,-14-9-73-16,22 18-15 0,4 6-13 15,7 5-35-15,2 4-34 0,3 8-15 16,3 1-9-16,4 3-12 0,0 3 0 15,4 0-12-15,1 0-9 0,-3-4-20 16,0-2-1-16,-4-5-1 0,-2-3-38 16,-7-9 6-16,-3-2-9 15,-3-6-24-15,-6-6-45 0,-3-2-46 16,-1 0-39-16,-2-7-18 0,-2-6-19 16,0-1-64-16,0-6-80 0,-2-2-183 15,0-4-207-15,2 0-273 0,0 5-3 16,4-12-90-16</inkml:trace>
  <inkml:trace contextRef="#ctx0" brushRef="#br0" timeOffset="9431.599">15435 14456 1269 0,'0'0'986'0,"0"0"-380"16,0 0 8-16,62-40-112 0,-49 33-62 15,-1 4-23-15,-6 2-35 0,-2 1-63 16,-1 4-47-16,-3 9-60 0,-5 8-65 16,-9 16-50-16,-15 21-19 0,-14 28 0 15,-5 16 1-15,-8 7 2 16,0 0-15-16,7-11-66 0,1-4-66 15,7-12 42-15,8-23 24 0,10-15 1 16,7-17 12-16,3-8-13 0,-1-2-66 16,5-1-88-16,-1-4-75 0,6-10-106 15,4-4-254-15,0-5-736 0,16-14-1748 0</inkml:trace>
  <inkml:trace contextRef="#ctx0" brushRef="#br0" timeOffset="13282.244">8849 5691 440 0,'0'0'313'0,"0"0"-241"16,0 0-56-16,0 0 59 16,0 0 323-16,0 0-89 0,0 0-186 15,0 0 20-15,0 0 49 0,-8-26-4 16,8 24-7-16,0 2 0 0,0-1-46 15,0 1-55-15,2-1-22 0,0 0-10 16,-2 0 33-16,2-1-11 0,3 1 10 16,-1-1 0-16,-2 0 6 0,2 0-6 15,2 1-10-15,-2-1 9 0,2 0 6 16,-4-2 29-16,5 4-7 0,-5-2 43 16,0 0 241-16,-2 2-141 0,0-1-103 15,0 1-39-15,0-1 2 0,2 1 9 16,-2 0-10-16,0 0-32 0,0 0-68 15,0 0-9-15,0 0-37 0,0 0 4 16,0 0 11-16,0 0 22 0,-2 0 0 16,2-1 28-16,-2 1 5 0,2 0 7 15,0 0-1-15,0 0 1 16,0 0-4-16,-2 0-6 0,2 0 4 0,0 0 11 16,-2 0 25-16,2 0 27 15,-2 0-7-15,2 0-32 0,-3 0-25 16,3 0-12-16,0 0-3 0,0 0-3 15,-2 0-12-15,2 0 10 0,0 0-12 16,0 0 11-16,0 0-9 0,0 0 15 16,0 0 27-16,0 0-12 0,-2 0 12 15,2 0 37-15,0 0-19 0,-2 0-27 16,2 0-6-16,0 0-12 0,-2 0-3 16,2 0-14-16,0 0 0 0,0 0 0 15,-2 0-1-15,2 0 0 0,0 0 0 16,0 0-1-16,-2 0 1 0,2 0 0 15,0 0 0-15,0 0 0 0,0 2 2 16,0 3 13-16,0 1 12 0,0 4-2 16,0 3-7-16,-4 2-18 15,4 6 1-15,0 2-1 0,0 1 0 16,0-1 0-16,-2 6 1 0,2-3 1 16,0 3 1-16,0 1-2 0,0-1 14 15,-2 3-15-15,2 3 2 0,-2 1 1 16,2 4 0-16,0 2 0 0,-2 4 12 15,2 1-12-15,0 8 12 0,0 11-3 16,-2 5 0-16,2 4 6 0,0-5-6 16,0-9 6-16,0-6-17 0,-2-4-1 15,2 2-3-15,0 2 1 0,0 2 2 16,-3 1 1-16,3 3 2 0,0 0 0 16,0 0 15-16,0 3-6 0,-2 1-9 15,2 4 33-15,0-1 0 16,0 3-12-16,5 2-24 0,-1-2-30 15,-2-4 30-15,-4-2 307 0,0-13-145 16,-3-4-162-16,3 8-156 0,0 13 156 16,2 17 3-16,-2 12 27 0,0-7-3 15,2-13 3-15,-2-2-30 0,2 0-30 16,-2-2 6-16,2 3 24 0,-2 1 1 16,2 0 14-16,-4 1 3 0,4 3 12 15,0 1-6-15,0 2 3 0,0 0-27 16,0 0-9-16,-2-1-57 0,2 1 39 15,0-1 15-15,-2-1 12 0,2 0 18 16,-2-5-6-16,2 2 18 0,0 1 0 16,-2-3-30-16,0 1-21 0,-1 0-12 15,3 0 15-15,0 0 16 0,-2 0 2 16,2 0 15-16,0 5 0 0,-2-3 6 16,2 1 3-16,0-1-21 0,0-3-3 15,0 1-66-15,-2 2 42 0,2-5 15 16,0 0 9-16,0-2 21 15,-2 1 6-15,2 1-24 0,0-4 18 16,0-3-15-16,-2-2-6 0,2-2-24 16,-2 1 0-16,2 2 0 0,0-2 9 15,-2 1 15-15,2 0 2 0,-6-1-2 16,6 3 21-16,0 1-9 0,0-1 3 16,-2 2 3-16,2 2-18 0,0-4-9 15,0 0-54-15,-2-3 36 0,0-3 25 16,2-1 2-16,-2-2 3 15,2-1 9-15,-3-1 3 0,3-2 3 16,0 3-6-16,-2-1 6 0,2 0 0 0,0-1-18 16,-2-2 0-16,2 2-54 15,0 0 33-15,0 0 6 0,0-2 14 16,0 2 1-16,0-1 2 0,0 0 10 16,-2-12-9-16,2-5 15 0,0-9-16 15,0-2 16-15,0 7-18 0,0 1-14 16,0 4 14-16,0-1 0 0,0-1-21 15,0-3-6-15,0 0 6 0,0-1 6 16,0 1-40-16,0-1 43 0,-2 0 10 16,2 4 2-16,0-4 0 0,0 1 1 15,0-4 2-15,0-6 16 0,0-3-18 16,0-5 1-16,0-6-1 0,0 3-1 16,0-2 1-16,0 0 0 0,0 3 0 15,0-2 0-15,0 2 1 0,0-1 0 16,-2 2-1-16,2 0 0 0,0 0 0 15,0 1-1-15,0-3 0 16,0 0-1-16,0 0 0 0,0 0-11 16,0 0 11-16,0 1-2 0,0-3-13 15,0 4 4-15,0-5-3 0,0 0 3 16,0 0-12-16,0 0 12 0,-2-1 10 16,2 0-10-16,0 1-6 0,0 0 15 15,0 1 0-15,0 0-9 0,0-1 11 16,0 0-1-16,0-2 1 15,0-2 1-15,0-3-1 0,0-1 0 0,0-1 1 16,0-1 1-16,0-1-1 16,0 0 1-16,0 0 0 0,0 0 0 15,0 2-1-15,0 3 0 0,0 0-12 16,0 1 0-16,0 0 11 0,0-2-2 0,0-1 0 16,0-1-9-16,0-1 12 15,0-1 2-15,0 0 0 0,0 0 1 16,0 0 12-16,0 0-15 0,0 0-3 15,0 0-63-15,0-1-6 0,2-2-75 16,0-6-200-16,0-4-397 0,0 2-228 16,0-12-704-16,-12 83-1085 0</inkml:trace>
  <inkml:trace contextRef="#ctx0" brushRef="#br0" timeOffset="15016.874">9184 5146 1709 0,'0'0'286'0,"0"0"769"0,0 0-736 16,0 0-5-16,0 0 4 0,0 0-20 16,0 0 2-16,0 0-17 0,-4-16-36 15,2 17-37-15,2 3 0 0,-2 7-37 16,0 4-95-16,-2 6-30 0,0 5-17 16,-2 5-10-16,-1-1-3 0,1 3-15 15,4-2-1-15,-2 0 0 16,0-2 0-16,-4-1-1 0,5-3 2 15,1-4 24-15,0-5 16 0,2-2 11 16,0-5 33-16,0-3 85 0,4-2-49 16,7-1-29-16,-3-1-10 0,9-1-15 15,1-1-15-15,5 0-9 0,0-1-6 16,-1 1-12-16,5-2 0 0,-8 2-12 16,4-2-15-16,-3 1 0 15,-5 1-12-15,-1 0-6 0,-3 0-60 0,-7-1-90 16,2-1-49-16,-4-1-63 15,0-1-158-15,-2-3-225 0,0 1-546 16,2-6-833-16</inkml:trace>
  <inkml:trace contextRef="#ctx0" brushRef="#br0" timeOffset="15500.854">9590 5110 2914 0,'0'0'530'16,"0"0"-210"-16,0 0 61 0,0 0-89 16,0 0-26-16,0 0 43 0,0 0-22 15,0 0-93-15,0 0-69 0,0 0-50 16,-15 51-11-16,-2-17-13 0,1 6-15 16,-1 1-11-16,1 3-13 0,-1 0-10 15,3-3 0-15,4-7-1 0,-5-5-1 16,7-6-2-16,6-7-16 15,0-8-25-15,0-4-41 0,2-4-7 16,0 0 33-16,4-6 13 0,4-5-61 0,4-6 33 16,1-5 21-16,1-6 13 15,3-2 17-15,-7-4 7 0,5-3 13 16,-5 3 2-16,0 2 2 0,-4 4 13 16,5 7 7-16,-5 7 2 0,-2 7 15 15,4 7 22-15,-3 3-9 0,3 12-33 16,0 5-19-16,-6 5-18 0,6 8 6 15,-1 6 11-15,3 2 0 0,-4 0 1 16,2-3 1-16,-1-2 1 16,1-3 10-16,-2-4 27 0,-2-6 16 15,-2-4 12-15,0-9 11 0,-2-6-60 16,-2-4-18-16,-4-6 0 0,-6-8 43 16,-5-4 5-16,1-3-24 0,-1-2-24 15,-1 0-11-15,1 5-28 0,-4 2-106 16,5 2-65-16,-3 3-66 0,7 3-169 15,-1 2-741-15,9 6-1179 0</inkml:trace>
  <inkml:trace contextRef="#ctx0" brushRef="#br0" timeOffset="15934.654">10181 5035 2764 0,'0'0'1317'0,"0"0"-1217"16,0 0-37-16,0 0 132 0,0 0-19 16,0 0 3-16,-69-27 26 0,43 40-19 15,-5 5-61-15,2 4-55 0,-4 3-43 16,0 4-15-16,4-1-11 0,2 1 2 15,2-3-3-15,8-5-1 0,3-1 1 16,6-6 0-16,8-5 13 0,0-1 11 16,2-3-3-16,10 0-21 0,7-4-1 15,8 1-23-15,2-1 9 0,6-1 15 16,2 2-1-16,2-1-1 0,0 3-1 16,-1-1 3-16,-5 4 14 0,-6 1 34 15,-5 2 19-15,-9 2 12 0,-5 1 87 16,-4 3-48-16,-4 3-42 0,-8 2-19 15,-5 0 0-15,-13 1-3 0,-3-2-11 16,-7 1-16-16,-3-3-15 0,2-1-12 16,-6-1-2-16,1-4-101 15,1-4-165-15,4-5-171 0,8-2-555 16,-6-1-1873-16</inkml:trace>
  <inkml:trace contextRef="#ctx0" brushRef="#br0" timeOffset="17044.642">8482 15308 2689 0,'0'0'1138'0,"0"0"-898"0,0 0 15 16,0 0 141-16,0 0 81 0,0 0-121 16,0 0-75-16,0 0-24 0,0 0-46 15,39 16-61-15,-19-6-35 0,-1 2-13 16,4 7-12-16,4 0-15 0,-5 2-30 15,3 2-15-15,0 1-9 0,2-1-18 16,-8 2-3-16,1-2-2 0,-3-4-22 16,-3-5-39-16,-6-4-48 15,1-5-36-15,-7-5-25 0,2-2-72 0,-4-8-72 16,0-9-75-16,-4-2-45 0,-2-6-154 16,1 0-118-16,-1 0-37 15,6 2 188-15,0 2 353 0,0 1 204 16,2 3 256-16,7 4 176 0,3 0 114 15,-2 5-38-15,5 3-27 0,1 2-31 16,-5 4-47-16,1 1-54 0,-2 3-56 16,-3 5-61-16,1 4-33 0,-6 7-54 15,0 6-49-15,-4 9-15 0,-6 14-9 16,-9 19-6-16,-10 15-15 0,-4 6-7 16,-2-4-44-16,0-13-54 0,4-13 33 15,6-12 18-15,5-11 1 0,-1-10 2 16,5-3-2-16,-7 0-19 0,2 0-42 15,-3 3-39-15,3-6-36 0,5-6-31 16,3-3-48-16,1-5-148 0,6-3-245 16,2-2-661-16,6 0-1285 0</inkml:trace>
  <inkml:trace contextRef="#ctx0" brushRef="#br0" timeOffset="17811.794">9166 15038 3602 0,'0'0'601'16,"0"0"-371"-16,0 0 161 0,0 0 43 16,0 0-103-16,0 0-95 0,0 0-30 15,0 0-53-15,12 71-68 0,-12-29-28 16,0 2-24-16,-4 1 6 0,0 1-21 16,-4-5-17-16,3-5-1 0,1-5-12 15,-2-8-30-15,4-8-48 16,-2-5-37-16,2-5-33 0,2-6-33 15,0-2-28-15,0-10 3 0,0-5-23 16,6-9-86-16,2-3-78 0,5-3-32 16,-1-1 26-16,3-1 103 0,3 4 218 15,-1 2 90-15,-1 3 252 0,5 6 84 16,-9 3 23-16,3 9-7 0,-3 3-19 16,-6 5-11-16,1 0-57 0,-5 9-71 15,-2 5-67-15,-2 4-54 0,-5 4-22 16,-3 3-18-16,-6 1-11 0,1-2-21 15,-6 0-1-15,1 0-3 16,3-3 0-16,1-2 0 0,-1-5-45 16,9-2-49-16,-2-2-21 0,3-3-18 15,5 1 8-15,2-3 40 0,6 1 9 16,7 2-22-16,-1-3 3 0,9-2 31 16,0 0 30-16,1-3 37 0,3 0 0 15,-6-6 86-15,-1 0 39 0,-7-4 12 16,-3-2-6-16,-4 1 0 0,-4 0-4 15,-6-2 0-15,-6-2-15 0,-3 0 21 16,-8-1 48-16,-8 0-63 0,-2 2-61 16,0 3-44-16,-4-4-13 0,-2 2-120 15,-3 0-191-15,11 1-219 0,-8-8-1150 0</inkml:trace>
  <inkml:trace contextRef="#ctx0" brushRef="#br0" timeOffset="21960.229">3913 6046 16 0,'0'0'56'15,"0"0"-37"-15,0 0-18 0,0 0 22 16,0 0 3-16,0 0 13 0,0 0 304 15,0 0 58-15,0 0-154 0,-10-36-48 16,10 31-40-16,0 0-48 0,0-2-43 16,-2 2-12-16,0-4-1 0,-2 3 10 15,2-3 19-15,-3 2 10 16,5 0 13-16,-4-1 10 0,2 3 32 0,0 2 32 16,0 1 54-16,0 1 21 15,2 1 22-15,-4-1-18 0,4 1-30 16,0 0-22-16,0 0-27 0,0 0-25 15,0 0-5-15,0 0-12 0,0 1-16 16,0 1-28-16,0 2-25 0,0 1-33 16,0 2-4-16,0-1 4 0,4 4-4 15,-2 0-8-15,0-1-1 0,2 3 7 16,-2 0 2-16,2 0 7 0,3 1 15 16,1 6 5-16,2-1 10 15,1 4-6-15,1 0-1 0,-2-1-14 16,3 3-10-16,-1 0-5 0,1 0-7 0,1 2 0 15,-2-1 6-15,3 0-3 16,-1 1-5-16,1 2-4 0,-1 0-6 16,3 3-3-16,-1 0-11 0,3 3 2 15,4 2 0-15,-1 1 9 0,3 2-12 16,2 3-17-16,0-1 5 0,4 1 9 16,0 1 3-16,0 1 11 0,4 0 19 15,0 3-6-15,0-1 3 0,3 1 10 16,-3-1 29-16,2-1 49 0,-2 0-43 15,0 0-36-15,2-2-18 0,-1 0-6 16,-1 2-9-16,4 3 12 0,7 7-6 16,9 11-9-16,11 12-54 0,5 2 33 15,-1 0 19-15,-4-5 2 0,-4-7 0 16,0 0 15-16,2 2 6 0,0-3 3 16,-2-2 12-16,2 0 6 0,-4-5-11 15,0-2-9-15,-2-2-22 16,4-2-43-16,-6-1 25 0,2 2 6 15,2 2 11-15,2-3 1 0,4 5 2 16,0-1 10-16,4 4-9 0,3 2 12 16,3 4-3-16,1 3 4 0,5-2 5 15,1 4-12-15,4-2-9 0,0 0-46 16,4 2 31-16,-2-1 15 0,4 0 2 16,2-2 20-16,0-1-1 0,0 0 3 15,2 0 0-15,-2-1 0 0,2 0-6 16,-2-1-18-16,5 0-12 0,-1-2-12 15,4 1 6-15,-1 3 16 0,3-4 2 16,-4 5 0-16,9-1 3 16,-1 0 15-16,1 3-3 0,4 0 0 15,3 0 0-15,-1-3-15 0,2-1-3 16,2-1-45-16,-2-1 48 0,6 1 14 16,-6 0 7-16,4-3 3 0,2 1 0 15,-9-2 12-15,5-1 42 0,0-2 3 16,-2-5-33-16,2 2-24 0,-2-6-24 15,2-1-19-15,-1-1-2 0,-1-2 0 16,4 0 19-16,-4 1-1 0,2-1 2 16,4 0 1-16,-4 0 2 0,2-2 13 15,0 1-12-15,2 1 9 0,-2 0-10 16,2 0 13-16,0 3-3 0,-4-4 0 16,2-1-12-16,-2-1 0 0,-5-2-45 15,3 0 30-15,-4-3 15 0,-3-2 0 16,-5-2 3-16,-3-2 0 0,-4 0 12 15,-6-5-13-15,-6-3 0 16,0-4 1-16,-10-3-1 0,-1-4 0 16,-10-5-1-16,-12 0-1 0,-15-5-2 15,-6-1-19-15,-4-2-33 0,0-1-45 16,2 0-63-16,2 0-55 0,-6 0-66 16,-4 0-162-16,-7-1-332 0,5 1-1108 0</inkml:trace>
  <inkml:trace contextRef="#ctx0" brushRef="#br0" timeOffset="23159.743">14732 12635 1585 0,'0'0'214'0,"0"0"441"15,0 0-200-15,0 0-126 0,0 0-67 16,0 0-50-16,0 0-26 0,0 0 53 16,0 0 59-16,-4-29-26 0,-2 45-100 15,-4 6-53-15,-3 7-36 0,-5 14-26 16,7-2-20-16,-3 7-16 16,2 0-8-16,-1-6-11 0,-3 4 10 15,3-2-11-15,3-4-1 0,-2-7 0 16,1-5-15-16,5-7-28 0,-2-5-30 15,2-6-28-15,1-4-18 0,3-6-10 16,0 0-10-16,2-10 19 0,0-5 45 16,6-6 32-16,-1-7 21 0,7-5 7 15,0-4 15-15,1-4-16 0,1-3 13 16,-1 1 3-16,5-5 0 0,-5 4 43 16,-1 4 50-16,-4 6 6 0,1 8 0 15,-3 7 3-15,-4 8-7 16,6 8 30-16,-4 3-2 0,0 8-35 15,-2 10-47-15,3 5-41 0,-1 9-3 16,-2 8-12-16,0 4 15 0,0 1 1 16,4 2-1-16,-2 1 0 0,0-2-2 15,-2-3-13-15,3 1 0 0,-1-10-9 16,0-6-13-16,-2-6 27 0,-2-7 10 16,0-10 0-16,0-5-15 0,-2-4-31 15,-4-7 46-15,-3-3 15 0,-5-4 3 16,6 1-16-16,-7 2-2 0,3 1-88 15,-3 1-105-15,5 2-44 0,0 2-142 16,1 0-216-16,5 4-470 0,4 1-478 16</inkml:trace>
  <inkml:trace contextRef="#ctx0" brushRef="#br0" timeOffset="23422.538">14970 12728 2790 0,'0'0'640'0,"0"0"-406"0,0 0 72 16,0 0 19-16,0 0-114 0,0 0-131 16,0 0 62-16,-12 79 52 0,8-41-39 15,-5 4-54-15,7 4-19 0,-2 1-18 16,0-1-18-16,2-2-31 0,0-5-15 15,2-8-32-15,0-4 16 0,0-8-5 16,0-6-58-16,0-7-73 16,0-6-47-16,2-3-195 0,0-9-281 15,0 2-456-15,2-19-551 0</inkml:trace>
  <inkml:trace contextRef="#ctx0" brushRef="#br0" timeOffset="23676.109">14846 12657 2406 0,'0'0'1311'0,"0"0"-1119"16,0 0 78-16,0 0 78 0,0 0-102 15,0 0-92-15,0 0 38 0,62 5 18 16,-41 9-85-16,-3 2-49 0,7 8-22 16,0 1 10-16,2 6 9 0,-6 4-7 15,8 6-3-15,-7 8-2 0,-1 13-7 16,-7 8-8-16,-5-5-19 0,-9-13-27 15,-2-15 0-15,-7-10-52 16,-7-1 19-16,-5 2 3 0,-8-2-79 16,-4-8-75-16,-2-5-56 0,-6-11-138 15,8-2-371-15,-15-4-1364 0</inkml:trace>
  <inkml:trace contextRef="#ctx0" brushRef="#br1" timeOffset="28797.467">18302 2263 3179 0,'0'0'543'0,"0"0"-338"0,0 0-205 15,0 0 0-15,0 0 83 0,-41-64 56 16,10 20 7-16,-14-17-12 0,-19-16-26 16,-5-5-31-16,-7 3-18 0,-3 10-7 15,5 13-15-15,-7 0-6 0,-4 7-13 16,-1 0-17-16,-5 7 18 16,-2 1 2-16,0 4-18 0,-7 2 25 15,-3 1 18-15,-2 2 6 0,-5 0 6 16,-4-3 64-16,-1 2-16 0,-5-1-17 15,-2-1-20-15,-6 0-14 0,14 5-9 16,-4 4-4-16,-2-2-15 0,-4 4 1 16,-16-3-7-16,-5 3-3 0,0 1-3 15,-4 4 6-15,1 1 1 0,-3 4-4 16,2 3-15-16,0 2 15 0,0 6-16 16,2 1-1-16,3 3 0 0,3 4 2 15,5 10-1-15,1 3 1 0,3 4 0 16,2 8-2-16,-7 10 0 0,5 7 0 15,6 4 1-15,2 4-1 0,23-2 0 16,4 2 11-16,1 4-9 16,14 0 15-16,-3 7-16 0,11-1 10 15,1 7 3-15,5-3-15 0,8 4-29 16,4 0 11-16,11 3 17 0,1 0 1 16,9 3 3-16,8 2 12 0,7-3 0 15,9 2-3-15,7 1 7 0,2 2-1 16,13 0-18-16,3 1-18 0,11 0-1 15,6-1 8-15,4 0 11 0,8-1 3 16,7-2 15-16,6 0-2 0,4-3 2 16,10-3-15-16,9 0-3 0,1-4-35 15,11 1-5-15,6-2 10 0,7-2 18 16,5-1 12-16,7-4 1 0,6-5 14 16,0-1-3-16,10-5 3 15,5 0 0-15,3-6-3 0,3 1-9 16,4-1-3-16,1-4-23 0,7 3 11 15,-2-3-3-15,7 0 13 0,1-4 0 16,2 0 1-16,2-3 1 0,5-3 0 16,-1-3 2-16,3-7 1 0,0-3 9 15,-1-5 0-15,1-3-11 0,-1-5 0 16,1-5 1-16,-3 0 0 0,1-6 1 16,-3-3 0-16,-1-5 9 0,-1-3-11 15,-4-4 1-15,-6-5 1 0,-2-6-1 16,-2-1 14-16,-4-6-13 0,-6-1 0 15,-7-5 12-15,-6-3 6 0,-8-4 3 16,-6-6 9-16,-7-5-3 0,-10-7-5 16,-8-3 68-16,-10-6-2 0,-11-2-76 15,-10-5-15-15,-13-7-12 0,-12-2 10 16,-16-5 1-16,-9-4 1 0,-12-3 2 16,-17-2 13-16,-16-4-15 15,-10-2-15-15,-15-3-52 0,-11-1 16 16,-14 4 0-16,-10-2-37 0,-12 4-8 15,-7-2-38-15,-12 0-44 0,-7-3-68 16,-5-2-19-16,-9 3-156 0,2-1-362 16,38 32-529-16,-1-1-644 0</inkml:trace>
  <inkml:trace contextRef="#ctx0" brushRef="#br1" timeOffset="29882.342">19014 2335 749 0,'0'0'697'0,"0"0"-385"0,0 0-149 16,0 0-21-16,0 0-22 0,0 0 42 16,0 0 821-16,0 0-682 0,0 0-127 15,-13-6-7-15,17 4 31 0,2-3-61 16,5-1-29-16,-1-3 19 0,5-2 6 16,1-3-4-16,7-2 12 0,-2-3 3 15,7-3-29-15,3-6-32 0,7-2-10 16,1-5 15-16,6-3 21 15,7-10 9-15,10-9 0 0,10-8-21 16,-1 1-13-16,-9 13-5 0,-15 13-13 16,-14 12-18-16,-10 8-18 0,0 0-14 15,6-1 2-15,4-1 0 0,2-3-17 16,4-1 2-16,-4 6-3 0,-6 3-1 16,-4 4-23-16,-2 3-52 0,-9 1-62 15,-3 1-71-15,-3 2-66 0,-4 1-166 16,-4-3-254-16,0 2-773 0,-2 1-1253 0</inkml:trace>
  <inkml:trace contextRef="#ctx0" brushRef="#br1" timeOffset="30999.865">20839 1957 1007 0,'0'0'723'15,"0"0"-411"-15,0 0 463 0,0 0 24 16,0 0-358-16,0 0-166 0,0 0-52 15,0 0-11-15,0 0-25 0,-11-7-22 16,7 3 0-16,2-3 114 0,0-2-64 16,0 0-55-16,0-1-9 0,2-5-6 15,0-4-16-15,0-9-23 0,0-5-10 16,0-2-18-16,0-6-18 0,2-9-6 16,2 4 9-16,-2-1 0 0,0 0 19 15,0 5-19-15,3 0-42 0,-5 2-6 16,6 6-15-16,-4 4-27 0,0 6 24 15,0 7 2-15,0 5 1 16,-2 3 12-16,0 4-9 0,0 3 27 16,2 2 0-16,-2 0 0 0,0 1 9 15,0 5 18-15,0 6-54 0,0 4-3 16,0 15-2-16,-2 14 2 0,-4 16 0 16,-4 14-12-16,-1 5-57 0,5-13 42 15,0-15 15-15,0-15 12 0,3-11 2 16,-1 3 16-16,2-2-6 0,2 0-10 15,-2-7 13-15,2-8-12 0,0-5-1 16,0-5-2-16,0-2-13 0,4-5-32 16,0-5-18-16,3-8 30 0,1-13 21 15,4-16 10-15,3-16 2 16,-7-15 3-16,2-8 15 0,-3 15-3 16,-7 19 15-16,0 17-9 0,0 20 0 15,0 4-21-15,0 0-9 0,0 2-6 16,-2 0 15-16,2 3 36 0,-2 6-3 15,2 2 0-15,0 11-20 0,-3 18-13 16,1 17-1-16,2 21-17 0,0 11-42 16,0 0 24-16,0-8 12 0,0-18 3 15,-2-15 6-15,4-11 12 0,0-7-12 16,1 0-6-16,-1-4-12 0,-2-3-19 16,2-7-11-16,-2-7-51 0,0 0-57 15,2-8-61-15,-2-4 3 0,0-2-91 16,4-6-235-16,-2 0-392 0,-2 4-466 15,4-18-1016-15</inkml:trace>
  <inkml:trace contextRef="#ctx0" brushRef="#br1" timeOffset="31517.524">20895 1156 2070 0,'0'0'1698'0,"0"0"-1453"0,0 0-19 16,0 0 112-16,0 0 7 0,0 0 9 15,0 0-81-15,0 0-116 0,0 0-42 16,0 0 9-16,-15 16 3 0,3 2-16 16,-1 6-20-16,-1 2-22 0,-5 4-21 15,3 0-6-15,-5 0 7 16,4-1-16-16,1-1-9 0,-1-5-23 15,3-2-1-15,4-4-27 0,-3-2 0 16,3-5 5-16,4-4 19 0,2-2-9 16,-1-2-3-16,1-2 0 0,4 0 2 15,0 0 13-15,0-4 24 0,4-1-3 16,3-5 10-16,-1-3-16 0,6-4 6 16,3-3 6-16,-3-3 0 0,5-1-26 15,-3-2 14-15,5 0 3 0,-7 0-3 16,7 0 3-16,-9 1 9 0,5 5 3 15,-3-2 21-15,-6 7 78 0,4 3-44 16,-3 2-25-16,-1 5-9 0,0 1 6 16,-4 4 27-16,2 0-15 0,0 9-21 15,3 6-31-15,-3 4-17 0,2 8-2 16,-2 3 2-16,0 4 1 0,-2 2-1 16,0-2 0-16,2-5-24 15,1-3-60-15,-3-6-72 0,2-4-10 16,-2-8-14-16,4-3-63 0,0-5-158 15,-4-1-558-15,5-4-611 0,9-10-1285 0</inkml:trace>
  <inkml:trace contextRef="#ctx0" brushRef="#br1" timeOffset="33923.261">21688 1241 2696 0,'0'0'1006'15,"0"0"-836"-15,0 0 82 0,0 0 121 16,0 0-62-16,0 0-54 0,0 0-7 16,2-58 5-16,-8 47-4 0,0 2-33 15,2-2-28-15,-4 3-28 0,-3 2-8 16,1 0-28-16,0 2-24 0,-5 1-12 16,5 0-18-16,-7 2 4 0,1 1-19 15,-1 0-9-15,1 1-6 0,-3 5-3 16,0 1-15-16,-3-1-6 0,3 3-3 15,-4 0 9-15,-1 3 0 0,1-2-12 16,4 2 0-16,-6 1 3 16,7 2 0-16,-3 2-12 0,0 1 12 15,5 2 3-15,-3 3-6 0,5 0 6 16,-1 3-6-16,1 1 3 0,8 4-4 16,-5-2-11-16,5 2-33 0,0 0 12 15,4 0 21-15,2-1 0 0,0-2 2 16,0-2 1-16,4 0 15 0,2-4 0 15,5-1-15-15,-1-1 15 0,-2-2-15 16,9-2 15-16,-7-2-15 0,5 1 0 16,1-3 0-16,1-3-2 0,1 1 1 15,3 0 1-15,-5-2-2 0,5-3 1 16,-4 1-1-16,3-3-1 0,-1 0-2 16,-3-2 0-16,7-1-1 0,-6 0 0 15,3-5-9-15,-3 1 10 0,6-7-10 16,-3 2 9-16,-1-4-9 0,4 0 11 15,-3-3 0-15,1 1 1 0,0-1 0 16,-3-1 0-16,3 3 1 16,-7-3 0-16,7 6 0 0,-11-2 0 15,5 2-1-15,-7 1-1 0,3 2 0 16,-5 1-2-16,0 1-12 0,-2 2 3 16,-2 1-9-16,-2 0 3 0,0 1-3 15,0 1-6-15,0-1 15 0,-2 0 11 16,-4-2 1-16,-4 0 12 0,-1 0 0 15,-1 0 3-15,-5-1 0 0,1 2 0 16,-5 2-13-16,-4 1 10 0,5 0-10 16,-5 0-2-16,-2 1-1 0,4 2 0 15,2 3 0-15,-1-4-14 16,3 1 3-16,5 1-12 0,1-4 6 16,1 2 0-16,4-1 6 0,1 0 11 15,1-1 0-15,0 0-1 0,4 0-10 16,-2 0 11-16,2 1-2 0,0-1 0 15,0 0-9-15,2 0 10 0,0 0-1 16,0 0 0-16,0 0 1 0,0 0 2 16,0 0 21-16,0 0 3 0,4 0 12 15,2 0-34-15,4 0-2 0,-1 0-1 16,5 0 0-16,5 0 0 0,-3 0 0 16,5 0 0-16,4-2 1 0,-5-1 0 15,3 1 1-15,0 0 1 16,-5 0 1-16,1 1 0 0,-3 0 9 0,1 0-9 15,-3 1 9-15,1 0-11 0,-7 0 0 16,3 0 0-16,-1 0 2 0,-2 0-1 16,-6 0 0-16,2 0 0 0,1 0 0 15,-5 3-1-15,2-1-1 16,-2 2-15-16,0 2-9 0,0 3 0 0,0 2 0 16,-2 2 21-16,-3 2-9 0,-1 0 11 15,4 2 0-15,-4-2-2 16,-4 1-9-16,3-2 10 0,-1 2-1 15,0-2-9-15,-5-1 9 0,1 0-12 16,2-1 3-16,-9-1 9 0,5 2 0 16,-9-3 2-16,4 2-1 0,-6 3 2 15,-1-1-1-15,-3 0 0 0,-2-1-14 16,6-5 0-16,6-4-6 0,-1-4 9 16,7 0-9-16,-3-7 3 15,1-3 0-15,-6-3 6 0,3-4 9 16,-3-4 2-16,-2-1 0 0,5-7 1 15,-3 3 3-15,5-3-1 0,-1-2 1 16,7 1 9-16,-5 1 0 0,7 0-10 16,4 1 13-16,2 0-12 0,0 2 12 15,2 0 3-15,0 0 3 0,4 2-6 16,0-1 0-16,6 2-4 0,5-1-11 16,-5 3-2-16,7 1 2 0,-3 0 3 15,7 1 9-15,-3 1 0 0,5 2 0 16,0 3 3-16,0-1 0 0,-1 4 3 15,5 2 0-15,0 1-6 0,-4 2 3 16,2 2-3-16,2 2 0 0,-3 1-10 16,-3 0 0-16,2 1 10 0,-3 2-11 15,-3 2 0-15,2-1-1 0,-7 0 0 16,0-2-1-16,1 3 0 16,-7-2-2-16,-4-1 0 0,2-1-21 15,-2 0 3-15,-2-1-9 0,0 1-18 16,0 0-6-16,-6-1 21 0,2 0 18 15,-6 0 12-15,-5 0-12 0,1 0 12 16,-7-2 1-16,0 0 2 0,1 0 0 16,-7 4 0-16,0-2 2 0,0 1 10 15,0 4 0-15,0 3 3 0,-2 4-13 16,0 1 13-16,5 0-12 0,1 6 12 16,2 1 0-16,-2 4 3 0,5 0-15 15,-1 3 12-15,9 1-15 0,-7 2-19 16,7-2 1-16,4 5 15 0,-2-3 1 15,1 1 1-15,1-2 1 0,4-1 3 16,0 0 15-16,2-5-3 16,2 1 3-16,4-2 0 0,7-2-3 15,-5-2 3-15,9 0-15 0,3-1 9 16,5-3-10-16,0-2 1 0,0-3 0 16,4-1-2-16,2-6 1 0,0-2 0 15,-2 0-1-15,4-5 0 0,-4-5-1 16,-1-4 0-16,-3 0 0 0,2-2-1 15,-4-1 0-15,0-1 1 0,-5 0-1 16,3-1-1-16,-7 2 1 0,3-1-1 16,-7 0 1-16,3 3-2 0,-1 1 1 15,-8 1-10-15,4 3 10 0,-3 0-10 16,-3 4 0-16,-2 2 0 0,0 2-3 16,0 0-6-16,0 0 3 0,0 0 6 15,-7 0 11-15,-1 1 1 0,-4 0 1 16,-5 0 1-16,1 1 10 0,-5 0-12 15,-6 0 0-15,0 3 0 16,2 3 0-16,-3 0 0 0,1-1-1 16,-4 2 0-16,6 1 0 0,4-2-11 15,1-1 11-15,1 0 1 0,4 0 0 16,7-3 0-16,-2 1-1 0,6 0-1 16,0-3-1-16,4 0 3 0,0 0 15 15,0 0 9-15,2 0 0 0,6-2-9 16,2 1-12-16,1-2-2 0,9 1 1 15,-1 0-1-15,4 1 1 0,6-1-2 16,-3 2 1-16,-1-3-1 0,4 1-1 16,-2 2 1-16,2-2 1 0,-4 2-1 15,-5 0 1-15,1 0 1 0,0 0-2 16,-9 0 1-16,3 0 1 0,-5 0 1 16,-2 2-2-16,-6 0-1 0,2 4-12 15,-4-1-12-15,0 3-15 0,-2 5-3 16,-2 2 21-16,-6 3 9 0,-7 2 0 15,3 0 9-15,-9 3-9 16,0 0 11-16,-1 2-1 0,-9 3 2 16,-5 1 0-16,5-4 1 0,4-3-1 15,2-5-3-15,1-6-9 0,-1-2 10 16,2-4-13-16,2-1-3 0,-2-4 6 16,3-4-3-16,3-5 12 0,-2-3-18 15,7-2 19-15,-7-3-13 0,3-6-3 16,-3-5 16-16,-2-6-1 0,9-2 0 15,-3-6 3-15,7 0 10 0,2-4 8 16,-1-1-6-16,3 0 9 0,4 3-3 16,0 0-3-16,0 7-3 15,2 4-12-15,0 4 1 0,2 3-1 16,6 5 24-16,3 1 15 0,-1 2-6 16,6 0-9-16,5 0 0 0,6 1-6 15,-2 0-15-15,2-1 9 0,6 5-9 16,-2-1 15-16,2 3-15 0,0 4 12 15,-4 4-3-15,0 3-11 0,-2 0-1 16,-3 4-15-16,-7 2-39 0,2 1-81 16,-11 0-73-16,2-2-68 0,-6 1-227 15,0-4-869-15,1 11-1890 0</inkml:trace>
  <inkml:trace contextRef="#ctx0" brushRef="#br1" timeOffset="35273.178">20808 1362 1608 0,'0'0'639'16,"0"0"323"-16,0 0-669 0,0 0 1 15,0 0-40-15,0 0-6 16,0 0 18-16,14-55-5 0,-14 52-31 15,0-2-23-15,0 2-30 0,0 1-47 16,0 2-33-16,0 0-27 0,-4 0 14 16,2 0 49-16,-2 1-3 0,-6 4-22 15,-1 2-8-15,1 1-10 0,-5 4-18 16,3 2-26-16,0 4-10 0,-3 2-15 16,3 1-6-16,-3 2-15 0,1-2-23 15,6 1 5-15,-5-4 3 0,1-1 13 16,6-3 1-16,-5-3 0 0,7-2 1 15,-2-3 0-15,4-1 0 0,0-3 3 16,2 0 33-16,0-2 15 0,0 0 6 16,2 0-21-16,6-2 6 0,0-1 0 15,3-4-15-15,1 1-3 0,5-1-9 16,-3-1 6-16,5-1-3 0,-3 0 6 16,3 2-3-16,-1 1 1 0,-1 0-4 15,2 3-3-15,-1-1 0 16,1 1 3-16,-7 1 3 0,3 2 0 15,-1 0-9-15,-8 0-9 0,3 0-3 16,-3 2 0-16,0 1 0 0,-2-1-1 16,-2-1-14-16,-2-1 0 0,0 0-3 15,0 0-6-15,0 0-3 0,0 0-4 16,0 0-2-16,0 0 0 0,0 0 0 16,0 0 19-16,0 0 14 0,0 0 1 15,0 0 1-15,0 0 16 0,0 0 6 16,0 0 3-16,0 0 15 0,0 0-5 15,0-1-1-15,4-1-35 0,3 2 2 16,-1-1-2-16,4-1 2 0,-2 0-1 16,1 0 0-16,-1 2-1 15,-2 0 0-15,0-1-1 0,-4 1-1 16,0 0-17-16,-2 0-15 0,0 0-7 16,0 0-20-16,-2 0 0 0,-6 1 58 15,-4 1 2-15,-1 0 0 0,-5 0 1 16,1-1-1-16,-6 3-2 0,3-2-76 15,1-1-114-15,1 0-70 0,1 1-233 16,2-2-636-16,5 5-1906 0</inkml:trace>
  <inkml:trace contextRef="#ctx0" brushRef="#br1" timeOffset="36640.435">20733 2696 267 0,'0'0'692'15,"0"0"-298"-15,0 0-248 0,0 0 488 16,0 0-88-16,0 0-250 0,-2-51-37 16,2 47-14-16,0 0-23 0,0 1-42 15,0 1-1-15,0 0 6 0,0 2 16 16,0 0 43-16,-2 0 23 0,2 8-20 15,-2 5-37-15,-2 6-116 0,0 9-51 16,0 8-16-16,2 5 0 0,-5 3-2 16,1-1-10-16,2-2 0 0,0-1-13 15,0-2-2-15,0-2-1 0,2-5-1 16,0 2-1-16,0-4-33 0,-1-3 2 16,1-1-23-16,-2-4-16 0,2-3-18 15,2-4-25-15,-4 0-21 0,2-5-40 16,0-3-60-16,-2 0-165 0,2-4-276 15,2-1-432-15,-2-1-106 0</inkml:trace>
  <inkml:trace contextRef="#ctx0" brushRef="#br1" timeOffset="37857.534">20746 2593 1721 0,'0'0'516'0,"0"0"-221"15,0 0 69-15,0 0-18 0,0 0-101 16,0 0-141-16,0 0-15 0,0 0 122 15,0 0-51-15,0 0-78 0,-64 43-47 16,47-16-10-16,1 2-13 0,-3 2-9 16,5-5-3-16,-3-1 0 0,7-5-3 15,1-6-12-15,3-2-1 0,0-5-9 16,2-2-28-16,2-4-20 0,2-1-15 16,0-1-22-16,0-7 79 15,2-3 31-15,2-4 22 0,8-4-22 16,-5-4-1-16,5-3 1 0,5-1 3 15,-7 4 19-15,4 1 3 0,-1 6 69 16,-1 6 51-16,3 3 21 0,-7 7-2 16,4 5 9-16,1 10-47 0,-7 5-64 15,4 7-35-15,-4 7-26 0,5-1 15 16,-7 1-4-16,0-6-12 0,0-4 0 16,-2-8-40-16,2-6-95 0,-4-4-90 15,2-4-136-15,0-1-312 0,5-3-853 0</inkml:trace>
  <inkml:trace contextRef="#ctx0" brushRef="#br1" timeOffset="38108.685">21411 2523 3079 0,'0'0'674'0,"0"0"-454"16,0 0-119-16,0 0-101 0,0 0-12 15,0 0 12-15,0 0 124 0,-64 43-30 16,31-23-41-16,-2-2-35 0,0 0-18 16,-4-3-11-16,-3-2-110 0,5-2-130 15,2-6-99-15,2-1-192 0,14-2-228 16,-8 1-656-16</inkml:trace>
  <inkml:trace contextRef="#ctx0" brushRef="#br1" timeOffset="38302.234">21196 2623 2899 0,'0'0'607'0,"0"0"-370"0,0 0 24 16,27 53 12-16,-25-22-165 0,-2 6-73 15,0 7 33-15,-4 0 6 0,-4 1-54 16,2-1-20-16,-7 0-31 0,3-5-98 16,6-1-92-16,-4-5-96 0,1-6-167 15,5-8-227-15,2-4-674 0</inkml:trace>
  <inkml:trace contextRef="#ctx0" brushRef="#br1" timeOffset="38560.315">21556 2539 3573 0,'0'0'457'16,"0"0"-309"-16,0 0 54 0,0 0-75 15,0 75-111-15,-4-37 5 0,-2 12 47 16,2 11-18-16,-7 12-29 0,-3 1-20 15,8-7-1-15,-3-15 0 0,1-18-18 16,4-7-47-16,2-5-37 0,0 0-37 16,0 2-51-16,-2-5-65 0,2-7-60 15,2-8-207-15,0-4-597 16,0-10-363-16</inkml:trace>
  <inkml:trace contextRef="#ctx0" brushRef="#br1" timeOffset="38891.366">21393 2579 2474 0,'0'0'793'0,"0"0"-450"0,0 0 48 16,0 0 21-16,66-56-143 0,-41 48-94 15,4 3 6-15,2 2-20 0,4 2-21 16,-2 1-42-16,0 2-35 0,-2 8-8 16,-4 0-34-16,-7 6 6 0,-3 2-27 15,-7 1 0-15,-5 5-45 0,-5 3-13 16,-5 5 10-16,-5 5 11 0,-9 2 7 15,3-2 15-15,-7 0 3 0,7-4 10 16,-7-4 1-16,6-3 1 16,3-3 12-16,6-6 0 0,-3-4 21 15,7-3 74-15,2-4 32 0,2-2 88 0,10 2-22 16,3 0-115-16,10 0-44 16,1 4-34-16,7 1-12 0,2-1-1 15,3-1-2-15,-1-1-33 0,-2-3-82 16,-4-3-54-16,-7-2-40 0,-3 0-70 15,-9-6-227-15,-5 1-840 0,3-4-1020 0</inkml:trace>
  <inkml:trace contextRef="#ctx0" brushRef="#br1" timeOffset="39624.715">20609 3588 897 0,'0'0'2465'0,"0"0"-2060"0,0 0-210 15,0 0 113-15,0 0 14 0,0 0-67 16,0 0-84-16,0 0-9 0,0 0-92 16,15 82-15-16,-21-25-12 0,-5 15-13 15,-1 6-12-15,-1 0-6 0,5-5-11 16,0-5-1-16,4-5-29 0,0 0 8 16,2-13 9-16,2-11 8 0,0-11 4 15,0-7 16-15,0-1-1 0,0-4-3 16,2-5 3-16,-2-5-15 0,0-6-75 15,-2-6-104-15,-3-7 139 16,-1-8 40-16,-6-3-1 0,-1-7 0 0,1-4 0 16,-7 3 0-16,5-2 1 15,-5 4 0-15,7 3 1 0,-5 7-1 16,7 7-2-16,4 3-1 0,0 8 3 16,4 2 46-16,0 13 78 0,2 4-60 15,2 6-42-15,6 5-10 0,0 4 18 16,5 3 1-16,3-1 11 0,-1 2 16 15,5-5-13-15,-1 1 22 0,-1-4 11 16,5-6-20-16,-4-2-25 0,1-9-31 16,-5-4-2-16,4-7-18 0,-3-7-9 15,3-13-15-15,-1-7 11 0,3-18 10 16,6-15 0-16,2-13 6 0,-9 5 3 16,1 13-4-16,-9 19-71 0,1 10-59 15,-1-1-73-15,5-1-50 0,-3 0-147 16,-1 8-569-16,7 8-824 0</inkml:trace>
  <inkml:trace contextRef="#ctx0" brushRef="#br1" timeOffset="39914.487">21620 3645 3632 0,'0'0'603'0,"0"0"-534"15,0 0 21-15,0 0 101 0,-72-53-55 16,41 49-53-16,-4 4-22 0,-9 6 10 15,-16 10-16-15,-8 8-28 0,-2 2-25 16,10-1-2-16,16-7-131 0,15-7-140 16,3-4-138-16,9-1-392 0,-10 4-724 0</inkml:trace>
  <inkml:trace contextRef="#ctx0" brushRef="#br1" timeOffset="40159.134">21312 3676 3049 0,'0'0'1043'0,"0"0"-841"15,0 0-22-15,0 0 144 16,0 0-137-16,0 0-144 0,6 78 15 0,-14-22 21 16,-6 17 0-16,1 7-21 15,1-3-22-15,-1-8-36 0,3-10-15 16,6-12-9-16,0-11 3 0,0-9 5 15,2-5-26-15,-3 0-65 0,3 3-49 16,2-1-22-16,0-4-83 0,0-5-238 16,0-8-707-16,13-2-1044 0</inkml:trace>
  <inkml:trace contextRef="#ctx0" brushRef="#br1" timeOffset="40559.67">21819 4137 2910 0,'0'0'1122'0,"0"0"-989"16,2-71-65-16,-11 42 153 0,-3-1-24 16,-7 4-92-16,-3 8-22 0,1 6-16 15,-8 9-12-15,-2 5 3 0,-2 12 0 16,0 6 0-16,2 8-18 0,6 6-13 15,2 2-23-15,5 1 8 0,9-1 0 16,1-5 3-16,4-2 0 0,4-6 4 16,10-7 11-16,-1-5 3 0,5-4-33 15,7-7-12-15,2-1-21 0,3-12-7 16,-3-2 1-16,4-6 11 0,-2 2 16 16,-7 0 10-16,1 5 2 0,-9 6 39 15,5 7 49-15,-7 3-9 16,2 11-27-16,5 8-19 0,-5 9-21 15,3 7 15-15,1 7 16 0,-1 0-16 16,1-1-24-16,-4-8-3 0,5-7-12 16,-1-11-109-16,-3-6-89 0,5-11-144 15,-6 0-602-15,17-14-1207 0</inkml:trace>
  <inkml:trace contextRef="#ctx0" brushRef="#br0" timeOffset="47939.109">8647 10670 42 0,'0'0'124'16,"0"0"-49"-16,0 0-39 0,0 0 33 16,0 0 394-16,0 0-160 0,0 0-160 15,0 0-97-15,0 0 32 0,0-8-16 16,2 8-40-16,-2 0 21 0,2 0 28 16,0 0 11-16,-2 0-8 0,0 0-9 15,0 0-9-15,0 0-1 0,0 0 6 16,0 0 8-16,0 0-1 0,0 0 3 15,0 0 0-15,0 0-3 0,0 0 3 16,0 0 10-16,0 0 6 0,0 0-3 16,0 0 13-16,0 0 3 0,0 0 3 15,0 0-4-15,-2 0-9 16,2 0-10-16,0 0-13 0,0 0-4 16,0 0 42-16,-2 0-9 0,2 0-14 15,-2 0 0-15,-2 0-56 0,-9 0-14 16,1 0-10-16,-7 0 36 0,-1 0 28 15,-11 0-6-15,0 0-29 0,-4 0-15 16,-5 1-14-16,-3-1 14 0,1 1 6 16,1 1-22-16,0-2-49 0,-5 1-115 15,3 1-70-15,4 0-33 0,-5 2-249 16,13 0-564-16</inkml:trace>
  <inkml:trace contextRef="#ctx0" brushRef="#br0" timeOffset="48456.312">7469 10684 290 0,'0'0'317'0,"0"0"412"16,0 0-176-16,0 0-348 0,0 0-63 15,0 0 104-15,0 0-71 0,0 0-11 16,0 0-17-16,-52-9-47 0,29 8-14 15,3 1-9-15,-5 0-39 0,-4 0-9 16,0 0-16-16,-2 0-13 16,-4-1-26-16,0 1-172 0,-9 0-26 15,-8 2-41-15,-10 2-32 0,-10-1-73 16,-2 1-306-16,16-1-370 0,6 2 837 0</inkml:trace>
  <inkml:trace contextRef="#ctx0" brushRef="#br0" timeOffset="48915.448">6142 10685 404 0,'0'0'1860'16,"0"0"-1646"-16,0 0-166 16,0 0 117-16,0 0 118 0,0 0-56 15,0 0-64-15,-65-9-33 0,43 9-13 16,-3 0-44-16,-2 0-25 0,-2 0-26 15,0 0-22-15,-4 0 0 0,-4 0-56 16,-2 0-80-16,-7 0 9 0,-6 3-131 16,3-1-130-16,-3 2-324 0,13-1-776 15</inkml:trace>
  <inkml:trace contextRef="#ctx0" brushRef="#br0" timeOffset="49372.448">4969 10684 176 0,'0'0'1520'0,"0"0"-997"0,0 0-251 16,0 0-156-16,0 0-97 0,0 0 152 15,0 0 76-15,0 0-51 16,-66-8-56-16,39 8-16 0,-4 0-17 16,-2-1-78-16,-2 1-13 0,-4 0-14 15,2 0-2-15,-5 0-127 0,1 0-73 16,-4 0-43-16,-1 4-136 0,9-4-307 15,-15 6-719-15</inkml:trace>
  <inkml:trace contextRef="#ctx0" brushRef="#br0" timeOffset="49778.276">3704 10690 411 0,'0'0'1762'0,"0"0"-1510"0,0 0-132 15,0 0 115-15,0 0-10 0,-60-5-39 0,40 5-59 16,-9 0-66-16,0 0-58 15,-8 0 26-15,-13 0-14 0,-12 0 63 16,-12 0-78-16,-3 0-226 0,19 0-290 16,15-6-709-16</inkml:trace>
  <inkml:trace contextRef="#ctx0" brushRef="#br0" timeOffset="51022.331">2297 10481 1752 0,'0'0'671'0,"0"0"-91"15,0 0-267-15,0 0-33 0,0 0 13 16,0 0-32-16,0 0-43 0,0 0-29 15,0 0 8-15,-17-41-19 0,15 51 14 16,-2 6-27-16,2 9-44 16,-2 6-42-16,2 7-18 0,2 4-22 15,0 2-39-15,0 3-15 0,0-1 12 16,-2 0 1-16,4-7 1 0,0 0-1 16,0-7 2-16,-2-4 1 0,0-4 0 15,2-4-1-15,-2-7-21 0,2-5-43 16,-2-4-57-16,2-4-71 0,-2 0-120 15,0-6-119-15,0-8-201 0,0 2-595 16,0-9-577-16</inkml:trace>
  <inkml:trace contextRef="#ctx0" brushRef="#br0" timeOffset="51338.481">2036 10412 2206 0,'0'0'556'0,"0"0"-219"0,0 0 20 15,0 0 67-15,0 0-57 0,13-51-64 16,-3 42-35-16,2 2-47 0,1 0-26 16,3 0-22-16,1 4-18 0,6 3-7 15,-3 0-9-15,3 6-15 0,2 7-15 16,0-1-13-16,-3 7-20 0,3 2-19 15,-4 2-9-15,-5 1-9 0,3 1-9 16,-7 0-20-16,-1-1-10 0,-5 3-15 16,-4-2 3-16,-2 0-6 15,-8 0-36-15,-3-5-91 0,1-3-26 0,-4-1-23 16,-3-6-39-16,-2-2-101 16,-1-4-207-16,3 0-571 0,1-2-628 0</inkml:trace>
  <inkml:trace contextRef="#ctx0" brushRef="#br0" timeOffset="51704.246">2483 11092 1501 0,'0'0'1813'0,"0"0"-1451"0,0 0-236 16,18-61 136-16,-18 39 105 0,-2 3-80 15,-6 3-69-15,-4 6-78 0,-1 6-63 16,-3 4-22-16,1 2 2 0,1 9 7 15,-1 4-9-15,5 6-6 0,4 2-7 16,0 2-12-16,6-2-8 0,0-1-4 16,10-4-15-16,0-2 15 0,3-8-18 15,7-3-9-15,-1-5-58 0,2-9-112 16,1-6-80-16,-5-5-84 0,-1 4-299 16,1-18-1219-16</inkml:trace>
  <inkml:trace contextRef="#ctx0" brushRef="#br0" timeOffset="53655.919">8804 10797 23 0,'0'0'1741'0,"0"0"-572"16,0 0-858-16,-10-60 7 15,3 36 7-15,1-1-58 0,-2 3-43 16,-2 1-35-16,-1 2-23 0,1 5-15 16,-2-1-20-16,-1 6-21 0,5 3-18 15,-4 5-13-15,-1 1-12 0,5 3-3 16,-3 7 8-16,3 5-17 0,2 4 12 15,2 3-22-15,4 3-27 0,0 2-3 16,0-3-13-16,4 1 0 0,6-3 10 16,3-4 4-16,-1-5-1 0,5-7 0 15,-3-6-4-15,7-1-11 0,0-11-21 16,-1-5 3-16,-1-6 15 0,-3-4-10 16,-1-3 10-16,-5 0 0 0,-4 1 1 15,-6 4-10-15,0 0 10 0,-2 7-1 16,-10 5-9-16,-1 4 9 0,-1 7-12 15,-5 2 15-15,3 4 2 0,-3 9 19 16,5 3 0-16,-3 3 1 0,9 6-22 16,-4-1 3-16,7 1 3 15,3 0 18-15,2-2-6 0,2-5 6 16,9-2-6-16,-3-5 0 0,4-5-2 16,7-4-4-16,0-4-12 0,-1-9-1 15,7-3 0-15,-6-7-1 0,1-4 0 16,-1-3 0-16,-5-2-1 0,-3 0 2 15,-3 1 0-15,-4 3 1 0,-4 5-2 16,0 2-17-16,-8 7-2 0,-5 4 3 16,1 2 7-16,-7 5 11 0,5 2 3 15,-5 9 18-15,1 5 6 0,5 5 1 16,5 3 5-16,0 3-9 0,2 5-24 16,6-5-5-16,0 4 5 0,2-3 3 15,8-3 0-15,-2-3 9 0,5-5 0 16,3-6-9-16,1-2 9 15,1-8-12-15,-1 0-2 0,-1-10-10 16,5-4-3-16,-8-2 3 0,-3-6 0 16,0 0 9-16,-6-4-9 0,-4 1 10 15,0 1 1-15,-8 0-2 0,-2 4-9 16,-3 4 11-16,-7 4 0 0,3 2-17 16,-6 7 5-16,3 3 13 0,3 2 0 15,-3 8 16-15,7 4-4 0,1 5 6 16,1 3-18-16,5 3-14 0,4 2 14 15,2-1 1-15,0 2 0 0,4-3 0 16,5-3-1-16,3-4-12 0,-2-5-7 16,5-6 18-16,1-3-2 0,-1-4-18 15,1-2-9-15,-3-7-6 0,-1-4 12 16,-2-5 11-16,-1-2 10 0,-3-1-12 16,-4-3 13-16,-2 1 1 15,-2-1-2-15,-6 5 1 0,-3 2-10 0,-3 3 11 16,-1 4-2-16,-5 3 1 15,1 4 2-15,-2 3 12 0,7 6-10 16,-5 4-1-16,9 5-1 0,0 3 2 16,1 1 10-16,7 4-9 0,2-1 13 15,-2 0-4-15,8-2-10 0,5-3 10 16,1-3-10-16,1-2 10 0,1-4-11 16,1-3-1-16,1-5-2 0,-1-1-25 15,1-9-4-15,-6-5-2 0,3-4 15 16,-3-6 3-16,-2-1 14 0,-6-3 0 15,-2 1 0-15,0 1 1 16,-2 5-2-16,-8 4 0 0,-4 5 1 0,-1 4-11 16,-6 5 9-16,1 4 3 15,1 9 1-15,1 4 17 0,1 7 3 16,3 2 0-16,1 5-21 0,9-1-21 16,0 1 21-16,2-3 3 0,2-2 9 15,2-4 3-15,4-5 0 0,2-3-3 16,7-7-9-16,-3-3-3 0,3-3-14 15,1-11-10-15,1-2-6 0,-1-9-7 16,-3-3 4-16,-3-3 12 0,-2 0 18 16,-8-2-9-16,0 3 11 0,-4 6-1 15,-8 3-13-15,-3 9-1 0,-1 4 15 16,-3 8 1-16,1 2 16 0,1 11 8 16,1 5-3-16,3 2 0 0,7 6 0 15,2-2 1-15,4 3-22 0,0 1-23 16,6-5 23-16,2-3 0 0,9-3 0 15,-5-7-32-15,5-2-107 0,-1-8-83 16,-1-4-117-16,-1-3-323 16,-3-16-977-16</inkml:trace>
  <inkml:trace contextRef="#ctx0" brushRef="#br2" timeOffset="76017.875">6776 5480 150 0,'0'0'199'0,"0"0"-199"0,0 0-10 16,0 0 10-16,0 0 541 0,0 0-234 16,0 0-128-16,0 0 55 0,0 0-45 15,-27-34-56-15,27 32 6 0,0 2 20 16,0 0-49-16,0 0-22 0,0 0-34 15,0 0-21-15,0 0-14 0,0 0 7 16,0 0 13-16,-2 0 22 0,2 0 32 16,0 0 14-16,0 0 15 0,0 0 35 15,0 0 2-15,0 0 23 0,0 0 37 16,0 0 4-16,0 0-15 0,-2 0-34 16,2 0-25-16,0 0-22 0,0 3-19 15,0-1-25-15,0 1-28 16,0 2-39-16,2 0 14 0,-2 0 1 15,2-1 6-15,2 0 12 0,-2 0-13 16,1 1 1-16,-3 0 6 0,2 1 3 16,2 1 8-16,-2 1-2 0,2-1 9 15,2 3-18-15,-2 0-10 0,5-2 3 16,-5 1-2-16,2-1-7 0,0 2 7 16,2 0-1-16,1-2-3 0,-5 1 7 15,2-1-7-15,2 1-3 0,-2 1-3 16,5-2-6-16,-5 1-2 0,0-2-13 15,0 2 9-15,1-2-9 0,1 2-1 16,-4-3 0-16,0 3-1 16,2-1-1-16,1 1-1 0,-3 1 1 15,4 2 1-15,-4-3 2 0,0 3 0 16,2 1 9-16,1-2-10 0,1 4 1 16,-4-2-1-16,2-1 0 0,0 0 0 15,1 2 0-15,-1-2 1 0,2 0 9 16,-6-1-11-16,4 2 1 0,1 0 0 15,1 2 10-15,2 2 9 0,3 3 7 16,3 1-1-16,-6 0-9 0,7 1-3 16,-3-2 6-16,1 0 3 0,-1 0-3 15,1 3-8-15,3-2-10 0,-3 0 0 16,4-1 9-16,-3 2-10 0,1 0 0 16,-1 0 0-16,3-1-1 0,1 4 2 15,3-1 0-15,2 4 9 0,4 1-11 16,0 2 0-16,-2 5 2 0,6-2 12 15,2 3 3-15,-2 1-3 0,6-1-15 16,-2 2 0-16,-1 0-18 16,1 0 3-16,2 2 12 0,0-2-12 15,3 0 15-15,-3 0 0 0,0 1 0 16,7 0 2-16,-3 1 1 0,-2-1 9 16,7 2-9-16,-2-2 9 0,-1 0-10 15,0-1 10-15,3 2-9 0,2 0 12 16,-3-2-13-16,-1 0 13 0,3-1-15 15,-3-1-1-15,3 1-44 0,-3-1 30 16,12 5 13-16,-13-3 2 0,9-2 1 16,0 5 1-16,1 1 10 0,16 8-9 15,-1 2 12-15,-6-5-3 0,-6-6 3 16,-6-3-3-16,-3-2 0 16,5 1 0-16,-4 0-10 0,3 2 1 15,1 0-1-15,0 1 10 0,6 0-10 16,-2 1 0-16,0 0-2 0,4 2 0 15,2 0-39-15,-2 0 21 0,4 1 16 16,-2-1 0-16,2 0 2 0,-2 0 2 16,0-1 16-16,0 1-3 0,2-3-3 15,-1 2 0-15,-1-5-9 0,0 4 13 16,2-1-14-16,0 1 1 0,0-1 9 16,2 0-9-16,1-1 9 0,-1 1-3 15,0 0-9-15,0-2-36 0,2 1 23 16,-1-2 13-16,3 1 0 0,-2-2 2 15,5 3-1-15,-3-3 2 0,0 1 12 16,1 2-12-16,5-3 15 0,-1 1-6 16,-1-2 0-16,5 4 3 0,-3-3 0 15,1 1 6-15,4-1 0 16,-3-2 0-16,5 2 12 0,-6-4 36 16,3 1-17-16,-1-3-46 0,2 0-6 15,-3-2-15-15,5-1 3 0,-4-1 10 16,3-1 0-16,-3-4 1 0,2 2 1 15,-5-4 1-15,3 2 2 0,-5-3-1 16,1 0 1-16,-5-1 0 0,5 1-1 16,-5 0 1-16,0 0-1 0,-1 0 0 15,-3 2-1-15,0-2-1 0,-4 3 0 16,0 1 0-16,-2-2 0 0,-6 1-1 16,-8-5 1-16,-11-3-1 0,-8-3 1 15,-4-2-2-15,3 1-10 16,-1 0-22-16,-2-3-41 0,-4-3-60 15,-9-4-94-15,-10-3-110 0,2-2-425 16,-4-10-1251-16</inkml:trace>
  <inkml:trace contextRef="#ctx0" brushRef="#br2" timeOffset="78535.843">14943 10162 1539 0,'0'0'1726'0,"0"0"-1380"15,0 0-109-15,0 0 74 0,0 0-65 16,0 0-48-16,0 0 5 0,0 0 11 16,0 0-52-16,-12 10-70 0,4 4-10 15,-3 3 12-15,5 6 15 0,-2 1 15 16,-5 5-21-16,3 3-24 0,-2 2-16 15,-3 5-21-15,3 2-5 0,-1 0-13 16,-1 3-6-16,0-1-17 16,-1-1-1-16,5-4-13 0,-1-4-39 15,-1-4 28-15,6-8 21 0,0-6-15 16,1-3-12-16,1-4-15 0,2-5-16 16,2-2-14-16,0-2-22 0,0 0-28 15,6-6-26-15,1-4-20 0,3-7 0 16,-2-5-9-16,3-2-60 0,-1-5-89 15,0-2-78-15,1 0 8 0,-3 1 55 16,0 1 55-16,-2 1 115 0,1-1 123 16,-1 1 51-16,0 1 58 15,2 1 77-15,-2 1 51 0,1 4 35 16,-1 2 21-16,0 6 6 0,-2 2-12 16,0 3-19-16,-2 3-15 0,2 4 21 15,-1 1 32-15,1 2-31 0,-2 8-62 16,-2 3-68-16,0 6-45 0,0 5-10 15,2 7-12-15,-2 2-2 0,2 5-10 16,-2 5-14-16,2-2 0 0,0 0-1 16,0 0-1-16,2-4-45 0,0-6 28 15,-4-5 17-15,7-8 1 0,-5-8 15 16,-2-4 7-16,0-4-22 0,0-2 0 16,0-2-34-16,-2-8 34 0,-5 0 21 15,1-1 4-15,-4-3-10 0,-5-1-13 16,5 4-2-16,-2 0 0 0,-1 3-49 15,-1 2-66-15,1 1-83 0,3 0-68 16,2 4-113-16,2 1-629 0,1 0-840 16</inkml:trace>
  <inkml:trace contextRef="#ctx0" brushRef="#br2" timeOffset="78855.439">15156 10268 3280 0,'0'0'605'0,"0"0"-238"16,0 0 78-16,0 0-156 0,2 50-112 15,-2-24-7-15,-2 4 55 0,2 2-52 16,-2 5-68-16,2 1-26 0,-2 1-28 16,2-1-17-16,0 0-34 0,0-3-11 15,0-5-37-15,0-3 27 0,0-7-6 16,-2-2-34-16,2-10-38 0,0-3-47 16,2-3-51-16,-2-2-92 0,4-6-113 15,-4-3-133-15,2-7-235 0,0 3-405 16,-2-13-362-16</inkml:trace>
  <inkml:trace contextRef="#ctx0" brushRef="#br2" timeOffset="79183.415">15007 10145 2767 0,'0'0'771'0,"0"0"-506"16,0 0 106-16,0 0-30 15,0 0-73-15,0 0 14 0,0 0 41 16,0 0-38-16,58-27-73 0,-43 27-34 16,5 2-15-16,3 2-22 0,0 5-23 15,6 2-28-15,0 3-24 0,0 2 0 16,0 5-3-16,0 4 9 0,-5 1 0 16,-3 5-14-16,-4 0-22 0,-5 5-18 15,-6 3-6-15,-4 0-12 0,-2 4 0 16,-10 2 0-16,-5 0-1 15,-5 1 1-15,-5-2-30 0,-2-1-49 16,-6-5 19-16,2-3-45 0,-2-8-72 16,0-5-49-16,0-6-66 0,6-5-228 15,4-6-486-15,-4-2-1246 0</inkml:trace>
  <inkml:trace contextRef="#ctx0" brushRef="#br2" timeOffset="80653.761">15404 9935 775 0,'0'0'1389'0,"0"0"-315"0,0 0-727 16,0 0 75-16,0 0 18 0,0 0-48 16,0 0-59-16,0 0-50 0,33-3-62 15,-22 22-79-15,1 6-63 0,1 6-16 16,-5 4-26-16,0 6-19 0,-4 0-15 15,0 3-3-15,-4-4-18 0,-2 0-112 16,2-5-143-16,-4-4-137 0,2-8-717 16,2 11-2533-16</inkml:trace>
  <inkml:trace contextRef="#ctx0" brushRef="#br2" timeOffset="87489.845">8862 7823 1193 0,'0'0'599'0,"0"0"-213"16,0 0-198-16,0 0-88 0,0 0 165 15,0 0 308-15,0 0-340 0,0 0-107 16,0 0 26-16,23-42 11 0,-21 31-9 16,-2-1-10-16,0 1-11 0,0-2 3 15,0-1-3-15,-4 0 2 0,-1 0-12 16,-1 1-13-16,-2 0-28 15,-2 4-15-15,1 2-24 0,1 3-9 16,-4-1-1-16,3 5-15 0,3 0 7 16,-2 0-4-16,-2 3 3 0,3 3-3 15,1 1-2-15,2 1 2 0,2 3 3 16,0 1 3-16,2-1-5 0,0 2-7 16,0 0-3-16,6-1-9 0,-2-1 15 15,5-3-3-15,-1-1 0 0,4-1 4 16,-4-4 2-16,9-2-18 0,-7-1-2 15,3-8-1-15,1-1-15 0,-3-6 12 16,-1-3 0-16,0-3-9 0,-4-3 11 16,-4 2 0-16,-2 0 1 0,0 1 0 15,-6 5 3-15,-2-1 9 0,-4 8-9 16,1 4 0-16,-3 4 0 0,-1 2 0 16,1 2 15-16,-3 8-3 0,7 4-3 15,-4 2-10-15,5 2 10 0,5 2-10 16,-2-1 0-16,4-2 0 0,-2 0 0 15,4-3 0-15,4-2 0 0,2 0 1 16,-2-6-1-16,4-1-2 16,7-3-1-16,-3-2-2 0,5 0-18 15,-1-6 9-15,1-4 0 0,2 0 9 16,-5-4-12-16,-2 0 3 0,-5-1 9 16,-3 0-9-16,-2 1-4 0,-2-1 13 15,-4 4-9-15,-3 0 9 0,-7 3 0 16,0 3 1-16,-1 2 2 0,-6 3-1 15,3 3 1-15,1 3 0 0,1 3 0 16,1 2-2-16,7 2-10 0,-2 1 11 16,6 0 1-16,4 1 15 0,0 2 3 15,2-3-5-15,6-1 2 16,0-1-12-16,2-4 12 0,5-2-14 16,-1-2-1-16,5-2-2 0,-2-2-10 15,3 0 0-15,-5-5 9 0,1-4-16 16,-5-3 4-16,-1-1-3 0,-4-2 3 15,-2-4-6-15,-2 2 9 0,-4 1-1 16,-8-1 1-16,-3 4 10 0,-3 1-1 16,-1 4 0-16,-3 1 2 0,1 5 1 15,-2 2 2-15,7 9 1 0,0 5 28 16,3 1-10-16,3 5 3 0,0 2-9 16,6-1-12-16,2 2 9 0,0-1 4 15,2-2-4-15,6-2-9 0,0-3 9 16,0-5-9-16,3-1 9 0,3-3-10 15,3-4-2-15,1-2-2 0,-1-2-13 16,-1-7-9-16,1-5 2 0,-3-6 1 16,-5-2 3-16,-1-4 3 0,-6 1 14 15,2-3-2-15,-4 5 1 16,-8 2 0-16,-4 5 2 0,-1 3 12 16,-5 4-10-16,-1 4 0 0,0 5 1 15,-1 3-1-15,5 8 1 0,-3 2 18 16,5 5-9-16,7 3-9 0,-2 0 15 15,6 1-14-15,2 0 8 0,0-1-9 16,6-3 12-16,4-2-12 0,-2-3 9 16,7-3-9-16,-3-2 0 0,9-3 9 15,-4-3-12-15,3-2-1 0,-1-7-11 16,1-4-3-16,-7-9-3 0,1-4 0 16,-7-3 5-16,-3-3 10 0,-4 2-9 15,0 2 11-15,-4 5-1 0,-11 2-1 16,-1 6 1-16,-3 2 2 0,2 4 0 15,-5 5 0-15,5 2 0 0,-6 5 0 16,9 4 3-16,-1 8 18 0,7 1-5 16,0 2-13-16,2 1 9 0,4 3 0 15,2-1 0-15,2-2-10 0,6-1 1 16,-2-3 18-16,5-2-18 16,3-4 15-16,-4-4-16 0,7-1 10 15,-1-6-12-15,5 0-3 0,-6-3-18 16,5-7 6-16,-9-7-6 0,1 0 6 15,-2-4-6-15,-4-2 18 0,-3-2-10 16,-3 3 1-16,-3 2 11 0,-9 6-11 16,2 3 10-16,-5 2-1 0,-5 7 2 15,3 2-1-15,-4 2 2 0,3 7 1 16,1 4 1-16,1 4 10 0,3 2-9 16,5 1-1-16,2 3 1 0,2-2-1 15,4-1 1-15,0-1 13 0,6-2-13 16,0-3 9-16,2-2-9 15,5-3 9-15,1-3-10 0,1-5-2 16,3-1-1-16,1-5-14 0,0-6 0 16,1-4 2-16,-5-3-2 0,1-4-3 15,-5-3 3-15,-5-1 12 0,-4 0-9 16,-2 2 9-16,-4 4 0 0,-5 5-12 16,-7 2 13-16,-1 4 1 0,-7 3 1 15,1 4 1-15,0 2 1 0,-2 6 1 16,5 4 0-16,5 4 9 0,-3 1 0 15,7 3 3-15,7 1-13 0,0 2 19 16,4 0-3-16,0 1-2 0,6-3-4 16,0-1 3-16,7-1-3 0,1-3-10 15,1-3-1-15,3-4 2 0,1-2-3 16,4-5-12-16,1 0-3 0,-5-5-3 16,2-6-1-16,-1-4-5 0,-7-5 0 15,-1-4 3-15,-4-5 3 16,-8-1 15-16,0 0-13 0,-8 1 15 15,-4 3-2-15,-3 5 0 0,-7 4 3 16,-1 4 0-16,0 3 1 0,-2 7-1 16,0 3 0-16,5 10 0 0,1 3 2 15,5 6 1-15,1 2 13 0,7 4-14 16,2 1 1-16,2 1 9 0,2-1-9 16,2-1 12-16,4-4-3 0,2 0-10 15,5-6 10-15,-1-1-10 0,5-5 10 16,-1-3-11-16,7-4-1 0,-4-2-2 15,3-7-16-15,-3-4 0 16,0-6 0-16,-1-5 6 0,-7-3-4 16,-3-5 4-16,-2 1 0 0,-6 0 11 15,0 0 1-15,-10 7-1 0,-1 1-2 16,-7 9 1-16,-1 2-1 0,-4 7 3 16,-1 3 0-16,1 5 0 0,4 8 3 15,-1 3 0-15,7 5 9 0,-1 2-10 16,5 2 0-16,3-2 1 0,6 3 19 15,0-2-19-15,4-3 18 0,3-2-19 16,5 1 10-16,-2-7 0 0,5-4-10 16,1-2 0-16,5-5-1 0,-2-2-1 15,1-9-12-15,-1-4 0 0,-1-5-3 16,-3-4 0-16,-1-4-1 0,-7-5 13 16,-3 0-9-16,-4 0 10 0,-4 2 1 15,-3 2-11-15,-9 7 12 0,-1 3-11 16,-7 6 11-16,1 8 0 0,2 3 0 15,-4 11 1-15,7 9 1 16,1 2 0-16,3 7 10 0,3 3-10 16,5-1 10-16,4 1 3 0,2 0-2 15,0-4-1-15,6-3 3 0,3-5-3 16,1-4 3-16,-2-5-12 0,7-5-3 16,1-6-12-16,-1-3-39 0,3-10-107 15,-5-6-101-15,1-4-118 0,-6-1-609 16,3-6-1450-16</inkml:trace>
  <inkml:trace contextRef="#ctx0" brushRef="#br2" timeOffset="93964.377">8748 7683 20 0,'0'0'26'0,"0"0"-23"16,0 0 0-16,0 0 13 0,0 0 4 15,0 0 16-15,0 0-13 0,0 0 3 16,0 0 6-16,0 0 30 0,-2 0 59 16,0-2 78-16,-2 0-62 0,2 1 430 15,0 1-287-15,2 0-127 0,0 0-36 16,0 0 6-16,0 0 29 0,-4 0-32 15,4 0 0-15,0 0-10 0,0 0-16 16,0 0-14-16,0 0-15 0,0 0-14 16,0 0-15-16,0 0-4 0,-2 0-30 15,-3 0-1-15,1 0 104 0,-2 0 27 16,-4 0-20-16,-3 0-29 0,1 0-4 16,-3 0-18-16,-3 0-13 0,-1 0 2 15,1 0-11-15,-7 0-14 0,2 0-9 16,-2 0-1-16,-4 1-2 0,-4 1-12 15,-2-2 2-15,-4 0 1 16,0 0-4-16,-3 1-36 0,5 0 32 16,-2 1-18-16,-3-2 10 0,5 0 9 15,-2 3-182-15,0-3 121 0,4 3 20 16,-1-3-187-16,1 1-71 0,0 1-137 16,8-1-311-16,-4 3-654 0</inkml:trace>
  <inkml:trace contextRef="#ctx0" brushRef="#br2" timeOffset="94368.116">7591 7706 942 0,'0'0'450'0,"0"0"-288"16,0 0-123-16,0 0 27 0,0 0 226 16,0 0 35-16,0 0-68 0,-58-7-75 15,35 6-13-15,0 1-50 0,-8 0-53 16,0 0-33-16,-2 0-13 16,0 0-22-16,-2 0 0 0,-11 0-19 15,-9 0-58-15,-14 1-6 0,-1 1-303 16,0 1 127-16,22-1-166 0,7 2-901 0</inkml:trace>
  <inkml:trace contextRef="#ctx0" brushRef="#br2" timeOffset="94882.173">6313 7714 1117 0,'0'0'417'0,"0"0"-167"16,0 0-45-16,0 0-140 0,0 0-65 16,0 0 19-16,0 0 111 0,0 0 103 15,0 0-43-15,-54-9-25 0,30 8-37 16,-5 1-38-16,-4 0-48 0,-3 0-20 16,-1 1-22-16,-2-1-16 0,-7 0-138 15,-7 0-65-15,-13 1-97 0,-17 0 170 16,0 1 88-16,1 1-101 0,26-1-416 15,6 0-181-15</inkml:trace>
  <inkml:trace contextRef="#ctx0" brushRef="#br2" timeOffset="95365.363">5255 7725 939 0,'0'0'391'15,"0"0"-150"-15,0 0-163 0,0 0-65 16,0 0 282-16,0 0-6 0,0 0-50 16,-71-6 0-16,43 6-36 0,-6 0-49 15,-3 0-62-15,-2 0-53 0,0 0-14 16,-1 0-25-16,-1 0-44 0,0 0-71 16,1 0-49-16,-1 0-90 0,-2 0 12 15,-11 1 28-15,-8 1-78 0,10-1-163 16,-6 4-553-16</inkml:trace>
  <inkml:trace contextRef="#ctx0" brushRef="#br2" timeOffset="95785.166">3882 7737 1922 0,'0'0'272'0,"0"0"-181"15,0 0 161-15,0 0-13 0,-72-5-98 16,45 5-67-16,-6 0-32 0,-2 0-42 15,-7 0-74-15,5 0 26 0,-12 0-194 16,-11 0-77-16,-9 0 37 0,-7 0-79 16,20 2-205-16,7 1-167 0</inkml:trace>
  <inkml:trace contextRef="#ctx0" brushRef="#br2" timeOffset="98349.631">2373 7623 1132 0,'0'0'183'0,"0"0"1058"0,0 0-934 16,0 0-19-16,0 0 75 0,0 0-9 16,0 0-37-16,0 0-74 0,0 0-52 15,-10-44-34-15,10 44-9 0,0 0-5 16,-2 0-6-16,2 0-15 0,0 0-12 16,-2 0-7-16,2 6 0 0,-2 6 9 15,2 4-22-15,0 8-26 0,0 11-22 16,-2 9-18-16,6 12-6 0,0-1-5 15,0-6-1-15,-2-5 3 0,-2-14-12 16,2 6 9-16,-2 0-12 0,0-6 0 16,0-2 0-16,0-7-3 0,0-3-18 15,0-3-22-15,0-4-62 0,0-4-53 16,0-7-57-16,-2 0-64 16,0-4-112-16,2-5-153 0,-2-1-464 15,2-9-646-15</inkml:trace>
  <inkml:trace contextRef="#ctx0" brushRef="#br2" timeOffset="98716.745">2127 7562 2111 0,'0'0'1288'0,"0"0"-1072"16,0 0-106-16,0 0 201 0,0 0 64 16,0 0-97-16,17-56-51 0,-13 43-71 15,6-2-34-15,1 2 21 0,-1 0 37 16,2 2-29-16,5 1-33 0,1-2-21 16,5 6 8-16,0 1 7 0,2 3-19 15,0 2-17-15,1 2-13 0,5 8-15 16,-2 3 6-16,-2 5-8 0,2 2-7 15,-4 5-18-15,-2 1 3 0,-3 4-12 16,-5-1-12-16,-1 2 0 0,-3 0-12 16,-7 3 9-16,-2-3-12 0,-2-1-3 15,-2 0-24-15,-7-7-58 0,-1-2-41 16,-2-2-40-16,-3-6-37 0,-1-4-93 16,-3 0-188-16,5-5-512 0,-9-1-858 15</inkml:trace>
  <inkml:trace contextRef="#ctx0" brushRef="#br2" timeOffset="99219.659">2472 8321 108 0,'0'0'2187'16,"0"0"-1764"-16,0 0-253 0,0 0 77 16,0 0 177-16,0 0-65 0,0 0-73 15,-2-54-37-15,6 35-30 0,1 1 11 16,-3-4-19-16,6 3-31 0,0-2-25 16,3 1-1-16,-3 2-11 0,8 2-13 15,-5 0-22-15,1 4-23 0,0 3-13 16,-1 3 1-16,-3 4-1 15,2 2-6-15,-3 0-15 0,-1 8-18 0,-2 1-15 16,4 6-18-16,-4 5-1 16,1 6-17-16,-3 4-18 0,0 0 9 15,-2 2-21-15,2-4-63 0,0-2-28 16,-2-8-15-16,0-5-30 0,-2-3-77 16,2-7-193-16,0-1-535 0,0-2-837 0</inkml:trace>
  <inkml:trace contextRef="#ctx0" brushRef="#br2" timeOffset="101570.103">9027 10513 496 0,'0'0'133'0,"0"0"434"0,0 0-160 16,0 0-241-16,0 0-68 0,0 0 48 15,0 0 22-15,0 0 1 0,-12 12-11 16,12-12 20-16,-2 0-5 0,2 0 17 15,0 0 24-15,0 0 25 0,0-1-18 16,0-1-10-16,0 0-3 0,0-2 0 16,4-2-56-16,0-4-28 0,2 1-11 15,0-2-2-15,3-6-10 0,-5 3-15 16,4-3-7-16,0 0-6 0,1-2-6 16,-1-1-15-16,-4-2-6 0,4-2-4 15,1 0-2-15,-3-2 2 16,0-1 10-16,-2 1-1 0,4-2 4 0,-3 2-4 15,3 1-11-15,0-2-4 16,-4 4-3-16,4-1-3 0,1 1-2 16,-3 0 2-16,0 1-6 0,0 1-3 15,3-3-3-15,-1 2-3 0,0-3 3 16,-4 1-3-16,5-2 1 0,-3 0 2 16,2 2 0-16,-2-4 3 0,-4 2-6 15,4 1 6-15,1-3-6 0,-3 1-14 16,0 0-1-16,0 0 0 0,-2 1 0 15,2 1 2-15,-2 0 13 0,-2 2 0 16,2-1-12-16,1 2 18 16,-3 0-9-16,2 0 1 0,-2 1-11 15,2-2 10-15,-2-1-9 0,0 1 0 16,0-1 0-16,0 1 12 0,0-2-13 16,0 0 0-16,0 1 1 0,0 0 0 15,2 2 0-15,-2-1 0 0,0 0-1 16,-2 3 1-16,0-1 0 0,0 0 0 15,-1-2-1-15,1-1 1 0,2-2 9 16,-4 1-11-16,2-3 2 0,-2 0 9 16,2 0-10-16,-2 3-2 0,0 0-14 15,2 2 2-15,-3 1 0 0,1 2 10 16,2-2-10-16,2 3 10 0,-4-1 2 16,0 1-1-16,0-1 1 0,0 1 0 15,0 1 0-15,-1 0 0 16,-1 0 1-16,4 1-1 0,-2-2 0 15,-2 1 0-15,0-3 2 0,-1 0-2 0,1 0 0 16,2-1 1-16,0-1 0 16,-2 2 1-16,-2-3-1 0,1 2 0 15,1 2 1-15,2-1-1 0,0 2-1 16,0 4 1-16,-2 1 0 0,3 5-1 16,1-1 1-16,0 4-1 0,2 1-1 15,-2 3 0-15,2 2-1 0,0 0 0 16,0 0 1-16,0 0-1 0,0 1 0 15,0 3-22-15,-2 3 22 0,2 4 0 16,-2-1 1-16,2 4-1 0,0 2-1 16,-2 1 1-16,2 4-10 0,-2-1 10 15,2 2-1-15,0 4-13 0,-2 3 13 16,0-1 1-16,2 3 0 16,-4 1 1-16,2 0 1 0,0 0 0 15,-3-1 1-15,3-3 1 0,0-3 0 16,0 0 0-16,0-6-1 0,0-1 0 15,-2-3 0-15,2-2-1 0,0-1 0 16,0-4 0-16,0 0-1 0,2-3-1 16,-2-2-1-16,2-1-12 0,-2-2 3 15,2 0-3-15,0 0 13 0,0 0-10 16,0 0 11-16,0-5 1 0,0-1 1 16,0-4 2-16,0 0-1 0,0-5 1 15,0-1 0-15,0-1-2 0,2-1 0 16,-2-1 2-16,0-2-1 0,0-1 1 15,0 0 0-15,0-1 0 0,0-1-1 16,0 1 10-16,0 0-11 0,0 1 1 16,0 2 0-16,0 2 1 0,2 2 0 15,-2 0 9-15,0 2-10 16,0 3 1-16,2 0 0 0,-2 2 1 16,2 0 8-16,-2 2-11 0,2 1 2 15,-2 3 9-15,0-2-9 0,0 1 21 16,0 3-9-16,2-2 0 0,-2 1 3 15,2-1-3-15,-2 3 0 0,2-3 6 16,0 2-6-16,0 1 0 0,0 0-3 16,0 0 0-16,0 0 3 0,-2-1 15 15,7 1 22-15,-5 2-16 0,2 1-12 16,0 3-12-16,0 1-9 0,4 3 9 16,3 4-11-16,-1 2-1 0,2 4 0 15,5 5 1-15,-3 2 17 0,9 4 0 16,0 3-15-16,-2 2 15 0,3-2-3 15,3 1-3-15,-6-2-9 0,4-4-1 16,-5-3-2-16,-5-6-2 0,-1-3-28 16,-5-5-60-16,-1-5-100 0,-2-1-60 15,-4-5-115-15,4-1-555 16,5 0-1258-16</inkml:trace>
  <inkml:trace contextRef="#ctx0" brushRef="#br2" timeOffset="104396.58">9604 6767 1934 0,'0'0'1776'16,"0"0"-1484"-16,0 0-47 0,0 0 40 15,0 0-42-15,0 0-40 0,0 0-8 16,0 0-37-16,0 0-36 0,-62-26-10 16,37 26-15-16,0 0-27 0,-2 3-7 15,-1-1-30-15,-1 0-12 0,-2 0-8 16,4 0-10-16,0 0-1 16,4 3-1-16,0-1 1 0,3 3 10 15,7 1-9-15,-3 0 9 0,3-1 0 16,7 3 0-16,2-1 3 0,0 1 0 15,4 0 0-15,0 0 6 0,0 3 4 16,4 1 2-16,2 2 3 0,-2 1 6 16,3 5 6-16,3 1-6 0,-4 7-14 15,0 1-20-15,-2 3 0 0,1 2-1 16,-1 3-1-16,-2 1 1 0,-2-1 0 16,0 1 0-16,-2-3-1 0,-2-1-12 15,-3-2-34-15,5-6 34 0,-4-8 12 16,0-3 1-16,2-4 17 0,0-7 3 15,-1-2 1-15,3-4 8 0,2 0 24 16,0 0 15-16,2 0 121 0,7 0-61 16,5 0-66-16,1-4-18 0,5 2-15 15,7-1-18-15,0-1-9 0,2 2 12 16,0 2-12-16,-2 0 0 16,0 0-1-16,-5 3-2 0,-5 3-12 15,2-3-18-15,-9 2-51 0,2-4-57 16,-1-1-46-16,-5 0-26 0,-4-7-80 15,-2-4-185-15,0-3-225 0,0 2-470 16,0-14-655-16</inkml:trace>
  <inkml:trace contextRef="#ctx0" brushRef="#br2" timeOffset="104549.349">9521 7102 3369 0,'0'0'648'16,"0"0"-301"-16,0 0-66 15,0 0-96-15,0 0 38 0,0 0-52 16,0 0-89-16,-64 8-55 0,44-6-27 16,-7-1-39-16,-6-1-150 0,4-3-228 15,6-2-326-15,-4-4-1720 0</inkml:trace>
  <inkml:trace contextRef="#ctx0" brushRef="#br2" timeOffset="105499.595">9769 7582 1881 0,'0'0'1254'0,"0"0"-999"15,0 0 6-15,0 0 129 0,19-60-28 16,-11 34-53-16,3-2-61 0,-3-4-52 15,4 2-44-15,1-2-24 0,-3 3-22 16,4 4-15-16,-5 3-13 0,1 7-2 16,0 5-3-16,1 7 26 0,-7 3 22 15,2 6-31-15,0 10-47 0,3 11-43 16,-5 15 0-16,-2 20-15 0,-2 14-1 16,2-5-2-16,-2-15 6 15,-2-22-12-15,4-13-69 0,-2-6-64 16,0-1-61-16,0-4-104 0,0-7-378 15,2-6-1066-15</inkml:trace>
  <inkml:trace contextRef="#ctx0" brushRef="#br0" timeOffset="109080.935">8326 11027 1691 0,'0'0'1507'16,"0"0"-1100"-16,0 0-16 0,0 0 6 16,0 0-70-16,0 0-100 0,0 0-65 15,0 0 54-15,0 0-43 0,-43-18-33 16,22 18-25-16,1 0-25 15,-5 0-29-15,-6 0-4 0,4 0-24 16,-2 0-17-16,0 0-14 0,4 0 0 16,-2 0-1-16,5 0 0 0,5 5 0 15,1-1 1-15,5 2 0 0,-1 3 1 16,8 4 15-16,0 2 3 0,4 2-6 16,0 3-13-16,2 2 1 0,4 4 9 15,0 0-11-15,0 1 0 0,-2 3 1 16,1 2 0-16,-1 0-1 0,-2 3 0 15,0 0-1-15,-2-1-1 16,0 0-1-16,-2-3-25 0,-4-5 6 16,1-1 0-16,1-3 9 0,0-6 11 15,-4-1-1-15,4-5 0 0,2-2 2 16,-2-1 1-16,4-3 14 0,0-2 6 16,0 1 21-16,2-3 18 0,6 4-24 15,4-4 31-15,-1 1 68 0,7 1-69 16,-1-1-38-16,6-1-13 0,1 1-12 15,-1-1 12-15,2 0-12 0,0 0-1 16,-3 0-2-16,-1 1-2 0,0-1-1 16,-9 0-21-16,1 0-34 0,-1 0-59 15,-8 0-70-15,0-1-54 0,-2-4-107 16,-2-2-212-16,0-3-394 0,0 2-537 16,-2-5-949-16</inkml:trace>
  <inkml:trace contextRef="#ctx0" brushRef="#br0" timeOffset="109239.036">8219 11330 3350 0,'0'0'970'0,"0"0"-734"0,0 0-91 16,0 0 11-16,0 0 55 0,0 0-73 16,0 0-84-16,-54 4-41 0,36 1-13 15,-9-1-107-15,2 1-116 0,0-3-164 16,4 0-231-16,-5 0-992 0</inkml:trace>
  <inkml:trace contextRef="#ctx0" brushRef="#br0" timeOffset="109963.496">8459 11794 3138 0,'0'0'563'16,"0"0"-339"-16,18-65 108 0,-13 38 43 16,-5 0-87-16,0 0-49 0,-7 10-66 15,-5 3-66-15,0 5-50 0,-5 8-17 16,-2 3 2-16,-1 11 10 0,1 3-7 15,-2 6-9-15,7 1-11 0,2 4 2 16,5-2 0-16,5 1 3 16,2-2-3-16,6-6 1 0,3-4-4 0,7-4-3 15,1-8-21-15,6-5-14 0,1-15-25 16,3-7-79-16,-2-18-112 0,6-15-126 16,-12 10-273-16,12-8-1480 0</inkml:trace>
  <inkml:trace contextRef="#ctx0" brushRef="#br2" timeOffset="118960.955">17813 8256 802 0,'0'0'114'0,"0"0"1138"16,0 0-922-16,0 0-168 0,0 0 70 16,0 0-2-16,0 0-44 0,0 0-37 15,-3 2 19-15,3-2 25 0,0 0 11 16,0 0-22-16,-2 0-36 0,2 0-25 16,-2-2 21-16,2 0 31 0,-2 1 1 15,2-3-3-15,-2 0-3 0,2-5-31 16,-2-1-28-16,2 0-15 0,0-7-6 15,0-1-10-15,0-5-8 0,0-1-7 16,0-2 1-16,0-2 5 0,0-3 9 16,0-1-11-16,2-5-4 15,-2-1-6-15,2 0-6 0,-2-2-3 16,2-1-5-16,-2 0-4 0,2 0 0 16,0 1 3-16,-2-1-3 0,3 2-6 15,-1 2-9-15,0 3 0 0,-2 0-6 16,0 3-3-16,2 2-3 0,-2 4 3 15,0 0-12-15,0 2 18 0,0 2-6 16,0 2 3-16,0 3-6 0,0 1 0 16,0 5-12-16,0 2 1 0,0 3-1 15,0 2-2-15,-2 3 2 16,2-2 0-16,0 2 1 0,0 0 2 16,0 0 12-16,0 0 0 0,0 0-12 15,-2 2 12-15,0 2-3 0,-1 2 3 16,1 1 16-16,-2 2-4 0,0 4-25 15,-4 2 1-15,4 1-1 0,-5 3-2 16,1 2 0-16,2 1-2 0,-4 1 0 16,-1-1 1-16,3-2-1 0,2 3 1 15,-5-5 1-15,5 1 0 0,0-5 2 16,0-1-1-16,4-2 0 0,-4-3-1 16,1-3 0-16,3 0-3 0,0-4-12 15,0 0 12-15,2 1-9 0,0-2 0 16,-2 0 10-16,2 0-14 0,0 0 13 15,0 0-18-15,0 0 6 0,0-4 15 16,0-2 13-16,2-3-1 0,0-5 0 16,2-3 0-16,1 1-10 0,3-6 1 15,-2 0 0-15,4 1 9 16,-1-1-10-16,1 3 0 0,0-3 10 16,1 5-10-16,1 2 10 0,-2 4-9 15,1 3 15-15,-1 4 0 0,-2 3-3 16,3 1-3-16,1 5 3 0,-4 2 0 15,3 4 3-15,1 5-15 0,-6 3-3 16,3 5 0-16,-1 1-3 0,-2 4-15 16,0 2 3-16,-2-1 12 0,3-5-15 15,-1-1-33-15,0-10-64 0,2-1-68 16,1-8-70-16,1-5-96 16,-2 0-362-16,13 0-1233 0</inkml:trace>
  <inkml:trace contextRef="#ctx0" brushRef="#br2" timeOffset="119544.106">18379 7444 1228 0,'0'0'0'0,"0"0"1227"15,0 0-827-15,0 0 42 0,0 0 71 16,0-52-95-16,-2 44-92 0,0 1-46 16,0 4-17-16,0 0-35 0,0 3-42 15,-1 0-5-15,3 0 13 0,-2 2-13 16,-2 5-9-16,4 7-37 0,-6 5-35 15,2 4-22-15,2 9-18 0,-2 2-18 16,2 7-18-16,-2 2-3 0,1 2-3 16,-1 2-6-16,2 0 3 0,0-1-12 15,0-1 12-15,-2-5-12 0,2-1 12 16,0-5-12-16,0-3 0 16,0-5-1-16,2-5-1 0,-2-1-1 0,2-4-2 15,0-2-22-15,0-2-18 16,0-4-27-16,0-3-42 0,0-3-31 15,0-1-23-15,0-1-16 0,0 0-58 16,2-2-130-16,0-2-104 0,0-5-130 16,0 3-530-16,-2-10-332 0</inkml:trace>
  <inkml:trace contextRef="#ctx0" brushRef="#br2" timeOffset="119927.025">18114 7438 1668 0,'0'0'1646'0,"0"0"-1256"0,0 0-100 16,0 0 172-16,0 0-71 0,0 0-97 15,9-51-42-15,-3 41-6 0,0 0-25 16,2 2-22-16,3-3-27 0,-1 3-31 15,6-1-23-15,1 3-1 0,4-3 0 16,1 2-24-16,5 4-15 0,2-1-14 16,4 2-10-16,-2 2-3 0,2 0 3 15,3 2-6-15,-3 5-12 0,0 4-6 16,0 7-9-16,-4 2-19 0,-2 3 0 16,-5 4 0-16,-1 2-2 0,-7 3-1 15,-3 1-1-15,-5 4-13 0,-6 0 12 16,-2 0-12-16,-8-2 12 0,-3-2-15 15,-3-4-9-15,-5-5-36 16,-4-8-48-16,0-5-46 0,-6-9-38 16,0-2-100-16,4-11-287 0,3 6-755 15,-7-8-1888-15</inkml:trace>
  <inkml:trace contextRef="#ctx0" brushRef="#br2" timeOffset="125861.405">17804 8886 1189 0,'0'0'374'15,"0"0"-237"-15,0 0 343 0,0 0 234 16,0 0-353-16,0 0-52 0,0 0 19 15,0 0-39-15,-6-50-25 0,6 46-32 16,0 2-39-16,-2 1-21 0,2 1 2 16,0 0-1-16,0 0-15 0,0 0-4 15,0 1 1-15,0 7 23 0,-4 6-73 16,4 7-47-16,0 9-19 0,0 14 0 16,-2 15-39-16,0 12-12 0,-2 6 11 15,2-5 1-15,-1-14 12 0,1-17 0 16,0-11 6-16,2-4 6 0,-2 4-6 15,0 0-6-15,0 4-9 0,-2-10-1 16,4-1 1-16,-2-7-3 0,-2-1-1 16,2-5-11-16,2 0 9 0,0-4-27 15,0-1-33-15,0-2-25 0,0-3-20 16,0 1-19-16,0-1-30 0,0 0-52 16,0-3-73-16,0-6-42 15,0-3-100-15,0-3-206 0,0 4-383 16,0-9-324-16</inkml:trace>
  <inkml:trace contextRef="#ctx0" brushRef="#br2" timeOffset="126411.541">17796 8885 980 0,'0'0'804'0,"0"0"-444"0,0 0 90 16,4-56-12-16,-2 43-74 0,-2 1-31 15,0 6-47-15,0 0-14 0,0 2-12 16,0 4-1-16,0 0 14 0,0 0-48 16,-2 6-28-16,0 4-54 0,-6 7-34 15,2 3-16-15,-3 5-8 0,-1 1-12 16,2 5-25-16,-5-3-42 0,3 1-4 15,-2-1-2-15,-1-1 2 0,3-1 1 16,2-1 9-16,-5-6-10 0,7-1 1 16,0-3 0-16,0-5-2 0,1-4 0 15,1-1-1-15,4-3-1 0,-2-2-17 16,2 0 16-16,0-4 2 0,4-5 18 16,3-2-16-16,-1-4 0 15,2-5-1-15,0-1 0 0,1-2 1 16,-1-2-2-16,0 0 2 0,-2-1 0 15,3 0-1-15,1 0 2 0,-6 1-1 16,2 2 0-16,0 2-2 0,3 2-1 16,-3 2-2-16,0 3-8 0,-2 4 11 15,2 3 12-15,1 3 6 0,-3 2 12 16,4 2 6-16,-2 4 10 0,5 5-10 16,-3 7 18-16,2 3 6 0,1 8-27 15,-1 2-15-15,0 4-18 0,-2-1 0 16,-1-2-42-16,1-3 15 0,-4-8-3 15,2-3-78-15,-4-5-88 0,2-6-76 16,3-1-156-16,-3-4-509 0,6 2-1300 0</inkml:trace>
  <inkml:trace contextRef="#ctx0" brushRef="#br2" timeOffset="127280.571">18170 8880 2448 0,'0'0'518'15,"0"0"-153"-15,0 0 198 0,0 0-134 16,0 0-113-16,-14-58-37 0,14 48-25 16,-2 4-29-16,2 4-19 0,0-1-6 15,0 3 3-15,0 0-17 0,0 0-20 16,0 3-15-16,0 4-52 0,2 5-45 15,4 5-18-15,-2 9-15 0,0 4-3 16,4 7 6-16,-1 3-24 16,1 3-42-16,-2 1 21 0,2-2 18 15,1 5 1-15,-3-3 2 0,4 0 1 16,-2-3 0-16,1-1 0 0,-3-7 2 16,2-5 0-16,-2-5 9 0,-4-9-9 15,3-5 12-15,-3-5-14 0,0-4-1 16,0 0-24-16,-2-8-18 0,2-6 15 15,0-6 15-15,0-8 11 0,2-4 1 16,-4-5 0-16,0 2 0 0,2 1 3 16,-2 5 0-16,0 6 9 0,4 6 0 15,0 7 3-15,3 6 12 16,-1 4 0-16,4 0-12 0,0 10-3 16,1 4-12-16,3 4-3 0,1 7-12 15,1 4 12-15,-3-1 1 0,1 2-1 16,1 0 1-16,-1-3 0 0,1-4 2 15,-1-2 1-15,1-3 2 0,-1-4 9 16,-2-3-11-16,5-6 11 0,-3-2-10 16,1-3-2-16,-1-10 0 0,3-10-2 15,-1-7 0-15,3-17-1 0,2-13 3 16,-5-15 2-16,3-2 16 0,-7 3 0 16,-3 6 12-16,-5 17-3 0,0 7-3 15,-4 12-9-15,2 6-12 0,0 1-3 16,4 1-27-16,-4 5-36 0,2 5-69 15,-2 3-91-15,3 4-84 0,3 1-222 16,-4 1-863-16,8 0-2315 0</inkml:trace>
  <inkml:trace contextRef="#ctx0" brushRef="#br2" timeOffset="129564.831">19427 6895 359 0,'0'0'365'0,"0"0"-130"0,0 0 15 15,0 0-175-15,0 0 326 16,0 0 137-16,0 0-259 0,0 0-2 15,0 0 44-15,-31-41 11 0,31 40-22 16,-2-1-27-16,2 1-48 0,0-1-36 16,0 1 45-16,0-1 10 0,2 0-43 15,4 1-50-15,2 1 6 0,5 0 18 16,-3 0-37-16,7 5-42 0,-3 4-36 16,7 4-13-16,-7 0-12 0,7 2-12 15,-5 2-3-15,1 2-2 0,-3 0-16 16,1 1-9-16,-5 4-1 0,1 0-1 15,1 3-1-15,-4 2 0 0,1 2 0 16,-1 0 1-16,0 5-1 0,-2 0 0 16,-2 4-1-16,1 2-1 0,-3 6-44 15,0 6 22-15,-2 12 12 0,-4 9 9 16,-3 0 2-16,-1-2 1 0,-4-8 1 16,1-8 11-16,3-8-9 0,0-12 9 15,4-6-9-15,-3-5 18 16,3 5-9-16,0 2 1 0,2 4-1 15,2-2 6-15,0-1-5 0,4-3-11 16,2 1-1-16,5-1 11 0,5-4-9 16,-1 1 18-16,3-2 3 0,5-5 3 15,-2-1 9-15,2-7 61 0,-5-5-22 16,5-4-33-16,-2-4-24 0,-7-2-16 16,1-8-2-16,-7-2-1 0,2-2-2 15,-6 2-9-15,-2 2 0 0,-2 4 0 16,0 5-12-16,-4 1 3 0,-4 6 18 15,0 10 3-15,-9 11-1 16,1 15 0-16,-1 20-11 0,1 15-3 0,3 11 14 16,7-1 0-16,4-4 1 15,2-5 0-15,-2 0 12 0,4 1 9 16,4-1-21-16,-4-2-6 0,0 1-55 16,2-2 43-16,-4-3 18 0,-6-3 3 15,0-3 15-15,-9-4-5 0,-5-2-10 16,-7-3 12-16,-4-1-12 0,-4-9-1 15,-13 0-2-15,-8-9-40 0,-4-6 4 16,-12-5 12-16,6-13-9 0,0-6-45 16,2-8-64-16,2-9 1 0,6-7-50 15,10-3-206-15,15 5-330 0,5-10-861 0</inkml:trace>
  <inkml:trace contextRef="#ctx0" brushRef="#br2" timeOffset="130465.496">20409 7543 3168 0,'0'0'477'0,"0"0"-303"0,0 0 168 16,0 0 68-16,0 0-47 0,0 0-159 15,0 0-57-15,0 0-38 0,0 57-18 16,2-26-3-16,0 4-27 0,2 8-22 16,-4 2-12-16,4 1-5 0,0-4-10 15,3-2-9-15,-1-8 0 0,2-4 0 16,-2-8 9-16,0-3-11 0,3-7 1 16,-1-7 1-16,0-3-3 0,-4-11-46 15,7-8-2-15,-5-8 24 0,4-7 12 16,-4-5 9-16,-1-2 1 0,1 1 1 15,-2 4 1-15,-2 5 2 0,2 8 10 16,-2 8-9-16,2 11 24 0,0 4 43 16,3 11-22-16,3 11-39 0,0 8-9 15,-3 7-12-15,5 7 12 16,0 0 0-16,1-3 1 0,-1-4 2 0,3-6 12 16,-5-5 0-16,0-6 15 15,3-9 13-15,-5-10-29 0,2-2-14 16,5-17-27-16,-1-14 12 0,5-20 13 15,-1-18 1-15,3-8-1 0,-2 3 2 16,-11 18 2-16,-2 21 10 0,0 12-9 16,1 8 9-16,-1 1-10 0,0 5-2 15,-2 2-67-15,0 4-99 0,-2 4-86 16,2 0-80-16,-4 6-165 0,0-2-864 16,0 8-1270-16</inkml:trace>
  <inkml:trace contextRef="#ctx0" brushRef="#br2" timeOffset="130783.707">20258 8309 3156 0,'0'0'620'0,"0"0"-302"0,0 0 126 15,0 0-50-15,0 0-98 0,0 0-99 16,70-8-15-16,-41 7-15 0,8 0-28 16,11 1-24-16,12 0-43 15,-6-1-33-15,-3-1-18 0,-9-1-18 16,-9-3 11-16,0-1-14 0,2-5-12 15,-2 0-12-15,-2-3-84 0,-10-1-92 16,-1-3-63-16,-3 3-120 0,-9 3-264 16,-2 6-830-16,-4 7-1439 0</inkml:trace>
  <inkml:trace contextRef="#ctx0" brushRef="#br2" timeOffset="131099.663">20483 8579 2546 0,'0'0'1307'0,"0"0"-1112"16,0 0 65-16,0 0 166 0,0 0-165 15,15 64-163-15,-13-19-37 0,-2 15 3 16,0 14 6-16,0 1 6 0,-2-14 0 16,0-15-25-16,0-18-51 0,-1-2-27 15,1-1 3-15,2 1-37 0,-2-2-58 16,2-6-73-16,0-7-34 0,0-7-39 16,0-4-232-16,0-2-771 0,0-14-579 0</inkml:trace>
  <inkml:trace contextRef="#ctx0" brushRef="#br2" timeOffset="131375.022">20363 8650 3966 0,'0'0'503'0,"0"0"-364"0,69-33 165 16,-41 23-41-16,10-3-156 0,-1 7-56 15,-2 2 25-15,2 4 31 0,-8 7 74 16,-4 12 22-16,-2 3-46 0,-9 3-73 16,-1 4-39-16,-9 2-14 0,-4 0-31 15,-2-1-3-15,-11 0-12 16,-3 0 2-16,-5-2-8 0,-2-5-45 16,-4-5-46-16,-4-2-60 0,0-10-37 15,0-2-85-15,0-4-235 0,7-5-610 16,1-7-1588-16</inkml:trace>
  <inkml:trace contextRef="#ctx0" brushRef="#br2" timeOffset="138207.733">21209 8552 1481 0,'0'0'283'0,"0"0"-147"0,0 0 72 16,0 0-62-16,0 0 209 0,0 0 54 15,0 0-214-15,0 0-23 0,0 0 72 16,-35-50-20-16,33 45-32 0,2-2-19 16,0-3-9-16,0-1 7 0,8-5-2 15,-2-4-15-15,9-7-11 0,-1-5-39 16,5-2-37-16,-3-3-18 16,5 2-19-16,-7 3-8 0,3 3 2 15,-7 8-3-15,3 1 4 0,-3 6 5 16,0 5 3-16,-6 3 4 0,5 1 18 15,-5 5 38-15,6 0 26 0,-4 1-41 16,-2 8-32-16,5 4-25 0,-5 5-21 16,-4 4 0-16,0 8-18 0,0 1-4 15,-6 2 19-15,-3-2-12 0,3-2 13 16,-8-4-1-16,1-6-15 0,3-3 15 16,-2-3-12-16,-1-4 0 0,5-2 3 15,0-4 0-15,-1-1 9 16,5 0 1-16,2-2 2 0,2 1 2 15,0-1 31-15,2 0 27 0,6 0-17 16,7-1-41-16,1-5 1 0,7 0 0 16,6-7 24-16,2-3 3 0,2-5 3 15,0-5 1-15,2-4-10 0,-4-4-6 16,0-1 0-16,-8-3-3 0,-2 2 0 16,-7 4-13-16,-3 1-1 0,-7 10-1 15,-4 6-1-15,-2 7-14 0,-4 8 13 16,-5 0 2-16,-1 14 27 0,4 7-27 15,-7 6-17-15,5 5 17 0,6 4 3 16,-3 3-3-16,5 2 0 0,2-7-1 16,4 0 1-16,5-9-15 0,5-9-60 15,5-8-83-15,6-8-72 0,-1-10-46 16,7-10-123-16,-8 1-641 16,16-15-1113-16</inkml:trace>
  <inkml:trace contextRef="#ctx0" brushRef="#br2" timeOffset="140327.193">21998 8342 2902 0,'0'0'563'0,"0"0"-395"16,0 0 93-16,0 0 66 15,0 0-85-15,23-58-75 0,-12 33 2 16,-1-3 2-16,-2-1-15 0,7-3-37 16,-5 2-49-16,2 5-27 0,1 6-7 15,-5 4-12-15,0 7 4 0,-4 6 5 16,5 2 10-16,-5 11-31 0,-2 8-12 16,-2 6-34-16,0 4 1 0,-2 5 9 15,-2 2 5-15,-3-5-2 0,3 0 9 16,0-8 9-16,2-8-12 0,0-5-6 15,2-5-4-15,0-5-36 0,0-10-24 16,6-6 71-16,5-8 14 16,-1-3 12-16,2-3-9 0,3 1 15 15,-5 4-15-15,0 7 16 0,3 6 5 16,-5 9 28-16,-2 3 21 0,3 7-9 16,-1 8-34-16,0 3-18 0,-4 7-12 15,0-1 1-15,3-1 2 0,1-1 0 16,-2-5 15-16,0-2 10 0,0-3-1 15,3-5 3-15,1-1-2 0,0-5-7 16,1-2-21-16,5-9-2 0,-1-7-1 16,3-6 3-16,-1-5 0 0,2-1 3 15,-7-5 9-15,4 3-9 0,-7 3 21 16,-5 5 3-16,0 7-24 0,-2 4-3 16,-2 8-1-16,0 4 0 0,-2 5 1 15,-4 9 22-15,4 6-22 0,-4 5-19 16,1 5 17-16,3 0-10 0,0 1 9 15,2-1-9-15,2-4 10 0,5 1 1 16,-1-7 1-16,4-2 1 16,5-6 11-16,-5-6-10 0,6-6-1 15,-3-2-1-15,1-10-21 0,1-7 0 16,-3-3 6-16,1-6 12 0,-3-2 0 16,-4-3 2-16,0-2 1 0,-2 1 12 15,-2 2-11-15,-2 4-1 0,0 4-1 16,0 4 0-16,0 7-2 0,-2 6-12 15,0 3 15-15,2 1 13 0,0 2 53 16,9 1 16-16,-1 0-61 0,0 0 9 16,5 4-2-16,5 0 8 0,-3 1 24 15,5 2 4-15,1-1-25 16,-2 3-21-16,1 1-18 0,-1 2-1 16,-1 2-11-16,-5 0 9 0,1-2 0 15,-7 1 0-15,-5-4-21 0,-2 1 6 16,0-3-10-16,-9 2 1 0,-5-2 6 15,1 1 19-15,-1-2-13 0,-5 1 12 16,1-1 0-16,1 1-9 0,1-2 10 16,1 1 2-16,5 2 2 0,-2-1 1 15,3 1 15-15,7-1 3 0,0 2-3 16,2 0 6-16,0 0-2 0,2 0-4 16,6-2 0-16,5 2-15 0,-1-3 9 15,1 1-9-15,5-1 18 0,-5-2-3 16,3-1-3-16,-3 0-13 0,3-3 10 15,-6 0-12-15,5-7 0 0,4-3-1 16,-5-7-2-16,7-7-9 0,1-3 11 16,-1-7 0-16,4-3 1 0,0-1 2 15,-7 5 1-15,1 4-1 16,-7 8-1-16,3 10 2 0,-9 8 18 16,-2 3-12-16,0 6-9 0,-4 9-18 15,0 4-6-15,0 9-12 0,-6 2-15 16,2 3 27-16,-4-1 20 0,-3-1 2 15,3-4 1-15,4-4 1 0,0-5 2 16,0-6-1-16,2-5 1 0,0-4-2 16,2-3-2-16,0-1-28 0,4-7 27 15,4-5 3-15,0-6 2 0,9-5 1 16,-5 0 9-16,3 3 0 0,-1 0 1 16,-6 7-10-16,5 3 12 0,-5 8 9 15,-2 3 9-15,-6 5-12 16,2 8-21-16,-2 4-12 0,0 5-9 15,-2 2 3-15,-2-2 17 0,0 0 1 16,0-4 1-16,0-5-1 0,0-5 0 16,4-2 0-16,-3-6-3 0,3 0-39 15,0-7 4-15,9-9 38 0,-3-7 21 16,4-5 1-16,1-5-7 0,3-2-13 16,-2 4 10-16,1 5 3 0,-3 5-12 15,-6 10-1-15,5 3 16 0,-5 7 15 16,2 2-16-16,-2 11-17 0,0 1-15 15,-2 8 0-15,0 4-6 0,0 1 3 16,-2-2 17-16,2-2 1 0,3-5 3 16,-1-2 15-16,4-5 0 0,0-1-3 15,-2-2 3-15,5-5 3 0,3-2-7 16,1 0-14-16,3-10-2 0,1-4 0 16,4-3-1-16,-1-8 1 15,-1-2 0-15,-2-2 2 0,-5-2 1 16,3 0 2-16,-9 1 12 0,-2 0-13 15,-4 2-2-15,-2 7 0 0,-2 3-24 16,-4 7-9-16,2 5 9 0,-4 5 3 16,-3 1 21-16,3 7 2 0,0 7 16 15,-3 6-6-15,-1 5 3 0,6 3 0 16,4 2-15-16,0-1-29 0,2 0 27 16,4-2 2-16,0-6 1 0,10-1 20 15,-3-5 0-15,3-4-9 0,5-2 3 16,-5-6-12-16,7-3 9 0,0 0-10 15,-3-8 0-15,3-2-2 0,-3-6-1 16,5-8-1-16,-4-3 0 16,-3-3 0-16,3 0 1 0,-7 2 1 15,1 5 1-15,1 4 1 0,-5 6-1 16,-1 5 1-16,0 6 17 0,-2 2-8 16,-2 9-11-16,1 8-3 0,-3 4-22 15,-2 7 1-15,0 3-24 0,0 3 33 16,0-1 14-16,0-6 1 0,0-3 2 15,-2-6 16-15,2-6 3 0,0-5-3 16,0-7 6-16,0 0-22 0,2-7-2 16,6-8-1-16,6-7-14 0,1-6 15 15,3-4 1-15,-1-3 11 0,2 4-9 16,-7 9 16-16,2 4-7 0,-3 8 3 16,-3 4 12-16,2 6-6 0,-1 3-3 15,-3 6 6-15,0 6-24 0,0 7-24 16,2 1 24-16,-1 2 2 0,-3 1 1 15,0-5 9-15,-2-5 3 0,0-4 3 16,2-6 6-16,0-2-3 16,3-4-18-16,-1 0-3 0,2-7-23 15,2-6 5-15,5-4 6 0,1-3 12 16,3 0 0-16,-2-2 12 0,1 0-9 16,-3 7 9-16,1 3-12 0,-8 2 12 15,1 6 9-15,-1 4 0 0,0 4-9 16,-2 7 0-16,-1 4-12 0,1 1-21 15,2 5-6-15,0 2 3 0,-4-4 9 16,1 0 3-16,-1-3-3 0,0-2-51 16,4-2-58-16,0-2-39 0,-1-4-36 15,-3-2-46-15,0-1-105 0,4-3-288 16,-2 0-753-16,9-11-699 0</inkml:trace>
  <inkml:trace contextRef="#ctx0" brushRef="#br2" timeOffset="140474.915">24287 7597 3614 0,'0'0'1176'15,"0"0"-953"-15,25-60 122 0,-15 39-48 16,0 1-188-16,3 2-88 0,-3 1-21 16,2 3-59-16,3 1-69 0,-3-3-75 15,5 1-123-15,-7 2-350 0,7-2-1474 0</inkml:trace>
  <inkml:trace contextRef="#ctx0" brushRef="#br2" timeOffset="140711.5">23270 7604 3454 0,'0'0'1525'0,"0"0"-1312"0,0 0-9 15,87-20 136-15,-28 2-174 0,20-2-123 16,4-1-43-16,4 4-106 0,-11 5-102 16,-10 4-65-16,-16 3-167 0,-9 3-1183 0</inkml:trace>
  <inkml:trace contextRef="#ctx0" brushRef="#br2" timeOffset="142277.587">20814 9561 1618 0,'0'0'1568'0,"0"0"-1255"0,0 0-19 15,0 0 98-15,0 0 12 0,0 0-5 16,0 0-210-16,0 0-21 0,17 65 29 16,-1-24-18-16,9 19-40 0,2 17-52 15,6 7-23-15,0 1-43 0,-4-7 0 16,-4-11 9-16,1-2-3 0,-7-12-12 16,-2-13-12-16,-5-13 15 0,0-9-17 15,-3-2-1-15,-5-4-12 16,2-5-54-16,-4-7-109 0,-2-13-103 15,0-9 32-15,-6-9-99 0,0-9-94 16,-3-5-221-16,1 11-481 0,-6-19-334 0</inkml:trace>
  <inkml:trace contextRef="#ctx0" brushRef="#br2" timeOffset="142494.006">20907 9566 2556 0,'0'0'969'0,"0"0"-748"0,0 0 176 15,0 0 28-15,0 0-120 0,0 0-79 16,0 0 103-16,0 0 22 0,0 0-109 16,0 0-74-16,31 5-74 0,-10 34-37 15,8 18-18-15,8 18-6 0,2 9 9 16,-4-6-39-16,-6-16-3 0,-8-20-39 16,-7-14 9-16,3-7-36 0,-5 2-97 15,7-4-69-15,-5-1-113 16,-3-11-230-16,1-1-1197 0</inkml:trace>
  <inkml:trace contextRef="#ctx0" brushRef="#br2" timeOffset="142978.672">21384 9978 3720 0,'0'0'500'15,"0"0"-385"-15,0 0 157 0,0 0 72 16,0 0-176-16,0 0-43 0,0 0 164 15,0 0 22-15,0 0-156 0,0 0-77 16,-6 105-21-16,12-27-15 0,3 11-20 16,3-1-1-16,-6-1-6 0,3-12-3 15,3 0-10-15,-2-5 10 0,1-3-12 16,1-16-15-16,-2-9-52 0,-5-12 37 16,1-7 9-16,2 1 20 0,0-1 1 15,-1-3 0-15,-5-9 2 0,-2-4-2 16,0-6-10-16,0-1-80 0,-11-5 50 15,-7-5 40-15,-5-6 13 0,-8-8 23 16,-10-11 42-16,-13-15 4 16,-19-15-7-16,1-3-6 0,0 3-6 15,10 13 7-15,18 14-7 0,5 12-39 16,12 8-24-16,-2 2-63 0,0-3-61 16,-4 1-114-16,-4-2-91 0,4 2-214 15,10 2-721-15,3 0-2454 0</inkml:trace>
  <inkml:trace contextRef="#ctx0" brushRef="#br2" timeOffset="144447.575">21279 12246 1759 0,'0'0'982'0,"0"0"-520"16,0 0-181-16,0 0-9 0,0 0-27 16,41-62-78-16,-24 39-9 0,-5-8 10 15,7-4 23-15,-3-3-16 0,7-14-28 16,-4 8-19-16,-1-7-9 0,-3 2-21 15,-3 7 2-15,-1-6 9 0,1 5 0 16,-2 3-18-16,-3 7-16 0,-3 6-17 16,0 8-7-16,-2 7-12 0,0 5-2 15,-2 5-10-15,2 2 24 0,-2 2 52 16,0 12 20-16,0 5-95 0,-4 11-28 16,2 14-18-16,-2 16 15 0,2 10 0 15,2-6 0-15,0-14 2 16,0-15 1-16,0-12 0 0,4 1 1 15,2-2 2-15,4 2 12 0,-1-10-3 16,1-8-12-16,6-6-17 0,1-12-43 16,8-12 6-16,2-18 20 0,2-13 13 15,-5 0 3-15,-3 4-3 0,-2 5 6 16,-9 13 12-16,-4-3 3 0,3 2 0 16,-5 10 12-16,0 7-12 0,-2 10 0 15,-2 7 29-15,2 4 56 0,-2 16-57 16,0 14-28-16,2 21-12 0,2 16 10 15,0 9 2-15,2-14-1 0,1-18 2 16,-1-17 0-16,0-6-1 0,0 2-1 16,3-2-32-16,-1 0-61 0,4-11-66 15,-1-6-48-15,3-8-89 0,-2-8-334 16,1-2-803-16,7-10-1297 0</inkml:trace>
  <inkml:trace contextRef="#ctx0" brushRef="#br2" timeOffset="144699.501">22424 11600 4277 0,'0'0'577'0,"0"0"-491"0,0 0 140 0,0 0 81 15,0 0-125-15,-70-13-91 0,47 17-34 16,-4 5-2-16,-4-1-28 0,2 1-27 16,0-3-1-16,1-1-51 15,5 1-108-15,0-4-89 0,4 0-67 16,5 0-122-16,8 2-531 0,2 0-501 16,4 8-672-16</inkml:trace>
  <inkml:trace contextRef="#ctx0" brushRef="#br2" timeOffset="144879.787">22377 11748 691 0,'0'0'3173'0,"0"0"-2663"15,0 0-198-15,0 0 16 0,0 0-71 16,0 0 16-16,0 0-25 0,-62-4-15 16,41 5-71-16,-4 6-86 0,-4-2-64 15,2 4-12-15,1-5-127 0,3-1-129 16,-2-1-116-16,4-2-262 0,5 0-1293 15</inkml:trace>
  <inkml:trace contextRef="#ctx0" brushRef="#br2" timeOffset="145706.134">22666 12064 2756 0,'0'0'1181'15,"0"0"-1058"-15,0 0 62 16,0 0 174-16,0 0-79 0,0 0-130 16,48-68-28-16,-32 45 33 0,-1-5 18 15,3-3-27-15,-1-8-37 0,3-9-19 16,-3 3-11-16,0-2-13 0,-5 4-14 15,0 11-28-15,-5 3-21 0,-3 7 9 16,-2 10-10-16,-2 6 10 0,0 5 12 16,0 1 33-16,0 5 4 0,0 9 11 15,0 11-55-15,-6 13-17 0,-1 19-12 16,-1 15 12-16,2-4 0 0,4-14 0 16,0-16 2-16,2-14 13 0,0 3 0 15,2 0-3-15,2-4 3 0,6-7-3 16,1-7 6-16,1-8-18 0,9-3-12 15,3-12-24-15,1-9 3 0,6-7 9 16,-2-9 3-16,-2-5 6 0,2-3 15 16,-4-3 1-16,-7 0 11 15,3 2 3-15,-11 3-3 0,3 6 0 0,-5 6-10 16,-4 13 0-16,-4 6-1 16,2 8 11-16,-2 6 39 0,0 5 27 15,0 10-38-15,0 18-30 0,0 18-10 16,2 24-12-16,0 6 10 0,7-4 0 15,-1-15 2-15,0-21 2 0,-4-8 1 16,1-7 0-16,3 2-2 0,4-3-1 16,-1-2-28-16,-1-9-56 0,6-10-66 15,-3-5-76-15,5-11-62 0,-1-10-127 16,0 3-280-16,7-11-1077 0</inkml:trace>
  <inkml:trace contextRef="#ctx0" brushRef="#br2" timeOffset="146033.08">23586 10895 3665 0,'0'0'672'0,"0"0"-431"16,0 0 256-16,0 0-110 0,0 0-223 16,-2 56-104-16,4-6 25 0,0 20 24 15,0 9 48-15,-2 1-49 0,0-4-38 16,0-11-25-16,-2-4-24 16,2-15-11-16,-2-9-10 0,0-15-42 0,2-6-46 15,0 2-44-15,0-5-47 16,0-2 1-16,4-6-16 0,2-5-64 15,0-13-309-15,5-5-158 0,3-9-299 16,-1-6 17-16,5-4-23 0,-3-4 388 16</inkml:trace>
  <inkml:trace contextRef="#ctx0" brushRef="#br2" timeOffset="146356.296">23731 11306 186 0,'0'0'978'0,"37"-72"88"0,-19 43-263 16,-5 4-56-16,-5 6-158 0,0 4-65 16,-3 6-109-16,-5 5-111 0,0 4-105 15,-11 0-60-15,-3 10 36 0,-7 8 21 16,-4 4-58-16,-6 7-56 0,0 2-37 15,0 3-24-15,-2 1-19 0,2-1-2 16,0-3-2-16,6-5-37 16,7-6-39-16,3-3-40 0,7-7 4 0,6-5 5 15,2-4 13-15,4-1 29 16,8 0-96-16,11-1 6 0,6-3 3 16,4 0 14-16,4-3 24 0,1 1 55 15,1-4 34-15,-6 1 24 0,0-1 3 16,-8-2 103-16,-4 2 7 0,-9 1 11 15,-2 3-8-15,-1 2 17 0,-9-1-22 16,0 2-14-16,-5-1-33 0,-9 0 32 16,-3-5 19-16,-9 3 23 0,-8-2 16 15,-5 1-22-15,-6 1-39 0,-7-1-45 16,-10-2-33-16,-8-10-12 0,6-3-76 16,12-1-119-16,15-1-137 0,22 9-260 15,-14-24-1094-15</inkml:trace>
  <inkml:trace contextRef="#ctx0" brushRef="#br2" timeOffset="150372.005">20709 13559 2292 0,'0'0'320'15,"0"0"-204"-15,0 0 68 0,0 0 381 16,0 0-267-16,0 0-135 0,0 0 1 16,16-59-23-16,-6 37-14 0,5-6-46 15,-1-1-1-15,3-5-6 0,-1-4 6 16,1-2 3-16,-5 3 12 0,5 2-18 15,-7 6-34-15,-1 4-10 0,1 9-11 16,-4 5 14-16,-4 6 32 0,2 5 111 16,2 4 10-16,1 5-90 0,-3 7-59 15,2 6-28-15,-2 6-12 0,-4 8-3 16,0 2-15-16,-4 3 16 0,-4-2-10 16,-1-2 11-16,1-3 0 0,-2-5 0 15,0-7-2-15,-1-6-13 0,3-6-2 16,-2-5-12-16,-1-5-3 0,3 0 8 15,4-4 4-15,-4-2-9 0,3 1 2 16,3 0 16-16,2 2 12 0,0 1 13 16,2-1 66-16,11 1-21 15,-1-1-37-15,9-1-3 0,0 0 16 16,3-5 8-16,7-1 7 0,2-5-16 16,3-6-6-16,3-4 3 0,-2-4-15 15,-4-2-13-15,0-3 13 0,-8 2 1 16,0 0-13-16,-13 2 18 0,1 4 0 15,-7 4-6-15,-6 4-15 0,0 11-1 16,-8 3-14-16,-7 8 15 16,1 8 21-16,-7 9-6 0,0 6-3 15,3 4-10-15,-1 4 10 0,5 3-11 16,3 2 1-16,3-3 0 0,6-3 0 16,2-4-2-16,4-3-48 0,13-9-40 15,-1-5-45-15,7-9-82 0,4-4-77 16,4-13-157-16,-8 0-559 0,20-9-1006 0</inkml:trace>
  <inkml:trace contextRef="#ctx0" brushRef="#br2" timeOffset="152389.661">21542 13509 3191 0,'0'0'621'0,"0"0"-457"0,0 0 9 16,0 0 135-16,16-55-83 0,-1 26-108 15,-3-6-4-15,7-4 19 0,-5 0 17 16,7-2-57-16,-7 3-44 16,7 5-26-16,-9 6-7 0,3 7 3 0,-7 9 0 15,-2 10 25-15,0 2-4 16,-4 12-39-16,-2 9-36 0,0 6-4 16,-2 4 13-16,-4 4 6 0,0-1 18 15,2 0 1-15,-2-9 0 0,-1-5 1 16,5-8-12-16,0-6-5 0,0-7-40 15,2-2-73-15,0-10 61 0,6-4 61 16,5-1 9-16,-3-3 15 0,2 4 4 16,3 7-1-16,-5 6 34 0,2 3 18 15,1 10 15-15,-1 5-27 0,-4 6-28 16,5 1-2-16,-1 0-1 0,-2 2 12 16,3-6 4-16,1-3-7 0,-2-6 7 15,5-8-9-15,1-5-34 16,1-12-27-16,1-9 5 0,5-8 4 15,-4-2 6-15,1-3 11 0,-5-2 0 16,-1 6 0-16,-5 3 1 0,-3 5-3 16,-4 10-9-16,0 6 0 0,-2 7 12 15,0 4 36-15,-2 11 28 0,0 7-64 16,-2 7-1-16,2 4-2 0,0 4 1 16,2 1 1-16,0-3 1 0,2-2 0 15,4-7 1-15,2-2 0 0,3-8 2 16,-3-7 7-16,2-6-10 0,3-5-46 15,-1-9 7-15,-2-7 15 0,3-2 9 16,-5-4 12-16,-6-1-9 0,2-1 9 16,0 1 2-16,-2-3 1 0,0 5 1 15,5-1 11-15,-3 4 6 0,2 8-3 16,-2 2 15-16,6 4 19 0,7 2-1 16,-3 4-5-16,7 3-4 15,-4 0-3-15,7 6-6 0,3 2-15 0,-4 4 16 16,-2 1 5-16,-1 3-15 15,-7-1 0-15,1 3-6 0,-10-2-15 16,-4 2-15-16,0-2-12 0,-8 0 3 16,-8-1 0-16,3 1 6 0,-8-3 2 15,5-2 1-15,-5 1 13 0,1-1 0 16,1-1 1-16,-2 0-1 0,9-2 2 16,-3 0 0-16,5-3 3 0,6 2 9 15,2-3 10-15,2 1 14 0,0 2-3 16,6-2 0-16,2 1-18 0,9 0-12 15,-3-3 9-15,9-3-8 16,-4 0-1-16,6-9-2 0,-1-1-1 16,5-5-13-16,-2-7 10 0,-2-3-9 15,2-5 9-15,0 2 0 0,-5 0 1 16,-7 7 0-16,1 7 2 0,-7 5 14 16,-5 7 11-16,0 3-6 0,-4 10-19 15,0 4-40-15,-2 6 4 0,-2 6 12 16,-4 3 9-16,-5-1 14 0,3-1-1 15,4-4 0-15,-7-6 0 0,9-4 0 16,-2-6-10-16,4-8-9 0,2 0-46 16,0-9 43-16,4-10 24 0,4-4 12 15,9-8-9-15,-5-2 12 0,7 1-12 16,-3 4 9-16,3 4 6 0,-5 7 4 16,1 5 2-16,-5 8 9 0,-2 4 9 15,3 6-15-15,-7 7-25 0,0 5-2 16,-4 2-12-16,0 4 9 0,-2-1-12 15,0-1 13-15,-2-5 0 0,0-5-10 16,-1-4 0-16,3-5-6 16,2-3-33-16,0-7-1 0,0-7 36 15,7-5 16-15,1-6 18 0,0-4-6 16,2 3 0-16,5 2-9 0,-9 7 19 16,2 6 2-16,-1 8 24 0,3 3 31 15,-4 4-34-15,-4 9-42 0,2 2-3 16,1 6-18-16,-1-1 15 0,4 1-9 15,-2 1 12-15,0-7 1 0,1-2 1 16,5-6-1-16,0-4-1 0,1-3-21 16,7-6-1-16,1-7 1 15,0-3 6-15,4-6 13 0,-3-1 1 16,1-4 1-16,0 2 2 0,-3 0 10 16,-5 0-9-16,-3 2 21 0,1-1 7 15,-7 2-7-15,-6 1-6 0,0 2-18 16,-2 5-3-16,-6 1-18 0,-5 4 3 15,5 6 0-15,-2 3 16 0,-5 3 2 16,7 10 2-16,-3 6 19 0,1 4-3 16,6 6-18-16,0 0-26 0,4 3 14 15,2-1 12-15,8-2 1 0,3-4 2 16,-1-4 0-16,7-5-1 0,-3-4 0 16,7-6-2-16,0-6-3 0,-3-5-13 15,3-8-2-15,0-6-6 0,-5-5 0 16,3-2 12-16,-6-2 0 0,1 0 10 15,-8 3 1-15,3 2-2 0,-3 7 1 16,-2 7 2-16,-4 4 20 16,0 5 28-16,0 2-6 0,-2 10-42 15,0 5-28-15,0 7-2 0,0 2 12 16,-2 2 15-16,-2 0-9 0,2-5 12 16,-2-1 0-16,2-7 0 0,2-6 2 15,0-3 13-15,0-6-15 0,4-3-21 16,2-11-18-16,5-3 14 0,3-5 25 15,-2-1 0-15,1 0 2 0,3 4 14 16,-5 5-1-16,1 5 3 0,-1 4 9 16,-5 5 6-16,0 5-6 0,-2 8-18 15,2 5-9-15,-2 4-27 0,-2 3 12 16,3-2 12-16,-5-2-9 0,4-5 12 16,-2-7 0-16,4-3 0 0,4-6-13 15,3-6-44-15,-1-8 5 16,7-5 22-16,-3-3 18 0,3-1 12 15,-5 3 0-15,1 2 21 0,-7 6 18 16,0 6 49-16,1 5 15 0,-5 1-19 16,0 10-57-16,-4 7-27 0,0 7-21 15,0 4 0-15,-2 3 6 0,0 0 13 16,2-6 2-16,0-5 0 0,4-5 2 16,0-2-2-16,6-8-2 0,5-1-25 15,-3-4-49-15,9 0-35 0,-3-2-47 16,5-5-51-16,-2 0-61 0,-5-1-137 15,5 1-258-15,-8 1-421 0,3-7-469 0</inkml:trace>
  <inkml:trace contextRef="#ctx0" brushRef="#br2" timeOffset="152526.266">23863 12857 2338 0,'0'0'1675'0,"43"-54"-1259"16,-18 26-89-16,6-3-15 0,4-3-168 15,-2 6-144-15,3 4-37 0,-3 3-106 16,-4 2-47-16,-5 1-146 0,-11 5-693 16,3 1-1380-16</inkml:trace>
  <inkml:trace contextRef="#ctx0" brushRef="#br2" timeOffset="152724.133">22906 12662 4447 0,'0'0'520'0,"0"0"-361"0,56-6 176 16,-5 0-71-16,28 4-171 0,8 1-93 16,8 2-74-16,-4-4-60 0,-11-2-117 15,-18-4-228-15,-4 0-990 0</inkml:trace>
  <inkml:trace contextRef="#ctx0" brushRef="#br2" timeOffset="153840.7">21461 14129 1956 0,'0'0'1573'0,"0"0"-1301"16,0 0 93-16,0 0 4 0,0 0-163 16,-4 54-120-16,-4-18-21 0,-1 6 5 15,-3 5 7-15,-3 10 2 0,1 8-3 16,-7 8-15-16,-1 2-18 0,3-6-19 16,0-17-12-16,11-16-10 0,0-11 0 15,-3-6-2-15,3-1-33 0,4-2-4 16,-2-2-42-16,2-9-95 0,2-5-108 15,2-13-20-15,6-8-37 0,2-8-153 16,7-7-172-16,1-3 39 0,5-5-37 16,-3 0-55-16,9 0 140 0,-2-2 405 15,0 1 172-15,2-2 424 0,2 4 139 16,-2 1 49-16,-1 5-51 16,-3 6-90-16,-4 6-6 0,-1 3-43 0,-5 9-47 15,-3 4-64-15,-4 3-14 16,-2 3-12-16,-4 3-19 0,0 6-53 15,-6 7-80-15,-2 8-81 0,-6 18-1 16,-11 17 4-16,-2 18-7 0,-4 5 3 16,4-1 7-16,2-6-10 0,2-8-18 15,3-2-15-15,5-13-15 0,1-10-11 16,6-16-103-16,1-5-83 0,1-2-49 16,-2-1-101-16,0-5-264 0,3-10-1076 0</inkml:trace>
  <inkml:trace contextRef="#ctx0" brushRef="#br2" timeOffset="154306.55">21048 14720 3838 0,'0'0'510'0,"0"0"-262"0,0 0 224 15,0 0-219-15,0 0-116 0,0 0-22 16,10 61 40-16,-4-32-16 0,2 6-40 15,-1 3-35-15,-3 13-16 0,6 8 0 16,0-4-9-16,-1-5-12 16,-5-6-2-16,4-9-4 0,0 6 3 15,7 1-9-15,-3-5-3 0,5-5-9 16,-3-8 18-16,7-6-9 0,-3-7-10 16,5-3-2-16,4-8 0 0,2 0-2 15,-2-9-1-15,4-7 3 0,-2-9 2 16,10-3 13-16,5-20 0 0,11-19 0 15,9-23-3-15,5-16-9 0,-1-4-1 16,-10 2-2-16,-7 14-57 0,-5 6-172 16,-5 16-124-16,-14 19-187 0,-8 20-822 15,8 14-2134-15</inkml:trace>
  <inkml:trace contextRef="#ctx0" brushRef="#br2" timeOffset="154935.811">20101 15965 2644 0,'0'0'539'15,"0"0"-100"-15,0 0 106 16,0 0-59-16,0 0-69 0,0 0-91 16,0 0-62-16,0 0-40 0,0 0-82 15,58 80-61-15,-34-11-24 0,-3 3 4 16,0-8-13-16,-7-17 3 0,-1-16 9 15,-3-4-33-15,0 3-15 0,5-3-12 16,-1 0-10-16,3-8-50 0,-7-10-45 16,1-7-40-16,1-5-63 0,-4-10-52 15,3-10-86-15,1-6-165 0,-8 3-484 16,6-15-579-16</inkml:trace>
  <inkml:trace contextRef="#ctx0" brushRef="#br2" timeOffset="155140.847">20591 15864 3473 0,'0'0'731'0,"0"0"-316"16,0 0-16-16,0 0-57 0,0 0-24 16,0 0-76-16,0 0-37 15,0 0-48-15,18 88-49 0,-45-9-29 16,-4 14-10-16,-4 5-9 0,-6 4-9 16,-2-4-18-16,-1-2-12 0,5-5-21 15,0-11-15-15,8-21-96 0,6-19-28 16,8-13-35-16,5-9-13 0,1-3-33 15,-1-2-125-15,4-4-299 0,6-9-1056 0</inkml:trace>
  <inkml:trace contextRef="#ctx0" brushRef="#br2" timeOffset="157126.088">20742 16819 3014 0,'0'0'1063'16,"0"0"-820"-16,0 0-29 0,0 0 32 15,-31-59-40-15,16 54-115 0,-1 5-17 16,-5 2 41-16,2 11 13 16,-3 1-64-16,3 4-37 0,2 2-9 15,5 3 1-15,4 0-1 0,4-2 6 16,4-2 12-16,0-1 22 0,8-3 18 16,8-2 2-16,-1-7-35 0,8-5-43 15,4-3-34-15,-1-12-23 0,-1-6-67 16,0-5-46-16,-2-2-61 0,-9-4-126 15,-6 6-339-15,5-7-1307 0</inkml:trace>
  <inkml:trace contextRef="#ctx0" brushRef="#br2" timeOffset="157587.85">21372 16401 3746 0,'0'0'534'0,"0"0"-144"0,0 0-35 15,0 0-171-15,0 0-20 0,0 0 9 16,0 0 39-16,0 0-1 0,-76-8-69 16,43 14-94-16,-3-1-35 0,1 0-13 15,0 1-27-15,4-4-84 0,2 2-92 16,6-3-57-16,-1 2-22 0,5-1-54 16,5 1-268-16,5 1-611 0,5 3-551 0</inkml:trace>
  <inkml:trace contextRef="#ctx0" brushRef="#br2" timeOffset="157757.505">21345 16569 3779 0,'0'0'632'0,"0"0"-255"0,0 0-209 0,0 0 9 16,0 0 64-16,-64 2-50 15,39-2-30-15,-4 0-47 0,-2 5-65 16,0 3-49-16,5-2-105 0,-3 2-155 15,2-6-148-15,8-1-592 0,3-2-2076 16</inkml:trace>
  <inkml:trace contextRef="#ctx0" brushRef="#br2" timeOffset="158307.123">21624 15879 2831 0,'0'0'707'15,"0"0"-511"-15,0 0 241 0,0 0 34 16,0 0-100-16,0 0-20 0,0 0-36 16,0 0-94-16,0 0-70 0,13 55-40 15,-3-13-14-15,9 17-13 0,-1 13-24 16,5-3-15-16,-9-12-20 0,3-17-22 15,-9-12-1-15,5 2-2 0,3-1-37 16,-1-3-77-16,3-9-49 0,-7-10-24 16,3-7-54-16,-6-11-123 15,1-9-183-15,-1-7-480 0,2 5-358 16,-4-21-470-16</inkml:trace>
  <inkml:trace contextRef="#ctx0" brushRef="#br2" timeOffset="158495.633">22015 15890 3026 0,'0'0'1143'0,"0"0"-749"0,0 0 21 16,0 0-86-16,0 0-59 0,0 0-131 16,33 75-24-16,-41-30 36 0,-13 21-6 15,-8 20-48-15,-6 8-40 0,-8 4-18 16,3-5-9-16,1-14-20 0,2-11-10 16,8-14-66-16,4-18-121 0,13-14 3 15,-1-10-28-15,5-2-30 0,-2-3-108 16,-1-5-230-16,7-2-820 0,4-9-1126 15</inkml:trace>
  <inkml:trace contextRef="#ctx0" brushRef="#br2" timeOffset="158820.378">21864 16895 3739 0,'0'0'565'0,"0"0"-302"15,0 0 32-15,37-63 32 0,-24 33-80 16,5 0-65-16,-5 2-4 0,5 4-30 15,-5 4-51-15,-1 11-7 0,3 8 13 16,-9 2-1-16,0 13-84 16,0 7-18-16,-4 8-57 0,2 4-39 15,-4 1-37-15,0-3-45 0,0-8-70 16,0-5-132-16,0-10-346 0,0-6-1240 0</inkml:trace>
  <inkml:trace contextRef="#ctx0" brushRef="#br2" timeOffset="159060.398">22546 16401 4266 0,'0'0'523'15,"0"0"-364"-15,0 0 55 0,0 0 90 16,0 0-168-16,-68-49-72 0,41 52 3 16,0 7-22-16,-4 6-45 0,2-1-42 15,0 1-176-15,0 0-117 0,11-4-235 16,3 6-1092-16</inkml:trace>
  <inkml:trace contextRef="#ctx0" brushRef="#br2" timeOffset="159227.699">22484 16559 4043 0,'0'0'628'0,"0"0"-383"15,0 0-79-15,0 0 129 0,0 0-95 16,-64-2-103-16,43 2-61 0,-7 0-36 16,-1 2-135-16,0-2-168 15,10 0-208-15,-6-4-1037 0</inkml:trace>
  <inkml:trace contextRef="#ctx0" brushRef="#br2" timeOffset="159656.503">22743 15893 3754 0,'0'0'433'0,"0"0"29"16,0 0 123-16,0 0-299 0,0 0-29 15,0 0-24-15,0 0-65 0,0 0-14 16,70 52-18-16,-45-21-37 0,4 18-24 16,8 11-12-16,-4-3-15 0,-4-3-21 15,-2-10-12-15,-13-13-13 16,9-1-2-16,-7-2-1 0,3-10-50 15,-9-7-75-15,3-9-85 0,-5-3-39 16,-2-11-76-16,-2-7-146 0,3-9-225 16,-5 3-888-16,10-15-963 0</inkml:trace>
  <inkml:trace contextRef="#ctx0" brushRef="#br2" timeOffset="159862.518">23278 15916 1140 0,'0'0'3238'16,"0"0"-2787"-16,0 0-173 0,0 0 38 15,21 76-70-15,-32-22-107 0,-9 21 0 16,-9 11 84-16,-4 2-3 16,-3 0-51-16,1-8-46 0,-2-3-57 15,2-8-66-15,2-12-45 0,6-19-12 16,11-13-27-16,-1-7-25 0,5-5-29 16,-5 0-34-16,5-4-42 0,-3-8-134 15,11-2-245-15,0-4-577 0,6-5-724 0</inkml:trace>
  <inkml:trace contextRef="#ctx0" brushRef="#br2" timeOffset="160539.082">23669 15540 3518 0,'0'0'798'0,"0"0"-365"15,0 0-60-15,0 0-53 0,0 0-99 16,0 0-103-16,14 73 9 0,-14-17 42 16,-6 19-76-16,2 9-35 0,-2-1-19 15,4-11-12-15,-3-21-9 0,1-14-7 16,4-13-11-16,0-12-15 0,0 0-57 16,0-4-37-16,0-4-48 0,4-6-12 15,1-13-43-15,1-9 0 0,6-10 14 16,1-5 21-16,-1-5-19 15,7-2-35-15,3 2 42 0,-1 2 106 0,4 1 83 16,0 4 107-16,-5 3 97 16,-1 6 48-16,-7 4 24 0,1 7-15 15,-7 8-21-15,-4 4-19 0,-2 5-55 16,-4 3-64-16,-11 10-35 0,1 5 2 16,-13 8-6-16,2 5-36 0,-2 4-26 15,0 1-1-15,1 0-3 0,-1-3-33 16,8-4-30-16,3-6-37 0,3-7-11 15,9-5-13-15,0-4 27 0,8 0 16 16,6-1-7-16,5-1-21 0,5-1 33 16,5-3 57-16,0-1 22 15,6-2 13-15,0-6 5 0,2-5 9 16,-2-2 4-16,-2-3 56 0,-6-1 44 16,-11 1-11-16,-6-1 1 0,-6-1 3 15,0 3-15-15,-12-1-13 0,-11 1-6 16,-6 3 13-16,-4 1 38 0,-6 4-33 15,-4 6-63-15,-3 3-45 0,-1 0-30 16,-3-1-105-16,-6 1-148 0,2-2-130 16,15-3-555-16,-13-11-930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42336-7466-44AF-962E-888BEAC94F85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04E4A-DD3D-4600-BA41-7AA668DCD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38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Jiří Rusnok </a:t>
            </a:r>
            <a:r>
              <a:rPr lang="cs-CZ" dirty="0"/>
              <a:t>(1. července 2016 – 30. června 2022)</a:t>
            </a:r>
          </a:p>
          <a:p>
            <a:r>
              <a:rPr lang="cs-CZ" b="1" dirty="0"/>
              <a:t>Miroslav Singer </a:t>
            </a:r>
            <a:r>
              <a:rPr lang="cs-CZ" dirty="0"/>
              <a:t>(1. července 2010 – 30. června 2016)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140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listopad 2013 – duben 2017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65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listopad 2013 – duben 2017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64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listopad 2013 – duben 2017 = nákup devizových rezerv +2,1 bil. Kč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63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1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27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59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45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252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63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74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2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3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85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C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7DC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 u="sng">
                <a:solidFill>
                  <a:srgbClr val="40404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55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69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3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59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04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83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30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19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1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B87C99-345B-4B41-9B25-06AA08DEC3A3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A828F-D8DC-464F-9059-5354C7330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Myriad Pro" panose="020B0503030403020204" pitchFamily="34" charset="0"/>
              </a:rPr>
              <a:t>Makroekonomie I</a:t>
            </a:r>
            <a:endParaRPr lang="en-US" sz="4800" b="1" dirty="0">
              <a:latin typeface="Myriad Pro" panose="020B05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85EB89-7B45-480A-9364-EBB983546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Aleš Kocourek</a:t>
            </a:r>
          </a:p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ales.kocourek@tul.cz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498D47B0-DC4D-4234-9984-E6F9BBAB05C8}"/>
                  </a:ext>
                </a:extLst>
              </p14:cNvPr>
              <p14:cNvContentPartPr/>
              <p14:nvPr/>
            </p14:nvContentPartPr>
            <p14:xfrm>
              <a:off x="2603160" y="1878480"/>
              <a:ext cx="36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98D47B0-DC4D-4234-9984-E6F9BBAB05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3800" y="1869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15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Dopady monetární expanze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2400" dirty="0">
                <a:latin typeface="Myriad Pro" panose="020B0503030403020204" pitchFamily="34" charset="0"/>
              </a:rPr>
              <a:t>v dlouhém období (neoklasické pojetí)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1A915B5B-0343-4526-8FE7-913992C6CA2B}"/>
                  </a:ext>
                </a:extLst>
              </p14:cNvPr>
              <p14:cNvContentPartPr/>
              <p14:nvPr/>
            </p14:nvContentPartPr>
            <p14:xfrm>
              <a:off x="485280" y="138240"/>
              <a:ext cx="8431560" cy="64213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1A915B5B-0343-4526-8FE7-913992C6CA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920" y="128880"/>
                <a:ext cx="8450280" cy="64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443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05105"/>
            <a:ext cx="571309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55"/>
              </a:lnSpc>
              <a:spcBef>
                <a:spcPts val="100"/>
              </a:spcBef>
            </a:pPr>
            <a:r>
              <a:rPr u="none" spc="-45" dirty="0"/>
              <a:t>Dopady fiskální</a:t>
            </a:r>
            <a:r>
              <a:rPr u="none" spc="-235" dirty="0"/>
              <a:t> </a:t>
            </a:r>
            <a:r>
              <a:rPr u="none" spc="-55" dirty="0"/>
              <a:t>expanze</a:t>
            </a:r>
          </a:p>
          <a:p>
            <a:pPr marL="12700">
              <a:lnSpc>
                <a:spcPts val="2695"/>
              </a:lnSpc>
            </a:pPr>
            <a:r>
              <a:rPr sz="2400" b="0" u="none" dirty="0">
                <a:latin typeface="Myriad Pro"/>
                <a:cs typeface="Myriad Pro"/>
              </a:rPr>
              <a:t>v </a:t>
            </a:r>
            <a:r>
              <a:rPr sz="2400" b="0" u="none" spc="-45" dirty="0">
                <a:latin typeface="Myriad Pro"/>
                <a:cs typeface="Myriad Pro"/>
              </a:rPr>
              <a:t>dlouhém období (neoklasické</a:t>
            </a:r>
            <a:r>
              <a:rPr sz="2400" b="0" u="none" spc="-385" dirty="0">
                <a:latin typeface="Myriad Pro"/>
                <a:cs typeface="Myriad Pro"/>
              </a:rPr>
              <a:t> </a:t>
            </a:r>
            <a:r>
              <a:rPr sz="2400" b="0" u="none" spc="-55" dirty="0">
                <a:latin typeface="Myriad Pro"/>
                <a:cs typeface="Myriad Pro"/>
              </a:rPr>
              <a:t>pojetí)</a:t>
            </a:r>
            <a:endParaRPr sz="2400">
              <a:latin typeface="Myriad Pro"/>
              <a:cs typeface="Myriad Pr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D1073D12-500B-43AE-9D0B-597899C485D1}"/>
                  </a:ext>
                </a:extLst>
              </p14:cNvPr>
              <p14:cNvContentPartPr/>
              <p14:nvPr/>
            </p14:nvContentPartPr>
            <p14:xfrm>
              <a:off x="732960" y="321840"/>
              <a:ext cx="8065080" cy="57844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D1073D12-500B-43AE-9D0B-597899C485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600" y="312480"/>
                <a:ext cx="8083800" cy="58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3F2B7D5C-DC5E-4A31-8CEF-898107C0739D}"/>
                  </a:ext>
                </a:extLst>
              </p14:cNvPr>
              <p14:cNvContentPartPr/>
              <p14:nvPr/>
            </p14:nvContentPartPr>
            <p14:xfrm>
              <a:off x="3518280" y="2660400"/>
              <a:ext cx="1398960" cy="11602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3F2B7D5C-DC5E-4A31-8CEF-898107C073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8920" y="2651040"/>
                <a:ext cx="1417680" cy="117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Dopady monetární restrikce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2400" dirty="0">
                <a:latin typeface="Myriad Pro" panose="020B0503030403020204" pitchFamily="34" charset="0"/>
              </a:rPr>
              <a:t>v krátkém období (keynesovské pojetí)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344A652E-17E7-4476-AC32-17F2DF5E036C}"/>
                  </a:ext>
                </a:extLst>
              </p14:cNvPr>
              <p14:cNvContentPartPr/>
              <p14:nvPr/>
            </p14:nvContentPartPr>
            <p14:xfrm>
              <a:off x="81000" y="100440"/>
              <a:ext cx="8968320" cy="66114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344A652E-17E7-4476-AC32-17F2DF5E03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0" y="91080"/>
                <a:ext cx="8987040" cy="66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49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05105"/>
            <a:ext cx="5760720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55"/>
              </a:lnSpc>
              <a:spcBef>
                <a:spcPts val="100"/>
              </a:spcBef>
            </a:pPr>
            <a:r>
              <a:rPr u="none" spc="-45" dirty="0"/>
              <a:t>Dopady fiskální</a:t>
            </a:r>
            <a:r>
              <a:rPr u="none" spc="-235" dirty="0"/>
              <a:t> </a:t>
            </a:r>
            <a:r>
              <a:rPr u="none" spc="-60" dirty="0"/>
              <a:t>restrikce</a:t>
            </a:r>
          </a:p>
          <a:p>
            <a:pPr marL="12700">
              <a:lnSpc>
                <a:spcPts val="2695"/>
              </a:lnSpc>
            </a:pPr>
            <a:r>
              <a:rPr sz="2400" b="0" u="none" dirty="0">
                <a:latin typeface="Myriad Pro"/>
                <a:cs typeface="Myriad Pro"/>
              </a:rPr>
              <a:t>v </a:t>
            </a:r>
            <a:r>
              <a:rPr sz="2400" b="0" u="none" spc="-45" dirty="0">
                <a:latin typeface="Myriad Pro"/>
                <a:cs typeface="Myriad Pro"/>
              </a:rPr>
              <a:t>krátkém období </a:t>
            </a:r>
            <a:r>
              <a:rPr sz="2400" b="0" u="none" spc="-50" dirty="0">
                <a:latin typeface="Myriad Pro"/>
                <a:cs typeface="Myriad Pro"/>
              </a:rPr>
              <a:t>(keynesovské</a:t>
            </a:r>
            <a:r>
              <a:rPr sz="2400" b="0" u="none" spc="-365" dirty="0">
                <a:latin typeface="Myriad Pro"/>
                <a:cs typeface="Myriad Pro"/>
              </a:rPr>
              <a:t> </a:t>
            </a:r>
            <a:r>
              <a:rPr sz="2400" b="0" u="none" spc="-55" dirty="0">
                <a:latin typeface="Myriad Pro"/>
                <a:cs typeface="Myriad Pro"/>
              </a:rPr>
              <a:t>pojetí)</a:t>
            </a:r>
            <a:endParaRPr sz="2400">
              <a:latin typeface="Myriad Pro"/>
              <a:cs typeface="Myriad Pr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3D55122-BE44-4715-B93E-3ACABFD93B9B}"/>
                  </a:ext>
                </a:extLst>
              </p14:cNvPr>
              <p14:cNvContentPartPr/>
              <p14:nvPr/>
            </p14:nvContentPartPr>
            <p14:xfrm>
              <a:off x="212760" y="186840"/>
              <a:ext cx="8904240" cy="64839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3D55122-BE44-4715-B93E-3ACABFD93B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400" y="177480"/>
                <a:ext cx="8922960" cy="650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Dopady monetární restrikce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2400" dirty="0">
                <a:latin typeface="Myriad Pro" panose="020B0503030403020204" pitchFamily="34" charset="0"/>
              </a:rPr>
              <a:t>v dlouhém období (neoklasické pojetí)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E7836DC-55C2-4327-9311-AC2131C66857}"/>
                  </a:ext>
                </a:extLst>
              </p14:cNvPr>
              <p14:cNvContentPartPr/>
              <p14:nvPr/>
            </p14:nvContentPartPr>
            <p14:xfrm>
              <a:off x="588600" y="137160"/>
              <a:ext cx="8184600" cy="61801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E7836DC-55C2-4327-9311-AC2131C668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240" y="127800"/>
                <a:ext cx="8203320" cy="61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01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05105"/>
            <a:ext cx="5760720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55"/>
              </a:lnSpc>
              <a:spcBef>
                <a:spcPts val="100"/>
              </a:spcBef>
            </a:pPr>
            <a:r>
              <a:rPr u="none" spc="-45" dirty="0"/>
              <a:t>Dopady fiskální</a:t>
            </a:r>
            <a:r>
              <a:rPr u="none" spc="-235" dirty="0"/>
              <a:t> </a:t>
            </a:r>
            <a:r>
              <a:rPr u="none" spc="-60" dirty="0"/>
              <a:t>restrikce</a:t>
            </a:r>
          </a:p>
          <a:p>
            <a:pPr marL="12700">
              <a:lnSpc>
                <a:spcPts val="2695"/>
              </a:lnSpc>
            </a:pPr>
            <a:r>
              <a:rPr sz="2400" b="0" u="none" dirty="0">
                <a:latin typeface="Myriad Pro"/>
                <a:cs typeface="Myriad Pro"/>
              </a:rPr>
              <a:t>v </a:t>
            </a:r>
            <a:r>
              <a:rPr sz="2400" b="0" u="none" spc="-45" dirty="0">
                <a:latin typeface="Myriad Pro"/>
                <a:cs typeface="Myriad Pro"/>
              </a:rPr>
              <a:t>dlouhém období (neoklasické</a:t>
            </a:r>
            <a:r>
              <a:rPr sz="2400" b="0" u="none" spc="-385" dirty="0">
                <a:latin typeface="Myriad Pro"/>
                <a:cs typeface="Myriad Pro"/>
              </a:rPr>
              <a:t> </a:t>
            </a:r>
            <a:r>
              <a:rPr sz="2400" b="0" u="none" spc="-55" dirty="0">
                <a:latin typeface="Myriad Pro"/>
                <a:cs typeface="Myriad Pro"/>
              </a:rPr>
              <a:t>pojetí)</a:t>
            </a:r>
            <a:endParaRPr sz="2400">
              <a:latin typeface="Myriad Pro"/>
              <a:cs typeface="Myriad Pr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23573B4-F196-4792-A8AD-F42FE388DC71}"/>
                  </a:ext>
                </a:extLst>
              </p14:cNvPr>
              <p14:cNvContentPartPr/>
              <p14:nvPr/>
            </p14:nvContentPartPr>
            <p14:xfrm>
              <a:off x="528480" y="234360"/>
              <a:ext cx="8241840" cy="590364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23573B4-F196-4792-A8AD-F42FE388DC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120" y="225000"/>
                <a:ext cx="8260560" cy="592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000-0000621D1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284825"/>
              </p:ext>
            </p:extLst>
          </p:nvPr>
        </p:nvGraphicFramePr>
        <p:xfrm>
          <a:off x="107950" y="2052637"/>
          <a:ext cx="8258809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Monetární politika ČNB</a:t>
            </a:r>
            <a:endParaRPr lang="cs-CZ" sz="2400" dirty="0">
              <a:latin typeface="Myriad Pro" panose="020B0503030403020204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B01EE06-86A0-4B65-81FE-DC2B3BB305AE}"/>
              </a:ext>
            </a:extLst>
          </p:cNvPr>
          <p:cNvSpPr/>
          <p:nvPr/>
        </p:nvSpPr>
        <p:spPr>
          <a:xfrm>
            <a:off x="5803900" y="4921250"/>
            <a:ext cx="1656000" cy="1656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Monetární politika ČNB</a:t>
            </a:r>
            <a:endParaRPr lang="cs-CZ" sz="2400" dirty="0">
              <a:latin typeface="Myriad Pro" panose="020B0503030403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3C7FCE6-F0A9-4449-B140-677756D3E24C}"/>
              </a:ext>
            </a:extLst>
          </p:cNvPr>
          <p:cNvGraphicFramePr>
            <a:graphicFrameLocks/>
          </p:cNvGraphicFramePr>
          <p:nvPr/>
        </p:nvGraphicFramePr>
        <p:xfrm>
          <a:off x="114300" y="1872000"/>
          <a:ext cx="8972550" cy="43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ál 3">
            <a:extLst>
              <a:ext uri="{FF2B5EF4-FFF2-40B4-BE49-F238E27FC236}">
                <a16:creationId xmlns:a16="http://schemas.microsoft.com/office/drawing/2014/main" id="{AB01EE06-86A0-4B65-81FE-DC2B3BB305AE}"/>
              </a:ext>
            </a:extLst>
          </p:cNvPr>
          <p:cNvSpPr/>
          <p:nvPr/>
        </p:nvSpPr>
        <p:spPr>
          <a:xfrm>
            <a:off x="6096000" y="3530600"/>
            <a:ext cx="990000" cy="990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4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5FEB789E-9C7E-4823-9184-C59DDEB56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985102"/>
              </p:ext>
            </p:extLst>
          </p:nvPr>
        </p:nvGraphicFramePr>
        <p:xfrm>
          <a:off x="133350" y="1871662"/>
          <a:ext cx="8280400" cy="433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Monetární politika ČNB</a:t>
            </a:r>
            <a:endParaRPr lang="cs-CZ" sz="2400" dirty="0">
              <a:latin typeface="Myriad Pro" panose="020B0503030403020204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B01EE06-86A0-4B65-81FE-DC2B3BB305AE}"/>
              </a:ext>
            </a:extLst>
          </p:cNvPr>
          <p:cNvSpPr/>
          <p:nvPr/>
        </p:nvSpPr>
        <p:spPr>
          <a:xfrm>
            <a:off x="4870450" y="2482850"/>
            <a:ext cx="2916000" cy="2880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909976F3-947D-4BE4-87F3-7883D464CFF2}"/>
                  </a:ext>
                </a:extLst>
              </p14:cNvPr>
              <p14:cNvContentPartPr/>
              <p14:nvPr/>
            </p14:nvContentPartPr>
            <p14:xfrm>
              <a:off x="5325120" y="2657880"/>
              <a:ext cx="1933200" cy="21276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909976F3-947D-4BE4-87F3-7883D464CF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5760" y="2648520"/>
                <a:ext cx="1951920" cy="21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111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65838-EE54-48B7-A1C1-57B5470FB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Myriad Pro" panose="020B0503030403020204" pitchFamily="34" charset="0"/>
              </a:rPr>
              <a:t>Na shledanou příští týden</a:t>
            </a:r>
            <a:r>
              <a:rPr lang="en-US" sz="4800" b="1" dirty="0">
                <a:latin typeface="Myriad Pro" panose="020B0503030403020204" pitchFamily="34" charset="0"/>
              </a:rPr>
              <a:t>!</a:t>
            </a:r>
            <a:endParaRPr lang="en-US" sz="4800" dirty="0">
              <a:latin typeface="Myriad Pro" panose="020B05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36A291-0BDA-449B-BCDC-CFB8A2177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>
            <a:normAutofit/>
          </a:bodyPr>
          <a:lstStyle/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Aleš Kocourek</a:t>
            </a:r>
          </a:p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ales.kocourek@tul.cz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3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Struktura kurzu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2969276"/>
          </a:xfrm>
        </p:spPr>
        <p:txBody>
          <a:bodyPr numCol="2">
            <a:normAutofit fontScale="92500" lnSpcReduction="10000"/>
          </a:bodyPr>
          <a:lstStyle/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Úvod do makroekonomie.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Tvorba bohatství a makroekonomické výstupy.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Cenová hladina.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Spotřeba, úspory a investice.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Peníze a měny.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Bankovní systém a trh peněz.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Model IS-LM.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Agregátní trh v modelu AD-AS.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Nezaměstnanost a trh práce.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Inflace a její vztah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>
                <a:latin typeface="Myriad Pro" panose="020B0503030403020204" pitchFamily="34" charset="0"/>
              </a:rPr>
              <a:t>s nezaměstnaností,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 err="1">
                <a:latin typeface="Myriad Pro" panose="020B0503030403020204" pitchFamily="34" charset="0"/>
              </a:rPr>
              <a:t>Phillipsova</a:t>
            </a:r>
            <a:r>
              <a:rPr lang="cs-CZ" dirty="0">
                <a:latin typeface="Myriad Pro" panose="020B0503030403020204" pitchFamily="34" charset="0"/>
              </a:rPr>
              <a:t> křivka.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Hospodářské cykly.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Fiskální politika.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b="1" dirty="0">
                <a:latin typeface="Myriad Pro" panose="020B0503030403020204" pitchFamily="34" charset="0"/>
              </a:rPr>
              <a:t>Monetární politika.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Mezinárodní obchod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>
                <a:latin typeface="Myriad Pro" panose="020B0503030403020204" pitchFamily="34" charset="0"/>
              </a:rPr>
              <a:t>a ekonomická integrace.</a:t>
            </a:r>
          </a:p>
        </p:txBody>
      </p:sp>
    </p:spTree>
    <p:extLst>
      <p:ext uri="{BB962C8B-B14F-4D97-AF65-F5344CB8AC3E}">
        <p14:creationId xmlns:p14="http://schemas.microsoft.com/office/powerpoint/2010/main" val="63131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Monetární politika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4096619"/>
          </a:xfrm>
        </p:spPr>
        <p:txBody>
          <a:bodyPr numCol="1">
            <a:normAutofit/>
          </a:bodyPr>
          <a:lstStyle/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yriad Pro" panose="020B0503030403020204" pitchFamily="34" charset="0"/>
              </a:rPr>
              <a:t>= peněžní politika centrální banky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yriad Pro" panose="020B0503030403020204" pitchFamily="34" charset="0"/>
              </a:rPr>
              <a:t>= z latinského </a:t>
            </a:r>
            <a:r>
              <a:rPr lang="cs-CZ" i="1" dirty="0">
                <a:latin typeface="Myriad Pro" panose="020B0503030403020204" pitchFamily="34" charset="0"/>
              </a:rPr>
              <a:t>moneta</a:t>
            </a:r>
            <a:r>
              <a:rPr lang="cs-CZ" dirty="0">
                <a:latin typeface="Myriad Pro" panose="020B0503030403020204" pitchFamily="34" charset="0"/>
              </a:rPr>
              <a:t> = mince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yriad Pro" panose="020B0503030403020204" pitchFamily="34" charset="0"/>
              </a:rPr>
              <a:t>= část hospodářské politiky realizovaná centrální bankou s cílem ovlivnit fungování národní ekonomiky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43FF4EA-B2A3-4916-9346-4C5AB0EE7A86}"/>
              </a:ext>
            </a:extLst>
          </p:cNvPr>
          <p:cNvGrpSpPr/>
          <p:nvPr/>
        </p:nvGrpSpPr>
        <p:grpSpPr>
          <a:xfrm>
            <a:off x="0" y="4710976"/>
            <a:ext cx="9144000" cy="1627193"/>
            <a:chOff x="0" y="4076291"/>
            <a:chExt cx="12465540" cy="2218267"/>
          </a:xfrm>
        </p:grpSpPr>
        <p:pic>
          <p:nvPicPr>
            <p:cNvPr id="1026" name="Picture 2" descr="https://advokatnidenik.cz/wp-content/uploads/cnb_nove.jpg">
              <a:extLst>
                <a:ext uri="{FF2B5EF4-FFF2-40B4-BE49-F238E27FC236}">
                  <a16:creationId xmlns:a16="http://schemas.microsoft.com/office/drawing/2014/main" id="{B9745A2C-7264-4019-8C8E-143826096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600" y="4076291"/>
              <a:ext cx="3327400" cy="221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Jiří Rusnok - Czech &amp; Slovak Leaders">
              <a:extLst>
                <a:ext uri="{FF2B5EF4-FFF2-40B4-BE49-F238E27FC236}">
                  <a16:creationId xmlns:a16="http://schemas.microsoft.com/office/drawing/2014/main" id="{39E0D27A-AC73-4FEC-A225-A92DCEE38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650" y="4076292"/>
              <a:ext cx="2901950" cy="221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Expozice České národní banky &quot;Lidé a peníze&quot; – Praha - Česká národní banka">
              <a:extLst>
                <a:ext uri="{FF2B5EF4-FFF2-40B4-BE49-F238E27FC236}">
                  <a16:creationId xmlns:a16="http://schemas.microsoft.com/office/drawing/2014/main" id="{F3233A98-7B79-48C7-BA85-2B59C0988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6291"/>
              <a:ext cx="3321541" cy="221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Expozice České národní banky &quot;Lidé a peníze&quot; – Praha - Česká národní banka">
              <a:extLst>
                <a:ext uri="{FF2B5EF4-FFF2-40B4-BE49-F238E27FC236}">
                  <a16:creationId xmlns:a16="http://schemas.microsoft.com/office/drawing/2014/main" id="{E4985387-1D89-4DDC-B8B2-BF3BAFDF5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4076292"/>
              <a:ext cx="3321540" cy="221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Miroslav Singer: Zemanovy změny v radě mi mohou být jedno - Euro.cz">
            <a:extLst>
              <a:ext uri="{FF2B5EF4-FFF2-40B4-BE49-F238E27FC236}">
                <a16:creationId xmlns:a16="http://schemas.microsoft.com/office/drawing/2014/main" id="{682F0D52-A7DF-4EC9-A4B7-D47DE10F4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27794"/>
          <a:stretch/>
        </p:blipFill>
        <p:spPr bwMode="auto">
          <a:xfrm>
            <a:off x="2436491" y="4709380"/>
            <a:ext cx="1830231" cy="162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C9EFBCF-04B2-4391-978D-14440D25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8695" y="3553460"/>
            <a:ext cx="3651529" cy="27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Cíle monetární politiky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4096619"/>
          </a:xfrm>
        </p:spPr>
        <p:txBody>
          <a:bodyPr numCol="1">
            <a:normAutofit/>
          </a:bodyPr>
          <a:lstStyle/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Stabilita národní měny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Vnitřní stabilita = cílování míry inflace (na 2 %)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Vnější stabilita = ovlivňování kurzu domácí měny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dirty="0">
              <a:latin typeface="Myriad Pro" panose="020B0503030403020204" pitchFamily="34" charset="0"/>
            </a:endParaRP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Stabilita národní ekonomiky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71E007B7-37F8-48A9-8E0F-8B87A8D2E4DA}"/>
                  </a:ext>
                </a:extLst>
              </p14:cNvPr>
              <p14:cNvContentPartPr/>
              <p14:nvPr/>
            </p14:nvContentPartPr>
            <p14:xfrm>
              <a:off x="1266480" y="2545560"/>
              <a:ext cx="4443120" cy="7426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71E007B7-37F8-48A9-8E0F-8B87A8D2E4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7120" y="2536200"/>
                <a:ext cx="4461840" cy="76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29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3D560999-2406-4708-A40E-97FEFABF9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r="7915"/>
          <a:stretch/>
        </p:blipFill>
        <p:spPr bwMode="auto">
          <a:xfrm>
            <a:off x="5981700" y="3758126"/>
            <a:ext cx="3149600" cy="256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Nástroje monetární politiky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4096619"/>
          </a:xfrm>
        </p:spPr>
        <p:txBody>
          <a:bodyPr numCol="1">
            <a:normAutofit/>
          </a:bodyPr>
          <a:lstStyle/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Nepřímé nástroje (tržní)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Nákup / Prodej cenných papírů centrální bankou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Nákup / Prodej devizových rezerv centrální bankou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Snížení / Zvýšení základních úrokových sazeb centrální banky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Snížení / Zvýšení procenta povinných minimálních rezerv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Přímé nástroje (administrativní)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Stanovení úvěrových limitů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Omezování odlivu nebo přílivu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>
                <a:latin typeface="Myriad Pro" panose="020B0503030403020204" pitchFamily="34" charset="0"/>
              </a:rPr>
              <a:t>zahraničního kapitálu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Stanovení maximální úrokové míry…</a:t>
            </a:r>
          </a:p>
          <a:p>
            <a:pPr marL="29260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yriad Pro" panose="020B050303040302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4B5539B7-2B2D-4D24-9740-99920A062653}"/>
                  </a:ext>
                </a:extLst>
              </p14:cNvPr>
              <p14:cNvContentPartPr/>
              <p14:nvPr/>
            </p14:nvContentPartPr>
            <p14:xfrm>
              <a:off x="939960" y="1940760"/>
              <a:ext cx="7701840" cy="37771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B5539B7-2B2D-4D24-9740-99920A0626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600" y="1931400"/>
                <a:ext cx="7720560" cy="37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1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Typy monetární politiky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806690" cy="4096619"/>
          </a:xfrm>
        </p:spPr>
        <p:txBody>
          <a:bodyPr numCol="1">
            <a:normAutofit/>
          </a:bodyPr>
          <a:lstStyle/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Expanzivní monetární politika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Nabídka reálných peněžních zůstatků roste rychleji než reálný produkt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Skutečné množství peněz v oběhu je vyšší než optimální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Neutrální monetární politika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Nabídka reálných peněžních zůstatků roste stejně rychle jako reálný produkt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Skutečné množství peněz v oběhu je stejné jako optimální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Restriktivní monetární politika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Nabídka reálných peněžních zůstatků roste pomaleji než reálný produkt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Skutečné množství peněz v oběhu je nižší než optimální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9C28E45-28A6-4E6B-8D14-710D51825D0A}"/>
                  </a:ext>
                </a:extLst>
              </p14:cNvPr>
              <p14:cNvContentPartPr/>
              <p14:nvPr/>
            </p14:nvContentPartPr>
            <p14:xfrm>
              <a:off x="4351320" y="1936080"/>
              <a:ext cx="2573640" cy="27889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9C28E45-28A6-4E6B-8D14-710D51825D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1960" y="1926720"/>
                <a:ext cx="2592360" cy="28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818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Typy monetární politiky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806690" cy="4096619"/>
          </a:xfrm>
        </p:spPr>
        <p:txBody>
          <a:bodyPr numCol="1">
            <a:normAutofit/>
          </a:bodyPr>
          <a:lstStyle/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Expanzivní monetární politika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Nákup cenných papírů centrální bankou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Nákup devizových rezerv centrální bankou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Snížení základních úrokových sazeb centrální banky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Snížení procenta povinných minimálních rezerv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Restriktivní monetární politika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Prodej cenných papírů centrální bankou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Prodej devizových rezerv centrální bankou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Zvýšení základních úrokových sazeb centrální banky</a:t>
            </a:r>
          </a:p>
          <a:p>
            <a:pPr marL="475171" lvl="1" indent="-1825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Zvýšení procenta povinných minimálních rezerv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7B7AC136-12CA-4B0C-9D4B-0D42660CB08C}"/>
                  </a:ext>
                </a:extLst>
              </p14:cNvPr>
              <p14:cNvContentPartPr/>
              <p14:nvPr/>
            </p14:nvContentPartPr>
            <p14:xfrm>
              <a:off x="1224360" y="1819080"/>
              <a:ext cx="7444800" cy="37987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7B7AC136-12CA-4B0C-9D4B-0D42660CB0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5000" y="1809720"/>
                <a:ext cx="7463520" cy="38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153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Dopady monetární expanze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2400" dirty="0">
                <a:latin typeface="Myriad Pro" panose="020B0503030403020204" pitchFamily="34" charset="0"/>
              </a:rPr>
              <a:t>v krátkém období (keynesovské pojetí)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5051670-03D5-40C8-B895-09BCCECE7EC0}"/>
                  </a:ext>
                </a:extLst>
              </p14:cNvPr>
              <p14:cNvContentPartPr/>
              <p14:nvPr/>
            </p14:nvContentPartPr>
            <p14:xfrm>
              <a:off x="65520" y="67680"/>
              <a:ext cx="9012240" cy="66200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5051670-03D5-40C8-B895-09BCCECE7E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60" y="58320"/>
                <a:ext cx="9030960" cy="66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5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05105"/>
            <a:ext cx="571309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855"/>
              </a:lnSpc>
              <a:spcBef>
                <a:spcPts val="100"/>
              </a:spcBef>
            </a:pPr>
            <a:r>
              <a:rPr u="none" spc="-45" dirty="0"/>
              <a:t>Dopady fiskální</a:t>
            </a:r>
            <a:r>
              <a:rPr u="none" spc="-235" dirty="0"/>
              <a:t> </a:t>
            </a:r>
            <a:r>
              <a:rPr u="none" spc="-55" dirty="0"/>
              <a:t>expanze</a:t>
            </a:r>
          </a:p>
          <a:p>
            <a:pPr marL="12700">
              <a:lnSpc>
                <a:spcPts val="2695"/>
              </a:lnSpc>
            </a:pPr>
            <a:r>
              <a:rPr sz="2400" b="0" u="none" dirty="0">
                <a:latin typeface="Myriad Pro"/>
                <a:cs typeface="Myriad Pro"/>
              </a:rPr>
              <a:t>v </a:t>
            </a:r>
            <a:r>
              <a:rPr sz="2400" b="0" u="none" spc="-45" dirty="0">
                <a:latin typeface="Myriad Pro"/>
                <a:cs typeface="Myriad Pro"/>
              </a:rPr>
              <a:t>krátkém období </a:t>
            </a:r>
            <a:r>
              <a:rPr sz="2400" b="0" u="none" spc="-50" dirty="0">
                <a:latin typeface="Myriad Pro"/>
                <a:cs typeface="Myriad Pro"/>
              </a:rPr>
              <a:t>(keynesovské</a:t>
            </a:r>
            <a:r>
              <a:rPr sz="2400" b="0" u="none" spc="-365" dirty="0">
                <a:latin typeface="Myriad Pro"/>
                <a:cs typeface="Myriad Pro"/>
              </a:rPr>
              <a:t> </a:t>
            </a:r>
            <a:r>
              <a:rPr sz="2400" b="0" u="none" spc="-55" dirty="0">
                <a:latin typeface="Myriad Pro"/>
                <a:cs typeface="Myriad Pro"/>
              </a:rPr>
              <a:t>pojetí)</a:t>
            </a:r>
            <a:endParaRPr sz="2400">
              <a:latin typeface="Myriad Pro"/>
              <a:cs typeface="Myriad Pr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D81367F7-861F-4630-A4CB-3D157557B6A5}"/>
                  </a:ext>
                </a:extLst>
              </p14:cNvPr>
              <p14:cNvContentPartPr/>
              <p14:nvPr/>
            </p14:nvContentPartPr>
            <p14:xfrm>
              <a:off x="195840" y="102240"/>
              <a:ext cx="8957880" cy="65124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D81367F7-861F-4630-A4CB-3D157557B6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480" y="92880"/>
                <a:ext cx="8976600" cy="653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7EC1EE"/>
      </a:accent1>
      <a:accent2>
        <a:srgbClr val="FFCA0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2998E3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F24D8AE9052F439216507462B370A2" ma:contentTypeVersion="13" ma:contentTypeDescription="Vytvoří nový dokument" ma:contentTypeScope="" ma:versionID="429210f92a46d574c37b4458a2005824">
  <xsd:schema xmlns:xsd="http://www.w3.org/2001/XMLSchema" xmlns:xs="http://www.w3.org/2001/XMLSchema" xmlns:p="http://schemas.microsoft.com/office/2006/metadata/properties" xmlns:ns3="b7fbb0a0-8cb5-48f6-909f-349dd5831800" xmlns:ns4="ae536801-dc42-4577-9208-5c6649469465" targetNamespace="http://schemas.microsoft.com/office/2006/metadata/properties" ma:root="true" ma:fieldsID="1d79d902e5d0ef6d7d64c68bc38e5832" ns3:_="" ns4:_="">
    <xsd:import namespace="b7fbb0a0-8cb5-48f6-909f-349dd5831800"/>
    <xsd:import namespace="ae536801-dc42-4577-9208-5c66494694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bb0a0-8cb5-48f6-909f-349dd58318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36801-dc42-4577-9208-5c664946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6D3AA-4352-4755-B3A7-5627C7793436}">
  <ds:schemaRefs>
    <ds:schemaRef ds:uri="b7fbb0a0-8cb5-48f6-909f-349dd5831800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e536801-dc42-4577-9208-5c664946946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279F53-4145-4C73-AFA8-26157002B2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bb0a0-8cb5-48f6-909f-349dd5831800"/>
    <ds:schemaRef ds:uri="ae536801-dc42-4577-9208-5c664946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4E4D3A-DEA4-47C8-918B-E7B7FC15C7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1657</TotalTime>
  <Words>483</Words>
  <Application>Microsoft Office PowerPoint</Application>
  <PresentationFormat>Předvádění na obrazovce (4:3)</PresentationFormat>
  <Paragraphs>97</Paragraphs>
  <Slides>19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Times New Roman</vt:lpstr>
      <vt:lpstr>Wingdings</vt:lpstr>
      <vt:lpstr>Retrospektiva</vt:lpstr>
      <vt:lpstr>Makroekonomie I</vt:lpstr>
      <vt:lpstr>Struktura kurzu</vt:lpstr>
      <vt:lpstr>Monetární politika</vt:lpstr>
      <vt:lpstr>Cíle monetární politiky</vt:lpstr>
      <vt:lpstr>Nástroje monetární politiky</vt:lpstr>
      <vt:lpstr>Typy monetární politiky</vt:lpstr>
      <vt:lpstr>Typy monetární politiky</vt:lpstr>
      <vt:lpstr>Dopady monetární expanze v krátkém období (keynesovské pojetí)</vt:lpstr>
      <vt:lpstr>Dopady fiskální expanze v krátkém období (keynesovské pojetí)</vt:lpstr>
      <vt:lpstr>Dopady monetární expanze v dlouhém období (neoklasické pojetí)</vt:lpstr>
      <vt:lpstr>Dopady fiskální expanze v dlouhém období (neoklasické pojetí)</vt:lpstr>
      <vt:lpstr>Dopady monetární restrikce v krátkém období (keynesovské pojetí)</vt:lpstr>
      <vt:lpstr>Dopady fiskální restrikce v krátkém období (keynesovské pojetí)</vt:lpstr>
      <vt:lpstr>Dopady monetární restrikce v dlouhém období (neoklasické pojetí)</vt:lpstr>
      <vt:lpstr>Dopady fiskální restrikce v dlouhém období (neoklasické pojetí)</vt:lpstr>
      <vt:lpstr>Monetární politika ČNB</vt:lpstr>
      <vt:lpstr>Monetární politika ČNB</vt:lpstr>
      <vt:lpstr>Monetární politika ČNB</vt:lpstr>
      <vt:lpstr>Na shledanou příští týden!</vt:lpstr>
    </vt:vector>
  </TitlesOfParts>
  <Company>Technical University of Liberec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Globalization on the Developing Countries</dc:title>
  <dc:subject>Impacts of Globalization on the Developing Countries</dc:subject>
  <dc:creator>Aleš Kocourek</dc:creator>
  <cp:lastModifiedBy>Aleš Kocourek</cp:lastModifiedBy>
  <cp:revision>130</cp:revision>
  <dcterms:created xsi:type="dcterms:W3CDTF">2021-02-23T15:05:14Z</dcterms:created>
  <dcterms:modified xsi:type="dcterms:W3CDTF">2021-05-13T08:16:10Z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0x01010043F24D8AE9052F439216507462B370A2</vt:lpwstr>
  </property>
</Properties>
</file>