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F75B-F23F-4373-9B32-51B304614D92}" type="datetimeFigureOut">
              <a:rPr lang="cs-CZ" smtClean="0"/>
              <a:t>6.9.2018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64831-7A8A-4DC3-A002-EC9A6630C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35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8F75B-F23F-4373-9B32-51B304614D92}" type="datetimeFigureOut">
              <a:rPr lang="cs-CZ" smtClean="0"/>
              <a:t>6.9.2018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4831-7A8A-4DC3-A002-EC9A6630C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90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>
                <a:latin typeface="Arial" charset="0"/>
              </a:rPr>
              <a:t>Světová hospodářská krize</a:t>
            </a:r>
            <a:endParaRPr lang="cs-CZ" sz="4000">
              <a:latin typeface="Arial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2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Nový úděl</a:t>
            </a:r>
            <a:endParaRPr lang="en-US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01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76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6. 3. 1933 - Bankovní prázdniny</a:t>
            </a:r>
            <a:endParaRPr lang="en-US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59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58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latin typeface="Arial" pitchFamily="34" charset="0"/>
                <a:cs typeface="Arial" pitchFamily="34" charset="0"/>
              </a:rPr>
              <a:t>SEC - Securities and Exchange </a:t>
            </a:r>
            <a:r>
              <a:rPr lang="cs-CZ" sz="320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ommission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22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>
                <a:latin typeface="Arial" charset="0"/>
              </a:rPr>
              <a:t>NIRA – National Industry Recovery Act</a:t>
            </a:r>
            <a:endParaRPr lang="cs-CZ" sz="3600" dirty="0">
              <a:latin typeface="Arial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0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CCC - Civilian Conservation Corps</a:t>
            </a:r>
            <a:br>
              <a:rPr lang="en-US" sz="4000" smtClean="0"/>
            </a:br>
            <a:endParaRPr lang="en-US" sz="400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78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200" smtClean="0">
                <a:latin typeface="Arial" charset="0"/>
              </a:rPr>
              <a:t>AAA – Agricultural Adjustment Administration</a:t>
            </a:r>
            <a:endParaRPr lang="en-US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91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Arial" charset="0"/>
              </a:rPr>
              <a:t>TVA – Tennessee Valley Authority</a:t>
            </a:r>
            <a:endParaRPr lang="en-US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6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FERA - Federal Emergency Relief Admin.</a:t>
            </a:r>
            <a:endParaRPr lang="en-US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35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Floridská horečka roku 1926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7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97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Zákon o sociálním zabezpečení - 1935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05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Důchodové zajištění</a:t>
            </a:r>
            <a:endParaRPr lang="en-US" dirty="0" smtClean="0">
              <a:latin typeface="Arial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46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3600" smtClean="0">
                <a:latin typeface="Arial" charset="0"/>
              </a:rPr>
              <a:t>1937 - Roosevelt se pokouší ovlivnit Ústavní soud USA dosazením „mladých“ soudců</a:t>
            </a:r>
            <a:endParaRPr lang="en-US" sz="3600" dirty="0">
              <a:latin typeface="Arial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05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Zvýšení preferencí komunistické strany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86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62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b="1" smtClean="0"/>
              <a:t>USA za druhé světové války</a:t>
            </a:r>
            <a:endParaRPr lang="en-GB" sz="4000" b="1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32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Pád Francie – Hitler při návštěvě Paříže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7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700" smtClean="0"/>
              <a:t>Továrna Chrysler v Detroitu – tanky pro Evropu</a:t>
            </a:r>
            <a:endParaRPr lang="cs-CZ" altLang="cs-CZ" sz="370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03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Willow Run – 1 bombardér za 63 sekund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4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/>
              <a:t>Zemědělství ve 20. letech  – zárodky krize</a:t>
            </a:r>
            <a:endParaRPr lang="cs-CZ" sz="40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85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Henry J. Kaiser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8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Stavba lodě Liberty 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62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Jedna z lodí Liberty zlomená vedví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1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John L. Lewis – stávka horníků 1943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Ženy jako pracovní síla válečného průmyslu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11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Ženy jako pracovní síla válečného průmyslu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625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Ženy jako pracovní síla válečného průmyslu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39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 smtClean="0"/>
              <a:t>nýtařka Rossie ve skutečnosti a očima propagandy</a:t>
            </a:r>
            <a:endParaRPr lang="cs-CZ" altLang="cs-CZ" sz="340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5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„Práce jen pro bílé“ ?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9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Jedině společnými silami zvítězíme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2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13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Philip A. Randolph a Eleonor Rooseveltová</a:t>
            </a:r>
            <a:endParaRPr lang="cs-CZ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33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996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Internační tábory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6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>
                <a:latin typeface="Arial" panose="020B0604020202020204" pitchFamily="34" charset="0"/>
              </a:rPr>
              <a:t>Richard Kobajaši -</a:t>
            </a:r>
            <a:r>
              <a:rPr lang="cs-CZ" altLang="cs-CZ" sz="4000" smtClean="0"/>
              <a:t> Vnější tvář internačních táborů</a:t>
            </a:r>
            <a:endParaRPr lang="cs-CZ" altLang="cs-CZ" sz="400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0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Kampaň na šetření palivem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Zahrady vítězství – Victory Gardens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83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Konzervace pomáhá válce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173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Šetrnost ve stravování 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6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altLang="cs-CZ" smtClean="0"/>
              <a:t>Propaganda proti pohlavním nemocen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07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Sběr kovů v zájmu válečné výroby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67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smtClean="0">
                <a:latin typeface="Arial" charset="0"/>
              </a:rPr>
              <a:t>Příčiny krize v USA</a:t>
            </a:r>
            <a:r>
              <a:rPr lang="cs-CZ" sz="2800" smtClean="0">
                <a:latin typeface="Arial" charset="0"/>
              </a:rPr>
              <a:t/>
            </a:r>
            <a:br>
              <a:rPr lang="cs-CZ" sz="2800" smtClean="0">
                <a:latin typeface="Arial" charset="0"/>
              </a:rPr>
            </a:br>
            <a:endParaRPr lang="cs-CZ" sz="2800" dirty="0">
              <a:latin typeface="Arial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86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Carol Lombardová</a:t>
            </a:r>
            <a:endParaRPr lang="cs-CZ" alt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584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sz="3200" smtClean="0"/>
              <a:t>Spojené státy na počátku studené války</a:t>
            </a:r>
            <a:endParaRPr lang="cs-CZ" sz="32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153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4876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0420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645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1106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676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3293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432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79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Hooverville - Hooverovice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727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6854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20281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49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36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Američtí komiksoví superhrdinové v boji proti komunismu</a:t>
            </a: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68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Invaze: USA (1952)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85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Invaze:USA (1985)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932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Vdala jsem se za komunistu! (1949)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88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360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„Městečko Mosinee v rukou komunistů!“  (M. Journal 1.5.1950)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1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>
                <a:latin typeface="Arial" charset="0"/>
              </a:rPr>
              <a:t>Opatření Hooverovy administrativy</a:t>
            </a:r>
            <a:br>
              <a:rPr lang="cs-CZ" sz="3600" smtClean="0">
                <a:latin typeface="Arial" charset="0"/>
              </a:rPr>
            </a:br>
            <a:r>
              <a:rPr lang="cs-CZ" sz="3600" smtClean="0">
                <a:latin typeface="Arial" charset="0"/>
              </a:rPr>
              <a:t>„Příliš málo, příliš pozdě “ </a:t>
            </a:r>
            <a:r>
              <a:rPr lang="cs-CZ" sz="3600" smtClean="0"/>
              <a:t/>
            </a:r>
            <a:br>
              <a:rPr lang="cs-CZ" sz="3600" smtClean="0"/>
            </a:br>
            <a:endParaRPr lang="cs-CZ" sz="3600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826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509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8432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80738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460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Prachové bouře – Dust Bowl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3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smtClean="0"/>
              <a:t>Volby 1932 – „Řekněte konec frontám na chléb, volte Roosevelta!“</a:t>
            </a:r>
            <a:endParaRPr lang="en-US" dirty="0" smtClean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7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Microsoft Office PowerPoint</Application>
  <PresentationFormat>Širokoúhlá obrazovka</PresentationFormat>
  <Paragraphs>50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Motiv Office</vt:lpstr>
      <vt:lpstr>Světová hospodářská krize</vt:lpstr>
      <vt:lpstr>Floridská horečka roku 1926</vt:lpstr>
      <vt:lpstr>Zemědělství ve 20. letech  – zárodky krize</vt:lpstr>
      <vt:lpstr>Prezentace aplikace PowerPoint</vt:lpstr>
      <vt:lpstr>Příčiny krize v USA </vt:lpstr>
      <vt:lpstr>Hooverville - Hooverovice</vt:lpstr>
      <vt:lpstr>Opatření Hooverovy administrativy „Příliš málo, příliš pozdě “  </vt:lpstr>
      <vt:lpstr>Prachové bouře – Dust Bowl</vt:lpstr>
      <vt:lpstr>Volby 1932 – „Řekněte konec frontám na chléb, volte Roosevelta!“</vt:lpstr>
      <vt:lpstr>Nový úděl</vt:lpstr>
      <vt:lpstr>Prezentace aplikace PowerPoint</vt:lpstr>
      <vt:lpstr>6. 3. 1933 - Bankovní prázdniny</vt:lpstr>
      <vt:lpstr>Prezentace aplikace PowerPoint</vt:lpstr>
      <vt:lpstr>SEC - Securities and Exchange Commission</vt:lpstr>
      <vt:lpstr>NIRA – National Industry Recovery Act</vt:lpstr>
      <vt:lpstr>CCC - Civilian Conservation Corps </vt:lpstr>
      <vt:lpstr>AAA – Agricultural Adjustment Administration</vt:lpstr>
      <vt:lpstr>TVA – Tennessee Valley Authority</vt:lpstr>
      <vt:lpstr>FERA - Federal Emergency Relief Admin.</vt:lpstr>
      <vt:lpstr>Prezentace aplikace PowerPoint</vt:lpstr>
      <vt:lpstr>Zákon o sociálním zabezpečení - 1935</vt:lpstr>
      <vt:lpstr>Důchodové zajištění</vt:lpstr>
      <vt:lpstr>1937 - Roosevelt se pokouší ovlivnit Ústavní soud USA dosazením „mladých“ soudců</vt:lpstr>
      <vt:lpstr>Zvýšení preferencí komunistické strany</vt:lpstr>
      <vt:lpstr>Prezentace aplikace PowerPoint</vt:lpstr>
      <vt:lpstr>USA za druhé světové války</vt:lpstr>
      <vt:lpstr>Pád Francie – Hitler při návštěvě Paříže</vt:lpstr>
      <vt:lpstr>Továrna Chrysler v Detroitu – tanky pro Evropu</vt:lpstr>
      <vt:lpstr>Willow Run – 1 bombardér za 63 sekund</vt:lpstr>
      <vt:lpstr>Henry J. Kaiser</vt:lpstr>
      <vt:lpstr>Stavba lodě Liberty </vt:lpstr>
      <vt:lpstr>Jedna z lodí Liberty zlomená vedví</vt:lpstr>
      <vt:lpstr>John L. Lewis – stávka horníků 1943</vt:lpstr>
      <vt:lpstr>Ženy jako pracovní síla válečného průmyslu</vt:lpstr>
      <vt:lpstr>Ženy jako pracovní síla válečného průmyslu</vt:lpstr>
      <vt:lpstr>Ženy jako pracovní síla válečného průmyslu</vt:lpstr>
      <vt:lpstr>nýtařka Rossie ve skutečnosti a očima propagandy</vt:lpstr>
      <vt:lpstr>„Práce jen pro bílé“ ?</vt:lpstr>
      <vt:lpstr>Jedině společnými silami zvítězíme</vt:lpstr>
      <vt:lpstr>Philip A. Randolph a Eleonor Rooseveltová</vt:lpstr>
      <vt:lpstr>Prezentace aplikace PowerPoint</vt:lpstr>
      <vt:lpstr>Internační tábory</vt:lpstr>
      <vt:lpstr>Richard Kobajaši - Vnější tvář internačních táborů</vt:lpstr>
      <vt:lpstr>Kampaň na šetření palivem</vt:lpstr>
      <vt:lpstr>Zahrady vítězství – Victory Gardens</vt:lpstr>
      <vt:lpstr>Konzervace pomáhá válce</vt:lpstr>
      <vt:lpstr>Šetrnost ve stravování </vt:lpstr>
      <vt:lpstr>Propaganda proti pohlavním nemocen</vt:lpstr>
      <vt:lpstr>Sběr kovů v zájmu válečné výroby</vt:lpstr>
      <vt:lpstr>Carol Lombardová</vt:lpstr>
      <vt:lpstr>Spojené státy na počátku studené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Američtí komiksoví superhrdinové v boji proti komunismu</vt:lpstr>
      <vt:lpstr>Invaze: USA (1952)</vt:lpstr>
      <vt:lpstr>Invaze:USA (1985)</vt:lpstr>
      <vt:lpstr>Vdala jsem se za komunistu! (1949)</vt:lpstr>
      <vt:lpstr>Prezentace aplikace PowerPoint</vt:lpstr>
      <vt:lpstr>„Městečko Mosinee v rukou komunistů!“  (M. Journal 1.5.1950)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Světová hospodářská krize</dc:title>
  <dc:creator>TUL-S0-23</dc:creator>
  <cp:lastModifiedBy>TUL-S0-23</cp:lastModifiedBy>
  <cp:revision>1</cp:revision>
  <dcterms:created xsi:type="dcterms:W3CDTF">2018-09-06T20:18:25Z</dcterms:created>
  <dcterms:modified xsi:type="dcterms:W3CDTF">2018-09-06T20:18:25Z</dcterms:modified>
</cp:coreProperties>
</file>